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60568-A7CE-A945-87A4-183DCFB40EA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C02DF476-CFB6-EF47-9AED-2CBB16BDC88F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14FDFDC2-EC0C-4C4D-BE74-09DEB1500CE6}" type="parTrans" cxnId="{018ABF50-B688-7844-A1E9-07D6D873DCF1}">
      <dgm:prSet/>
      <dgm:spPr/>
      <dgm:t>
        <a:bodyPr/>
        <a:lstStyle/>
        <a:p>
          <a:endParaRPr lang="en-US"/>
        </a:p>
      </dgm:t>
    </dgm:pt>
    <dgm:pt modelId="{CEE6231C-A8D0-CD49-B0FB-74F90A9B065F}" type="sibTrans" cxnId="{018ABF50-B688-7844-A1E9-07D6D873DCF1}">
      <dgm:prSet/>
      <dgm:spPr/>
      <dgm:t>
        <a:bodyPr/>
        <a:lstStyle/>
        <a:p>
          <a:endParaRPr lang="en-US"/>
        </a:p>
      </dgm:t>
    </dgm:pt>
    <dgm:pt modelId="{B9264DC3-2757-4F44-865A-B0B6C0E1FF20}">
      <dgm:prSet phldrT="[Text]"/>
      <dgm:spPr/>
      <dgm:t>
        <a:bodyPr/>
        <a:lstStyle/>
        <a:p>
          <a:r>
            <a:rPr lang="en-US" dirty="0"/>
            <a:t>Reviews</a:t>
          </a:r>
        </a:p>
      </dgm:t>
    </dgm:pt>
    <dgm:pt modelId="{1B6C4289-EB0A-6E48-9B52-1451E3C0D3AE}" type="parTrans" cxnId="{2E160571-B4ED-AE4B-8726-00D97CB26E36}">
      <dgm:prSet/>
      <dgm:spPr/>
      <dgm:t>
        <a:bodyPr/>
        <a:lstStyle/>
        <a:p>
          <a:endParaRPr lang="en-US"/>
        </a:p>
      </dgm:t>
    </dgm:pt>
    <dgm:pt modelId="{5A95F837-8931-CF4D-81C9-B370A4990793}" type="sibTrans" cxnId="{2E160571-B4ED-AE4B-8726-00D97CB26E36}">
      <dgm:prSet/>
      <dgm:spPr/>
      <dgm:t>
        <a:bodyPr/>
        <a:lstStyle/>
        <a:p>
          <a:endParaRPr lang="en-US"/>
        </a:p>
      </dgm:t>
    </dgm:pt>
    <dgm:pt modelId="{89C9E65F-F204-EE41-B332-9AB1951FE760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A5AB3A80-A288-0E40-8677-558A58B053E0}" type="parTrans" cxnId="{4E5DAFD3-FB6A-E248-9388-59A7163F5B58}">
      <dgm:prSet/>
      <dgm:spPr/>
      <dgm:t>
        <a:bodyPr/>
        <a:lstStyle/>
        <a:p>
          <a:endParaRPr lang="en-US"/>
        </a:p>
      </dgm:t>
    </dgm:pt>
    <dgm:pt modelId="{20D0AD77-9000-C84C-AA36-7A9DEC0001F1}" type="sibTrans" cxnId="{4E5DAFD3-FB6A-E248-9388-59A7163F5B58}">
      <dgm:prSet/>
      <dgm:spPr/>
      <dgm:t>
        <a:bodyPr/>
        <a:lstStyle/>
        <a:p>
          <a:endParaRPr lang="en-US"/>
        </a:p>
      </dgm:t>
    </dgm:pt>
    <dgm:pt modelId="{B10BA236-AB38-2649-BABC-E943A594C1C9}">
      <dgm:prSet/>
      <dgm:spPr/>
      <dgm:t>
        <a:bodyPr/>
        <a:lstStyle/>
        <a:p>
          <a:r>
            <a:rPr lang="en-US" dirty="0"/>
            <a:t>Tokenization (Regex)</a:t>
          </a:r>
        </a:p>
      </dgm:t>
    </dgm:pt>
    <dgm:pt modelId="{C40014C1-3455-754E-BE65-3CE2BF6C10A3}" type="parTrans" cxnId="{C7CB3080-5D51-954F-ACB4-A52DA62AF773}">
      <dgm:prSet/>
      <dgm:spPr/>
      <dgm:t>
        <a:bodyPr/>
        <a:lstStyle/>
        <a:p>
          <a:endParaRPr lang="en-US"/>
        </a:p>
      </dgm:t>
    </dgm:pt>
    <dgm:pt modelId="{33FC91E6-B13E-9B4E-A235-5191FA1AB610}" type="sibTrans" cxnId="{C7CB3080-5D51-954F-ACB4-A52DA62AF773}">
      <dgm:prSet/>
      <dgm:spPr/>
      <dgm:t>
        <a:bodyPr/>
        <a:lstStyle/>
        <a:p>
          <a:endParaRPr lang="en-US"/>
        </a:p>
      </dgm:t>
    </dgm:pt>
    <dgm:pt modelId="{32CB0B91-EFA0-254F-829C-BE73727A0ECA}">
      <dgm:prSet/>
      <dgm:spPr/>
      <dgm:t>
        <a:bodyPr/>
        <a:lstStyle/>
        <a:p>
          <a:r>
            <a:rPr lang="en-US" dirty="0"/>
            <a:t>No Stop words</a:t>
          </a:r>
        </a:p>
      </dgm:t>
    </dgm:pt>
    <dgm:pt modelId="{28BB357E-EA3E-AE4C-B0F6-546425051B0C}" type="parTrans" cxnId="{C3ED5ED2-93FA-134A-B9F0-2D8FFB6AABFB}">
      <dgm:prSet/>
      <dgm:spPr/>
      <dgm:t>
        <a:bodyPr/>
        <a:lstStyle/>
        <a:p>
          <a:endParaRPr lang="en-US"/>
        </a:p>
      </dgm:t>
    </dgm:pt>
    <dgm:pt modelId="{8AA22866-453D-AF47-ACC1-953EEBFB0DE9}" type="sibTrans" cxnId="{C3ED5ED2-93FA-134A-B9F0-2D8FFB6AABFB}">
      <dgm:prSet/>
      <dgm:spPr/>
      <dgm:t>
        <a:bodyPr/>
        <a:lstStyle/>
        <a:p>
          <a:endParaRPr lang="en-US"/>
        </a:p>
      </dgm:t>
    </dgm:pt>
    <dgm:pt modelId="{FF249651-B74C-CD44-A767-D9A403ABC579}">
      <dgm:prSet/>
      <dgm:spPr/>
      <dgm:t>
        <a:bodyPr/>
        <a:lstStyle/>
        <a:p>
          <a:r>
            <a:rPr lang="en-US" b="0" i="0" dirty="0"/>
            <a:t>Word2vec</a:t>
          </a:r>
          <a:endParaRPr lang="en-US" dirty="0"/>
        </a:p>
      </dgm:t>
    </dgm:pt>
    <dgm:pt modelId="{8C3DC0EF-4E79-3B4A-A0C6-B7494536A1B1}" type="parTrans" cxnId="{95227A33-471C-EC48-A21E-0F674EC80487}">
      <dgm:prSet/>
      <dgm:spPr/>
      <dgm:t>
        <a:bodyPr/>
        <a:lstStyle/>
        <a:p>
          <a:endParaRPr lang="en-US"/>
        </a:p>
      </dgm:t>
    </dgm:pt>
    <dgm:pt modelId="{60C6D3FC-8C4D-6E4F-843F-00B2975311C7}" type="sibTrans" cxnId="{95227A33-471C-EC48-A21E-0F674EC80487}">
      <dgm:prSet/>
      <dgm:spPr/>
      <dgm:t>
        <a:bodyPr/>
        <a:lstStyle/>
        <a:p>
          <a:endParaRPr lang="en-US"/>
        </a:p>
      </dgm:t>
    </dgm:pt>
    <dgm:pt modelId="{D21C4E8C-FE37-AA45-884F-BEC7B658F0E9}">
      <dgm:prSet phldrT="[Text]"/>
      <dgm:spPr/>
      <dgm:t>
        <a:bodyPr/>
        <a:lstStyle/>
        <a:p>
          <a:r>
            <a:rPr lang="en-US" dirty="0"/>
            <a:t>Reviews 1/2/3...</a:t>
          </a:r>
        </a:p>
      </dgm:t>
    </dgm:pt>
    <dgm:pt modelId="{5128A6CA-9A71-5B4B-A26A-1694A7B21498}" type="parTrans" cxnId="{03BD28AF-D096-C744-B9A9-3573B95B293B}">
      <dgm:prSet/>
      <dgm:spPr/>
      <dgm:t>
        <a:bodyPr/>
        <a:lstStyle/>
        <a:p>
          <a:endParaRPr lang="en-US"/>
        </a:p>
      </dgm:t>
    </dgm:pt>
    <dgm:pt modelId="{E7C6EBEF-29AF-3A48-828E-A4E248396BBE}" type="sibTrans" cxnId="{03BD28AF-D096-C744-B9A9-3573B95B293B}">
      <dgm:prSet/>
      <dgm:spPr/>
      <dgm:t>
        <a:bodyPr/>
        <a:lstStyle/>
        <a:p>
          <a:endParaRPr lang="en-US"/>
        </a:p>
      </dgm:t>
    </dgm:pt>
    <dgm:pt modelId="{7319339F-0F8F-8049-AB01-C057225A707F}">
      <dgm:prSet phldrT="[Text]"/>
      <dgm:spPr/>
      <dgm:t>
        <a:bodyPr/>
        <a:lstStyle/>
        <a:p>
          <a:r>
            <a:rPr lang="en-US" dirty="0"/>
            <a:t>Category = Food</a:t>
          </a:r>
        </a:p>
      </dgm:t>
    </dgm:pt>
    <dgm:pt modelId="{576FC73C-E00C-D74A-9838-91DDBC2FF4D1}" type="parTrans" cxnId="{B0FB1C60-FADB-2F49-985F-562B5B572A6D}">
      <dgm:prSet/>
      <dgm:spPr/>
      <dgm:t>
        <a:bodyPr/>
        <a:lstStyle/>
        <a:p>
          <a:endParaRPr lang="en-US"/>
        </a:p>
      </dgm:t>
    </dgm:pt>
    <dgm:pt modelId="{7C104271-46B5-864A-813D-2F66C1938F1D}" type="sibTrans" cxnId="{B0FB1C60-FADB-2F49-985F-562B5B572A6D}">
      <dgm:prSet/>
      <dgm:spPr/>
      <dgm:t>
        <a:bodyPr/>
        <a:lstStyle/>
        <a:p>
          <a:endParaRPr lang="en-US"/>
        </a:p>
      </dgm:t>
    </dgm:pt>
    <dgm:pt modelId="{36132316-561B-0D44-91A8-E1439A7AEFA7}" type="pres">
      <dgm:prSet presAssocID="{41860568-A7CE-A945-87A4-183DCFB40EA5}" presName="diagram" presStyleCnt="0">
        <dgm:presLayoutVars>
          <dgm:dir/>
          <dgm:resizeHandles val="exact"/>
        </dgm:presLayoutVars>
      </dgm:prSet>
      <dgm:spPr/>
    </dgm:pt>
    <dgm:pt modelId="{18D8BD54-7FE0-E649-A539-2614206632B6}" type="pres">
      <dgm:prSet presAssocID="{C02DF476-CFB6-EF47-9AED-2CBB16BDC88F}" presName="node" presStyleLbl="node1" presStyleIdx="0" presStyleCnt="6">
        <dgm:presLayoutVars>
          <dgm:bulletEnabled val="1"/>
        </dgm:presLayoutVars>
      </dgm:prSet>
      <dgm:spPr/>
    </dgm:pt>
    <dgm:pt modelId="{946D0278-75E6-354D-8852-79BA2CC61A95}" type="pres">
      <dgm:prSet presAssocID="{CEE6231C-A8D0-CD49-B0FB-74F90A9B065F}" presName="sibTrans" presStyleLbl="sibTrans2D1" presStyleIdx="0" presStyleCnt="5"/>
      <dgm:spPr/>
    </dgm:pt>
    <dgm:pt modelId="{E78DB93F-19DA-B444-BC42-E8E8F17E3E14}" type="pres">
      <dgm:prSet presAssocID="{CEE6231C-A8D0-CD49-B0FB-74F90A9B065F}" presName="connectorText" presStyleLbl="sibTrans2D1" presStyleIdx="0" presStyleCnt="5"/>
      <dgm:spPr/>
    </dgm:pt>
    <dgm:pt modelId="{9EEFA228-3E32-3C40-821E-D1CD6EC25210}" type="pres">
      <dgm:prSet presAssocID="{B9264DC3-2757-4F44-865A-B0B6C0E1FF20}" presName="node" presStyleLbl="node1" presStyleIdx="1" presStyleCnt="6">
        <dgm:presLayoutVars>
          <dgm:bulletEnabled val="1"/>
        </dgm:presLayoutVars>
      </dgm:prSet>
      <dgm:spPr/>
    </dgm:pt>
    <dgm:pt modelId="{2C5C5531-48B3-984D-A0BF-8C34D1EED893}" type="pres">
      <dgm:prSet presAssocID="{5A95F837-8931-CF4D-81C9-B370A4990793}" presName="sibTrans" presStyleLbl="sibTrans2D1" presStyleIdx="1" presStyleCnt="5"/>
      <dgm:spPr/>
    </dgm:pt>
    <dgm:pt modelId="{53FAAFB4-AB95-3E47-8F89-774D6E7D311F}" type="pres">
      <dgm:prSet presAssocID="{5A95F837-8931-CF4D-81C9-B370A4990793}" presName="connectorText" presStyleLbl="sibTrans2D1" presStyleIdx="1" presStyleCnt="5"/>
      <dgm:spPr/>
    </dgm:pt>
    <dgm:pt modelId="{86DD84BD-4B9A-E248-B22E-6654CD3C70BC}" type="pres">
      <dgm:prSet presAssocID="{89C9E65F-F204-EE41-B332-9AB1951FE760}" presName="node" presStyleLbl="node1" presStyleIdx="2" presStyleCnt="6">
        <dgm:presLayoutVars>
          <dgm:bulletEnabled val="1"/>
        </dgm:presLayoutVars>
      </dgm:prSet>
      <dgm:spPr/>
    </dgm:pt>
    <dgm:pt modelId="{5E0418BD-CB53-A14A-AD14-9BCA4CB92D44}" type="pres">
      <dgm:prSet presAssocID="{20D0AD77-9000-C84C-AA36-7A9DEC0001F1}" presName="sibTrans" presStyleLbl="sibTrans2D1" presStyleIdx="2" presStyleCnt="5"/>
      <dgm:spPr/>
    </dgm:pt>
    <dgm:pt modelId="{C8056C0C-1B7B-0548-B20B-B7DE13E6B5E6}" type="pres">
      <dgm:prSet presAssocID="{20D0AD77-9000-C84C-AA36-7A9DEC0001F1}" presName="connectorText" presStyleLbl="sibTrans2D1" presStyleIdx="2" presStyleCnt="5"/>
      <dgm:spPr/>
    </dgm:pt>
    <dgm:pt modelId="{3D8F7C6C-2A89-C340-A867-1767DA8E7B6C}" type="pres">
      <dgm:prSet presAssocID="{B10BA236-AB38-2649-BABC-E943A594C1C9}" presName="node" presStyleLbl="node1" presStyleIdx="3" presStyleCnt="6">
        <dgm:presLayoutVars>
          <dgm:bulletEnabled val="1"/>
        </dgm:presLayoutVars>
      </dgm:prSet>
      <dgm:spPr/>
    </dgm:pt>
    <dgm:pt modelId="{A8FC1CC3-5DCD-F046-80D1-41BDD7D434F7}" type="pres">
      <dgm:prSet presAssocID="{33FC91E6-B13E-9B4E-A235-5191FA1AB610}" presName="sibTrans" presStyleLbl="sibTrans2D1" presStyleIdx="3" presStyleCnt="5"/>
      <dgm:spPr/>
    </dgm:pt>
    <dgm:pt modelId="{DA0A612E-1F59-7D42-A997-808A6618E898}" type="pres">
      <dgm:prSet presAssocID="{33FC91E6-B13E-9B4E-A235-5191FA1AB610}" presName="connectorText" presStyleLbl="sibTrans2D1" presStyleIdx="3" presStyleCnt="5"/>
      <dgm:spPr/>
    </dgm:pt>
    <dgm:pt modelId="{16A509DD-00F2-3646-BF19-8AA11A2F60AD}" type="pres">
      <dgm:prSet presAssocID="{32CB0B91-EFA0-254F-829C-BE73727A0ECA}" presName="node" presStyleLbl="node1" presStyleIdx="4" presStyleCnt="6">
        <dgm:presLayoutVars>
          <dgm:bulletEnabled val="1"/>
        </dgm:presLayoutVars>
      </dgm:prSet>
      <dgm:spPr/>
    </dgm:pt>
    <dgm:pt modelId="{4DB2F56C-E061-4B49-AEDC-23FB763DE5B9}" type="pres">
      <dgm:prSet presAssocID="{8AA22866-453D-AF47-ACC1-953EEBFB0DE9}" presName="sibTrans" presStyleLbl="sibTrans2D1" presStyleIdx="4" presStyleCnt="5"/>
      <dgm:spPr/>
    </dgm:pt>
    <dgm:pt modelId="{03A6C907-42B7-C147-AB9D-4B617BE0CA1D}" type="pres">
      <dgm:prSet presAssocID="{8AA22866-453D-AF47-ACC1-953EEBFB0DE9}" presName="connectorText" presStyleLbl="sibTrans2D1" presStyleIdx="4" presStyleCnt="5"/>
      <dgm:spPr/>
    </dgm:pt>
    <dgm:pt modelId="{AA8A197D-4F2C-F34D-8C87-4C680D585B24}" type="pres">
      <dgm:prSet presAssocID="{FF249651-B74C-CD44-A767-D9A403ABC579}" presName="node" presStyleLbl="node1" presStyleIdx="5" presStyleCnt="6">
        <dgm:presLayoutVars>
          <dgm:bulletEnabled val="1"/>
        </dgm:presLayoutVars>
      </dgm:prSet>
      <dgm:spPr/>
    </dgm:pt>
  </dgm:ptLst>
  <dgm:cxnLst>
    <dgm:cxn modelId="{AAF42903-16C8-8641-8FA8-539008C07814}" type="presOf" srcId="{7319339F-0F8F-8049-AB01-C057225A707F}" destId="{9EEFA228-3E32-3C40-821E-D1CD6EC25210}" srcOrd="0" destOrd="2" presId="urn:microsoft.com/office/officeart/2005/8/layout/process5"/>
    <dgm:cxn modelId="{A579020A-E1E4-AB47-86F4-C6CFA3D0AB19}" type="presOf" srcId="{32CB0B91-EFA0-254F-829C-BE73727A0ECA}" destId="{16A509DD-00F2-3646-BF19-8AA11A2F60AD}" srcOrd="0" destOrd="0" presId="urn:microsoft.com/office/officeart/2005/8/layout/process5"/>
    <dgm:cxn modelId="{506D7D0D-EB2B-3240-AC7C-57DD6B79583A}" type="presOf" srcId="{20D0AD77-9000-C84C-AA36-7A9DEC0001F1}" destId="{5E0418BD-CB53-A14A-AD14-9BCA4CB92D44}" srcOrd="0" destOrd="0" presId="urn:microsoft.com/office/officeart/2005/8/layout/process5"/>
    <dgm:cxn modelId="{38693213-22A7-9847-B39D-C0D10551DB82}" type="presOf" srcId="{5A95F837-8931-CF4D-81C9-B370A4990793}" destId="{2C5C5531-48B3-984D-A0BF-8C34D1EED893}" srcOrd="0" destOrd="0" presId="urn:microsoft.com/office/officeart/2005/8/layout/process5"/>
    <dgm:cxn modelId="{8FA0C21C-85F1-FD4B-A410-60CD86B32325}" type="presOf" srcId="{41860568-A7CE-A945-87A4-183DCFB40EA5}" destId="{36132316-561B-0D44-91A8-E1439A7AEFA7}" srcOrd="0" destOrd="0" presId="urn:microsoft.com/office/officeart/2005/8/layout/process5"/>
    <dgm:cxn modelId="{3CAD221D-3F76-3841-9F3D-941AB114DA67}" type="presOf" srcId="{D21C4E8C-FE37-AA45-884F-BEC7B658F0E9}" destId="{9EEFA228-3E32-3C40-821E-D1CD6EC25210}" srcOrd="0" destOrd="1" presId="urn:microsoft.com/office/officeart/2005/8/layout/process5"/>
    <dgm:cxn modelId="{DC11C11F-2E40-7941-AC02-00EE1BC28981}" type="presOf" srcId="{B10BA236-AB38-2649-BABC-E943A594C1C9}" destId="{3D8F7C6C-2A89-C340-A867-1767DA8E7B6C}" srcOrd="0" destOrd="0" presId="urn:microsoft.com/office/officeart/2005/8/layout/process5"/>
    <dgm:cxn modelId="{22A6BC30-33B8-4345-AE68-3F956D6E0658}" type="presOf" srcId="{20D0AD77-9000-C84C-AA36-7A9DEC0001F1}" destId="{C8056C0C-1B7B-0548-B20B-B7DE13E6B5E6}" srcOrd="1" destOrd="0" presId="urn:microsoft.com/office/officeart/2005/8/layout/process5"/>
    <dgm:cxn modelId="{95227A33-471C-EC48-A21E-0F674EC80487}" srcId="{41860568-A7CE-A945-87A4-183DCFB40EA5}" destId="{FF249651-B74C-CD44-A767-D9A403ABC579}" srcOrd="5" destOrd="0" parTransId="{8C3DC0EF-4E79-3B4A-A0C6-B7494536A1B1}" sibTransId="{60C6D3FC-8C4D-6E4F-843F-00B2975311C7}"/>
    <dgm:cxn modelId="{4BEEB539-321E-FD45-B966-D8B4C3D155ED}" type="presOf" srcId="{89C9E65F-F204-EE41-B332-9AB1951FE760}" destId="{86DD84BD-4B9A-E248-B22E-6654CD3C70BC}" srcOrd="0" destOrd="0" presId="urn:microsoft.com/office/officeart/2005/8/layout/process5"/>
    <dgm:cxn modelId="{018ABF50-B688-7844-A1E9-07D6D873DCF1}" srcId="{41860568-A7CE-A945-87A4-183DCFB40EA5}" destId="{C02DF476-CFB6-EF47-9AED-2CBB16BDC88F}" srcOrd="0" destOrd="0" parTransId="{14FDFDC2-EC0C-4C4D-BE74-09DEB1500CE6}" sibTransId="{CEE6231C-A8D0-CD49-B0FB-74F90A9B065F}"/>
    <dgm:cxn modelId="{B0FB1C60-FADB-2F49-985F-562B5B572A6D}" srcId="{B9264DC3-2757-4F44-865A-B0B6C0E1FF20}" destId="{7319339F-0F8F-8049-AB01-C057225A707F}" srcOrd="1" destOrd="0" parTransId="{576FC73C-E00C-D74A-9838-91DDBC2FF4D1}" sibTransId="{7C104271-46B5-864A-813D-2F66C1938F1D}"/>
    <dgm:cxn modelId="{F286E261-50C8-134C-B561-B561B4399E6F}" type="presOf" srcId="{33FC91E6-B13E-9B4E-A235-5191FA1AB610}" destId="{DA0A612E-1F59-7D42-A997-808A6618E898}" srcOrd="1" destOrd="0" presId="urn:microsoft.com/office/officeart/2005/8/layout/process5"/>
    <dgm:cxn modelId="{3837636E-907B-D640-AE24-70B164D9FFB6}" type="presOf" srcId="{B9264DC3-2757-4F44-865A-B0B6C0E1FF20}" destId="{9EEFA228-3E32-3C40-821E-D1CD6EC25210}" srcOrd="0" destOrd="0" presId="urn:microsoft.com/office/officeart/2005/8/layout/process5"/>
    <dgm:cxn modelId="{2E160571-B4ED-AE4B-8726-00D97CB26E36}" srcId="{41860568-A7CE-A945-87A4-183DCFB40EA5}" destId="{B9264DC3-2757-4F44-865A-B0B6C0E1FF20}" srcOrd="1" destOrd="0" parTransId="{1B6C4289-EB0A-6E48-9B52-1451E3C0D3AE}" sibTransId="{5A95F837-8931-CF4D-81C9-B370A4990793}"/>
    <dgm:cxn modelId="{1891517F-9A28-2947-9D4C-1D7DC7905554}" type="presOf" srcId="{FF249651-B74C-CD44-A767-D9A403ABC579}" destId="{AA8A197D-4F2C-F34D-8C87-4C680D585B24}" srcOrd="0" destOrd="0" presId="urn:microsoft.com/office/officeart/2005/8/layout/process5"/>
    <dgm:cxn modelId="{C7CB3080-5D51-954F-ACB4-A52DA62AF773}" srcId="{41860568-A7CE-A945-87A4-183DCFB40EA5}" destId="{B10BA236-AB38-2649-BABC-E943A594C1C9}" srcOrd="3" destOrd="0" parTransId="{C40014C1-3455-754E-BE65-3CE2BF6C10A3}" sibTransId="{33FC91E6-B13E-9B4E-A235-5191FA1AB610}"/>
    <dgm:cxn modelId="{9BEA9983-55DF-7D41-A6F6-037E3CF29225}" type="presOf" srcId="{5A95F837-8931-CF4D-81C9-B370A4990793}" destId="{53FAAFB4-AB95-3E47-8F89-774D6E7D311F}" srcOrd="1" destOrd="0" presId="urn:microsoft.com/office/officeart/2005/8/layout/process5"/>
    <dgm:cxn modelId="{37342E8D-E1CB-3549-A0FA-CD7AC8D0E11E}" type="presOf" srcId="{CEE6231C-A8D0-CD49-B0FB-74F90A9B065F}" destId="{E78DB93F-19DA-B444-BC42-E8E8F17E3E14}" srcOrd="1" destOrd="0" presId="urn:microsoft.com/office/officeart/2005/8/layout/process5"/>
    <dgm:cxn modelId="{DD7E8095-820A-BB45-ABBA-80DA0C7D41D9}" type="presOf" srcId="{33FC91E6-B13E-9B4E-A235-5191FA1AB610}" destId="{A8FC1CC3-5DCD-F046-80D1-41BDD7D434F7}" srcOrd="0" destOrd="0" presId="urn:microsoft.com/office/officeart/2005/8/layout/process5"/>
    <dgm:cxn modelId="{93B92699-6562-A34C-961E-45B5CAB8C1DA}" type="presOf" srcId="{8AA22866-453D-AF47-ACC1-953EEBFB0DE9}" destId="{03A6C907-42B7-C147-AB9D-4B617BE0CA1D}" srcOrd="1" destOrd="0" presId="urn:microsoft.com/office/officeart/2005/8/layout/process5"/>
    <dgm:cxn modelId="{C42B339D-2E5F-3349-9069-0740FEE574A1}" type="presOf" srcId="{C02DF476-CFB6-EF47-9AED-2CBB16BDC88F}" destId="{18D8BD54-7FE0-E649-A539-2614206632B6}" srcOrd="0" destOrd="0" presId="urn:microsoft.com/office/officeart/2005/8/layout/process5"/>
    <dgm:cxn modelId="{03BD28AF-D096-C744-B9A9-3573B95B293B}" srcId="{B9264DC3-2757-4F44-865A-B0B6C0E1FF20}" destId="{D21C4E8C-FE37-AA45-884F-BEC7B658F0E9}" srcOrd="0" destOrd="0" parTransId="{5128A6CA-9A71-5B4B-A26A-1694A7B21498}" sibTransId="{E7C6EBEF-29AF-3A48-828E-A4E248396BBE}"/>
    <dgm:cxn modelId="{B52C02B3-7A3C-D245-9015-89B495FA8ABE}" type="presOf" srcId="{8AA22866-453D-AF47-ACC1-953EEBFB0DE9}" destId="{4DB2F56C-E061-4B49-AEDC-23FB763DE5B9}" srcOrd="0" destOrd="0" presId="urn:microsoft.com/office/officeart/2005/8/layout/process5"/>
    <dgm:cxn modelId="{C3ED5ED2-93FA-134A-B9F0-2D8FFB6AABFB}" srcId="{41860568-A7CE-A945-87A4-183DCFB40EA5}" destId="{32CB0B91-EFA0-254F-829C-BE73727A0ECA}" srcOrd="4" destOrd="0" parTransId="{28BB357E-EA3E-AE4C-B0F6-546425051B0C}" sibTransId="{8AA22866-453D-AF47-ACC1-953EEBFB0DE9}"/>
    <dgm:cxn modelId="{4E5DAFD3-FB6A-E248-9388-59A7163F5B58}" srcId="{41860568-A7CE-A945-87A4-183DCFB40EA5}" destId="{89C9E65F-F204-EE41-B332-9AB1951FE760}" srcOrd="2" destOrd="0" parTransId="{A5AB3A80-A288-0E40-8677-558A58B053E0}" sibTransId="{20D0AD77-9000-C84C-AA36-7A9DEC0001F1}"/>
    <dgm:cxn modelId="{74689DFF-1201-BB4C-8158-9ACF75EDF137}" type="presOf" srcId="{CEE6231C-A8D0-CD49-B0FB-74F90A9B065F}" destId="{946D0278-75E6-354D-8852-79BA2CC61A95}" srcOrd="0" destOrd="0" presId="urn:microsoft.com/office/officeart/2005/8/layout/process5"/>
    <dgm:cxn modelId="{299A2411-B335-9F4A-8BC0-17FDD6CAD8D4}" type="presParOf" srcId="{36132316-561B-0D44-91A8-E1439A7AEFA7}" destId="{18D8BD54-7FE0-E649-A539-2614206632B6}" srcOrd="0" destOrd="0" presId="urn:microsoft.com/office/officeart/2005/8/layout/process5"/>
    <dgm:cxn modelId="{0023DF34-203E-A145-9AE6-59F0ACB08DF9}" type="presParOf" srcId="{36132316-561B-0D44-91A8-E1439A7AEFA7}" destId="{946D0278-75E6-354D-8852-79BA2CC61A95}" srcOrd="1" destOrd="0" presId="urn:microsoft.com/office/officeart/2005/8/layout/process5"/>
    <dgm:cxn modelId="{4140A6A9-B298-4840-85BD-2DC8F646763B}" type="presParOf" srcId="{946D0278-75E6-354D-8852-79BA2CC61A95}" destId="{E78DB93F-19DA-B444-BC42-E8E8F17E3E14}" srcOrd="0" destOrd="0" presId="urn:microsoft.com/office/officeart/2005/8/layout/process5"/>
    <dgm:cxn modelId="{10750B16-7C6B-7F4B-AC91-D34976917F4A}" type="presParOf" srcId="{36132316-561B-0D44-91A8-E1439A7AEFA7}" destId="{9EEFA228-3E32-3C40-821E-D1CD6EC25210}" srcOrd="2" destOrd="0" presId="urn:microsoft.com/office/officeart/2005/8/layout/process5"/>
    <dgm:cxn modelId="{66FED250-D4BF-1A4F-9B6F-38408314294C}" type="presParOf" srcId="{36132316-561B-0D44-91A8-E1439A7AEFA7}" destId="{2C5C5531-48B3-984D-A0BF-8C34D1EED893}" srcOrd="3" destOrd="0" presId="urn:microsoft.com/office/officeart/2005/8/layout/process5"/>
    <dgm:cxn modelId="{7C9874B5-88B6-EE4C-8EDD-A29A4E671923}" type="presParOf" srcId="{2C5C5531-48B3-984D-A0BF-8C34D1EED893}" destId="{53FAAFB4-AB95-3E47-8F89-774D6E7D311F}" srcOrd="0" destOrd="0" presId="urn:microsoft.com/office/officeart/2005/8/layout/process5"/>
    <dgm:cxn modelId="{A359AA48-BD95-F24F-8B4E-C1A553E42C39}" type="presParOf" srcId="{36132316-561B-0D44-91A8-E1439A7AEFA7}" destId="{86DD84BD-4B9A-E248-B22E-6654CD3C70BC}" srcOrd="4" destOrd="0" presId="urn:microsoft.com/office/officeart/2005/8/layout/process5"/>
    <dgm:cxn modelId="{A7C041F3-441A-EC4A-982D-40FE2CD0030B}" type="presParOf" srcId="{36132316-561B-0D44-91A8-E1439A7AEFA7}" destId="{5E0418BD-CB53-A14A-AD14-9BCA4CB92D44}" srcOrd="5" destOrd="0" presId="urn:microsoft.com/office/officeart/2005/8/layout/process5"/>
    <dgm:cxn modelId="{6E72A0CB-54C3-3C4E-A974-B6149AE3420B}" type="presParOf" srcId="{5E0418BD-CB53-A14A-AD14-9BCA4CB92D44}" destId="{C8056C0C-1B7B-0548-B20B-B7DE13E6B5E6}" srcOrd="0" destOrd="0" presId="urn:microsoft.com/office/officeart/2005/8/layout/process5"/>
    <dgm:cxn modelId="{CB9CAC4D-F5EB-414C-A20D-8697C8FE2C5C}" type="presParOf" srcId="{36132316-561B-0D44-91A8-E1439A7AEFA7}" destId="{3D8F7C6C-2A89-C340-A867-1767DA8E7B6C}" srcOrd="6" destOrd="0" presId="urn:microsoft.com/office/officeart/2005/8/layout/process5"/>
    <dgm:cxn modelId="{5B2BB0B6-C217-1E43-B098-20A4825E7893}" type="presParOf" srcId="{36132316-561B-0D44-91A8-E1439A7AEFA7}" destId="{A8FC1CC3-5DCD-F046-80D1-41BDD7D434F7}" srcOrd="7" destOrd="0" presId="urn:microsoft.com/office/officeart/2005/8/layout/process5"/>
    <dgm:cxn modelId="{EBC137B0-AE5E-3D42-A97C-56E20635ABB3}" type="presParOf" srcId="{A8FC1CC3-5DCD-F046-80D1-41BDD7D434F7}" destId="{DA0A612E-1F59-7D42-A997-808A6618E898}" srcOrd="0" destOrd="0" presId="urn:microsoft.com/office/officeart/2005/8/layout/process5"/>
    <dgm:cxn modelId="{D9606366-F556-5345-8C7A-E00F5FF46EF3}" type="presParOf" srcId="{36132316-561B-0D44-91A8-E1439A7AEFA7}" destId="{16A509DD-00F2-3646-BF19-8AA11A2F60AD}" srcOrd="8" destOrd="0" presId="urn:microsoft.com/office/officeart/2005/8/layout/process5"/>
    <dgm:cxn modelId="{090C9CAB-CE1A-084B-A5BF-F22399E1DADE}" type="presParOf" srcId="{36132316-561B-0D44-91A8-E1439A7AEFA7}" destId="{4DB2F56C-E061-4B49-AEDC-23FB763DE5B9}" srcOrd="9" destOrd="0" presId="urn:microsoft.com/office/officeart/2005/8/layout/process5"/>
    <dgm:cxn modelId="{E3B37F6B-8E8B-BC4D-B34C-925D57FA4EEC}" type="presParOf" srcId="{4DB2F56C-E061-4B49-AEDC-23FB763DE5B9}" destId="{03A6C907-42B7-C147-AB9D-4B617BE0CA1D}" srcOrd="0" destOrd="0" presId="urn:microsoft.com/office/officeart/2005/8/layout/process5"/>
    <dgm:cxn modelId="{453D5A17-2695-3E4D-A942-9467DE04CEDF}" type="presParOf" srcId="{36132316-561B-0D44-91A8-E1439A7AEFA7}" destId="{AA8A197D-4F2C-F34D-8C87-4C680D585B2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8BD54-7FE0-E649-A539-2614206632B6}">
      <dsp:nvSpPr>
        <dsp:cNvPr id="0" name=""/>
        <dsp:cNvSpPr/>
      </dsp:nvSpPr>
      <dsp:spPr>
        <a:xfrm>
          <a:off x="256125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User</a:t>
          </a:r>
        </a:p>
      </dsp:txBody>
      <dsp:txXfrm>
        <a:off x="300272" y="45794"/>
        <a:ext cx="2423850" cy="1418992"/>
      </dsp:txXfrm>
    </dsp:sp>
    <dsp:sp modelId="{946D0278-75E6-354D-8852-79BA2CC61A95}">
      <dsp:nvSpPr>
        <dsp:cNvPr id="0" name=""/>
        <dsp:cNvSpPr/>
      </dsp:nvSpPr>
      <dsp:spPr>
        <a:xfrm>
          <a:off x="2989338" y="443784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989338" y="568386"/>
        <a:ext cx="372802" cy="373807"/>
      </dsp:txXfrm>
    </dsp:sp>
    <dsp:sp modelId="{9EEFA228-3E32-3C40-821E-D1CD6EC25210}">
      <dsp:nvSpPr>
        <dsp:cNvPr id="0" name=""/>
        <dsp:cNvSpPr/>
      </dsp:nvSpPr>
      <dsp:spPr>
        <a:xfrm>
          <a:off x="3773127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Reviews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Reviews 1/2/3...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Category = Food</a:t>
          </a:r>
        </a:p>
      </dsp:txBody>
      <dsp:txXfrm>
        <a:off x="3817274" y="45794"/>
        <a:ext cx="2423850" cy="1418992"/>
      </dsp:txXfrm>
    </dsp:sp>
    <dsp:sp modelId="{2C5C5531-48B3-984D-A0BF-8C34D1EED893}">
      <dsp:nvSpPr>
        <dsp:cNvPr id="0" name=""/>
        <dsp:cNvSpPr/>
      </dsp:nvSpPr>
      <dsp:spPr>
        <a:xfrm>
          <a:off x="6506340" y="443784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506340" y="568386"/>
        <a:ext cx="372802" cy="373807"/>
      </dsp:txXfrm>
    </dsp:sp>
    <dsp:sp modelId="{86DD84BD-4B9A-E248-B22E-6654CD3C70BC}">
      <dsp:nvSpPr>
        <dsp:cNvPr id="0" name=""/>
        <dsp:cNvSpPr/>
      </dsp:nvSpPr>
      <dsp:spPr>
        <a:xfrm>
          <a:off x="7290129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Text</a:t>
          </a:r>
        </a:p>
      </dsp:txBody>
      <dsp:txXfrm>
        <a:off x="7334276" y="45794"/>
        <a:ext cx="2423850" cy="1418992"/>
      </dsp:txXfrm>
    </dsp:sp>
    <dsp:sp modelId="{5E0418BD-CB53-A14A-AD14-9BCA4CB92D44}">
      <dsp:nvSpPr>
        <dsp:cNvPr id="0" name=""/>
        <dsp:cNvSpPr/>
      </dsp:nvSpPr>
      <dsp:spPr>
        <a:xfrm rot="5400000">
          <a:off x="8279914" y="1684783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8359298" y="1730001"/>
        <a:ext cx="373807" cy="372802"/>
      </dsp:txXfrm>
    </dsp:sp>
    <dsp:sp modelId="{3D8F7C6C-2A89-C340-A867-1767DA8E7B6C}">
      <dsp:nvSpPr>
        <dsp:cNvPr id="0" name=""/>
        <dsp:cNvSpPr/>
      </dsp:nvSpPr>
      <dsp:spPr>
        <a:xfrm>
          <a:off x="7290129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Tokenization (Regex)</a:t>
          </a:r>
        </a:p>
      </dsp:txBody>
      <dsp:txXfrm>
        <a:off x="7334276" y="2557938"/>
        <a:ext cx="2423850" cy="1418992"/>
      </dsp:txXfrm>
    </dsp:sp>
    <dsp:sp modelId="{A8FC1CC3-5DCD-F046-80D1-41BDD7D434F7}">
      <dsp:nvSpPr>
        <dsp:cNvPr id="0" name=""/>
        <dsp:cNvSpPr/>
      </dsp:nvSpPr>
      <dsp:spPr>
        <a:xfrm rot="10800000">
          <a:off x="6536486" y="2955928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6696258" y="3080530"/>
        <a:ext cx="372802" cy="373807"/>
      </dsp:txXfrm>
    </dsp:sp>
    <dsp:sp modelId="{16A509DD-00F2-3646-BF19-8AA11A2F60AD}">
      <dsp:nvSpPr>
        <dsp:cNvPr id="0" name=""/>
        <dsp:cNvSpPr/>
      </dsp:nvSpPr>
      <dsp:spPr>
        <a:xfrm>
          <a:off x="3773127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 Stop words</a:t>
          </a:r>
        </a:p>
      </dsp:txBody>
      <dsp:txXfrm>
        <a:off x="3817274" y="2557938"/>
        <a:ext cx="2423850" cy="1418992"/>
      </dsp:txXfrm>
    </dsp:sp>
    <dsp:sp modelId="{4DB2F56C-E061-4B49-AEDC-23FB763DE5B9}">
      <dsp:nvSpPr>
        <dsp:cNvPr id="0" name=""/>
        <dsp:cNvSpPr/>
      </dsp:nvSpPr>
      <dsp:spPr>
        <a:xfrm rot="10800000">
          <a:off x="3019484" y="2955928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3179256" y="3080530"/>
        <a:ext cx="372802" cy="373807"/>
      </dsp:txXfrm>
    </dsp:sp>
    <dsp:sp modelId="{AA8A197D-4F2C-F34D-8C87-4C680D585B24}">
      <dsp:nvSpPr>
        <dsp:cNvPr id="0" name=""/>
        <dsp:cNvSpPr/>
      </dsp:nvSpPr>
      <dsp:spPr>
        <a:xfrm>
          <a:off x="256125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Word2vec</a:t>
          </a:r>
          <a:endParaRPr lang="en-US" sz="2700" kern="1200" dirty="0"/>
        </a:p>
      </dsp:txBody>
      <dsp:txXfrm>
        <a:off x="300272" y="2557938"/>
        <a:ext cx="2423850" cy="1418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4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22FCD-FB32-4FEE-814F-C0018F258876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41D49B-AB4B-4AC3-ABB5-8E38CF961A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Similar Users</a:t>
            </a:r>
            <a:br>
              <a:rPr lang="en-US" dirty="0"/>
            </a:br>
            <a:r>
              <a:rPr lang="en-US" dirty="0"/>
              <a:t>Using NLP On Yelp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Team: </a:t>
            </a:r>
            <a:r>
              <a:rPr lang="en-US" dirty="0" err="1"/>
              <a:t>Saggita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(1) </a:t>
            </a:r>
            <a:r>
              <a:rPr lang="en-US" dirty="0" err="1"/>
              <a:t>Anubhav</a:t>
            </a:r>
            <a:r>
              <a:rPr lang="en-US" dirty="0"/>
              <a:t> </a:t>
            </a:r>
            <a:r>
              <a:rPr lang="en-US" dirty="0" err="1"/>
              <a:t>Chaturvedi</a:t>
            </a:r>
            <a:br>
              <a:rPr lang="en-US" dirty="0"/>
            </a:br>
            <a:r>
              <a:rPr lang="en-US" dirty="0"/>
              <a:t>(2) Rajesh </a:t>
            </a:r>
            <a:r>
              <a:rPr lang="en-US" dirty="0" err="1"/>
              <a:t>Pothamsetty</a:t>
            </a:r>
            <a:br>
              <a:rPr lang="en-US" dirty="0"/>
            </a:br>
            <a:r>
              <a:rPr lang="en-US" dirty="0"/>
              <a:t>(3) Mohammed Ahmed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18" y="5027120"/>
            <a:ext cx="3789962" cy="9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3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word2vec?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CB008-5B6B-174D-9F39-3F8D7C950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51"/>
          <a:stretch/>
        </p:blipFill>
        <p:spPr>
          <a:xfrm>
            <a:off x="807720" y="4109528"/>
            <a:ext cx="7710170" cy="1537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BF499-D96C-FD44-AEA8-CE20CD4F8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3" t="30688"/>
          <a:stretch/>
        </p:blipFill>
        <p:spPr>
          <a:xfrm>
            <a:off x="4359910" y="2773680"/>
            <a:ext cx="7207250" cy="3813002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C42B3866-7063-1140-80F6-FEEFE4CD8B7A}"/>
              </a:ext>
            </a:extLst>
          </p:cNvPr>
          <p:cNvSpPr/>
          <p:nvPr/>
        </p:nvSpPr>
        <p:spPr>
          <a:xfrm>
            <a:off x="3703320" y="3992880"/>
            <a:ext cx="441960" cy="1654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8596B-3D24-674E-90D2-81D5C59FDC84}"/>
              </a:ext>
            </a:extLst>
          </p:cNvPr>
          <p:cNvSpPr/>
          <p:nvPr/>
        </p:nvSpPr>
        <p:spPr>
          <a:xfrm>
            <a:off x="1097280" y="1895623"/>
            <a:ext cx="10241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Word2Vec is a group of models which helps derive relations between a word and its contextual words.</a:t>
            </a:r>
          </a:p>
        </p:txBody>
      </p:sp>
    </p:spTree>
    <p:extLst>
      <p:ext uri="{BB962C8B-B14F-4D97-AF65-F5344CB8AC3E}">
        <p14:creationId xmlns:p14="http://schemas.microsoft.com/office/powerpoint/2010/main" val="208614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transformation of Review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46300"/>
            <a:ext cx="108331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9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31" b="-1"/>
          <a:stretch/>
        </p:blipFill>
        <p:spPr>
          <a:xfrm>
            <a:off x="4376737" y="241299"/>
            <a:ext cx="7523163" cy="6422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" y="2620810"/>
            <a:ext cx="3648075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942" y="5130800"/>
            <a:ext cx="392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Taking two users and finding users </a:t>
            </a:r>
          </a:p>
          <a:p>
            <a:r>
              <a:rPr lang="en-US" b="1" dirty="0">
                <a:latin typeface="Cambria" panose="02040503050406030204" pitchFamily="18" charset="0"/>
              </a:rPr>
              <a:t>similar to them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190540" y="3975100"/>
            <a:ext cx="129426" cy="115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2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41287"/>
            <a:ext cx="7962900" cy="408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487862"/>
            <a:ext cx="7981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4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5" y="817562"/>
            <a:ext cx="7905750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25" y="2676525"/>
            <a:ext cx="7924800" cy="24193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14900" y="4457700"/>
            <a:ext cx="1892300" cy="4953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96100" y="4457700"/>
            <a:ext cx="1892300" cy="638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6692900" y="3699668"/>
            <a:ext cx="406400" cy="319881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0925" y="5556252"/>
            <a:ext cx="104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Both users wanted to rate the place 3.5 - one rated 4 and the other 3 but NLP was brilliantly here.</a:t>
            </a:r>
          </a:p>
        </p:txBody>
      </p:sp>
    </p:spTree>
    <p:extLst>
      <p:ext uri="{BB962C8B-B14F-4D97-AF65-F5344CB8AC3E}">
        <p14:creationId xmlns:p14="http://schemas.microsoft.com/office/powerpoint/2010/main" val="290837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4F77-64D3-E040-857F-D58D254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– 4,894 reviews compared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61BB-8C7C-2042-A844-72CD04B4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54508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131 unique users – 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At least 1 similar user for every user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Maximum 10  found for 4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443A4-9A60-9549-B99B-759AC274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0" y="1783080"/>
            <a:ext cx="5203190" cy="45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our project?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513"/>
          <a:stretch/>
        </p:blipFill>
        <p:spPr>
          <a:xfrm>
            <a:off x="1097280" y="2944711"/>
            <a:ext cx="6488367" cy="2548466"/>
          </a:xfrm>
          <a:prstGeom prst="rect">
            <a:avLst/>
          </a:prstGeom>
        </p:spPr>
      </p:pic>
      <p:pic>
        <p:nvPicPr>
          <p:cNvPr id="1026" name="Picture 2" descr="Image result for toront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62" y="4813096"/>
            <a:ext cx="4259096" cy="136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62" y="2205669"/>
            <a:ext cx="4362633" cy="23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businesses in </a:t>
            </a:r>
            <a:r>
              <a:rPr lang="en-US" dirty="0" err="1"/>
              <a:t>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businesses rated?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70" y="2036234"/>
            <a:ext cx="8135620" cy="40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categories?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2"/>
          <a:stretch/>
        </p:blipFill>
        <p:spPr>
          <a:xfrm>
            <a:off x="925396" y="2119312"/>
            <a:ext cx="10402168" cy="39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90500"/>
            <a:ext cx="1194816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1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7000"/>
            <a:ext cx="11568821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1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of Reviews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nlp</a:t>
            </a:r>
            <a:r>
              <a:rPr lang="en-US" dirty="0"/>
              <a:t> to find similar users</a:t>
            </a:r>
          </a:p>
        </p:txBody>
      </p:sp>
    </p:spTree>
    <p:extLst>
      <p:ext uri="{BB962C8B-B14F-4D97-AF65-F5344CB8AC3E}">
        <p14:creationId xmlns:p14="http://schemas.microsoft.com/office/powerpoint/2010/main" val="17753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NLP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4DE767-FD05-AD4B-A604-E420EE18D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59142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220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144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</vt:lpstr>
      <vt:lpstr>Wingdings</vt:lpstr>
      <vt:lpstr>Retrospect</vt:lpstr>
      <vt:lpstr>Predicting Similar Users Using NLP On Yelp Dataset</vt:lpstr>
      <vt:lpstr>What is the goal of our project?</vt:lpstr>
      <vt:lpstr>Exploratory Data Analysis</vt:lpstr>
      <vt:lpstr>How are the businesses rated?</vt:lpstr>
      <vt:lpstr>What are the top categories?</vt:lpstr>
      <vt:lpstr>PowerPoint Presentation</vt:lpstr>
      <vt:lpstr>PowerPoint Presentation</vt:lpstr>
      <vt:lpstr>NLP of Reviews</vt:lpstr>
      <vt:lpstr>Steps in NLP</vt:lpstr>
      <vt:lpstr>Why is word2vec?</vt:lpstr>
      <vt:lpstr>Post transformation of Review Data</vt:lpstr>
      <vt:lpstr>PowerPoint Presentation</vt:lpstr>
      <vt:lpstr>PowerPoint Presentation</vt:lpstr>
      <vt:lpstr>PowerPoint Presentation</vt:lpstr>
      <vt:lpstr>Final Results – 4,894 reviews compared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Similar Users Using NLP On Yelp Dataset</dc:title>
  <dc:creator>Windows User</dc:creator>
  <cp:lastModifiedBy>Chaturvedi, Anubhav</cp:lastModifiedBy>
  <cp:revision>20</cp:revision>
  <dcterms:created xsi:type="dcterms:W3CDTF">2018-07-26T21:23:10Z</dcterms:created>
  <dcterms:modified xsi:type="dcterms:W3CDTF">2018-07-29T05:21:35Z</dcterms:modified>
</cp:coreProperties>
</file>