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AA2E3AC-ABC8-4589-8377-FF9FA7D085B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A2585DE-8826-458E-806B-534437A026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kosan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Robin </a:t>
            </a:r>
            <a:r>
              <a:rPr lang="en-US" sz="2400" dirty="0" err="1" smtClean="0"/>
              <a:t>Atmaja</a:t>
            </a:r>
            <a:r>
              <a:rPr lang="en-US" sz="2400" dirty="0" smtClean="0"/>
              <a:t> / 10115261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Mohamad </a:t>
            </a:r>
            <a:r>
              <a:rPr lang="en-US" sz="2400" dirty="0" err="1"/>
              <a:t>Fathan</a:t>
            </a:r>
            <a:r>
              <a:rPr lang="en-US" sz="2400" dirty="0"/>
              <a:t> </a:t>
            </a:r>
            <a:r>
              <a:rPr lang="en-US" sz="2400" dirty="0" err="1"/>
              <a:t>Mustaqim</a:t>
            </a:r>
            <a:r>
              <a:rPr lang="en-US" sz="2400" dirty="0"/>
              <a:t> / 10115264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Muhamad </a:t>
            </a:r>
            <a:r>
              <a:rPr lang="en-US" sz="2400" dirty="0" err="1" smtClean="0"/>
              <a:t>Thoriq</a:t>
            </a:r>
            <a:r>
              <a:rPr lang="en-US" sz="2400" dirty="0" smtClean="0"/>
              <a:t> </a:t>
            </a:r>
            <a:r>
              <a:rPr lang="en-US" sz="2400" dirty="0" err="1" smtClean="0"/>
              <a:t>Abrori</a:t>
            </a:r>
            <a:r>
              <a:rPr lang="en-US" sz="2400" dirty="0" smtClean="0"/>
              <a:t> / 10115275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/>
              <a:t>Ary</a:t>
            </a:r>
            <a:r>
              <a:rPr lang="en-US" sz="2400" dirty="0" smtClean="0"/>
              <a:t> </a:t>
            </a:r>
            <a:r>
              <a:rPr lang="en-US" sz="2400" dirty="0" err="1" smtClean="0"/>
              <a:t>Villanda</a:t>
            </a:r>
            <a:r>
              <a:rPr lang="en-US" sz="2400" dirty="0" smtClean="0"/>
              <a:t> </a:t>
            </a:r>
            <a:r>
              <a:rPr lang="en-US" sz="2400" dirty="0" err="1" smtClean="0"/>
              <a:t>Dwitama</a:t>
            </a:r>
            <a:r>
              <a:rPr lang="en-US" sz="2400" dirty="0" smtClean="0"/>
              <a:t> / 10115280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0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Penyewaan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property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lain.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disewa</a:t>
            </a:r>
            <a:r>
              <a:rPr lang="en-US" dirty="0"/>
              <a:t> </a:t>
            </a:r>
            <a:r>
              <a:rPr lang="en-US" dirty="0" err="1"/>
              <a:t>bermacam-macam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lama </a:t>
            </a:r>
            <a:r>
              <a:rPr lang="en-US" dirty="0" err="1"/>
              <a:t>sewa</a:t>
            </a:r>
            <a:r>
              <a:rPr lang="en-US" dirty="0"/>
              <a:t> juga </a:t>
            </a:r>
            <a:r>
              <a:rPr lang="en-US" dirty="0" err="1"/>
              <a:t>bermacam-macam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di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</a:t>
            </a:r>
            <a:r>
              <a:rPr lang="en-US" dirty="0" err="1"/>
              <a:t>adapun</a:t>
            </a:r>
            <a:r>
              <a:rPr lang="en-US" dirty="0"/>
              <a:t> yang </a:t>
            </a:r>
            <a:r>
              <a:rPr lang="en-US" dirty="0" err="1"/>
              <a:t>tahunan</a:t>
            </a:r>
            <a:r>
              <a:rPr lang="en-US" dirty="0"/>
              <a:t> juga.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ditinggali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dirty="0"/>
              <a:t>Untuk melakukan perluasan maka </a:t>
            </a:r>
            <a:r>
              <a:rPr lang="sv-SE" dirty="0" smtClean="0"/>
              <a:t>aplikasi ini membangun </a:t>
            </a:r>
            <a:r>
              <a:rPr lang="sv-SE" dirty="0"/>
              <a:t>sebuah system </a:t>
            </a:r>
            <a:r>
              <a:rPr lang="sv-SE" dirty="0" smtClean="0"/>
              <a:t>penjualan barang/jasa online (E-Commerce)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98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Maksud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Maksud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/>
              <a:t> </a:t>
            </a:r>
            <a:r>
              <a:rPr lang="en-US" sz="2400" dirty="0" err="1"/>
              <a:t>mengimplementasikan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kosan</a:t>
            </a:r>
            <a:r>
              <a:rPr lang="en-US" sz="2400" dirty="0"/>
              <a:t> yang </a:t>
            </a:r>
            <a:r>
              <a:rPr lang="en-US" sz="2400" dirty="0" err="1"/>
              <a:t>masih</a:t>
            </a:r>
            <a:r>
              <a:rPr lang="en-US" sz="2400" dirty="0"/>
              <a:t> manual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website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Tujuan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Merancang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pemesanan</a:t>
            </a:r>
            <a:r>
              <a:rPr lang="en-US" sz="2400" dirty="0" smtClean="0"/>
              <a:t> </a:t>
            </a:r>
            <a:r>
              <a:rPr lang="en-US" sz="2400" dirty="0" err="1" smtClean="0"/>
              <a:t>kamar</a:t>
            </a:r>
            <a:r>
              <a:rPr lang="en-US" sz="2400" dirty="0" smtClean="0"/>
              <a:t> </a:t>
            </a:r>
            <a:r>
              <a:rPr lang="en-US" sz="2400" dirty="0" err="1" smtClean="0"/>
              <a:t>kost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online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Mempermudah</a:t>
            </a:r>
            <a:r>
              <a:rPr lang="en-US" sz="2400" dirty="0" smtClean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pemilik</a:t>
            </a:r>
            <a:r>
              <a:rPr lang="en-US" sz="2400" dirty="0"/>
              <a:t> </a:t>
            </a:r>
            <a:r>
              <a:rPr lang="en-US" sz="2400" dirty="0" err="1"/>
              <a:t>kosan</a:t>
            </a:r>
            <a:r>
              <a:rPr lang="en-US" sz="2400" dirty="0"/>
              <a:t>, </a:t>
            </a:r>
            <a:r>
              <a:rPr lang="en-US" sz="2400" dirty="0" err="1"/>
              <a:t>pencari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kosan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para </a:t>
            </a:r>
            <a:r>
              <a:rPr lang="en-US" sz="2400" dirty="0" err="1" smtClean="0"/>
              <a:t>penyewa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Merancang</a:t>
            </a:r>
            <a:r>
              <a:rPr lang="en-US" sz="2400" dirty="0" smtClean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admin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penghuni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kost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maksud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97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penunggakan</a:t>
            </a:r>
            <a:r>
              <a:rPr lang="en-US" sz="2400" dirty="0"/>
              <a:t>,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listrik</a:t>
            </a:r>
            <a:r>
              <a:rPr lang="en-US" sz="2400" dirty="0"/>
              <a:t>, </a:t>
            </a:r>
            <a:r>
              <a:rPr lang="en-US" sz="2400" dirty="0" err="1"/>
              <a:t>tempat</a:t>
            </a:r>
            <a:r>
              <a:rPr lang="en-US" sz="2400" dirty="0"/>
              <a:t>, air, </a:t>
            </a:r>
            <a:r>
              <a:rPr lang="en-US" sz="2400" dirty="0" err="1"/>
              <a:t>koneksi</a:t>
            </a:r>
            <a:r>
              <a:rPr lang="en-US" sz="2400" dirty="0"/>
              <a:t> internet, </a:t>
            </a:r>
            <a:r>
              <a:rPr lang="en-US" sz="2400" dirty="0" err="1"/>
              <a:t>kurangnya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</a:t>
            </a:r>
            <a:r>
              <a:rPr lang="en-US" sz="2400" dirty="0" err="1"/>
              <a:t>pengunjung</a:t>
            </a:r>
            <a:r>
              <a:rPr lang="en-US" sz="2400" dirty="0"/>
              <a:t>,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penyewa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bayar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lunas</a:t>
            </a:r>
            <a:r>
              <a:rPr lang="en-US" sz="2400" dirty="0"/>
              <a:t>,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tagihan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/>
              <a:t>orang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kos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penyewaan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tagihan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bukti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3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71491" y="606552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6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91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92</TotalTime>
  <Words>251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BlackTie</vt:lpstr>
      <vt:lpstr>Aplikasi informasi kosan</vt:lpstr>
      <vt:lpstr>Anggota kelompok</vt:lpstr>
      <vt:lpstr>Latar belakang</vt:lpstr>
      <vt:lpstr>maksud dan tujuan</vt:lpstr>
      <vt:lpstr>Batasan masalah</vt:lpstr>
      <vt:lpstr>Aplikasi dan program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Nishikino Ary</dc:creator>
  <cp:lastModifiedBy>Nishikino Ary</cp:lastModifiedBy>
  <cp:revision>7</cp:revision>
  <dcterms:created xsi:type="dcterms:W3CDTF">2018-08-02T12:46:03Z</dcterms:created>
  <dcterms:modified xsi:type="dcterms:W3CDTF">2018-08-02T14:18:45Z</dcterms:modified>
</cp:coreProperties>
</file>