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57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75F"/>
    <a:srgbClr val="090A3C"/>
    <a:srgbClr val="005CFC"/>
    <a:srgbClr val="FFFFFF"/>
    <a:srgbClr val="F6F8FC"/>
    <a:srgbClr val="C7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57473-D82E-49FF-8DF5-1C0854C56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904D96-8303-4462-915F-535BBBD66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6EB5D-2769-43B8-B11E-E5EF817B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FB1-8301-4D32-A9DD-C391B250AC15}" type="datetimeFigureOut">
              <a:rPr lang="fr-BE" smtClean="0"/>
              <a:t>04-06-21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0D8966-D3BB-4C89-8551-DD9191C0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303A9-776D-4380-B766-14935E65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1EF-87C6-465E-9882-EBBD3C0256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5230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F1F35-7AB4-4E06-973C-6AB4F63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D3169B-91B3-426B-9783-5F4C7900E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84086-278D-4D18-BFA5-8CCFBC2C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FB1-8301-4D32-A9DD-C391B250AC15}" type="datetimeFigureOut">
              <a:rPr lang="fr-BE" smtClean="0"/>
              <a:t>04-06-21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4CEA08-26C1-4616-A114-49AB8956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A5BCB1-3C42-4A06-9D16-9E7BABF4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1EF-87C6-465E-9882-EBBD3C0256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928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A7D04C-1297-4919-808F-9D867BC98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DD6BC9-24C9-46D0-8861-D15CBB7AB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3135D-A478-4D5E-B7DE-16CBD8AE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FB1-8301-4D32-A9DD-C391B250AC15}" type="datetimeFigureOut">
              <a:rPr lang="fr-BE" smtClean="0"/>
              <a:t>04-06-21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9A92A3-E631-4832-990E-C8675736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9A033-4FB0-4E27-BB95-C9C3F123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1EF-87C6-465E-9882-EBBD3C0256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610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9E8FC-70E6-402A-B4CA-6B9EB35D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0BB6C-4947-40C2-8188-43F6F84C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EF608B-C515-4D6D-A68D-57769EC4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FB1-8301-4D32-A9DD-C391B250AC15}" type="datetimeFigureOut">
              <a:rPr lang="fr-BE" smtClean="0"/>
              <a:t>04-06-21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A42C7B-7B47-45CD-91FB-F2708F33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8E0B42-2994-4EB4-8233-CC5DF6AF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1EF-87C6-465E-9882-EBBD3C0256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91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3468-0B7E-47D8-970E-230F391C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069297-50DA-4721-B9B2-7174E6ED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97ED4F-D1AE-442F-A14B-6B8F1B91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FB1-8301-4D32-A9DD-C391B250AC15}" type="datetimeFigureOut">
              <a:rPr lang="fr-BE" smtClean="0"/>
              <a:t>04-06-21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20E9F3-4633-4087-B6A0-8BF94AF0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C4A027-76E9-4A6C-9290-0A43952D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1EF-87C6-465E-9882-EBBD3C0256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602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19432-7952-4FFB-A872-3C4E1AFE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7A5B0-707B-4AEE-9796-066A9DD62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8135C0-BC40-4F87-99C6-BA34C583E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70DFE0-1C80-4D63-9BC8-E7112404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FB1-8301-4D32-A9DD-C391B250AC15}" type="datetimeFigureOut">
              <a:rPr lang="fr-BE" smtClean="0"/>
              <a:t>04-06-21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F7364-3E09-44DE-83A6-BC39B3C7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BC6F03-DAAC-4934-A69C-E170A8ED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1EF-87C6-465E-9882-EBBD3C0256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797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B440A-61DD-4B58-A60B-F7BECD4C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0345A8-A8BA-43ED-8AC0-DD3FF0DD9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E35729-7579-4623-B93B-EB8A612E3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9840C4-B57C-4D50-8808-02CCF0840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1686F6-091E-4439-AF4A-BFDB30B0F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089F95-CE0F-4714-AE46-F2B5B9A9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FB1-8301-4D32-A9DD-C391B250AC15}" type="datetimeFigureOut">
              <a:rPr lang="fr-BE" smtClean="0"/>
              <a:t>04-06-21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63963D-7241-4D29-887D-8EB46EA7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13AE7F-EF70-417C-BD6D-537FACA5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1EF-87C6-465E-9882-EBBD3C0256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587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A2A07-E14A-4922-A674-8AC2622C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96E136-16EC-492D-883F-A0A32DDE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FB1-8301-4D32-A9DD-C391B250AC15}" type="datetimeFigureOut">
              <a:rPr lang="fr-BE" smtClean="0"/>
              <a:t>04-06-21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06AD89-8BE2-4278-AA9F-7D410A38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7A9E61-E158-49DB-854E-B875286E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1EF-87C6-465E-9882-EBBD3C0256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42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68D3AE-66B9-4C46-BC2F-14979CCE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FB1-8301-4D32-A9DD-C391B250AC15}" type="datetimeFigureOut">
              <a:rPr lang="fr-BE" smtClean="0"/>
              <a:t>04-06-21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4DCC69-36FD-477E-B746-530DEB1F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F4732F-FB64-48AC-B95B-48D3BE30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1EF-87C6-465E-9882-EBBD3C0256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922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A94E6-8901-4AEF-B4E6-5A1871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6BF90-D791-4764-BDC6-3E95A4DDC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94564D-E02B-4536-9ACD-02799BBD6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E3E79E-BC83-4D37-8B6B-FE29481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FB1-8301-4D32-A9DD-C391B250AC15}" type="datetimeFigureOut">
              <a:rPr lang="fr-BE" smtClean="0"/>
              <a:t>04-06-21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537A8F-2230-41A1-8586-68985F51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E2F271-D2DE-4DA3-B760-23EF93B7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1EF-87C6-465E-9882-EBBD3C0256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217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30C19-5369-44E7-AF8B-109058B2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FEA50B-38A3-4063-A050-7CA5409F6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9E6498-2C3D-4BE0-AE27-01E82055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F7BA0B-E460-4308-9F4A-E670DA3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DFB1-8301-4D32-A9DD-C391B250AC15}" type="datetimeFigureOut">
              <a:rPr lang="fr-BE" smtClean="0"/>
              <a:t>04-06-21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B2C7C6-7C0B-456E-BF89-4F3FF317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C83DD7-16F9-42EB-8548-BE7433DB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A1EF-87C6-465E-9882-EBBD3C0256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831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DB9862-D390-4D0C-A011-0C476846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D3F0EC-D8FE-49B0-81F0-324C3D0C0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C25CC5-0493-46FC-B6AD-B9CEEFEE6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BDFB1-8301-4D32-A9DD-C391B250AC15}" type="datetimeFigureOut">
              <a:rPr lang="fr-BE" smtClean="0"/>
              <a:t>04-06-21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913D6-ECF9-4DCB-9612-A72AD086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A1F9B3-41C7-4A77-8671-BFDBF021F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8A1EF-87C6-465E-9882-EBBD3C0256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602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s02.github.io/LEONFrederic_2_1810202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s02.github.io/LEONFrederic_2_18102020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localhost:808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652EFE4-E565-4E51-BE32-5B9AC9220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76" y="1084419"/>
            <a:ext cx="2689123" cy="2689123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2EF1C1FA-EC09-4B4D-B0AE-016B519A9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1693" y="6209051"/>
            <a:ext cx="2007140" cy="279298"/>
          </a:xfrm>
        </p:spPr>
        <p:txBody>
          <a:bodyPr>
            <a:noAutofit/>
          </a:bodyPr>
          <a:lstStyle/>
          <a:p>
            <a:r>
              <a:rPr lang="fr-BE" sz="1600" dirty="0"/>
              <a:t>LEON Frédéric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E7B975-C3DD-4C4E-AB3F-43351427D002}"/>
              </a:ext>
            </a:extLst>
          </p:cNvPr>
          <p:cNvSpPr txBox="1"/>
          <p:nvPr/>
        </p:nvSpPr>
        <p:spPr>
          <a:xfrm>
            <a:off x="3296257" y="3358043"/>
            <a:ext cx="542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1" i="0" u="none" strike="noStrike" cap="none" normalizeH="0" baseline="0" dirty="0">
                <a:ln>
                  <a:noFill/>
                </a:ln>
                <a:solidFill>
                  <a:srgbClr val="B4375F"/>
                </a:solidFill>
                <a:effectLst/>
                <a:latin typeface="Source Sans Pro" panose="020B0503030403020204" pitchFamily="34" charset="0"/>
              </a:rPr>
              <a:t>social network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rgbClr val="B4375F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62063E-7897-49A8-BBEE-EF98F5992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40896"/>
            <a:ext cx="6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EF7B49-EB6D-4C28-AA42-A15232A78970}"/>
              </a:ext>
            </a:extLst>
          </p:cNvPr>
          <p:cNvSpPr txBox="1"/>
          <p:nvPr/>
        </p:nvSpPr>
        <p:spPr>
          <a:xfrm>
            <a:off x="3163657" y="2007237"/>
            <a:ext cx="81827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600" b="1" i="0" u="none" strike="noStrike" cap="none" normalizeH="0" baseline="0" dirty="0" err="1">
                <a:ln>
                  <a:noFill/>
                </a:ln>
                <a:solidFill>
                  <a:srgbClr val="090A3C"/>
                </a:solidFill>
                <a:effectLst/>
                <a:latin typeface="Source Sans Pro" panose="020B0503030403020204" pitchFamily="34" charset="0"/>
              </a:rPr>
              <a:t>Groupomania</a:t>
            </a:r>
            <a:endParaRPr kumimoji="0" lang="fr-FR" altLang="fr-FR" sz="9600" b="1" i="0" u="none" strike="noStrike" cap="none" normalizeH="0" baseline="0" dirty="0">
              <a:ln>
                <a:noFill/>
              </a:ln>
              <a:solidFill>
                <a:srgbClr val="090A3C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6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C83DAD2-E38B-44AB-A6AB-B4E66BCB3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1"/>
            <a:ext cx="1750423" cy="17504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69EC5C-EC8B-42B3-9FBA-E1587AAA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331" y="419329"/>
            <a:ext cx="10515600" cy="1325563"/>
          </a:xfrm>
        </p:spPr>
        <p:txBody>
          <a:bodyPr/>
          <a:lstStyle/>
          <a:p>
            <a:r>
              <a:rPr lang="fr-BE" b="1" dirty="0">
                <a:solidFill>
                  <a:srgbClr val="B4375F"/>
                </a:solidFill>
                <a:latin typeface="Raleway" pitchFamily="2" charset="0"/>
              </a:rPr>
              <a:t>Présentation du site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6BF5AF-287A-431F-AF90-811728E78820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2531CC1-C5A1-40D5-B66B-AFD612D8B871}"/>
              </a:ext>
            </a:extLst>
          </p:cNvPr>
          <p:cNvSpPr/>
          <p:nvPr/>
        </p:nvSpPr>
        <p:spPr>
          <a:xfrm>
            <a:off x="3601039" y="3028360"/>
            <a:ext cx="4986780" cy="801279"/>
          </a:xfrm>
          <a:prstGeom prst="roundRect">
            <a:avLst/>
          </a:prstGeom>
          <a:solidFill>
            <a:srgbClr val="B437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" name="ZoneTexte 6">
            <a:hlinkClick r:id="rId3"/>
            <a:extLst>
              <a:ext uri="{FF2B5EF4-FFF2-40B4-BE49-F238E27FC236}">
                <a16:creationId xmlns:a16="http://schemas.microsoft.com/office/drawing/2014/main" id="{0A4887B2-D6C1-4BEE-8887-A110E7D9B025}"/>
              </a:ext>
            </a:extLst>
          </p:cNvPr>
          <p:cNvSpPr txBox="1"/>
          <p:nvPr/>
        </p:nvSpPr>
        <p:spPr>
          <a:xfrm>
            <a:off x="3572759" y="3136611"/>
            <a:ext cx="4996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Visiter le site</a:t>
            </a:r>
            <a:endParaRPr lang="fr-BE" sz="3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0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21B05EC2-D238-4E78-B28D-4417145F9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1"/>
            <a:ext cx="1750423" cy="17504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30B5B4-8ECB-44D5-AE5F-974FB14C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82" y="501557"/>
            <a:ext cx="10515600" cy="1325563"/>
          </a:xfrm>
        </p:spPr>
        <p:txBody>
          <a:bodyPr/>
          <a:lstStyle/>
          <a:p>
            <a:r>
              <a:rPr lang="fr-BE" b="1" dirty="0">
                <a:solidFill>
                  <a:srgbClr val="B4375F"/>
                </a:solidFill>
                <a:latin typeface="Raleway" pitchFamily="2" charset="0"/>
              </a:rPr>
              <a:t>Test du backend</a:t>
            </a:r>
            <a:endParaRPr lang="fr-BE" dirty="0">
              <a:solidFill>
                <a:srgbClr val="B4375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FFA3D5B-BAE7-4B0B-83FB-5D7F02FCC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8" y="3095748"/>
            <a:ext cx="10317102" cy="200807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6831B83-C6B3-448B-87FE-25794F52831F}"/>
              </a:ext>
            </a:extLst>
          </p:cNvPr>
          <p:cNvSpPr txBox="1"/>
          <p:nvPr/>
        </p:nvSpPr>
        <p:spPr>
          <a:xfrm>
            <a:off x="914400" y="1909349"/>
            <a:ext cx="875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Utilisation des librairies Chai et Mocha</a:t>
            </a:r>
          </a:p>
        </p:txBody>
      </p:sp>
    </p:spTree>
    <p:extLst>
      <p:ext uri="{BB962C8B-B14F-4D97-AF65-F5344CB8AC3E}">
        <p14:creationId xmlns:p14="http://schemas.microsoft.com/office/powerpoint/2010/main" val="328067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702A16CF-5B37-40DF-9BAA-ACB71D9F5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1"/>
            <a:ext cx="1750423" cy="17504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D1B3ADB-DFE1-4306-ABF4-74E27858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803" y="448787"/>
            <a:ext cx="10515600" cy="1325563"/>
          </a:xfrm>
        </p:spPr>
        <p:txBody>
          <a:bodyPr/>
          <a:lstStyle/>
          <a:p>
            <a:r>
              <a:rPr lang="fr-BE" b="1" dirty="0">
                <a:solidFill>
                  <a:srgbClr val="B4375F"/>
                </a:solidFill>
                <a:latin typeface="Raleway" pitchFamily="2" charset="0"/>
              </a:rPr>
              <a:t>Optimisation des requêtes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24AC6F-A469-482E-A35A-441945B24AAB}"/>
              </a:ext>
            </a:extLst>
          </p:cNvPr>
          <p:cNvSpPr txBox="1"/>
          <p:nvPr/>
        </p:nvSpPr>
        <p:spPr>
          <a:xfrm>
            <a:off x="5478203" y="57173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78983A5-9170-4056-854A-C650EE1DD55F}"/>
              </a:ext>
            </a:extLst>
          </p:cNvPr>
          <p:cNvSpPr/>
          <p:nvPr/>
        </p:nvSpPr>
        <p:spPr>
          <a:xfrm>
            <a:off x="3442013" y="5771560"/>
            <a:ext cx="4986780" cy="801279"/>
          </a:xfrm>
          <a:prstGeom prst="roundRect">
            <a:avLst/>
          </a:prstGeom>
          <a:solidFill>
            <a:srgbClr val="B437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4" name="ZoneTexte 13">
            <a:hlinkClick r:id="rId3"/>
            <a:extLst>
              <a:ext uri="{FF2B5EF4-FFF2-40B4-BE49-F238E27FC236}">
                <a16:creationId xmlns:a16="http://schemas.microsoft.com/office/drawing/2014/main" id="{C88E4573-65C1-46A8-A951-72488A0BBD66}"/>
              </a:ext>
            </a:extLst>
          </p:cNvPr>
          <p:cNvSpPr txBox="1"/>
          <p:nvPr/>
        </p:nvSpPr>
        <p:spPr>
          <a:xfrm>
            <a:off x="3413733" y="5879811"/>
            <a:ext cx="4996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Exemple live</a:t>
            </a:r>
            <a:endParaRPr lang="fr-BE" sz="3200" u="sng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419250-E67C-45A9-9BD3-2364DB9EB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817" y="1853143"/>
            <a:ext cx="3803374" cy="2139398"/>
          </a:xfrm>
          <a:prstGeom prst="rect">
            <a:avLst/>
          </a:prstGeom>
        </p:spPr>
      </p:pic>
      <p:pic>
        <p:nvPicPr>
          <p:cNvPr id="15" name="Image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9F3B0672-4B9C-4C53-8DED-866AB03A43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" y="4355054"/>
            <a:ext cx="5145581" cy="99978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728506E-0DC0-48DF-9705-4B1D1885B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5811" y="1853143"/>
            <a:ext cx="3803374" cy="2139398"/>
          </a:xfrm>
          <a:prstGeom prst="rect">
            <a:avLst/>
          </a:prstGeom>
        </p:spPr>
      </p:pic>
      <p:pic>
        <p:nvPicPr>
          <p:cNvPr id="18" name="Image 17" descr="Une image contenant table&#10;&#10;Description générée automatiquement">
            <a:extLst>
              <a:ext uri="{FF2B5EF4-FFF2-40B4-BE49-F238E27FC236}">
                <a16:creationId xmlns:a16="http://schemas.microsoft.com/office/drawing/2014/main" id="{48D0A6A2-0460-46D1-A924-FC7EE75A2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07" y="4361422"/>
            <a:ext cx="5145581" cy="999789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FA961F60-C486-47AD-8F32-3B85FE7A659D}"/>
              </a:ext>
            </a:extLst>
          </p:cNvPr>
          <p:cNvSpPr/>
          <p:nvPr/>
        </p:nvSpPr>
        <p:spPr>
          <a:xfrm>
            <a:off x="5478203" y="2922842"/>
            <a:ext cx="1066504" cy="41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461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3CE9EF5-C848-4BFA-96CD-7C2622019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5" y="1310180"/>
            <a:ext cx="2689123" cy="26891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83868A-6A72-4897-990F-2A6A2EF7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775" y="2483193"/>
            <a:ext cx="10515600" cy="1325563"/>
          </a:xfrm>
        </p:spPr>
        <p:txBody>
          <a:bodyPr/>
          <a:lstStyle/>
          <a:p>
            <a:pPr algn="ctr"/>
            <a:r>
              <a:rPr lang="fr-BE" b="1" dirty="0">
                <a:solidFill>
                  <a:srgbClr val="B4375F"/>
                </a:solidFill>
                <a:latin typeface="Raleway" pitchFamily="2" charset="0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891871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29</Words>
  <Application>Microsoft Office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Raleway</vt:lpstr>
      <vt:lpstr>Source Sans Pro</vt:lpstr>
      <vt:lpstr>Thème Office</vt:lpstr>
      <vt:lpstr>Présentation PowerPoint</vt:lpstr>
      <vt:lpstr>Présentation du site</vt:lpstr>
      <vt:lpstr>Test du backend</vt:lpstr>
      <vt:lpstr>Optimisation des requêtes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FOSSIER JULIEN</dc:creator>
  <cp:lastModifiedBy>FOSSIER JULIEN</cp:lastModifiedBy>
  <cp:revision>21</cp:revision>
  <dcterms:created xsi:type="dcterms:W3CDTF">2020-10-29T07:54:06Z</dcterms:created>
  <dcterms:modified xsi:type="dcterms:W3CDTF">2021-06-04T18:15:25Z</dcterms:modified>
</cp:coreProperties>
</file>