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https://www.youtube.com/watch?v=hjCLO-DYgbA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https://www.researchgate.net/publication/341787518_Analysis_the_Main_Characteristics_and_Dynamics_of_Sub-Regional_Security_Complex_of_South_Asia_IOSR-JHSS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https://www.mapsofindia.com/my-india/government/india-bangladesh-relations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https://merics.org/en/china-bangladesh-relations-three-way-balance-between-china-india-and-us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https://currentaffairs.adda247.com/saarc/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http://thedailyjournalist.com/the-strategist/south-asia-geopolitics-strategic-stability-instability-and-the-collective-conflict-management/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slidemake.com" TargetMode="Externa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0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"Create A 2-minute Presentation On Bangladesh's Role In South Asia's Geopolitics, Covering Security,</a:t>
            </a:r>
            <a:endParaRPr lang="en-US" sz="3000" dirty="0"/>
          </a:p>
        </p:txBody>
      </p:sp>
      <p:sp>
        <p:nvSpPr>
          <p:cNvPr id="3" name="Text 1">
            <a:hlinkClick r:id="rId1" tooltip=""/>
          </p:cNvPr>
          <p:cNvSpPr/>
          <p:nvPr/>
        </p:nvSpPr>
        <p:spPr>
          <a:xfrm>
            <a:off x="7315200" y="457200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000" b="0" u="sng" dirty="0">
                <a:solidFill>
                  <a:srgbClr val="357EC7"/>
                </a:solidFill>
                <a:latin typeface="Optima" pitchFamily="34" charset="0"/>
                <a:ea typeface="Optima" pitchFamily="34" charset="-122"/>
                <a:cs typeface="Optima" pitchFamily="34" charset="-120"/>
                <a:hlinkClick r:id="rId1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SlideMake.com</a:t>
            </a:r>
            <a:endParaRPr lang="en-US" sz="1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i.ytimg.com/vi/hjCLO-DYgbA/maxresdefault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Introduction to Bangladesh's Geopolitical Importance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Bangladesh is strategically located between India and Myanmar, making it a vital player in South Asia.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country has a population of over 160 million, contributing to its economic and geopolitical significance in the region.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Its emerging economy and democratic governance model position Bangladesh as a key influencer in regional politics.</a:t>
            </a: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researchgate.net/profile/Mohammad-Islam-52/publication/341787518/figure/fig1/AS:897508536508416@1590994118818/Nontraditional-Security-threats-in-South-Asia-Karim-2013-Sen-et-al-2017_Q320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Security Dynamics in South Asia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South Asian region faces numerous security challenges, including terrorism and border disputes.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Bangladesh plays a crucial role in counter-terrorism efforts and fostering regional stability.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Its geographical location allows it to serve as a buffer state amidst tensions between India and Pakistan.</a:t>
            </a:r>
            <a:endParaRPr 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mapsofindia.com/ci-moi-images/my-india/2018/07/India-Bangladesh-Relations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Relations with India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Bangladesh maintains a complex yet cooperative relationship with India, focusing on trade and security collaboration.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two nations have joint initiatives to combat cross-border terrorism and human trafficking.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India's support for Bangladesh's development projects further solidifies their partnership in regional security.</a:t>
            </a:r>
            <a:endParaRPr 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merics.org/sites/default/files/2022-08/MERICS-Papers-On-China-Country-factsheet-Bangladesh_1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Ties with China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Bangladesh's growing ties with China introduce a new dimension to South Asian geopolitics.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China-Bangladesh Economic Corridor is a significant investment that enhances infrastructure and economic growth.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This relationship complicates Bangladesh's security dynamics, as it balances between Indian and Chinese influences.</a:t>
            </a:r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passets.adda247.com/wp-content/uploads/multisite/sites/5/2021/12/09093216/05-sa-iran_saarc_99-8_524-ab.jpe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Regional Organizations and Alliances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Bangladesh is an active member of the South Asian Association for Regional Cooperation (SAARC) and other regional forums.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Through these platforms, Bangladesh advocates for collaborative approaches to security and development.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Its leadership role in initiatives like the Bay of Bengal Initiative for Multi-Sectoral Technical and Economic Cooperation (BIMSTEC) enhances regional connectivity and security.</a:t>
            </a:r>
            <a:endParaRPr 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://www.marketoracle.co.uk/images/2008/global-geopolitics-july08-e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Future Prospects and Challenges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Bangladesh's role in South Asia's geopolitics will likely grow as it navigates complex regional dynamics.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Challenges such as climate change, economic disparity, and terrorism require cooperative security strategies.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country's ability to maintain balanced relations with major powers will shape its future influence in the region.</a:t>
            </a:r>
            <a:endParaRPr lang="en-US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References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"Bangladesh and Regional Security Dynamics"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Journal of South Asian Studies, 2023.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"Geopolitical Implications of China-Bangladesh Relations"</a:t>
            </a:r>
            <a:endParaRPr 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SlideMake.com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"Create A 2-minute Presentation On Bangladesh's Role In South Asia's Geopolitics, Covering Security,</dc:title>
  <dc:subject>"Create A 2-minute Presentation On Bangladesh's Role In South Asia's Geopolitics, Covering Security,</dc:subject>
  <dc:creator>SlideMake.com</dc:creator>
  <cp:lastModifiedBy>SlideMake.com</cp:lastModifiedBy>
  <cp:revision>1</cp:revision>
  <dcterms:created xsi:type="dcterms:W3CDTF">2024-10-24T22:13:59Z</dcterms:created>
  <dcterms:modified xsi:type="dcterms:W3CDTF">2024-10-24T22:13:59Z</dcterms:modified>
</cp:coreProperties>
</file>