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08" r:id="rId2"/>
    <p:sldId id="309" r:id="rId3"/>
    <p:sldId id="307" r:id="rId4"/>
    <p:sldId id="311" r:id="rId5"/>
    <p:sldId id="310" r:id="rId6"/>
    <p:sldId id="312" r:id="rId7"/>
    <p:sldId id="322" r:id="rId8"/>
    <p:sldId id="327" r:id="rId9"/>
    <p:sldId id="328" r:id="rId10"/>
    <p:sldId id="313" r:id="rId11"/>
    <p:sldId id="314" r:id="rId12"/>
    <p:sldId id="316" r:id="rId13"/>
    <p:sldId id="317" r:id="rId14"/>
    <p:sldId id="318" r:id="rId15"/>
    <p:sldId id="319" r:id="rId16"/>
    <p:sldId id="338" r:id="rId17"/>
    <p:sldId id="288" r:id="rId18"/>
    <p:sldId id="323" r:id="rId19"/>
    <p:sldId id="331" r:id="rId20"/>
    <p:sldId id="324" r:id="rId21"/>
    <p:sldId id="339" r:id="rId22"/>
    <p:sldId id="325" r:id="rId23"/>
    <p:sldId id="326" r:id="rId24"/>
    <p:sldId id="329" r:id="rId25"/>
    <p:sldId id="332" r:id="rId26"/>
    <p:sldId id="333" r:id="rId27"/>
    <p:sldId id="335" r:id="rId28"/>
    <p:sldId id="341" r:id="rId29"/>
    <p:sldId id="336"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23C4E"/>
    <a:srgbClr val="FFFCBA"/>
    <a:srgbClr val="FEE18D"/>
    <a:srgbClr val="D9444D"/>
    <a:srgbClr val="B41947"/>
    <a:srgbClr val="FDBF6F"/>
    <a:srgbClr val="FEEA9A"/>
    <a:srgbClr val="9E0142"/>
    <a:srgbClr val="C72E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014F53-FE18-4DA2-B65C-A3C40DF99D58}" v="1059" dt="2021-06-09T14:02:57.257"/>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52" autoAdjust="0"/>
    <p:restoredTop sz="94660"/>
  </p:normalViewPr>
  <p:slideViewPr>
    <p:cSldViewPr snapToGrid="0">
      <p:cViewPr varScale="1">
        <p:scale>
          <a:sx n="120" d="100"/>
          <a:sy n="120" d="100"/>
        </p:scale>
        <p:origin x="1386" y="10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m Seung Ji" userId="bab0b6e4a3c08ab2" providerId="LiveId" clId="{0DE08476-4601-4353-B110-907196D52C93}"/>
    <pc:docChg chg="modSld">
      <pc:chgData name="Lim Seung Ji" userId="bab0b6e4a3c08ab2" providerId="LiveId" clId="{0DE08476-4601-4353-B110-907196D52C93}" dt="2021-06-09T15:51:47.518" v="0" actId="20577"/>
      <pc:docMkLst>
        <pc:docMk/>
      </pc:docMkLst>
      <pc:sldChg chg="modSp mod">
        <pc:chgData name="Lim Seung Ji" userId="bab0b6e4a3c08ab2" providerId="LiveId" clId="{0DE08476-4601-4353-B110-907196D52C93}" dt="2021-06-09T15:51:47.518" v="0" actId="20577"/>
        <pc:sldMkLst>
          <pc:docMk/>
          <pc:sldMk cId="1824146510" sldId="331"/>
        </pc:sldMkLst>
        <pc:spChg chg="mod">
          <ac:chgData name="Lim Seung Ji" userId="bab0b6e4a3c08ab2" providerId="LiveId" clId="{0DE08476-4601-4353-B110-907196D52C93}" dt="2021-06-09T15:51:47.518" v="0" actId="20577"/>
          <ac:spMkLst>
            <pc:docMk/>
            <pc:sldMk cId="1824146510" sldId="331"/>
            <ac:spMk id="2" creationId="{4F94B46D-EFD4-4789-808E-71EACFE8E5C7}"/>
          </ac:spMkLst>
        </pc:spChg>
      </pc:sldChg>
    </pc:docChg>
  </pc:docChgLst>
  <pc:docChgLst>
    <pc:chgData name="Lim Seung Ji" userId="bab0b6e4a3c08ab2" providerId="LiveId" clId="{94014F53-FE18-4DA2-B65C-A3C40DF99D58}"/>
    <pc:docChg chg="undo custSel addSld delSld modSld sldOrd">
      <pc:chgData name="Lim Seung Ji" userId="bab0b6e4a3c08ab2" providerId="LiveId" clId="{94014F53-FE18-4DA2-B65C-A3C40DF99D58}" dt="2021-06-09T15:45:54.898" v="5590" actId="20577"/>
      <pc:docMkLst>
        <pc:docMk/>
      </pc:docMkLst>
      <pc:sldChg chg="del">
        <pc:chgData name="Lim Seung Ji" userId="bab0b6e4a3c08ab2" providerId="LiveId" clId="{94014F53-FE18-4DA2-B65C-A3C40DF99D58}" dt="2021-06-09T13:09:36.809" v="3604" actId="47"/>
        <pc:sldMkLst>
          <pc:docMk/>
          <pc:sldMk cId="1387096917" sldId="286"/>
        </pc:sldMkLst>
      </pc:sldChg>
      <pc:sldChg chg="addSp delSp modSp mod">
        <pc:chgData name="Lim Seung Ji" userId="bab0b6e4a3c08ab2" providerId="LiveId" clId="{94014F53-FE18-4DA2-B65C-A3C40DF99D58}" dt="2021-06-09T14:36:11.330" v="4659" actId="255"/>
        <pc:sldMkLst>
          <pc:docMk/>
          <pc:sldMk cId="627881708" sldId="288"/>
        </pc:sldMkLst>
        <pc:spChg chg="mod">
          <ac:chgData name="Lim Seung Ji" userId="bab0b6e4a3c08ab2" providerId="LiveId" clId="{94014F53-FE18-4DA2-B65C-A3C40DF99D58}" dt="2021-06-09T14:36:11.330" v="4659" actId="255"/>
          <ac:spMkLst>
            <pc:docMk/>
            <pc:sldMk cId="627881708" sldId="288"/>
            <ac:spMk id="2" creationId="{87B03688-6A36-43A3-9B8B-7C96C78738CF}"/>
          </ac:spMkLst>
        </pc:spChg>
        <pc:spChg chg="mod">
          <ac:chgData name="Lim Seung Ji" userId="bab0b6e4a3c08ab2" providerId="LiveId" clId="{94014F53-FE18-4DA2-B65C-A3C40DF99D58}" dt="2021-06-09T13:06:46.273" v="3564" actId="113"/>
          <ac:spMkLst>
            <pc:docMk/>
            <pc:sldMk cId="627881708" sldId="288"/>
            <ac:spMk id="3" creationId="{AE587FFA-9BF6-4E3A-AF49-91A1010DCD09}"/>
          </ac:spMkLst>
        </pc:spChg>
        <pc:spChg chg="del mod">
          <ac:chgData name="Lim Seung Ji" userId="bab0b6e4a3c08ab2" providerId="LiveId" clId="{94014F53-FE18-4DA2-B65C-A3C40DF99D58}" dt="2021-06-09T12:48:31.494" v="3213" actId="478"/>
          <ac:spMkLst>
            <pc:docMk/>
            <pc:sldMk cId="627881708" sldId="288"/>
            <ac:spMk id="4" creationId="{00000000-0000-0000-0000-000000000000}"/>
          </ac:spMkLst>
        </pc:spChg>
        <pc:spChg chg="add mod">
          <ac:chgData name="Lim Seung Ji" userId="bab0b6e4a3c08ab2" providerId="LiveId" clId="{94014F53-FE18-4DA2-B65C-A3C40DF99D58}" dt="2021-06-09T12:48:36.151" v="3214"/>
          <ac:spMkLst>
            <pc:docMk/>
            <pc:sldMk cId="627881708" sldId="288"/>
            <ac:spMk id="5" creationId="{6682F5C1-C7B3-4B40-940A-2B0C01818CDD}"/>
          </ac:spMkLst>
        </pc:spChg>
        <pc:spChg chg="add mod">
          <ac:chgData name="Lim Seung Ji" userId="bab0b6e4a3c08ab2" providerId="LiveId" clId="{94014F53-FE18-4DA2-B65C-A3C40DF99D58}" dt="2021-06-09T12:50:06.903" v="3228"/>
          <ac:spMkLst>
            <pc:docMk/>
            <pc:sldMk cId="627881708" sldId="288"/>
            <ac:spMk id="6" creationId="{4EE48EF6-6CE7-4BE7-8668-C0ECAE894991}"/>
          </ac:spMkLst>
        </pc:spChg>
      </pc:sldChg>
      <pc:sldChg chg="modSp del mod">
        <pc:chgData name="Lim Seung Ji" userId="bab0b6e4a3c08ab2" providerId="LiveId" clId="{94014F53-FE18-4DA2-B65C-A3C40DF99D58}" dt="2021-06-09T06:51:42.226" v="132" actId="47"/>
        <pc:sldMkLst>
          <pc:docMk/>
          <pc:sldMk cId="3026577620" sldId="306"/>
        </pc:sldMkLst>
        <pc:spChg chg="mod">
          <ac:chgData name="Lim Seung Ji" userId="bab0b6e4a3c08ab2" providerId="LiveId" clId="{94014F53-FE18-4DA2-B65C-A3C40DF99D58}" dt="2021-06-09T06:51:39.499" v="130" actId="20577"/>
          <ac:spMkLst>
            <pc:docMk/>
            <pc:sldMk cId="3026577620" sldId="306"/>
            <ac:spMk id="2" creationId="{00000000-0000-0000-0000-000000000000}"/>
          </ac:spMkLst>
        </pc:spChg>
      </pc:sldChg>
      <pc:sldChg chg="addSp delSp modSp new mod">
        <pc:chgData name="Lim Seung Ji" userId="bab0b6e4a3c08ab2" providerId="LiveId" clId="{94014F53-FE18-4DA2-B65C-A3C40DF99D58}" dt="2021-06-09T14:41:54.473" v="4776" actId="20577"/>
        <pc:sldMkLst>
          <pc:docMk/>
          <pc:sldMk cId="1525673865" sldId="307"/>
        </pc:sldMkLst>
        <pc:spChg chg="mod">
          <ac:chgData name="Lim Seung Ji" userId="bab0b6e4a3c08ab2" providerId="LiveId" clId="{94014F53-FE18-4DA2-B65C-A3C40DF99D58}" dt="2021-06-09T06:51:31.538" v="122" actId="113"/>
          <ac:spMkLst>
            <pc:docMk/>
            <pc:sldMk cId="1525673865" sldId="307"/>
            <ac:spMk id="2" creationId="{4F94B46D-EFD4-4789-808E-71EACFE8E5C7}"/>
          </ac:spMkLst>
        </pc:spChg>
        <pc:spChg chg="mod">
          <ac:chgData name="Lim Seung Ji" userId="bab0b6e4a3c08ab2" providerId="LiveId" clId="{94014F53-FE18-4DA2-B65C-A3C40DF99D58}" dt="2021-06-09T14:41:54.473" v="4776" actId="20577"/>
          <ac:spMkLst>
            <pc:docMk/>
            <pc:sldMk cId="1525673865" sldId="307"/>
            <ac:spMk id="3" creationId="{B8FAA479-302B-49CD-80D2-298F6D44D8C5}"/>
          </ac:spMkLst>
        </pc:spChg>
        <pc:spChg chg="add del mod">
          <ac:chgData name="Lim Seung Ji" userId="bab0b6e4a3c08ab2" providerId="LiveId" clId="{94014F53-FE18-4DA2-B65C-A3C40DF99D58}" dt="2021-06-09T06:59:13.565" v="422"/>
          <ac:spMkLst>
            <pc:docMk/>
            <pc:sldMk cId="1525673865" sldId="307"/>
            <ac:spMk id="11" creationId="{D2E7C68F-D2BF-4358-93F2-188F7C092A43}"/>
          </ac:spMkLst>
        </pc:spChg>
        <pc:spChg chg="add del mod">
          <ac:chgData name="Lim Seung Ji" userId="bab0b6e4a3c08ab2" providerId="LiveId" clId="{94014F53-FE18-4DA2-B65C-A3C40DF99D58}" dt="2021-06-09T06:59:13.564" v="420"/>
          <ac:spMkLst>
            <pc:docMk/>
            <pc:sldMk cId="1525673865" sldId="307"/>
            <ac:spMk id="12" creationId="{2E783BDA-4B04-414C-A236-9AF0F8925D35}"/>
          </ac:spMkLst>
        </pc:spChg>
        <pc:spChg chg="add del">
          <ac:chgData name="Lim Seung Ji" userId="bab0b6e4a3c08ab2" providerId="LiveId" clId="{94014F53-FE18-4DA2-B65C-A3C40DF99D58}" dt="2021-06-09T07:08:46.670" v="636" actId="22"/>
          <ac:spMkLst>
            <pc:docMk/>
            <pc:sldMk cId="1525673865" sldId="307"/>
            <ac:spMk id="14" creationId="{6E8F0B2F-E99E-468F-81F8-F671997A1F60}"/>
          </ac:spMkLst>
        </pc:spChg>
        <pc:spChg chg="add mod">
          <ac:chgData name="Lim Seung Ji" userId="bab0b6e4a3c08ab2" providerId="LiveId" clId="{94014F53-FE18-4DA2-B65C-A3C40DF99D58}" dt="2021-06-09T07:13:28.115" v="791" actId="20577"/>
          <ac:spMkLst>
            <pc:docMk/>
            <pc:sldMk cId="1525673865" sldId="307"/>
            <ac:spMk id="15" creationId="{407FF91F-D3B6-4127-A03E-6A52FDC69BAE}"/>
          </ac:spMkLst>
        </pc:spChg>
        <pc:cxnChg chg="add del mod">
          <ac:chgData name="Lim Seung Ji" userId="bab0b6e4a3c08ab2" providerId="LiveId" clId="{94014F53-FE18-4DA2-B65C-A3C40DF99D58}" dt="2021-06-09T06:59:04.251" v="410" actId="478"/>
          <ac:cxnSpMkLst>
            <pc:docMk/>
            <pc:sldMk cId="1525673865" sldId="307"/>
            <ac:cxnSpMk id="5" creationId="{CEAB4216-7896-4E8E-A791-0CAAB118A024}"/>
          </ac:cxnSpMkLst>
        </pc:cxnChg>
        <pc:cxnChg chg="add del mod">
          <ac:chgData name="Lim Seung Ji" userId="bab0b6e4a3c08ab2" providerId="LiveId" clId="{94014F53-FE18-4DA2-B65C-A3C40DF99D58}" dt="2021-06-09T06:59:04.251" v="410" actId="478"/>
          <ac:cxnSpMkLst>
            <pc:docMk/>
            <pc:sldMk cId="1525673865" sldId="307"/>
            <ac:cxnSpMk id="6" creationId="{D2E6FEA9-FFBA-42BD-B3C6-8391B43DE992}"/>
          </ac:cxnSpMkLst>
        </pc:cxnChg>
      </pc:sldChg>
      <pc:sldChg chg="modSp new mod">
        <pc:chgData name="Lim Seung Ji" userId="bab0b6e4a3c08ab2" providerId="LiveId" clId="{94014F53-FE18-4DA2-B65C-A3C40DF99D58}" dt="2021-06-09T15:45:54.898" v="5590" actId="20577"/>
        <pc:sldMkLst>
          <pc:docMk/>
          <pc:sldMk cId="1716533103" sldId="308"/>
        </pc:sldMkLst>
        <pc:spChg chg="mod">
          <ac:chgData name="Lim Seung Ji" userId="bab0b6e4a3c08ab2" providerId="LiveId" clId="{94014F53-FE18-4DA2-B65C-A3C40DF99D58}" dt="2021-06-09T15:45:54.898" v="5590" actId="20577"/>
          <ac:spMkLst>
            <pc:docMk/>
            <pc:sldMk cId="1716533103" sldId="308"/>
            <ac:spMk id="2" creationId="{1E488F55-192D-4F1B-BE89-4ED7A7320496}"/>
          </ac:spMkLst>
        </pc:spChg>
        <pc:spChg chg="mod">
          <ac:chgData name="Lim Seung Ji" userId="bab0b6e4a3c08ab2" providerId="LiveId" clId="{94014F53-FE18-4DA2-B65C-A3C40DF99D58}" dt="2021-06-09T07:10:44.779" v="745" actId="6549"/>
          <ac:spMkLst>
            <pc:docMk/>
            <pc:sldMk cId="1716533103" sldId="308"/>
            <ac:spMk id="3" creationId="{5B2AAFA4-77D1-4CEA-93C1-23A5CDBA1400}"/>
          </ac:spMkLst>
        </pc:spChg>
      </pc:sldChg>
      <pc:sldChg chg="modSp add mod">
        <pc:chgData name="Lim Seung Ji" userId="bab0b6e4a3c08ab2" providerId="LiveId" clId="{94014F53-FE18-4DA2-B65C-A3C40DF99D58}" dt="2021-06-09T15:30:58.441" v="5214" actId="20577"/>
        <pc:sldMkLst>
          <pc:docMk/>
          <pc:sldMk cId="701362075" sldId="309"/>
        </pc:sldMkLst>
        <pc:spChg chg="mod">
          <ac:chgData name="Lim Seung Ji" userId="bab0b6e4a3c08ab2" providerId="LiveId" clId="{94014F53-FE18-4DA2-B65C-A3C40DF99D58}" dt="2021-06-09T15:30:25.463" v="5190" actId="20577"/>
          <ac:spMkLst>
            <pc:docMk/>
            <pc:sldMk cId="701362075" sldId="309"/>
            <ac:spMk id="2" creationId="{4F94B46D-EFD4-4789-808E-71EACFE8E5C7}"/>
          </ac:spMkLst>
        </pc:spChg>
        <pc:spChg chg="mod">
          <ac:chgData name="Lim Seung Ji" userId="bab0b6e4a3c08ab2" providerId="LiveId" clId="{94014F53-FE18-4DA2-B65C-A3C40DF99D58}" dt="2021-06-09T15:30:58.441" v="5214" actId="20577"/>
          <ac:spMkLst>
            <pc:docMk/>
            <pc:sldMk cId="701362075" sldId="309"/>
            <ac:spMk id="3" creationId="{B8FAA479-302B-49CD-80D2-298F6D44D8C5}"/>
          </ac:spMkLst>
        </pc:spChg>
      </pc:sldChg>
      <pc:sldChg chg="addSp modSp add mod ord">
        <pc:chgData name="Lim Seung Ji" userId="bab0b6e4a3c08ab2" providerId="LiveId" clId="{94014F53-FE18-4DA2-B65C-A3C40DF99D58}" dt="2021-06-09T14:25:57.675" v="4322" actId="20577"/>
        <pc:sldMkLst>
          <pc:docMk/>
          <pc:sldMk cId="947180567" sldId="310"/>
        </pc:sldMkLst>
        <pc:spChg chg="mod">
          <ac:chgData name="Lim Seung Ji" userId="bab0b6e4a3c08ab2" providerId="LiveId" clId="{94014F53-FE18-4DA2-B65C-A3C40DF99D58}" dt="2021-06-09T14:25:57.675" v="4322" actId="20577"/>
          <ac:spMkLst>
            <pc:docMk/>
            <pc:sldMk cId="947180567" sldId="310"/>
            <ac:spMk id="2" creationId="{4F94B46D-EFD4-4789-808E-71EACFE8E5C7}"/>
          </ac:spMkLst>
        </pc:spChg>
        <pc:spChg chg="mod">
          <ac:chgData name="Lim Seung Ji" userId="bab0b6e4a3c08ab2" providerId="LiveId" clId="{94014F53-FE18-4DA2-B65C-A3C40DF99D58}" dt="2021-06-09T14:25:19.248" v="4312" actId="255"/>
          <ac:spMkLst>
            <pc:docMk/>
            <pc:sldMk cId="947180567" sldId="310"/>
            <ac:spMk id="3" creationId="{B8FAA479-302B-49CD-80D2-298F6D44D8C5}"/>
          </ac:spMkLst>
        </pc:spChg>
        <pc:spChg chg="add mod">
          <ac:chgData name="Lim Seung Ji" userId="bab0b6e4a3c08ab2" providerId="LiveId" clId="{94014F53-FE18-4DA2-B65C-A3C40DF99D58}" dt="2021-06-09T07:15:33.431" v="798" actId="6549"/>
          <ac:spMkLst>
            <pc:docMk/>
            <pc:sldMk cId="947180567" sldId="310"/>
            <ac:spMk id="4" creationId="{2CC7807B-DA8C-4AEB-BCE7-AB50DC7340D4}"/>
          </ac:spMkLst>
        </pc:spChg>
      </pc:sldChg>
      <pc:sldChg chg="modSp add mod ord">
        <pc:chgData name="Lim Seung Ji" userId="bab0b6e4a3c08ab2" providerId="LiveId" clId="{94014F53-FE18-4DA2-B65C-A3C40DF99D58}" dt="2021-06-09T07:15:30.483" v="797"/>
        <pc:sldMkLst>
          <pc:docMk/>
          <pc:sldMk cId="2580219919" sldId="311"/>
        </pc:sldMkLst>
        <pc:spChg chg="mod">
          <ac:chgData name="Lim Seung Ji" userId="bab0b6e4a3c08ab2" providerId="LiveId" clId="{94014F53-FE18-4DA2-B65C-A3C40DF99D58}" dt="2021-06-09T07:15:27.410" v="795" actId="20577"/>
          <ac:spMkLst>
            <pc:docMk/>
            <pc:sldMk cId="2580219919" sldId="311"/>
            <ac:spMk id="4" creationId="{2CC7807B-DA8C-4AEB-BCE7-AB50DC7340D4}"/>
          </ac:spMkLst>
        </pc:spChg>
      </pc:sldChg>
      <pc:sldChg chg="modSp add mod">
        <pc:chgData name="Lim Seung Ji" userId="bab0b6e4a3c08ab2" providerId="LiveId" clId="{94014F53-FE18-4DA2-B65C-A3C40DF99D58}" dt="2021-06-09T08:46:03.574" v="3152" actId="20577"/>
        <pc:sldMkLst>
          <pc:docMk/>
          <pc:sldMk cId="1109600785" sldId="312"/>
        </pc:sldMkLst>
        <pc:spChg chg="mod">
          <ac:chgData name="Lim Seung Ji" userId="bab0b6e4a3c08ab2" providerId="LiveId" clId="{94014F53-FE18-4DA2-B65C-A3C40DF99D58}" dt="2021-06-09T08:46:03.574" v="3152" actId="20577"/>
          <ac:spMkLst>
            <pc:docMk/>
            <pc:sldMk cId="1109600785" sldId="312"/>
            <ac:spMk id="3" creationId="{B8FAA479-302B-49CD-80D2-298F6D44D8C5}"/>
          </ac:spMkLst>
        </pc:spChg>
      </pc:sldChg>
      <pc:sldChg chg="addSp delSp modSp add mod">
        <pc:chgData name="Lim Seung Ji" userId="bab0b6e4a3c08ab2" providerId="LiveId" clId="{94014F53-FE18-4DA2-B65C-A3C40DF99D58}" dt="2021-06-09T14:35:37.835" v="4657" actId="6549"/>
        <pc:sldMkLst>
          <pc:docMk/>
          <pc:sldMk cId="607270792" sldId="313"/>
        </pc:sldMkLst>
        <pc:spChg chg="mod">
          <ac:chgData name="Lim Seung Ji" userId="bab0b6e4a3c08ab2" providerId="LiveId" clId="{94014F53-FE18-4DA2-B65C-A3C40DF99D58}" dt="2021-06-09T07:27:03.094" v="1382" actId="20577"/>
          <ac:spMkLst>
            <pc:docMk/>
            <pc:sldMk cId="607270792" sldId="313"/>
            <ac:spMk id="2" creationId="{4F94B46D-EFD4-4789-808E-71EACFE8E5C7}"/>
          </ac:spMkLst>
        </pc:spChg>
        <pc:spChg chg="mod">
          <ac:chgData name="Lim Seung Ji" userId="bab0b6e4a3c08ab2" providerId="LiveId" clId="{94014F53-FE18-4DA2-B65C-A3C40DF99D58}" dt="2021-06-09T14:35:37.835" v="4657" actId="6549"/>
          <ac:spMkLst>
            <pc:docMk/>
            <pc:sldMk cId="607270792" sldId="313"/>
            <ac:spMk id="3" creationId="{B8FAA479-302B-49CD-80D2-298F6D44D8C5}"/>
          </ac:spMkLst>
        </pc:spChg>
        <pc:spChg chg="add del mod">
          <ac:chgData name="Lim Seung Ji" userId="bab0b6e4a3c08ab2" providerId="LiveId" clId="{94014F53-FE18-4DA2-B65C-A3C40DF99D58}" dt="2021-06-09T07:58:16.809" v="2253" actId="478"/>
          <ac:spMkLst>
            <pc:docMk/>
            <pc:sldMk cId="607270792" sldId="313"/>
            <ac:spMk id="6" creationId="{A956B892-D043-4209-82EE-A0DE431817CC}"/>
          </ac:spMkLst>
        </pc:spChg>
        <pc:spChg chg="add del mod">
          <ac:chgData name="Lim Seung Ji" userId="bab0b6e4a3c08ab2" providerId="LiveId" clId="{94014F53-FE18-4DA2-B65C-A3C40DF99D58}" dt="2021-06-09T07:41:35.474" v="1689" actId="478"/>
          <ac:spMkLst>
            <pc:docMk/>
            <pc:sldMk cId="607270792" sldId="313"/>
            <ac:spMk id="8" creationId="{2365BECB-9DE2-43FD-97F0-1F09083F8216}"/>
          </ac:spMkLst>
        </pc:spChg>
        <pc:spChg chg="add del mod">
          <ac:chgData name="Lim Seung Ji" userId="bab0b6e4a3c08ab2" providerId="LiveId" clId="{94014F53-FE18-4DA2-B65C-A3C40DF99D58}" dt="2021-06-09T07:42:21.965" v="1705"/>
          <ac:spMkLst>
            <pc:docMk/>
            <pc:sldMk cId="607270792" sldId="313"/>
            <ac:spMk id="10" creationId="{82D005FC-AC8C-47C9-B60F-F980FC900377}"/>
          </ac:spMkLst>
        </pc:spChg>
        <pc:spChg chg="add del mod">
          <ac:chgData name="Lim Seung Ji" userId="bab0b6e4a3c08ab2" providerId="LiveId" clId="{94014F53-FE18-4DA2-B65C-A3C40DF99D58}" dt="2021-06-09T08:42:29.293" v="3135" actId="478"/>
          <ac:spMkLst>
            <pc:docMk/>
            <pc:sldMk cId="607270792" sldId="313"/>
            <ac:spMk id="11" creationId="{B13391E2-AC32-4906-AF6E-77016A5F56DB}"/>
          </ac:spMkLst>
        </pc:spChg>
        <pc:spChg chg="add mod">
          <ac:chgData name="Lim Seung Ji" userId="bab0b6e4a3c08ab2" providerId="LiveId" clId="{94014F53-FE18-4DA2-B65C-A3C40DF99D58}" dt="2021-06-09T08:42:30.032" v="3136"/>
          <ac:spMkLst>
            <pc:docMk/>
            <pc:sldMk cId="607270792" sldId="313"/>
            <ac:spMk id="12" creationId="{0A50E3BB-6FD8-4550-8163-0FB2AB6F00A0}"/>
          </ac:spMkLst>
        </pc:spChg>
      </pc:sldChg>
      <pc:sldChg chg="addSp delSp modSp add mod">
        <pc:chgData name="Lim Seung Ji" userId="bab0b6e4a3c08ab2" providerId="LiveId" clId="{94014F53-FE18-4DA2-B65C-A3C40DF99D58}" dt="2021-06-09T08:42:24.728" v="3134" actId="20577"/>
        <pc:sldMkLst>
          <pc:docMk/>
          <pc:sldMk cId="1019275704" sldId="314"/>
        </pc:sldMkLst>
        <pc:spChg chg="mod">
          <ac:chgData name="Lim Seung Ji" userId="bab0b6e4a3c08ab2" providerId="LiveId" clId="{94014F53-FE18-4DA2-B65C-A3C40DF99D58}" dt="2021-06-09T07:59:52.719" v="2270" actId="20577"/>
          <ac:spMkLst>
            <pc:docMk/>
            <pc:sldMk cId="1019275704" sldId="314"/>
            <ac:spMk id="3" creationId="{B8FAA479-302B-49CD-80D2-298F6D44D8C5}"/>
          </ac:spMkLst>
        </pc:spChg>
        <pc:spChg chg="mod">
          <ac:chgData name="Lim Seung Ji" userId="bab0b6e4a3c08ab2" providerId="LiveId" clId="{94014F53-FE18-4DA2-B65C-A3C40DF99D58}" dt="2021-06-09T08:42:24.728" v="3134" actId="20577"/>
          <ac:spMkLst>
            <pc:docMk/>
            <pc:sldMk cId="1019275704" sldId="314"/>
            <ac:spMk id="6" creationId="{A956B892-D043-4209-82EE-A0DE431817CC}"/>
          </ac:spMkLst>
        </pc:spChg>
        <pc:spChg chg="add mod">
          <ac:chgData name="Lim Seung Ji" userId="bab0b6e4a3c08ab2" providerId="LiveId" clId="{94014F53-FE18-4DA2-B65C-A3C40DF99D58}" dt="2021-06-09T07:59:27.797" v="2267" actId="1076"/>
          <ac:spMkLst>
            <pc:docMk/>
            <pc:sldMk cId="1019275704" sldId="314"/>
            <ac:spMk id="8" creationId="{833146F3-08E7-49AB-8C43-60E1CF0133B0}"/>
          </ac:spMkLst>
        </pc:spChg>
        <pc:spChg chg="add del mod">
          <ac:chgData name="Lim Seung Ji" userId="bab0b6e4a3c08ab2" providerId="LiveId" clId="{94014F53-FE18-4DA2-B65C-A3C40DF99D58}" dt="2021-06-09T07:58:52.999" v="2261" actId="478"/>
          <ac:spMkLst>
            <pc:docMk/>
            <pc:sldMk cId="1019275704" sldId="314"/>
            <ac:spMk id="9" creationId="{961E0927-D9AD-4942-A9FC-2C3C9DA411BB}"/>
          </ac:spMkLst>
        </pc:spChg>
        <pc:spChg chg="del mod">
          <ac:chgData name="Lim Seung Ji" userId="bab0b6e4a3c08ab2" providerId="LiveId" clId="{94014F53-FE18-4DA2-B65C-A3C40DF99D58}" dt="2021-06-09T07:42:19.081" v="1702" actId="478"/>
          <ac:spMkLst>
            <pc:docMk/>
            <pc:sldMk cId="1019275704" sldId="314"/>
            <ac:spMk id="10" creationId="{82D005FC-AC8C-47C9-B60F-F980FC900377}"/>
          </ac:spMkLst>
        </pc:spChg>
        <pc:spChg chg="add del mod">
          <ac:chgData name="Lim Seung Ji" userId="bab0b6e4a3c08ab2" providerId="LiveId" clId="{94014F53-FE18-4DA2-B65C-A3C40DF99D58}" dt="2021-06-09T07:58:14.189" v="2252"/>
          <ac:spMkLst>
            <pc:docMk/>
            <pc:sldMk cId="1019275704" sldId="314"/>
            <ac:spMk id="11" creationId="{6C717E92-0897-48E2-8114-983ACEF9A9E0}"/>
          </ac:spMkLst>
        </pc:spChg>
      </pc:sldChg>
      <pc:sldChg chg="delSp modSp add del mod">
        <pc:chgData name="Lim Seung Ji" userId="bab0b6e4a3c08ab2" providerId="LiveId" clId="{94014F53-FE18-4DA2-B65C-A3C40DF99D58}" dt="2021-06-09T08:02:35.298" v="2370" actId="47"/>
        <pc:sldMkLst>
          <pc:docMk/>
          <pc:sldMk cId="1669049517" sldId="315"/>
        </pc:sldMkLst>
        <pc:spChg chg="mod">
          <ac:chgData name="Lim Seung Ji" userId="bab0b6e4a3c08ab2" providerId="LiveId" clId="{94014F53-FE18-4DA2-B65C-A3C40DF99D58}" dt="2021-06-09T08:01:54.015" v="2366" actId="20577"/>
          <ac:spMkLst>
            <pc:docMk/>
            <pc:sldMk cId="1669049517" sldId="315"/>
            <ac:spMk id="3" creationId="{B8FAA479-302B-49CD-80D2-298F6D44D8C5}"/>
          </ac:spMkLst>
        </pc:spChg>
        <pc:spChg chg="del">
          <ac:chgData name="Lim Seung Ji" userId="bab0b6e4a3c08ab2" providerId="LiveId" clId="{94014F53-FE18-4DA2-B65C-A3C40DF99D58}" dt="2021-06-09T08:00:30.820" v="2273" actId="478"/>
          <ac:spMkLst>
            <pc:docMk/>
            <pc:sldMk cId="1669049517" sldId="315"/>
            <ac:spMk id="6" creationId="{A956B892-D043-4209-82EE-A0DE431817CC}"/>
          </ac:spMkLst>
        </pc:spChg>
        <pc:spChg chg="del">
          <ac:chgData name="Lim Seung Ji" userId="bab0b6e4a3c08ab2" providerId="LiveId" clId="{94014F53-FE18-4DA2-B65C-A3C40DF99D58}" dt="2021-06-09T08:00:29.807" v="2272" actId="478"/>
          <ac:spMkLst>
            <pc:docMk/>
            <pc:sldMk cId="1669049517" sldId="315"/>
            <ac:spMk id="8" creationId="{833146F3-08E7-49AB-8C43-60E1CF0133B0}"/>
          </ac:spMkLst>
        </pc:spChg>
      </pc:sldChg>
      <pc:sldChg chg="modSp add mod">
        <pc:chgData name="Lim Seung Ji" userId="bab0b6e4a3c08ab2" providerId="LiveId" clId="{94014F53-FE18-4DA2-B65C-A3C40DF99D58}" dt="2021-06-09T12:56:31.932" v="3407" actId="2710"/>
        <pc:sldMkLst>
          <pc:docMk/>
          <pc:sldMk cId="2230621328" sldId="316"/>
        </pc:sldMkLst>
        <pc:spChg chg="mod">
          <ac:chgData name="Lim Seung Ji" userId="bab0b6e4a3c08ab2" providerId="LiveId" clId="{94014F53-FE18-4DA2-B65C-A3C40DF99D58}" dt="2021-06-09T12:56:31.932" v="3407" actId="2710"/>
          <ac:spMkLst>
            <pc:docMk/>
            <pc:sldMk cId="2230621328" sldId="316"/>
            <ac:spMk id="3" creationId="{B8FAA479-302B-49CD-80D2-298F6D44D8C5}"/>
          </ac:spMkLst>
        </pc:spChg>
      </pc:sldChg>
      <pc:sldChg chg="modSp add mod">
        <pc:chgData name="Lim Seung Ji" userId="bab0b6e4a3c08ab2" providerId="LiveId" clId="{94014F53-FE18-4DA2-B65C-A3C40DF99D58}" dt="2021-06-09T12:56:32.937" v="3408" actId="2710"/>
        <pc:sldMkLst>
          <pc:docMk/>
          <pc:sldMk cId="2610928792" sldId="317"/>
        </pc:sldMkLst>
        <pc:spChg chg="mod">
          <ac:chgData name="Lim Seung Ji" userId="bab0b6e4a3c08ab2" providerId="LiveId" clId="{94014F53-FE18-4DA2-B65C-A3C40DF99D58}" dt="2021-06-09T12:56:32.937" v="3408" actId="2710"/>
          <ac:spMkLst>
            <pc:docMk/>
            <pc:sldMk cId="2610928792" sldId="317"/>
            <ac:spMk id="3" creationId="{B8FAA479-302B-49CD-80D2-298F6D44D8C5}"/>
          </ac:spMkLst>
        </pc:spChg>
      </pc:sldChg>
      <pc:sldChg chg="modSp add mod">
        <pc:chgData name="Lim Seung Ji" userId="bab0b6e4a3c08ab2" providerId="LiveId" clId="{94014F53-FE18-4DA2-B65C-A3C40DF99D58}" dt="2021-06-09T08:16:43.208" v="2649" actId="115"/>
        <pc:sldMkLst>
          <pc:docMk/>
          <pc:sldMk cId="3496206373" sldId="318"/>
        </pc:sldMkLst>
        <pc:spChg chg="mod">
          <ac:chgData name="Lim Seung Ji" userId="bab0b6e4a3c08ab2" providerId="LiveId" clId="{94014F53-FE18-4DA2-B65C-A3C40DF99D58}" dt="2021-06-09T08:16:43.208" v="2649" actId="115"/>
          <ac:spMkLst>
            <pc:docMk/>
            <pc:sldMk cId="3496206373" sldId="318"/>
            <ac:spMk id="3" creationId="{B8FAA479-302B-49CD-80D2-298F6D44D8C5}"/>
          </ac:spMkLst>
        </pc:spChg>
      </pc:sldChg>
      <pc:sldChg chg="addSp delSp modSp add mod">
        <pc:chgData name="Lim Seung Ji" userId="bab0b6e4a3c08ab2" providerId="LiveId" clId="{94014F53-FE18-4DA2-B65C-A3C40DF99D58}" dt="2021-06-09T15:40:34.181" v="5491" actId="20577"/>
        <pc:sldMkLst>
          <pc:docMk/>
          <pc:sldMk cId="3024209187" sldId="319"/>
        </pc:sldMkLst>
        <pc:spChg chg="del">
          <ac:chgData name="Lim Seung Ji" userId="bab0b6e4a3c08ab2" providerId="LiveId" clId="{94014F53-FE18-4DA2-B65C-A3C40DF99D58}" dt="2021-06-09T08:16:18.987" v="2646" actId="478"/>
          <ac:spMkLst>
            <pc:docMk/>
            <pc:sldMk cId="3024209187" sldId="319"/>
            <ac:spMk id="3" creationId="{B8FAA479-302B-49CD-80D2-298F6D44D8C5}"/>
          </ac:spMkLst>
        </pc:spChg>
        <pc:spChg chg="mod">
          <ac:chgData name="Lim Seung Ji" userId="bab0b6e4a3c08ab2" providerId="LiveId" clId="{94014F53-FE18-4DA2-B65C-A3C40DF99D58}" dt="2021-06-09T08:25:41.206" v="2808" actId="6549"/>
          <ac:spMkLst>
            <pc:docMk/>
            <pc:sldMk cId="3024209187" sldId="319"/>
            <ac:spMk id="4" creationId="{2CC7807B-DA8C-4AEB-BCE7-AB50DC7340D4}"/>
          </ac:spMkLst>
        </pc:spChg>
        <pc:spChg chg="add del mod">
          <ac:chgData name="Lim Seung Ji" userId="bab0b6e4a3c08ab2" providerId="LiveId" clId="{94014F53-FE18-4DA2-B65C-A3C40DF99D58}" dt="2021-06-09T08:20:00.030" v="2650" actId="478"/>
          <ac:spMkLst>
            <pc:docMk/>
            <pc:sldMk cId="3024209187" sldId="319"/>
            <ac:spMk id="6" creationId="{5F094A3C-A798-4D76-A3E8-182AC6AD6C83}"/>
          </ac:spMkLst>
        </pc:spChg>
        <pc:spChg chg="add mod">
          <ac:chgData name="Lim Seung Ji" userId="bab0b6e4a3c08ab2" providerId="LiveId" clId="{94014F53-FE18-4DA2-B65C-A3C40DF99D58}" dt="2021-06-09T08:26:01.233" v="2809" actId="113"/>
          <ac:spMkLst>
            <pc:docMk/>
            <pc:sldMk cId="3024209187" sldId="319"/>
            <ac:spMk id="7" creationId="{B1919F4E-8A9C-40AF-8E31-87E44B751528}"/>
          </ac:spMkLst>
        </pc:spChg>
        <pc:spChg chg="add mod ord">
          <ac:chgData name="Lim Seung Ji" userId="bab0b6e4a3c08ab2" providerId="LiveId" clId="{94014F53-FE18-4DA2-B65C-A3C40DF99D58}" dt="2021-06-09T15:40:34.181" v="5491" actId="20577"/>
          <ac:spMkLst>
            <pc:docMk/>
            <pc:sldMk cId="3024209187" sldId="319"/>
            <ac:spMk id="9" creationId="{D0C021DF-3415-406C-841C-8AB2AE446E1F}"/>
          </ac:spMkLst>
        </pc:spChg>
        <pc:spChg chg="add mod">
          <ac:chgData name="Lim Seung Ji" userId="bab0b6e4a3c08ab2" providerId="LiveId" clId="{94014F53-FE18-4DA2-B65C-A3C40DF99D58}" dt="2021-06-09T15:40:25.767" v="5480" actId="1076"/>
          <ac:spMkLst>
            <pc:docMk/>
            <pc:sldMk cId="3024209187" sldId="319"/>
            <ac:spMk id="11" creationId="{A7B5630E-AE67-4DF4-8E83-8A70C27BD28E}"/>
          </ac:spMkLst>
        </pc:spChg>
        <pc:spChg chg="add mod">
          <ac:chgData name="Lim Seung Ji" userId="bab0b6e4a3c08ab2" providerId="LiveId" clId="{94014F53-FE18-4DA2-B65C-A3C40DF99D58}" dt="2021-06-09T08:24:01.708" v="2795" actId="1076"/>
          <ac:spMkLst>
            <pc:docMk/>
            <pc:sldMk cId="3024209187" sldId="319"/>
            <ac:spMk id="12" creationId="{71563C7A-B19F-40D3-B194-4509E2453A62}"/>
          </ac:spMkLst>
        </pc:spChg>
        <pc:spChg chg="add mod">
          <ac:chgData name="Lim Seung Ji" userId="bab0b6e4a3c08ab2" providerId="LiveId" clId="{94014F53-FE18-4DA2-B65C-A3C40DF99D58}" dt="2021-06-09T08:24:05.518" v="2798" actId="20577"/>
          <ac:spMkLst>
            <pc:docMk/>
            <pc:sldMk cId="3024209187" sldId="319"/>
            <ac:spMk id="13" creationId="{059E8FDA-CD71-42F8-95CE-482BF7DE4219}"/>
          </ac:spMkLst>
        </pc:spChg>
        <pc:spChg chg="add mod">
          <ac:chgData name="Lim Seung Ji" userId="bab0b6e4a3c08ab2" providerId="LiveId" clId="{94014F53-FE18-4DA2-B65C-A3C40DF99D58}" dt="2021-06-09T08:24:12.702" v="2799" actId="571"/>
          <ac:spMkLst>
            <pc:docMk/>
            <pc:sldMk cId="3024209187" sldId="319"/>
            <ac:spMk id="14" creationId="{8C85B292-EE90-4353-A713-C8E724223C3E}"/>
          </ac:spMkLst>
        </pc:spChg>
        <pc:spChg chg="add mod">
          <ac:chgData name="Lim Seung Ji" userId="bab0b6e4a3c08ab2" providerId="LiveId" clId="{94014F53-FE18-4DA2-B65C-A3C40DF99D58}" dt="2021-06-09T08:24:12.702" v="2799" actId="571"/>
          <ac:spMkLst>
            <pc:docMk/>
            <pc:sldMk cId="3024209187" sldId="319"/>
            <ac:spMk id="15" creationId="{97CAF6CA-0611-460D-A234-52A845355BC0}"/>
          </ac:spMkLst>
        </pc:spChg>
        <pc:picChg chg="add mod">
          <ac:chgData name="Lim Seung Ji" userId="bab0b6e4a3c08ab2" providerId="LiveId" clId="{94014F53-FE18-4DA2-B65C-A3C40DF99D58}" dt="2021-06-09T08:22:35.890" v="2690" actId="1076"/>
          <ac:picMkLst>
            <pc:docMk/>
            <pc:sldMk cId="3024209187" sldId="319"/>
            <ac:picMk id="8" creationId="{0DBAFFDD-9337-4826-8092-A00F6E34531C}"/>
          </ac:picMkLst>
        </pc:picChg>
        <pc:picChg chg="add mod">
          <ac:chgData name="Lim Seung Ji" userId="bab0b6e4a3c08ab2" providerId="LiveId" clId="{94014F53-FE18-4DA2-B65C-A3C40DF99D58}" dt="2021-06-09T08:22:35.890" v="2690" actId="1076"/>
          <ac:picMkLst>
            <pc:docMk/>
            <pc:sldMk cId="3024209187" sldId="319"/>
            <ac:picMk id="1026" creationId="{861486CF-BEB2-43CB-82E3-206CC714254E}"/>
          </ac:picMkLst>
        </pc:picChg>
      </pc:sldChg>
      <pc:sldChg chg="addSp delSp modSp add mod">
        <pc:chgData name="Lim Seung Ji" userId="bab0b6e4a3c08ab2" providerId="LiveId" clId="{94014F53-FE18-4DA2-B65C-A3C40DF99D58}" dt="2021-06-09T12:56:33.842" v="3409" actId="2710"/>
        <pc:sldMkLst>
          <pc:docMk/>
          <pc:sldMk cId="1826248634" sldId="320"/>
        </pc:sldMkLst>
        <pc:spChg chg="mod ord">
          <ac:chgData name="Lim Seung Ji" userId="bab0b6e4a3c08ab2" providerId="LiveId" clId="{94014F53-FE18-4DA2-B65C-A3C40DF99D58}" dt="2021-06-09T12:56:33.842" v="3409" actId="2710"/>
          <ac:spMkLst>
            <pc:docMk/>
            <pc:sldMk cId="1826248634" sldId="320"/>
            <ac:spMk id="3" creationId="{B8FAA479-302B-49CD-80D2-298F6D44D8C5}"/>
          </ac:spMkLst>
        </pc:spChg>
        <pc:spChg chg="mod">
          <ac:chgData name="Lim Seung Ji" userId="bab0b6e4a3c08ab2" providerId="LiveId" clId="{94014F53-FE18-4DA2-B65C-A3C40DF99D58}" dt="2021-06-09T08:30:21.973" v="2838"/>
          <ac:spMkLst>
            <pc:docMk/>
            <pc:sldMk cId="1826248634" sldId="320"/>
            <ac:spMk id="4" creationId="{2CC7807B-DA8C-4AEB-BCE7-AB50DC7340D4}"/>
          </ac:spMkLst>
        </pc:spChg>
        <pc:spChg chg="add mod">
          <ac:chgData name="Lim Seung Ji" userId="bab0b6e4a3c08ab2" providerId="LiveId" clId="{94014F53-FE18-4DA2-B65C-A3C40DF99D58}" dt="2021-06-09T08:35:06.065" v="2950" actId="113"/>
          <ac:spMkLst>
            <pc:docMk/>
            <pc:sldMk cId="1826248634" sldId="320"/>
            <ac:spMk id="6" creationId="{18072AEA-70CD-4610-AEEE-19098F140C5C}"/>
          </ac:spMkLst>
        </pc:spChg>
        <pc:spChg chg="add del mod">
          <ac:chgData name="Lim Seung Ji" userId="bab0b6e4a3c08ab2" providerId="LiveId" clId="{94014F53-FE18-4DA2-B65C-A3C40DF99D58}" dt="2021-06-09T08:39:03.874" v="3039" actId="478"/>
          <ac:spMkLst>
            <pc:docMk/>
            <pc:sldMk cId="1826248634" sldId="320"/>
            <ac:spMk id="7" creationId="{3D72BD12-BAD9-432E-805F-134EF6E0DF82}"/>
          </ac:spMkLst>
        </pc:spChg>
        <pc:spChg chg="add del mod">
          <ac:chgData name="Lim Seung Ji" userId="bab0b6e4a3c08ab2" providerId="LiveId" clId="{94014F53-FE18-4DA2-B65C-A3C40DF99D58}" dt="2021-06-09T08:39:03.874" v="3039" actId="478"/>
          <ac:spMkLst>
            <pc:docMk/>
            <pc:sldMk cId="1826248634" sldId="320"/>
            <ac:spMk id="8" creationId="{615AF92B-0100-4BFF-87CD-740B92E4D7C8}"/>
          </ac:spMkLst>
        </pc:spChg>
        <pc:spChg chg="add del mod">
          <ac:chgData name="Lim Seung Ji" userId="bab0b6e4a3c08ab2" providerId="LiveId" clId="{94014F53-FE18-4DA2-B65C-A3C40DF99D58}" dt="2021-06-09T08:39:03.874" v="3039" actId="478"/>
          <ac:spMkLst>
            <pc:docMk/>
            <pc:sldMk cId="1826248634" sldId="320"/>
            <ac:spMk id="9" creationId="{B6577D16-13FA-4A93-98B6-809F406D5420}"/>
          </ac:spMkLst>
        </pc:spChg>
        <pc:spChg chg="add del mod">
          <ac:chgData name="Lim Seung Ji" userId="bab0b6e4a3c08ab2" providerId="LiveId" clId="{94014F53-FE18-4DA2-B65C-A3C40DF99D58}" dt="2021-06-09T08:39:03.874" v="3039" actId="478"/>
          <ac:spMkLst>
            <pc:docMk/>
            <pc:sldMk cId="1826248634" sldId="320"/>
            <ac:spMk id="10" creationId="{42A9D46B-C9E2-422B-A446-972121B3C28A}"/>
          </ac:spMkLst>
        </pc:spChg>
        <pc:spChg chg="add del mod">
          <ac:chgData name="Lim Seung Ji" userId="bab0b6e4a3c08ab2" providerId="LiveId" clId="{94014F53-FE18-4DA2-B65C-A3C40DF99D58}" dt="2021-06-09T08:39:03.874" v="3039" actId="478"/>
          <ac:spMkLst>
            <pc:docMk/>
            <pc:sldMk cId="1826248634" sldId="320"/>
            <ac:spMk id="12" creationId="{A11CDCA8-914B-4E54-98CF-757E25B8C285}"/>
          </ac:spMkLst>
        </pc:spChg>
        <pc:spChg chg="add del mod">
          <ac:chgData name="Lim Seung Ji" userId="bab0b6e4a3c08ab2" providerId="LiveId" clId="{94014F53-FE18-4DA2-B65C-A3C40DF99D58}" dt="2021-06-09T08:38:21.985" v="3024"/>
          <ac:spMkLst>
            <pc:docMk/>
            <pc:sldMk cId="1826248634" sldId="320"/>
            <ac:spMk id="13" creationId="{EC50D551-E31A-4A63-8543-AFC6B250954D}"/>
          </ac:spMkLst>
        </pc:spChg>
        <pc:spChg chg="add del mod">
          <ac:chgData name="Lim Seung Ji" userId="bab0b6e4a3c08ab2" providerId="LiveId" clId="{94014F53-FE18-4DA2-B65C-A3C40DF99D58}" dt="2021-06-09T08:39:03.874" v="3039" actId="478"/>
          <ac:spMkLst>
            <pc:docMk/>
            <pc:sldMk cId="1826248634" sldId="320"/>
            <ac:spMk id="14" creationId="{DB0D7CFA-6D76-4D0A-AF39-4095941BC1AD}"/>
          </ac:spMkLst>
        </pc:spChg>
        <pc:spChg chg="add mod">
          <ac:chgData name="Lim Seung Ji" userId="bab0b6e4a3c08ab2" providerId="LiveId" clId="{94014F53-FE18-4DA2-B65C-A3C40DF99D58}" dt="2021-06-09T08:39:23.776" v="3044" actId="1076"/>
          <ac:spMkLst>
            <pc:docMk/>
            <pc:sldMk cId="1826248634" sldId="320"/>
            <ac:spMk id="15" creationId="{0B3276BD-AAEE-494D-898E-4EA19E85DBDE}"/>
          </ac:spMkLst>
        </pc:spChg>
        <pc:spChg chg="add mod">
          <ac:chgData name="Lim Seung Ji" userId="bab0b6e4a3c08ab2" providerId="LiveId" clId="{94014F53-FE18-4DA2-B65C-A3C40DF99D58}" dt="2021-06-09T08:39:29.402" v="3048" actId="1076"/>
          <ac:spMkLst>
            <pc:docMk/>
            <pc:sldMk cId="1826248634" sldId="320"/>
            <ac:spMk id="16" creationId="{98635650-205C-4D92-B2DF-460520D1A2D4}"/>
          </ac:spMkLst>
        </pc:spChg>
        <pc:spChg chg="add mod">
          <ac:chgData name="Lim Seung Ji" userId="bab0b6e4a3c08ab2" providerId="LiveId" clId="{94014F53-FE18-4DA2-B65C-A3C40DF99D58}" dt="2021-06-09T08:39:36.465" v="3052" actId="1076"/>
          <ac:spMkLst>
            <pc:docMk/>
            <pc:sldMk cId="1826248634" sldId="320"/>
            <ac:spMk id="17" creationId="{3AC9E006-4BBF-4104-98F6-8ABF3897943C}"/>
          </ac:spMkLst>
        </pc:spChg>
        <pc:spChg chg="add mod">
          <ac:chgData name="Lim Seung Ji" userId="bab0b6e4a3c08ab2" providerId="LiveId" clId="{94014F53-FE18-4DA2-B65C-A3C40DF99D58}" dt="2021-06-09T08:39:42.071" v="3057" actId="20577"/>
          <ac:spMkLst>
            <pc:docMk/>
            <pc:sldMk cId="1826248634" sldId="320"/>
            <ac:spMk id="18" creationId="{620716D4-DC35-44E2-B1B7-14E641160A6C}"/>
          </ac:spMkLst>
        </pc:spChg>
        <pc:spChg chg="add mod">
          <ac:chgData name="Lim Seung Ji" userId="bab0b6e4a3c08ab2" providerId="LiveId" clId="{94014F53-FE18-4DA2-B65C-A3C40DF99D58}" dt="2021-06-09T08:39:55.725" v="3064" actId="1076"/>
          <ac:spMkLst>
            <pc:docMk/>
            <pc:sldMk cId="1826248634" sldId="320"/>
            <ac:spMk id="19" creationId="{DD9D121C-53A1-4B00-927E-B26237688608}"/>
          </ac:spMkLst>
        </pc:spChg>
        <pc:spChg chg="add mod">
          <ac:chgData name="Lim Seung Ji" userId="bab0b6e4a3c08ab2" providerId="LiveId" clId="{94014F53-FE18-4DA2-B65C-A3C40DF99D58}" dt="2021-06-09T08:39:47.048" v="3061" actId="571"/>
          <ac:spMkLst>
            <pc:docMk/>
            <pc:sldMk cId="1826248634" sldId="320"/>
            <ac:spMk id="21" creationId="{99B68EAF-F0AA-4183-9720-8F4B02EC53F7}"/>
          </ac:spMkLst>
        </pc:spChg>
        <pc:spChg chg="add mod">
          <ac:chgData name="Lim Seung Ji" userId="bab0b6e4a3c08ab2" providerId="LiveId" clId="{94014F53-FE18-4DA2-B65C-A3C40DF99D58}" dt="2021-06-09T08:39:52.028" v="3063" actId="20577"/>
          <ac:spMkLst>
            <pc:docMk/>
            <pc:sldMk cId="1826248634" sldId="320"/>
            <ac:spMk id="22" creationId="{D7C437BE-F9FF-40AC-BF99-4112773F8D93}"/>
          </ac:spMkLst>
        </pc:spChg>
        <pc:spChg chg="add mod">
          <ac:chgData name="Lim Seung Ji" userId="bab0b6e4a3c08ab2" providerId="LiveId" clId="{94014F53-FE18-4DA2-B65C-A3C40DF99D58}" dt="2021-06-09T08:40:01.389" v="3067" actId="20577"/>
          <ac:spMkLst>
            <pc:docMk/>
            <pc:sldMk cId="1826248634" sldId="320"/>
            <ac:spMk id="23" creationId="{31CA1291-816D-4DCA-8DD2-CF1FBE14301E}"/>
          </ac:spMkLst>
        </pc:spChg>
        <pc:spChg chg="add mod">
          <ac:chgData name="Lim Seung Ji" userId="bab0b6e4a3c08ab2" providerId="LiveId" clId="{94014F53-FE18-4DA2-B65C-A3C40DF99D58}" dt="2021-06-09T08:40:03.195" v="3069" actId="571"/>
          <ac:spMkLst>
            <pc:docMk/>
            <pc:sldMk cId="1826248634" sldId="320"/>
            <ac:spMk id="25" creationId="{9C203A6C-11C3-40A5-A106-9C636C1EA611}"/>
          </ac:spMkLst>
        </pc:spChg>
        <pc:spChg chg="add mod">
          <ac:chgData name="Lim Seung Ji" userId="bab0b6e4a3c08ab2" providerId="LiveId" clId="{94014F53-FE18-4DA2-B65C-A3C40DF99D58}" dt="2021-06-09T08:40:08.673" v="3074" actId="20577"/>
          <ac:spMkLst>
            <pc:docMk/>
            <pc:sldMk cId="1826248634" sldId="320"/>
            <ac:spMk id="26" creationId="{348AACF2-5E88-43F7-8D4B-700E02D8B094}"/>
          </ac:spMkLst>
        </pc:spChg>
        <pc:spChg chg="add mod">
          <ac:chgData name="Lim Seung Ji" userId="bab0b6e4a3c08ab2" providerId="LiveId" clId="{94014F53-FE18-4DA2-B65C-A3C40DF99D58}" dt="2021-06-09T08:40:15.256" v="3078" actId="1076"/>
          <ac:spMkLst>
            <pc:docMk/>
            <pc:sldMk cId="1826248634" sldId="320"/>
            <ac:spMk id="27" creationId="{8588A4E0-A362-4356-8DCE-3D53FB9C6395}"/>
          </ac:spMkLst>
        </pc:spChg>
        <pc:picChg chg="add mod ord">
          <ac:chgData name="Lim Seung Ji" userId="bab0b6e4a3c08ab2" providerId="LiveId" clId="{94014F53-FE18-4DA2-B65C-A3C40DF99D58}" dt="2021-06-09T08:34:54.401" v="2940" actId="1076"/>
          <ac:picMkLst>
            <pc:docMk/>
            <pc:sldMk cId="1826248634" sldId="320"/>
            <ac:picMk id="5" creationId="{7A45A89D-D77D-424B-9EEC-22B70F263B0E}"/>
          </ac:picMkLst>
        </pc:picChg>
        <pc:picChg chg="add mod">
          <ac:chgData name="Lim Seung Ji" userId="bab0b6e4a3c08ab2" providerId="LiveId" clId="{94014F53-FE18-4DA2-B65C-A3C40DF99D58}" dt="2021-06-09T08:39:47.048" v="3061" actId="571"/>
          <ac:picMkLst>
            <pc:docMk/>
            <pc:sldMk cId="1826248634" sldId="320"/>
            <ac:picMk id="20" creationId="{04DE9464-0E43-444F-9AA7-6CBDA9961D30}"/>
          </ac:picMkLst>
        </pc:picChg>
        <pc:picChg chg="add mod">
          <ac:chgData name="Lim Seung Ji" userId="bab0b6e4a3c08ab2" providerId="LiveId" clId="{94014F53-FE18-4DA2-B65C-A3C40DF99D58}" dt="2021-06-09T08:40:03.195" v="3069" actId="571"/>
          <ac:picMkLst>
            <pc:docMk/>
            <pc:sldMk cId="1826248634" sldId="320"/>
            <ac:picMk id="24" creationId="{47F97936-BE30-4858-86CF-8AF3C2C46ED8}"/>
          </ac:picMkLst>
        </pc:picChg>
      </pc:sldChg>
      <pc:sldChg chg="addSp delSp modSp add mod">
        <pc:chgData name="Lim Seung Ji" userId="bab0b6e4a3c08ab2" providerId="LiveId" clId="{94014F53-FE18-4DA2-B65C-A3C40DF99D58}" dt="2021-06-09T12:56:58.626" v="3419" actId="2710"/>
        <pc:sldMkLst>
          <pc:docMk/>
          <pc:sldMk cId="2765995490" sldId="321"/>
        </pc:sldMkLst>
        <pc:spChg chg="mod">
          <ac:chgData name="Lim Seung Ji" userId="bab0b6e4a3c08ab2" providerId="LiveId" clId="{94014F53-FE18-4DA2-B65C-A3C40DF99D58}" dt="2021-06-09T12:56:58.626" v="3419" actId="2710"/>
          <ac:spMkLst>
            <pc:docMk/>
            <pc:sldMk cId="2765995490" sldId="321"/>
            <ac:spMk id="3" creationId="{B8FAA479-302B-49CD-80D2-298F6D44D8C5}"/>
          </ac:spMkLst>
        </pc:spChg>
        <pc:spChg chg="mod">
          <ac:chgData name="Lim Seung Ji" userId="bab0b6e4a3c08ab2" providerId="LiveId" clId="{94014F53-FE18-4DA2-B65C-A3C40DF99D58}" dt="2021-06-09T08:41:11.362" v="3121" actId="20577"/>
          <ac:spMkLst>
            <pc:docMk/>
            <pc:sldMk cId="2765995490" sldId="321"/>
            <ac:spMk id="4" creationId="{2CC7807B-DA8C-4AEB-BCE7-AB50DC7340D4}"/>
          </ac:spMkLst>
        </pc:spChg>
        <pc:spChg chg="del">
          <ac:chgData name="Lim Seung Ji" userId="bab0b6e4a3c08ab2" providerId="LiveId" clId="{94014F53-FE18-4DA2-B65C-A3C40DF99D58}" dt="2021-06-09T08:41:13.393" v="3122" actId="478"/>
          <ac:spMkLst>
            <pc:docMk/>
            <pc:sldMk cId="2765995490" sldId="321"/>
            <ac:spMk id="6" creationId="{18072AEA-70CD-4610-AEEE-19098F140C5C}"/>
          </ac:spMkLst>
        </pc:spChg>
        <pc:spChg chg="del">
          <ac:chgData name="Lim Seung Ji" userId="bab0b6e4a3c08ab2" providerId="LiveId" clId="{94014F53-FE18-4DA2-B65C-A3C40DF99D58}" dt="2021-06-09T08:41:13.393" v="3122" actId="478"/>
          <ac:spMkLst>
            <pc:docMk/>
            <pc:sldMk cId="2765995490" sldId="321"/>
            <ac:spMk id="15" creationId="{0B3276BD-AAEE-494D-898E-4EA19E85DBDE}"/>
          </ac:spMkLst>
        </pc:spChg>
        <pc:spChg chg="del">
          <ac:chgData name="Lim Seung Ji" userId="bab0b6e4a3c08ab2" providerId="LiveId" clId="{94014F53-FE18-4DA2-B65C-A3C40DF99D58}" dt="2021-06-09T08:41:13.393" v="3122" actId="478"/>
          <ac:spMkLst>
            <pc:docMk/>
            <pc:sldMk cId="2765995490" sldId="321"/>
            <ac:spMk id="16" creationId="{98635650-205C-4D92-B2DF-460520D1A2D4}"/>
          </ac:spMkLst>
        </pc:spChg>
        <pc:spChg chg="del">
          <ac:chgData name="Lim Seung Ji" userId="bab0b6e4a3c08ab2" providerId="LiveId" clId="{94014F53-FE18-4DA2-B65C-A3C40DF99D58}" dt="2021-06-09T08:41:13.393" v="3122" actId="478"/>
          <ac:spMkLst>
            <pc:docMk/>
            <pc:sldMk cId="2765995490" sldId="321"/>
            <ac:spMk id="17" creationId="{3AC9E006-4BBF-4104-98F6-8ABF3897943C}"/>
          </ac:spMkLst>
        </pc:spChg>
        <pc:spChg chg="del">
          <ac:chgData name="Lim Seung Ji" userId="bab0b6e4a3c08ab2" providerId="LiveId" clId="{94014F53-FE18-4DA2-B65C-A3C40DF99D58}" dt="2021-06-09T08:41:13.393" v="3122" actId="478"/>
          <ac:spMkLst>
            <pc:docMk/>
            <pc:sldMk cId="2765995490" sldId="321"/>
            <ac:spMk id="18" creationId="{620716D4-DC35-44E2-B1B7-14E641160A6C}"/>
          </ac:spMkLst>
        </pc:spChg>
        <pc:spChg chg="del">
          <ac:chgData name="Lim Seung Ji" userId="bab0b6e4a3c08ab2" providerId="LiveId" clId="{94014F53-FE18-4DA2-B65C-A3C40DF99D58}" dt="2021-06-09T08:41:13.393" v="3122" actId="478"/>
          <ac:spMkLst>
            <pc:docMk/>
            <pc:sldMk cId="2765995490" sldId="321"/>
            <ac:spMk id="19" creationId="{DD9D121C-53A1-4B00-927E-B26237688608}"/>
          </ac:spMkLst>
        </pc:spChg>
        <pc:spChg chg="add mod">
          <ac:chgData name="Lim Seung Ji" userId="bab0b6e4a3c08ab2" providerId="LiveId" clId="{94014F53-FE18-4DA2-B65C-A3C40DF99D58}" dt="2021-06-09T08:43:03.290" v="3140" actId="1076"/>
          <ac:spMkLst>
            <pc:docMk/>
            <pc:sldMk cId="2765995490" sldId="321"/>
            <ac:spMk id="20" creationId="{2377E394-8618-45F5-AFB6-B2BBC14C25A7}"/>
          </ac:spMkLst>
        </pc:spChg>
        <pc:spChg chg="del">
          <ac:chgData name="Lim Seung Ji" userId="bab0b6e4a3c08ab2" providerId="LiveId" clId="{94014F53-FE18-4DA2-B65C-A3C40DF99D58}" dt="2021-06-09T08:41:13.393" v="3122" actId="478"/>
          <ac:spMkLst>
            <pc:docMk/>
            <pc:sldMk cId="2765995490" sldId="321"/>
            <ac:spMk id="22" creationId="{D7C437BE-F9FF-40AC-BF99-4112773F8D93}"/>
          </ac:spMkLst>
        </pc:spChg>
        <pc:spChg chg="del">
          <ac:chgData name="Lim Seung Ji" userId="bab0b6e4a3c08ab2" providerId="LiveId" clId="{94014F53-FE18-4DA2-B65C-A3C40DF99D58}" dt="2021-06-09T08:41:13.393" v="3122" actId="478"/>
          <ac:spMkLst>
            <pc:docMk/>
            <pc:sldMk cId="2765995490" sldId="321"/>
            <ac:spMk id="23" creationId="{31CA1291-816D-4DCA-8DD2-CF1FBE14301E}"/>
          </ac:spMkLst>
        </pc:spChg>
        <pc:spChg chg="del">
          <ac:chgData name="Lim Seung Ji" userId="bab0b6e4a3c08ab2" providerId="LiveId" clId="{94014F53-FE18-4DA2-B65C-A3C40DF99D58}" dt="2021-06-09T08:41:13.393" v="3122" actId="478"/>
          <ac:spMkLst>
            <pc:docMk/>
            <pc:sldMk cId="2765995490" sldId="321"/>
            <ac:spMk id="26" creationId="{348AACF2-5E88-43F7-8D4B-700E02D8B094}"/>
          </ac:spMkLst>
        </pc:spChg>
        <pc:spChg chg="del">
          <ac:chgData name="Lim Seung Ji" userId="bab0b6e4a3c08ab2" providerId="LiveId" clId="{94014F53-FE18-4DA2-B65C-A3C40DF99D58}" dt="2021-06-09T08:41:13.393" v="3122" actId="478"/>
          <ac:spMkLst>
            <pc:docMk/>
            <pc:sldMk cId="2765995490" sldId="321"/>
            <ac:spMk id="27" creationId="{8588A4E0-A362-4356-8DCE-3D53FB9C6395}"/>
          </ac:spMkLst>
        </pc:spChg>
        <pc:picChg chg="del">
          <ac:chgData name="Lim Seung Ji" userId="bab0b6e4a3c08ab2" providerId="LiveId" clId="{94014F53-FE18-4DA2-B65C-A3C40DF99D58}" dt="2021-06-09T08:41:07.564" v="3118" actId="478"/>
          <ac:picMkLst>
            <pc:docMk/>
            <pc:sldMk cId="2765995490" sldId="321"/>
            <ac:picMk id="5" creationId="{7A45A89D-D77D-424B-9EEC-22B70F263B0E}"/>
          </ac:picMkLst>
        </pc:picChg>
      </pc:sldChg>
      <pc:sldChg chg="addSp modSp new mod">
        <pc:chgData name="Lim Seung Ji" userId="bab0b6e4a3c08ab2" providerId="LiveId" clId="{94014F53-FE18-4DA2-B65C-A3C40DF99D58}" dt="2021-06-09T14:25:50.964" v="4318" actId="6549"/>
        <pc:sldMkLst>
          <pc:docMk/>
          <pc:sldMk cId="3960269591" sldId="322"/>
        </pc:sldMkLst>
        <pc:spChg chg="mod">
          <ac:chgData name="Lim Seung Ji" userId="bab0b6e4a3c08ab2" providerId="LiveId" clId="{94014F53-FE18-4DA2-B65C-A3C40DF99D58}" dt="2021-06-09T12:18:56.935" v="3206" actId="20577"/>
          <ac:spMkLst>
            <pc:docMk/>
            <pc:sldMk cId="3960269591" sldId="322"/>
            <ac:spMk id="2" creationId="{E632E5D9-1DEE-4581-8E12-1F18C5B6ED2E}"/>
          </ac:spMkLst>
        </pc:spChg>
        <pc:spChg chg="mod">
          <ac:chgData name="Lim Seung Ji" userId="bab0b6e4a3c08ab2" providerId="LiveId" clId="{94014F53-FE18-4DA2-B65C-A3C40DF99D58}" dt="2021-06-09T14:25:50.964" v="4318" actId="6549"/>
          <ac:spMkLst>
            <pc:docMk/>
            <pc:sldMk cId="3960269591" sldId="322"/>
            <ac:spMk id="3" creationId="{2DA1A190-E86B-49FA-8A5F-26D92F1C948D}"/>
          </ac:spMkLst>
        </pc:spChg>
        <pc:spChg chg="add mod">
          <ac:chgData name="Lim Seung Ji" userId="bab0b6e4a3c08ab2" providerId="LiveId" clId="{94014F53-FE18-4DA2-B65C-A3C40DF99D58}" dt="2021-06-09T14:17:33.173" v="4232"/>
          <ac:spMkLst>
            <pc:docMk/>
            <pc:sldMk cId="3960269591" sldId="322"/>
            <ac:spMk id="4" creationId="{C1F8D876-81E7-4973-A4C2-57AFACA51C0B}"/>
          </ac:spMkLst>
        </pc:spChg>
      </pc:sldChg>
      <pc:sldChg chg="addSp delSp modSp add mod">
        <pc:chgData name="Lim Seung Ji" userId="bab0b6e4a3c08ab2" providerId="LiveId" clId="{94014F53-FE18-4DA2-B65C-A3C40DF99D58}" dt="2021-06-09T14:36:07.905" v="4658" actId="255"/>
        <pc:sldMkLst>
          <pc:docMk/>
          <pc:sldMk cId="3872273105" sldId="323"/>
        </pc:sldMkLst>
        <pc:spChg chg="mod">
          <ac:chgData name="Lim Seung Ji" userId="bab0b6e4a3c08ab2" providerId="LiveId" clId="{94014F53-FE18-4DA2-B65C-A3C40DF99D58}" dt="2021-06-09T14:36:07.905" v="4658" actId="255"/>
          <ac:spMkLst>
            <pc:docMk/>
            <pc:sldMk cId="3872273105" sldId="323"/>
            <ac:spMk id="2" creationId="{87B03688-6A36-43A3-9B8B-7C96C78738CF}"/>
          </ac:spMkLst>
        </pc:spChg>
        <pc:spChg chg="mod">
          <ac:chgData name="Lim Seung Ji" userId="bab0b6e4a3c08ab2" providerId="LiveId" clId="{94014F53-FE18-4DA2-B65C-A3C40DF99D58}" dt="2021-06-09T13:54:27.007" v="3617" actId="6549"/>
          <ac:spMkLst>
            <pc:docMk/>
            <pc:sldMk cId="3872273105" sldId="323"/>
            <ac:spMk id="3" creationId="{AE587FFA-9BF6-4E3A-AF49-91A1010DCD09}"/>
          </ac:spMkLst>
        </pc:spChg>
        <pc:spChg chg="del mod">
          <ac:chgData name="Lim Seung Ji" userId="bab0b6e4a3c08ab2" providerId="LiveId" clId="{94014F53-FE18-4DA2-B65C-A3C40DF99D58}" dt="2021-06-09T13:08:03.388" v="3602" actId="478"/>
          <ac:spMkLst>
            <pc:docMk/>
            <pc:sldMk cId="3872273105" sldId="323"/>
            <ac:spMk id="5" creationId="{6682F5C1-C7B3-4B40-940A-2B0C01818CDD}"/>
          </ac:spMkLst>
        </pc:spChg>
        <pc:spChg chg="mod">
          <ac:chgData name="Lim Seung Ji" userId="bab0b6e4a3c08ab2" providerId="LiveId" clId="{94014F53-FE18-4DA2-B65C-A3C40DF99D58}" dt="2021-06-09T13:09:48.616" v="3605" actId="6549"/>
          <ac:spMkLst>
            <pc:docMk/>
            <pc:sldMk cId="3872273105" sldId="323"/>
            <ac:spMk id="6" creationId="{4EE48EF6-6CE7-4BE7-8668-C0ECAE894991}"/>
          </ac:spMkLst>
        </pc:spChg>
        <pc:spChg chg="add del mod">
          <ac:chgData name="Lim Seung Ji" userId="bab0b6e4a3c08ab2" providerId="LiveId" clId="{94014F53-FE18-4DA2-B65C-A3C40DF99D58}" dt="2021-06-09T12:53:02.583" v="3295" actId="478"/>
          <ac:spMkLst>
            <pc:docMk/>
            <pc:sldMk cId="3872273105" sldId="323"/>
            <ac:spMk id="7" creationId="{D72896A8-D2F5-4E20-9B62-362AB5DDC8FD}"/>
          </ac:spMkLst>
        </pc:spChg>
        <pc:spChg chg="add del mod">
          <ac:chgData name="Lim Seung Ji" userId="bab0b6e4a3c08ab2" providerId="LiveId" clId="{94014F53-FE18-4DA2-B65C-A3C40DF99D58}" dt="2021-06-09T12:53:02.585" v="3297"/>
          <ac:spMkLst>
            <pc:docMk/>
            <pc:sldMk cId="3872273105" sldId="323"/>
            <ac:spMk id="9" creationId="{33C846E1-0F40-4DA0-8E72-DA9C3C54A48D}"/>
          </ac:spMkLst>
        </pc:spChg>
      </pc:sldChg>
      <pc:sldChg chg="addSp delSp modSp add mod">
        <pc:chgData name="Lim Seung Ji" userId="bab0b6e4a3c08ab2" providerId="LiveId" clId="{94014F53-FE18-4DA2-B65C-A3C40DF99D58}" dt="2021-06-09T14:11:52.630" v="4079" actId="20577"/>
        <pc:sldMkLst>
          <pc:docMk/>
          <pc:sldMk cId="2789395286" sldId="324"/>
        </pc:sldMkLst>
        <pc:spChg chg="mod">
          <ac:chgData name="Lim Seung Ji" userId="bab0b6e4a3c08ab2" providerId="LiveId" clId="{94014F53-FE18-4DA2-B65C-A3C40DF99D58}" dt="2021-06-09T14:09:36.119" v="3986" actId="20577"/>
          <ac:spMkLst>
            <pc:docMk/>
            <pc:sldMk cId="2789395286" sldId="324"/>
            <ac:spMk id="3" creationId="{B8FAA479-302B-49CD-80D2-298F6D44D8C5}"/>
          </ac:spMkLst>
        </pc:spChg>
        <pc:spChg chg="add mod">
          <ac:chgData name="Lim Seung Ji" userId="bab0b6e4a3c08ab2" providerId="LiveId" clId="{94014F53-FE18-4DA2-B65C-A3C40DF99D58}" dt="2021-06-09T14:11:52.630" v="4079" actId="20577"/>
          <ac:spMkLst>
            <pc:docMk/>
            <pc:sldMk cId="2789395286" sldId="324"/>
            <ac:spMk id="6" creationId="{FABF53A9-F853-42C9-BBE5-F85EDB2F827A}"/>
          </ac:spMkLst>
        </pc:spChg>
        <pc:spChg chg="del">
          <ac:chgData name="Lim Seung Ji" userId="bab0b6e4a3c08ab2" providerId="LiveId" clId="{94014F53-FE18-4DA2-B65C-A3C40DF99D58}" dt="2021-06-09T13:56:21.627" v="3620" actId="478"/>
          <ac:spMkLst>
            <pc:docMk/>
            <pc:sldMk cId="2789395286" sldId="324"/>
            <ac:spMk id="20" creationId="{2377E394-8618-45F5-AFB6-B2BBC14C25A7}"/>
          </ac:spMkLst>
        </pc:spChg>
      </pc:sldChg>
      <pc:sldChg chg="add del">
        <pc:chgData name="Lim Seung Ji" userId="bab0b6e4a3c08ab2" providerId="LiveId" clId="{94014F53-FE18-4DA2-B65C-A3C40DF99D58}" dt="2021-06-09T13:56:12.708" v="3618" actId="47"/>
        <pc:sldMkLst>
          <pc:docMk/>
          <pc:sldMk cId="3845203992" sldId="324"/>
        </pc:sldMkLst>
      </pc:sldChg>
      <pc:sldChg chg="delSp modSp add mod">
        <pc:chgData name="Lim Seung Ji" userId="bab0b6e4a3c08ab2" providerId="LiveId" clId="{94014F53-FE18-4DA2-B65C-A3C40DF99D58}" dt="2021-06-09T15:34:23.782" v="5262" actId="20577"/>
        <pc:sldMkLst>
          <pc:docMk/>
          <pc:sldMk cId="3599552735" sldId="325"/>
        </pc:sldMkLst>
        <pc:spChg chg="mod">
          <ac:chgData name="Lim Seung Ji" userId="bab0b6e4a3c08ab2" providerId="LiveId" clId="{94014F53-FE18-4DA2-B65C-A3C40DF99D58}" dt="2021-06-09T15:34:23.782" v="5262" actId="20577"/>
          <ac:spMkLst>
            <pc:docMk/>
            <pc:sldMk cId="3599552735" sldId="325"/>
            <ac:spMk id="3" creationId="{B8FAA479-302B-49CD-80D2-298F6D44D8C5}"/>
          </ac:spMkLst>
        </pc:spChg>
        <pc:spChg chg="del">
          <ac:chgData name="Lim Seung Ji" userId="bab0b6e4a3c08ab2" providerId="LiveId" clId="{94014F53-FE18-4DA2-B65C-A3C40DF99D58}" dt="2021-06-09T14:13:51.707" v="4158" actId="478"/>
          <ac:spMkLst>
            <pc:docMk/>
            <pc:sldMk cId="3599552735" sldId="325"/>
            <ac:spMk id="6" creationId="{FABF53A9-F853-42C9-BBE5-F85EDB2F827A}"/>
          </ac:spMkLst>
        </pc:spChg>
      </pc:sldChg>
      <pc:sldChg chg="modSp add del mod">
        <pc:chgData name="Lim Seung Ji" userId="bab0b6e4a3c08ab2" providerId="LiveId" clId="{94014F53-FE18-4DA2-B65C-A3C40DF99D58}" dt="2021-06-09T15:34:25.766" v="5263" actId="21"/>
        <pc:sldMkLst>
          <pc:docMk/>
          <pc:sldMk cId="1314475094" sldId="326"/>
        </pc:sldMkLst>
        <pc:spChg chg="mod">
          <ac:chgData name="Lim Seung Ji" userId="bab0b6e4a3c08ab2" providerId="LiveId" clId="{94014F53-FE18-4DA2-B65C-A3C40DF99D58}" dt="2021-06-09T15:34:25.766" v="5263" actId="21"/>
          <ac:spMkLst>
            <pc:docMk/>
            <pc:sldMk cId="1314475094" sldId="326"/>
            <ac:spMk id="3" creationId="{B8FAA479-302B-49CD-80D2-298F6D44D8C5}"/>
          </ac:spMkLst>
        </pc:spChg>
      </pc:sldChg>
      <pc:sldChg chg="addSp modSp add mod">
        <pc:chgData name="Lim Seung Ji" userId="bab0b6e4a3c08ab2" providerId="LiveId" clId="{94014F53-FE18-4DA2-B65C-A3C40DF99D58}" dt="2021-06-09T14:26:56.970" v="4340" actId="113"/>
        <pc:sldMkLst>
          <pc:docMk/>
          <pc:sldMk cId="4057816520" sldId="327"/>
        </pc:sldMkLst>
        <pc:spChg chg="mod">
          <ac:chgData name="Lim Seung Ji" userId="bab0b6e4a3c08ab2" providerId="LiveId" clId="{94014F53-FE18-4DA2-B65C-A3C40DF99D58}" dt="2021-06-09T14:26:56.970" v="4340" actId="113"/>
          <ac:spMkLst>
            <pc:docMk/>
            <pc:sldMk cId="4057816520" sldId="327"/>
            <ac:spMk id="3" creationId="{2DA1A190-E86B-49FA-8A5F-26D92F1C948D}"/>
          </ac:spMkLst>
        </pc:spChg>
        <pc:spChg chg="add mod">
          <ac:chgData name="Lim Seung Ji" userId="bab0b6e4a3c08ab2" providerId="LiveId" clId="{94014F53-FE18-4DA2-B65C-A3C40DF99D58}" dt="2021-06-09T14:17:33.834" v="4233"/>
          <ac:spMkLst>
            <pc:docMk/>
            <pc:sldMk cId="4057816520" sldId="327"/>
            <ac:spMk id="4" creationId="{73D8D50F-3C8B-4C5E-A581-31A628FF8BA0}"/>
          </ac:spMkLst>
        </pc:spChg>
      </pc:sldChg>
      <pc:sldChg chg="addSp delSp modSp add mod">
        <pc:chgData name="Lim Seung Ji" userId="bab0b6e4a3c08ab2" providerId="LiveId" clId="{94014F53-FE18-4DA2-B65C-A3C40DF99D58}" dt="2021-06-09T14:33:14.240" v="4541" actId="14100"/>
        <pc:sldMkLst>
          <pc:docMk/>
          <pc:sldMk cId="1219292498" sldId="328"/>
        </pc:sldMkLst>
        <pc:spChg chg="del">
          <ac:chgData name="Lim Seung Ji" userId="bab0b6e4a3c08ab2" providerId="LiveId" clId="{94014F53-FE18-4DA2-B65C-A3C40DF99D58}" dt="2021-06-09T14:19:08.921" v="4262" actId="478"/>
          <ac:spMkLst>
            <pc:docMk/>
            <pc:sldMk cId="1219292498" sldId="328"/>
            <ac:spMk id="3" creationId="{2DA1A190-E86B-49FA-8A5F-26D92F1C948D}"/>
          </ac:spMkLst>
        </pc:spChg>
        <pc:spChg chg="add del mod">
          <ac:chgData name="Lim Seung Ji" userId="bab0b6e4a3c08ab2" providerId="LiveId" clId="{94014F53-FE18-4DA2-B65C-A3C40DF99D58}" dt="2021-06-09T14:19:10.845" v="4263" actId="478"/>
          <ac:spMkLst>
            <pc:docMk/>
            <pc:sldMk cId="1219292498" sldId="328"/>
            <ac:spMk id="6" creationId="{C7E03345-4DD0-4DC9-BBDF-92F5D56528AD}"/>
          </ac:spMkLst>
        </pc:spChg>
        <pc:spChg chg="add mod">
          <ac:chgData name="Lim Seung Ji" userId="bab0b6e4a3c08ab2" providerId="LiveId" clId="{94014F53-FE18-4DA2-B65C-A3C40DF99D58}" dt="2021-06-09T14:28:54.435" v="4369" actId="1076"/>
          <ac:spMkLst>
            <pc:docMk/>
            <pc:sldMk cId="1219292498" sldId="328"/>
            <ac:spMk id="10" creationId="{7F99E885-546E-4858-8B07-A69188C74737}"/>
          </ac:spMkLst>
        </pc:spChg>
        <pc:spChg chg="add del mod">
          <ac:chgData name="Lim Seung Ji" userId="bab0b6e4a3c08ab2" providerId="LiveId" clId="{94014F53-FE18-4DA2-B65C-A3C40DF99D58}" dt="2021-06-09T14:27:24.592" v="4357" actId="478"/>
          <ac:spMkLst>
            <pc:docMk/>
            <pc:sldMk cId="1219292498" sldId="328"/>
            <ac:spMk id="11" creationId="{73C2F4E0-3B99-426D-BD34-CAE8FAA6A056}"/>
          </ac:spMkLst>
        </pc:spChg>
        <pc:spChg chg="add mod">
          <ac:chgData name="Lim Seung Ji" userId="bab0b6e4a3c08ab2" providerId="LiveId" clId="{94014F53-FE18-4DA2-B65C-A3C40DF99D58}" dt="2021-06-09T14:28:58.193" v="4370" actId="1076"/>
          <ac:spMkLst>
            <pc:docMk/>
            <pc:sldMk cId="1219292498" sldId="328"/>
            <ac:spMk id="13" creationId="{C9432D20-AF7B-4169-BA36-FE039D15D41D}"/>
          </ac:spMkLst>
        </pc:spChg>
        <pc:spChg chg="add mod">
          <ac:chgData name="Lim Seung Ji" userId="bab0b6e4a3c08ab2" providerId="LiveId" clId="{94014F53-FE18-4DA2-B65C-A3C40DF99D58}" dt="2021-06-09T14:33:14.240" v="4541" actId="14100"/>
          <ac:spMkLst>
            <pc:docMk/>
            <pc:sldMk cId="1219292498" sldId="328"/>
            <ac:spMk id="17" creationId="{8D65813B-3845-4E23-B147-D3385AAC9A54}"/>
          </ac:spMkLst>
        </pc:spChg>
        <pc:spChg chg="add del mod">
          <ac:chgData name="Lim Seung Ji" userId="bab0b6e4a3c08ab2" providerId="LiveId" clId="{94014F53-FE18-4DA2-B65C-A3C40DF99D58}" dt="2021-06-09T14:33:10.351" v="4540" actId="478"/>
          <ac:spMkLst>
            <pc:docMk/>
            <pc:sldMk cId="1219292498" sldId="328"/>
            <ac:spMk id="18" creationId="{5C549730-1D1C-443B-8E0D-87F1D68F3D66}"/>
          </ac:spMkLst>
        </pc:spChg>
        <pc:picChg chg="add mod">
          <ac:chgData name="Lim Seung Ji" userId="bab0b6e4a3c08ab2" providerId="LiveId" clId="{94014F53-FE18-4DA2-B65C-A3C40DF99D58}" dt="2021-06-09T14:28:53.028" v="4368" actId="1076"/>
          <ac:picMkLst>
            <pc:docMk/>
            <pc:sldMk cId="1219292498" sldId="328"/>
            <ac:picMk id="8" creationId="{70C5F0FC-B915-40C0-8EB3-0978478E1F9C}"/>
          </ac:picMkLst>
        </pc:picChg>
        <pc:cxnChg chg="add mod">
          <ac:chgData name="Lim Seung Ji" userId="bab0b6e4a3c08ab2" providerId="LiveId" clId="{94014F53-FE18-4DA2-B65C-A3C40DF99D58}" dt="2021-06-09T14:32:21.876" v="4427" actId="208"/>
          <ac:cxnSpMkLst>
            <pc:docMk/>
            <pc:sldMk cId="1219292498" sldId="328"/>
            <ac:cxnSpMk id="15" creationId="{B9923E27-0D2C-4AA4-83BC-134A7BB77875}"/>
          </ac:cxnSpMkLst>
        </pc:cxnChg>
      </pc:sldChg>
      <pc:sldChg chg="modSp add mod">
        <pc:chgData name="Lim Seung Ji" userId="bab0b6e4a3c08ab2" providerId="LiveId" clId="{94014F53-FE18-4DA2-B65C-A3C40DF99D58}" dt="2021-06-09T15:34:34.749" v="5276" actId="5793"/>
        <pc:sldMkLst>
          <pc:docMk/>
          <pc:sldMk cId="618174358" sldId="329"/>
        </pc:sldMkLst>
        <pc:spChg chg="mod">
          <ac:chgData name="Lim Seung Ji" userId="bab0b6e4a3c08ab2" providerId="LiveId" clId="{94014F53-FE18-4DA2-B65C-A3C40DF99D58}" dt="2021-06-09T14:36:41.209" v="4663"/>
          <ac:spMkLst>
            <pc:docMk/>
            <pc:sldMk cId="618174358" sldId="329"/>
            <ac:spMk id="2" creationId="{4F94B46D-EFD4-4789-808E-71EACFE8E5C7}"/>
          </ac:spMkLst>
        </pc:spChg>
        <pc:spChg chg="mod">
          <ac:chgData name="Lim Seung Ji" userId="bab0b6e4a3c08ab2" providerId="LiveId" clId="{94014F53-FE18-4DA2-B65C-A3C40DF99D58}" dt="2021-06-09T15:34:34.749" v="5276" actId="5793"/>
          <ac:spMkLst>
            <pc:docMk/>
            <pc:sldMk cId="618174358" sldId="329"/>
            <ac:spMk id="3" creationId="{B8FAA479-302B-49CD-80D2-298F6D44D8C5}"/>
          </ac:spMkLst>
        </pc:spChg>
      </pc:sldChg>
      <pc:sldChg chg="new del">
        <pc:chgData name="Lim Seung Ji" userId="bab0b6e4a3c08ab2" providerId="LiveId" clId="{94014F53-FE18-4DA2-B65C-A3C40DF99D58}" dt="2021-06-09T14:43:06.683" v="4786" actId="47"/>
        <pc:sldMkLst>
          <pc:docMk/>
          <pc:sldMk cId="2849054781" sldId="330"/>
        </pc:sldMkLst>
      </pc:sldChg>
      <pc:sldChg chg="addSp delSp modSp add mod ord">
        <pc:chgData name="Lim Seung Ji" userId="bab0b6e4a3c08ab2" providerId="LiveId" clId="{94014F53-FE18-4DA2-B65C-A3C40DF99D58}" dt="2021-06-09T15:41:05.700" v="5493" actId="115"/>
        <pc:sldMkLst>
          <pc:docMk/>
          <pc:sldMk cId="1824146510" sldId="331"/>
        </pc:sldMkLst>
        <pc:spChg chg="mod">
          <ac:chgData name="Lim Seung Ji" userId="bab0b6e4a3c08ab2" providerId="LiveId" clId="{94014F53-FE18-4DA2-B65C-A3C40DF99D58}" dt="2021-06-09T15:13:24.740" v="4887" actId="20577"/>
          <ac:spMkLst>
            <pc:docMk/>
            <pc:sldMk cId="1824146510" sldId="331"/>
            <ac:spMk id="2" creationId="{4F94B46D-EFD4-4789-808E-71EACFE8E5C7}"/>
          </ac:spMkLst>
        </pc:spChg>
        <pc:spChg chg="del">
          <ac:chgData name="Lim Seung Ji" userId="bab0b6e4a3c08ab2" providerId="LiveId" clId="{94014F53-FE18-4DA2-B65C-A3C40DF99D58}" dt="2021-06-09T15:10:40.626" v="4858" actId="478"/>
          <ac:spMkLst>
            <pc:docMk/>
            <pc:sldMk cId="1824146510" sldId="331"/>
            <ac:spMk id="3" creationId="{B8FAA479-302B-49CD-80D2-298F6D44D8C5}"/>
          </ac:spMkLst>
        </pc:spChg>
        <pc:spChg chg="mod">
          <ac:chgData name="Lim Seung Ji" userId="bab0b6e4a3c08ab2" providerId="LiveId" clId="{94014F53-FE18-4DA2-B65C-A3C40DF99D58}" dt="2021-06-09T15:26:56.790" v="5127" actId="1076"/>
          <ac:spMkLst>
            <pc:docMk/>
            <pc:sldMk cId="1824146510" sldId="331"/>
            <ac:spMk id="4" creationId="{2CC7807B-DA8C-4AEB-BCE7-AB50DC7340D4}"/>
          </ac:spMkLst>
        </pc:spChg>
        <pc:spChg chg="add del mod">
          <ac:chgData name="Lim Seung Ji" userId="bab0b6e4a3c08ab2" providerId="LiveId" clId="{94014F53-FE18-4DA2-B65C-A3C40DF99D58}" dt="2021-06-09T15:17:26.863" v="4893" actId="21"/>
          <ac:spMkLst>
            <pc:docMk/>
            <pc:sldMk cId="1824146510" sldId="331"/>
            <ac:spMk id="7" creationId="{257FDE32-807D-4102-9FA3-D09418D8B88F}"/>
          </ac:spMkLst>
        </pc:spChg>
        <pc:spChg chg="add del mod">
          <ac:chgData name="Lim Seung Ji" userId="bab0b6e4a3c08ab2" providerId="LiveId" clId="{94014F53-FE18-4DA2-B65C-A3C40DF99D58}" dt="2021-06-09T15:17:53.209" v="4908" actId="21"/>
          <ac:spMkLst>
            <pc:docMk/>
            <pc:sldMk cId="1824146510" sldId="331"/>
            <ac:spMk id="9" creationId="{48D003E8-467A-461B-9B5A-07A9A13E2633}"/>
          </ac:spMkLst>
        </pc:spChg>
        <pc:spChg chg="add del mod">
          <ac:chgData name="Lim Seung Ji" userId="bab0b6e4a3c08ab2" providerId="LiveId" clId="{94014F53-FE18-4DA2-B65C-A3C40DF99D58}" dt="2021-06-09T15:17:53.209" v="4908" actId="21"/>
          <ac:spMkLst>
            <pc:docMk/>
            <pc:sldMk cId="1824146510" sldId="331"/>
            <ac:spMk id="11" creationId="{85A7AE46-2609-4A42-A264-B66CCB838E5A}"/>
          </ac:spMkLst>
        </pc:spChg>
        <pc:spChg chg="add del mod">
          <ac:chgData name="Lim Seung Ji" userId="bab0b6e4a3c08ab2" providerId="LiveId" clId="{94014F53-FE18-4DA2-B65C-A3C40DF99D58}" dt="2021-06-09T15:17:53.209" v="4908" actId="21"/>
          <ac:spMkLst>
            <pc:docMk/>
            <pc:sldMk cId="1824146510" sldId="331"/>
            <ac:spMk id="12" creationId="{BD59B53E-4A78-46E6-AE22-F9D3BE011A45}"/>
          </ac:spMkLst>
        </pc:spChg>
        <pc:spChg chg="add del mod">
          <ac:chgData name="Lim Seung Ji" userId="bab0b6e4a3c08ab2" providerId="LiveId" clId="{94014F53-FE18-4DA2-B65C-A3C40DF99D58}" dt="2021-06-09T15:25:44.723" v="5104"/>
          <ac:spMkLst>
            <pc:docMk/>
            <pc:sldMk cId="1824146510" sldId="331"/>
            <ac:spMk id="14" creationId="{45E79122-A46E-4882-BB4F-B003A972F3D3}"/>
          </ac:spMkLst>
        </pc:spChg>
        <pc:spChg chg="add mod">
          <ac:chgData name="Lim Seung Ji" userId="bab0b6e4a3c08ab2" providerId="LiveId" clId="{94014F53-FE18-4DA2-B65C-A3C40DF99D58}" dt="2021-06-09T15:41:05.700" v="5493" actId="115"/>
          <ac:spMkLst>
            <pc:docMk/>
            <pc:sldMk cId="1824146510" sldId="331"/>
            <ac:spMk id="16" creationId="{BA71492E-0A18-4143-821C-EB02A77B618D}"/>
          </ac:spMkLst>
        </pc:spChg>
        <pc:spChg chg="add mod">
          <ac:chgData name="Lim Seung Ji" userId="bab0b6e4a3c08ab2" providerId="LiveId" clId="{94014F53-FE18-4DA2-B65C-A3C40DF99D58}" dt="2021-06-09T15:27:59.182" v="5140" actId="1076"/>
          <ac:spMkLst>
            <pc:docMk/>
            <pc:sldMk cId="1824146510" sldId="331"/>
            <ac:spMk id="18" creationId="{8F00B635-5FFB-4665-A3F4-F04F0D9A7705}"/>
          </ac:spMkLst>
        </pc:spChg>
        <pc:spChg chg="add mod">
          <ac:chgData name="Lim Seung Ji" userId="bab0b6e4a3c08ab2" providerId="LiveId" clId="{94014F53-FE18-4DA2-B65C-A3C40DF99D58}" dt="2021-06-09T15:28:20.392" v="5153" actId="1076"/>
          <ac:spMkLst>
            <pc:docMk/>
            <pc:sldMk cId="1824146510" sldId="331"/>
            <ac:spMk id="21" creationId="{A9A28554-F299-42C6-9AE7-6F54E82BECC4}"/>
          </ac:spMkLst>
        </pc:spChg>
        <pc:spChg chg="add mod">
          <ac:chgData name="Lim Seung Ji" userId="bab0b6e4a3c08ab2" providerId="LiveId" clId="{94014F53-FE18-4DA2-B65C-A3C40DF99D58}" dt="2021-06-09T15:28:20.392" v="5153" actId="1076"/>
          <ac:spMkLst>
            <pc:docMk/>
            <pc:sldMk cId="1824146510" sldId="331"/>
            <ac:spMk id="22" creationId="{BFC2F9AD-31D5-4708-95F3-91635FB1F2C0}"/>
          </ac:spMkLst>
        </pc:spChg>
        <pc:grpChg chg="add mod">
          <ac:chgData name="Lim Seung Ji" userId="bab0b6e4a3c08ab2" providerId="LiveId" clId="{94014F53-FE18-4DA2-B65C-A3C40DF99D58}" dt="2021-06-09T15:28:20.392" v="5153" actId="1076"/>
          <ac:grpSpMkLst>
            <pc:docMk/>
            <pc:sldMk cId="1824146510" sldId="331"/>
            <ac:grpSpMk id="17" creationId="{64456398-DB27-49BB-A876-C8209486B59B}"/>
          </ac:grpSpMkLst>
        </pc:grpChg>
        <pc:picChg chg="add del mod">
          <ac:chgData name="Lim Seung Ji" userId="bab0b6e4a3c08ab2" providerId="LiveId" clId="{94014F53-FE18-4DA2-B65C-A3C40DF99D58}" dt="2021-06-09T15:17:26.863" v="4893" actId="21"/>
          <ac:picMkLst>
            <pc:docMk/>
            <pc:sldMk cId="1824146510" sldId="331"/>
            <ac:picMk id="6" creationId="{39CF3DA6-EBCA-402F-93E3-5F13A3E0B4B9}"/>
          </ac:picMkLst>
        </pc:picChg>
        <pc:picChg chg="add del mod">
          <ac:chgData name="Lim Seung Ji" userId="bab0b6e4a3c08ab2" providerId="LiveId" clId="{94014F53-FE18-4DA2-B65C-A3C40DF99D58}" dt="2021-06-09T15:17:53.209" v="4908" actId="21"/>
          <ac:picMkLst>
            <pc:docMk/>
            <pc:sldMk cId="1824146510" sldId="331"/>
            <ac:picMk id="8" creationId="{D1F0A568-A364-4E2B-9B6D-7F35F46E32CA}"/>
          </ac:picMkLst>
        </pc:picChg>
        <pc:picChg chg="add mod modCrop">
          <ac:chgData name="Lim Seung Ji" userId="bab0b6e4a3c08ab2" providerId="LiveId" clId="{94014F53-FE18-4DA2-B65C-A3C40DF99D58}" dt="2021-06-09T15:26:18.975" v="5117" actId="164"/>
          <ac:picMkLst>
            <pc:docMk/>
            <pc:sldMk cId="1824146510" sldId="331"/>
            <ac:picMk id="10" creationId="{85F56D7C-4A56-4FFC-A4D2-9BC04F07ACAB}"/>
          </ac:picMkLst>
        </pc:picChg>
        <pc:picChg chg="add mod modCrop">
          <ac:chgData name="Lim Seung Ji" userId="bab0b6e4a3c08ab2" providerId="LiveId" clId="{94014F53-FE18-4DA2-B65C-A3C40DF99D58}" dt="2021-06-09T15:26:18.975" v="5117" actId="164"/>
          <ac:picMkLst>
            <pc:docMk/>
            <pc:sldMk cId="1824146510" sldId="331"/>
            <ac:picMk id="15" creationId="{68833E2E-BF6A-47DB-90FD-848D4FA7A209}"/>
          </ac:picMkLst>
        </pc:picChg>
        <pc:picChg chg="add del mod">
          <ac:chgData name="Lim Seung Ji" userId="bab0b6e4a3c08ab2" providerId="LiveId" clId="{94014F53-FE18-4DA2-B65C-A3C40DF99D58}" dt="2021-06-09T15:11:24.117" v="4863" actId="478"/>
          <ac:picMkLst>
            <pc:docMk/>
            <pc:sldMk cId="1824146510" sldId="331"/>
            <ac:picMk id="1026" creationId="{3EBCC3DA-C020-4F31-81D5-796EC6394B43}"/>
          </ac:picMkLst>
        </pc:picChg>
      </pc:sldChg>
      <pc:sldChg chg="addSp delSp modSp add mod">
        <pc:chgData name="Lim Seung Ji" userId="bab0b6e4a3c08ab2" providerId="LiveId" clId="{94014F53-FE18-4DA2-B65C-A3C40DF99D58}" dt="2021-06-09T15:43:17.766" v="5566" actId="20577"/>
        <pc:sldMkLst>
          <pc:docMk/>
          <pc:sldMk cId="4197615443" sldId="332"/>
        </pc:sldMkLst>
        <pc:spChg chg="mod">
          <ac:chgData name="Lim Seung Ji" userId="bab0b6e4a3c08ab2" providerId="LiveId" clId="{94014F53-FE18-4DA2-B65C-A3C40DF99D58}" dt="2021-06-09T15:43:17.766" v="5566" actId="20577"/>
          <ac:spMkLst>
            <pc:docMk/>
            <pc:sldMk cId="4197615443" sldId="332"/>
            <ac:spMk id="2" creationId="{4F94B46D-EFD4-4789-808E-71EACFE8E5C7}"/>
          </ac:spMkLst>
        </pc:spChg>
        <pc:spChg chg="del">
          <ac:chgData name="Lim Seung Ji" userId="bab0b6e4a3c08ab2" providerId="LiveId" clId="{94014F53-FE18-4DA2-B65C-A3C40DF99D58}" dt="2021-06-09T14:43:55.823" v="4814" actId="478"/>
          <ac:spMkLst>
            <pc:docMk/>
            <pc:sldMk cId="4197615443" sldId="332"/>
            <ac:spMk id="3" creationId="{B8FAA479-302B-49CD-80D2-298F6D44D8C5}"/>
          </ac:spMkLst>
        </pc:spChg>
        <pc:spChg chg="mod">
          <ac:chgData name="Lim Seung Ji" userId="bab0b6e4a3c08ab2" providerId="LiveId" clId="{94014F53-FE18-4DA2-B65C-A3C40DF99D58}" dt="2021-06-09T15:43:01.704" v="5548"/>
          <ac:spMkLst>
            <pc:docMk/>
            <pc:sldMk cId="4197615443" sldId="332"/>
            <ac:spMk id="4" creationId="{2CC7807B-DA8C-4AEB-BCE7-AB50DC7340D4}"/>
          </ac:spMkLst>
        </pc:spChg>
        <pc:grpChg chg="add mod">
          <ac:chgData name="Lim Seung Ji" userId="bab0b6e4a3c08ab2" providerId="LiveId" clId="{94014F53-FE18-4DA2-B65C-A3C40DF99D58}" dt="2021-06-09T14:44:14.432" v="4820" actId="1076"/>
          <ac:grpSpMkLst>
            <pc:docMk/>
            <pc:sldMk cId="4197615443" sldId="332"/>
            <ac:grpSpMk id="9" creationId="{392FAAE9-0162-496A-AE69-4F41A0270854}"/>
          </ac:grpSpMkLst>
        </pc:grpChg>
        <pc:picChg chg="add mod">
          <ac:chgData name="Lim Seung Ji" userId="bab0b6e4a3c08ab2" providerId="LiveId" clId="{94014F53-FE18-4DA2-B65C-A3C40DF99D58}" dt="2021-06-09T14:44:12.829" v="4819" actId="164"/>
          <ac:picMkLst>
            <pc:docMk/>
            <pc:sldMk cId="4197615443" sldId="332"/>
            <ac:picMk id="6" creationId="{3F198174-D109-4C92-85DE-596C58136D36}"/>
          </ac:picMkLst>
        </pc:picChg>
        <pc:picChg chg="add mod">
          <ac:chgData name="Lim Seung Ji" userId="bab0b6e4a3c08ab2" providerId="LiveId" clId="{94014F53-FE18-4DA2-B65C-A3C40DF99D58}" dt="2021-06-09T14:44:12.829" v="4819" actId="164"/>
          <ac:picMkLst>
            <pc:docMk/>
            <pc:sldMk cId="4197615443" sldId="332"/>
            <ac:picMk id="8" creationId="{48A2C740-8CAF-4672-A980-8EACD7396184}"/>
          </ac:picMkLst>
        </pc:picChg>
      </pc:sldChg>
      <pc:sldChg chg="addSp delSp modSp add mod">
        <pc:chgData name="Lim Seung Ji" userId="bab0b6e4a3c08ab2" providerId="LiveId" clId="{94014F53-FE18-4DA2-B65C-A3C40DF99D58}" dt="2021-06-09T15:43:20.730" v="5567"/>
        <pc:sldMkLst>
          <pc:docMk/>
          <pc:sldMk cId="938798965" sldId="333"/>
        </pc:sldMkLst>
        <pc:spChg chg="mod">
          <ac:chgData name="Lim Seung Ji" userId="bab0b6e4a3c08ab2" providerId="LiveId" clId="{94014F53-FE18-4DA2-B65C-A3C40DF99D58}" dt="2021-06-09T15:43:20.730" v="5567"/>
          <ac:spMkLst>
            <pc:docMk/>
            <pc:sldMk cId="938798965" sldId="333"/>
            <ac:spMk id="2" creationId="{4F94B46D-EFD4-4789-808E-71EACFE8E5C7}"/>
          </ac:spMkLst>
        </pc:spChg>
        <pc:spChg chg="mod">
          <ac:chgData name="Lim Seung Ji" userId="bab0b6e4a3c08ab2" providerId="LiveId" clId="{94014F53-FE18-4DA2-B65C-A3C40DF99D58}" dt="2021-06-09T15:43:05.502" v="5549"/>
          <ac:spMkLst>
            <pc:docMk/>
            <pc:sldMk cId="938798965" sldId="333"/>
            <ac:spMk id="4" creationId="{2CC7807B-DA8C-4AEB-BCE7-AB50DC7340D4}"/>
          </ac:spMkLst>
        </pc:spChg>
        <pc:grpChg chg="del">
          <ac:chgData name="Lim Seung Ji" userId="bab0b6e4a3c08ab2" providerId="LiveId" clId="{94014F53-FE18-4DA2-B65C-A3C40DF99D58}" dt="2021-06-09T14:44:21.742" v="4822" actId="478"/>
          <ac:grpSpMkLst>
            <pc:docMk/>
            <pc:sldMk cId="938798965" sldId="333"/>
            <ac:grpSpMk id="9" creationId="{392FAAE9-0162-496A-AE69-4F41A0270854}"/>
          </ac:grpSpMkLst>
        </pc:grpChg>
        <pc:picChg chg="add mod">
          <ac:chgData name="Lim Seung Ji" userId="bab0b6e4a3c08ab2" providerId="LiveId" clId="{94014F53-FE18-4DA2-B65C-A3C40DF99D58}" dt="2021-06-09T14:44:36.988" v="4824" actId="1076"/>
          <ac:picMkLst>
            <pc:docMk/>
            <pc:sldMk cId="938798965" sldId="333"/>
            <ac:picMk id="5" creationId="{F11EC6B1-E7AF-4EB7-91C9-445BBB885A47}"/>
          </ac:picMkLst>
        </pc:picChg>
      </pc:sldChg>
      <pc:sldChg chg="new add del">
        <pc:chgData name="Lim Seung Ji" userId="bab0b6e4a3c08ab2" providerId="LiveId" clId="{94014F53-FE18-4DA2-B65C-A3C40DF99D58}" dt="2021-06-09T15:28:46.384" v="5160" actId="47"/>
        <pc:sldMkLst>
          <pc:docMk/>
          <pc:sldMk cId="2709722968" sldId="334"/>
        </pc:sldMkLst>
      </pc:sldChg>
      <pc:sldChg chg="addSp delSp modSp add del mod">
        <pc:chgData name="Lim Seung Ji" userId="bab0b6e4a3c08ab2" providerId="LiveId" clId="{94014F53-FE18-4DA2-B65C-A3C40DF99D58}" dt="2021-06-09T15:44:03.809" v="5580" actId="1076"/>
        <pc:sldMkLst>
          <pc:docMk/>
          <pc:sldMk cId="3427045280" sldId="335"/>
        </pc:sldMkLst>
        <pc:spChg chg="mod">
          <ac:chgData name="Lim Seung Ji" userId="bab0b6e4a3c08ab2" providerId="LiveId" clId="{94014F53-FE18-4DA2-B65C-A3C40DF99D58}" dt="2021-06-09T15:43:22.463" v="5568"/>
          <ac:spMkLst>
            <pc:docMk/>
            <pc:sldMk cId="3427045280" sldId="335"/>
            <ac:spMk id="2" creationId="{4F94B46D-EFD4-4789-808E-71EACFE8E5C7}"/>
          </ac:spMkLst>
        </pc:spChg>
        <pc:spChg chg="mod">
          <ac:chgData name="Lim Seung Ji" userId="bab0b6e4a3c08ab2" providerId="LiveId" clId="{94014F53-FE18-4DA2-B65C-A3C40DF99D58}" dt="2021-06-09T15:43:08.012" v="5550"/>
          <ac:spMkLst>
            <pc:docMk/>
            <pc:sldMk cId="3427045280" sldId="335"/>
            <ac:spMk id="4" creationId="{2CC7807B-DA8C-4AEB-BCE7-AB50DC7340D4}"/>
          </ac:spMkLst>
        </pc:spChg>
        <pc:spChg chg="add del mod">
          <ac:chgData name="Lim Seung Ji" userId="bab0b6e4a3c08ab2" providerId="LiveId" clId="{94014F53-FE18-4DA2-B65C-A3C40DF99D58}" dt="2021-06-09T15:35:19.828" v="5280" actId="478"/>
          <ac:spMkLst>
            <pc:docMk/>
            <pc:sldMk cId="3427045280" sldId="335"/>
            <ac:spMk id="6" creationId="{63E08633-F44A-43D9-8CA3-4C76ADAD8556}"/>
          </ac:spMkLst>
        </pc:spChg>
        <pc:spChg chg="add mod">
          <ac:chgData name="Lim Seung Ji" userId="bab0b6e4a3c08ab2" providerId="LiveId" clId="{94014F53-FE18-4DA2-B65C-A3C40DF99D58}" dt="2021-06-09T15:39:48.101" v="5477" actId="20577"/>
          <ac:spMkLst>
            <pc:docMk/>
            <pc:sldMk cId="3427045280" sldId="335"/>
            <ac:spMk id="7" creationId="{0732E5C6-8776-4F25-8000-E73350A18AE7}"/>
          </ac:spMkLst>
        </pc:spChg>
        <pc:spChg chg="add del mod">
          <ac:chgData name="Lim Seung Ji" userId="bab0b6e4a3c08ab2" providerId="LiveId" clId="{94014F53-FE18-4DA2-B65C-A3C40DF99D58}" dt="2021-06-09T15:36:04.411" v="5286" actId="478"/>
          <ac:spMkLst>
            <pc:docMk/>
            <pc:sldMk cId="3427045280" sldId="335"/>
            <ac:spMk id="8" creationId="{2C61ED15-AFFD-4AAF-B238-9F1C1A7ACCEC}"/>
          </ac:spMkLst>
        </pc:spChg>
        <pc:spChg chg="add mod">
          <ac:chgData name="Lim Seung Ji" userId="bab0b6e4a3c08ab2" providerId="LiveId" clId="{94014F53-FE18-4DA2-B65C-A3C40DF99D58}" dt="2021-06-09T15:44:03.809" v="5580" actId="1076"/>
          <ac:spMkLst>
            <pc:docMk/>
            <pc:sldMk cId="3427045280" sldId="335"/>
            <ac:spMk id="29" creationId="{345BA88B-231D-48C2-903D-BCFADD04E5B8}"/>
          </ac:spMkLst>
        </pc:spChg>
        <pc:spChg chg="add del mod">
          <ac:chgData name="Lim Seung Ji" userId="bab0b6e4a3c08ab2" providerId="LiveId" clId="{94014F53-FE18-4DA2-B65C-A3C40DF99D58}" dt="2021-06-09T15:43:44.861" v="5577" actId="478"/>
          <ac:spMkLst>
            <pc:docMk/>
            <pc:sldMk cId="3427045280" sldId="335"/>
            <ac:spMk id="30" creationId="{73F4F49B-4CF1-4A64-8B22-1361A8C639F2}"/>
          </ac:spMkLst>
        </pc:spChg>
        <pc:spChg chg="add del mod">
          <ac:chgData name="Lim Seung Ji" userId="bab0b6e4a3c08ab2" providerId="LiveId" clId="{94014F53-FE18-4DA2-B65C-A3C40DF99D58}" dt="2021-06-09T15:43:44.861" v="5577" actId="478"/>
          <ac:spMkLst>
            <pc:docMk/>
            <pc:sldMk cId="3427045280" sldId="335"/>
            <ac:spMk id="31" creationId="{9CE62EF8-D34A-4221-BDB9-B88CEA3E9C23}"/>
          </ac:spMkLst>
        </pc:spChg>
        <pc:spChg chg="add del mod">
          <ac:chgData name="Lim Seung Ji" userId="bab0b6e4a3c08ab2" providerId="LiveId" clId="{94014F53-FE18-4DA2-B65C-A3C40DF99D58}" dt="2021-06-09T15:43:42.349" v="5575"/>
          <ac:spMkLst>
            <pc:docMk/>
            <pc:sldMk cId="3427045280" sldId="335"/>
            <ac:spMk id="32" creationId="{15C0265A-10CE-48DA-88A3-D97278035178}"/>
          </ac:spMkLst>
        </pc:spChg>
        <pc:grpChg chg="add del mod">
          <ac:chgData name="Lim Seung Ji" userId="bab0b6e4a3c08ab2" providerId="LiveId" clId="{94014F53-FE18-4DA2-B65C-A3C40DF99D58}" dt="2021-06-09T15:44:00.778" v="5579" actId="165"/>
          <ac:grpSpMkLst>
            <pc:docMk/>
            <pc:sldMk cId="3427045280" sldId="335"/>
            <ac:grpSpMk id="28" creationId="{FCF03B61-BD59-42E8-9957-FF1ED2516459}"/>
          </ac:grpSpMkLst>
        </pc:grpChg>
        <pc:picChg chg="del">
          <ac:chgData name="Lim Seung Ji" userId="bab0b6e4a3c08ab2" providerId="LiveId" clId="{94014F53-FE18-4DA2-B65C-A3C40DF99D58}" dt="2021-06-09T15:28:47.853" v="5161" actId="478"/>
          <ac:picMkLst>
            <pc:docMk/>
            <pc:sldMk cId="3427045280" sldId="335"/>
            <ac:picMk id="5" creationId="{F11EC6B1-E7AF-4EB7-91C9-445BBB885A47}"/>
          </ac:picMkLst>
        </pc:picChg>
        <pc:picChg chg="add del mod">
          <ac:chgData name="Lim Seung Ji" userId="bab0b6e4a3c08ab2" providerId="LiveId" clId="{94014F53-FE18-4DA2-B65C-A3C40DF99D58}" dt="2021-06-09T15:36:04.411" v="5286" actId="478"/>
          <ac:picMkLst>
            <pc:docMk/>
            <pc:sldMk cId="3427045280" sldId="335"/>
            <ac:picMk id="11" creationId="{926F824B-E854-43A2-80C4-BE7A64F2ACA0}"/>
          </ac:picMkLst>
        </pc:picChg>
        <pc:picChg chg="add del mod">
          <ac:chgData name="Lim Seung Ji" userId="bab0b6e4a3c08ab2" providerId="LiveId" clId="{94014F53-FE18-4DA2-B65C-A3C40DF99D58}" dt="2021-06-09T15:36:04.411" v="5286" actId="478"/>
          <ac:picMkLst>
            <pc:docMk/>
            <pc:sldMk cId="3427045280" sldId="335"/>
            <ac:picMk id="13" creationId="{85C13221-04BC-41B2-B782-59C863E671EC}"/>
          </ac:picMkLst>
        </pc:picChg>
        <pc:picChg chg="add mod topLvl modCrop">
          <ac:chgData name="Lim Seung Ji" userId="bab0b6e4a3c08ab2" providerId="LiveId" clId="{94014F53-FE18-4DA2-B65C-A3C40DF99D58}" dt="2021-06-09T15:44:00.778" v="5579" actId="165"/>
          <ac:picMkLst>
            <pc:docMk/>
            <pc:sldMk cId="3427045280" sldId="335"/>
            <ac:picMk id="15" creationId="{0EBA3556-F4D2-43E2-BDD1-6E7234C061F2}"/>
          </ac:picMkLst>
        </pc:picChg>
        <pc:picChg chg="add del mod">
          <ac:chgData name="Lim Seung Ji" userId="bab0b6e4a3c08ab2" providerId="LiveId" clId="{94014F53-FE18-4DA2-B65C-A3C40DF99D58}" dt="2021-06-09T15:36:26.605" v="5291" actId="478"/>
          <ac:picMkLst>
            <pc:docMk/>
            <pc:sldMk cId="3427045280" sldId="335"/>
            <ac:picMk id="17" creationId="{70EADBE5-FAC5-49FC-8352-58FB2D614BD9}"/>
          </ac:picMkLst>
        </pc:picChg>
        <pc:picChg chg="add del mod">
          <ac:chgData name="Lim Seung Ji" userId="bab0b6e4a3c08ab2" providerId="LiveId" clId="{94014F53-FE18-4DA2-B65C-A3C40DF99D58}" dt="2021-06-09T15:36:54.799" v="5325" actId="478"/>
          <ac:picMkLst>
            <pc:docMk/>
            <pc:sldMk cId="3427045280" sldId="335"/>
            <ac:picMk id="19" creationId="{D98C9B6B-E586-4B35-8A40-C92E4FBE3DC8}"/>
          </ac:picMkLst>
        </pc:picChg>
        <pc:picChg chg="add mod topLvl modCrop">
          <ac:chgData name="Lim Seung Ji" userId="bab0b6e4a3c08ab2" providerId="LiveId" clId="{94014F53-FE18-4DA2-B65C-A3C40DF99D58}" dt="2021-06-09T15:44:03.809" v="5580" actId="1076"/>
          <ac:picMkLst>
            <pc:docMk/>
            <pc:sldMk cId="3427045280" sldId="335"/>
            <ac:picMk id="20" creationId="{D5A3699B-DEAF-4BBB-89F9-8145FA34F237}"/>
          </ac:picMkLst>
        </pc:picChg>
        <pc:picChg chg="add mod topLvl modCrop">
          <ac:chgData name="Lim Seung Ji" userId="bab0b6e4a3c08ab2" providerId="LiveId" clId="{94014F53-FE18-4DA2-B65C-A3C40DF99D58}" dt="2021-06-09T15:44:00.778" v="5579" actId="165"/>
          <ac:picMkLst>
            <pc:docMk/>
            <pc:sldMk cId="3427045280" sldId="335"/>
            <ac:picMk id="22" creationId="{9DAF2849-00F0-43A9-B54E-7FF9D8EBD834}"/>
          </ac:picMkLst>
        </pc:picChg>
        <pc:picChg chg="add mod topLvl modCrop">
          <ac:chgData name="Lim Seung Ji" userId="bab0b6e4a3c08ab2" providerId="LiveId" clId="{94014F53-FE18-4DA2-B65C-A3C40DF99D58}" dt="2021-06-09T15:44:00.778" v="5579" actId="165"/>
          <ac:picMkLst>
            <pc:docMk/>
            <pc:sldMk cId="3427045280" sldId="335"/>
            <ac:picMk id="24" creationId="{3EACD589-23DD-4CC4-98AD-7D1D5045DC43}"/>
          </ac:picMkLst>
        </pc:picChg>
        <pc:picChg chg="add mod topLvl modCrop">
          <ac:chgData name="Lim Seung Ji" userId="bab0b6e4a3c08ab2" providerId="LiveId" clId="{94014F53-FE18-4DA2-B65C-A3C40DF99D58}" dt="2021-06-09T15:44:00.778" v="5579" actId="165"/>
          <ac:picMkLst>
            <pc:docMk/>
            <pc:sldMk cId="3427045280" sldId="335"/>
            <ac:picMk id="25" creationId="{5074D0AE-2083-411F-843F-58D7BE514648}"/>
          </ac:picMkLst>
        </pc:picChg>
        <pc:picChg chg="add mod topLvl modCrop">
          <ac:chgData name="Lim Seung Ji" userId="bab0b6e4a3c08ab2" providerId="LiveId" clId="{94014F53-FE18-4DA2-B65C-A3C40DF99D58}" dt="2021-06-09T15:44:00.778" v="5579" actId="165"/>
          <ac:picMkLst>
            <pc:docMk/>
            <pc:sldMk cId="3427045280" sldId="335"/>
            <ac:picMk id="26" creationId="{90C027E8-F05B-4B32-A38E-2E5B9C6B1541}"/>
          </ac:picMkLst>
        </pc:picChg>
        <pc:picChg chg="add mod topLvl modCrop">
          <ac:chgData name="Lim Seung Ji" userId="bab0b6e4a3c08ab2" providerId="LiveId" clId="{94014F53-FE18-4DA2-B65C-A3C40DF99D58}" dt="2021-06-09T15:44:00.778" v="5579" actId="165"/>
          <ac:picMkLst>
            <pc:docMk/>
            <pc:sldMk cId="3427045280" sldId="335"/>
            <ac:picMk id="27" creationId="{2798EE64-CAEA-486E-BEEB-5625EF758DC3}"/>
          </ac:picMkLst>
        </pc:picChg>
        <pc:cxnChg chg="add del mod">
          <ac:chgData name="Lim Seung Ji" userId="bab0b6e4a3c08ab2" providerId="LiveId" clId="{94014F53-FE18-4DA2-B65C-A3C40DF99D58}" dt="2021-06-09T15:36:04.411" v="5286" actId="478"/>
          <ac:cxnSpMkLst>
            <pc:docMk/>
            <pc:sldMk cId="3427045280" sldId="335"/>
            <ac:cxnSpMk id="9" creationId="{7CD3F1CC-8ECC-4F50-B21B-6E4808479D36}"/>
          </ac:cxnSpMkLst>
        </pc:cxnChg>
        <pc:cxnChg chg="add del mod">
          <ac:chgData name="Lim Seung Ji" userId="bab0b6e4a3c08ab2" providerId="LiveId" clId="{94014F53-FE18-4DA2-B65C-A3C40DF99D58}" dt="2021-06-09T15:36:04.411" v="5286" actId="478"/>
          <ac:cxnSpMkLst>
            <pc:docMk/>
            <pc:sldMk cId="3427045280" sldId="335"/>
            <ac:cxnSpMk id="10" creationId="{D2E6A3E2-A903-4190-B8FE-7E0BAABF465E}"/>
          </ac:cxnSpMkLst>
        </pc:cxnChg>
      </pc:sldChg>
      <pc:sldChg chg="delSp new del mod">
        <pc:chgData name="Lim Seung Ji" userId="bab0b6e4a3c08ab2" providerId="LiveId" clId="{94014F53-FE18-4DA2-B65C-A3C40DF99D58}" dt="2021-06-09T15:32:35.432" v="5218" actId="47"/>
        <pc:sldMkLst>
          <pc:docMk/>
          <pc:sldMk cId="219395811" sldId="336"/>
        </pc:sldMkLst>
        <pc:spChg chg="del">
          <ac:chgData name="Lim Seung Ji" userId="bab0b6e4a3c08ab2" providerId="LiveId" clId="{94014F53-FE18-4DA2-B65C-A3C40DF99D58}" dt="2021-06-09T15:32:28.268" v="5217" actId="478"/>
          <ac:spMkLst>
            <pc:docMk/>
            <pc:sldMk cId="219395811" sldId="336"/>
            <ac:spMk id="2" creationId="{6033D75A-A15C-4BC6-822A-867C79AFFE13}"/>
          </ac:spMkLst>
        </pc:spChg>
      </pc:sldChg>
      <pc:sldChg chg="modSp add mod">
        <pc:chgData name="Lim Seung Ji" userId="bab0b6e4a3c08ab2" providerId="LiveId" clId="{94014F53-FE18-4DA2-B65C-A3C40DF99D58}" dt="2021-06-09T15:32:41.036" v="5241" actId="20577"/>
        <pc:sldMkLst>
          <pc:docMk/>
          <pc:sldMk cId="4189647632" sldId="336"/>
        </pc:sldMkLst>
        <pc:spChg chg="mod">
          <ac:chgData name="Lim Seung Ji" userId="bab0b6e4a3c08ab2" providerId="LiveId" clId="{94014F53-FE18-4DA2-B65C-A3C40DF99D58}" dt="2021-06-09T15:32:41.036" v="5241" actId="20577"/>
          <ac:spMkLst>
            <pc:docMk/>
            <pc:sldMk cId="4189647632" sldId="336"/>
            <ac:spMk id="2" creationId="{1E488F55-192D-4F1B-BE89-4ED7A7320496}"/>
          </ac:spMkLst>
        </pc:spChg>
      </pc:sldChg>
    </pc:docChg>
  </pc:docChgLst>
  <pc:docChgLst>
    <pc:chgData name="Lim Seung Ji" userId="bab0b6e4a3c08ab2" providerId="LiveId" clId="{7B9F7721-E6F0-42AA-B3DB-8557B7790012}"/>
    <pc:docChg chg="undo custSel addSld delSld modSld sldOrd">
      <pc:chgData name="Lim Seung Ji" userId="bab0b6e4a3c08ab2" providerId="LiveId" clId="{7B9F7721-E6F0-42AA-B3DB-8557B7790012}" dt="2021-06-03T15:15:41.667" v="384" actId="1076"/>
      <pc:docMkLst>
        <pc:docMk/>
      </pc:docMkLst>
      <pc:sldChg chg="del">
        <pc:chgData name="Lim Seung Ji" userId="bab0b6e4a3c08ab2" providerId="LiveId" clId="{7B9F7721-E6F0-42AA-B3DB-8557B7790012}" dt="2021-06-03T12:07:15.103" v="0" actId="47"/>
        <pc:sldMkLst>
          <pc:docMk/>
          <pc:sldMk cId="3536621829" sldId="271"/>
        </pc:sldMkLst>
      </pc:sldChg>
      <pc:sldChg chg="del">
        <pc:chgData name="Lim Seung Ji" userId="bab0b6e4a3c08ab2" providerId="LiveId" clId="{7B9F7721-E6F0-42AA-B3DB-8557B7790012}" dt="2021-06-03T12:07:15.103" v="0" actId="47"/>
        <pc:sldMkLst>
          <pc:docMk/>
          <pc:sldMk cId="3720198284" sldId="273"/>
        </pc:sldMkLst>
      </pc:sldChg>
      <pc:sldChg chg="del">
        <pc:chgData name="Lim Seung Ji" userId="bab0b6e4a3c08ab2" providerId="LiveId" clId="{7B9F7721-E6F0-42AA-B3DB-8557B7790012}" dt="2021-06-03T12:07:15.103" v="0" actId="47"/>
        <pc:sldMkLst>
          <pc:docMk/>
          <pc:sldMk cId="393247055" sldId="282"/>
        </pc:sldMkLst>
      </pc:sldChg>
      <pc:sldChg chg="addSp delSp modSp add mod ord">
        <pc:chgData name="Lim Seung Ji" userId="bab0b6e4a3c08ab2" providerId="LiveId" clId="{7B9F7721-E6F0-42AA-B3DB-8557B7790012}" dt="2021-06-03T14:52:02.843" v="378" actId="1036"/>
        <pc:sldMkLst>
          <pc:docMk/>
          <pc:sldMk cId="3012028305" sldId="282"/>
        </pc:sldMkLst>
        <pc:spChg chg="mod">
          <ac:chgData name="Lim Seung Ji" userId="bab0b6e4a3c08ab2" providerId="LiveId" clId="{7B9F7721-E6F0-42AA-B3DB-8557B7790012}" dt="2021-06-03T14:29:36.977" v="23" actId="20577"/>
          <ac:spMkLst>
            <pc:docMk/>
            <pc:sldMk cId="3012028305" sldId="282"/>
            <ac:spMk id="2" creationId="{87B03688-6A36-43A3-9B8B-7C96C78738CF}"/>
          </ac:spMkLst>
        </pc:spChg>
        <pc:spChg chg="mod">
          <ac:chgData name="Lim Seung Ji" userId="bab0b6e4a3c08ab2" providerId="LiveId" clId="{7B9F7721-E6F0-42AA-B3DB-8557B7790012}" dt="2021-06-03T14:51:37.383" v="370" actId="1076"/>
          <ac:spMkLst>
            <pc:docMk/>
            <pc:sldMk cId="3012028305" sldId="282"/>
            <ac:spMk id="3" creationId="{AE587FFA-9BF6-4E3A-AF49-91A1010DCD09}"/>
          </ac:spMkLst>
        </pc:spChg>
        <pc:spChg chg="del">
          <ac:chgData name="Lim Seung Ji" userId="bab0b6e4a3c08ab2" providerId="LiveId" clId="{7B9F7721-E6F0-42AA-B3DB-8557B7790012}" dt="2021-06-03T14:29:26.274" v="4" actId="478"/>
          <ac:spMkLst>
            <pc:docMk/>
            <pc:sldMk cId="3012028305" sldId="282"/>
            <ac:spMk id="4" creationId="{00000000-0000-0000-0000-000000000000}"/>
          </ac:spMkLst>
        </pc:spChg>
        <pc:spChg chg="add mod">
          <ac:chgData name="Lim Seung Ji" userId="bab0b6e4a3c08ab2" providerId="LiveId" clId="{7B9F7721-E6F0-42AA-B3DB-8557B7790012}" dt="2021-06-03T14:51:34.513" v="369" actId="1076"/>
          <ac:spMkLst>
            <pc:docMk/>
            <pc:sldMk cId="3012028305" sldId="282"/>
            <ac:spMk id="5" creationId="{7B02E32F-2C44-4937-9D55-9FFBA82EAA9A}"/>
          </ac:spMkLst>
        </pc:spChg>
        <pc:cxnChg chg="add mod">
          <ac:chgData name="Lim Seung Ji" userId="bab0b6e4a3c08ab2" providerId="LiveId" clId="{7B9F7721-E6F0-42AA-B3DB-8557B7790012}" dt="2021-06-03T14:52:02.843" v="378" actId="1036"/>
          <ac:cxnSpMkLst>
            <pc:docMk/>
            <pc:sldMk cId="3012028305" sldId="282"/>
            <ac:cxnSpMk id="7" creationId="{30C6D15D-34D0-4163-A505-A1BAEC9AA459}"/>
          </ac:cxnSpMkLst>
        </pc:cxnChg>
      </pc:sldChg>
      <pc:sldChg chg="addSp delSp modSp new mod">
        <pc:chgData name="Lim Seung Ji" userId="bab0b6e4a3c08ab2" providerId="LiveId" clId="{7B9F7721-E6F0-42AA-B3DB-8557B7790012}" dt="2021-06-03T15:15:41.667" v="384" actId="1076"/>
        <pc:sldMkLst>
          <pc:docMk/>
          <pc:sldMk cId="574831856" sldId="283"/>
        </pc:sldMkLst>
        <pc:spChg chg="del">
          <ac:chgData name="Lim Seung Ji" userId="bab0b6e4a3c08ab2" providerId="LiveId" clId="{7B9F7721-E6F0-42AA-B3DB-8557B7790012}" dt="2021-06-03T15:15:36.886" v="380" actId="478"/>
          <ac:spMkLst>
            <pc:docMk/>
            <pc:sldMk cId="574831856" sldId="283"/>
            <ac:spMk id="3" creationId="{EAE8FA7F-E8EE-4608-A1E0-39D9ACB22E5B}"/>
          </ac:spMkLst>
        </pc:spChg>
        <pc:picChg chg="add mod">
          <ac:chgData name="Lim Seung Ji" userId="bab0b6e4a3c08ab2" providerId="LiveId" clId="{7B9F7721-E6F0-42AA-B3DB-8557B7790012}" dt="2021-06-03T15:15:41.667" v="384" actId="1076"/>
          <ac:picMkLst>
            <pc:docMk/>
            <pc:sldMk cId="574831856" sldId="283"/>
            <ac:picMk id="5" creationId="{77EE0E27-93D3-4524-A602-C42E18298A6D}"/>
          </ac:picMkLst>
        </pc:picChg>
      </pc:sldChg>
    </pc:docChg>
  </pc:docChgLst>
  <pc:docChgLst>
    <pc:chgData name="Lim Seung Ji" userId="bab0b6e4a3c08ab2" providerId="LiveId" clId="{3F0E2472-1536-46C5-A160-EC85EDA1CBF8}"/>
    <pc:docChg chg="addSld modSld">
      <pc:chgData name="Lim Seung Ji" userId="bab0b6e4a3c08ab2" providerId="LiveId" clId="{3F0E2472-1536-46C5-A160-EC85EDA1CBF8}" dt="2021-05-26T08:23:45.976" v="72" actId="113"/>
      <pc:docMkLst>
        <pc:docMk/>
      </pc:docMkLst>
      <pc:sldChg chg="modSp new mod">
        <pc:chgData name="Lim Seung Ji" userId="bab0b6e4a3c08ab2" providerId="LiveId" clId="{3F0E2472-1536-46C5-A160-EC85EDA1CBF8}" dt="2021-05-26T08:23:45.976" v="72" actId="113"/>
        <pc:sldMkLst>
          <pc:docMk/>
          <pc:sldMk cId="393247055" sldId="282"/>
        </pc:sldMkLst>
        <pc:spChg chg="mod">
          <ac:chgData name="Lim Seung Ji" userId="bab0b6e4a3c08ab2" providerId="LiveId" clId="{3F0E2472-1536-46C5-A160-EC85EDA1CBF8}" dt="2021-05-26T08:23:33.225" v="65" actId="20577"/>
          <ac:spMkLst>
            <pc:docMk/>
            <pc:sldMk cId="393247055" sldId="282"/>
            <ac:spMk id="2" creationId="{035B2493-1851-406F-8CAE-9ABEDE7F403A}"/>
          </ac:spMkLst>
        </pc:spChg>
        <pc:spChg chg="mod">
          <ac:chgData name="Lim Seung Ji" userId="bab0b6e4a3c08ab2" providerId="LiveId" clId="{3F0E2472-1536-46C5-A160-EC85EDA1CBF8}" dt="2021-05-26T08:23:45.976" v="72" actId="113"/>
          <ac:spMkLst>
            <pc:docMk/>
            <pc:sldMk cId="393247055" sldId="282"/>
            <ac:spMk id="3" creationId="{19C92FC6-23CB-427D-953B-9697FA0DE2B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3134C-90AC-4014-A689-5016822D90D1}" type="datetimeFigureOut">
              <a:rPr lang="ko-KR" altLang="en-US" smtClean="0"/>
              <a:t>2021-06-11</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2FD50-3D0C-4928-B899-424CDE49C96D}" type="slidenum">
              <a:rPr lang="ko-KR" altLang="en-US" smtClean="0"/>
              <a:t>‹#›</a:t>
            </a:fld>
            <a:endParaRPr lang="ko-KR" altLang="en-US"/>
          </a:p>
        </p:txBody>
      </p:sp>
    </p:spTree>
    <p:extLst>
      <p:ext uri="{BB962C8B-B14F-4D97-AF65-F5344CB8AC3E}">
        <p14:creationId xmlns:p14="http://schemas.microsoft.com/office/powerpoint/2010/main" val="353336991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BEE2098B-DC41-4214-ACB9-DEED284A00E6}" type="datetimeFigureOut">
              <a:rPr lang="ko-KR" altLang="en-US" smtClean="0"/>
              <a:t>2021-06-11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F679A87-71DE-472E-A18D-F661B7E4642F}" type="slidenum">
              <a:rPr lang="ko-KR" altLang="en-US" smtClean="0"/>
              <a:t>‹#›</a:t>
            </a:fld>
            <a:endParaRPr lang="ko-KR" altLang="en-US"/>
          </a:p>
        </p:txBody>
      </p:sp>
    </p:spTree>
    <p:extLst>
      <p:ext uri="{BB962C8B-B14F-4D97-AF65-F5344CB8AC3E}">
        <p14:creationId xmlns:p14="http://schemas.microsoft.com/office/powerpoint/2010/main" val="3948448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EE2098B-DC41-4214-ACB9-DEED284A00E6}" type="datetimeFigureOut">
              <a:rPr lang="ko-KR" altLang="en-US" smtClean="0"/>
              <a:t>2021-06-11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F679A87-71DE-472E-A18D-F661B7E4642F}" type="slidenum">
              <a:rPr lang="ko-KR" altLang="en-US" smtClean="0"/>
              <a:t>‹#›</a:t>
            </a:fld>
            <a:endParaRPr lang="ko-KR" altLang="en-US"/>
          </a:p>
        </p:txBody>
      </p:sp>
    </p:spTree>
    <p:extLst>
      <p:ext uri="{BB962C8B-B14F-4D97-AF65-F5344CB8AC3E}">
        <p14:creationId xmlns:p14="http://schemas.microsoft.com/office/powerpoint/2010/main" val="125273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EE2098B-DC41-4214-ACB9-DEED284A00E6}" type="datetimeFigureOut">
              <a:rPr lang="ko-KR" altLang="en-US" smtClean="0"/>
              <a:t>2021-06-11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F679A87-71DE-472E-A18D-F661B7E4642F}" type="slidenum">
              <a:rPr lang="ko-KR" altLang="en-US" smtClean="0"/>
              <a:t>‹#›</a:t>
            </a:fld>
            <a:endParaRPr lang="ko-KR" altLang="en-US"/>
          </a:p>
        </p:txBody>
      </p:sp>
    </p:spTree>
    <p:extLst>
      <p:ext uri="{BB962C8B-B14F-4D97-AF65-F5344CB8AC3E}">
        <p14:creationId xmlns:p14="http://schemas.microsoft.com/office/powerpoint/2010/main" val="163891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EE2098B-DC41-4214-ACB9-DEED284A00E6}" type="datetimeFigureOut">
              <a:rPr lang="ko-KR" altLang="en-US" smtClean="0"/>
              <a:t>2021-06-11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F679A87-71DE-472E-A18D-F661B7E4642F}" type="slidenum">
              <a:rPr lang="ko-KR" altLang="en-US" smtClean="0"/>
              <a:t>‹#›</a:t>
            </a:fld>
            <a:endParaRPr lang="ko-KR" altLang="en-US"/>
          </a:p>
        </p:txBody>
      </p:sp>
    </p:spTree>
    <p:extLst>
      <p:ext uri="{BB962C8B-B14F-4D97-AF65-F5344CB8AC3E}">
        <p14:creationId xmlns:p14="http://schemas.microsoft.com/office/powerpoint/2010/main" val="3756546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BEE2098B-DC41-4214-ACB9-DEED284A00E6}" type="datetimeFigureOut">
              <a:rPr lang="ko-KR" altLang="en-US" smtClean="0"/>
              <a:t>2021-06-11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F679A87-71DE-472E-A18D-F661B7E4642F}" type="slidenum">
              <a:rPr lang="ko-KR" altLang="en-US" smtClean="0"/>
              <a:t>‹#›</a:t>
            </a:fld>
            <a:endParaRPr lang="ko-KR" altLang="en-US"/>
          </a:p>
        </p:txBody>
      </p:sp>
    </p:spTree>
    <p:extLst>
      <p:ext uri="{BB962C8B-B14F-4D97-AF65-F5344CB8AC3E}">
        <p14:creationId xmlns:p14="http://schemas.microsoft.com/office/powerpoint/2010/main" val="2619552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BEE2098B-DC41-4214-ACB9-DEED284A00E6}" type="datetimeFigureOut">
              <a:rPr lang="ko-KR" altLang="en-US" smtClean="0"/>
              <a:t>2021-06-11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F679A87-71DE-472E-A18D-F661B7E4642F}" type="slidenum">
              <a:rPr lang="ko-KR" altLang="en-US" smtClean="0"/>
              <a:t>‹#›</a:t>
            </a:fld>
            <a:endParaRPr lang="ko-KR" altLang="en-US"/>
          </a:p>
        </p:txBody>
      </p:sp>
    </p:spTree>
    <p:extLst>
      <p:ext uri="{BB962C8B-B14F-4D97-AF65-F5344CB8AC3E}">
        <p14:creationId xmlns:p14="http://schemas.microsoft.com/office/powerpoint/2010/main" val="3253876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BEE2098B-DC41-4214-ACB9-DEED284A00E6}" type="datetimeFigureOut">
              <a:rPr lang="ko-KR" altLang="en-US" smtClean="0"/>
              <a:t>2021-06-11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BF679A87-71DE-472E-A18D-F661B7E4642F}" type="slidenum">
              <a:rPr lang="ko-KR" altLang="en-US" smtClean="0"/>
              <a:t>‹#›</a:t>
            </a:fld>
            <a:endParaRPr lang="ko-KR" altLang="en-US"/>
          </a:p>
        </p:txBody>
      </p:sp>
    </p:spTree>
    <p:extLst>
      <p:ext uri="{BB962C8B-B14F-4D97-AF65-F5344CB8AC3E}">
        <p14:creationId xmlns:p14="http://schemas.microsoft.com/office/powerpoint/2010/main" val="2814698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BEE2098B-DC41-4214-ACB9-DEED284A00E6}" type="datetimeFigureOut">
              <a:rPr lang="ko-KR" altLang="en-US" smtClean="0"/>
              <a:t>2021-06-11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BF679A87-71DE-472E-A18D-F661B7E4642F}" type="slidenum">
              <a:rPr lang="ko-KR" altLang="en-US" smtClean="0"/>
              <a:t>‹#›</a:t>
            </a:fld>
            <a:endParaRPr lang="ko-KR" altLang="en-US"/>
          </a:p>
        </p:txBody>
      </p:sp>
    </p:spTree>
    <p:extLst>
      <p:ext uri="{BB962C8B-B14F-4D97-AF65-F5344CB8AC3E}">
        <p14:creationId xmlns:p14="http://schemas.microsoft.com/office/powerpoint/2010/main" val="303960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2098B-DC41-4214-ACB9-DEED284A00E6}" type="datetimeFigureOut">
              <a:rPr lang="ko-KR" altLang="en-US" smtClean="0"/>
              <a:t>2021-06-11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BF679A87-71DE-472E-A18D-F661B7E4642F}" type="slidenum">
              <a:rPr lang="ko-KR" altLang="en-US" smtClean="0"/>
              <a:t>‹#›</a:t>
            </a:fld>
            <a:endParaRPr lang="ko-KR" altLang="en-US"/>
          </a:p>
        </p:txBody>
      </p:sp>
    </p:spTree>
    <p:extLst>
      <p:ext uri="{BB962C8B-B14F-4D97-AF65-F5344CB8AC3E}">
        <p14:creationId xmlns:p14="http://schemas.microsoft.com/office/powerpoint/2010/main" val="174526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BEE2098B-DC41-4214-ACB9-DEED284A00E6}" type="datetimeFigureOut">
              <a:rPr lang="ko-KR" altLang="en-US" smtClean="0"/>
              <a:t>2021-06-11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F679A87-71DE-472E-A18D-F661B7E4642F}" type="slidenum">
              <a:rPr lang="ko-KR" altLang="en-US" smtClean="0"/>
              <a:t>‹#›</a:t>
            </a:fld>
            <a:endParaRPr lang="ko-KR" altLang="en-US"/>
          </a:p>
        </p:txBody>
      </p:sp>
    </p:spTree>
    <p:extLst>
      <p:ext uri="{BB962C8B-B14F-4D97-AF65-F5344CB8AC3E}">
        <p14:creationId xmlns:p14="http://schemas.microsoft.com/office/powerpoint/2010/main" val="3072437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BEE2098B-DC41-4214-ACB9-DEED284A00E6}" type="datetimeFigureOut">
              <a:rPr lang="ko-KR" altLang="en-US" smtClean="0"/>
              <a:t>2021-06-11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F679A87-71DE-472E-A18D-F661B7E4642F}" type="slidenum">
              <a:rPr lang="ko-KR" altLang="en-US" smtClean="0"/>
              <a:t>‹#›</a:t>
            </a:fld>
            <a:endParaRPr lang="ko-KR" altLang="en-US"/>
          </a:p>
        </p:txBody>
      </p:sp>
    </p:spTree>
    <p:extLst>
      <p:ext uri="{BB962C8B-B14F-4D97-AF65-F5344CB8AC3E}">
        <p14:creationId xmlns:p14="http://schemas.microsoft.com/office/powerpoint/2010/main" val="177668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2098B-DC41-4214-ACB9-DEED284A00E6}" type="datetimeFigureOut">
              <a:rPr lang="ko-KR" altLang="en-US" smtClean="0"/>
              <a:t>2021-06-11</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679A87-71DE-472E-A18D-F661B7E4642F}" type="slidenum">
              <a:rPr lang="ko-KR" altLang="en-US" smtClean="0"/>
              <a:t>‹#›</a:t>
            </a:fld>
            <a:endParaRPr lang="ko-KR" altLang="en-US"/>
          </a:p>
        </p:txBody>
      </p:sp>
    </p:spTree>
    <p:extLst>
      <p:ext uri="{BB962C8B-B14F-4D97-AF65-F5344CB8AC3E}">
        <p14:creationId xmlns:p14="http://schemas.microsoft.com/office/powerpoint/2010/main" val="1780749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alib.readthedocs.io/en/lates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salib.readthedocs.io/en/latest/"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alib.readthedocs.io/en/lates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salib.readthedocs.io/en/lates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alib.readthedocs.io/en/latest/" TargetMode="External"/><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488F55-192D-4F1B-BE89-4ED7A7320496}"/>
              </a:ext>
            </a:extLst>
          </p:cNvPr>
          <p:cNvSpPr>
            <a:spLocks noGrp="1"/>
          </p:cNvSpPr>
          <p:nvPr>
            <p:ph type="ctrTitle"/>
          </p:nvPr>
        </p:nvSpPr>
        <p:spPr/>
        <p:txBody>
          <a:bodyPr>
            <a:normAutofit/>
          </a:bodyPr>
          <a:lstStyle/>
          <a:p>
            <a:r>
              <a:rPr lang="en-US" altLang="ko-KR" sz="4400" b="1" i="0" u="none" strike="noStrike" baseline="0" dirty="0">
                <a:latin typeface="+mn-ea"/>
              </a:rPr>
              <a:t>An introduction to sensitivity a</a:t>
            </a:r>
            <a:r>
              <a:rPr lang="en-US" altLang="ko-KR" sz="4400" b="1" dirty="0">
                <a:latin typeface="+mn-ea"/>
                <a:ea typeface="+mn-ea"/>
              </a:rPr>
              <a:t>nalysis</a:t>
            </a:r>
            <a:endParaRPr lang="ko-KR" altLang="en-US" sz="4400" dirty="0">
              <a:latin typeface="+mn-ea"/>
              <a:ea typeface="+mn-ea"/>
            </a:endParaRPr>
          </a:p>
        </p:txBody>
      </p:sp>
      <p:sp>
        <p:nvSpPr>
          <p:cNvPr id="3" name="부제목 2">
            <a:extLst>
              <a:ext uri="{FF2B5EF4-FFF2-40B4-BE49-F238E27FC236}">
                <a16:creationId xmlns:a16="http://schemas.microsoft.com/office/drawing/2014/main" id="{5B2AAFA4-77D1-4CEA-93C1-23A5CDBA1400}"/>
              </a:ext>
            </a:extLst>
          </p:cNvPr>
          <p:cNvSpPr>
            <a:spLocks noGrp="1"/>
          </p:cNvSpPr>
          <p:nvPr>
            <p:ph type="subTitle" idx="1"/>
          </p:nvPr>
        </p:nvSpPr>
        <p:spPr/>
        <p:txBody>
          <a:bodyPr/>
          <a:lstStyle/>
          <a:p>
            <a:r>
              <a:rPr lang="en-US" altLang="ko-KR" dirty="0" smtClean="0">
                <a:latin typeface="+mn-ea"/>
              </a:rPr>
              <a:t>(2021.06.18.)</a:t>
            </a:r>
            <a:endParaRPr lang="ko-KR" altLang="en-US" dirty="0">
              <a:latin typeface="+mn-ea"/>
            </a:endParaRPr>
          </a:p>
        </p:txBody>
      </p:sp>
    </p:spTree>
    <p:extLst>
      <p:ext uri="{BB962C8B-B14F-4D97-AF65-F5344CB8AC3E}">
        <p14:creationId xmlns:p14="http://schemas.microsoft.com/office/powerpoint/2010/main" val="171653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3. SA techniques</a:t>
            </a:r>
            <a:endParaRPr lang="ko-KR" altLang="en-US" sz="3200" b="1" dirty="0">
              <a:latin typeface="+mn-ea"/>
              <a:ea typeface="+mn-ea"/>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B8FAA479-302B-49CD-80D2-298F6D44D8C5}"/>
                  </a:ext>
                </a:extLst>
              </p:cNvPr>
              <p:cNvSpPr>
                <a:spLocks noGrp="1"/>
              </p:cNvSpPr>
              <p:nvPr>
                <p:ph idx="1"/>
              </p:nvPr>
            </p:nvSpPr>
            <p:spPr/>
            <p:txBody>
              <a:bodyPr>
                <a:normAutofit/>
              </a:bodyPr>
              <a:lstStyle/>
              <a:p>
                <a:pPr algn="just">
                  <a:lnSpc>
                    <a:spcPct val="150000"/>
                  </a:lnSpc>
                </a:pPr>
                <a:r>
                  <a:rPr lang="en-US" altLang="ko-KR" sz="1800" b="1" dirty="0">
                    <a:latin typeface="+mn-ea"/>
                    <a:sym typeface="Wingdings" panose="05000000000000000000" pitchFamily="2" charset="2"/>
                  </a:rPr>
                  <a:t>3.2. One-at-a-time perturbations (perturbation</a:t>
                </a:r>
                <a:r>
                  <a:rPr lang="ko-KR" altLang="en-US" sz="1800" b="1" dirty="0">
                    <a:latin typeface="+mn-ea"/>
                    <a:sym typeface="Wingdings" panose="05000000000000000000" pitchFamily="2" charset="2"/>
                  </a:rPr>
                  <a:t> </a:t>
                </a:r>
                <a:r>
                  <a:rPr lang="en-US" altLang="ko-KR" sz="1800" b="1" dirty="0">
                    <a:latin typeface="+mn-ea"/>
                    <a:sym typeface="Wingdings" panose="05000000000000000000" pitchFamily="2" charset="2"/>
                  </a:rPr>
                  <a:t>&amp; derivatives)</a:t>
                </a:r>
              </a:p>
              <a:p>
                <a:pPr marL="0" indent="0">
                  <a:lnSpc>
                    <a:spcPct val="150000"/>
                  </a:lnSpc>
                  <a:buNone/>
                </a:pPr>
                <a14:m>
                  <m:oMathPara xmlns:m="http://schemas.openxmlformats.org/officeDocument/2006/math">
                    <m:oMathParaPr>
                      <m:jc m:val="left"/>
                    </m:oMathParaPr>
                    <m:oMath xmlns:m="http://schemas.openxmlformats.org/officeDocument/2006/math">
                      <m:r>
                        <a:rPr lang="en-US" altLang="ko-KR" sz="1800" b="0" i="1" smtClean="0">
                          <a:latin typeface="Cambria Math" panose="02040503050406030204" pitchFamily="18" charset="0"/>
                          <a:sym typeface="Wingdings" panose="05000000000000000000" pitchFamily="2" charset="2"/>
                        </a:rPr>
                        <m:t>𝑦</m:t>
                      </m:r>
                      <m:r>
                        <a:rPr lang="en-US" altLang="ko-KR" sz="1800" b="0" i="1" smtClean="0">
                          <a:latin typeface="Cambria Math" panose="02040503050406030204" pitchFamily="18" charset="0"/>
                          <a:sym typeface="Wingdings" panose="05000000000000000000" pitchFamily="2" charset="2"/>
                        </a:rPr>
                        <m:t>=</m:t>
                      </m:r>
                      <m:r>
                        <a:rPr lang="en-US" altLang="ko-KR" sz="1800" b="0" i="1" smtClean="0">
                          <a:latin typeface="Cambria Math" panose="02040503050406030204" pitchFamily="18" charset="0"/>
                          <a:sym typeface="Wingdings" panose="05000000000000000000" pitchFamily="2" charset="2"/>
                        </a:rPr>
                        <m:t>𝑓</m:t>
                      </m:r>
                      <m:r>
                        <a:rPr lang="en-US" altLang="ko-KR" sz="1800" b="0" i="1" smtClean="0">
                          <a:latin typeface="Cambria Math" panose="02040503050406030204" pitchFamily="18" charset="0"/>
                          <a:sym typeface="Wingdings" panose="05000000000000000000" pitchFamily="2" charset="2"/>
                        </a:rPr>
                        <m:t>(</m:t>
                      </m:r>
                      <m:r>
                        <a:rPr lang="en-US" altLang="ko-KR" sz="1800" b="1" i="1" smtClean="0">
                          <a:latin typeface="Cambria Math" panose="02040503050406030204" pitchFamily="18" charset="0"/>
                          <a:sym typeface="Wingdings" panose="05000000000000000000" pitchFamily="2" charset="2"/>
                        </a:rPr>
                        <m:t>𝒑</m:t>
                      </m:r>
                      <m:r>
                        <a:rPr lang="en-US" altLang="ko-KR" sz="1800" b="0" i="1" smtClean="0">
                          <a:latin typeface="Cambria Math" panose="02040503050406030204" pitchFamily="18" charset="0"/>
                          <a:sym typeface="Wingdings" panose="05000000000000000000" pitchFamily="2" charset="2"/>
                        </a:rPr>
                        <m:t>, </m:t>
                      </m:r>
                      <m:r>
                        <a:rPr lang="en-US" altLang="ko-KR" sz="1800" b="1" i="1" smtClean="0">
                          <a:latin typeface="Cambria Math" panose="02040503050406030204" pitchFamily="18" charset="0"/>
                          <a:sym typeface="Wingdings" panose="05000000000000000000" pitchFamily="2" charset="2"/>
                        </a:rPr>
                        <m:t>𝒖</m:t>
                      </m:r>
                      <m:r>
                        <a:rPr lang="en-US" altLang="ko-KR" sz="1800" b="0" i="1" smtClean="0">
                          <a:latin typeface="Cambria Math" panose="02040503050406030204" pitchFamily="18" charset="0"/>
                          <a:sym typeface="Wingdings" panose="05000000000000000000" pitchFamily="2" charset="2"/>
                        </a:rPr>
                        <m:t>,</m:t>
                      </m:r>
                      <m:r>
                        <a:rPr lang="en-US" altLang="ko-KR" sz="1800" b="1" i="1" smtClean="0">
                          <a:latin typeface="Cambria Math" panose="02040503050406030204" pitchFamily="18" charset="0"/>
                          <a:sym typeface="Wingdings" panose="05000000000000000000" pitchFamily="2" charset="2"/>
                        </a:rPr>
                        <m:t>𝒕𝒗</m:t>
                      </m:r>
                      <m:r>
                        <a:rPr lang="en-US" altLang="ko-KR" sz="1800" b="0" i="1" smtClean="0">
                          <a:latin typeface="Cambria Math" panose="02040503050406030204" pitchFamily="18" charset="0"/>
                          <a:sym typeface="Wingdings" panose="05000000000000000000" pitchFamily="2" charset="2"/>
                        </a:rPr>
                        <m:t>)</m:t>
                      </m:r>
                    </m:oMath>
                  </m:oMathPara>
                </a14:m>
                <a:endParaRPr lang="en-US" altLang="ko-KR" sz="1800" b="1" dirty="0">
                  <a:latin typeface="+mn-ea"/>
                  <a:sym typeface="Wingdings" panose="05000000000000000000" pitchFamily="2" charset="2"/>
                </a:endParaRPr>
              </a:p>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altLang="ko-KR" sz="1600" i="1" smtClean="0">
                              <a:latin typeface="Cambria Math" panose="02040503050406030204" pitchFamily="18" charset="0"/>
                              <a:sym typeface="Wingdings" panose="05000000000000000000" pitchFamily="2" charset="2"/>
                            </a:rPr>
                          </m:ctrlPr>
                        </m:sSubPr>
                        <m:e>
                          <m:r>
                            <a:rPr lang="en-US" altLang="ko-KR" sz="1600" b="0" i="1" smtClean="0">
                              <a:latin typeface="Cambria Math" panose="02040503050406030204" pitchFamily="18" charset="0"/>
                              <a:sym typeface="Wingdings" panose="05000000000000000000" pitchFamily="2" charset="2"/>
                            </a:rPr>
                            <m:t>𝑝</m:t>
                          </m:r>
                        </m:e>
                        <m:sub>
                          <m:r>
                            <a:rPr lang="en-US" altLang="ko-KR" sz="1600" b="0" i="1" smtClean="0">
                              <a:latin typeface="Cambria Math" panose="02040503050406030204" pitchFamily="18" charset="0"/>
                              <a:sym typeface="Wingdings" panose="05000000000000000000" pitchFamily="2" charset="2"/>
                            </a:rPr>
                            <m:t>𝑗</m:t>
                          </m:r>
                        </m:sub>
                      </m:sSub>
                      <m:r>
                        <a:rPr lang="en-US" altLang="ko-KR" sz="1600" b="0" i="1" smtClean="0">
                          <a:latin typeface="Cambria Math" panose="02040503050406030204" pitchFamily="18" charset="0"/>
                          <a:sym typeface="Wingdings" panose="05000000000000000000" pitchFamily="2" charset="2"/>
                        </a:rPr>
                        <m:t>→</m:t>
                      </m:r>
                      <m:sSub>
                        <m:sSubPr>
                          <m:ctrlPr>
                            <a:rPr lang="en-US" altLang="ko-KR" sz="1600" i="1" smtClean="0">
                              <a:latin typeface="Cambria Math" panose="02040503050406030204" pitchFamily="18" charset="0"/>
                              <a:sym typeface="Wingdings" panose="05000000000000000000" pitchFamily="2" charset="2"/>
                            </a:rPr>
                          </m:ctrlPr>
                        </m:sSubPr>
                        <m:e>
                          <m:r>
                            <a:rPr lang="en-US" altLang="ko-KR" sz="1600" b="0" i="1" smtClean="0">
                              <a:latin typeface="Cambria Math" panose="02040503050406030204" pitchFamily="18" charset="0"/>
                              <a:sym typeface="Wingdings" panose="05000000000000000000" pitchFamily="2" charset="2"/>
                            </a:rPr>
                            <m:t>𝑝</m:t>
                          </m:r>
                        </m:e>
                        <m:sub>
                          <m:r>
                            <a:rPr lang="en-US" altLang="ko-KR" sz="1600" b="0" i="1" smtClean="0">
                              <a:latin typeface="Cambria Math" panose="02040503050406030204" pitchFamily="18" charset="0"/>
                              <a:sym typeface="Wingdings" panose="05000000000000000000" pitchFamily="2" charset="2"/>
                            </a:rPr>
                            <m:t>𝑗</m:t>
                          </m:r>
                        </m:sub>
                      </m:sSub>
                      <m:r>
                        <a:rPr lang="en-US" altLang="ko-KR" sz="1600" b="0" i="1" smtClean="0">
                          <a:latin typeface="Cambria Math" panose="02040503050406030204" pitchFamily="18" charset="0"/>
                          <a:sym typeface="Wingdings" panose="05000000000000000000" pitchFamily="2" charset="2"/>
                        </a:rPr>
                        <m:t>+</m:t>
                      </m:r>
                      <m:r>
                        <a:rPr lang="en-US" altLang="ko-KR" sz="1600" b="0" i="1" smtClean="0">
                          <a:latin typeface="Cambria Math" panose="02040503050406030204" pitchFamily="18" charset="0"/>
                          <a:sym typeface="Wingdings" panose="05000000000000000000" pitchFamily="2" charset="2"/>
                        </a:rPr>
                        <m:t>𝛿</m:t>
                      </m:r>
                      <m:sSub>
                        <m:sSubPr>
                          <m:ctrlPr>
                            <a:rPr lang="en-US" altLang="ko-KR" sz="1600" i="1" smtClean="0">
                              <a:latin typeface="Cambria Math" panose="02040503050406030204" pitchFamily="18" charset="0"/>
                              <a:sym typeface="Wingdings" panose="05000000000000000000" pitchFamily="2" charset="2"/>
                            </a:rPr>
                          </m:ctrlPr>
                        </m:sSubPr>
                        <m:e>
                          <m:r>
                            <a:rPr lang="en-US" altLang="ko-KR" sz="1600" b="0" i="1" smtClean="0">
                              <a:latin typeface="Cambria Math" panose="02040503050406030204" pitchFamily="18" charset="0"/>
                              <a:sym typeface="Wingdings" panose="05000000000000000000" pitchFamily="2" charset="2"/>
                            </a:rPr>
                            <m:t>𝑝</m:t>
                          </m:r>
                        </m:e>
                        <m:sub>
                          <m:r>
                            <a:rPr lang="en-US" altLang="ko-KR" sz="1600" b="0" i="1" smtClean="0">
                              <a:latin typeface="Cambria Math" panose="02040503050406030204" pitchFamily="18" charset="0"/>
                              <a:sym typeface="Wingdings" panose="05000000000000000000" pitchFamily="2" charset="2"/>
                            </a:rPr>
                            <m:t>𝑗</m:t>
                          </m:r>
                        </m:sub>
                      </m:sSub>
                    </m:oMath>
                  </m:oMathPara>
                </a14:m>
                <a:endParaRPr lang="en-US" altLang="ko-KR" sz="1600" i="1" dirty="0">
                  <a:latin typeface="Cambria Math" panose="02040503050406030204" pitchFamily="18" charset="0"/>
                  <a:sym typeface="Wingdings" panose="05000000000000000000" pitchFamily="2" charset="2"/>
                </a:endParaRPr>
              </a:p>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altLang="ko-KR" sz="1600" i="1">
                              <a:latin typeface="Cambria Math" panose="02040503050406030204" pitchFamily="18" charset="0"/>
                              <a:sym typeface="Wingdings" panose="05000000000000000000" pitchFamily="2" charset="2"/>
                            </a:rPr>
                          </m:ctrlPr>
                        </m:sSubPr>
                        <m:e>
                          <m:r>
                            <a:rPr lang="en-US" altLang="ko-KR" sz="1600" b="0" i="1" smtClean="0">
                              <a:latin typeface="Cambria Math" panose="02040503050406030204" pitchFamily="18" charset="0"/>
                              <a:sym typeface="Wingdings" panose="05000000000000000000" pitchFamily="2" charset="2"/>
                            </a:rPr>
                            <m:t>𝑦</m:t>
                          </m:r>
                        </m:e>
                        <m:sub>
                          <m:r>
                            <a:rPr lang="en-US" altLang="ko-KR" sz="1600" b="0" i="1" smtClean="0">
                              <a:latin typeface="Cambria Math" panose="02040503050406030204" pitchFamily="18" charset="0"/>
                              <a:sym typeface="Wingdings" panose="05000000000000000000" pitchFamily="2" charset="2"/>
                            </a:rPr>
                            <m:t>𝑖</m:t>
                          </m:r>
                        </m:sub>
                      </m:sSub>
                      <m:r>
                        <a:rPr lang="en-US" altLang="ko-KR" sz="1600" i="1">
                          <a:latin typeface="Cambria Math" panose="02040503050406030204" pitchFamily="18" charset="0"/>
                          <a:sym typeface="Wingdings" panose="05000000000000000000" pitchFamily="2" charset="2"/>
                        </a:rPr>
                        <m:t>→</m:t>
                      </m:r>
                      <m:sSub>
                        <m:sSubPr>
                          <m:ctrlPr>
                            <a:rPr lang="en-US" altLang="ko-KR" sz="1600" i="1">
                              <a:latin typeface="Cambria Math" panose="02040503050406030204" pitchFamily="18" charset="0"/>
                              <a:sym typeface="Wingdings" panose="05000000000000000000" pitchFamily="2" charset="2"/>
                            </a:rPr>
                          </m:ctrlPr>
                        </m:sSubPr>
                        <m:e>
                          <m:r>
                            <a:rPr lang="en-US" altLang="ko-KR" sz="1600" b="0" i="1" smtClean="0">
                              <a:latin typeface="Cambria Math" panose="02040503050406030204" pitchFamily="18" charset="0"/>
                              <a:sym typeface="Wingdings" panose="05000000000000000000" pitchFamily="2" charset="2"/>
                            </a:rPr>
                            <m:t>𝑦</m:t>
                          </m:r>
                        </m:e>
                        <m:sub>
                          <m:r>
                            <a:rPr lang="en-US" altLang="ko-KR" sz="1600" b="0" i="1" smtClean="0">
                              <a:latin typeface="Cambria Math" panose="02040503050406030204" pitchFamily="18" charset="0"/>
                              <a:sym typeface="Wingdings" panose="05000000000000000000" pitchFamily="2" charset="2"/>
                            </a:rPr>
                            <m:t>𝑖</m:t>
                          </m:r>
                        </m:sub>
                      </m:sSub>
                      <m:r>
                        <a:rPr lang="en-US" altLang="ko-KR" sz="1600" i="1">
                          <a:latin typeface="Cambria Math" panose="02040503050406030204" pitchFamily="18" charset="0"/>
                          <a:sym typeface="Wingdings" panose="05000000000000000000" pitchFamily="2" charset="2"/>
                        </a:rPr>
                        <m:t>+</m:t>
                      </m:r>
                      <m:r>
                        <a:rPr lang="en-US" altLang="ko-KR" sz="1600" i="1">
                          <a:latin typeface="Cambria Math" panose="02040503050406030204" pitchFamily="18" charset="0"/>
                          <a:sym typeface="Wingdings" panose="05000000000000000000" pitchFamily="2" charset="2"/>
                        </a:rPr>
                        <m:t>𝛿</m:t>
                      </m:r>
                      <m:sSub>
                        <m:sSubPr>
                          <m:ctrlPr>
                            <a:rPr lang="en-US" altLang="ko-KR" sz="1600" i="1">
                              <a:latin typeface="Cambria Math" panose="02040503050406030204" pitchFamily="18" charset="0"/>
                              <a:sym typeface="Wingdings" panose="05000000000000000000" pitchFamily="2" charset="2"/>
                            </a:rPr>
                          </m:ctrlPr>
                        </m:sSubPr>
                        <m:e>
                          <m:r>
                            <a:rPr lang="en-US" altLang="ko-KR" sz="1600" b="0" i="1" smtClean="0">
                              <a:latin typeface="Cambria Math" panose="02040503050406030204" pitchFamily="18" charset="0"/>
                              <a:sym typeface="Wingdings" panose="05000000000000000000" pitchFamily="2" charset="2"/>
                            </a:rPr>
                            <m:t>𝑦</m:t>
                          </m:r>
                        </m:e>
                        <m:sub>
                          <m:r>
                            <a:rPr lang="en-US" altLang="ko-KR" sz="1600" b="0" i="1" smtClean="0">
                              <a:latin typeface="Cambria Math" panose="02040503050406030204" pitchFamily="18" charset="0"/>
                              <a:sym typeface="Wingdings" panose="05000000000000000000" pitchFamily="2" charset="2"/>
                            </a:rPr>
                            <m:t>𝑖</m:t>
                          </m:r>
                        </m:sub>
                      </m:sSub>
                    </m:oMath>
                  </m:oMathPara>
                </a14:m>
                <a:endParaRPr lang="en-US" altLang="ko-KR" sz="1600" dirty="0">
                  <a:latin typeface="+mn-ea"/>
                  <a:sym typeface="Wingdings" panose="05000000000000000000" pitchFamily="2" charset="2"/>
                </a:endParaRPr>
              </a:p>
              <a:p>
                <a:pPr marL="0" indent="0">
                  <a:lnSpc>
                    <a:spcPct val="150000"/>
                  </a:lnSpc>
                  <a:buNone/>
                </a:pPr>
                <a14:m>
                  <m:oMathPara xmlns:m="http://schemas.openxmlformats.org/officeDocument/2006/math">
                    <m:oMathParaPr>
                      <m:jc m:val="left"/>
                    </m:oMathParaPr>
                    <m:oMath xmlns:m="http://schemas.openxmlformats.org/officeDocument/2006/math">
                      <m:f>
                        <m:fPr>
                          <m:ctrlPr>
                            <a:rPr lang="en-US" altLang="ko-KR" sz="1600" b="0" i="1" smtClean="0">
                              <a:latin typeface="Cambria Math" panose="02040503050406030204" pitchFamily="18" charset="0"/>
                              <a:sym typeface="Wingdings" panose="05000000000000000000" pitchFamily="2" charset="2"/>
                            </a:rPr>
                          </m:ctrlPr>
                        </m:fPr>
                        <m:num>
                          <m:r>
                            <a:rPr lang="en-US" altLang="ko-KR" sz="1600" i="1">
                              <a:latin typeface="Cambria Math" panose="02040503050406030204" pitchFamily="18" charset="0"/>
                              <a:sym typeface="Wingdings" panose="05000000000000000000" pitchFamily="2" charset="2"/>
                            </a:rPr>
                            <m:t>𝛿</m:t>
                          </m:r>
                          <m:sSub>
                            <m:sSubPr>
                              <m:ctrlPr>
                                <a:rPr lang="en-US" altLang="ko-KR" sz="1600" i="1">
                                  <a:latin typeface="Cambria Math" panose="02040503050406030204" pitchFamily="18" charset="0"/>
                                  <a:sym typeface="Wingdings" panose="05000000000000000000" pitchFamily="2" charset="2"/>
                                </a:rPr>
                              </m:ctrlPr>
                            </m:sSubPr>
                            <m:e>
                              <m:r>
                                <a:rPr lang="en-US" altLang="ko-KR" sz="1600" b="0" i="1" smtClean="0">
                                  <a:latin typeface="Cambria Math" panose="02040503050406030204" pitchFamily="18" charset="0"/>
                                  <a:sym typeface="Wingdings" panose="05000000000000000000" pitchFamily="2" charset="2"/>
                                </a:rPr>
                                <m:t>𝑦</m:t>
                              </m:r>
                            </m:e>
                            <m:sub>
                              <m:r>
                                <a:rPr lang="en-US" altLang="ko-KR" sz="1600" b="0" i="1" smtClean="0">
                                  <a:latin typeface="Cambria Math" panose="02040503050406030204" pitchFamily="18" charset="0"/>
                                  <a:sym typeface="Wingdings" panose="05000000000000000000" pitchFamily="2" charset="2"/>
                                </a:rPr>
                                <m:t>𝑖</m:t>
                              </m:r>
                            </m:sub>
                          </m:sSub>
                        </m:num>
                        <m:den>
                          <m:r>
                            <a:rPr lang="en-US" altLang="ko-KR" sz="1600" i="1">
                              <a:latin typeface="Cambria Math" panose="02040503050406030204" pitchFamily="18" charset="0"/>
                              <a:sym typeface="Wingdings" panose="05000000000000000000" pitchFamily="2" charset="2"/>
                            </a:rPr>
                            <m:t>𝛿</m:t>
                          </m:r>
                          <m:sSub>
                            <m:sSubPr>
                              <m:ctrlPr>
                                <a:rPr lang="en-US" altLang="ko-KR" sz="1600" i="1">
                                  <a:latin typeface="Cambria Math" panose="02040503050406030204" pitchFamily="18" charset="0"/>
                                  <a:sym typeface="Wingdings" panose="05000000000000000000" pitchFamily="2" charset="2"/>
                                </a:rPr>
                              </m:ctrlPr>
                            </m:sSubPr>
                            <m:e>
                              <m:r>
                                <a:rPr lang="en-US" altLang="ko-KR" sz="1600" i="1">
                                  <a:latin typeface="Cambria Math" panose="02040503050406030204" pitchFamily="18" charset="0"/>
                                  <a:sym typeface="Wingdings" panose="05000000000000000000" pitchFamily="2" charset="2"/>
                                </a:rPr>
                                <m:t>𝑝</m:t>
                              </m:r>
                            </m:e>
                            <m:sub>
                              <m:r>
                                <a:rPr lang="en-US" altLang="ko-KR" sz="1600" i="1">
                                  <a:latin typeface="Cambria Math" panose="02040503050406030204" pitchFamily="18" charset="0"/>
                                  <a:sym typeface="Wingdings" panose="05000000000000000000" pitchFamily="2" charset="2"/>
                                </a:rPr>
                                <m:t>𝑗</m:t>
                              </m:r>
                            </m:sub>
                          </m:sSub>
                        </m:den>
                      </m:f>
                      <m:r>
                        <a:rPr lang="en-US" altLang="ko-KR" sz="1600" b="0" i="1" smtClean="0">
                          <a:latin typeface="Cambria Math" panose="02040503050406030204" pitchFamily="18" charset="0"/>
                          <a:sym typeface="Wingdings" panose="05000000000000000000" pitchFamily="2" charset="2"/>
                        </a:rPr>
                        <m:t>:</m:t>
                      </m:r>
                      <m:r>
                        <a:rPr lang="en-US" altLang="ko-KR" sz="1600" b="0" i="1" smtClean="0">
                          <a:latin typeface="Cambria Math" panose="02040503050406030204" pitchFamily="18" charset="0"/>
                          <a:sym typeface="Wingdings" panose="05000000000000000000" pitchFamily="2" charset="2"/>
                        </a:rPr>
                        <m:t>h𝑜𝑤</m:t>
                      </m:r>
                      <m:r>
                        <a:rPr lang="en-US" altLang="ko-KR" sz="1600" b="0" i="1" smtClean="0">
                          <a:latin typeface="Cambria Math" panose="02040503050406030204" pitchFamily="18" charset="0"/>
                          <a:sym typeface="Wingdings" panose="05000000000000000000" pitchFamily="2" charset="2"/>
                        </a:rPr>
                        <m:t> </m:t>
                      </m:r>
                      <m:r>
                        <a:rPr lang="en-US" altLang="ko-KR" sz="1600" b="0" i="1" smtClean="0">
                          <a:latin typeface="Cambria Math" panose="02040503050406030204" pitchFamily="18" charset="0"/>
                          <a:sym typeface="Wingdings" panose="05000000000000000000" pitchFamily="2" charset="2"/>
                        </a:rPr>
                        <m:t>𝑠𝑒𝑛𝑡𝑖𝑣𝑖𝑣𝑒</m:t>
                      </m:r>
                      <m:r>
                        <a:rPr lang="en-US" altLang="ko-KR" sz="1600" b="0" i="1" smtClean="0">
                          <a:latin typeface="Cambria Math" panose="02040503050406030204" pitchFamily="18" charset="0"/>
                          <a:sym typeface="Wingdings" panose="05000000000000000000" pitchFamily="2" charset="2"/>
                        </a:rPr>
                        <m:t> </m:t>
                      </m:r>
                      <m:sSub>
                        <m:sSubPr>
                          <m:ctrlPr>
                            <a:rPr lang="en-US" altLang="ko-KR" sz="1600" b="0" i="1" smtClean="0">
                              <a:latin typeface="Cambria Math" panose="02040503050406030204" pitchFamily="18" charset="0"/>
                              <a:sym typeface="Wingdings" panose="05000000000000000000" pitchFamily="2" charset="2"/>
                            </a:rPr>
                          </m:ctrlPr>
                        </m:sSubPr>
                        <m:e>
                          <m:r>
                            <a:rPr lang="en-US" altLang="ko-KR" sz="1600" b="0" i="1" smtClean="0">
                              <a:latin typeface="Cambria Math" panose="02040503050406030204" pitchFamily="18" charset="0"/>
                              <a:sym typeface="Wingdings" panose="05000000000000000000" pitchFamily="2" charset="2"/>
                            </a:rPr>
                            <m:t>𝑦</m:t>
                          </m:r>
                        </m:e>
                        <m:sub>
                          <m:r>
                            <a:rPr lang="en-US" altLang="ko-KR" sz="1600" b="0" i="1" smtClean="0">
                              <a:latin typeface="Cambria Math" panose="02040503050406030204" pitchFamily="18" charset="0"/>
                              <a:sym typeface="Wingdings" panose="05000000000000000000" pitchFamily="2" charset="2"/>
                            </a:rPr>
                            <m:t>𝑖</m:t>
                          </m:r>
                        </m:sub>
                      </m:sSub>
                      <m:r>
                        <a:rPr lang="en-US" altLang="ko-KR" sz="1600" b="0" i="1" smtClean="0">
                          <a:latin typeface="Cambria Math" panose="02040503050406030204" pitchFamily="18" charset="0"/>
                          <a:sym typeface="Wingdings" panose="05000000000000000000" pitchFamily="2" charset="2"/>
                        </a:rPr>
                        <m:t> </m:t>
                      </m:r>
                      <m:r>
                        <a:rPr lang="en-US" altLang="ko-KR" sz="1600" b="0" i="1" smtClean="0">
                          <a:latin typeface="Cambria Math" panose="02040503050406030204" pitchFamily="18" charset="0"/>
                          <a:sym typeface="Wingdings" panose="05000000000000000000" pitchFamily="2" charset="2"/>
                        </a:rPr>
                        <m:t>𝑖𝑠</m:t>
                      </m:r>
                      <m:r>
                        <a:rPr lang="en-US" altLang="ko-KR" sz="1600" b="0" i="1" smtClean="0">
                          <a:latin typeface="Cambria Math" panose="02040503050406030204" pitchFamily="18" charset="0"/>
                          <a:sym typeface="Wingdings" panose="05000000000000000000" pitchFamily="2" charset="2"/>
                        </a:rPr>
                        <m:t> </m:t>
                      </m:r>
                      <m:r>
                        <a:rPr lang="en-US" altLang="ko-KR" sz="1600" b="0" i="1" smtClean="0">
                          <a:latin typeface="Cambria Math" panose="02040503050406030204" pitchFamily="18" charset="0"/>
                          <a:sym typeface="Wingdings" panose="05000000000000000000" pitchFamily="2" charset="2"/>
                        </a:rPr>
                        <m:t>𝑡𝑜</m:t>
                      </m:r>
                      <m:r>
                        <a:rPr lang="en-US" altLang="ko-KR" sz="1600" b="0" i="1" smtClean="0">
                          <a:latin typeface="Cambria Math" panose="02040503050406030204" pitchFamily="18" charset="0"/>
                          <a:sym typeface="Wingdings" panose="05000000000000000000" pitchFamily="2" charset="2"/>
                        </a:rPr>
                        <m:t> </m:t>
                      </m:r>
                      <m:sSub>
                        <m:sSubPr>
                          <m:ctrlPr>
                            <a:rPr lang="en-US" altLang="ko-KR" sz="1600" b="0" i="1" smtClean="0">
                              <a:latin typeface="Cambria Math" panose="02040503050406030204" pitchFamily="18" charset="0"/>
                              <a:sym typeface="Wingdings" panose="05000000000000000000" pitchFamily="2" charset="2"/>
                            </a:rPr>
                          </m:ctrlPr>
                        </m:sSubPr>
                        <m:e>
                          <m:r>
                            <a:rPr lang="en-US" altLang="ko-KR" sz="1600" b="0" i="1" smtClean="0">
                              <a:latin typeface="Cambria Math" panose="02040503050406030204" pitchFamily="18" charset="0"/>
                              <a:sym typeface="Wingdings" panose="05000000000000000000" pitchFamily="2" charset="2"/>
                            </a:rPr>
                            <m:t>𝑝</m:t>
                          </m:r>
                        </m:e>
                        <m:sub>
                          <m:r>
                            <a:rPr lang="en-US" altLang="ko-KR" sz="1600" b="0" i="1" smtClean="0">
                              <a:latin typeface="Cambria Math" panose="02040503050406030204" pitchFamily="18" charset="0"/>
                              <a:sym typeface="Wingdings" panose="05000000000000000000" pitchFamily="2" charset="2"/>
                            </a:rPr>
                            <m:t>𝑗</m:t>
                          </m:r>
                        </m:sub>
                      </m:sSub>
                      <m:r>
                        <a:rPr lang="en-US" altLang="ko-KR" sz="1600" b="0" i="1" smtClean="0">
                          <a:latin typeface="Cambria Math" panose="02040503050406030204" pitchFamily="18" charset="0"/>
                          <a:sym typeface="Wingdings" panose="05000000000000000000" pitchFamily="2" charset="2"/>
                        </a:rPr>
                        <m:t> </m:t>
                      </m:r>
                      <m:r>
                        <a:rPr lang="en-US" altLang="ko-KR" sz="1600" b="0" i="1" smtClean="0">
                          <a:latin typeface="Cambria Math" panose="02040503050406030204" pitchFamily="18" charset="0"/>
                          <a:sym typeface="Wingdings" panose="05000000000000000000" pitchFamily="2" charset="2"/>
                        </a:rPr>
                        <m:t>𝑎𝑙𝑜𝑛𝑒</m:t>
                      </m:r>
                    </m:oMath>
                  </m:oMathPara>
                </a14:m>
                <a:endParaRPr lang="en-US" altLang="ko-KR" sz="1600" dirty="0">
                  <a:latin typeface="+mn-ea"/>
                  <a:sym typeface="Wingdings" panose="05000000000000000000" pitchFamily="2" charset="2"/>
                </a:endParaRPr>
              </a:p>
              <a:p>
                <a:pPr marL="0" indent="0">
                  <a:lnSpc>
                    <a:spcPct val="150000"/>
                  </a:lnSpc>
                  <a:buNone/>
                </a:pPr>
                <a:endParaRPr lang="en-US" altLang="ko-KR" sz="1600" dirty="0">
                  <a:latin typeface="+mn-ea"/>
                  <a:sym typeface="Wingdings" panose="05000000000000000000" pitchFamily="2" charset="2"/>
                </a:endParaRPr>
              </a:p>
              <a:p>
                <a:pPr marL="0" indent="0">
                  <a:lnSpc>
                    <a:spcPct val="150000"/>
                  </a:lnSpc>
                  <a:buNone/>
                </a:pPr>
                <a14:m>
                  <m:oMathPara xmlns:m="http://schemas.openxmlformats.org/officeDocument/2006/math">
                    <m:oMathParaPr>
                      <m:jc m:val="left"/>
                    </m:oMathParaPr>
                    <m:oMath xmlns:m="http://schemas.openxmlformats.org/officeDocument/2006/math">
                      <m:d>
                        <m:dPr>
                          <m:ctrlPr>
                            <a:rPr lang="en-US" altLang="ko-KR" sz="1600" b="0" i="1" dirty="0" smtClean="0">
                              <a:latin typeface="Cambria Math" panose="02040503050406030204" pitchFamily="18" charset="0"/>
                            </a:rPr>
                          </m:ctrlPr>
                        </m:dPr>
                        <m:e>
                          <m:r>
                            <m:rPr>
                              <m:sty m:val="p"/>
                            </m:rPr>
                            <a:rPr lang="en-US" altLang="ko-KR" sz="1600" b="0" i="0" dirty="0" smtClean="0">
                              <a:latin typeface="Cambria Math" panose="02040503050406030204" pitchFamily="18" charset="0"/>
                            </a:rPr>
                            <m:t>i</m:t>
                          </m:r>
                        </m:e>
                      </m:d>
                      <m:r>
                        <a:rPr lang="en-US" altLang="ko-KR" sz="1600" b="0" i="1" dirty="0" smtClean="0">
                          <a:latin typeface="Cambria Math" panose="02040503050406030204" pitchFamily="18" charset="0"/>
                        </a:rPr>
                        <m:t> </m:t>
                      </m:r>
                      <m:r>
                        <a:rPr lang="en-US" altLang="ko-KR" sz="1600" i="1" dirty="0" smtClean="0">
                          <a:latin typeface="Cambria Math" panose="02040503050406030204" pitchFamily="18" charset="0"/>
                        </a:rPr>
                        <m:t>𝑖𝑡</m:t>
                      </m:r>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𝑚𝑎𝑦</m:t>
                      </m:r>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𝑣𝑎𝑟𝑦</m:t>
                      </m:r>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𝑤𝑖𝑡h</m:t>
                      </m:r>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𝑡h𝑒</m:t>
                      </m:r>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𝑠𝑖𝑧𝑒</m:t>
                      </m:r>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𝑜𝑓</m:t>
                      </m:r>
                      <m:r>
                        <a:rPr lang="en-US" altLang="ko-KR" sz="1600" i="1" dirty="0" smtClean="0">
                          <a:latin typeface="Cambria Math" panose="02040503050406030204" pitchFamily="18" charset="0"/>
                        </a:rPr>
                        <m:t> </m:t>
                      </m:r>
                      <m:r>
                        <a:rPr lang="el-GR" altLang="ko-KR" sz="1600" i="1" dirty="0">
                          <a:latin typeface="Cambria Math" panose="02040503050406030204" pitchFamily="18" charset="0"/>
                          <a:cs typeface="Times New Roman" panose="02020603050405020304" pitchFamily="18" charset="0"/>
                        </a:rPr>
                        <m:t>𝛿</m:t>
                      </m:r>
                      <m:r>
                        <a:rPr lang="en-US" altLang="ko-KR" sz="1600" i="1" dirty="0" err="1">
                          <a:latin typeface="Cambria Math" panose="02040503050406030204" pitchFamily="18" charset="0"/>
                          <a:cs typeface="Times New Roman" panose="02020603050405020304" pitchFamily="18" charset="0"/>
                        </a:rPr>
                        <m:t>𝑝</m:t>
                      </m:r>
                      <m:r>
                        <a:rPr lang="en-US" altLang="ko-KR" sz="1600" i="1" baseline="-25000" dirty="0" err="1">
                          <a:latin typeface="Cambria Math" panose="02040503050406030204" pitchFamily="18" charset="0"/>
                          <a:cs typeface="Times New Roman" panose="02020603050405020304" pitchFamily="18" charset="0"/>
                        </a:rPr>
                        <m:t>𝑗</m:t>
                      </m:r>
                      <m:r>
                        <a:rPr lang="en-US" altLang="ko-KR" sz="1600" i="1" baseline="-25000" dirty="0">
                          <a:latin typeface="Cambria Math" panose="02040503050406030204" pitchFamily="18" charset="0"/>
                          <a:cs typeface="Times New Roman" panose="02020603050405020304" pitchFamily="18" charset="0"/>
                        </a:rPr>
                        <m:t> </m:t>
                      </m:r>
                      <m:r>
                        <a:rPr lang="en-US" altLang="ko-KR" sz="1600" i="1" dirty="0">
                          <a:latin typeface="Cambria Math" panose="02040503050406030204" pitchFamily="18" charset="0"/>
                          <a:cs typeface="Times New Roman" panose="02020603050405020304" pitchFamily="18" charset="0"/>
                          <a:sym typeface="Wingdings" panose="05000000000000000000" pitchFamily="2" charset="2"/>
                        </a:rPr>
                        <m:t> : </m:t>
                      </m:r>
                      <m:r>
                        <a:rPr lang="el-GR" altLang="ko-KR" sz="1600" b="1" i="1" dirty="0">
                          <a:latin typeface="Cambria Math" panose="02040503050406030204" pitchFamily="18" charset="0"/>
                          <a:cs typeface="Times New Roman" panose="02020603050405020304" pitchFamily="18" charset="0"/>
                        </a:rPr>
                        <m:t>𝜹</m:t>
                      </m:r>
                      <m:r>
                        <a:rPr lang="en-US" altLang="ko-KR" sz="1600" b="1" i="1" dirty="0" err="1">
                          <a:latin typeface="Cambria Math" panose="02040503050406030204" pitchFamily="18" charset="0"/>
                          <a:cs typeface="Times New Roman" panose="02020603050405020304" pitchFamily="18" charset="0"/>
                        </a:rPr>
                        <m:t>𝒑</m:t>
                      </m:r>
                      <m:r>
                        <a:rPr lang="en-US" altLang="ko-KR" sz="1600" b="1" i="1" baseline="-25000" dirty="0" err="1">
                          <a:latin typeface="Cambria Math" panose="02040503050406030204" pitchFamily="18" charset="0"/>
                          <a:cs typeface="Times New Roman" panose="02020603050405020304" pitchFamily="18" charset="0"/>
                        </a:rPr>
                        <m:t>𝒋</m:t>
                      </m:r>
                      <m:r>
                        <a:rPr lang="en-US" altLang="ko-KR" sz="1600" b="1" i="1" baseline="-25000" dirty="0">
                          <a:latin typeface="Cambria Math" panose="02040503050406030204" pitchFamily="18" charset="0"/>
                          <a:cs typeface="Times New Roman" panose="02020603050405020304" pitchFamily="18" charset="0"/>
                        </a:rPr>
                        <m:t> </m:t>
                      </m:r>
                      <m:r>
                        <a:rPr lang="en-US" altLang="ko-KR" sz="1600" b="1" i="1" dirty="0">
                          <a:latin typeface="Cambria Math" panose="02040503050406030204" pitchFamily="18" charset="0"/>
                          <a:cs typeface="Times New Roman" panose="02020603050405020304" pitchFamily="18" charset="0"/>
                        </a:rPr>
                        <m:t>→ </m:t>
                      </m:r>
                      <m:r>
                        <a:rPr lang="en-US" altLang="ko-KR" sz="1600" b="1" i="1" dirty="0">
                          <a:latin typeface="Cambria Math" panose="02040503050406030204" pitchFamily="18" charset="0"/>
                          <a:cs typeface="Times New Roman" panose="02020603050405020304" pitchFamily="18" charset="0"/>
                        </a:rPr>
                        <m:t>𝟎</m:t>
                      </m:r>
                    </m:oMath>
                  </m:oMathPara>
                </a14:m>
                <a:endParaRPr lang="en-US" altLang="ko-KR" sz="1600" b="1" dirty="0">
                  <a:latin typeface="Times New Roman" panose="020206030504050203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d>
                        <m:dPr>
                          <m:ctrlPr>
                            <a:rPr lang="en-US" altLang="ko-KR" sz="1600" b="0" i="1" dirty="0" smtClean="0">
                              <a:latin typeface="Cambria Math" panose="02040503050406030204" pitchFamily="18" charset="0"/>
                            </a:rPr>
                          </m:ctrlPr>
                        </m:dPr>
                        <m:e>
                          <m:r>
                            <a:rPr lang="en-US" altLang="ko-KR" sz="1600" b="0" i="1" dirty="0" smtClean="0">
                              <a:latin typeface="Cambria Math" panose="02040503050406030204" pitchFamily="18" charset="0"/>
                            </a:rPr>
                            <m:t>𝑖𝑖</m:t>
                          </m:r>
                        </m:e>
                      </m:d>
                      <m:r>
                        <a:rPr lang="en-US" altLang="ko-KR" sz="1600" b="0" i="1" dirty="0" smtClean="0">
                          <a:latin typeface="Cambria Math" panose="02040503050406030204" pitchFamily="18" charset="0"/>
                        </a:rPr>
                        <m:t> </m:t>
                      </m:r>
                      <m:r>
                        <a:rPr lang="en-US" altLang="ko-KR" sz="1600" i="1" dirty="0" smtClean="0">
                          <a:latin typeface="Cambria Math" panose="02040503050406030204" pitchFamily="18" charset="0"/>
                        </a:rPr>
                        <m:t>𝑖𝑡</m:t>
                      </m:r>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𝑚𝑎𝑦</m:t>
                      </m:r>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𝑣𝑎𝑟𝑦</m:t>
                      </m:r>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𝑤𝑖𝑡h</m:t>
                      </m:r>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𝑜𝑡h𝑒𝑟</m:t>
                      </m:r>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𝑝𝑎𝑟𝑎𝑚𝑒𝑡𝑒𝑟𝑠</m:t>
                      </m:r>
                      <m:r>
                        <a:rPr lang="en-US" altLang="ko-KR" sz="1600" i="1" dirty="0" smtClean="0">
                          <a:latin typeface="Cambria Math" panose="02040503050406030204" pitchFamily="18" charset="0"/>
                        </a:rPr>
                        <m:t> : </m:t>
                      </m:r>
                      <m:r>
                        <a:rPr lang="en-US" altLang="ko-KR" sz="1600" b="1" i="1" dirty="0" smtClean="0">
                          <a:latin typeface="Cambria Math" panose="02040503050406030204" pitchFamily="18" charset="0"/>
                        </a:rPr>
                        <m:t>𝒔𝒆𝒄𝒐𝒏𝒅</m:t>
                      </m:r>
                      <m:r>
                        <a:rPr lang="en-US" altLang="ko-KR" sz="1600" b="1" i="1" dirty="0" smtClean="0">
                          <a:latin typeface="Cambria Math" panose="02040503050406030204" pitchFamily="18" charset="0"/>
                        </a:rPr>
                        <m:t>−</m:t>
                      </m:r>
                      <m:r>
                        <a:rPr lang="en-US" altLang="ko-KR" sz="1600" b="1" i="1" dirty="0" smtClean="0">
                          <a:latin typeface="Cambria Math" panose="02040503050406030204" pitchFamily="18" charset="0"/>
                        </a:rPr>
                        <m:t>𝒐𝒓𝒅𝒆𝒓</m:t>
                      </m:r>
                      <m:r>
                        <a:rPr lang="en-US" altLang="ko-KR" sz="1600" b="1" i="1" dirty="0" smtClean="0">
                          <a:latin typeface="Cambria Math" panose="02040503050406030204" pitchFamily="18" charset="0"/>
                        </a:rPr>
                        <m:t> </m:t>
                      </m:r>
                      <m:r>
                        <a:rPr lang="en-US" altLang="ko-KR" sz="1600" b="1" i="1" dirty="0" smtClean="0">
                          <a:latin typeface="Cambria Math" panose="02040503050406030204" pitchFamily="18" charset="0"/>
                        </a:rPr>
                        <m:t>𝑺𝑨</m:t>
                      </m:r>
                    </m:oMath>
                  </m:oMathPara>
                </a14:m>
                <a:endParaRPr lang="en-US" altLang="ko-KR" sz="1600" b="1" dirty="0">
                  <a:latin typeface="+mn-ea"/>
                </a:endParaRPr>
              </a:p>
              <a:p>
                <a:pPr marL="0" indent="0">
                  <a:lnSpc>
                    <a:spcPct val="150000"/>
                  </a:lnSpc>
                  <a:buNone/>
                </a:pPr>
                <a14:m>
                  <m:oMathPara xmlns:m="http://schemas.openxmlformats.org/officeDocument/2006/math">
                    <m:oMathParaPr>
                      <m:jc m:val="left"/>
                    </m:oMathParaPr>
                    <m:oMath xmlns:m="http://schemas.openxmlformats.org/officeDocument/2006/math">
                      <m:d>
                        <m:dPr>
                          <m:ctrlPr>
                            <a:rPr lang="en-US" altLang="ko-KR" sz="1600" b="0" i="1" dirty="0" smtClean="0">
                              <a:latin typeface="Cambria Math" panose="02040503050406030204" pitchFamily="18" charset="0"/>
                            </a:rPr>
                          </m:ctrlPr>
                        </m:dPr>
                        <m:e>
                          <m:r>
                            <a:rPr lang="en-US" altLang="ko-KR" sz="1600" b="0" i="1" dirty="0" smtClean="0">
                              <a:latin typeface="Cambria Math" panose="02040503050406030204" pitchFamily="18" charset="0"/>
                            </a:rPr>
                            <m:t>𝑖𝑖𝑖</m:t>
                          </m:r>
                        </m:e>
                      </m:d>
                      <m:r>
                        <a:rPr lang="en-US" altLang="ko-KR" sz="1600" b="0" i="1" dirty="0" smtClean="0">
                          <a:latin typeface="Cambria Math" panose="02040503050406030204" pitchFamily="18" charset="0"/>
                        </a:rPr>
                        <m:t> </m:t>
                      </m:r>
                      <m:r>
                        <a:rPr lang="en-US" altLang="ko-KR" sz="1600" i="1" dirty="0" smtClean="0">
                          <a:latin typeface="Cambria Math" panose="02040503050406030204" pitchFamily="18" charset="0"/>
                        </a:rPr>
                        <m:t>𝑖𝑡</m:t>
                      </m:r>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𝑑𝑒𝑝𝑒𝑛𝑑𝑠</m:t>
                      </m:r>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𝑜𝑛</m:t>
                      </m:r>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𝑡h𝑒</m:t>
                      </m:r>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𝑢𝑛𝑖𝑡𝑠</m:t>
                      </m:r>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𝑒𝑚𝑝𝑙𝑜𝑦𝑒𝑑</m:t>
                      </m:r>
                      <m:r>
                        <a:rPr lang="en-US" altLang="ko-KR" sz="1600" i="1" dirty="0" smtClean="0">
                          <a:latin typeface="Cambria Math" panose="02040503050406030204" pitchFamily="18" charset="0"/>
                        </a:rPr>
                        <m:t> </m:t>
                      </m:r>
                      <m:r>
                        <a:rPr lang="en-US" altLang="ko-KR" sz="1600" i="1" dirty="0" smtClean="0">
                          <a:latin typeface="Cambria Math" panose="02040503050406030204" pitchFamily="18" charset="0"/>
                        </a:rPr>
                        <m:t>𝑓𝑜𝑟</m:t>
                      </m:r>
                      <m:r>
                        <a:rPr lang="en-US" altLang="ko-KR" sz="1600" i="1" dirty="0" smtClean="0">
                          <a:latin typeface="Cambria Math" panose="02040503050406030204" pitchFamily="18" charset="0"/>
                        </a:rPr>
                        <m:t> </m:t>
                      </m:r>
                      <m:r>
                        <a:rPr lang="el-GR" altLang="ko-KR" sz="1600" i="1" dirty="0">
                          <a:latin typeface="Cambria Math" panose="02040503050406030204" pitchFamily="18" charset="0"/>
                          <a:cs typeface="Times New Roman" panose="02020603050405020304" pitchFamily="18" charset="0"/>
                        </a:rPr>
                        <m:t>𝛿</m:t>
                      </m:r>
                      <m:r>
                        <a:rPr lang="en-US" altLang="ko-KR" sz="1600" i="1" dirty="0" err="1">
                          <a:latin typeface="Cambria Math" panose="02040503050406030204" pitchFamily="18" charset="0"/>
                          <a:cs typeface="Times New Roman" panose="02020603050405020304" pitchFamily="18" charset="0"/>
                        </a:rPr>
                        <m:t>𝑝</m:t>
                      </m:r>
                      <m:r>
                        <a:rPr lang="en-US" altLang="ko-KR" sz="1600" i="1" baseline="-25000" dirty="0" err="1">
                          <a:latin typeface="Cambria Math" panose="02040503050406030204" pitchFamily="18" charset="0"/>
                          <a:cs typeface="Times New Roman" panose="02020603050405020304" pitchFamily="18" charset="0"/>
                        </a:rPr>
                        <m:t>𝑗</m:t>
                      </m:r>
                      <m:r>
                        <a:rPr lang="en-US" altLang="ko-KR" sz="1600" i="1" dirty="0">
                          <a:latin typeface="Cambria Math" panose="02040503050406030204" pitchFamily="18" charset="0"/>
                        </a:rPr>
                        <m:t> </m:t>
                      </m:r>
                      <m:r>
                        <a:rPr lang="en-US" altLang="ko-KR" sz="1600" i="1" dirty="0">
                          <a:latin typeface="Cambria Math" panose="02040503050406030204" pitchFamily="18" charset="0"/>
                        </a:rPr>
                        <m:t>𝑎𝑛𝑑</m:t>
                      </m:r>
                      <m:r>
                        <a:rPr lang="en-US" altLang="ko-KR" sz="1600" i="1" dirty="0">
                          <a:latin typeface="Cambria Math" panose="02040503050406030204" pitchFamily="18" charset="0"/>
                        </a:rPr>
                        <m:t> </m:t>
                      </m:r>
                      <m:r>
                        <a:rPr lang="el-GR" altLang="ko-KR" sz="1600" i="1" dirty="0">
                          <a:latin typeface="Cambria Math" panose="02040503050406030204" pitchFamily="18" charset="0"/>
                          <a:cs typeface="Times New Roman" panose="02020603050405020304" pitchFamily="18" charset="0"/>
                        </a:rPr>
                        <m:t>𝛿</m:t>
                      </m:r>
                      <m:r>
                        <a:rPr lang="en-US" altLang="ko-KR" sz="1600" i="1" dirty="0" err="1">
                          <a:latin typeface="Cambria Math" panose="02040503050406030204" pitchFamily="18" charset="0"/>
                          <a:cs typeface="Times New Roman" panose="02020603050405020304" pitchFamily="18" charset="0"/>
                        </a:rPr>
                        <m:t>𝑦</m:t>
                      </m:r>
                      <m:r>
                        <a:rPr lang="en-US" altLang="ko-KR" sz="1600" i="1" baseline="-25000" dirty="0" err="1">
                          <a:latin typeface="Cambria Math" panose="02040503050406030204" pitchFamily="18" charset="0"/>
                          <a:cs typeface="Times New Roman" panose="02020603050405020304" pitchFamily="18" charset="0"/>
                        </a:rPr>
                        <m:t>𝑖</m:t>
                      </m:r>
                      <m:r>
                        <a:rPr lang="en-US" altLang="ko-KR" sz="1600" i="1" baseline="-25000" dirty="0">
                          <a:latin typeface="Cambria Math" panose="02040503050406030204" pitchFamily="18" charset="0"/>
                          <a:cs typeface="Times New Roman" panose="02020603050405020304" pitchFamily="18" charset="0"/>
                        </a:rPr>
                        <m:t> </m:t>
                      </m:r>
                      <m:r>
                        <a:rPr lang="en-US" altLang="ko-KR" sz="1600" i="1" dirty="0">
                          <a:latin typeface="Cambria Math" panose="02040503050406030204" pitchFamily="18" charset="0"/>
                        </a:rPr>
                        <m:t>: </m:t>
                      </m:r>
                      <m:r>
                        <a:rPr lang="en-US" altLang="ko-KR" sz="1600" b="1" i="1" dirty="0">
                          <a:latin typeface="Cambria Math" panose="02040503050406030204" pitchFamily="18" charset="0"/>
                        </a:rPr>
                        <m:t>𝒏𝒐𝒓𝒎𝒂𝒍𝒊𝒛𝒂𝒕𝒊𝒐𝒏</m:t>
                      </m:r>
                    </m:oMath>
                  </m:oMathPara>
                </a14:m>
                <a:endParaRPr lang="ko-KR" altLang="en-US" sz="1600" b="1" i="1" baseline="-25000" dirty="0">
                  <a:latin typeface="Times New Roman" panose="02020603050405020304" pitchFamily="18" charset="0"/>
                  <a:cs typeface="Times New Roman" panose="02020603050405020304" pitchFamily="18" charset="0"/>
                </a:endParaRPr>
              </a:p>
              <a:p>
                <a:pPr marL="0" indent="0">
                  <a:lnSpc>
                    <a:spcPct val="150000"/>
                  </a:lnSpc>
                  <a:buNone/>
                </a:pPr>
                <a:endParaRPr lang="en-US" altLang="ko-KR" sz="1600" dirty="0">
                  <a:latin typeface="+mn-ea"/>
                  <a:sym typeface="Wingdings" panose="05000000000000000000" pitchFamily="2" charset="2"/>
                </a:endParaRPr>
              </a:p>
            </p:txBody>
          </p:sp>
        </mc:Choice>
        <mc:Fallback xmlns="">
          <p:sp>
            <p:nvSpPr>
              <p:cNvPr id="3" name="내용 개체 틀 2">
                <a:extLst>
                  <a:ext uri="{FF2B5EF4-FFF2-40B4-BE49-F238E27FC236}">
                    <a16:creationId xmlns:a16="http://schemas.microsoft.com/office/drawing/2014/main" id="{B8FAA479-302B-49CD-80D2-298F6D44D8C5}"/>
                  </a:ext>
                </a:extLst>
              </p:cNvPr>
              <p:cNvSpPr>
                <a:spLocks noGrp="1" noRot="1" noChangeAspect="1" noMove="1" noResize="1" noEditPoints="1" noAdjustHandles="1" noChangeArrowheads="1" noChangeShapeType="1" noTextEdit="1"/>
              </p:cNvSpPr>
              <p:nvPr>
                <p:ph idx="1"/>
              </p:nvPr>
            </p:nvSpPr>
            <p:spPr>
              <a:blipFill>
                <a:blip r:embed="rId2"/>
                <a:stretch>
                  <a:fillRect l="-464"/>
                </a:stretch>
              </a:blipFill>
            </p:spPr>
            <p:txBody>
              <a:bodyPr/>
              <a:lstStyle/>
              <a:p>
                <a:r>
                  <a:rPr lang="ko-KR" altLang="en-US">
                    <a:noFill/>
                  </a:rPr>
                  <a:t> </a:t>
                </a:r>
              </a:p>
            </p:txBody>
          </p:sp>
        </mc:Fallback>
      </mc:AlternateContent>
      <p:sp>
        <p:nvSpPr>
          <p:cNvPr id="4" name="TextBox 3">
            <a:extLst>
              <a:ext uri="{FF2B5EF4-FFF2-40B4-BE49-F238E27FC236}">
                <a16:creationId xmlns:a16="http://schemas.microsoft.com/office/drawing/2014/main" id="{2CC7807B-DA8C-4AEB-BCE7-AB50DC7340D4}"/>
              </a:ext>
            </a:extLst>
          </p:cNvPr>
          <p:cNvSpPr txBox="1"/>
          <p:nvPr/>
        </p:nvSpPr>
        <p:spPr>
          <a:xfrm>
            <a:off x="157557" y="6492874"/>
            <a:ext cx="4770730" cy="276999"/>
          </a:xfrm>
          <a:prstGeom prst="rect">
            <a:avLst/>
          </a:prstGeom>
          <a:noFill/>
        </p:spPr>
        <p:txBody>
          <a:bodyPr wrap="none" rtlCol="0">
            <a:spAutoFit/>
          </a:bodyPr>
          <a:lstStyle/>
          <a:p>
            <a:r>
              <a:rPr lang="en-US" altLang="ko-KR" sz="1200" dirty="0">
                <a:latin typeface="+mn-ea"/>
              </a:rPr>
              <a:t>Source: Environmental Modelling &amp; Software 69 (2015) 166-174</a:t>
            </a:r>
            <a:endParaRPr lang="ko-KR" altLang="en-US" sz="1200" dirty="0">
              <a:latin typeface="+mn-ea"/>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A50E3BB-6FD8-4550-8163-0FB2AB6F00A0}"/>
                  </a:ext>
                </a:extLst>
              </p:cNvPr>
              <p:cNvSpPr txBox="1"/>
              <p:nvPr/>
            </p:nvSpPr>
            <p:spPr>
              <a:xfrm>
                <a:off x="6123778" y="230190"/>
                <a:ext cx="2832081" cy="1384995"/>
              </a:xfrm>
              <a:prstGeom prst="rect">
                <a:avLst/>
              </a:prstGeom>
              <a:noFill/>
            </p:spPr>
            <p:txBody>
              <a:bodyPr wrap="square">
                <a:spAutoFit/>
              </a:bodyPr>
              <a:lstStyle/>
              <a:p>
                <a:pPr>
                  <a:lnSpc>
                    <a:spcPct val="150000"/>
                  </a:lnSpc>
                </a:pPr>
                <a:r>
                  <a:rPr lang="en-US" altLang="ko-KR" sz="1400" b="0" dirty="0"/>
                  <a:t>O</a:t>
                </a:r>
                <a14:m>
                  <m:oMath xmlns:m="http://schemas.openxmlformats.org/officeDocument/2006/math">
                    <m:r>
                      <a:rPr lang="en-US" altLang="ko-KR" sz="1400" b="0" i="1" dirty="0" smtClean="0">
                        <a:latin typeface="Cambria Math" panose="02040503050406030204" pitchFamily="18" charset="0"/>
                      </a:rPr>
                      <m:t>𝑢𝑡𝑝𝑢𝑡</m:t>
                    </m:r>
                    <m:r>
                      <a:rPr lang="en-US" altLang="ko-KR" sz="1400" b="0" i="1" dirty="0" smtClean="0">
                        <a:latin typeface="Cambria Math" panose="02040503050406030204" pitchFamily="18" charset="0"/>
                      </a:rPr>
                      <m:t> </m:t>
                    </m:r>
                    <m:r>
                      <a:rPr lang="en-US" altLang="ko-KR" sz="1400" b="0" i="1" dirty="0" smtClean="0">
                        <a:latin typeface="Cambria Math" panose="02040503050406030204" pitchFamily="18" charset="0"/>
                      </a:rPr>
                      <m:t>𝑣𝑎𝑟𝑖𝑎𝑏𝑙𝑒</m:t>
                    </m:r>
                    <m:r>
                      <a:rPr lang="en-US" altLang="ko-KR" sz="1400" b="0" i="1" dirty="0" smtClean="0">
                        <a:latin typeface="Cambria Math" panose="02040503050406030204" pitchFamily="18" charset="0"/>
                      </a:rPr>
                      <m:t>:</m:t>
                    </m:r>
                    <m:r>
                      <a:rPr lang="en-US" altLang="ko-KR" sz="1400" b="0" i="1" dirty="0" smtClean="0">
                        <a:latin typeface="Cambria Math" panose="02040503050406030204" pitchFamily="18" charset="0"/>
                      </a:rPr>
                      <m:t>𝑦</m:t>
                    </m:r>
                  </m:oMath>
                </a14:m>
                <a:endParaRPr lang="en-US" altLang="ko-KR" sz="1400" b="0"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altLang="ko-KR" sz="1400" i="1" dirty="0" smtClean="0">
                          <a:latin typeface="Cambria Math" panose="02040503050406030204" pitchFamily="18" charset="0"/>
                        </a:rPr>
                        <m:t>𝐸𝑞𝑢𝑎𝑡𝑖𝑜𝑛</m:t>
                      </m:r>
                      <m:r>
                        <a:rPr lang="en-US" altLang="ko-KR" sz="1400" i="1" dirty="0" smtClean="0">
                          <a:latin typeface="Cambria Math" panose="02040503050406030204" pitchFamily="18" charset="0"/>
                        </a:rPr>
                        <m:t> </m:t>
                      </m:r>
                      <m:r>
                        <a:rPr lang="en-US" altLang="ko-KR" sz="1400" i="1" dirty="0" smtClean="0">
                          <a:latin typeface="Cambria Math" panose="02040503050406030204" pitchFamily="18" charset="0"/>
                        </a:rPr>
                        <m:t>𝑐𝑜𝑒𝑓𝑓𝑖𝑐𝑖𝑒𝑛𝑡</m:t>
                      </m:r>
                      <m:r>
                        <a:rPr lang="en-US" altLang="ko-KR" sz="1400" i="1" dirty="0" smtClean="0">
                          <a:latin typeface="Cambria Math" panose="02040503050406030204" pitchFamily="18" charset="0"/>
                        </a:rPr>
                        <m:t>:</m:t>
                      </m:r>
                      <m:r>
                        <a:rPr lang="en-US" altLang="ko-KR" sz="1400" b="0" i="1" dirty="0" smtClean="0">
                          <a:latin typeface="Cambria Math" panose="02040503050406030204" pitchFamily="18" charset="0"/>
                        </a:rPr>
                        <m:t>𝑝</m:t>
                      </m:r>
                    </m:oMath>
                  </m:oMathPara>
                </a14:m>
                <a:endParaRPr lang="en-US" altLang="ko-KR" sz="1400" b="0"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altLang="ko-KR" sz="1400" i="1" dirty="0" smtClean="0">
                          <a:latin typeface="Cambria Math" panose="02040503050406030204" pitchFamily="18" charset="0"/>
                        </a:rPr>
                        <m:t>𝑇h𝑟𝑒𝑠h𝑜𝑙𝑑</m:t>
                      </m:r>
                      <m:r>
                        <a:rPr lang="en-US" altLang="ko-KR" sz="1400" i="1" dirty="0" smtClean="0">
                          <a:latin typeface="Cambria Math" panose="02040503050406030204" pitchFamily="18" charset="0"/>
                        </a:rPr>
                        <m:t> </m:t>
                      </m:r>
                      <m:r>
                        <a:rPr lang="en-US" altLang="ko-KR" sz="1400" i="1" dirty="0" smtClean="0">
                          <a:latin typeface="Cambria Math" panose="02040503050406030204" pitchFamily="18" charset="0"/>
                        </a:rPr>
                        <m:t>𝑣𝑎𝑙𝑢𝑒</m:t>
                      </m:r>
                      <m:r>
                        <a:rPr lang="en-US" altLang="ko-KR" sz="1400" i="1" dirty="0" smtClean="0">
                          <a:latin typeface="Cambria Math" panose="02040503050406030204" pitchFamily="18" charset="0"/>
                        </a:rPr>
                        <m:t>: </m:t>
                      </m:r>
                      <m:r>
                        <a:rPr lang="en-US" altLang="ko-KR" sz="1400" i="1" dirty="0" smtClean="0">
                          <a:latin typeface="Cambria Math" panose="02040503050406030204" pitchFamily="18" charset="0"/>
                        </a:rPr>
                        <m:t>𝑡𝑣</m:t>
                      </m:r>
                    </m:oMath>
                  </m:oMathPara>
                </a14:m>
                <a:endParaRPr lang="en-US" altLang="ko-KR" sz="1400" dirty="0">
                  <a:latin typeface="+mn-ea"/>
                </a:endParaRPr>
              </a:p>
              <a:p>
                <a:pPr>
                  <a:lnSpc>
                    <a:spcPct val="150000"/>
                  </a:lnSpc>
                </a:pPr>
                <a14:m>
                  <m:oMathPara xmlns:m="http://schemas.openxmlformats.org/officeDocument/2006/math">
                    <m:oMathParaPr>
                      <m:jc m:val="left"/>
                    </m:oMathParaPr>
                    <m:oMath xmlns:m="http://schemas.openxmlformats.org/officeDocument/2006/math">
                      <m:r>
                        <a:rPr lang="en-US" altLang="ko-KR" sz="1400" i="1" dirty="0" smtClean="0">
                          <a:latin typeface="Cambria Math" panose="02040503050406030204" pitchFamily="18" charset="0"/>
                        </a:rPr>
                        <m:t>𝐼𝑛𝑝𝑢𝑡</m:t>
                      </m:r>
                      <m:r>
                        <a:rPr lang="en-US" altLang="ko-KR" sz="1400" i="1" dirty="0" smtClean="0">
                          <a:latin typeface="Cambria Math" panose="02040503050406030204" pitchFamily="18" charset="0"/>
                        </a:rPr>
                        <m:t> (</m:t>
                      </m:r>
                      <m:r>
                        <a:rPr lang="en-US" altLang="ko-KR" sz="1400" i="1" dirty="0" smtClean="0">
                          <a:latin typeface="Cambria Math" panose="02040503050406030204" pitchFamily="18" charset="0"/>
                        </a:rPr>
                        <m:t>𝑓𝑜𝑟𝑐𝑖𝑛𝑔</m:t>
                      </m:r>
                      <m:r>
                        <a:rPr lang="en-US" altLang="ko-KR" sz="1400" i="1" dirty="0" smtClean="0">
                          <a:latin typeface="Cambria Math" panose="02040503050406030204" pitchFamily="18" charset="0"/>
                        </a:rPr>
                        <m:t>) </m:t>
                      </m:r>
                      <m:r>
                        <a:rPr lang="en-US" altLang="ko-KR" sz="1400" i="1" dirty="0" smtClean="0">
                          <a:latin typeface="Cambria Math" panose="02040503050406030204" pitchFamily="18" charset="0"/>
                        </a:rPr>
                        <m:t>𝑣𝑎𝑟𝑖𝑎𝑏𝑙𝑒𝑠</m:t>
                      </m:r>
                      <m:r>
                        <a:rPr lang="en-US" altLang="ko-KR" sz="1400" i="1" dirty="0" smtClean="0">
                          <a:latin typeface="Cambria Math" panose="02040503050406030204" pitchFamily="18" charset="0"/>
                        </a:rPr>
                        <m:t>:</m:t>
                      </m:r>
                      <m:r>
                        <a:rPr lang="en-US" altLang="ko-KR" sz="1400" b="0" i="1" dirty="0" smtClean="0">
                          <a:latin typeface="Cambria Math" panose="02040503050406030204" pitchFamily="18" charset="0"/>
                        </a:rPr>
                        <m:t>𝑢</m:t>
                      </m:r>
                    </m:oMath>
                  </m:oMathPara>
                </a14:m>
                <a:endParaRPr lang="ko-KR" altLang="en-US" sz="1400" dirty="0"/>
              </a:p>
            </p:txBody>
          </p:sp>
        </mc:Choice>
        <mc:Fallback xmlns="">
          <p:sp>
            <p:nvSpPr>
              <p:cNvPr id="12" name="TextBox 11">
                <a:extLst>
                  <a:ext uri="{FF2B5EF4-FFF2-40B4-BE49-F238E27FC236}">
                    <a16:creationId xmlns:a16="http://schemas.microsoft.com/office/drawing/2014/main" id="{0A50E3BB-6FD8-4550-8163-0FB2AB6F00A0}"/>
                  </a:ext>
                </a:extLst>
              </p:cNvPr>
              <p:cNvSpPr txBox="1">
                <a:spLocks noRot="1" noChangeAspect="1" noMove="1" noResize="1" noEditPoints="1" noAdjustHandles="1" noChangeArrowheads="1" noChangeShapeType="1" noTextEdit="1"/>
              </p:cNvSpPr>
              <p:nvPr/>
            </p:nvSpPr>
            <p:spPr>
              <a:xfrm>
                <a:off x="6123778" y="230190"/>
                <a:ext cx="2832081" cy="1384995"/>
              </a:xfrm>
              <a:prstGeom prst="rect">
                <a:avLst/>
              </a:prstGeom>
              <a:blipFill>
                <a:blip r:embed="rId3"/>
                <a:stretch>
                  <a:fillRect l="-64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607270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3. SA techniques</a:t>
            </a:r>
            <a:endParaRPr lang="ko-KR" altLang="en-US" sz="3200" b="1" dirty="0">
              <a:latin typeface="+mn-ea"/>
              <a:ea typeface="+mn-ea"/>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B8FAA479-302B-49CD-80D2-298F6D44D8C5}"/>
                  </a:ext>
                </a:extLst>
              </p:cNvPr>
              <p:cNvSpPr>
                <a:spLocks noGrp="1"/>
              </p:cNvSpPr>
              <p:nvPr>
                <p:ph idx="1"/>
              </p:nvPr>
            </p:nvSpPr>
            <p:spPr/>
            <p:txBody>
              <a:bodyPr>
                <a:normAutofit/>
              </a:bodyPr>
              <a:lstStyle/>
              <a:p>
                <a:pPr algn="just">
                  <a:lnSpc>
                    <a:spcPct val="150000"/>
                  </a:lnSpc>
                </a:pPr>
                <a:r>
                  <a:rPr lang="en-US" altLang="ko-KR" sz="1800" b="1" dirty="0">
                    <a:latin typeface="+mn-ea"/>
                    <a:sym typeface="Wingdings" panose="05000000000000000000" pitchFamily="2" charset="2"/>
                  </a:rPr>
                  <a:t>3.2. One-at-a-time perturbations</a:t>
                </a:r>
              </a:p>
              <a:p>
                <a:pPr marL="0" indent="0">
                  <a:lnSpc>
                    <a:spcPct val="150000"/>
                  </a:lnSpc>
                  <a:buNone/>
                </a:pPr>
                <a14:m>
                  <m:oMathPara xmlns:m="http://schemas.openxmlformats.org/officeDocument/2006/math">
                    <m:oMathParaPr>
                      <m:jc m:val="left"/>
                    </m:oMathParaPr>
                    <m:oMath xmlns:m="http://schemas.openxmlformats.org/officeDocument/2006/math">
                      <m:sSup>
                        <m:sSupPr>
                          <m:ctrlPr>
                            <a:rPr lang="en-US" altLang="ko-KR" sz="1600" b="1" i="1" smtClean="0">
                              <a:latin typeface="Cambria Math" panose="02040503050406030204" pitchFamily="18" charset="0"/>
                              <a:sym typeface="Wingdings" panose="05000000000000000000" pitchFamily="2" charset="2"/>
                            </a:rPr>
                          </m:ctrlPr>
                        </m:sSupPr>
                        <m:e>
                          <m:r>
                            <a:rPr lang="en-US" altLang="ko-KR" sz="1600" b="1" i="1">
                              <a:latin typeface="Cambria Math" panose="02040503050406030204" pitchFamily="18" charset="0"/>
                              <a:sym typeface="Wingdings" panose="05000000000000000000" pitchFamily="2" charset="2"/>
                            </a:rPr>
                            <m:t>𝟏</m:t>
                          </m:r>
                        </m:e>
                        <m:sup>
                          <m:r>
                            <a:rPr lang="en-US" altLang="ko-KR" sz="1600" b="1" i="1">
                              <a:latin typeface="Cambria Math" panose="02040503050406030204" pitchFamily="18" charset="0"/>
                              <a:sym typeface="Wingdings" panose="05000000000000000000" pitchFamily="2" charset="2"/>
                            </a:rPr>
                            <m:t>𝒔</m:t>
                          </m:r>
                          <m:r>
                            <a:rPr lang="en-US" altLang="ko-KR" sz="1600" b="1" i="1" smtClean="0">
                              <a:latin typeface="Cambria Math" panose="02040503050406030204" pitchFamily="18" charset="0"/>
                              <a:sym typeface="Wingdings" panose="05000000000000000000" pitchFamily="2" charset="2"/>
                            </a:rPr>
                            <m:t>𝒕</m:t>
                          </m:r>
                        </m:sup>
                      </m:sSup>
                      <m:r>
                        <a:rPr lang="en-US" altLang="ko-KR" sz="1600" b="1" i="1">
                          <a:latin typeface="Cambria Math" panose="02040503050406030204" pitchFamily="18" charset="0"/>
                          <a:sym typeface="Wingdings" panose="05000000000000000000" pitchFamily="2" charset="2"/>
                        </a:rPr>
                        <m:t>−</m:t>
                      </m:r>
                      <m:r>
                        <a:rPr lang="en-US" altLang="ko-KR" sz="1600" b="1" i="1">
                          <a:latin typeface="Cambria Math" panose="02040503050406030204" pitchFamily="18" charset="0"/>
                          <a:sym typeface="Wingdings" panose="05000000000000000000" pitchFamily="2" charset="2"/>
                        </a:rPr>
                        <m:t>𝒐𝒓𝒅𝒆𝒓</m:t>
                      </m:r>
                      <m:r>
                        <a:rPr lang="en-US" altLang="ko-KR" sz="1600" b="1" i="1">
                          <a:latin typeface="Cambria Math" panose="02040503050406030204" pitchFamily="18" charset="0"/>
                          <a:sym typeface="Wingdings" panose="05000000000000000000" pitchFamily="2" charset="2"/>
                        </a:rPr>
                        <m:t> </m:t>
                      </m:r>
                      <m:r>
                        <a:rPr lang="en-US" altLang="ko-KR" sz="1600" b="1" i="1">
                          <a:latin typeface="Cambria Math" panose="02040503050406030204" pitchFamily="18" charset="0"/>
                          <a:sym typeface="Wingdings" panose="05000000000000000000" pitchFamily="2" charset="2"/>
                        </a:rPr>
                        <m:t>𝑺𝑨</m:t>
                      </m:r>
                      <m:r>
                        <a:rPr lang="en-US" altLang="ko-KR" sz="1600" b="1" i="0" smtClean="0">
                          <a:latin typeface="Cambria Math" panose="02040503050406030204" pitchFamily="18" charset="0"/>
                          <a:sym typeface="Wingdings" panose="05000000000000000000" pitchFamily="2" charset="2"/>
                        </a:rPr>
                        <m:t>:</m:t>
                      </m:r>
                    </m:oMath>
                  </m:oMathPara>
                </a14:m>
                <a:endParaRPr lang="en-US" altLang="ko-KR" sz="1600" b="1" i="0" dirty="0">
                  <a:latin typeface="Cambria Math" panose="02040503050406030204" pitchFamily="18" charset="0"/>
                  <a:sym typeface="Wingdings" panose="05000000000000000000" pitchFamily="2" charset="2"/>
                </a:endParaRPr>
              </a:p>
              <a:p>
                <a:pPr marL="0" indent="0">
                  <a:lnSpc>
                    <a:spcPct val="150000"/>
                  </a:lnSpc>
                  <a:buNone/>
                </a:pPr>
                <a14:m>
                  <m:oMathPara xmlns:m="http://schemas.openxmlformats.org/officeDocument/2006/math">
                    <m:oMathParaPr>
                      <m:jc m:val="left"/>
                    </m:oMathParaPr>
                    <m:oMath xmlns:m="http://schemas.openxmlformats.org/officeDocument/2006/math">
                      <m:func>
                        <m:funcPr>
                          <m:ctrlPr>
                            <a:rPr lang="en-US" altLang="ko-KR" sz="1600" i="1" smtClean="0">
                              <a:latin typeface="Cambria Math" panose="02040503050406030204" pitchFamily="18" charset="0"/>
                              <a:sym typeface="Wingdings" panose="05000000000000000000" pitchFamily="2" charset="2"/>
                            </a:rPr>
                          </m:ctrlPr>
                        </m:funcPr>
                        <m:fName>
                          <m:limLow>
                            <m:limLowPr>
                              <m:ctrlPr>
                                <a:rPr lang="en-US" altLang="ko-KR" sz="1600" i="1" smtClean="0">
                                  <a:latin typeface="Cambria Math" panose="02040503050406030204" pitchFamily="18" charset="0"/>
                                  <a:sym typeface="Wingdings" panose="05000000000000000000" pitchFamily="2" charset="2"/>
                                </a:rPr>
                              </m:ctrlPr>
                            </m:limLowPr>
                            <m:e>
                              <m:r>
                                <a:rPr lang="en-US" altLang="ko-KR" sz="1600" b="0" i="1" smtClean="0">
                                  <a:latin typeface="Cambria Math" panose="02040503050406030204" pitchFamily="18" charset="0"/>
                                  <a:sym typeface="Wingdings" panose="05000000000000000000" pitchFamily="2" charset="2"/>
                                </a:rPr>
                                <m:t>𝑙𝑖𝑚</m:t>
                              </m:r>
                            </m:e>
                            <m:lim>
                              <m:r>
                                <a:rPr lang="en-US" altLang="ko-KR" sz="1600" b="0" i="1">
                                  <a:latin typeface="Cambria Math" panose="02040503050406030204" pitchFamily="18" charset="0"/>
                                  <a:sym typeface="Wingdings" panose="05000000000000000000" pitchFamily="2" charset="2"/>
                                </a:rPr>
                                <m:t>𝛿</m:t>
                              </m:r>
                              <m:sSub>
                                <m:sSubPr>
                                  <m:ctrlPr>
                                    <a:rPr lang="en-US" altLang="ko-KR" sz="1600" i="1">
                                      <a:latin typeface="Cambria Math" panose="02040503050406030204" pitchFamily="18" charset="0"/>
                                      <a:sym typeface="Wingdings" panose="05000000000000000000" pitchFamily="2" charset="2"/>
                                    </a:rPr>
                                  </m:ctrlPr>
                                </m:sSubPr>
                                <m:e>
                                  <m:r>
                                    <a:rPr lang="en-US" altLang="ko-KR" sz="1600" b="0" i="1">
                                      <a:latin typeface="Cambria Math" panose="02040503050406030204" pitchFamily="18" charset="0"/>
                                      <a:sym typeface="Wingdings" panose="05000000000000000000" pitchFamily="2" charset="2"/>
                                    </a:rPr>
                                    <m:t>𝑝</m:t>
                                  </m:r>
                                </m:e>
                                <m:sub>
                                  <m:r>
                                    <a:rPr lang="en-US" altLang="ko-KR" sz="1600" b="0" i="1">
                                      <a:latin typeface="Cambria Math" panose="02040503050406030204" pitchFamily="18" charset="0"/>
                                      <a:sym typeface="Wingdings" panose="05000000000000000000" pitchFamily="2" charset="2"/>
                                    </a:rPr>
                                    <m:t>𝑗</m:t>
                                  </m:r>
                                </m:sub>
                              </m:sSub>
                              <m:r>
                                <a:rPr lang="en-US" altLang="ko-KR" sz="1600" b="0" i="1" smtClean="0">
                                  <a:latin typeface="Cambria Math" panose="02040503050406030204" pitchFamily="18" charset="0"/>
                                  <a:sym typeface="Wingdings" panose="05000000000000000000" pitchFamily="2" charset="2"/>
                                </a:rPr>
                                <m:t>→0</m:t>
                              </m:r>
                            </m:lim>
                          </m:limLow>
                        </m:fName>
                        <m:e>
                          <m:f>
                            <m:fPr>
                              <m:ctrlPr>
                                <a:rPr lang="en-US" altLang="ko-KR" sz="1600" i="1">
                                  <a:latin typeface="Cambria Math" panose="02040503050406030204" pitchFamily="18" charset="0"/>
                                  <a:sym typeface="Wingdings" panose="05000000000000000000" pitchFamily="2" charset="2"/>
                                </a:rPr>
                              </m:ctrlPr>
                            </m:fPr>
                            <m:num>
                              <m:r>
                                <a:rPr lang="en-US" altLang="ko-KR" sz="1600" b="0" i="1">
                                  <a:latin typeface="Cambria Math" panose="02040503050406030204" pitchFamily="18" charset="0"/>
                                  <a:sym typeface="Wingdings" panose="05000000000000000000" pitchFamily="2" charset="2"/>
                                </a:rPr>
                                <m:t>𝛿</m:t>
                              </m:r>
                              <m:sSub>
                                <m:sSubPr>
                                  <m:ctrlPr>
                                    <a:rPr lang="en-US" altLang="ko-KR" sz="1600" i="1">
                                      <a:latin typeface="Cambria Math" panose="02040503050406030204" pitchFamily="18" charset="0"/>
                                      <a:sym typeface="Wingdings" panose="05000000000000000000" pitchFamily="2" charset="2"/>
                                    </a:rPr>
                                  </m:ctrlPr>
                                </m:sSubPr>
                                <m:e>
                                  <m:r>
                                    <a:rPr lang="en-US" altLang="ko-KR" sz="1600" b="0" i="1">
                                      <a:latin typeface="Cambria Math" panose="02040503050406030204" pitchFamily="18" charset="0"/>
                                      <a:sym typeface="Wingdings" panose="05000000000000000000" pitchFamily="2" charset="2"/>
                                    </a:rPr>
                                    <m:t>𝑦</m:t>
                                  </m:r>
                                </m:e>
                                <m:sub>
                                  <m:r>
                                    <a:rPr lang="en-US" altLang="ko-KR" sz="1600" b="0" i="1">
                                      <a:latin typeface="Cambria Math" panose="02040503050406030204" pitchFamily="18" charset="0"/>
                                      <a:sym typeface="Wingdings" panose="05000000000000000000" pitchFamily="2" charset="2"/>
                                    </a:rPr>
                                    <m:t>𝑖</m:t>
                                  </m:r>
                                </m:sub>
                              </m:sSub>
                            </m:num>
                            <m:den>
                              <m:r>
                                <a:rPr lang="en-US" altLang="ko-KR" sz="1600" b="0" i="1">
                                  <a:latin typeface="Cambria Math" panose="02040503050406030204" pitchFamily="18" charset="0"/>
                                  <a:sym typeface="Wingdings" panose="05000000000000000000" pitchFamily="2" charset="2"/>
                                </a:rPr>
                                <m:t>𝛿</m:t>
                              </m:r>
                              <m:sSub>
                                <m:sSubPr>
                                  <m:ctrlPr>
                                    <a:rPr lang="en-US" altLang="ko-KR" sz="1600" i="1">
                                      <a:latin typeface="Cambria Math" panose="02040503050406030204" pitchFamily="18" charset="0"/>
                                      <a:sym typeface="Wingdings" panose="05000000000000000000" pitchFamily="2" charset="2"/>
                                    </a:rPr>
                                  </m:ctrlPr>
                                </m:sSubPr>
                                <m:e>
                                  <m:r>
                                    <a:rPr lang="en-US" altLang="ko-KR" sz="1600" b="0" i="1">
                                      <a:latin typeface="Cambria Math" panose="02040503050406030204" pitchFamily="18" charset="0"/>
                                      <a:sym typeface="Wingdings" panose="05000000000000000000" pitchFamily="2" charset="2"/>
                                    </a:rPr>
                                    <m:t>𝑝</m:t>
                                  </m:r>
                                </m:e>
                                <m:sub>
                                  <m:r>
                                    <a:rPr lang="en-US" altLang="ko-KR" sz="1600" b="0" i="1">
                                      <a:latin typeface="Cambria Math" panose="02040503050406030204" pitchFamily="18" charset="0"/>
                                      <a:sym typeface="Wingdings" panose="05000000000000000000" pitchFamily="2" charset="2"/>
                                    </a:rPr>
                                    <m:t>𝑗</m:t>
                                  </m:r>
                                </m:sub>
                              </m:sSub>
                            </m:den>
                          </m:f>
                          <m:r>
                            <a:rPr lang="en-US" altLang="ko-KR" sz="1600" b="0" i="1" smtClean="0">
                              <a:latin typeface="Cambria Math" panose="02040503050406030204" pitchFamily="18" charset="0"/>
                              <a:sym typeface="Wingdings" panose="05000000000000000000" pitchFamily="2" charset="2"/>
                            </a:rPr>
                            <m:t>=</m:t>
                          </m:r>
                          <m:f>
                            <m:fPr>
                              <m:ctrlPr>
                                <a:rPr lang="en-US" altLang="ko-KR" sz="1600" i="1">
                                  <a:latin typeface="Cambria Math" panose="02040503050406030204" pitchFamily="18" charset="0"/>
                                  <a:sym typeface="Wingdings" panose="05000000000000000000" pitchFamily="2" charset="2"/>
                                </a:rPr>
                              </m:ctrlPr>
                            </m:fPr>
                            <m:num>
                              <m:sSub>
                                <m:sSubPr>
                                  <m:ctrlPr>
                                    <a:rPr lang="en-US" altLang="ko-KR" sz="1600" i="1">
                                      <a:latin typeface="Cambria Math" panose="02040503050406030204" pitchFamily="18" charset="0"/>
                                      <a:sym typeface="Wingdings" panose="05000000000000000000" pitchFamily="2" charset="2"/>
                                    </a:rPr>
                                  </m:ctrlPr>
                                </m:sSubPr>
                                <m:e>
                                  <m:r>
                                    <a:rPr lang="en-US" altLang="ko-KR" sz="1600" b="0" i="1">
                                      <a:latin typeface="Cambria Math" panose="02040503050406030204" pitchFamily="18" charset="0"/>
                                      <a:sym typeface="Wingdings" panose="05000000000000000000" pitchFamily="2" charset="2"/>
                                    </a:rPr>
                                    <m:t>𝑝</m:t>
                                  </m:r>
                                </m:e>
                                <m:sub>
                                  <m:r>
                                    <a:rPr lang="en-US" altLang="ko-KR" sz="1600" b="0" i="1">
                                      <a:latin typeface="Cambria Math" panose="02040503050406030204" pitchFamily="18" charset="0"/>
                                      <a:sym typeface="Wingdings" panose="05000000000000000000" pitchFamily="2" charset="2"/>
                                    </a:rPr>
                                    <m:t>𝑗</m:t>
                                  </m:r>
                                </m:sub>
                              </m:sSub>
                            </m:num>
                            <m:den>
                              <m:sSub>
                                <m:sSubPr>
                                  <m:ctrlPr>
                                    <a:rPr lang="en-US" altLang="ko-KR" sz="1600" i="1">
                                      <a:latin typeface="Cambria Math" panose="02040503050406030204" pitchFamily="18" charset="0"/>
                                      <a:sym typeface="Wingdings" panose="05000000000000000000" pitchFamily="2" charset="2"/>
                                    </a:rPr>
                                  </m:ctrlPr>
                                </m:sSubPr>
                                <m:e>
                                  <m:r>
                                    <a:rPr lang="en-US" altLang="ko-KR" sz="1600" b="0" i="1">
                                      <a:latin typeface="Cambria Math" panose="02040503050406030204" pitchFamily="18" charset="0"/>
                                      <a:sym typeface="Wingdings" panose="05000000000000000000" pitchFamily="2" charset="2"/>
                                    </a:rPr>
                                    <m:t>𝑦</m:t>
                                  </m:r>
                                </m:e>
                                <m:sub>
                                  <m:r>
                                    <a:rPr lang="en-US" altLang="ko-KR" sz="1600" b="0" i="1">
                                      <a:latin typeface="Cambria Math" panose="02040503050406030204" pitchFamily="18" charset="0"/>
                                      <a:sym typeface="Wingdings" panose="05000000000000000000" pitchFamily="2" charset="2"/>
                                    </a:rPr>
                                    <m:t>𝑖</m:t>
                                  </m:r>
                                </m:sub>
                              </m:sSub>
                            </m:den>
                          </m:f>
                          <m:f>
                            <m:fPr>
                              <m:ctrlPr>
                                <a:rPr lang="en-US" altLang="ko-KR" sz="1600" i="1">
                                  <a:latin typeface="Cambria Math" panose="02040503050406030204" pitchFamily="18" charset="0"/>
                                  <a:sym typeface="Wingdings" panose="05000000000000000000" pitchFamily="2" charset="2"/>
                                </a:rPr>
                              </m:ctrlPr>
                            </m:fPr>
                            <m:num>
                              <m:r>
                                <a:rPr lang="ko-KR" altLang="en-US" sz="1600" b="0" i="1" smtClean="0">
                                  <a:latin typeface="Cambria Math" panose="02040503050406030204" pitchFamily="18" charset="0"/>
                                  <a:sym typeface="Wingdings" panose="05000000000000000000" pitchFamily="2" charset="2"/>
                                </a:rPr>
                                <m:t>𝜕</m:t>
                              </m:r>
                              <m:sSub>
                                <m:sSubPr>
                                  <m:ctrlPr>
                                    <a:rPr lang="en-US" altLang="ko-KR" sz="1600" i="1">
                                      <a:latin typeface="Cambria Math" panose="02040503050406030204" pitchFamily="18" charset="0"/>
                                      <a:sym typeface="Wingdings" panose="05000000000000000000" pitchFamily="2" charset="2"/>
                                    </a:rPr>
                                  </m:ctrlPr>
                                </m:sSubPr>
                                <m:e>
                                  <m:r>
                                    <a:rPr lang="en-US" altLang="ko-KR" sz="1600" b="0" i="1">
                                      <a:latin typeface="Cambria Math" panose="02040503050406030204" pitchFamily="18" charset="0"/>
                                      <a:sym typeface="Wingdings" panose="05000000000000000000" pitchFamily="2" charset="2"/>
                                    </a:rPr>
                                    <m:t>𝑦</m:t>
                                  </m:r>
                                </m:e>
                                <m:sub>
                                  <m:r>
                                    <a:rPr lang="en-US" altLang="ko-KR" sz="1600" b="0" i="1">
                                      <a:latin typeface="Cambria Math" panose="02040503050406030204" pitchFamily="18" charset="0"/>
                                      <a:sym typeface="Wingdings" panose="05000000000000000000" pitchFamily="2" charset="2"/>
                                    </a:rPr>
                                    <m:t>𝑖</m:t>
                                  </m:r>
                                </m:sub>
                              </m:sSub>
                            </m:num>
                            <m:den>
                              <m:r>
                                <a:rPr lang="ko-KR" altLang="en-US" sz="1600" b="0" i="1">
                                  <a:latin typeface="Cambria Math" panose="02040503050406030204" pitchFamily="18" charset="0"/>
                                  <a:sym typeface="Wingdings" panose="05000000000000000000" pitchFamily="2" charset="2"/>
                                </a:rPr>
                                <m:t>𝜕</m:t>
                              </m:r>
                              <m:sSub>
                                <m:sSubPr>
                                  <m:ctrlPr>
                                    <a:rPr lang="en-US" altLang="ko-KR" sz="1600" i="1">
                                      <a:latin typeface="Cambria Math" panose="02040503050406030204" pitchFamily="18" charset="0"/>
                                      <a:sym typeface="Wingdings" panose="05000000000000000000" pitchFamily="2" charset="2"/>
                                    </a:rPr>
                                  </m:ctrlPr>
                                </m:sSubPr>
                                <m:e>
                                  <m:r>
                                    <a:rPr lang="en-US" altLang="ko-KR" sz="1600" b="0" i="1">
                                      <a:latin typeface="Cambria Math" panose="02040503050406030204" pitchFamily="18" charset="0"/>
                                      <a:sym typeface="Wingdings" panose="05000000000000000000" pitchFamily="2" charset="2"/>
                                    </a:rPr>
                                    <m:t>𝑝</m:t>
                                  </m:r>
                                </m:e>
                                <m:sub>
                                  <m:r>
                                    <a:rPr lang="en-US" altLang="ko-KR" sz="1600" b="0" i="1">
                                      <a:latin typeface="Cambria Math" panose="02040503050406030204" pitchFamily="18" charset="0"/>
                                      <a:sym typeface="Wingdings" panose="05000000000000000000" pitchFamily="2" charset="2"/>
                                    </a:rPr>
                                    <m:t>𝑗</m:t>
                                  </m:r>
                                </m:sub>
                              </m:sSub>
                            </m:den>
                          </m:f>
                        </m:e>
                      </m:func>
                      <m:r>
                        <a:rPr lang="en-US" altLang="ko-KR" sz="1600" b="0" i="1" smtClean="0">
                          <a:latin typeface="Cambria Math" panose="02040503050406030204" pitchFamily="18" charset="0"/>
                          <a:sym typeface="Wingdings" panose="05000000000000000000" pitchFamily="2" charset="2"/>
                        </a:rPr>
                        <m:t> →</m:t>
                      </m:r>
                      <m:r>
                        <a:rPr lang="en-US" altLang="ko-KR" sz="1600" b="1" i="1" smtClean="0">
                          <a:latin typeface="Cambria Math" panose="02040503050406030204" pitchFamily="18" charset="0"/>
                          <a:sym typeface="Wingdings" panose="05000000000000000000" pitchFamily="2" charset="2"/>
                        </a:rPr>
                        <m:t> </m:t>
                      </m:r>
                      <m:sSub>
                        <m:sSubPr>
                          <m:ctrlPr>
                            <a:rPr lang="en-US" altLang="ko-KR" sz="1600" b="1" i="1">
                              <a:latin typeface="Cambria Math" panose="02040503050406030204" pitchFamily="18" charset="0"/>
                              <a:sym typeface="Wingdings" panose="05000000000000000000" pitchFamily="2" charset="2"/>
                            </a:rPr>
                          </m:ctrlPr>
                        </m:sSubPr>
                        <m:e>
                          <m:r>
                            <a:rPr lang="en-US" altLang="ko-KR" sz="1600" b="1" i="1" smtClean="0">
                              <a:latin typeface="Cambria Math" panose="02040503050406030204" pitchFamily="18" charset="0"/>
                              <a:sym typeface="Wingdings" panose="05000000000000000000" pitchFamily="2" charset="2"/>
                            </a:rPr>
                            <m:t>𝒔</m:t>
                          </m:r>
                        </m:e>
                        <m:sub>
                          <m:r>
                            <a:rPr lang="en-US" altLang="ko-KR" sz="1600" b="1" i="1">
                              <a:latin typeface="Cambria Math" panose="02040503050406030204" pitchFamily="18" charset="0"/>
                              <a:sym typeface="Wingdings" panose="05000000000000000000" pitchFamily="2" charset="2"/>
                            </a:rPr>
                            <m:t>𝒊𝒋</m:t>
                          </m:r>
                        </m:sub>
                      </m:sSub>
                      <m:r>
                        <a:rPr lang="en-US" altLang="ko-KR" sz="1600" b="1" i="1">
                          <a:latin typeface="Cambria Math" panose="02040503050406030204" pitchFamily="18" charset="0"/>
                          <a:ea typeface="Cambria Math" panose="02040503050406030204" pitchFamily="18" charset="0"/>
                          <a:sym typeface="Wingdings" panose="05000000000000000000" pitchFamily="2" charset="2"/>
                        </a:rPr>
                        <m:t>≡</m:t>
                      </m:r>
                      <m:f>
                        <m:fPr>
                          <m:ctrlPr>
                            <a:rPr lang="en-US" altLang="ko-KR" sz="1600" b="1" i="1">
                              <a:latin typeface="Cambria Math" panose="02040503050406030204" pitchFamily="18" charset="0"/>
                              <a:sym typeface="Wingdings" panose="05000000000000000000" pitchFamily="2" charset="2"/>
                            </a:rPr>
                          </m:ctrlPr>
                        </m:fPr>
                        <m:num>
                          <m:sSub>
                            <m:sSubPr>
                              <m:ctrlPr>
                                <a:rPr lang="en-US" altLang="ko-KR" sz="1600" b="1" i="1">
                                  <a:latin typeface="Cambria Math" panose="02040503050406030204" pitchFamily="18" charset="0"/>
                                  <a:sym typeface="Wingdings" panose="05000000000000000000" pitchFamily="2" charset="2"/>
                                </a:rPr>
                              </m:ctrlPr>
                            </m:sSubPr>
                            <m:e>
                              <m:r>
                                <a:rPr lang="en-US" altLang="ko-KR" sz="1600" b="1" i="1">
                                  <a:latin typeface="Cambria Math" panose="02040503050406030204" pitchFamily="18" charset="0"/>
                                  <a:sym typeface="Wingdings" panose="05000000000000000000" pitchFamily="2" charset="2"/>
                                </a:rPr>
                                <m:t>𝒑</m:t>
                              </m:r>
                            </m:e>
                            <m:sub>
                              <m:r>
                                <a:rPr lang="en-US" altLang="ko-KR" sz="1600" b="1" i="1">
                                  <a:latin typeface="Cambria Math" panose="02040503050406030204" pitchFamily="18" charset="0"/>
                                  <a:sym typeface="Wingdings" panose="05000000000000000000" pitchFamily="2" charset="2"/>
                                </a:rPr>
                                <m:t>𝒋</m:t>
                              </m:r>
                            </m:sub>
                          </m:sSub>
                        </m:num>
                        <m:den>
                          <m:sSub>
                            <m:sSubPr>
                              <m:ctrlPr>
                                <a:rPr lang="en-US" altLang="ko-KR" sz="1600" b="1" i="1">
                                  <a:latin typeface="Cambria Math" panose="02040503050406030204" pitchFamily="18" charset="0"/>
                                  <a:sym typeface="Wingdings" panose="05000000000000000000" pitchFamily="2" charset="2"/>
                                </a:rPr>
                              </m:ctrlPr>
                            </m:sSubPr>
                            <m:e>
                              <m:r>
                                <a:rPr lang="en-US" altLang="ko-KR" sz="1600" b="1" i="1">
                                  <a:latin typeface="Cambria Math" panose="02040503050406030204" pitchFamily="18" charset="0"/>
                                  <a:sym typeface="Wingdings" panose="05000000000000000000" pitchFamily="2" charset="2"/>
                                </a:rPr>
                                <m:t>𝒚</m:t>
                              </m:r>
                            </m:e>
                            <m:sub>
                              <m:r>
                                <a:rPr lang="en-US" altLang="ko-KR" sz="1600" b="1" i="1">
                                  <a:latin typeface="Cambria Math" panose="02040503050406030204" pitchFamily="18" charset="0"/>
                                  <a:sym typeface="Wingdings" panose="05000000000000000000" pitchFamily="2" charset="2"/>
                                </a:rPr>
                                <m:t>𝒊</m:t>
                              </m:r>
                            </m:sub>
                          </m:sSub>
                        </m:den>
                      </m:f>
                      <m:f>
                        <m:fPr>
                          <m:ctrlPr>
                            <a:rPr lang="en-US" altLang="ko-KR" sz="1600" b="1" i="1">
                              <a:latin typeface="Cambria Math" panose="02040503050406030204" pitchFamily="18" charset="0"/>
                              <a:sym typeface="Wingdings" panose="05000000000000000000" pitchFamily="2" charset="2"/>
                            </a:rPr>
                          </m:ctrlPr>
                        </m:fPr>
                        <m:num>
                          <m:r>
                            <a:rPr lang="ko-KR" altLang="en-US" sz="1600" b="1" i="1">
                              <a:latin typeface="Cambria Math" panose="02040503050406030204" pitchFamily="18" charset="0"/>
                              <a:sym typeface="Wingdings" panose="05000000000000000000" pitchFamily="2" charset="2"/>
                            </a:rPr>
                            <m:t>𝝏</m:t>
                          </m:r>
                          <m:sSub>
                            <m:sSubPr>
                              <m:ctrlPr>
                                <a:rPr lang="en-US" altLang="ko-KR" sz="1600" b="1" i="1">
                                  <a:latin typeface="Cambria Math" panose="02040503050406030204" pitchFamily="18" charset="0"/>
                                  <a:sym typeface="Wingdings" panose="05000000000000000000" pitchFamily="2" charset="2"/>
                                </a:rPr>
                              </m:ctrlPr>
                            </m:sSubPr>
                            <m:e>
                              <m:r>
                                <a:rPr lang="en-US" altLang="ko-KR" sz="1600" b="1" i="1">
                                  <a:latin typeface="Cambria Math" panose="02040503050406030204" pitchFamily="18" charset="0"/>
                                  <a:sym typeface="Wingdings" panose="05000000000000000000" pitchFamily="2" charset="2"/>
                                </a:rPr>
                                <m:t>𝒚</m:t>
                              </m:r>
                            </m:e>
                            <m:sub>
                              <m:r>
                                <a:rPr lang="en-US" altLang="ko-KR" sz="1600" b="1" i="1">
                                  <a:latin typeface="Cambria Math" panose="02040503050406030204" pitchFamily="18" charset="0"/>
                                  <a:sym typeface="Wingdings" panose="05000000000000000000" pitchFamily="2" charset="2"/>
                                </a:rPr>
                                <m:t>𝒊</m:t>
                              </m:r>
                            </m:sub>
                          </m:sSub>
                        </m:num>
                        <m:den>
                          <m:r>
                            <a:rPr lang="ko-KR" altLang="en-US" sz="1600" b="1" i="1">
                              <a:latin typeface="Cambria Math" panose="02040503050406030204" pitchFamily="18" charset="0"/>
                              <a:sym typeface="Wingdings" panose="05000000000000000000" pitchFamily="2" charset="2"/>
                            </a:rPr>
                            <m:t>𝝏</m:t>
                          </m:r>
                          <m:sSub>
                            <m:sSubPr>
                              <m:ctrlPr>
                                <a:rPr lang="en-US" altLang="ko-KR" sz="1600" b="1" i="1">
                                  <a:latin typeface="Cambria Math" panose="02040503050406030204" pitchFamily="18" charset="0"/>
                                  <a:sym typeface="Wingdings" panose="05000000000000000000" pitchFamily="2" charset="2"/>
                                </a:rPr>
                              </m:ctrlPr>
                            </m:sSubPr>
                            <m:e>
                              <m:r>
                                <a:rPr lang="en-US" altLang="ko-KR" sz="1600" b="1" i="1">
                                  <a:latin typeface="Cambria Math" panose="02040503050406030204" pitchFamily="18" charset="0"/>
                                  <a:sym typeface="Wingdings" panose="05000000000000000000" pitchFamily="2" charset="2"/>
                                </a:rPr>
                                <m:t>𝒑</m:t>
                              </m:r>
                            </m:e>
                            <m:sub>
                              <m:r>
                                <a:rPr lang="en-US" altLang="ko-KR" sz="1600" b="1" i="1">
                                  <a:latin typeface="Cambria Math" panose="02040503050406030204" pitchFamily="18" charset="0"/>
                                  <a:sym typeface="Wingdings" panose="05000000000000000000" pitchFamily="2" charset="2"/>
                                </a:rPr>
                                <m:t>𝒋</m:t>
                              </m:r>
                            </m:sub>
                          </m:sSub>
                        </m:den>
                      </m:f>
                      <m:r>
                        <a:rPr lang="en-US" altLang="ko-KR" sz="1600" b="0" i="1" smtClean="0">
                          <a:latin typeface="Cambria Math" panose="02040503050406030204" pitchFamily="18" charset="0"/>
                          <a:sym typeface="Wingdings" panose="05000000000000000000" pitchFamily="2" charset="2"/>
                        </a:rPr>
                        <m:t> </m:t>
                      </m:r>
                    </m:oMath>
                  </m:oMathPara>
                </a14:m>
                <a:endParaRPr lang="en-US" altLang="ko-KR" sz="1600" dirty="0">
                  <a:latin typeface="+mn-ea"/>
                  <a:sym typeface="Wingdings" panose="05000000000000000000" pitchFamily="2" charset="2"/>
                </a:endParaRPr>
              </a:p>
              <a:p>
                <a:pPr marL="0" indent="0">
                  <a:lnSpc>
                    <a:spcPct val="150000"/>
                  </a:lnSpc>
                  <a:buNone/>
                </a:pPr>
                <a:endParaRPr lang="en-US" altLang="ko-KR" sz="1600" dirty="0">
                  <a:latin typeface="+mn-ea"/>
                  <a:sym typeface="Wingdings" panose="05000000000000000000" pitchFamily="2" charset="2"/>
                </a:endParaRPr>
              </a:p>
              <a:p>
                <a:pPr marL="0" indent="0">
                  <a:lnSpc>
                    <a:spcPct val="150000"/>
                  </a:lnSpc>
                  <a:buNone/>
                </a:pPr>
                <a14:m>
                  <m:oMathPara xmlns:m="http://schemas.openxmlformats.org/officeDocument/2006/math">
                    <m:oMathParaPr>
                      <m:jc m:val="left"/>
                    </m:oMathParaPr>
                    <m:oMath xmlns:m="http://schemas.openxmlformats.org/officeDocument/2006/math">
                      <m:sSup>
                        <m:sSupPr>
                          <m:ctrlPr>
                            <a:rPr lang="en-US" altLang="ko-KR" sz="1600" b="1" i="1" smtClean="0">
                              <a:latin typeface="Cambria Math" panose="02040503050406030204" pitchFamily="18" charset="0"/>
                              <a:sym typeface="Wingdings" panose="05000000000000000000" pitchFamily="2" charset="2"/>
                            </a:rPr>
                          </m:ctrlPr>
                        </m:sSupPr>
                        <m:e>
                          <m:r>
                            <a:rPr lang="en-US" altLang="ko-KR" sz="1600" b="1" i="1" smtClean="0">
                              <a:latin typeface="Cambria Math" panose="02040503050406030204" pitchFamily="18" charset="0"/>
                              <a:sym typeface="Wingdings" panose="05000000000000000000" pitchFamily="2" charset="2"/>
                            </a:rPr>
                            <m:t>𝟐</m:t>
                          </m:r>
                        </m:e>
                        <m:sup>
                          <m:r>
                            <a:rPr lang="en-US" altLang="ko-KR" sz="1600" b="1" i="1" smtClean="0">
                              <a:latin typeface="Cambria Math" panose="02040503050406030204" pitchFamily="18" charset="0"/>
                              <a:sym typeface="Wingdings" panose="05000000000000000000" pitchFamily="2" charset="2"/>
                            </a:rPr>
                            <m:t>𝒏𝒅</m:t>
                          </m:r>
                        </m:sup>
                      </m:sSup>
                      <m:r>
                        <a:rPr lang="en-US" altLang="ko-KR" sz="1600" b="1" i="1" smtClean="0">
                          <a:latin typeface="Cambria Math" panose="02040503050406030204" pitchFamily="18" charset="0"/>
                          <a:sym typeface="Wingdings" panose="05000000000000000000" pitchFamily="2" charset="2"/>
                        </a:rPr>
                        <m:t>−</m:t>
                      </m:r>
                      <m:r>
                        <a:rPr lang="en-US" altLang="ko-KR" sz="1600" b="1" i="1" smtClean="0">
                          <a:latin typeface="Cambria Math" panose="02040503050406030204" pitchFamily="18" charset="0"/>
                          <a:sym typeface="Wingdings" panose="05000000000000000000" pitchFamily="2" charset="2"/>
                        </a:rPr>
                        <m:t>𝒐𝒓𝒅𝒆𝒓</m:t>
                      </m:r>
                      <m:r>
                        <a:rPr lang="en-US" altLang="ko-KR" sz="1600" b="1" i="1" smtClean="0">
                          <a:latin typeface="Cambria Math" panose="02040503050406030204" pitchFamily="18" charset="0"/>
                          <a:sym typeface="Wingdings" panose="05000000000000000000" pitchFamily="2" charset="2"/>
                        </a:rPr>
                        <m:t> </m:t>
                      </m:r>
                      <m:r>
                        <a:rPr lang="en-US" altLang="ko-KR" sz="1600" b="1" i="1" smtClean="0">
                          <a:latin typeface="Cambria Math" panose="02040503050406030204" pitchFamily="18" charset="0"/>
                          <a:sym typeface="Wingdings" panose="05000000000000000000" pitchFamily="2" charset="2"/>
                        </a:rPr>
                        <m:t>𝑺𝑨</m:t>
                      </m:r>
                      <m:r>
                        <a:rPr lang="en-US" altLang="ko-KR" sz="1600" b="1" i="0" smtClean="0">
                          <a:latin typeface="Cambria Math" panose="02040503050406030204" pitchFamily="18" charset="0"/>
                          <a:sym typeface="Wingdings" panose="05000000000000000000" pitchFamily="2" charset="2"/>
                        </a:rPr>
                        <m:t>:</m:t>
                      </m:r>
                    </m:oMath>
                  </m:oMathPara>
                </a14:m>
                <a:endParaRPr lang="en-US" altLang="ko-KR" sz="1600" b="1" i="0" dirty="0">
                  <a:latin typeface="Cambria Math" panose="02040503050406030204" pitchFamily="18" charset="0"/>
                  <a:sym typeface="Wingdings" panose="05000000000000000000" pitchFamily="2" charset="2"/>
                </a:endParaRPr>
              </a:p>
              <a:p>
                <a:pPr marL="0" indent="0">
                  <a:lnSpc>
                    <a:spcPct val="150000"/>
                  </a:lnSpc>
                  <a:buNone/>
                </a:pPr>
                <a14:m>
                  <m:oMathPara xmlns:m="http://schemas.openxmlformats.org/officeDocument/2006/math">
                    <m:oMathParaPr>
                      <m:jc m:val="left"/>
                    </m:oMathParaPr>
                    <m:oMath xmlns:m="http://schemas.openxmlformats.org/officeDocument/2006/math">
                      <m:sSubSup>
                        <m:sSubSupPr>
                          <m:ctrlPr>
                            <a:rPr lang="en-US" altLang="ko-KR" sz="1600" b="0" i="1" smtClean="0">
                              <a:latin typeface="Cambria Math" panose="02040503050406030204" pitchFamily="18" charset="0"/>
                              <a:sym typeface="Wingdings" panose="05000000000000000000" pitchFamily="2" charset="2"/>
                            </a:rPr>
                          </m:ctrlPr>
                        </m:sSubSupPr>
                        <m:e>
                          <m:r>
                            <a:rPr lang="en-US" altLang="ko-KR" sz="1600" i="1" smtClean="0">
                              <a:latin typeface="Cambria Math" panose="02040503050406030204" pitchFamily="18" charset="0"/>
                              <a:sym typeface="Wingdings" panose="05000000000000000000" pitchFamily="2" charset="2"/>
                            </a:rPr>
                            <m:t>𝑠</m:t>
                          </m:r>
                        </m:e>
                        <m:sub>
                          <m:r>
                            <a:rPr lang="en-US" altLang="ko-KR" sz="1600" b="0" i="1" smtClean="0">
                              <a:latin typeface="Cambria Math" panose="02040503050406030204" pitchFamily="18" charset="0"/>
                              <a:sym typeface="Wingdings" panose="05000000000000000000" pitchFamily="2" charset="2"/>
                            </a:rPr>
                            <m:t>𝑗𝑘</m:t>
                          </m:r>
                        </m:sub>
                        <m:sup>
                          <m:r>
                            <a:rPr lang="en-US" altLang="ko-KR" sz="1600" b="0" i="1" smtClean="0">
                              <a:latin typeface="Cambria Math" panose="02040503050406030204" pitchFamily="18" charset="0"/>
                              <a:sym typeface="Wingdings" panose="05000000000000000000" pitchFamily="2" charset="2"/>
                            </a:rPr>
                            <m:t>′</m:t>
                          </m:r>
                        </m:sup>
                      </m:sSubSup>
                      <m:r>
                        <a:rPr lang="en-US" altLang="ko-KR" sz="1600" b="0" i="1" smtClean="0">
                          <a:latin typeface="Cambria Math" panose="02040503050406030204" pitchFamily="18" charset="0"/>
                          <a:sym typeface="Wingdings" panose="05000000000000000000" pitchFamily="2" charset="2"/>
                        </a:rPr>
                        <m:t>=</m:t>
                      </m:r>
                      <m:f>
                        <m:fPr>
                          <m:ctrlPr>
                            <a:rPr lang="en-US" altLang="ko-KR" sz="1600" b="0" i="1" smtClean="0">
                              <a:latin typeface="Cambria Math" panose="02040503050406030204" pitchFamily="18" charset="0"/>
                              <a:sym typeface="Wingdings" panose="05000000000000000000" pitchFamily="2" charset="2"/>
                            </a:rPr>
                          </m:ctrlPr>
                        </m:fPr>
                        <m:num>
                          <m:sSub>
                            <m:sSubPr>
                              <m:ctrlPr>
                                <a:rPr lang="en-US" altLang="ko-KR" sz="1600" b="0" i="1" smtClean="0">
                                  <a:latin typeface="Cambria Math" panose="02040503050406030204" pitchFamily="18" charset="0"/>
                                  <a:sym typeface="Wingdings" panose="05000000000000000000" pitchFamily="2" charset="2"/>
                                </a:rPr>
                              </m:ctrlPr>
                            </m:sSubPr>
                            <m:e>
                              <m:r>
                                <a:rPr lang="en-US" altLang="ko-KR" sz="1600" b="0" i="1" smtClean="0">
                                  <a:latin typeface="Cambria Math" panose="02040503050406030204" pitchFamily="18" charset="0"/>
                                  <a:sym typeface="Wingdings" panose="05000000000000000000" pitchFamily="2" charset="2"/>
                                </a:rPr>
                                <m:t>𝑝</m:t>
                              </m:r>
                            </m:e>
                            <m:sub>
                              <m:r>
                                <a:rPr lang="en-US" altLang="ko-KR" sz="1600" b="0" i="1" smtClean="0">
                                  <a:latin typeface="Cambria Math" panose="02040503050406030204" pitchFamily="18" charset="0"/>
                                  <a:sym typeface="Wingdings" panose="05000000000000000000" pitchFamily="2" charset="2"/>
                                </a:rPr>
                                <m:t>𝑗</m:t>
                              </m:r>
                            </m:sub>
                          </m:sSub>
                          <m:sSub>
                            <m:sSubPr>
                              <m:ctrlPr>
                                <a:rPr lang="en-US" altLang="ko-KR" sz="1600" b="0" i="1" smtClean="0">
                                  <a:latin typeface="Cambria Math" panose="02040503050406030204" pitchFamily="18" charset="0"/>
                                  <a:sym typeface="Wingdings" panose="05000000000000000000" pitchFamily="2" charset="2"/>
                                </a:rPr>
                              </m:ctrlPr>
                            </m:sSubPr>
                            <m:e>
                              <m:r>
                                <a:rPr lang="en-US" altLang="ko-KR" sz="1600" b="0" i="1" smtClean="0">
                                  <a:latin typeface="Cambria Math" panose="02040503050406030204" pitchFamily="18" charset="0"/>
                                  <a:sym typeface="Wingdings" panose="05000000000000000000" pitchFamily="2" charset="2"/>
                                </a:rPr>
                                <m:t>𝑝</m:t>
                              </m:r>
                            </m:e>
                            <m:sub>
                              <m:r>
                                <a:rPr lang="en-US" altLang="ko-KR" sz="1600" b="0" i="1" smtClean="0">
                                  <a:latin typeface="Cambria Math" panose="02040503050406030204" pitchFamily="18" charset="0"/>
                                  <a:sym typeface="Wingdings" panose="05000000000000000000" pitchFamily="2" charset="2"/>
                                </a:rPr>
                                <m:t>𝑘</m:t>
                              </m:r>
                            </m:sub>
                          </m:sSub>
                        </m:num>
                        <m:den>
                          <m:r>
                            <a:rPr lang="en-US" altLang="ko-KR" sz="1600" b="0" i="1" smtClean="0">
                              <a:latin typeface="Cambria Math" panose="02040503050406030204" pitchFamily="18" charset="0"/>
                              <a:sym typeface="Wingdings" panose="05000000000000000000" pitchFamily="2" charset="2"/>
                            </a:rPr>
                            <m:t>𝑦</m:t>
                          </m:r>
                        </m:den>
                      </m:f>
                      <m:f>
                        <m:fPr>
                          <m:ctrlPr>
                            <a:rPr lang="en-US" altLang="ko-KR" sz="1600" b="0" i="1" smtClean="0">
                              <a:latin typeface="Cambria Math" panose="02040503050406030204" pitchFamily="18" charset="0"/>
                              <a:sym typeface="Wingdings" panose="05000000000000000000" pitchFamily="2" charset="2"/>
                            </a:rPr>
                          </m:ctrlPr>
                        </m:fPr>
                        <m:num>
                          <m:sSup>
                            <m:sSupPr>
                              <m:ctrlPr>
                                <a:rPr lang="en-US" altLang="ko-KR" sz="1600" b="0" i="1" smtClean="0">
                                  <a:latin typeface="Cambria Math" panose="02040503050406030204" pitchFamily="18" charset="0"/>
                                  <a:sym typeface="Wingdings" panose="05000000000000000000" pitchFamily="2" charset="2"/>
                                </a:rPr>
                              </m:ctrlPr>
                            </m:sSupPr>
                            <m:e>
                              <m:r>
                                <a:rPr lang="en-US" altLang="ko-KR" sz="1600" b="0" i="1" smtClean="0">
                                  <a:latin typeface="Cambria Math" panose="02040503050406030204" pitchFamily="18" charset="0"/>
                                  <a:sym typeface="Wingdings" panose="05000000000000000000" pitchFamily="2" charset="2"/>
                                </a:rPr>
                                <m:t>𝜕</m:t>
                              </m:r>
                            </m:e>
                            <m:sup>
                              <m:r>
                                <a:rPr lang="en-US" altLang="ko-KR" sz="1600" b="0" i="1" smtClean="0">
                                  <a:latin typeface="Cambria Math" panose="02040503050406030204" pitchFamily="18" charset="0"/>
                                  <a:sym typeface="Wingdings" panose="05000000000000000000" pitchFamily="2" charset="2"/>
                                </a:rPr>
                                <m:t>2</m:t>
                              </m:r>
                            </m:sup>
                          </m:sSup>
                          <m:r>
                            <a:rPr lang="en-US" altLang="ko-KR" sz="1600" b="0" i="1" smtClean="0">
                              <a:latin typeface="Cambria Math" panose="02040503050406030204" pitchFamily="18" charset="0"/>
                              <a:sym typeface="Wingdings" panose="05000000000000000000" pitchFamily="2" charset="2"/>
                            </a:rPr>
                            <m:t>𝑦</m:t>
                          </m:r>
                        </m:num>
                        <m:den>
                          <m:r>
                            <a:rPr lang="en-US" altLang="ko-KR" sz="1600" b="0" i="1" smtClean="0">
                              <a:latin typeface="Cambria Math" panose="02040503050406030204" pitchFamily="18" charset="0"/>
                              <a:sym typeface="Wingdings" panose="05000000000000000000" pitchFamily="2" charset="2"/>
                            </a:rPr>
                            <m:t>𝜕</m:t>
                          </m:r>
                          <m:sSub>
                            <m:sSubPr>
                              <m:ctrlPr>
                                <a:rPr lang="en-US" altLang="ko-KR" sz="1600" b="0" i="1" smtClean="0">
                                  <a:latin typeface="Cambria Math" panose="02040503050406030204" pitchFamily="18" charset="0"/>
                                  <a:sym typeface="Wingdings" panose="05000000000000000000" pitchFamily="2" charset="2"/>
                                </a:rPr>
                              </m:ctrlPr>
                            </m:sSubPr>
                            <m:e>
                              <m:r>
                                <a:rPr lang="en-US" altLang="ko-KR" sz="1600" b="0" i="1" smtClean="0">
                                  <a:latin typeface="Cambria Math" panose="02040503050406030204" pitchFamily="18" charset="0"/>
                                  <a:sym typeface="Wingdings" panose="05000000000000000000" pitchFamily="2" charset="2"/>
                                </a:rPr>
                                <m:t>𝑝</m:t>
                              </m:r>
                            </m:e>
                            <m:sub>
                              <m:r>
                                <a:rPr lang="en-US" altLang="ko-KR" sz="1600" b="0" i="1" smtClean="0">
                                  <a:latin typeface="Cambria Math" panose="02040503050406030204" pitchFamily="18" charset="0"/>
                                  <a:sym typeface="Wingdings" panose="05000000000000000000" pitchFamily="2" charset="2"/>
                                </a:rPr>
                                <m:t>𝑗</m:t>
                              </m:r>
                            </m:sub>
                          </m:sSub>
                          <m:r>
                            <a:rPr lang="en-US" altLang="ko-KR" sz="1600" b="0" i="1" smtClean="0">
                              <a:latin typeface="Cambria Math" panose="02040503050406030204" pitchFamily="18" charset="0"/>
                              <a:sym typeface="Wingdings" panose="05000000000000000000" pitchFamily="2" charset="2"/>
                            </a:rPr>
                            <m:t>𝜕</m:t>
                          </m:r>
                          <m:sSub>
                            <m:sSubPr>
                              <m:ctrlPr>
                                <a:rPr lang="en-US" altLang="ko-KR" sz="1600" b="0" i="1" smtClean="0">
                                  <a:latin typeface="Cambria Math" panose="02040503050406030204" pitchFamily="18" charset="0"/>
                                  <a:sym typeface="Wingdings" panose="05000000000000000000" pitchFamily="2" charset="2"/>
                                </a:rPr>
                              </m:ctrlPr>
                            </m:sSubPr>
                            <m:e>
                              <m:r>
                                <a:rPr lang="en-US" altLang="ko-KR" sz="1600" b="0" i="1" smtClean="0">
                                  <a:latin typeface="Cambria Math" panose="02040503050406030204" pitchFamily="18" charset="0"/>
                                  <a:sym typeface="Wingdings" panose="05000000000000000000" pitchFamily="2" charset="2"/>
                                </a:rPr>
                                <m:t>𝑝</m:t>
                              </m:r>
                            </m:e>
                            <m:sub>
                              <m:r>
                                <a:rPr lang="en-US" altLang="ko-KR" sz="1600" b="0" i="1" smtClean="0">
                                  <a:latin typeface="Cambria Math" panose="02040503050406030204" pitchFamily="18" charset="0"/>
                                  <a:sym typeface="Wingdings" panose="05000000000000000000" pitchFamily="2" charset="2"/>
                                </a:rPr>
                                <m:t>𝑘</m:t>
                              </m:r>
                            </m:sub>
                          </m:sSub>
                        </m:den>
                      </m:f>
                    </m:oMath>
                  </m:oMathPara>
                </a14:m>
                <a:endParaRPr lang="en-US" altLang="ko-KR" sz="1600" dirty="0">
                  <a:latin typeface="+mn-ea"/>
                  <a:sym typeface="Wingdings" panose="05000000000000000000" pitchFamily="2" charset="2"/>
                </a:endParaRPr>
              </a:p>
              <a:p>
                <a:pPr marL="0" indent="0">
                  <a:lnSpc>
                    <a:spcPct val="150000"/>
                  </a:lnSpc>
                  <a:buNone/>
                </a:pPr>
                <a14:m>
                  <m:oMathPara xmlns:m="http://schemas.openxmlformats.org/officeDocument/2006/math">
                    <m:oMathParaPr>
                      <m:jc m:val="left"/>
                    </m:oMathParaPr>
                    <m:oMath xmlns:m="http://schemas.openxmlformats.org/officeDocument/2006/math">
                      <m:sSubSup>
                        <m:sSubSupPr>
                          <m:ctrlPr>
                            <a:rPr lang="en-US" altLang="ko-KR" sz="1600" b="0" i="1" smtClean="0">
                              <a:latin typeface="Cambria Math" panose="02040503050406030204" pitchFamily="18" charset="0"/>
                              <a:sym typeface="Wingdings" panose="05000000000000000000" pitchFamily="2" charset="2"/>
                            </a:rPr>
                          </m:ctrlPr>
                        </m:sSubSupPr>
                        <m:e>
                          <m:r>
                            <a:rPr lang="en-US" altLang="ko-KR" sz="1600" i="1" smtClean="0">
                              <a:latin typeface="Cambria Math" panose="02040503050406030204" pitchFamily="18" charset="0"/>
                              <a:sym typeface="Wingdings" panose="05000000000000000000" pitchFamily="2" charset="2"/>
                            </a:rPr>
                            <m:t>𝑠</m:t>
                          </m:r>
                        </m:e>
                        <m:sub>
                          <m:r>
                            <a:rPr lang="en-US" altLang="ko-KR" sz="1600" b="0" i="1" smtClean="0">
                              <a:latin typeface="Cambria Math" panose="02040503050406030204" pitchFamily="18" charset="0"/>
                              <a:sym typeface="Wingdings" panose="05000000000000000000" pitchFamily="2" charset="2"/>
                            </a:rPr>
                            <m:t>𝑗𝑗</m:t>
                          </m:r>
                        </m:sub>
                        <m:sup>
                          <m:r>
                            <a:rPr lang="en-US" altLang="ko-KR" sz="1600" b="0" i="1" smtClean="0">
                              <a:latin typeface="Cambria Math" panose="02040503050406030204" pitchFamily="18" charset="0"/>
                              <a:sym typeface="Wingdings" panose="05000000000000000000" pitchFamily="2" charset="2"/>
                            </a:rPr>
                            <m:t>′</m:t>
                          </m:r>
                        </m:sup>
                      </m:sSubSup>
                      <m:r>
                        <a:rPr lang="en-US" altLang="ko-KR" sz="1600" b="0" i="1" smtClean="0">
                          <a:latin typeface="Cambria Math" panose="02040503050406030204" pitchFamily="18" charset="0"/>
                          <a:sym typeface="Wingdings" panose="05000000000000000000" pitchFamily="2" charset="2"/>
                        </a:rPr>
                        <m:t>=</m:t>
                      </m:r>
                      <m:f>
                        <m:fPr>
                          <m:ctrlPr>
                            <a:rPr lang="en-US" altLang="ko-KR" sz="1600" b="0" i="1" smtClean="0">
                              <a:latin typeface="Cambria Math" panose="02040503050406030204" pitchFamily="18" charset="0"/>
                              <a:sym typeface="Wingdings" panose="05000000000000000000" pitchFamily="2" charset="2"/>
                            </a:rPr>
                          </m:ctrlPr>
                        </m:fPr>
                        <m:num>
                          <m:r>
                            <a:rPr lang="en-US" altLang="ko-KR" sz="1600" b="0" i="1" smtClean="0">
                              <a:latin typeface="Cambria Math" panose="02040503050406030204" pitchFamily="18" charset="0"/>
                              <a:sym typeface="Wingdings" panose="05000000000000000000" pitchFamily="2" charset="2"/>
                            </a:rPr>
                            <m:t>1</m:t>
                          </m:r>
                        </m:num>
                        <m:den>
                          <m:r>
                            <a:rPr lang="en-US" altLang="ko-KR" sz="1600" b="0" i="1" smtClean="0">
                              <a:latin typeface="Cambria Math" panose="02040503050406030204" pitchFamily="18" charset="0"/>
                              <a:sym typeface="Wingdings" panose="05000000000000000000" pitchFamily="2" charset="2"/>
                            </a:rPr>
                            <m:t>2</m:t>
                          </m:r>
                        </m:den>
                      </m:f>
                      <m:f>
                        <m:fPr>
                          <m:ctrlPr>
                            <a:rPr lang="en-US" altLang="ko-KR" sz="1600" b="0" i="1" smtClean="0">
                              <a:latin typeface="Cambria Math" panose="02040503050406030204" pitchFamily="18" charset="0"/>
                              <a:sym typeface="Wingdings" panose="05000000000000000000" pitchFamily="2" charset="2"/>
                            </a:rPr>
                          </m:ctrlPr>
                        </m:fPr>
                        <m:num>
                          <m:sSubSup>
                            <m:sSubSupPr>
                              <m:ctrlPr>
                                <a:rPr lang="en-US" altLang="ko-KR" sz="1600" b="0" i="1" smtClean="0">
                                  <a:latin typeface="Cambria Math" panose="02040503050406030204" pitchFamily="18" charset="0"/>
                                  <a:sym typeface="Wingdings" panose="05000000000000000000" pitchFamily="2" charset="2"/>
                                </a:rPr>
                              </m:ctrlPr>
                            </m:sSubSupPr>
                            <m:e>
                              <m:r>
                                <a:rPr lang="en-US" altLang="ko-KR" sz="1600" b="0" i="1" smtClean="0">
                                  <a:latin typeface="Cambria Math" panose="02040503050406030204" pitchFamily="18" charset="0"/>
                                  <a:sym typeface="Wingdings" panose="05000000000000000000" pitchFamily="2" charset="2"/>
                                </a:rPr>
                                <m:t>𝑝</m:t>
                              </m:r>
                            </m:e>
                            <m:sub>
                              <m:r>
                                <a:rPr lang="en-US" altLang="ko-KR" sz="1600" b="0" i="1" smtClean="0">
                                  <a:latin typeface="Cambria Math" panose="02040503050406030204" pitchFamily="18" charset="0"/>
                                  <a:sym typeface="Wingdings" panose="05000000000000000000" pitchFamily="2" charset="2"/>
                                </a:rPr>
                                <m:t>𝑗</m:t>
                              </m:r>
                            </m:sub>
                            <m:sup>
                              <m:r>
                                <a:rPr lang="en-US" altLang="ko-KR" sz="1600" b="0" i="1" smtClean="0">
                                  <a:latin typeface="Cambria Math" panose="02040503050406030204" pitchFamily="18" charset="0"/>
                                  <a:sym typeface="Wingdings" panose="05000000000000000000" pitchFamily="2" charset="2"/>
                                </a:rPr>
                                <m:t>2</m:t>
                              </m:r>
                            </m:sup>
                          </m:sSubSup>
                        </m:num>
                        <m:den>
                          <m:r>
                            <a:rPr lang="en-US" altLang="ko-KR" sz="1600" b="0" i="1" smtClean="0">
                              <a:latin typeface="Cambria Math" panose="02040503050406030204" pitchFamily="18" charset="0"/>
                              <a:sym typeface="Wingdings" panose="05000000000000000000" pitchFamily="2" charset="2"/>
                            </a:rPr>
                            <m:t>𝑦</m:t>
                          </m:r>
                        </m:den>
                      </m:f>
                      <m:f>
                        <m:fPr>
                          <m:ctrlPr>
                            <a:rPr lang="en-US" altLang="ko-KR" sz="1600" b="0" i="1" smtClean="0">
                              <a:latin typeface="Cambria Math" panose="02040503050406030204" pitchFamily="18" charset="0"/>
                              <a:sym typeface="Wingdings" panose="05000000000000000000" pitchFamily="2" charset="2"/>
                            </a:rPr>
                          </m:ctrlPr>
                        </m:fPr>
                        <m:num>
                          <m:sSup>
                            <m:sSupPr>
                              <m:ctrlPr>
                                <a:rPr lang="en-US" altLang="ko-KR" sz="1600" b="0" i="1" smtClean="0">
                                  <a:latin typeface="Cambria Math" panose="02040503050406030204" pitchFamily="18" charset="0"/>
                                  <a:sym typeface="Wingdings" panose="05000000000000000000" pitchFamily="2" charset="2"/>
                                </a:rPr>
                              </m:ctrlPr>
                            </m:sSupPr>
                            <m:e>
                              <m:r>
                                <a:rPr lang="en-US" altLang="ko-KR" sz="1600" b="0" i="1" smtClean="0">
                                  <a:latin typeface="Cambria Math" panose="02040503050406030204" pitchFamily="18" charset="0"/>
                                  <a:sym typeface="Wingdings" panose="05000000000000000000" pitchFamily="2" charset="2"/>
                                </a:rPr>
                                <m:t>𝜕</m:t>
                              </m:r>
                            </m:e>
                            <m:sup>
                              <m:r>
                                <a:rPr lang="en-US" altLang="ko-KR" sz="1600" b="0" i="1" smtClean="0">
                                  <a:latin typeface="Cambria Math" panose="02040503050406030204" pitchFamily="18" charset="0"/>
                                  <a:sym typeface="Wingdings" panose="05000000000000000000" pitchFamily="2" charset="2"/>
                                </a:rPr>
                                <m:t>2</m:t>
                              </m:r>
                            </m:sup>
                          </m:sSup>
                          <m:r>
                            <a:rPr lang="en-US" altLang="ko-KR" sz="1600" b="0" i="1" smtClean="0">
                              <a:latin typeface="Cambria Math" panose="02040503050406030204" pitchFamily="18" charset="0"/>
                              <a:sym typeface="Wingdings" panose="05000000000000000000" pitchFamily="2" charset="2"/>
                            </a:rPr>
                            <m:t>𝑦</m:t>
                          </m:r>
                        </m:num>
                        <m:den>
                          <m:r>
                            <a:rPr lang="en-US" altLang="ko-KR" sz="1600" b="0" i="1" smtClean="0">
                              <a:latin typeface="Cambria Math" panose="02040503050406030204" pitchFamily="18" charset="0"/>
                              <a:sym typeface="Wingdings" panose="05000000000000000000" pitchFamily="2" charset="2"/>
                            </a:rPr>
                            <m:t>𝜕</m:t>
                          </m:r>
                          <m:sSubSup>
                            <m:sSubSupPr>
                              <m:ctrlPr>
                                <a:rPr lang="en-US" altLang="ko-KR" sz="1600" b="0" i="1" smtClean="0">
                                  <a:latin typeface="Cambria Math" panose="02040503050406030204" pitchFamily="18" charset="0"/>
                                  <a:sym typeface="Wingdings" panose="05000000000000000000" pitchFamily="2" charset="2"/>
                                </a:rPr>
                              </m:ctrlPr>
                            </m:sSubSupPr>
                            <m:e>
                              <m:r>
                                <a:rPr lang="en-US" altLang="ko-KR" sz="1600" b="0" i="1" smtClean="0">
                                  <a:latin typeface="Cambria Math" panose="02040503050406030204" pitchFamily="18" charset="0"/>
                                  <a:sym typeface="Wingdings" panose="05000000000000000000" pitchFamily="2" charset="2"/>
                                </a:rPr>
                                <m:t>𝑝</m:t>
                              </m:r>
                            </m:e>
                            <m:sub>
                              <m:r>
                                <a:rPr lang="en-US" altLang="ko-KR" sz="1600" b="0" i="1" smtClean="0">
                                  <a:latin typeface="Cambria Math" panose="02040503050406030204" pitchFamily="18" charset="0"/>
                                  <a:sym typeface="Wingdings" panose="05000000000000000000" pitchFamily="2" charset="2"/>
                                </a:rPr>
                                <m:t>𝑗</m:t>
                              </m:r>
                            </m:sub>
                            <m:sup>
                              <m:r>
                                <a:rPr lang="en-US" altLang="ko-KR" sz="1600" b="0" i="1" smtClean="0">
                                  <a:latin typeface="Cambria Math" panose="02040503050406030204" pitchFamily="18" charset="0"/>
                                  <a:sym typeface="Wingdings" panose="05000000000000000000" pitchFamily="2" charset="2"/>
                                </a:rPr>
                                <m:t>2</m:t>
                              </m:r>
                            </m:sup>
                          </m:sSubSup>
                        </m:den>
                      </m:f>
                    </m:oMath>
                  </m:oMathPara>
                </a14:m>
                <a:endParaRPr lang="en-US" altLang="ko-KR" sz="1600" dirty="0">
                  <a:latin typeface="+mn-ea"/>
                  <a:sym typeface="Wingdings" panose="05000000000000000000" pitchFamily="2" charset="2"/>
                </a:endParaRPr>
              </a:p>
            </p:txBody>
          </p:sp>
        </mc:Choice>
        <mc:Fallback xmlns="">
          <p:sp>
            <p:nvSpPr>
              <p:cNvPr id="3" name="내용 개체 틀 2">
                <a:extLst>
                  <a:ext uri="{FF2B5EF4-FFF2-40B4-BE49-F238E27FC236}">
                    <a16:creationId xmlns:a16="http://schemas.microsoft.com/office/drawing/2014/main" id="{B8FAA479-302B-49CD-80D2-298F6D44D8C5}"/>
                  </a:ext>
                </a:extLst>
              </p:cNvPr>
              <p:cNvSpPr>
                <a:spLocks noGrp="1" noRot="1" noChangeAspect="1" noMove="1" noResize="1" noEditPoints="1" noAdjustHandles="1" noChangeArrowheads="1" noChangeShapeType="1" noTextEdit="1"/>
              </p:cNvSpPr>
              <p:nvPr>
                <p:ph idx="1"/>
              </p:nvPr>
            </p:nvSpPr>
            <p:spPr>
              <a:blipFill>
                <a:blip r:embed="rId2"/>
                <a:stretch>
                  <a:fillRect l="-464"/>
                </a:stretch>
              </a:blipFill>
            </p:spPr>
            <p:txBody>
              <a:bodyPr/>
              <a:lstStyle/>
              <a:p>
                <a:r>
                  <a:rPr lang="ko-KR" altLang="en-US">
                    <a:noFill/>
                  </a:rPr>
                  <a:t> </a:t>
                </a:r>
              </a:p>
            </p:txBody>
          </p:sp>
        </mc:Fallback>
      </mc:AlternateContent>
      <p:sp>
        <p:nvSpPr>
          <p:cNvPr id="4" name="TextBox 3">
            <a:extLst>
              <a:ext uri="{FF2B5EF4-FFF2-40B4-BE49-F238E27FC236}">
                <a16:creationId xmlns:a16="http://schemas.microsoft.com/office/drawing/2014/main" id="{2CC7807B-DA8C-4AEB-BCE7-AB50DC7340D4}"/>
              </a:ext>
            </a:extLst>
          </p:cNvPr>
          <p:cNvSpPr txBox="1"/>
          <p:nvPr/>
        </p:nvSpPr>
        <p:spPr>
          <a:xfrm>
            <a:off x="157557" y="6492874"/>
            <a:ext cx="4770730" cy="276999"/>
          </a:xfrm>
          <a:prstGeom prst="rect">
            <a:avLst/>
          </a:prstGeom>
          <a:noFill/>
        </p:spPr>
        <p:txBody>
          <a:bodyPr wrap="none" rtlCol="0">
            <a:spAutoFit/>
          </a:bodyPr>
          <a:lstStyle/>
          <a:p>
            <a:r>
              <a:rPr lang="en-US" altLang="ko-KR" sz="1200" dirty="0">
                <a:latin typeface="+mn-ea"/>
              </a:rPr>
              <a:t>Source: Environmental Modelling &amp; Software 69 (2015) 166-174</a:t>
            </a:r>
            <a:endParaRPr lang="ko-KR" altLang="en-US" sz="1200" dirty="0">
              <a:latin typeface="+mn-ea"/>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956B892-D043-4209-82EE-A0DE431817CC}"/>
                  </a:ext>
                </a:extLst>
              </p:cNvPr>
              <p:cNvSpPr txBox="1"/>
              <p:nvPr/>
            </p:nvSpPr>
            <p:spPr>
              <a:xfrm>
                <a:off x="6123778" y="230190"/>
                <a:ext cx="2832081" cy="1384995"/>
              </a:xfrm>
              <a:prstGeom prst="rect">
                <a:avLst/>
              </a:prstGeom>
              <a:noFill/>
            </p:spPr>
            <p:txBody>
              <a:bodyPr wrap="square">
                <a:spAutoFit/>
              </a:bodyPr>
              <a:lstStyle/>
              <a:p>
                <a:pPr>
                  <a:lnSpc>
                    <a:spcPct val="150000"/>
                  </a:lnSpc>
                </a:pPr>
                <a:r>
                  <a:rPr lang="en-US" altLang="ko-KR" sz="1400" b="0" dirty="0"/>
                  <a:t>O</a:t>
                </a:r>
                <a14:m>
                  <m:oMath xmlns:m="http://schemas.openxmlformats.org/officeDocument/2006/math">
                    <m:r>
                      <a:rPr lang="en-US" altLang="ko-KR" sz="1400" b="0" i="1" dirty="0" smtClean="0">
                        <a:latin typeface="Cambria Math" panose="02040503050406030204" pitchFamily="18" charset="0"/>
                      </a:rPr>
                      <m:t>𝑢𝑡𝑝𝑢𝑡</m:t>
                    </m:r>
                    <m:r>
                      <a:rPr lang="en-US" altLang="ko-KR" sz="1400" b="0" i="1" dirty="0" smtClean="0">
                        <a:latin typeface="Cambria Math" panose="02040503050406030204" pitchFamily="18" charset="0"/>
                      </a:rPr>
                      <m:t> </m:t>
                    </m:r>
                    <m:r>
                      <a:rPr lang="en-US" altLang="ko-KR" sz="1400" b="0" i="1" dirty="0" smtClean="0">
                        <a:latin typeface="Cambria Math" panose="02040503050406030204" pitchFamily="18" charset="0"/>
                      </a:rPr>
                      <m:t>𝑣𝑎𝑟𝑖𝑎𝑏𝑙𝑒</m:t>
                    </m:r>
                    <m:r>
                      <a:rPr lang="en-US" altLang="ko-KR" sz="1400" b="0" i="1" dirty="0" smtClean="0">
                        <a:latin typeface="Cambria Math" panose="02040503050406030204" pitchFamily="18" charset="0"/>
                      </a:rPr>
                      <m:t>:</m:t>
                    </m:r>
                    <m:r>
                      <a:rPr lang="en-US" altLang="ko-KR" sz="1400" b="0" i="1" dirty="0" smtClean="0">
                        <a:latin typeface="Cambria Math" panose="02040503050406030204" pitchFamily="18" charset="0"/>
                      </a:rPr>
                      <m:t>𝑦</m:t>
                    </m:r>
                  </m:oMath>
                </a14:m>
                <a:endParaRPr lang="en-US" altLang="ko-KR" sz="1400" b="0"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altLang="ko-KR" sz="1400" i="1" dirty="0" smtClean="0">
                          <a:latin typeface="Cambria Math" panose="02040503050406030204" pitchFamily="18" charset="0"/>
                        </a:rPr>
                        <m:t>𝐸𝑞𝑢𝑎𝑡𝑖𝑜𝑛</m:t>
                      </m:r>
                      <m:r>
                        <a:rPr lang="en-US" altLang="ko-KR" sz="1400" i="1" dirty="0" smtClean="0">
                          <a:latin typeface="Cambria Math" panose="02040503050406030204" pitchFamily="18" charset="0"/>
                        </a:rPr>
                        <m:t> </m:t>
                      </m:r>
                      <m:r>
                        <a:rPr lang="en-US" altLang="ko-KR" sz="1400" i="1" dirty="0" smtClean="0">
                          <a:latin typeface="Cambria Math" panose="02040503050406030204" pitchFamily="18" charset="0"/>
                        </a:rPr>
                        <m:t>𝑐𝑜𝑒𝑓𝑓𝑖𝑐𝑖𝑒𝑛𝑡</m:t>
                      </m:r>
                      <m:r>
                        <a:rPr lang="en-US" altLang="ko-KR" sz="1400" i="1" dirty="0" smtClean="0">
                          <a:latin typeface="Cambria Math" panose="02040503050406030204" pitchFamily="18" charset="0"/>
                        </a:rPr>
                        <m:t>:</m:t>
                      </m:r>
                      <m:r>
                        <a:rPr lang="en-US" altLang="ko-KR" sz="1400" b="0" i="1" dirty="0" smtClean="0">
                          <a:latin typeface="Cambria Math" panose="02040503050406030204" pitchFamily="18" charset="0"/>
                        </a:rPr>
                        <m:t>𝑝</m:t>
                      </m:r>
                    </m:oMath>
                  </m:oMathPara>
                </a14:m>
                <a:endParaRPr lang="en-US" altLang="ko-KR" sz="1400" b="0"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altLang="ko-KR" sz="1400" i="1" dirty="0" smtClean="0">
                          <a:latin typeface="Cambria Math" panose="02040503050406030204" pitchFamily="18" charset="0"/>
                        </a:rPr>
                        <m:t>𝑇h𝑟𝑒𝑠h𝑜𝑙𝑑</m:t>
                      </m:r>
                      <m:r>
                        <a:rPr lang="en-US" altLang="ko-KR" sz="1400" i="1" dirty="0" smtClean="0">
                          <a:latin typeface="Cambria Math" panose="02040503050406030204" pitchFamily="18" charset="0"/>
                        </a:rPr>
                        <m:t> </m:t>
                      </m:r>
                      <m:r>
                        <a:rPr lang="en-US" altLang="ko-KR" sz="1400" i="1" dirty="0" smtClean="0">
                          <a:latin typeface="Cambria Math" panose="02040503050406030204" pitchFamily="18" charset="0"/>
                        </a:rPr>
                        <m:t>𝑣𝑎𝑙𝑢𝑒</m:t>
                      </m:r>
                      <m:r>
                        <a:rPr lang="en-US" altLang="ko-KR" sz="1400" i="1" dirty="0" smtClean="0">
                          <a:latin typeface="Cambria Math" panose="02040503050406030204" pitchFamily="18" charset="0"/>
                        </a:rPr>
                        <m:t>: </m:t>
                      </m:r>
                      <m:r>
                        <a:rPr lang="en-US" altLang="ko-KR" sz="1400" i="1" dirty="0" smtClean="0">
                          <a:latin typeface="Cambria Math" panose="02040503050406030204" pitchFamily="18" charset="0"/>
                        </a:rPr>
                        <m:t>𝑡𝑣</m:t>
                      </m:r>
                    </m:oMath>
                  </m:oMathPara>
                </a14:m>
                <a:endParaRPr lang="en-US" altLang="ko-KR" sz="1400" dirty="0">
                  <a:latin typeface="+mn-ea"/>
                </a:endParaRPr>
              </a:p>
              <a:p>
                <a:pPr>
                  <a:lnSpc>
                    <a:spcPct val="150000"/>
                  </a:lnSpc>
                </a:pPr>
                <a14:m>
                  <m:oMathPara xmlns:m="http://schemas.openxmlformats.org/officeDocument/2006/math">
                    <m:oMathParaPr>
                      <m:jc m:val="left"/>
                    </m:oMathParaPr>
                    <m:oMath xmlns:m="http://schemas.openxmlformats.org/officeDocument/2006/math">
                      <m:r>
                        <a:rPr lang="en-US" altLang="ko-KR" sz="1400" i="1" dirty="0" smtClean="0">
                          <a:latin typeface="Cambria Math" panose="02040503050406030204" pitchFamily="18" charset="0"/>
                        </a:rPr>
                        <m:t>𝐼𝑛𝑝𝑢𝑡</m:t>
                      </m:r>
                      <m:r>
                        <a:rPr lang="en-US" altLang="ko-KR" sz="1400" i="1" dirty="0" smtClean="0">
                          <a:latin typeface="Cambria Math" panose="02040503050406030204" pitchFamily="18" charset="0"/>
                        </a:rPr>
                        <m:t> (</m:t>
                      </m:r>
                      <m:r>
                        <a:rPr lang="en-US" altLang="ko-KR" sz="1400" i="1" dirty="0" smtClean="0">
                          <a:latin typeface="Cambria Math" panose="02040503050406030204" pitchFamily="18" charset="0"/>
                        </a:rPr>
                        <m:t>𝑓𝑜𝑟𝑐𝑖𝑛𝑔</m:t>
                      </m:r>
                      <m:r>
                        <a:rPr lang="en-US" altLang="ko-KR" sz="1400" i="1" dirty="0" smtClean="0">
                          <a:latin typeface="Cambria Math" panose="02040503050406030204" pitchFamily="18" charset="0"/>
                        </a:rPr>
                        <m:t>) </m:t>
                      </m:r>
                      <m:r>
                        <a:rPr lang="en-US" altLang="ko-KR" sz="1400" i="1" dirty="0" smtClean="0">
                          <a:latin typeface="Cambria Math" panose="02040503050406030204" pitchFamily="18" charset="0"/>
                        </a:rPr>
                        <m:t>𝑣𝑎𝑟𝑖𝑎𝑏𝑙𝑒𝑠</m:t>
                      </m:r>
                      <m:r>
                        <a:rPr lang="en-US" altLang="ko-KR" sz="1400" i="1" dirty="0" smtClean="0">
                          <a:latin typeface="Cambria Math" panose="02040503050406030204" pitchFamily="18" charset="0"/>
                        </a:rPr>
                        <m:t>:</m:t>
                      </m:r>
                      <m:r>
                        <a:rPr lang="en-US" altLang="ko-KR" sz="1400" b="0" i="1" dirty="0" smtClean="0">
                          <a:latin typeface="Cambria Math" panose="02040503050406030204" pitchFamily="18" charset="0"/>
                        </a:rPr>
                        <m:t>𝑢</m:t>
                      </m:r>
                    </m:oMath>
                  </m:oMathPara>
                </a14:m>
                <a:endParaRPr lang="ko-KR" altLang="en-US" sz="1400" dirty="0"/>
              </a:p>
            </p:txBody>
          </p:sp>
        </mc:Choice>
        <mc:Fallback xmlns="">
          <p:sp>
            <p:nvSpPr>
              <p:cNvPr id="6" name="TextBox 5">
                <a:extLst>
                  <a:ext uri="{FF2B5EF4-FFF2-40B4-BE49-F238E27FC236}">
                    <a16:creationId xmlns:a16="http://schemas.microsoft.com/office/drawing/2014/main" id="{A956B892-D043-4209-82EE-A0DE431817CC}"/>
                  </a:ext>
                </a:extLst>
              </p:cNvPr>
              <p:cNvSpPr txBox="1">
                <a:spLocks noRot="1" noChangeAspect="1" noMove="1" noResize="1" noEditPoints="1" noAdjustHandles="1" noChangeArrowheads="1" noChangeShapeType="1" noTextEdit="1"/>
              </p:cNvSpPr>
              <p:nvPr/>
            </p:nvSpPr>
            <p:spPr>
              <a:xfrm>
                <a:off x="6123778" y="230190"/>
                <a:ext cx="2832081" cy="1384995"/>
              </a:xfrm>
              <a:prstGeom prst="rect">
                <a:avLst/>
              </a:prstGeom>
              <a:blipFill>
                <a:blip r:embed="rId3"/>
                <a:stretch>
                  <a:fillRect l="-64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33146F3-08E7-49AB-8C43-60E1CF0133B0}"/>
                  </a:ext>
                </a:extLst>
              </p:cNvPr>
              <p:cNvSpPr txBox="1"/>
              <p:nvPr/>
            </p:nvSpPr>
            <p:spPr>
              <a:xfrm>
                <a:off x="3462756" y="3874294"/>
                <a:ext cx="4836694" cy="1511761"/>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altLang="ko-KR" sz="1600" b="1" i="1" u="none" strike="noStrike" baseline="0" dirty="0" smtClean="0">
                          <a:latin typeface="Cambria Math" panose="02040503050406030204" pitchFamily="18" charset="0"/>
                        </a:rPr>
                        <m:t>𝑻𝒂𝒚𝒍𝒐𝒓</m:t>
                      </m:r>
                      <m:r>
                        <a:rPr lang="en-US" altLang="ko-KR" sz="1600" b="1" i="1" u="none" strike="noStrike" baseline="0" dirty="0" smtClean="0">
                          <a:latin typeface="Cambria Math" panose="02040503050406030204" pitchFamily="18" charset="0"/>
                        </a:rPr>
                        <m:t> </m:t>
                      </m:r>
                      <m:r>
                        <a:rPr lang="en-US" altLang="ko-KR" sz="1600" b="1" i="1" u="none" strike="noStrike" baseline="0" dirty="0" smtClean="0">
                          <a:latin typeface="Cambria Math" panose="02040503050406030204" pitchFamily="18" charset="0"/>
                        </a:rPr>
                        <m:t>𝒔𝒆𝒓𝒊𝒆𝒔</m:t>
                      </m:r>
                    </m:oMath>
                  </m:oMathPara>
                </a14:m>
                <a:endParaRPr lang="ko-KR" altLang="en-US" sz="1600" b="1" dirty="0"/>
              </a:p>
              <a:p>
                <a:pPr>
                  <a:lnSpc>
                    <a:spcPct val="150000"/>
                  </a:lnSpc>
                </a:pPr>
                <a14:m>
                  <m:oMathPara xmlns:m="http://schemas.openxmlformats.org/officeDocument/2006/math">
                    <m:oMathParaPr>
                      <m:jc m:val="left"/>
                    </m:oMathParaPr>
                    <m:oMath xmlns:m="http://schemas.openxmlformats.org/officeDocument/2006/math">
                      <m:r>
                        <a:rPr lang="en-US" altLang="ko-KR" sz="1600" b="0" i="1" smtClean="0">
                          <a:latin typeface="Cambria Math" panose="02040503050406030204" pitchFamily="18" charset="0"/>
                          <a:sym typeface="Wingdings" panose="05000000000000000000" pitchFamily="2" charset="2"/>
                        </a:rPr>
                        <m:t>𝛿</m:t>
                      </m:r>
                      <m:r>
                        <a:rPr lang="en-US" altLang="ko-KR" sz="1600" b="0" i="1" smtClean="0">
                          <a:latin typeface="Cambria Math" panose="02040503050406030204" pitchFamily="18" charset="0"/>
                          <a:sym typeface="Wingdings" panose="05000000000000000000" pitchFamily="2" charset="2"/>
                        </a:rPr>
                        <m:t>𝑦</m:t>
                      </m:r>
                      <m:r>
                        <a:rPr lang="en-US" altLang="ko-KR" sz="1600" b="0" i="1" smtClean="0">
                          <a:latin typeface="Cambria Math" panose="02040503050406030204" pitchFamily="18" charset="0"/>
                          <a:ea typeface="Cambria Math" panose="02040503050406030204" pitchFamily="18" charset="0"/>
                          <a:sym typeface="Wingdings" panose="05000000000000000000" pitchFamily="2" charset="2"/>
                        </a:rPr>
                        <m:t>≅</m:t>
                      </m:r>
                      <m:acc>
                        <m:accPr>
                          <m:chr m:val="̂"/>
                          <m:ctrlPr>
                            <a:rPr lang="en-US" altLang="ko-KR" sz="1600" b="0" i="1" smtClean="0">
                              <a:latin typeface="Cambria Math" panose="02040503050406030204" pitchFamily="18" charset="0"/>
                              <a:ea typeface="Cambria Math" panose="02040503050406030204" pitchFamily="18" charset="0"/>
                              <a:sym typeface="Wingdings" panose="05000000000000000000" pitchFamily="2" charset="2"/>
                            </a:rPr>
                          </m:ctrlPr>
                        </m:accPr>
                        <m:e>
                          <m:r>
                            <a:rPr lang="en-US" altLang="ko-KR" sz="1600" i="1">
                              <a:latin typeface="Cambria Math" panose="02040503050406030204" pitchFamily="18" charset="0"/>
                              <a:ea typeface="Cambria Math" panose="02040503050406030204" pitchFamily="18" charset="0"/>
                              <a:sym typeface="Wingdings" panose="05000000000000000000" pitchFamily="2" charset="2"/>
                            </a:rPr>
                            <m:t>𝛿</m:t>
                          </m:r>
                        </m:e>
                      </m:acc>
                      <m:r>
                        <a:rPr lang="en-US" altLang="ko-KR" sz="1600" b="0" i="1" smtClean="0">
                          <a:latin typeface="Cambria Math" panose="02040503050406030204" pitchFamily="18" charset="0"/>
                          <a:sym typeface="Wingdings" panose="05000000000000000000" pitchFamily="2" charset="2"/>
                        </a:rPr>
                        <m:t>𝑦</m:t>
                      </m:r>
                      <m:r>
                        <a:rPr lang="en-US" altLang="ko-KR" sz="1600" b="0" i="1" smtClean="0">
                          <a:latin typeface="Cambria Math" panose="02040503050406030204" pitchFamily="18" charset="0"/>
                          <a:sym typeface="Wingdings" panose="05000000000000000000" pitchFamily="2" charset="2"/>
                        </a:rPr>
                        <m:t>=</m:t>
                      </m:r>
                      <m:nary>
                        <m:naryPr>
                          <m:chr m:val="∑"/>
                          <m:ctrlPr>
                            <a:rPr lang="en-US" altLang="ko-KR" sz="1600" b="0" i="1" smtClean="0">
                              <a:latin typeface="Cambria Math" panose="02040503050406030204" pitchFamily="18" charset="0"/>
                              <a:sym typeface="Wingdings" panose="05000000000000000000" pitchFamily="2" charset="2"/>
                            </a:rPr>
                          </m:ctrlPr>
                        </m:naryPr>
                        <m:sub>
                          <m:r>
                            <m:rPr>
                              <m:brk m:alnAt="23"/>
                            </m:rPr>
                            <a:rPr lang="en-US" altLang="ko-KR" sz="1600" b="0" i="1" smtClean="0">
                              <a:latin typeface="Cambria Math" panose="02040503050406030204" pitchFamily="18" charset="0"/>
                              <a:sym typeface="Wingdings" panose="05000000000000000000" pitchFamily="2" charset="2"/>
                            </a:rPr>
                            <m:t>𝑗</m:t>
                          </m:r>
                          <m:r>
                            <a:rPr lang="en-US" altLang="ko-KR" sz="1600" b="0" i="1" smtClean="0">
                              <a:latin typeface="Cambria Math" panose="02040503050406030204" pitchFamily="18" charset="0"/>
                              <a:sym typeface="Wingdings" panose="05000000000000000000" pitchFamily="2" charset="2"/>
                            </a:rPr>
                            <m:t>=1</m:t>
                          </m:r>
                        </m:sub>
                        <m:sup>
                          <m:r>
                            <a:rPr lang="en-US" altLang="ko-KR" sz="1600" b="0" i="1" smtClean="0">
                              <a:latin typeface="Cambria Math" panose="02040503050406030204" pitchFamily="18" charset="0"/>
                              <a:sym typeface="Wingdings" panose="05000000000000000000" pitchFamily="2" charset="2"/>
                            </a:rPr>
                            <m:t>𝑚</m:t>
                          </m:r>
                        </m:sup>
                        <m:e>
                          <m:f>
                            <m:fPr>
                              <m:ctrlPr>
                                <a:rPr lang="en-US" altLang="ko-KR" sz="1600" b="0" i="1" smtClean="0">
                                  <a:latin typeface="Cambria Math" panose="02040503050406030204" pitchFamily="18" charset="0"/>
                                  <a:sym typeface="Wingdings" panose="05000000000000000000" pitchFamily="2" charset="2"/>
                                </a:rPr>
                              </m:ctrlPr>
                            </m:fPr>
                            <m:num>
                              <m:r>
                                <a:rPr lang="en-US" altLang="ko-KR" sz="1600" b="0" i="1" smtClean="0">
                                  <a:latin typeface="Cambria Math" panose="02040503050406030204" pitchFamily="18" charset="0"/>
                                  <a:sym typeface="Wingdings" panose="05000000000000000000" pitchFamily="2" charset="2"/>
                                </a:rPr>
                                <m:t>𝜕</m:t>
                              </m:r>
                              <m:r>
                                <a:rPr lang="en-US" altLang="ko-KR" sz="1600" b="0" i="1" smtClean="0">
                                  <a:latin typeface="Cambria Math" panose="02040503050406030204" pitchFamily="18" charset="0"/>
                                  <a:sym typeface="Wingdings" panose="05000000000000000000" pitchFamily="2" charset="2"/>
                                </a:rPr>
                                <m:t>𝑦</m:t>
                              </m:r>
                            </m:num>
                            <m:den>
                              <m:r>
                                <a:rPr lang="en-US" altLang="ko-KR" sz="1600" b="0" i="1" smtClean="0">
                                  <a:latin typeface="Cambria Math" panose="02040503050406030204" pitchFamily="18" charset="0"/>
                                  <a:sym typeface="Wingdings" panose="05000000000000000000" pitchFamily="2" charset="2"/>
                                </a:rPr>
                                <m:t>𝜕</m:t>
                              </m:r>
                              <m:sSub>
                                <m:sSubPr>
                                  <m:ctrlPr>
                                    <a:rPr lang="en-US" altLang="ko-KR" sz="1600" b="0" i="1" smtClean="0">
                                      <a:latin typeface="Cambria Math" panose="02040503050406030204" pitchFamily="18" charset="0"/>
                                      <a:sym typeface="Wingdings" panose="05000000000000000000" pitchFamily="2" charset="2"/>
                                    </a:rPr>
                                  </m:ctrlPr>
                                </m:sSubPr>
                                <m:e>
                                  <m:r>
                                    <a:rPr lang="en-US" altLang="ko-KR" sz="1600" b="0" i="1" smtClean="0">
                                      <a:latin typeface="Cambria Math" panose="02040503050406030204" pitchFamily="18" charset="0"/>
                                      <a:sym typeface="Wingdings" panose="05000000000000000000" pitchFamily="2" charset="2"/>
                                    </a:rPr>
                                    <m:t>𝑝</m:t>
                                  </m:r>
                                </m:e>
                                <m:sub>
                                  <m:r>
                                    <a:rPr lang="en-US" altLang="ko-KR" sz="1600" b="0" i="1" smtClean="0">
                                      <a:latin typeface="Cambria Math" panose="02040503050406030204" pitchFamily="18" charset="0"/>
                                      <a:sym typeface="Wingdings" panose="05000000000000000000" pitchFamily="2" charset="2"/>
                                    </a:rPr>
                                    <m:t>𝑗</m:t>
                                  </m:r>
                                </m:sub>
                              </m:sSub>
                            </m:den>
                          </m:f>
                          <m:r>
                            <a:rPr lang="en-US" altLang="ko-KR" sz="1600" b="0" i="1" smtClean="0">
                              <a:latin typeface="Cambria Math" panose="02040503050406030204" pitchFamily="18" charset="0"/>
                              <a:sym typeface="Wingdings" panose="05000000000000000000" pitchFamily="2" charset="2"/>
                            </a:rPr>
                            <m:t>𝛿</m:t>
                          </m:r>
                          <m:sSub>
                            <m:sSubPr>
                              <m:ctrlPr>
                                <a:rPr lang="en-US" altLang="ko-KR" sz="1600" b="0" i="1" smtClean="0">
                                  <a:latin typeface="Cambria Math" panose="02040503050406030204" pitchFamily="18" charset="0"/>
                                  <a:sym typeface="Wingdings" panose="05000000000000000000" pitchFamily="2" charset="2"/>
                                </a:rPr>
                              </m:ctrlPr>
                            </m:sSubPr>
                            <m:e>
                              <m:r>
                                <a:rPr lang="en-US" altLang="ko-KR" sz="1600" b="0" i="1" smtClean="0">
                                  <a:latin typeface="Cambria Math" panose="02040503050406030204" pitchFamily="18" charset="0"/>
                                  <a:sym typeface="Wingdings" panose="05000000000000000000" pitchFamily="2" charset="2"/>
                                </a:rPr>
                                <m:t>𝑝</m:t>
                              </m:r>
                            </m:e>
                            <m:sub>
                              <m:r>
                                <a:rPr lang="en-US" altLang="ko-KR" sz="1600" b="0" i="1" smtClean="0">
                                  <a:latin typeface="Cambria Math" panose="02040503050406030204" pitchFamily="18" charset="0"/>
                                  <a:sym typeface="Wingdings" panose="05000000000000000000" pitchFamily="2" charset="2"/>
                                </a:rPr>
                                <m:t>𝑗</m:t>
                              </m:r>
                            </m:sub>
                          </m:sSub>
                          <m:r>
                            <a:rPr lang="en-US" altLang="ko-KR" sz="1600" b="0" i="1" smtClean="0">
                              <a:latin typeface="Cambria Math" panose="02040503050406030204" pitchFamily="18" charset="0"/>
                              <a:sym typeface="Wingdings" panose="05000000000000000000" pitchFamily="2" charset="2"/>
                            </a:rPr>
                            <m:t>+</m:t>
                          </m:r>
                          <m:f>
                            <m:fPr>
                              <m:ctrlPr>
                                <a:rPr lang="en-US" altLang="ko-KR" sz="1600" b="0" i="1" smtClean="0">
                                  <a:latin typeface="Cambria Math" panose="02040503050406030204" pitchFamily="18" charset="0"/>
                                  <a:sym typeface="Wingdings" panose="05000000000000000000" pitchFamily="2" charset="2"/>
                                </a:rPr>
                              </m:ctrlPr>
                            </m:fPr>
                            <m:num>
                              <m:r>
                                <a:rPr lang="en-US" altLang="ko-KR" sz="1600" b="0" i="1" smtClean="0">
                                  <a:latin typeface="Cambria Math" panose="02040503050406030204" pitchFamily="18" charset="0"/>
                                  <a:sym typeface="Wingdings" panose="05000000000000000000" pitchFamily="2" charset="2"/>
                                </a:rPr>
                                <m:t>1</m:t>
                              </m:r>
                            </m:num>
                            <m:den>
                              <m:r>
                                <a:rPr lang="en-US" altLang="ko-KR" sz="1600" b="0" i="1" smtClean="0">
                                  <a:latin typeface="Cambria Math" panose="02040503050406030204" pitchFamily="18" charset="0"/>
                                  <a:sym typeface="Wingdings" panose="05000000000000000000" pitchFamily="2" charset="2"/>
                                </a:rPr>
                                <m:t>2</m:t>
                              </m:r>
                            </m:den>
                          </m:f>
                        </m:e>
                      </m:nary>
                      <m:nary>
                        <m:naryPr>
                          <m:chr m:val="∑"/>
                          <m:ctrlPr>
                            <a:rPr lang="en-US" altLang="ko-KR" sz="1600" i="1">
                              <a:latin typeface="Cambria Math" panose="02040503050406030204" pitchFamily="18" charset="0"/>
                              <a:sym typeface="Wingdings" panose="05000000000000000000" pitchFamily="2" charset="2"/>
                            </a:rPr>
                          </m:ctrlPr>
                        </m:naryPr>
                        <m:sub>
                          <m:r>
                            <m:rPr>
                              <m:brk m:alnAt="23"/>
                            </m:rPr>
                            <a:rPr lang="en-US" altLang="ko-KR" sz="1600" i="1">
                              <a:latin typeface="Cambria Math" panose="02040503050406030204" pitchFamily="18" charset="0"/>
                              <a:sym typeface="Wingdings" panose="05000000000000000000" pitchFamily="2" charset="2"/>
                            </a:rPr>
                            <m:t>𝑗</m:t>
                          </m:r>
                          <m:r>
                            <a:rPr lang="en-US" altLang="ko-KR" sz="1600" i="1">
                              <a:latin typeface="Cambria Math" panose="02040503050406030204" pitchFamily="18" charset="0"/>
                              <a:sym typeface="Wingdings" panose="05000000000000000000" pitchFamily="2" charset="2"/>
                            </a:rPr>
                            <m:t>=1</m:t>
                          </m:r>
                        </m:sub>
                        <m:sup>
                          <m:r>
                            <a:rPr lang="en-US" altLang="ko-KR" sz="1600" i="1">
                              <a:latin typeface="Cambria Math" panose="02040503050406030204" pitchFamily="18" charset="0"/>
                              <a:sym typeface="Wingdings" panose="05000000000000000000" pitchFamily="2" charset="2"/>
                            </a:rPr>
                            <m:t>𝑚</m:t>
                          </m:r>
                        </m:sup>
                        <m:e>
                          <m:nary>
                            <m:naryPr>
                              <m:chr m:val="∑"/>
                              <m:ctrlPr>
                                <a:rPr lang="en-US" altLang="ko-KR" sz="1600" i="1">
                                  <a:latin typeface="Cambria Math" panose="02040503050406030204" pitchFamily="18" charset="0"/>
                                  <a:sym typeface="Wingdings" panose="05000000000000000000" pitchFamily="2" charset="2"/>
                                </a:rPr>
                              </m:ctrlPr>
                            </m:naryPr>
                            <m:sub>
                              <m:r>
                                <a:rPr lang="en-US" altLang="ko-KR" sz="1600" b="0" i="1" smtClean="0">
                                  <a:latin typeface="Cambria Math" panose="02040503050406030204" pitchFamily="18" charset="0"/>
                                  <a:sym typeface="Wingdings" panose="05000000000000000000" pitchFamily="2" charset="2"/>
                                </a:rPr>
                                <m:t>𝑘</m:t>
                              </m:r>
                              <m:r>
                                <a:rPr lang="en-US" altLang="ko-KR" sz="1600" i="1">
                                  <a:latin typeface="Cambria Math" panose="02040503050406030204" pitchFamily="18" charset="0"/>
                                  <a:sym typeface="Wingdings" panose="05000000000000000000" pitchFamily="2" charset="2"/>
                                </a:rPr>
                                <m:t>=1</m:t>
                              </m:r>
                            </m:sub>
                            <m:sup>
                              <m:r>
                                <a:rPr lang="en-US" altLang="ko-KR" sz="1600" i="1">
                                  <a:latin typeface="Cambria Math" panose="02040503050406030204" pitchFamily="18" charset="0"/>
                                  <a:sym typeface="Wingdings" panose="05000000000000000000" pitchFamily="2" charset="2"/>
                                </a:rPr>
                                <m:t>𝑚</m:t>
                              </m:r>
                            </m:sup>
                            <m:e>
                              <m:f>
                                <m:fPr>
                                  <m:ctrlPr>
                                    <a:rPr lang="en-US" altLang="ko-KR" sz="1600" i="1">
                                      <a:latin typeface="Cambria Math" panose="02040503050406030204" pitchFamily="18" charset="0"/>
                                      <a:sym typeface="Wingdings" panose="05000000000000000000" pitchFamily="2" charset="2"/>
                                    </a:rPr>
                                  </m:ctrlPr>
                                </m:fPr>
                                <m:num>
                                  <m:sSup>
                                    <m:sSupPr>
                                      <m:ctrlPr>
                                        <a:rPr lang="en-US" altLang="ko-KR" sz="1600" b="0" i="1" smtClean="0">
                                          <a:latin typeface="Cambria Math" panose="02040503050406030204" pitchFamily="18" charset="0"/>
                                          <a:sym typeface="Wingdings" panose="05000000000000000000" pitchFamily="2" charset="2"/>
                                        </a:rPr>
                                      </m:ctrlPr>
                                    </m:sSupPr>
                                    <m:e>
                                      <m:r>
                                        <a:rPr lang="en-US" altLang="ko-KR" sz="1600" i="1">
                                          <a:latin typeface="Cambria Math" panose="02040503050406030204" pitchFamily="18" charset="0"/>
                                          <a:sym typeface="Wingdings" panose="05000000000000000000" pitchFamily="2" charset="2"/>
                                        </a:rPr>
                                        <m:t>𝜕</m:t>
                                      </m:r>
                                    </m:e>
                                    <m:sup>
                                      <m:r>
                                        <a:rPr lang="en-US" altLang="ko-KR" sz="1600" b="0" i="1" smtClean="0">
                                          <a:latin typeface="Cambria Math" panose="02040503050406030204" pitchFamily="18" charset="0"/>
                                          <a:sym typeface="Wingdings" panose="05000000000000000000" pitchFamily="2" charset="2"/>
                                        </a:rPr>
                                        <m:t>2</m:t>
                                      </m:r>
                                    </m:sup>
                                  </m:sSup>
                                  <m:r>
                                    <a:rPr lang="en-US" altLang="ko-KR" sz="1600" i="1">
                                      <a:latin typeface="Cambria Math" panose="02040503050406030204" pitchFamily="18" charset="0"/>
                                      <a:sym typeface="Wingdings" panose="05000000000000000000" pitchFamily="2" charset="2"/>
                                    </a:rPr>
                                    <m:t>𝑦</m:t>
                                  </m:r>
                                </m:num>
                                <m:den>
                                  <m:r>
                                    <a:rPr lang="en-US" altLang="ko-KR" sz="1600" i="1">
                                      <a:latin typeface="Cambria Math" panose="02040503050406030204" pitchFamily="18" charset="0"/>
                                      <a:sym typeface="Wingdings" panose="05000000000000000000" pitchFamily="2" charset="2"/>
                                    </a:rPr>
                                    <m:t>𝜕</m:t>
                                  </m:r>
                                  <m:sSub>
                                    <m:sSubPr>
                                      <m:ctrlPr>
                                        <a:rPr lang="en-US" altLang="ko-KR" sz="1600" i="1">
                                          <a:latin typeface="Cambria Math" panose="02040503050406030204" pitchFamily="18" charset="0"/>
                                          <a:sym typeface="Wingdings" panose="05000000000000000000" pitchFamily="2" charset="2"/>
                                        </a:rPr>
                                      </m:ctrlPr>
                                    </m:sSubPr>
                                    <m:e>
                                      <m:r>
                                        <a:rPr lang="en-US" altLang="ko-KR" sz="1600" i="1">
                                          <a:latin typeface="Cambria Math" panose="02040503050406030204" pitchFamily="18" charset="0"/>
                                          <a:sym typeface="Wingdings" panose="05000000000000000000" pitchFamily="2" charset="2"/>
                                        </a:rPr>
                                        <m:t>𝑝</m:t>
                                      </m:r>
                                    </m:e>
                                    <m:sub>
                                      <m:r>
                                        <a:rPr lang="en-US" altLang="ko-KR" sz="1600" i="1">
                                          <a:latin typeface="Cambria Math" panose="02040503050406030204" pitchFamily="18" charset="0"/>
                                          <a:sym typeface="Wingdings" panose="05000000000000000000" pitchFamily="2" charset="2"/>
                                        </a:rPr>
                                        <m:t>𝑗</m:t>
                                      </m:r>
                                    </m:sub>
                                  </m:sSub>
                                  <m:r>
                                    <a:rPr lang="en-US" altLang="ko-KR" sz="1600" i="1">
                                      <a:latin typeface="Cambria Math" panose="02040503050406030204" pitchFamily="18" charset="0"/>
                                      <a:sym typeface="Wingdings" panose="05000000000000000000" pitchFamily="2" charset="2"/>
                                    </a:rPr>
                                    <m:t>𝜕</m:t>
                                  </m:r>
                                  <m:sSub>
                                    <m:sSubPr>
                                      <m:ctrlPr>
                                        <a:rPr lang="en-US" altLang="ko-KR" sz="1600" i="1">
                                          <a:latin typeface="Cambria Math" panose="02040503050406030204" pitchFamily="18" charset="0"/>
                                          <a:sym typeface="Wingdings" panose="05000000000000000000" pitchFamily="2" charset="2"/>
                                        </a:rPr>
                                      </m:ctrlPr>
                                    </m:sSubPr>
                                    <m:e>
                                      <m:r>
                                        <a:rPr lang="en-US" altLang="ko-KR" sz="1600" i="1">
                                          <a:latin typeface="Cambria Math" panose="02040503050406030204" pitchFamily="18" charset="0"/>
                                          <a:sym typeface="Wingdings" panose="05000000000000000000" pitchFamily="2" charset="2"/>
                                        </a:rPr>
                                        <m:t>𝑝</m:t>
                                      </m:r>
                                    </m:e>
                                    <m:sub>
                                      <m:r>
                                        <a:rPr lang="en-US" altLang="ko-KR" sz="1600" b="0" i="1" smtClean="0">
                                          <a:latin typeface="Cambria Math" panose="02040503050406030204" pitchFamily="18" charset="0"/>
                                          <a:sym typeface="Wingdings" panose="05000000000000000000" pitchFamily="2" charset="2"/>
                                        </a:rPr>
                                        <m:t>𝑘</m:t>
                                      </m:r>
                                    </m:sub>
                                  </m:sSub>
                                </m:den>
                              </m:f>
                              <m:r>
                                <a:rPr lang="en-US" altLang="ko-KR" sz="1600" i="1">
                                  <a:latin typeface="Cambria Math" panose="02040503050406030204" pitchFamily="18" charset="0"/>
                                  <a:sym typeface="Wingdings" panose="05000000000000000000" pitchFamily="2" charset="2"/>
                                </a:rPr>
                                <m:t>𝛿</m:t>
                              </m:r>
                              <m:sSub>
                                <m:sSubPr>
                                  <m:ctrlPr>
                                    <a:rPr lang="en-US" altLang="ko-KR" sz="1600" i="1">
                                      <a:latin typeface="Cambria Math" panose="02040503050406030204" pitchFamily="18" charset="0"/>
                                      <a:sym typeface="Wingdings" panose="05000000000000000000" pitchFamily="2" charset="2"/>
                                    </a:rPr>
                                  </m:ctrlPr>
                                </m:sSubPr>
                                <m:e>
                                  <m:r>
                                    <a:rPr lang="en-US" altLang="ko-KR" sz="1600" i="1">
                                      <a:latin typeface="Cambria Math" panose="02040503050406030204" pitchFamily="18" charset="0"/>
                                      <a:sym typeface="Wingdings" panose="05000000000000000000" pitchFamily="2" charset="2"/>
                                    </a:rPr>
                                    <m:t>𝑝</m:t>
                                  </m:r>
                                </m:e>
                                <m:sub>
                                  <m:r>
                                    <a:rPr lang="en-US" altLang="ko-KR" sz="1600" i="1">
                                      <a:latin typeface="Cambria Math" panose="02040503050406030204" pitchFamily="18" charset="0"/>
                                      <a:sym typeface="Wingdings" panose="05000000000000000000" pitchFamily="2" charset="2"/>
                                    </a:rPr>
                                    <m:t>𝑗</m:t>
                                  </m:r>
                                </m:sub>
                              </m:sSub>
                              <m:r>
                                <a:rPr lang="en-US" altLang="ko-KR" sz="1600" i="1">
                                  <a:latin typeface="Cambria Math" panose="02040503050406030204" pitchFamily="18" charset="0"/>
                                  <a:sym typeface="Wingdings" panose="05000000000000000000" pitchFamily="2" charset="2"/>
                                </a:rPr>
                                <m:t>𝜕</m:t>
                              </m:r>
                              <m:sSub>
                                <m:sSubPr>
                                  <m:ctrlPr>
                                    <a:rPr lang="en-US" altLang="ko-KR" sz="1600" i="1">
                                      <a:latin typeface="Cambria Math" panose="02040503050406030204" pitchFamily="18" charset="0"/>
                                      <a:sym typeface="Wingdings" panose="05000000000000000000" pitchFamily="2" charset="2"/>
                                    </a:rPr>
                                  </m:ctrlPr>
                                </m:sSubPr>
                                <m:e>
                                  <m:r>
                                    <a:rPr lang="en-US" altLang="ko-KR" sz="1600" i="1">
                                      <a:latin typeface="Cambria Math" panose="02040503050406030204" pitchFamily="18" charset="0"/>
                                      <a:sym typeface="Wingdings" panose="05000000000000000000" pitchFamily="2" charset="2"/>
                                    </a:rPr>
                                    <m:t>𝑝</m:t>
                                  </m:r>
                                </m:e>
                                <m:sub>
                                  <m:r>
                                    <a:rPr lang="en-US" altLang="ko-KR" sz="1600" i="1">
                                      <a:latin typeface="Cambria Math" panose="02040503050406030204" pitchFamily="18" charset="0"/>
                                      <a:sym typeface="Wingdings" panose="05000000000000000000" pitchFamily="2" charset="2"/>
                                    </a:rPr>
                                    <m:t>𝑘</m:t>
                                  </m:r>
                                </m:sub>
                              </m:sSub>
                            </m:e>
                          </m:nary>
                        </m:e>
                      </m:nary>
                    </m:oMath>
                  </m:oMathPara>
                </a14:m>
                <a:endParaRPr lang="en-US" altLang="ko-KR" sz="1600" dirty="0">
                  <a:latin typeface="+mn-ea"/>
                  <a:sym typeface="Wingdings" panose="05000000000000000000" pitchFamily="2" charset="2"/>
                </a:endParaRPr>
              </a:p>
            </p:txBody>
          </p:sp>
        </mc:Choice>
        <mc:Fallback xmlns="">
          <p:sp>
            <p:nvSpPr>
              <p:cNvPr id="8" name="TextBox 7">
                <a:extLst>
                  <a:ext uri="{FF2B5EF4-FFF2-40B4-BE49-F238E27FC236}">
                    <a16:creationId xmlns:a16="http://schemas.microsoft.com/office/drawing/2014/main" id="{833146F3-08E7-49AB-8C43-60E1CF0133B0}"/>
                  </a:ext>
                </a:extLst>
              </p:cNvPr>
              <p:cNvSpPr txBox="1">
                <a:spLocks noRot="1" noChangeAspect="1" noMove="1" noResize="1" noEditPoints="1" noAdjustHandles="1" noChangeArrowheads="1" noChangeShapeType="1" noTextEdit="1"/>
              </p:cNvSpPr>
              <p:nvPr/>
            </p:nvSpPr>
            <p:spPr>
              <a:xfrm>
                <a:off x="3462756" y="3874294"/>
                <a:ext cx="4836694" cy="1511761"/>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01927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3. SA techniques</a:t>
            </a:r>
            <a:endParaRPr lang="ko-KR" altLang="en-US" sz="3200" b="1" dirty="0">
              <a:latin typeface="+mn-ea"/>
              <a:ea typeface="+mn-ea"/>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B8FAA479-302B-49CD-80D2-298F6D44D8C5}"/>
                  </a:ext>
                </a:extLst>
              </p:cNvPr>
              <p:cNvSpPr>
                <a:spLocks noGrp="1"/>
              </p:cNvSpPr>
              <p:nvPr>
                <p:ph idx="1"/>
              </p:nvPr>
            </p:nvSpPr>
            <p:spPr/>
            <p:txBody>
              <a:bodyPr>
                <a:normAutofit/>
              </a:bodyPr>
              <a:lstStyle/>
              <a:p>
                <a:pPr algn="just">
                  <a:lnSpc>
                    <a:spcPct val="150000"/>
                  </a:lnSpc>
                </a:pPr>
                <a:r>
                  <a:rPr lang="en-US" altLang="ko-KR" sz="1800" b="1" dirty="0">
                    <a:latin typeface="+mn-ea"/>
                    <a:sym typeface="Wingdings" panose="05000000000000000000" pitchFamily="2" charset="2"/>
                  </a:rPr>
                  <a:t>3.3. Algebraic “no box” SA</a:t>
                </a:r>
              </a:p>
              <a:p>
                <a:pPr lvl="1" algn="just">
                  <a:lnSpc>
                    <a:spcPct val="150000"/>
                  </a:lnSpc>
                </a:pPr>
                <a:r>
                  <a:rPr lang="en-US" altLang="ko-KR" sz="1600" dirty="0">
                    <a:latin typeface="+mn-ea"/>
                    <a:sym typeface="Wingdings" panose="05000000000000000000" pitchFamily="2" charset="2"/>
                  </a:rPr>
                  <a:t>SA is usually performed as if the model were a </a:t>
                </a:r>
                <a:r>
                  <a:rPr lang="en-US" altLang="ko-KR" sz="1600" b="1" dirty="0">
                    <a:latin typeface="+mn-ea"/>
                    <a:sym typeface="Wingdings" panose="05000000000000000000" pitchFamily="2" charset="2"/>
                  </a:rPr>
                  <a:t>“black box”</a:t>
                </a:r>
                <a:r>
                  <a:rPr lang="en-US" altLang="ko-KR" sz="1600" dirty="0">
                    <a:latin typeface="+mn-ea"/>
                    <a:sym typeface="Wingdings" panose="05000000000000000000" pitchFamily="2" charset="2"/>
                  </a:rPr>
                  <a:t>, with only designated parameters and outputs accessible. However, </a:t>
                </a:r>
                <a:r>
                  <a:rPr lang="en-US" altLang="ko-KR" sz="1600" b="1" dirty="0">
                    <a:latin typeface="+mn-ea"/>
                    <a:sym typeface="Wingdings" panose="05000000000000000000" pitchFamily="2" charset="2"/>
                  </a:rPr>
                  <a:t>the model isn't a “black box”;</a:t>
                </a:r>
                <a:r>
                  <a:rPr lang="en-US" altLang="ko-KR" sz="1600" dirty="0">
                    <a:latin typeface="+mn-ea"/>
                    <a:sym typeface="Wingdings" panose="05000000000000000000" pitchFamily="2" charset="2"/>
                  </a:rPr>
                  <a:t> we know its equations and in principle can </a:t>
                </a:r>
                <a:r>
                  <a:rPr lang="en-US" altLang="ko-KR" sz="1600" dirty="0" err="1">
                    <a:latin typeface="+mn-ea"/>
                    <a:sym typeface="Wingdings" panose="05000000000000000000" pitchFamily="2" charset="2"/>
                  </a:rPr>
                  <a:t>analyse</a:t>
                </a:r>
                <a:r>
                  <a:rPr lang="en-US" altLang="ko-KR" sz="1600" dirty="0">
                    <a:latin typeface="+mn-ea"/>
                    <a:sym typeface="Wingdings" panose="05000000000000000000" pitchFamily="2" charset="2"/>
                  </a:rPr>
                  <a:t> them.</a:t>
                </a:r>
              </a:p>
              <a:p>
                <a:pPr lvl="1" algn="just">
                  <a:lnSpc>
                    <a:spcPct val="150000"/>
                  </a:lnSpc>
                </a:pPr>
                <a14:m>
                  <m:oMath xmlns:m="http://schemas.openxmlformats.org/officeDocument/2006/math">
                    <m:r>
                      <a:rPr lang="en-US" altLang="ko-KR" sz="1600" b="0" i="1" smtClean="0">
                        <a:latin typeface="Cambria Math" panose="02040503050406030204" pitchFamily="18" charset="0"/>
                        <a:sym typeface="Wingdings" panose="05000000000000000000" pitchFamily="2" charset="2"/>
                      </a:rPr>
                      <m:t>𝑦</m:t>
                    </m:r>
                    <m:r>
                      <a:rPr lang="en-US" altLang="ko-KR" sz="1600" b="0" i="1" smtClean="0">
                        <a:latin typeface="Cambria Math" panose="02040503050406030204" pitchFamily="18" charset="0"/>
                        <a:sym typeface="Wingdings" panose="05000000000000000000" pitchFamily="2" charset="2"/>
                      </a:rPr>
                      <m:t>=</m:t>
                    </m:r>
                    <m:r>
                      <a:rPr lang="en-US" altLang="ko-KR" sz="1600" b="0" i="1" smtClean="0">
                        <a:latin typeface="Cambria Math" panose="02040503050406030204" pitchFamily="18" charset="0"/>
                        <a:sym typeface="Wingdings" panose="05000000000000000000" pitchFamily="2" charset="2"/>
                      </a:rPr>
                      <m:t>𝑓</m:t>
                    </m:r>
                    <m:r>
                      <a:rPr lang="en-US" altLang="ko-KR" sz="1600" b="0" i="1" smtClean="0">
                        <a:latin typeface="Cambria Math" panose="02040503050406030204" pitchFamily="18" charset="0"/>
                        <a:sym typeface="Wingdings" panose="05000000000000000000" pitchFamily="2" charset="2"/>
                      </a:rPr>
                      <m:t>(</m:t>
                    </m:r>
                    <m:r>
                      <a:rPr lang="en-US" altLang="ko-KR" sz="1600" b="1" i="1" smtClean="0">
                        <a:latin typeface="Cambria Math" panose="02040503050406030204" pitchFamily="18" charset="0"/>
                        <a:sym typeface="Wingdings" panose="05000000000000000000" pitchFamily="2" charset="2"/>
                      </a:rPr>
                      <m:t>𝒑</m:t>
                    </m:r>
                    <m:r>
                      <a:rPr lang="en-US" altLang="ko-KR" sz="1600" b="0" i="1" smtClean="0">
                        <a:latin typeface="Cambria Math" panose="02040503050406030204" pitchFamily="18" charset="0"/>
                        <a:sym typeface="Wingdings" panose="05000000000000000000" pitchFamily="2" charset="2"/>
                      </a:rPr>
                      <m:t>, </m:t>
                    </m:r>
                    <m:r>
                      <a:rPr lang="en-US" altLang="ko-KR" sz="1600" b="1" i="1" smtClean="0">
                        <a:latin typeface="Cambria Math" panose="02040503050406030204" pitchFamily="18" charset="0"/>
                        <a:sym typeface="Wingdings" panose="05000000000000000000" pitchFamily="2" charset="2"/>
                      </a:rPr>
                      <m:t>𝒖</m:t>
                    </m:r>
                    <m:r>
                      <a:rPr lang="en-US" altLang="ko-KR" sz="1600" b="0" i="1" smtClean="0">
                        <a:latin typeface="Cambria Math" panose="02040503050406030204" pitchFamily="18" charset="0"/>
                        <a:sym typeface="Wingdings" panose="05000000000000000000" pitchFamily="2" charset="2"/>
                      </a:rPr>
                      <m:t>)</m:t>
                    </m:r>
                  </m:oMath>
                </a14:m>
                <a:endParaRPr lang="en-US" altLang="ko-KR" sz="1600" b="1" dirty="0">
                  <a:latin typeface="+mn-ea"/>
                  <a:sym typeface="Wingdings" panose="05000000000000000000" pitchFamily="2" charset="2"/>
                </a:endParaRPr>
              </a:p>
              <a:p>
                <a:pPr algn="just">
                  <a:lnSpc>
                    <a:spcPct val="150000"/>
                  </a:lnSpc>
                </a:pPr>
                <a:endParaRPr lang="en-US" altLang="ko-KR" sz="1600" b="1" dirty="0">
                  <a:latin typeface="+mn-ea"/>
                  <a:sym typeface="Wingdings" panose="05000000000000000000" pitchFamily="2" charset="2"/>
                </a:endParaRPr>
              </a:p>
              <a:p>
                <a:pPr algn="just">
                  <a:lnSpc>
                    <a:spcPct val="150000"/>
                  </a:lnSpc>
                </a:pPr>
                <a:r>
                  <a:rPr lang="en-US" altLang="ko-KR" sz="1800" b="1" dirty="0">
                    <a:latin typeface="+mn-ea"/>
                    <a:sym typeface="Wingdings" panose="05000000000000000000" pitchFamily="2" charset="2"/>
                  </a:rPr>
                  <a:t>3.4. No-box SA of a dynamic model: influence equations</a:t>
                </a:r>
                <a:endParaRPr lang="en-US" altLang="ko-KR" sz="1800" dirty="0">
                  <a:latin typeface="+mn-ea"/>
                  <a:sym typeface="Wingdings" panose="05000000000000000000" pitchFamily="2" charset="2"/>
                </a:endParaRPr>
              </a:p>
              <a:p>
                <a:pPr lvl="1" algn="just">
                  <a:lnSpc>
                    <a:spcPct val="150000"/>
                  </a:lnSpc>
                </a:pPr>
                <a:r>
                  <a:rPr lang="en-US" altLang="ko-KR" sz="1600" dirty="0">
                    <a:latin typeface="+mn-ea"/>
                    <a:sym typeface="Wingdings" panose="05000000000000000000" pitchFamily="2" charset="2"/>
                  </a:rPr>
                  <a:t>Many simulations in fact have dynamics: the outputs at any instant depend on earlier input </a:t>
                </a:r>
                <a:r>
                  <a:rPr lang="en-US" altLang="ko-KR" sz="1600" dirty="0" err="1">
                    <a:latin typeface="+mn-ea"/>
                    <a:sym typeface="Wingdings" panose="05000000000000000000" pitchFamily="2" charset="2"/>
                  </a:rPr>
                  <a:t>behaviour</a:t>
                </a:r>
                <a:r>
                  <a:rPr lang="en-US" altLang="ko-KR" sz="1600" dirty="0">
                    <a:latin typeface="+mn-ea"/>
                    <a:sym typeface="Wingdings" panose="05000000000000000000" pitchFamily="2" charset="2"/>
                  </a:rPr>
                  <a:t>.</a:t>
                </a:r>
              </a:p>
              <a:p>
                <a:pPr lvl="1" algn="just">
                  <a:lnSpc>
                    <a:spcPct val="150000"/>
                  </a:lnSpc>
                </a:pPr>
                <a14:m>
                  <m:oMath xmlns:m="http://schemas.openxmlformats.org/officeDocument/2006/math">
                    <m:r>
                      <a:rPr lang="en-US" altLang="ko-KR" sz="1600" b="0" i="1" smtClean="0">
                        <a:latin typeface="Cambria Math" panose="02040503050406030204" pitchFamily="18" charset="0"/>
                        <a:sym typeface="Wingdings" panose="05000000000000000000" pitchFamily="2" charset="2"/>
                      </a:rPr>
                      <m:t>𝑦</m:t>
                    </m:r>
                    <m:r>
                      <a:rPr lang="en-US" altLang="ko-KR" sz="1600" b="0" i="1" smtClean="0">
                        <a:latin typeface="Cambria Math" panose="02040503050406030204" pitchFamily="18" charset="0"/>
                        <a:sym typeface="Wingdings" panose="05000000000000000000" pitchFamily="2" charset="2"/>
                      </a:rPr>
                      <m:t>=</m:t>
                    </m:r>
                    <m:r>
                      <a:rPr lang="en-US" altLang="ko-KR" sz="1600" b="0" i="1" smtClean="0">
                        <a:latin typeface="Cambria Math" panose="02040503050406030204" pitchFamily="18" charset="0"/>
                        <a:sym typeface="Wingdings" panose="05000000000000000000" pitchFamily="2" charset="2"/>
                      </a:rPr>
                      <m:t>𝑓</m:t>
                    </m:r>
                    <m:r>
                      <a:rPr lang="en-US" altLang="ko-KR" sz="1600" b="0" i="1" smtClean="0">
                        <a:latin typeface="Cambria Math" panose="02040503050406030204" pitchFamily="18" charset="0"/>
                        <a:sym typeface="Wingdings" panose="05000000000000000000" pitchFamily="2" charset="2"/>
                      </a:rPr>
                      <m:t>(</m:t>
                    </m:r>
                    <m:r>
                      <a:rPr lang="en-US" altLang="ko-KR" sz="1600" b="1" i="1" smtClean="0">
                        <a:latin typeface="Cambria Math" panose="02040503050406030204" pitchFamily="18" charset="0"/>
                        <a:sym typeface="Wingdings" panose="05000000000000000000" pitchFamily="2" charset="2"/>
                      </a:rPr>
                      <m:t>𝒙</m:t>
                    </m:r>
                    <m:r>
                      <a:rPr lang="en-US" altLang="ko-KR" sz="1600" b="1" i="1" smtClean="0">
                        <a:latin typeface="Cambria Math" panose="02040503050406030204" pitchFamily="18" charset="0"/>
                        <a:sym typeface="Wingdings" panose="05000000000000000000" pitchFamily="2" charset="2"/>
                      </a:rPr>
                      <m:t>,</m:t>
                    </m:r>
                    <m:r>
                      <a:rPr lang="en-US" altLang="ko-KR" sz="1600" b="0" i="1" smtClean="0">
                        <a:latin typeface="Cambria Math" panose="02040503050406030204" pitchFamily="18" charset="0"/>
                        <a:sym typeface="Wingdings" panose="05000000000000000000" pitchFamily="2" charset="2"/>
                      </a:rPr>
                      <m:t> </m:t>
                    </m:r>
                    <m:r>
                      <a:rPr lang="en-US" altLang="ko-KR" sz="1600" b="1" i="1" smtClean="0">
                        <a:latin typeface="Cambria Math" panose="02040503050406030204" pitchFamily="18" charset="0"/>
                        <a:sym typeface="Wingdings" panose="05000000000000000000" pitchFamily="2" charset="2"/>
                      </a:rPr>
                      <m:t>𝒖</m:t>
                    </m:r>
                    <m:r>
                      <a:rPr lang="en-US" altLang="ko-KR" sz="1600" b="0" i="1" smtClean="0">
                        <a:latin typeface="Cambria Math" panose="02040503050406030204" pitchFamily="18" charset="0"/>
                        <a:sym typeface="Wingdings" panose="05000000000000000000" pitchFamily="2" charset="2"/>
                      </a:rPr>
                      <m:t>,</m:t>
                    </m:r>
                    <m:r>
                      <a:rPr lang="en-US" altLang="ko-KR" sz="1600" b="1" i="1" smtClean="0">
                        <a:latin typeface="Cambria Math" panose="02040503050406030204" pitchFamily="18" charset="0"/>
                        <a:sym typeface="Wingdings" panose="05000000000000000000" pitchFamily="2" charset="2"/>
                      </a:rPr>
                      <m:t>𝒑</m:t>
                    </m:r>
                    <m:r>
                      <a:rPr lang="en-US" altLang="ko-KR" sz="1600" b="1" i="1" smtClean="0">
                        <a:latin typeface="Cambria Math" panose="02040503050406030204" pitchFamily="18" charset="0"/>
                        <a:sym typeface="Wingdings" panose="05000000000000000000" pitchFamily="2" charset="2"/>
                      </a:rPr>
                      <m:t>, </m:t>
                    </m:r>
                    <m:r>
                      <a:rPr lang="en-US" altLang="ko-KR" sz="1600" b="1" i="1" smtClean="0">
                        <a:solidFill>
                          <a:srgbClr val="0000FF"/>
                        </a:solidFill>
                        <a:latin typeface="Cambria Math" panose="02040503050406030204" pitchFamily="18" charset="0"/>
                        <a:sym typeface="Wingdings" panose="05000000000000000000" pitchFamily="2" charset="2"/>
                      </a:rPr>
                      <m:t>𝒕</m:t>
                    </m:r>
                    <m:r>
                      <a:rPr lang="en-US" altLang="ko-KR" sz="1600" b="0" i="1" smtClean="0">
                        <a:latin typeface="Cambria Math" panose="02040503050406030204" pitchFamily="18" charset="0"/>
                        <a:sym typeface="Wingdings" panose="05000000000000000000" pitchFamily="2" charset="2"/>
                      </a:rPr>
                      <m:t>)</m:t>
                    </m:r>
                  </m:oMath>
                </a14:m>
                <a:endParaRPr lang="en-US" altLang="ko-KR" sz="1600" b="1" dirty="0">
                  <a:latin typeface="+mn-ea"/>
                  <a:sym typeface="Wingdings" panose="05000000000000000000" pitchFamily="2" charset="2"/>
                </a:endParaRPr>
              </a:p>
              <a:p>
                <a:pPr lvl="1" algn="just">
                  <a:lnSpc>
                    <a:spcPct val="150000"/>
                  </a:lnSpc>
                </a:pPr>
                <a:endParaRPr lang="en-US" altLang="ko-KR" sz="1600" dirty="0">
                  <a:latin typeface="+mn-ea"/>
                  <a:sym typeface="Wingdings" panose="05000000000000000000" pitchFamily="2" charset="2"/>
                </a:endParaRPr>
              </a:p>
            </p:txBody>
          </p:sp>
        </mc:Choice>
        <mc:Fallback xmlns="">
          <p:sp>
            <p:nvSpPr>
              <p:cNvPr id="3" name="내용 개체 틀 2">
                <a:extLst>
                  <a:ext uri="{FF2B5EF4-FFF2-40B4-BE49-F238E27FC236}">
                    <a16:creationId xmlns:a16="http://schemas.microsoft.com/office/drawing/2014/main" id="{B8FAA479-302B-49CD-80D2-298F6D44D8C5}"/>
                  </a:ext>
                </a:extLst>
              </p:cNvPr>
              <p:cNvSpPr>
                <a:spLocks noGrp="1" noRot="1" noChangeAspect="1" noMove="1" noResize="1" noEditPoints="1" noAdjustHandles="1" noChangeArrowheads="1" noChangeShapeType="1" noTextEdit="1"/>
              </p:cNvSpPr>
              <p:nvPr>
                <p:ph idx="1"/>
              </p:nvPr>
            </p:nvSpPr>
            <p:spPr>
              <a:blipFill>
                <a:blip r:embed="rId2"/>
                <a:stretch>
                  <a:fillRect l="-464" r="-464" b="-420"/>
                </a:stretch>
              </a:blipFill>
            </p:spPr>
            <p:txBody>
              <a:bodyPr/>
              <a:lstStyle/>
              <a:p>
                <a:r>
                  <a:rPr lang="ko-KR" altLang="en-US">
                    <a:noFill/>
                  </a:rPr>
                  <a:t> </a:t>
                </a:r>
              </a:p>
            </p:txBody>
          </p:sp>
        </mc:Fallback>
      </mc:AlternateContent>
      <p:sp>
        <p:nvSpPr>
          <p:cNvPr id="4" name="TextBox 3">
            <a:extLst>
              <a:ext uri="{FF2B5EF4-FFF2-40B4-BE49-F238E27FC236}">
                <a16:creationId xmlns:a16="http://schemas.microsoft.com/office/drawing/2014/main" id="{2CC7807B-DA8C-4AEB-BCE7-AB50DC7340D4}"/>
              </a:ext>
            </a:extLst>
          </p:cNvPr>
          <p:cNvSpPr txBox="1"/>
          <p:nvPr/>
        </p:nvSpPr>
        <p:spPr>
          <a:xfrm>
            <a:off x="157557" y="6492874"/>
            <a:ext cx="4770730" cy="276999"/>
          </a:xfrm>
          <a:prstGeom prst="rect">
            <a:avLst/>
          </a:prstGeom>
          <a:noFill/>
        </p:spPr>
        <p:txBody>
          <a:bodyPr wrap="none" rtlCol="0">
            <a:spAutoFit/>
          </a:bodyPr>
          <a:lstStyle/>
          <a:p>
            <a:r>
              <a:rPr lang="en-US" altLang="ko-KR" sz="1200" dirty="0">
                <a:latin typeface="+mn-ea"/>
              </a:rPr>
              <a:t>Source: Environmental Modelling &amp; Software 69 (2015) 166-174</a:t>
            </a:r>
            <a:endParaRPr lang="ko-KR" altLang="en-US" sz="1200" dirty="0">
              <a:latin typeface="+mn-ea"/>
            </a:endParaRPr>
          </a:p>
        </p:txBody>
      </p:sp>
    </p:spTree>
    <p:extLst>
      <p:ext uri="{BB962C8B-B14F-4D97-AF65-F5344CB8AC3E}">
        <p14:creationId xmlns:p14="http://schemas.microsoft.com/office/powerpoint/2010/main" val="2230621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3. SA techniques</a:t>
            </a:r>
            <a:endParaRPr lang="ko-KR" altLang="en-US" sz="3200" b="1" dirty="0">
              <a:latin typeface="+mn-ea"/>
              <a:ea typeface="+mn-ea"/>
            </a:endParaRPr>
          </a:p>
        </p:txBody>
      </p:sp>
      <p:sp>
        <p:nvSpPr>
          <p:cNvPr id="3" name="내용 개체 틀 2">
            <a:extLst>
              <a:ext uri="{FF2B5EF4-FFF2-40B4-BE49-F238E27FC236}">
                <a16:creationId xmlns:a16="http://schemas.microsoft.com/office/drawing/2014/main" id="{B8FAA479-302B-49CD-80D2-298F6D44D8C5}"/>
              </a:ext>
            </a:extLst>
          </p:cNvPr>
          <p:cNvSpPr>
            <a:spLocks noGrp="1"/>
          </p:cNvSpPr>
          <p:nvPr>
            <p:ph idx="1"/>
          </p:nvPr>
        </p:nvSpPr>
        <p:spPr/>
        <p:txBody>
          <a:bodyPr>
            <a:normAutofit/>
          </a:bodyPr>
          <a:lstStyle/>
          <a:p>
            <a:pPr algn="just">
              <a:lnSpc>
                <a:spcPct val="150000"/>
              </a:lnSpc>
            </a:pPr>
            <a:r>
              <a:rPr lang="en-US" altLang="ko-KR" sz="1800" b="1" dirty="0">
                <a:latin typeface="+mn-ea"/>
                <a:sym typeface="Wingdings" panose="05000000000000000000" pitchFamily="2" charset="2"/>
              </a:rPr>
              <a:t>3.3. Sampling-based SA</a:t>
            </a:r>
          </a:p>
          <a:p>
            <a:pPr algn="just">
              <a:lnSpc>
                <a:spcPct val="150000"/>
              </a:lnSpc>
            </a:pPr>
            <a:r>
              <a:rPr lang="en-US" altLang="ko-KR" sz="1800" b="1" dirty="0">
                <a:latin typeface="+mn-ea"/>
                <a:sym typeface="Wingdings" panose="05000000000000000000" pitchFamily="2" charset="2"/>
              </a:rPr>
              <a:t>3.5.1. Introduction</a:t>
            </a:r>
            <a:endParaRPr lang="en-US" altLang="ko-KR" sz="1600" b="1" dirty="0">
              <a:latin typeface="+mn-ea"/>
              <a:sym typeface="Wingdings" panose="05000000000000000000" pitchFamily="2" charset="2"/>
            </a:endParaRPr>
          </a:p>
          <a:p>
            <a:pPr lvl="1" algn="just">
              <a:lnSpc>
                <a:spcPct val="150000"/>
              </a:lnSpc>
            </a:pPr>
            <a:r>
              <a:rPr lang="en-US" altLang="ko-KR" sz="1600" dirty="0">
                <a:latin typeface="+mn-ea"/>
                <a:sym typeface="Wingdings" panose="05000000000000000000" pitchFamily="2" charset="2"/>
              </a:rPr>
              <a:t>We want to explore </a:t>
            </a:r>
            <a:r>
              <a:rPr lang="en-US" altLang="ko-KR" sz="1600" b="1" dirty="0">
                <a:latin typeface="+mn-ea"/>
                <a:sym typeface="Wingdings" panose="05000000000000000000" pitchFamily="2" charset="2"/>
              </a:rPr>
              <a:t>sensitivity over the whole range</a:t>
            </a:r>
            <a:r>
              <a:rPr lang="en-US" altLang="ko-KR" sz="1600" dirty="0">
                <a:latin typeface="+mn-ea"/>
                <a:sym typeface="Wingdings" panose="05000000000000000000" pitchFamily="2" charset="2"/>
              </a:rPr>
              <a:t> of credible model parameters with </a:t>
            </a:r>
            <a:r>
              <a:rPr lang="en-US" altLang="ko-KR" sz="1600" b="1" dirty="0">
                <a:latin typeface="+mn-ea"/>
                <a:sym typeface="Wingdings" panose="05000000000000000000" pitchFamily="2" charset="2"/>
              </a:rPr>
              <a:t>an acceptable computational load.</a:t>
            </a:r>
          </a:p>
          <a:p>
            <a:pPr lvl="1" algn="just">
              <a:lnSpc>
                <a:spcPct val="150000"/>
              </a:lnSpc>
            </a:pPr>
            <a:r>
              <a:rPr lang="en-US" altLang="ko-KR" sz="1800" b="0" i="0" u="none" strike="noStrike" baseline="0" dirty="0">
                <a:latin typeface="+mn-ea"/>
              </a:rPr>
              <a:t>The best we can do is </a:t>
            </a:r>
            <a:r>
              <a:rPr lang="en-US" altLang="ko-KR" sz="1800" b="1" i="0" u="none" strike="noStrike" baseline="0" dirty="0">
                <a:latin typeface="+mn-ea"/>
              </a:rPr>
              <a:t>sample the output</a:t>
            </a:r>
            <a:r>
              <a:rPr lang="en-US" altLang="ko-KR" sz="1800" b="0" i="0" u="none" strike="noStrike" baseline="0" dirty="0">
                <a:latin typeface="+mn-ea"/>
              </a:rPr>
              <a:t> at as many points as we can afford, trying to spread them well, and reduce the volume of results to be examined by averaging in some way over the whole range of the parameters</a:t>
            </a:r>
            <a:endParaRPr lang="en-US" altLang="ko-KR" sz="1600" dirty="0">
              <a:latin typeface="+mn-ea"/>
              <a:sym typeface="Wingdings" panose="05000000000000000000" pitchFamily="2" charset="2"/>
            </a:endParaRPr>
          </a:p>
        </p:txBody>
      </p:sp>
      <p:sp>
        <p:nvSpPr>
          <p:cNvPr id="4" name="TextBox 3">
            <a:extLst>
              <a:ext uri="{FF2B5EF4-FFF2-40B4-BE49-F238E27FC236}">
                <a16:creationId xmlns:a16="http://schemas.microsoft.com/office/drawing/2014/main" id="{2CC7807B-DA8C-4AEB-BCE7-AB50DC7340D4}"/>
              </a:ext>
            </a:extLst>
          </p:cNvPr>
          <p:cNvSpPr txBox="1"/>
          <p:nvPr/>
        </p:nvSpPr>
        <p:spPr>
          <a:xfrm>
            <a:off x="157557" y="6492874"/>
            <a:ext cx="4770730" cy="276999"/>
          </a:xfrm>
          <a:prstGeom prst="rect">
            <a:avLst/>
          </a:prstGeom>
          <a:noFill/>
        </p:spPr>
        <p:txBody>
          <a:bodyPr wrap="none" rtlCol="0">
            <a:spAutoFit/>
          </a:bodyPr>
          <a:lstStyle/>
          <a:p>
            <a:r>
              <a:rPr lang="en-US" altLang="ko-KR" sz="1200" dirty="0">
                <a:latin typeface="+mn-ea"/>
              </a:rPr>
              <a:t>Source: Environmental Modelling &amp; Software 69 (2015) 166-174</a:t>
            </a:r>
            <a:endParaRPr lang="ko-KR" altLang="en-US" sz="1200" dirty="0">
              <a:latin typeface="+mn-ea"/>
            </a:endParaRPr>
          </a:p>
        </p:txBody>
      </p:sp>
    </p:spTree>
    <p:extLst>
      <p:ext uri="{BB962C8B-B14F-4D97-AF65-F5344CB8AC3E}">
        <p14:creationId xmlns:p14="http://schemas.microsoft.com/office/powerpoint/2010/main" val="2610928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3. SA techniques</a:t>
            </a:r>
            <a:endParaRPr lang="ko-KR" altLang="en-US" sz="3200" b="1" dirty="0">
              <a:latin typeface="+mn-ea"/>
              <a:ea typeface="+mn-ea"/>
            </a:endParaRPr>
          </a:p>
        </p:txBody>
      </p:sp>
      <p:sp>
        <p:nvSpPr>
          <p:cNvPr id="3" name="내용 개체 틀 2">
            <a:extLst>
              <a:ext uri="{FF2B5EF4-FFF2-40B4-BE49-F238E27FC236}">
                <a16:creationId xmlns:a16="http://schemas.microsoft.com/office/drawing/2014/main" id="{B8FAA479-302B-49CD-80D2-298F6D44D8C5}"/>
              </a:ext>
            </a:extLst>
          </p:cNvPr>
          <p:cNvSpPr>
            <a:spLocks noGrp="1"/>
          </p:cNvSpPr>
          <p:nvPr>
            <p:ph idx="1"/>
          </p:nvPr>
        </p:nvSpPr>
        <p:spPr>
          <a:xfrm>
            <a:off x="628650" y="1825625"/>
            <a:ext cx="7886700" cy="4667249"/>
          </a:xfrm>
        </p:spPr>
        <p:txBody>
          <a:bodyPr>
            <a:normAutofit fontScale="92500" lnSpcReduction="20000"/>
          </a:bodyPr>
          <a:lstStyle/>
          <a:p>
            <a:pPr algn="just">
              <a:lnSpc>
                <a:spcPct val="150000"/>
              </a:lnSpc>
            </a:pPr>
            <a:r>
              <a:rPr lang="en-US" altLang="ko-KR" sz="1900" b="1" dirty="0">
                <a:latin typeface="+mn-ea"/>
                <a:sym typeface="Wingdings" panose="05000000000000000000" pitchFamily="2" charset="2"/>
              </a:rPr>
              <a:t>3.5.2. Importance (stratified) sampling</a:t>
            </a:r>
          </a:p>
          <a:p>
            <a:pPr lvl="1" algn="just">
              <a:lnSpc>
                <a:spcPct val="150000"/>
              </a:lnSpc>
            </a:pPr>
            <a:r>
              <a:rPr lang="en-US" altLang="ko-KR" sz="1600" dirty="0">
                <a:latin typeface="+mn-ea"/>
                <a:sym typeface="Wingdings" panose="05000000000000000000" pitchFamily="2" charset="2"/>
              </a:rPr>
              <a:t>The idea is to give each of a number of regions in parameter space an </a:t>
            </a:r>
            <a:r>
              <a:rPr lang="en-US" altLang="ko-KR" sz="1600" b="1" dirty="0">
                <a:latin typeface="+mn-ea"/>
                <a:sym typeface="Wingdings" panose="05000000000000000000" pitchFamily="2" charset="2"/>
              </a:rPr>
              <a:t>equal quota</a:t>
            </a:r>
            <a:r>
              <a:rPr lang="en-US" altLang="ko-KR" sz="1600" dirty="0">
                <a:latin typeface="+mn-ea"/>
                <a:sym typeface="Wingdings" panose="05000000000000000000" pitchFamily="2" charset="2"/>
              </a:rPr>
              <a:t> of samples, </a:t>
            </a:r>
            <a:r>
              <a:rPr lang="en-US" altLang="ko-KR" sz="1600" b="1" dirty="0">
                <a:latin typeface="+mn-ea"/>
                <a:sym typeface="Wingdings" panose="05000000000000000000" pitchFamily="2" charset="2"/>
              </a:rPr>
              <a:t>randomly distributed </a:t>
            </a:r>
            <a:r>
              <a:rPr lang="en-US" altLang="ko-KR" sz="1600" dirty="0">
                <a:latin typeface="+mn-ea"/>
                <a:sym typeface="Wingdings" panose="05000000000000000000" pitchFamily="2" charset="2"/>
              </a:rPr>
              <a:t>within each region.</a:t>
            </a:r>
          </a:p>
          <a:p>
            <a:pPr lvl="1" algn="just">
              <a:lnSpc>
                <a:spcPct val="150000"/>
              </a:lnSpc>
            </a:pPr>
            <a:endParaRPr lang="en-US" altLang="ko-KR" sz="1600" dirty="0">
              <a:latin typeface="+mn-ea"/>
              <a:sym typeface="Wingdings" panose="05000000000000000000" pitchFamily="2" charset="2"/>
            </a:endParaRPr>
          </a:p>
          <a:p>
            <a:pPr algn="just">
              <a:lnSpc>
                <a:spcPct val="150000"/>
              </a:lnSpc>
            </a:pPr>
            <a:r>
              <a:rPr lang="en-US" altLang="ko-KR" sz="1900" b="1" dirty="0">
                <a:latin typeface="+mn-ea"/>
                <a:sym typeface="Wingdings" panose="05000000000000000000" pitchFamily="2" charset="2"/>
              </a:rPr>
              <a:t>3.5.3. Latin hypercube sampling</a:t>
            </a:r>
          </a:p>
          <a:p>
            <a:pPr lvl="1" algn="just">
              <a:lnSpc>
                <a:spcPct val="150000"/>
              </a:lnSpc>
            </a:pPr>
            <a:r>
              <a:rPr lang="en-US" altLang="ko-KR" sz="1700" u="sng" dirty="0">
                <a:latin typeface="+mn-ea"/>
                <a:sym typeface="Wingdings" panose="05000000000000000000" pitchFamily="2" charset="2"/>
              </a:rPr>
              <a:t>For each parameter of the m making up </a:t>
            </a:r>
            <a:r>
              <a:rPr lang="en-US" altLang="ko-KR" sz="1700" b="1" u="sng" dirty="0">
                <a:latin typeface="+mn-ea"/>
                <a:sym typeface="Wingdings" panose="05000000000000000000" pitchFamily="2" charset="2"/>
              </a:rPr>
              <a:t>p</a:t>
            </a:r>
            <a:r>
              <a:rPr lang="en-US" altLang="ko-KR" sz="1700" u="sng" dirty="0">
                <a:latin typeface="+mn-ea"/>
                <a:sym typeface="Wingdings" panose="05000000000000000000" pitchFamily="2" charset="2"/>
              </a:rPr>
              <a:t>, its range is split into N equal probability divisions and one sample taken in each division. </a:t>
            </a:r>
          </a:p>
          <a:p>
            <a:pPr lvl="1" algn="just">
              <a:lnSpc>
                <a:spcPct val="150000"/>
              </a:lnSpc>
            </a:pPr>
            <a:r>
              <a:rPr lang="en-US" altLang="ko-KR" sz="1700" dirty="0">
                <a:latin typeface="+mn-ea"/>
                <a:sym typeface="Wingdings" panose="05000000000000000000" pitchFamily="2" charset="2"/>
              </a:rPr>
              <a:t>An m-vector of parameter values is then made up by random choice from the samples for each parameter. The next vector is formed by random choices from the N-1 remaining samples, and so on until we have used up all the samples. We thus generate sample points in only N of the N</a:t>
            </a:r>
            <a:r>
              <a:rPr lang="en-US" altLang="ko-KR" sz="1700" baseline="30000" dirty="0">
                <a:latin typeface="+mn-ea"/>
                <a:sym typeface="Wingdings" panose="05000000000000000000" pitchFamily="2" charset="2"/>
              </a:rPr>
              <a:t>m</a:t>
            </a:r>
            <a:r>
              <a:rPr lang="en-US" altLang="ko-KR" sz="1700" dirty="0">
                <a:latin typeface="+mn-ea"/>
                <a:sym typeface="Wingdings" panose="05000000000000000000" pitchFamily="2" charset="2"/>
              </a:rPr>
              <a:t> subdivisions, in contrast to one or more per subdivision in importance sampling.</a:t>
            </a:r>
          </a:p>
        </p:txBody>
      </p:sp>
      <p:sp>
        <p:nvSpPr>
          <p:cNvPr id="4" name="TextBox 3">
            <a:extLst>
              <a:ext uri="{FF2B5EF4-FFF2-40B4-BE49-F238E27FC236}">
                <a16:creationId xmlns:a16="http://schemas.microsoft.com/office/drawing/2014/main" id="{2CC7807B-DA8C-4AEB-BCE7-AB50DC7340D4}"/>
              </a:ext>
            </a:extLst>
          </p:cNvPr>
          <p:cNvSpPr txBox="1"/>
          <p:nvPr/>
        </p:nvSpPr>
        <p:spPr>
          <a:xfrm>
            <a:off x="157557" y="6492874"/>
            <a:ext cx="4770730" cy="276999"/>
          </a:xfrm>
          <a:prstGeom prst="rect">
            <a:avLst/>
          </a:prstGeom>
          <a:noFill/>
        </p:spPr>
        <p:txBody>
          <a:bodyPr wrap="none" rtlCol="0">
            <a:spAutoFit/>
          </a:bodyPr>
          <a:lstStyle/>
          <a:p>
            <a:r>
              <a:rPr lang="en-US" altLang="ko-KR" sz="1200" dirty="0">
                <a:latin typeface="+mn-ea"/>
              </a:rPr>
              <a:t>Source: Environmental Modelling &amp; Software 69 (2015) 166-174</a:t>
            </a:r>
            <a:endParaRPr lang="ko-KR" altLang="en-US" sz="1200" dirty="0">
              <a:latin typeface="+mn-ea"/>
            </a:endParaRPr>
          </a:p>
        </p:txBody>
      </p:sp>
    </p:spTree>
    <p:extLst>
      <p:ext uri="{BB962C8B-B14F-4D97-AF65-F5344CB8AC3E}">
        <p14:creationId xmlns:p14="http://schemas.microsoft.com/office/powerpoint/2010/main" val="3496206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내용 개체 틀 2">
            <a:extLst>
              <a:ext uri="{FF2B5EF4-FFF2-40B4-BE49-F238E27FC236}">
                <a16:creationId xmlns:a16="http://schemas.microsoft.com/office/drawing/2014/main" id="{D0C021DF-3415-406C-841C-8AB2AE446E1F}"/>
              </a:ext>
            </a:extLst>
          </p:cNvPr>
          <p:cNvSpPr>
            <a:spLocks noGrp="1"/>
          </p:cNvSpPr>
          <p:nvPr>
            <p:ph idx="1"/>
          </p:nvPr>
        </p:nvSpPr>
        <p:spPr>
          <a:xfrm>
            <a:off x="628650" y="1825625"/>
            <a:ext cx="7886700" cy="4667249"/>
          </a:xfrm>
        </p:spPr>
        <p:txBody>
          <a:bodyPr>
            <a:normAutofit/>
          </a:bodyPr>
          <a:lstStyle/>
          <a:p>
            <a:pPr algn="just">
              <a:lnSpc>
                <a:spcPct val="150000"/>
              </a:lnSpc>
            </a:pPr>
            <a:r>
              <a:rPr lang="en-US" altLang="ko-KR" sz="1800" b="1" dirty="0">
                <a:latin typeface="+mn-ea"/>
                <a:sym typeface="Wingdings" panose="05000000000000000000" pitchFamily="2" charset="2"/>
              </a:rPr>
              <a:t>Graphical illustration (N = 16)</a:t>
            </a:r>
            <a:endParaRPr lang="en-US" altLang="ko-KR" sz="1800" dirty="0">
              <a:latin typeface="+mn-ea"/>
              <a:sym typeface="Wingdings" panose="05000000000000000000" pitchFamily="2" charset="2"/>
            </a:endParaRPr>
          </a:p>
        </p:txBody>
      </p:sp>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3. SA techniques</a:t>
            </a:r>
            <a:endParaRPr lang="ko-KR" altLang="en-US" sz="3200" b="1" dirty="0">
              <a:latin typeface="+mn-ea"/>
              <a:ea typeface="+mn-ea"/>
            </a:endParaRPr>
          </a:p>
        </p:txBody>
      </p:sp>
      <p:sp>
        <p:nvSpPr>
          <p:cNvPr id="4" name="TextBox 3">
            <a:extLst>
              <a:ext uri="{FF2B5EF4-FFF2-40B4-BE49-F238E27FC236}">
                <a16:creationId xmlns:a16="http://schemas.microsoft.com/office/drawing/2014/main" id="{2CC7807B-DA8C-4AEB-BCE7-AB50DC7340D4}"/>
              </a:ext>
            </a:extLst>
          </p:cNvPr>
          <p:cNvSpPr txBox="1"/>
          <p:nvPr/>
        </p:nvSpPr>
        <p:spPr>
          <a:xfrm>
            <a:off x="157557" y="6492874"/>
            <a:ext cx="4377545" cy="276999"/>
          </a:xfrm>
          <a:prstGeom prst="rect">
            <a:avLst/>
          </a:prstGeom>
          <a:noFill/>
        </p:spPr>
        <p:txBody>
          <a:bodyPr wrap="none" rtlCol="0">
            <a:spAutoFit/>
          </a:bodyPr>
          <a:lstStyle/>
          <a:p>
            <a:r>
              <a:rPr lang="en-US" altLang="ko-KR" sz="1200" dirty="0">
                <a:latin typeface="+mn-ea"/>
              </a:rPr>
              <a:t>Source: Numerical Analysis and Its Applications p302-310</a:t>
            </a:r>
            <a:endParaRPr lang="ko-KR" altLang="en-US" sz="1200" dirty="0">
              <a:latin typeface="+mn-ea"/>
            </a:endParaRPr>
          </a:p>
        </p:txBody>
      </p:sp>
      <p:pic>
        <p:nvPicPr>
          <p:cNvPr id="1026" name="Picture 2" descr="Latin Hypercube Sampling and Fibonacci Based Lattice Method Comparison for  Computation of Multidimensional Integrals | SpringerLink">
            <a:extLst>
              <a:ext uri="{FF2B5EF4-FFF2-40B4-BE49-F238E27FC236}">
                <a16:creationId xmlns:a16="http://schemas.microsoft.com/office/drawing/2014/main" id="{861486CF-BEB2-43CB-82E3-206CC71425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001" r="33348"/>
          <a:stretch/>
        </p:blipFill>
        <p:spPr bwMode="auto">
          <a:xfrm>
            <a:off x="1657350" y="2879598"/>
            <a:ext cx="2463801" cy="25593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Latin Hypercube Sampling and Fibonacci Based Lattice Method Comparison for  Computation of Multidimensional Integrals | SpringerLink">
            <a:extLst>
              <a:ext uri="{FF2B5EF4-FFF2-40B4-BE49-F238E27FC236}">
                <a16:creationId xmlns:a16="http://schemas.microsoft.com/office/drawing/2014/main" id="{0DBAFFDD-9337-4826-8092-A00F6E3453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348"/>
          <a:stretch/>
        </p:blipFill>
        <p:spPr bwMode="auto">
          <a:xfrm>
            <a:off x="5232398" y="2879599"/>
            <a:ext cx="2463801" cy="25593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1919F4E-8A9C-40AF-8E31-87E44B751528}"/>
              </a:ext>
            </a:extLst>
          </p:cNvPr>
          <p:cNvSpPr txBox="1"/>
          <p:nvPr/>
        </p:nvSpPr>
        <p:spPr>
          <a:xfrm>
            <a:off x="5100511" y="2678265"/>
            <a:ext cx="3036857" cy="369332"/>
          </a:xfrm>
          <a:prstGeom prst="rect">
            <a:avLst/>
          </a:prstGeom>
          <a:solidFill>
            <a:schemeClr val="bg1"/>
          </a:solidFill>
        </p:spPr>
        <p:txBody>
          <a:bodyPr wrap="none" rtlCol="0">
            <a:spAutoFit/>
          </a:bodyPr>
          <a:lstStyle/>
          <a:p>
            <a:r>
              <a:rPr lang="en-US" altLang="ko-KR" b="1" dirty="0">
                <a:latin typeface="+mn-ea"/>
              </a:rPr>
              <a:t>Latin hypercube sampling</a:t>
            </a:r>
            <a:endParaRPr lang="ko-KR" altLang="en-US" b="1" dirty="0">
              <a:latin typeface="+mn-ea"/>
            </a:endParaRPr>
          </a:p>
        </p:txBody>
      </p:sp>
      <p:sp>
        <p:nvSpPr>
          <p:cNvPr id="11" name="TextBox 10">
            <a:extLst>
              <a:ext uri="{FF2B5EF4-FFF2-40B4-BE49-F238E27FC236}">
                <a16:creationId xmlns:a16="http://schemas.microsoft.com/office/drawing/2014/main" id="{A7B5630E-AE67-4DF4-8E83-8A70C27BD28E}"/>
              </a:ext>
            </a:extLst>
          </p:cNvPr>
          <p:cNvSpPr txBox="1"/>
          <p:nvPr/>
        </p:nvSpPr>
        <p:spPr>
          <a:xfrm>
            <a:off x="1159430" y="2678265"/>
            <a:ext cx="3768083" cy="369332"/>
          </a:xfrm>
          <a:prstGeom prst="rect">
            <a:avLst/>
          </a:prstGeom>
          <a:solidFill>
            <a:schemeClr val="bg1"/>
          </a:solidFill>
        </p:spPr>
        <p:txBody>
          <a:bodyPr wrap="none" rtlCol="0">
            <a:spAutoFit/>
          </a:bodyPr>
          <a:lstStyle/>
          <a:p>
            <a:r>
              <a:rPr lang="en-US" altLang="ko-KR" b="1" dirty="0">
                <a:latin typeface="+mn-ea"/>
              </a:rPr>
              <a:t>Importance (stratified) sampling</a:t>
            </a:r>
          </a:p>
        </p:txBody>
      </p:sp>
      <p:sp>
        <p:nvSpPr>
          <p:cNvPr id="12" name="TextBox 11">
            <a:extLst>
              <a:ext uri="{FF2B5EF4-FFF2-40B4-BE49-F238E27FC236}">
                <a16:creationId xmlns:a16="http://schemas.microsoft.com/office/drawing/2014/main" id="{71563C7A-B19F-40D3-B194-4509E2453A62}"/>
              </a:ext>
            </a:extLst>
          </p:cNvPr>
          <p:cNvSpPr txBox="1"/>
          <p:nvPr/>
        </p:nvSpPr>
        <p:spPr>
          <a:xfrm>
            <a:off x="1249866" y="3974584"/>
            <a:ext cx="407484" cy="369332"/>
          </a:xfrm>
          <a:prstGeom prst="rect">
            <a:avLst/>
          </a:prstGeom>
          <a:noFill/>
        </p:spPr>
        <p:txBody>
          <a:bodyPr wrap="none" rtlCol="0">
            <a:spAutoFit/>
          </a:bodyPr>
          <a:lstStyle/>
          <a:p>
            <a:r>
              <a:rPr lang="en-US" altLang="ko-KR" dirty="0">
                <a:latin typeface="+mn-ea"/>
              </a:rPr>
              <a:t>p</a:t>
            </a:r>
            <a:r>
              <a:rPr lang="en-US" altLang="ko-KR" baseline="-25000" dirty="0">
                <a:latin typeface="+mn-ea"/>
              </a:rPr>
              <a:t>1</a:t>
            </a:r>
          </a:p>
        </p:txBody>
      </p:sp>
      <p:sp>
        <p:nvSpPr>
          <p:cNvPr id="13" name="TextBox 12">
            <a:extLst>
              <a:ext uri="{FF2B5EF4-FFF2-40B4-BE49-F238E27FC236}">
                <a16:creationId xmlns:a16="http://schemas.microsoft.com/office/drawing/2014/main" id="{059E8FDA-CD71-42F8-95CE-482BF7DE4219}"/>
              </a:ext>
            </a:extLst>
          </p:cNvPr>
          <p:cNvSpPr txBox="1"/>
          <p:nvPr/>
        </p:nvSpPr>
        <p:spPr>
          <a:xfrm>
            <a:off x="2726782" y="5438901"/>
            <a:ext cx="407484" cy="369332"/>
          </a:xfrm>
          <a:prstGeom prst="rect">
            <a:avLst/>
          </a:prstGeom>
          <a:noFill/>
        </p:spPr>
        <p:txBody>
          <a:bodyPr wrap="none" rtlCol="0">
            <a:spAutoFit/>
          </a:bodyPr>
          <a:lstStyle/>
          <a:p>
            <a:r>
              <a:rPr lang="en-US" altLang="ko-KR" dirty="0">
                <a:latin typeface="+mn-ea"/>
              </a:rPr>
              <a:t>p</a:t>
            </a:r>
            <a:r>
              <a:rPr lang="en-US" altLang="ko-KR" baseline="-25000" dirty="0">
                <a:latin typeface="+mn-ea"/>
              </a:rPr>
              <a:t>2</a:t>
            </a:r>
          </a:p>
        </p:txBody>
      </p:sp>
      <p:sp>
        <p:nvSpPr>
          <p:cNvPr id="14" name="TextBox 13">
            <a:extLst>
              <a:ext uri="{FF2B5EF4-FFF2-40B4-BE49-F238E27FC236}">
                <a16:creationId xmlns:a16="http://schemas.microsoft.com/office/drawing/2014/main" id="{8C85B292-EE90-4353-A713-C8E724223C3E}"/>
              </a:ext>
            </a:extLst>
          </p:cNvPr>
          <p:cNvSpPr txBox="1"/>
          <p:nvPr/>
        </p:nvSpPr>
        <p:spPr>
          <a:xfrm>
            <a:off x="4882608" y="3974584"/>
            <a:ext cx="407484" cy="369332"/>
          </a:xfrm>
          <a:prstGeom prst="rect">
            <a:avLst/>
          </a:prstGeom>
          <a:noFill/>
        </p:spPr>
        <p:txBody>
          <a:bodyPr wrap="none" rtlCol="0">
            <a:spAutoFit/>
          </a:bodyPr>
          <a:lstStyle/>
          <a:p>
            <a:r>
              <a:rPr lang="en-US" altLang="ko-KR" dirty="0">
                <a:latin typeface="+mn-ea"/>
              </a:rPr>
              <a:t>p</a:t>
            </a:r>
            <a:r>
              <a:rPr lang="en-US" altLang="ko-KR" baseline="-25000" dirty="0">
                <a:latin typeface="+mn-ea"/>
              </a:rPr>
              <a:t>1</a:t>
            </a:r>
          </a:p>
        </p:txBody>
      </p:sp>
      <p:sp>
        <p:nvSpPr>
          <p:cNvPr id="15" name="TextBox 14">
            <a:extLst>
              <a:ext uri="{FF2B5EF4-FFF2-40B4-BE49-F238E27FC236}">
                <a16:creationId xmlns:a16="http://schemas.microsoft.com/office/drawing/2014/main" id="{97CAF6CA-0611-460D-A234-52A845355BC0}"/>
              </a:ext>
            </a:extLst>
          </p:cNvPr>
          <p:cNvSpPr txBox="1"/>
          <p:nvPr/>
        </p:nvSpPr>
        <p:spPr>
          <a:xfrm>
            <a:off x="6359524" y="5438901"/>
            <a:ext cx="407484" cy="369332"/>
          </a:xfrm>
          <a:prstGeom prst="rect">
            <a:avLst/>
          </a:prstGeom>
          <a:noFill/>
        </p:spPr>
        <p:txBody>
          <a:bodyPr wrap="none" rtlCol="0">
            <a:spAutoFit/>
          </a:bodyPr>
          <a:lstStyle/>
          <a:p>
            <a:r>
              <a:rPr lang="en-US" altLang="ko-KR" dirty="0">
                <a:latin typeface="+mn-ea"/>
              </a:rPr>
              <a:t>p</a:t>
            </a:r>
            <a:r>
              <a:rPr lang="en-US" altLang="ko-KR" baseline="-25000" dirty="0">
                <a:latin typeface="+mn-ea"/>
              </a:rPr>
              <a:t>2</a:t>
            </a:r>
          </a:p>
        </p:txBody>
      </p:sp>
    </p:spTree>
    <p:extLst>
      <p:ext uri="{BB962C8B-B14F-4D97-AF65-F5344CB8AC3E}">
        <p14:creationId xmlns:p14="http://schemas.microsoft.com/office/powerpoint/2010/main" val="3024209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B8FAA479-302B-49CD-80D2-298F6D44D8C5}"/>
              </a:ext>
            </a:extLst>
          </p:cNvPr>
          <p:cNvSpPr>
            <a:spLocks noGrp="1"/>
          </p:cNvSpPr>
          <p:nvPr>
            <p:ph idx="1"/>
          </p:nvPr>
        </p:nvSpPr>
        <p:spPr>
          <a:xfrm>
            <a:off x="628650" y="1825625"/>
            <a:ext cx="7886700" cy="4667249"/>
          </a:xfrm>
        </p:spPr>
        <p:txBody>
          <a:bodyPr>
            <a:normAutofit/>
          </a:bodyPr>
          <a:lstStyle/>
          <a:p>
            <a:pPr algn="just">
              <a:lnSpc>
                <a:spcPct val="150000"/>
              </a:lnSpc>
            </a:pPr>
            <a:r>
              <a:rPr lang="en-US" altLang="ko-KR" sz="1800" b="1" dirty="0">
                <a:latin typeface="+mn-ea"/>
                <a:sym typeface="Wingdings" panose="05000000000000000000" pitchFamily="2" charset="2"/>
              </a:rPr>
              <a:t>3.5.4. </a:t>
            </a:r>
            <a:r>
              <a:rPr lang="en-US" altLang="ko-KR" sz="1800" b="1" i="0" u="none" strike="noStrike" baseline="0" dirty="0">
                <a:latin typeface="+mn-ea"/>
              </a:rPr>
              <a:t>The Morris screening method</a:t>
            </a:r>
          </a:p>
          <a:p>
            <a:pPr lvl="1" algn="just">
              <a:lnSpc>
                <a:spcPct val="150000"/>
              </a:lnSpc>
            </a:pPr>
            <a:r>
              <a:rPr lang="en-US" altLang="ko-KR" sz="1600" dirty="0">
                <a:latin typeface="+mn-ea"/>
                <a:sym typeface="Wingdings" panose="05000000000000000000" pitchFamily="2" charset="2"/>
              </a:rPr>
              <a:t>The method works by stepping </a:t>
            </a:r>
            <a:r>
              <a:rPr lang="en-US" altLang="ko-KR" sz="1600" u="sng" dirty="0">
                <a:latin typeface="+mn-ea"/>
                <a:sym typeface="Wingdings" panose="05000000000000000000" pitchFamily="2" charset="2"/>
              </a:rPr>
              <a:t>m parameters along r trajectories</a:t>
            </a:r>
            <a:r>
              <a:rPr lang="en-US" altLang="ko-KR" sz="1600" dirty="0">
                <a:latin typeface="+mn-ea"/>
                <a:sym typeface="Wingdings" panose="05000000000000000000" pitchFamily="2" charset="2"/>
              </a:rPr>
              <a:t>, where r is typically less than m. Each trajectory consists of m single-parameter steps. The parameters are all perturbed once, in turn, on the trajectory.</a:t>
            </a:r>
          </a:p>
        </p:txBody>
      </p:sp>
      <p:pic>
        <p:nvPicPr>
          <p:cNvPr id="5" name="그림 4">
            <a:extLst>
              <a:ext uri="{FF2B5EF4-FFF2-40B4-BE49-F238E27FC236}">
                <a16:creationId xmlns:a16="http://schemas.microsoft.com/office/drawing/2014/main" id="{7A45A89D-D77D-424B-9EEC-22B70F263B0E}"/>
              </a:ext>
            </a:extLst>
          </p:cNvPr>
          <p:cNvPicPr>
            <a:picLocks noChangeAspect="1"/>
          </p:cNvPicPr>
          <p:nvPr/>
        </p:nvPicPr>
        <p:blipFill>
          <a:blip r:embed="rId2"/>
          <a:stretch>
            <a:fillRect/>
          </a:stretch>
        </p:blipFill>
        <p:spPr>
          <a:xfrm>
            <a:off x="1081798" y="3507006"/>
            <a:ext cx="5499100" cy="2866001"/>
          </a:xfrm>
          <a:prstGeom prst="rect">
            <a:avLst/>
          </a:prstGeom>
        </p:spPr>
      </p:pic>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3. SA techniques</a:t>
            </a:r>
            <a:endParaRPr lang="ko-KR" altLang="en-US" sz="3200" b="1" dirty="0">
              <a:latin typeface="+mn-ea"/>
              <a:ea typeface="+mn-ea"/>
            </a:endParaRPr>
          </a:p>
        </p:txBody>
      </p:sp>
      <p:sp>
        <p:nvSpPr>
          <p:cNvPr id="4" name="TextBox 3">
            <a:extLst>
              <a:ext uri="{FF2B5EF4-FFF2-40B4-BE49-F238E27FC236}">
                <a16:creationId xmlns:a16="http://schemas.microsoft.com/office/drawing/2014/main" id="{2CC7807B-DA8C-4AEB-BCE7-AB50DC7340D4}"/>
              </a:ext>
            </a:extLst>
          </p:cNvPr>
          <p:cNvSpPr txBox="1"/>
          <p:nvPr/>
        </p:nvSpPr>
        <p:spPr>
          <a:xfrm>
            <a:off x="157557" y="6492874"/>
            <a:ext cx="8005461" cy="276999"/>
          </a:xfrm>
          <a:prstGeom prst="rect">
            <a:avLst/>
          </a:prstGeom>
          <a:noFill/>
        </p:spPr>
        <p:txBody>
          <a:bodyPr wrap="none" rtlCol="0">
            <a:spAutoFit/>
          </a:bodyPr>
          <a:lstStyle/>
          <a:p>
            <a:r>
              <a:rPr lang="en-US" altLang="ko-KR" sz="1200" dirty="0">
                <a:latin typeface="+mn-ea"/>
              </a:rPr>
              <a:t>Source: Environmental Modelling &amp; Software 69 (2015) 166-174; Journal of Applied Physics 126, 184901 (2019)</a:t>
            </a:r>
            <a:endParaRPr lang="ko-KR" altLang="en-US" sz="1200" dirty="0">
              <a:latin typeface="+mn-ea"/>
            </a:endParaRPr>
          </a:p>
        </p:txBody>
      </p:sp>
      <p:sp>
        <p:nvSpPr>
          <p:cNvPr id="6" name="TextBox 5">
            <a:extLst>
              <a:ext uri="{FF2B5EF4-FFF2-40B4-BE49-F238E27FC236}">
                <a16:creationId xmlns:a16="http://schemas.microsoft.com/office/drawing/2014/main" id="{18072AEA-70CD-4610-AEEE-19098F140C5C}"/>
              </a:ext>
            </a:extLst>
          </p:cNvPr>
          <p:cNvSpPr txBox="1"/>
          <p:nvPr/>
        </p:nvSpPr>
        <p:spPr>
          <a:xfrm>
            <a:off x="6809434" y="3507006"/>
            <a:ext cx="1705916" cy="584775"/>
          </a:xfrm>
          <a:prstGeom prst="rect">
            <a:avLst/>
          </a:prstGeom>
          <a:noFill/>
        </p:spPr>
        <p:txBody>
          <a:bodyPr wrap="none" rtlCol="0">
            <a:spAutoFit/>
          </a:bodyPr>
          <a:lstStyle/>
          <a:p>
            <a:r>
              <a:rPr lang="en-US" altLang="ko-KR" sz="1600" b="1" dirty="0">
                <a:latin typeface="+mn-ea"/>
              </a:rPr>
              <a:t>a. m = 2, r = 3 </a:t>
            </a:r>
          </a:p>
          <a:p>
            <a:r>
              <a:rPr lang="en-US" altLang="ko-KR" sz="1600" b="1" dirty="0">
                <a:latin typeface="+mn-ea"/>
              </a:rPr>
              <a:t>b. m = 3, r = 5</a:t>
            </a:r>
          </a:p>
        </p:txBody>
      </p:sp>
      <p:sp>
        <p:nvSpPr>
          <p:cNvPr id="15" name="TextBox 14">
            <a:extLst>
              <a:ext uri="{FF2B5EF4-FFF2-40B4-BE49-F238E27FC236}">
                <a16:creationId xmlns:a16="http://schemas.microsoft.com/office/drawing/2014/main" id="{0B3276BD-AAEE-494D-898E-4EA19E85DBDE}"/>
              </a:ext>
            </a:extLst>
          </p:cNvPr>
          <p:cNvSpPr txBox="1"/>
          <p:nvPr/>
        </p:nvSpPr>
        <p:spPr>
          <a:xfrm>
            <a:off x="2495550" y="5286375"/>
            <a:ext cx="298480" cy="338554"/>
          </a:xfrm>
          <a:prstGeom prst="rect">
            <a:avLst/>
          </a:prstGeom>
          <a:noFill/>
        </p:spPr>
        <p:txBody>
          <a:bodyPr wrap="none" rtlCol="0">
            <a:spAutoFit/>
          </a:bodyPr>
          <a:lstStyle/>
          <a:p>
            <a:r>
              <a:rPr lang="en-US" altLang="ko-KR" sz="1600" dirty="0">
                <a:latin typeface="+mn-ea"/>
              </a:rPr>
              <a:t>1</a:t>
            </a:r>
            <a:endParaRPr lang="ko-KR" altLang="en-US" sz="1600" dirty="0">
              <a:latin typeface="+mn-ea"/>
            </a:endParaRPr>
          </a:p>
        </p:txBody>
      </p:sp>
      <p:sp>
        <p:nvSpPr>
          <p:cNvPr id="16" name="TextBox 15">
            <a:extLst>
              <a:ext uri="{FF2B5EF4-FFF2-40B4-BE49-F238E27FC236}">
                <a16:creationId xmlns:a16="http://schemas.microsoft.com/office/drawing/2014/main" id="{98635650-205C-4D92-B2DF-460520D1A2D4}"/>
              </a:ext>
            </a:extLst>
          </p:cNvPr>
          <p:cNvSpPr txBox="1"/>
          <p:nvPr/>
        </p:nvSpPr>
        <p:spPr>
          <a:xfrm>
            <a:off x="1812284" y="5286375"/>
            <a:ext cx="298480" cy="338554"/>
          </a:xfrm>
          <a:prstGeom prst="rect">
            <a:avLst/>
          </a:prstGeom>
          <a:noFill/>
        </p:spPr>
        <p:txBody>
          <a:bodyPr wrap="none" rtlCol="0">
            <a:spAutoFit/>
          </a:bodyPr>
          <a:lstStyle/>
          <a:p>
            <a:r>
              <a:rPr lang="en-US" altLang="ko-KR" sz="1600" dirty="0">
                <a:latin typeface="+mn-ea"/>
              </a:rPr>
              <a:t>2</a:t>
            </a:r>
            <a:endParaRPr lang="ko-KR" altLang="en-US" sz="1600" dirty="0">
              <a:latin typeface="+mn-ea"/>
            </a:endParaRPr>
          </a:p>
        </p:txBody>
      </p:sp>
      <p:sp>
        <p:nvSpPr>
          <p:cNvPr id="17" name="TextBox 16">
            <a:extLst>
              <a:ext uri="{FF2B5EF4-FFF2-40B4-BE49-F238E27FC236}">
                <a16:creationId xmlns:a16="http://schemas.microsoft.com/office/drawing/2014/main" id="{3AC9E006-4BBF-4104-98F6-8ABF3897943C}"/>
              </a:ext>
            </a:extLst>
          </p:cNvPr>
          <p:cNvSpPr txBox="1"/>
          <p:nvPr/>
        </p:nvSpPr>
        <p:spPr>
          <a:xfrm>
            <a:off x="1663044" y="4369020"/>
            <a:ext cx="298480" cy="338554"/>
          </a:xfrm>
          <a:prstGeom prst="rect">
            <a:avLst/>
          </a:prstGeom>
          <a:noFill/>
        </p:spPr>
        <p:txBody>
          <a:bodyPr wrap="none" rtlCol="0">
            <a:spAutoFit/>
          </a:bodyPr>
          <a:lstStyle/>
          <a:p>
            <a:r>
              <a:rPr lang="en-US" altLang="ko-KR" sz="1600" dirty="0">
                <a:latin typeface="+mn-ea"/>
              </a:rPr>
              <a:t>3</a:t>
            </a:r>
            <a:endParaRPr lang="ko-KR" altLang="en-US" sz="1600" dirty="0">
              <a:latin typeface="+mn-ea"/>
            </a:endParaRPr>
          </a:p>
        </p:txBody>
      </p:sp>
      <p:sp>
        <p:nvSpPr>
          <p:cNvPr id="18" name="TextBox 17">
            <a:extLst>
              <a:ext uri="{FF2B5EF4-FFF2-40B4-BE49-F238E27FC236}">
                <a16:creationId xmlns:a16="http://schemas.microsoft.com/office/drawing/2014/main" id="{620716D4-DC35-44E2-B1B7-14E641160A6C}"/>
              </a:ext>
            </a:extLst>
          </p:cNvPr>
          <p:cNvSpPr txBox="1"/>
          <p:nvPr/>
        </p:nvSpPr>
        <p:spPr>
          <a:xfrm>
            <a:off x="2110764" y="4784497"/>
            <a:ext cx="298480" cy="338554"/>
          </a:xfrm>
          <a:prstGeom prst="rect">
            <a:avLst/>
          </a:prstGeom>
          <a:noFill/>
        </p:spPr>
        <p:txBody>
          <a:bodyPr wrap="square" rtlCol="0">
            <a:spAutoFit/>
          </a:bodyPr>
          <a:lstStyle/>
          <a:p>
            <a:r>
              <a:rPr lang="en-US" altLang="ko-KR" sz="1600" dirty="0">
                <a:latin typeface="+mn-ea"/>
              </a:rPr>
              <a:t>4</a:t>
            </a:r>
            <a:endParaRPr lang="ko-KR" altLang="en-US" sz="1600" dirty="0">
              <a:latin typeface="+mn-ea"/>
            </a:endParaRPr>
          </a:p>
        </p:txBody>
      </p:sp>
      <p:sp>
        <p:nvSpPr>
          <p:cNvPr id="19" name="TextBox 18">
            <a:extLst>
              <a:ext uri="{FF2B5EF4-FFF2-40B4-BE49-F238E27FC236}">
                <a16:creationId xmlns:a16="http://schemas.microsoft.com/office/drawing/2014/main" id="{DD9D121C-53A1-4B00-927E-B26237688608}"/>
              </a:ext>
            </a:extLst>
          </p:cNvPr>
          <p:cNvSpPr txBox="1"/>
          <p:nvPr/>
        </p:nvSpPr>
        <p:spPr>
          <a:xfrm>
            <a:off x="2002171" y="3534541"/>
            <a:ext cx="298480" cy="338554"/>
          </a:xfrm>
          <a:prstGeom prst="rect">
            <a:avLst/>
          </a:prstGeom>
          <a:noFill/>
        </p:spPr>
        <p:txBody>
          <a:bodyPr wrap="square" rtlCol="0">
            <a:spAutoFit/>
          </a:bodyPr>
          <a:lstStyle/>
          <a:p>
            <a:r>
              <a:rPr lang="en-US" altLang="ko-KR" sz="1600" dirty="0">
                <a:latin typeface="+mn-ea"/>
              </a:rPr>
              <a:t>5</a:t>
            </a:r>
            <a:endParaRPr lang="ko-KR" altLang="en-US" sz="1600" dirty="0">
              <a:latin typeface="+mn-ea"/>
            </a:endParaRPr>
          </a:p>
        </p:txBody>
      </p:sp>
      <p:sp>
        <p:nvSpPr>
          <p:cNvPr id="22" name="TextBox 21">
            <a:extLst>
              <a:ext uri="{FF2B5EF4-FFF2-40B4-BE49-F238E27FC236}">
                <a16:creationId xmlns:a16="http://schemas.microsoft.com/office/drawing/2014/main" id="{D7C437BE-F9FF-40AC-BF99-4112773F8D93}"/>
              </a:ext>
            </a:extLst>
          </p:cNvPr>
          <p:cNvSpPr txBox="1"/>
          <p:nvPr/>
        </p:nvSpPr>
        <p:spPr>
          <a:xfrm>
            <a:off x="2928750" y="3534541"/>
            <a:ext cx="298480" cy="338554"/>
          </a:xfrm>
          <a:prstGeom prst="rect">
            <a:avLst/>
          </a:prstGeom>
          <a:noFill/>
        </p:spPr>
        <p:txBody>
          <a:bodyPr wrap="square" rtlCol="0">
            <a:spAutoFit/>
          </a:bodyPr>
          <a:lstStyle/>
          <a:p>
            <a:r>
              <a:rPr lang="en-US" altLang="ko-KR" sz="1600" dirty="0">
                <a:latin typeface="+mn-ea"/>
              </a:rPr>
              <a:t>6</a:t>
            </a:r>
            <a:endParaRPr lang="ko-KR" altLang="en-US" sz="1600" dirty="0">
              <a:latin typeface="+mn-ea"/>
            </a:endParaRPr>
          </a:p>
        </p:txBody>
      </p:sp>
      <p:sp>
        <p:nvSpPr>
          <p:cNvPr id="23" name="TextBox 22">
            <a:extLst>
              <a:ext uri="{FF2B5EF4-FFF2-40B4-BE49-F238E27FC236}">
                <a16:creationId xmlns:a16="http://schemas.microsoft.com/office/drawing/2014/main" id="{31CA1291-816D-4DCA-8DD2-CF1FBE14301E}"/>
              </a:ext>
            </a:extLst>
          </p:cNvPr>
          <p:cNvSpPr txBox="1"/>
          <p:nvPr/>
        </p:nvSpPr>
        <p:spPr>
          <a:xfrm>
            <a:off x="2481030" y="4369020"/>
            <a:ext cx="298480" cy="338554"/>
          </a:xfrm>
          <a:prstGeom prst="rect">
            <a:avLst/>
          </a:prstGeom>
          <a:noFill/>
        </p:spPr>
        <p:txBody>
          <a:bodyPr wrap="square" rtlCol="0">
            <a:spAutoFit/>
          </a:bodyPr>
          <a:lstStyle/>
          <a:p>
            <a:r>
              <a:rPr lang="en-US" altLang="ko-KR" sz="1600" dirty="0">
                <a:latin typeface="+mn-ea"/>
              </a:rPr>
              <a:t>7</a:t>
            </a:r>
            <a:endParaRPr lang="ko-KR" altLang="en-US" sz="1600" dirty="0">
              <a:latin typeface="+mn-ea"/>
            </a:endParaRPr>
          </a:p>
        </p:txBody>
      </p:sp>
      <p:sp>
        <p:nvSpPr>
          <p:cNvPr id="26" name="TextBox 25">
            <a:extLst>
              <a:ext uri="{FF2B5EF4-FFF2-40B4-BE49-F238E27FC236}">
                <a16:creationId xmlns:a16="http://schemas.microsoft.com/office/drawing/2014/main" id="{348AACF2-5E88-43F7-8D4B-700E02D8B094}"/>
              </a:ext>
            </a:extLst>
          </p:cNvPr>
          <p:cNvSpPr txBox="1"/>
          <p:nvPr/>
        </p:nvSpPr>
        <p:spPr>
          <a:xfrm>
            <a:off x="3253808" y="4369020"/>
            <a:ext cx="298480" cy="338554"/>
          </a:xfrm>
          <a:prstGeom prst="rect">
            <a:avLst/>
          </a:prstGeom>
          <a:noFill/>
        </p:spPr>
        <p:txBody>
          <a:bodyPr wrap="square" rtlCol="0">
            <a:spAutoFit/>
          </a:bodyPr>
          <a:lstStyle/>
          <a:p>
            <a:r>
              <a:rPr lang="en-US" altLang="ko-KR" sz="1600" dirty="0">
                <a:latin typeface="+mn-ea"/>
              </a:rPr>
              <a:t>8</a:t>
            </a:r>
            <a:endParaRPr lang="ko-KR" altLang="en-US" sz="1600" dirty="0">
              <a:latin typeface="+mn-ea"/>
            </a:endParaRPr>
          </a:p>
        </p:txBody>
      </p:sp>
      <p:sp>
        <p:nvSpPr>
          <p:cNvPr id="27" name="TextBox 26">
            <a:extLst>
              <a:ext uri="{FF2B5EF4-FFF2-40B4-BE49-F238E27FC236}">
                <a16:creationId xmlns:a16="http://schemas.microsoft.com/office/drawing/2014/main" id="{8588A4E0-A362-4356-8DCE-3D53FB9C6395}"/>
              </a:ext>
            </a:extLst>
          </p:cNvPr>
          <p:cNvSpPr txBox="1"/>
          <p:nvPr/>
        </p:nvSpPr>
        <p:spPr>
          <a:xfrm>
            <a:off x="3115883" y="5455652"/>
            <a:ext cx="298480" cy="338554"/>
          </a:xfrm>
          <a:prstGeom prst="rect">
            <a:avLst/>
          </a:prstGeom>
          <a:noFill/>
        </p:spPr>
        <p:txBody>
          <a:bodyPr wrap="square" rtlCol="0">
            <a:spAutoFit/>
          </a:bodyPr>
          <a:lstStyle/>
          <a:p>
            <a:r>
              <a:rPr lang="en-US" altLang="ko-KR" sz="1600" dirty="0">
                <a:latin typeface="+mn-ea"/>
              </a:rPr>
              <a:t>9</a:t>
            </a:r>
            <a:endParaRPr lang="ko-KR" altLang="en-US" sz="1600" dirty="0">
              <a:latin typeface="+mn-ea"/>
            </a:endParaRPr>
          </a:p>
        </p:txBody>
      </p:sp>
    </p:spTree>
    <p:extLst>
      <p:ext uri="{BB962C8B-B14F-4D97-AF65-F5344CB8AC3E}">
        <p14:creationId xmlns:p14="http://schemas.microsoft.com/office/powerpoint/2010/main" val="2706361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B03688-6A36-43A3-9B8B-7C96C78738CF}"/>
              </a:ext>
            </a:extLst>
          </p:cNvPr>
          <p:cNvSpPr>
            <a:spLocks noGrp="1"/>
          </p:cNvSpPr>
          <p:nvPr>
            <p:ph type="title"/>
          </p:nvPr>
        </p:nvSpPr>
        <p:spPr/>
        <p:txBody>
          <a:bodyPr>
            <a:normAutofit/>
          </a:bodyPr>
          <a:lstStyle/>
          <a:p>
            <a:r>
              <a:rPr lang="en-US" altLang="ko-KR" sz="3200" b="1" dirty="0">
                <a:latin typeface="+mn-ea"/>
                <a:ea typeface="+mn-ea"/>
              </a:rPr>
              <a:t>3. SA techniques</a:t>
            </a:r>
            <a:endParaRPr lang="ko-KR" altLang="en-US" sz="3200" b="1" dirty="0">
              <a:latin typeface="+mn-ea"/>
              <a:ea typeface="+mn-ea"/>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AE587FFA-9BF6-4E3A-AF49-91A1010DCD09}"/>
                  </a:ext>
                </a:extLst>
              </p:cNvPr>
              <p:cNvSpPr>
                <a:spLocks noGrp="1"/>
              </p:cNvSpPr>
              <p:nvPr>
                <p:ph idx="1"/>
              </p:nvPr>
            </p:nvSpPr>
            <p:spPr>
              <a:xfrm>
                <a:off x="628650" y="1825625"/>
                <a:ext cx="7886700" cy="4667250"/>
              </a:xfrm>
            </p:spPr>
            <p:txBody>
              <a:bodyPr>
                <a:noAutofit/>
              </a:bodyPr>
              <a:lstStyle/>
              <a:p>
                <a:pPr>
                  <a:lnSpc>
                    <a:spcPct val="150000"/>
                  </a:lnSpc>
                </a:pPr>
                <a:r>
                  <a:rPr lang="en-US" altLang="ko-KR" sz="1800" b="1" i="0" u="none" strike="noStrike" baseline="0" dirty="0">
                    <a:latin typeface="+mn-ea"/>
                  </a:rPr>
                  <a:t>3.5.5.1. Variance decomposition, variance ratios and sensitivity indices</a:t>
                </a:r>
                <a:endParaRPr lang="en-US" altLang="ko-KR" sz="1800" dirty="0">
                  <a:latin typeface="+mn-ea"/>
                </a:endParaRPr>
              </a:p>
              <a:p>
                <a:pPr lvl="1">
                  <a:lnSpc>
                    <a:spcPct val="150000"/>
                  </a:lnSpc>
                  <a:buFontTx/>
                  <a:buChar char="-"/>
                </a:pPr>
                <a:r>
                  <a:rPr lang="en-US" altLang="ko-KR" sz="1600" dirty="0">
                    <a:latin typeface="+mn-ea"/>
                  </a:rPr>
                  <a:t>Variance-based </a:t>
                </a:r>
                <a:r>
                  <a:rPr lang="en-US" altLang="ko-KR" sz="1600" i="1" dirty="0">
                    <a:latin typeface="+mn-ea"/>
                  </a:rPr>
                  <a:t>first-order sensitivity index </a:t>
                </a:r>
                <a:r>
                  <a:rPr lang="en-US" altLang="ko-KR" sz="1600" dirty="0">
                    <a:latin typeface="+mn-ea"/>
                  </a:rPr>
                  <a:t>of </a:t>
                </a:r>
                <a14:m>
                  <m:oMath xmlns:m="http://schemas.openxmlformats.org/officeDocument/2006/math">
                    <m:r>
                      <a:rPr lang="en-US" altLang="ko-KR" sz="1600" b="0" i="1" dirty="0">
                        <a:latin typeface="Cambria Math" panose="02040503050406030204" pitchFamily="18" charset="0"/>
                      </a:rPr>
                      <m:t>𝑦</m:t>
                    </m:r>
                  </m:oMath>
                </a14:m>
                <a:r>
                  <a:rPr lang="en-US" altLang="ko-KR" sz="1600" dirty="0">
                    <a:latin typeface="+mn-ea"/>
                  </a:rPr>
                  <a:t> to </a:t>
                </a:r>
                <a14:m>
                  <m:oMath xmlns:m="http://schemas.openxmlformats.org/officeDocument/2006/math">
                    <m:sSub>
                      <m:sSubPr>
                        <m:ctrlPr>
                          <a:rPr lang="en-US" altLang="ko-KR" sz="1600" i="1">
                            <a:latin typeface="Cambria Math" panose="02040503050406030204" pitchFamily="18" charset="0"/>
                          </a:rPr>
                        </m:ctrlPr>
                      </m:sSubPr>
                      <m:e>
                        <m:r>
                          <a:rPr lang="en-US" altLang="ko-KR" sz="1600" b="0" i="1">
                            <a:latin typeface="Cambria Math" panose="02040503050406030204" pitchFamily="18" charset="0"/>
                          </a:rPr>
                          <m:t>𝑝</m:t>
                        </m:r>
                      </m:e>
                      <m:sub>
                        <m:r>
                          <a:rPr lang="en-US" altLang="ko-KR" sz="1600" b="0" i="1">
                            <a:latin typeface="Cambria Math" panose="02040503050406030204" pitchFamily="18" charset="0"/>
                          </a:rPr>
                          <m:t>𝑗</m:t>
                        </m:r>
                      </m:sub>
                    </m:sSub>
                  </m:oMath>
                </a14:m>
                <a:endParaRPr lang="en-US" altLang="ko-KR" sz="1600" dirty="0">
                  <a:latin typeface="+mn-ea"/>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𝑆</m:t>
                          </m:r>
                        </m:e>
                        <m:sub>
                          <m:r>
                            <a:rPr lang="en-US" altLang="ko-KR" sz="1600" b="0" i="1" smtClean="0">
                              <a:latin typeface="Cambria Math" panose="02040503050406030204" pitchFamily="18" charset="0"/>
                            </a:rPr>
                            <m:t>𝑗</m:t>
                          </m:r>
                        </m:sub>
                      </m:sSub>
                      <m:r>
                        <a:rPr lang="en-US" altLang="ko-KR" sz="1600" i="1">
                          <a:latin typeface="Cambria Math" panose="02040503050406030204" pitchFamily="18" charset="0"/>
                        </a:rPr>
                        <m:t>=</m:t>
                      </m:r>
                      <m:f>
                        <m:fPr>
                          <m:ctrlPr>
                            <a:rPr lang="en-US" altLang="ko-KR" sz="1600" i="1">
                              <a:latin typeface="Cambria Math" panose="02040503050406030204" pitchFamily="18" charset="0"/>
                            </a:rPr>
                          </m:ctrlPr>
                        </m:fPr>
                        <m:num>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𝐸</m:t>
                              </m:r>
                            </m:e>
                            <m:sub>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𝑝</m:t>
                                  </m:r>
                                </m:e>
                                <m:sub>
                                  <m:r>
                                    <a:rPr lang="en-US" altLang="ko-KR" sz="1600" b="0" i="1" smtClean="0">
                                      <a:latin typeface="Cambria Math" panose="02040503050406030204" pitchFamily="18" charset="0"/>
                                    </a:rPr>
                                    <m:t>𝑗</m:t>
                                  </m:r>
                                </m:sub>
                              </m:sSub>
                            </m:sub>
                          </m:sSub>
                          <m:d>
                            <m:dPr>
                              <m:begChr m:val="["/>
                              <m:endChr m:val="]"/>
                              <m:ctrlPr>
                                <a:rPr lang="en-US" altLang="ko-KR" sz="1600" i="1">
                                  <a:latin typeface="Cambria Math" panose="02040503050406030204" pitchFamily="18" charset="0"/>
                                </a:rPr>
                              </m:ctrlPr>
                            </m:dPr>
                            <m:e>
                              <m:sSup>
                                <m:sSupPr>
                                  <m:ctrlPr>
                                    <a:rPr lang="en-US" altLang="ko-KR" sz="1600" i="1">
                                      <a:latin typeface="Cambria Math" panose="02040503050406030204" pitchFamily="18" charset="0"/>
                                    </a:rPr>
                                  </m:ctrlPr>
                                </m:sSupPr>
                                <m:e>
                                  <m:d>
                                    <m:dPr>
                                      <m:ctrlPr>
                                        <a:rPr lang="en-US" altLang="ko-KR" sz="1600" i="1">
                                          <a:latin typeface="Cambria Math" panose="02040503050406030204" pitchFamily="18" charset="0"/>
                                        </a:rPr>
                                      </m:ctrlPr>
                                    </m:dPr>
                                    <m:e>
                                      <m:sSub>
                                        <m:sSubPr>
                                          <m:ctrlPr>
                                            <a:rPr lang="en-US" altLang="ko-KR" sz="1600" i="1">
                                              <a:latin typeface="Cambria Math" panose="02040503050406030204" pitchFamily="18" charset="0"/>
                                            </a:rPr>
                                          </m:ctrlPr>
                                        </m:sSubPr>
                                        <m:e>
                                          <m:acc>
                                            <m:accPr>
                                              <m:chr m:val="̅"/>
                                              <m:ctrlPr>
                                                <a:rPr lang="en-US" altLang="ko-KR" sz="1600" i="1">
                                                  <a:latin typeface="Cambria Math" panose="02040503050406030204" pitchFamily="18" charset="0"/>
                                                </a:rPr>
                                              </m:ctrlPr>
                                            </m:accPr>
                                            <m:e>
                                              <m:r>
                                                <a:rPr lang="en-US" altLang="ko-KR" sz="1600" i="1">
                                                  <a:latin typeface="Cambria Math" panose="02040503050406030204" pitchFamily="18" charset="0"/>
                                                </a:rPr>
                                                <m:t>𝑦</m:t>
                                              </m:r>
                                            </m:e>
                                          </m:acc>
                                        </m:e>
                                        <m:sub>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𝑝</m:t>
                                              </m:r>
                                            </m:e>
                                            <m:sub>
                                              <m:r>
                                                <a:rPr lang="en-US" altLang="ko-KR" sz="1600" b="0" i="1" smtClean="0">
                                                  <a:latin typeface="Cambria Math" panose="02040503050406030204" pitchFamily="18" charset="0"/>
                                                </a:rPr>
                                                <m:t>𝑗</m:t>
                                              </m:r>
                                            </m:sub>
                                          </m:sSub>
                                        </m:sub>
                                      </m:sSub>
                                      <m:r>
                                        <a:rPr lang="en-US" altLang="ko-KR" sz="1600" i="1">
                                          <a:latin typeface="Cambria Math" panose="02040503050406030204" pitchFamily="18" charset="0"/>
                                        </a:rPr>
                                        <m:t>−</m:t>
                                      </m:r>
                                      <m:acc>
                                        <m:accPr>
                                          <m:chr m:val="̅"/>
                                          <m:ctrlPr>
                                            <a:rPr lang="en-US" altLang="ko-KR" sz="1600" i="1">
                                              <a:latin typeface="Cambria Math" panose="02040503050406030204" pitchFamily="18" charset="0"/>
                                            </a:rPr>
                                          </m:ctrlPr>
                                        </m:accPr>
                                        <m:e>
                                          <m:r>
                                            <a:rPr lang="en-US" altLang="ko-KR" sz="1600" i="1">
                                              <a:latin typeface="Cambria Math" panose="02040503050406030204" pitchFamily="18" charset="0"/>
                                            </a:rPr>
                                            <m:t>𝑦</m:t>
                                          </m:r>
                                        </m:e>
                                      </m:acc>
                                    </m:e>
                                  </m:d>
                                </m:e>
                                <m:sup>
                                  <m:r>
                                    <a:rPr lang="en-US" altLang="ko-KR" sz="1600" i="1">
                                      <a:latin typeface="Cambria Math" panose="02040503050406030204" pitchFamily="18" charset="0"/>
                                    </a:rPr>
                                    <m:t>2</m:t>
                                  </m:r>
                                </m:sup>
                              </m:sSup>
                            </m:e>
                          </m:d>
                        </m:num>
                        <m:den>
                          <m:sSub>
                            <m:sSubPr>
                              <m:ctrlPr>
                                <a:rPr lang="en-US" altLang="ko-KR" sz="1600" b="0" i="1" smtClean="0">
                                  <a:latin typeface="Cambria Math" panose="02040503050406030204" pitchFamily="18" charset="0"/>
                                </a:rPr>
                              </m:ctrlPr>
                            </m:sSubPr>
                            <m:e>
                              <m:r>
                                <a:rPr lang="en-US" altLang="ko-KR" sz="1600" i="1">
                                  <a:latin typeface="Cambria Math" panose="02040503050406030204" pitchFamily="18" charset="0"/>
                                </a:rPr>
                                <m:t>𝐸</m:t>
                              </m:r>
                            </m:e>
                            <m:sub>
                              <m:r>
                                <a:rPr lang="en-US" altLang="ko-KR" sz="1600" b="0" i="1" smtClean="0">
                                  <a:latin typeface="Cambria Math" panose="02040503050406030204" pitchFamily="18" charset="0"/>
                                </a:rPr>
                                <m:t>𝑦</m:t>
                              </m:r>
                            </m:sub>
                          </m:sSub>
                          <m:r>
                            <a:rPr lang="en-US" altLang="ko-KR" sz="1600" i="1">
                              <a:latin typeface="Cambria Math" panose="02040503050406030204" pitchFamily="18" charset="0"/>
                            </a:rPr>
                            <m:t>[</m:t>
                          </m:r>
                          <m:sSup>
                            <m:sSupPr>
                              <m:ctrlPr>
                                <a:rPr lang="en-US" altLang="ko-KR" sz="1600" i="1">
                                  <a:latin typeface="Cambria Math" panose="02040503050406030204" pitchFamily="18" charset="0"/>
                                </a:rPr>
                              </m:ctrlPr>
                            </m:sSupPr>
                            <m:e>
                              <m:d>
                                <m:dPr>
                                  <m:ctrlPr>
                                    <a:rPr lang="en-US" altLang="ko-KR" sz="1600" i="1">
                                      <a:latin typeface="Cambria Math" panose="02040503050406030204" pitchFamily="18" charset="0"/>
                                    </a:rPr>
                                  </m:ctrlPr>
                                </m:dPr>
                                <m:e>
                                  <m:r>
                                    <a:rPr lang="en-US" altLang="ko-KR" sz="1600" i="1">
                                      <a:latin typeface="Cambria Math" panose="02040503050406030204" pitchFamily="18" charset="0"/>
                                    </a:rPr>
                                    <m:t>𝑦</m:t>
                                  </m:r>
                                  <m:r>
                                    <a:rPr lang="en-US" altLang="ko-KR" sz="1600" i="1">
                                      <a:latin typeface="Cambria Math" panose="02040503050406030204" pitchFamily="18" charset="0"/>
                                    </a:rPr>
                                    <m:t>−</m:t>
                                  </m:r>
                                  <m:acc>
                                    <m:accPr>
                                      <m:chr m:val="̅"/>
                                      <m:ctrlPr>
                                        <a:rPr lang="en-US" altLang="ko-KR" sz="1600" i="1">
                                          <a:latin typeface="Cambria Math" panose="02040503050406030204" pitchFamily="18" charset="0"/>
                                        </a:rPr>
                                      </m:ctrlPr>
                                    </m:accPr>
                                    <m:e>
                                      <m:r>
                                        <a:rPr lang="en-US" altLang="ko-KR" sz="1600" i="1">
                                          <a:latin typeface="Cambria Math" panose="02040503050406030204" pitchFamily="18" charset="0"/>
                                        </a:rPr>
                                        <m:t>𝑦</m:t>
                                      </m:r>
                                    </m:e>
                                  </m:acc>
                                </m:e>
                              </m:d>
                            </m:e>
                            <m:sup>
                              <m:r>
                                <a:rPr lang="en-US" altLang="ko-KR" sz="1600" i="1">
                                  <a:latin typeface="Cambria Math" panose="02040503050406030204" pitchFamily="18" charset="0"/>
                                </a:rPr>
                                <m:t>2</m:t>
                              </m:r>
                            </m:sup>
                          </m:sSup>
                          <m:r>
                            <a:rPr lang="en-US" altLang="ko-KR" sz="1600" i="1">
                              <a:latin typeface="Cambria Math" panose="02040503050406030204" pitchFamily="18" charset="0"/>
                            </a:rPr>
                            <m:t>]</m:t>
                          </m:r>
                        </m:den>
                      </m:f>
                    </m:oMath>
                  </m:oMathPara>
                </a14:m>
                <a:endParaRPr lang="en-US" altLang="ko-KR" sz="1600" i="1" dirty="0">
                  <a:latin typeface="Cambria Math" panose="02040503050406030204" pitchFamily="18" charset="0"/>
                </a:endParaRPr>
              </a:p>
              <a:p>
                <a:pPr lvl="1">
                  <a:lnSpc>
                    <a:spcPct val="150000"/>
                  </a:lnSpc>
                  <a:buFontTx/>
                  <a:buChar char="-"/>
                </a:pPr>
                <a:r>
                  <a:rPr lang="en-US" altLang="ko-KR" sz="1600" i="1" dirty="0">
                    <a:latin typeface="+mn-ea"/>
                  </a:rPr>
                  <a:t>Total sensitivity index </a:t>
                </a:r>
                <a14:m>
                  <m:oMath xmlns:m="http://schemas.openxmlformats.org/officeDocument/2006/math">
                    <m:sSub>
                      <m:sSubPr>
                        <m:ctrlPr>
                          <a:rPr lang="en-US" altLang="ko-KR" sz="1600" i="1" smtClean="0">
                            <a:latin typeface="Cambria Math" panose="02040503050406030204" pitchFamily="18" charset="0"/>
                          </a:rPr>
                        </m:ctrlPr>
                      </m:sSubPr>
                      <m:e>
                        <m:r>
                          <a:rPr lang="en-US" altLang="ko-KR" sz="1600" i="1">
                            <a:latin typeface="Cambria Math" panose="02040503050406030204" pitchFamily="18" charset="0"/>
                          </a:rPr>
                          <m:t>𝑆</m:t>
                        </m:r>
                      </m:e>
                      <m:sub>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𝑇</m:t>
                            </m:r>
                          </m:e>
                          <m:sub>
                            <m:r>
                              <a:rPr lang="en-US" altLang="ko-KR" sz="1600" b="0" i="1" smtClean="0">
                                <a:latin typeface="Cambria Math" panose="02040503050406030204" pitchFamily="18" charset="0"/>
                              </a:rPr>
                              <m:t>𝑗</m:t>
                            </m:r>
                          </m:sub>
                        </m:sSub>
                      </m:sub>
                    </m:sSub>
                  </m:oMath>
                </a14:m>
                <a:r>
                  <a:rPr lang="en-US" altLang="ko-KR" sz="1600" dirty="0">
                    <a:latin typeface="+mn-ea"/>
                  </a:rPr>
                  <a:t> of its influence on </a:t>
                </a:r>
                <a14:m>
                  <m:oMath xmlns:m="http://schemas.openxmlformats.org/officeDocument/2006/math">
                    <m:r>
                      <a:rPr lang="en-US" altLang="ko-KR" sz="1600" i="1" dirty="0">
                        <a:latin typeface="Cambria Math" panose="02040503050406030204" pitchFamily="18" charset="0"/>
                      </a:rPr>
                      <m:t>𝑦</m:t>
                    </m:r>
                  </m:oMath>
                </a14:m>
                <a:r>
                  <a:rPr lang="en-US" altLang="ko-KR" sz="1600" dirty="0">
                    <a:latin typeface="+mn-ea"/>
                  </a:rPr>
                  <a:t> both by </a:t>
                </a:r>
                <a:r>
                  <a:rPr lang="en-US" altLang="ko-KR" sz="1600" b="1" dirty="0">
                    <a:latin typeface="+mn-ea"/>
                  </a:rPr>
                  <a:t>itself and through all interactions in which it takes part.</a:t>
                </a:r>
                <a:endParaRPr lang="en-US" altLang="ko-KR" sz="1600" b="1" i="1" dirty="0">
                  <a:latin typeface="Cambria Math" panose="02040503050406030204" pitchFamily="18" charset="0"/>
                </a:endParaRPr>
              </a:p>
              <a:p>
                <a:pPr marL="457200" lvl="1"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𝑆</m:t>
                          </m:r>
                        </m:e>
                        <m:sub>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𝑇</m:t>
                              </m:r>
                            </m:e>
                            <m:sub>
                              <m:r>
                                <a:rPr lang="en-US" altLang="ko-KR" sz="1600" b="0" i="1" smtClean="0">
                                  <a:latin typeface="Cambria Math" panose="02040503050406030204" pitchFamily="18" charset="0"/>
                                </a:rPr>
                                <m:t>𝑗</m:t>
                              </m:r>
                            </m:sub>
                          </m:sSub>
                        </m:sub>
                      </m:sSub>
                      <m:r>
                        <a:rPr lang="en-US" altLang="ko-KR" sz="1600" i="1">
                          <a:latin typeface="Cambria Math" panose="02040503050406030204" pitchFamily="18" charset="0"/>
                        </a:rPr>
                        <m:t>=</m:t>
                      </m:r>
                      <m:r>
                        <a:rPr lang="en-US" altLang="ko-KR" sz="1600" b="0" i="1" smtClean="0">
                          <a:latin typeface="Cambria Math" panose="02040503050406030204" pitchFamily="18" charset="0"/>
                        </a:rPr>
                        <m:t>1−</m:t>
                      </m:r>
                      <m:f>
                        <m:fPr>
                          <m:ctrlPr>
                            <a:rPr lang="en-US" altLang="ko-KR" sz="1600" i="1">
                              <a:latin typeface="Cambria Math" panose="02040503050406030204" pitchFamily="18" charset="0"/>
                            </a:rPr>
                          </m:ctrlPr>
                        </m:fPr>
                        <m:num>
                          <m:r>
                            <a:rPr lang="en-US" altLang="ko-KR" sz="1600" i="1">
                              <a:latin typeface="Cambria Math" panose="02040503050406030204" pitchFamily="18" charset="0"/>
                            </a:rPr>
                            <m:t>𝑣𝑎𝑟</m:t>
                          </m:r>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acc>
                                <m:accPr>
                                  <m:chr m:val="̅"/>
                                  <m:ctrlPr>
                                    <a:rPr lang="en-US" altLang="ko-KR" sz="1600" i="1" smtClean="0">
                                      <a:latin typeface="Cambria Math" panose="02040503050406030204" pitchFamily="18" charset="0"/>
                                    </a:rPr>
                                  </m:ctrlPr>
                                </m:accPr>
                                <m:e>
                                  <m:r>
                                    <a:rPr lang="en-US" altLang="ko-KR" sz="1600" b="0" i="1" smtClean="0">
                                      <a:latin typeface="Cambria Math" panose="02040503050406030204" pitchFamily="18" charset="0"/>
                                    </a:rPr>
                                    <m:t>𝑦</m:t>
                                  </m:r>
                                </m:e>
                              </m:acc>
                            </m:e>
                            <m:sub>
                              <m:sSub>
                                <m:sSubPr>
                                  <m:ctrlPr>
                                    <a:rPr lang="en-US" altLang="ko-KR" sz="1600" b="1" i="1" smtClean="0">
                                      <a:latin typeface="Cambria Math" panose="02040503050406030204" pitchFamily="18" charset="0"/>
                                    </a:rPr>
                                  </m:ctrlPr>
                                </m:sSubPr>
                                <m:e>
                                  <m:r>
                                    <a:rPr lang="en-US" altLang="ko-KR" sz="1600" b="1" i="1" smtClean="0">
                                      <a:latin typeface="Cambria Math" panose="02040503050406030204" pitchFamily="18" charset="0"/>
                                    </a:rPr>
                                    <m:t>𝒑</m:t>
                                  </m:r>
                                </m:e>
                                <m:sub>
                                  <m:r>
                                    <a:rPr lang="en-US" altLang="ko-KR" sz="1600" b="1" i="1" smtClean="0">
                                      <a:latin typeface="Cambria Math" panose="02040503050406030204" pitchFamily="18" charset="0"/>
                                    </a:rPr>
                                    <m:t>~</m:t>
                                  </m:r>
                                  <m:r>
                                    <a:rPr lang="en-US" altLang="ko-KR" sz="1600" b="1" i="1" smtClean="0">
                                      <a:latin typeface="Cambria Math" panose="02040503050406030204" pitchFamily="18" charset="0"/>
                                    </a:rPr>
                                    <m:t>𝒋</m:t>
                                  </m:r>
                                </m:sub>
                              </m:sSub>
                            </m:sub>
                          </m:sSub>
                          <m:r>
                            <a:rPr lang="en-US" altLang="ko-KR" sz="1600" b="0" i="1" smtClean="0">
                              <a:latin typeface="Cambria Math" panose="02040503050406030204" pitchFamily="18" charset="0"/>
                            </a:rPr>
                            <m:t>)</m:t>
                          </m:r>
                        </m:num>
                        <m:den>
                          <m:r>
                            <a:rPr lang="en-US" altLang="ko-KR" sz="1600" i="1">
                              <a:latin typeface="Cambria Math" panose="02040503050406030204" pitchFamily="18" charset="0"/>
                            </a:rPr>
                            <m:t>𝑣𝑎𝑟</m:t>
                          </m:r>
                          <m:d>
                            <m:dPr>
                              <m:ctrlPr>
                                <a:rPr lang="en-US" altLang="ko-KR" sz="1600" i="1">
                                  <a:latin typeface="Cambria Math" panose="02040503050406030204" pitchFamily="18" charset="0"/>
                                </a:rPr>
                              </m:ctrlPr>
                            </m:dPr>
                            <m:e>
                              <m:r>
                                <a:rPr lang="en-US" altLang="ko-KR" sz="1600" i="1">
                                  <a:latin typeface="Cambria Math" panose="02040503050406030204" pitchFamily="18" charset="0"/>
                                </a:rPr>
                                <m:t>𝑦</m:t>
                              </m:r>
                            </m:e>
                          </m:d>
                        </m:den>
                      </m:f>
                      <m:r>
                        <a:rPr lang="en-US" altLang="ko-KR" sz="1600" b="0" i="1" smtClean="0">
                          <a:latin typeface="Cambria Math" panose="02040503050406030204" pitchFamily="18" charset="0"/>
                        </a:rPr>
                        <m:t>=</m:t>
                      </m:r>
                      <m:f>
                        <m:fPr>
                          <m:ctrlPr>
                            <a:rPr lang="en-US" altLang="ko-KR" sz="1600" i="1">
                              <a:latin typeface="Cambria Math" panose="02040503050406030204" pitchFamily="18" charset="0"/>
                            </a:rPr>
                          </m:ctrlPr>
                        </m:fPr>
                        <m:num>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𝐸</m:t>
                              </m:r>
                            </m:e>
                            <m:sub>
                              <m:sSub>
                                <m:sSubPr>
                                  <m:ctrlPr>
                                    <a:rPr lang="en-US" altLang="ko-KR" sz="1600" i="1">
                                      <a:latin typeface="Cambria Math" panose="02040503050406030204" pitchFamily="18" charset="0"/>
                                    </a:rPr>
                                  </m:ctrlPr>
                                </m:sSubPr>
                                <m:e>
                                  <m:r>
                                    <a:rPr lang="en-US" altLang="ko-KR" sz="1600" b="1" i="1">
                                      <a:latin typeface="Cambria Math" panose="02040503050406030204" pitchFamily="18" charset="0"/>
                                    </a:rPr>
                                    <m:t>𝒑</m:t>
                                  </m:r>
                                </m:e>
                                <m:sub>
                                  <m:r>
                                    <a:rPr lang="en-US" altLang="ko-KR" sz="1600" b="0" i="1" smtClean="0">
                                      <a:latin typeface="Cambria Math" panose="02040503050406030204" pitchFamily="18" charset="0"/>
                                    </a:rPr>
                                    <m:t>~</m:t>
                                  </m:r>
                                  <m:r>
                                    <a:rPr lang="en-US" altLang="ko-KR" sz="1600" i="1">
                                      <a:latin typeface="Cambria Math" panose="02040503050406030204" pitchFamily="18" charset="0"/>
                                    </a:rPr>
                                    <m:t>𝑗</m:t>
                                  </m:r>
                                </m:sub>
                              </m:sSub>
                            </m:sub>
                          </m:sSub>
                          <m:d>
                            <m:dPr>
                              <m:begChr m:val="["/>
                              <m:endChr m:val="]"/>
                              <m:ctrlPr>
                                <a:rPr lang="en-US" altLang="ko-KR" sz="1600" i="1">
                                  <a:latin typeface="Cambria Math" panose="02040503050406030204" pitchFamily="18" charset="0"/>
                                </a:rPr>
                              </m:ctrlPr>
                            </m:dPr>
                            <m:e>
                              <m:r>
                                <a:rPr lang="en-US" altLang="ko-KR" sz="1600" b="0" i="1" smtClean="0">
                                  <a:latin typeface="Cambria Math" panose="02040503050406030204" pitchFamily="18" charset="0"/>
                                </a:rPr>
                                <m:t>𝑣𝑎𝑟</m:t>
                              </m:r>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𝑦</m:t>
                                  </m:r>
                                </m:e>
                                <m:sub>
                                  <m:sSub>
                                    <m:sSubPr>
                                      <m:ctrlPr>
                                        <a:rPr lang="en-US" altLang="ko-KR" sz="1600" b="0" i="1" smtClean="0">
                                          <a:latin typeface="Cambria Math" panose="02040503050406030204" pitchFamily="18" charset="0"/>
                                        </a:rPr>
                                      </m:ctrlPr>
                                    </m:sSubPr>
                                    <m:e>
                                      <m:r>
                                        <a:rPr lang="en-US" altLang="ko-KR" sz="1600" b="1" i="1" smtClean="0">
                                          <a:latin typeface="Cambria Math" panose="02040503050406030204" pitchFamily="18" charset="0"/>
                                        </a:rPr>
                                        <m:t>𝒑</m:t>
                                      </m:r>
                                    </m:e>
                                    <m:sub>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𝑗</m:t>
                                      </m:r>
                                    </m:sub>
                                  </m:sSub>
                                </m:sub>
                              </m:sSub>
                              <m:r>
                                <a:rPr lang="en-US" altLang="ko-KR" sz="1600" b="0" i="1" smtClean="0">
                                  <a:latin typeface="Cambria Math" panose="02040503050406030204" pitchFamily="18" charset="0"/>
                                </a:rPr>
                                <m:t>)</m:t>
                              </m:r>
                              <m:r>
                                <a:rPr lang="en-US" altLang="ko-KR" sz="1600" i="1" smtClean="0">
                                  <a:latin typeface="Cambria Math" panose="02040503050406030204" pitchFamily="18" charset="0"/>
                                </a:rPr>
                                <m:t> </m:t>
                              </m:r>
                            </m:e>
                          </m:d>
                        </m:num>
                        <m:den>
                          <m:r>
                            <a:rPr lang="en-US" altLang="ko-KR" sz="1600" b="0" i="1" smtClean="0">
                              <a:latin typeface="Cambria Math" panose="02040503050406030204" pitchFamily="18" charset="0"/>
                            </a:rPr>
                            <m:t>𝑣𝑎𝑟</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𝑦</m:t>
                          </m:r>
                          <m:r>
                            <a:rPr lang="en-US" altLang="ko-KR" sz="1600" b="0" i="1" smtClean="0">
                              <a:latin typeface="Cambria Math" panose="02040503050406030204" pitchFamily="18" charset="0"/>
                            </a:rPr>
                            <m:t>)</m:t>
                          </m:r>
                        </m:den>
                      </m:f>
                    </m:oMath>
                  </m:oMathPara>
                </a14:m>
                <a:endParaRPr lang="en-US" altLang="ko-KR" sz="1600" dirty="0">
                  <a:latin typeface="+mn-ea"/>
                </a:endParaRPr>
              </a:p>
            </p:txBody>
          </p:sp>
        </mc:Choice>
        <mc:Fallback xmlns="">
          <p:sp>
            <p:nvSpPr>
              <p:cNvPr id="3" name="내용 개체 틀 2">
                <a:extLst>
                  <a:ext uri="{FF2B5EF4-FFF2-40B4-BE49-F238E27FC236}">
                    <a16:creationId xmlns:a16="http://schemas.microsoft.com/office/drawing/2014/main" id="{AE587FFA-9BF6-4E3A-AF49-91A1010DCD09}"/>
                  </a:ext>
                </a:extLst>
              </p:cNvPr>
              <p:cNvSpPr>
                <a:spLocks noGrp="1" noRot="1" noChangeAspect="1" noMove="1" noResize="1" noEditPoints="1" noAdjustHandles="1" noChangeArrowheads="1" noChangeShapeType="1" noTextEdit="1"/>
              </p:cNvSpPr>
              <p:nvPr>
                <p:ph idx="1"/>
              </p:nvPr>
            </p:nvSpPr>
            <p:spPr>
              <a:xfrm>
                <a:off x="628650" y="1825625"/>
                <a:ext cx="7886700" cy="4667250"/>
              </a:xfrm>
              <a:blipFill>
                <a:blip r:embed="rId2"/>
                <a:stretch>
                  <a:fillRect l="-46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직사각형 4">
                <a:extLst>
                  <a:ext uri="{FF2B5EF4-FFF2-40B4-BE49-F238E27FC236}">
                    <a16:creationId xmlns:a16="http://schemas.microsoft.com/office/drawing/2014/main" id="{6682F5C1-C7B3-4B40-940A-2B0C01818CDD}"/>
                  </a:ext>
                </a:extLst>
              </p:cNvPr>
              <p:cNvSpPr/>
              <p:nvPr/>
            </p:nvSpPr>
            <p:spPr>
              <a:xfrm>
                <a:off x="4928287" y="256386"/>
                <a:ext cx="4056963" cy="1434303"/>
              </a:xfrm>
              <a:prstGeom prst="rect">
                <a:avLst/>
              </a:prstGeom>
            </p:spPr>
            <p:txBody>
              <a:bodyPr wrap="square">
                <a:spAutoFit/>
              </a:bodyPr>
              <a:lstStyle/>
              <a:p>
                <a:pPr>
                  <a:buFontTx/>
                  <a:buChar char="-"/>
                </a:pPr>
                <a:r>
                  <a:rPr lang="en-US" altLang="ko-KR" sz="1400" b="1" dirty="0"/>
                  <a:t> </a:t>
                </a:r>
                <a14:m>
                  <m:oMath xmlns:m="http://schemas.openxmlformats.org/officeDocument/2006/math">
                    <m:r>
                      <a:rPr lang="en-US" altLang="ko-KR" sz="1400" b="1" i="1" dirty="0">
                        <a:latin typeface="Cambria Math" panose="02040503050406030204" pitchFamily="18" charset="0"/>
                      </a:rPr>
                      <m:t>𝒑</m:t>
                    </m:r>
                  </m:oMath>
                </a14:m>
                <a:r>
                  <a:rPr lang="en-US" altLang="ko-KR" sz="1400" dirty="0">
                    <a:latin typeface="+mn-ea"/>
                  </a:rPr>
                  <a:t>: set of parameters</a:t>
                </a:r>
              </a:p>
              <a:p>
                <a:pPr>
                  <a:buFontTx/>
                  <a:buChar char="-"/>
                </a:pPr>
                <a:r>
                  <a:rPr lang="en-US" altLang="ko-KR" sz="1400" b="1" dirty="0"/>
                  <a:t> </a:t>
                </a:r>
                <a14:m>
                  <m:oMath xmlns:m="http://schemas.openxmlformats.org/officeDocument/2006/math">
                    <m:r>
                      <a:rPr lang="en-US" altLang="ko-KR" sz="1400" b="1" i="1" dirty="0">
                        <a:latin typeface="Cambria Math" panose="02040503050406030204" pitchFamily="18" charset="0"/>
                      </a:rPr>
                      <m:t>𝒑</m:t>
                    </m:r>
                    <m:r>
                      <a:rPr lang="en-US" altLang="ko-KR" sz="1400" b="1" i="1" dirty="0">
                        <a:latin typeface="Cambria Math" panose="02040503050406030204" pitchFamily="18" charset="0"/>
                      </a:rPr>
                      <m:t>’</m:t>
                    </m:r>
                  </m:oMath>
                </a14:m>
                <a:r>
                  <a:rPr lang="en-US" altLang="ko-KR" sz="1400" dirty="0">
                    <a:latin typeface="+mn-ea"/>
                  </a:rPr>
                  <a:t>: subset of the parameters </a:t>
                </a:r>
                <a14:m>
                  <m:oMath xmlns:m="http://schemas.openxmlformats.org/officeDocument/2006/math">
                    <m:r>
                      <a:rPr lang="en-US" altLang="ko-KR" sz="1400" b="1" i="1" dirty="0">
                        <a:latin typeface="Cambria Math" panose="02040503050406030204" pitchFamily="18" charset="0"/>
                      </a:rPr>
                      <m:t>𝒑</m:t>
                    </m:r>
                  </m:oMath>
                </a14:m>
                <a:endParaRPr lang="en-US" altLang="ko-KR" sz="1400" dirty="0"/>
              </a:p>
              <a:p>
                <a:pPr>
                  <a:buFontTx/>
                  <a:buChar char="-"/>
                </a:pPr>
                <a:r>
                  <a:rPr lang="en-US" altLang="ko-KR" sz="1400" dirty="0"/>
                  <a:t> </a:t>
                </a:r>
                <a14:m>
                  <m:oMath xmlns:m="http://schemas.openxmlformats.org/officeDocument/2006/math">
                    <m:sSub>
                      <m:sSubPr>
                        <m:ctrlPr>
                          <a:rPr lang="en-US" altLang="ko-KR" sz="1400" b="1" i="1">
                            <a:latin typeface="Cambria Math" panose="02040503050406030204" pitchFamily="18" charset="0"/>
                          </a:rPr>
                        </m:ctrlPr>
                      </m:sSubPr>
                      <m:e>
                        <m:r>
                          <a:rPr lang="en-US" altLang="ko-KR" sz="1400" b="1" i="1">
                            <a:latin typeface="Cambria Math" panose="02040503050406030204" pitchFamily="18" charset="0"/>
                          </a:rPr>
                          <m:t>𝒑</m:t>
                        </m:r>
                      </m:e>
                      <m:sub>
                        <m:r>
                          <a:rPr lang="en-US" altLang="ko-KR" sz="1400" b="1" i="1">
                            <a:latin typeface="Cambria Math" panose="02040503050406030204" pitchFamily="18" charset="0"/>
                          </a:rPr>
                          <m:t>~</m:t>
                        </m:r>
                        <m:r>
                          <a:rPr lang="en-US" altLang="ko-KR" sz="1400" b="1" i="1">
                            <a:latin typeface="Cambria Math" panose="02040503050406030204" pitchFamily="18" charset="0"/>
                          </a:rPr>
                          <m:t>𝒋</m:t>
                        </m:r>
                      </m:sub>
                    </m:sSub>
                  </m:oMath>
                </a14:m>
                <a:r>
                  <a:rPr lang="en-US" altLang="ko-KR" sz="1400" dirty="0"/>
                  <a:t>: </a:t>
                </a:r>
                <a:r>
                  <a:rPr lang="en-US" altLang="ko-KR" sz="1400" dirty="0">
                    <a:latin typeface="+mn-ea"/>
                  </a:rPr>
                  <a:t>the collection of all parameters except </a:t>
                </a:r>
                <a14:m>
                  <m:oMath xmlns:m="http://schemas.openxmlformats.org/officeDocument/2006/math">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𝑝</m:t>
                        </m:r>
                      </m:e>
                      <m:sub>
                        <m:r>
                          <a:rPr lang="en-US" altLang="ko-KR" sz="1400" i="1">
                            <a:latin typeface="Cambria Math" panose="02040503050406030204" pitchFamily="18" charset="0"/>
                          </a:rPr>
                          <m:t>𝑗</m:t>
                        </m:r>
                      </m:sub>
                    </m:sSub>
                  </m:oMath>
                </a14:m>
                <a:endParaRPr lang="en-US" altLang="ko-KR" sz="1400" dirty="0"/>
              </a:p>
              <a:p>
                <a:pPr>
                  <a:buFontTx/>
                  <a:buChar char="-"/>
                </a:pPr>
                <a:r>
                  <a:rPr lang="en-US" altLang="ko-KR" sz="1400" dirty="0"/>
                  <a:t> </a:t>
                </a:r>
                <a14:m>
                  <m:oMath xmlns:m="http://schemas.openxmlformats.org/officeDocument/2006/math">
                    <m:r>
                      <a:rPr lang="en-US" altLang="ko-KR" sz="1400" i="1" dirty="0">
                        <a:latin typeface="Cambria Math" panose="02040503050406030204" pitchFamily="18" charset="0"/>
                      </a:rPr>
                      <m:t>𝑦</m:t>
                    </m:r>
                  </m:oMath>
                </a14:m>
                <a:r>
                  <a:rPr lang="en-US" altLang="ko-KR" sz="1400" dirty="0">
                    <a:latin typeface="+mn-ea"/>
                  </a:rPr>
                  <a:t>: output</a:t>
                </a:r>
              </a:p>
              <a:p>
                <a:pPr>
                  <a:buFontTx/>
                  <a:buChar char="-"/>
                </a:pPr>
                <a:r>
                  <a:rPr lang="en-US" altLang="ko-KR" sz="1400" dirty="0"/>
                  <a:t> </a:t>
                </a:r>
                <a14:m>
                  <m:oMath xmlns:m="http://schemas.openxmlformats.org/officeDocument/2006/math">
                    <m:acc>
                      <m:accPr>
                        <m:chr m:val="̅"/>
                        <m:ctrlPr>
                          <a:rPr lang="en-US" altLang="ko-KR" sz="1400" i="1">
                            <a:latin typeface="Cambria Math" panose="02040503050406030204" pitchFamily="18" charset="0"/>
                          </a:rPr>
                        </m:ctrlPr>
                      </m:accPr>
                      <m:e>
                        <m:r>
                          <a:rPr lang="en-US" altLang="ko-KR" sz="1400" i="1">
                            <a:latin typeface="Cambria Math" panose="02040503050406030204" pitchFamily="18" charset="0"/>
                          </a:rPr>
                          <m:t>𝑦</m:t>
                        </m:r>
                      </m:e>
                    </m:acc>
                  </m:oMath>
                </a14:m>
                <a:r>
                  <a:rPr lang="en-US" altLang="ko-KR" sz="1400" dirty="0">
                    <a:latin typeface="+mn-ea"/>
                  </a:rPr>
                  <a:t>: mean of output</a:t>
                </a:r>
                <a:endParaRPr lang="en-US" altLang="ko-KR" sz="1400" i="1" dirty="0">
                  <a:latin typeface="Cambria Math" panose="02040503050406030204" pitchFamily="18" charset="0"/>
                </a:endParaRPr>
              </a:p>
              <a:p>
                <a:pPr>
                  <a:buFontTx/>
                  <a:buChar char="-"/>
                </a:pPr>
                <a:r>
                  <a:rPr lang="en-US" altLang="ko-KR" sz="1400" dirty="0"/>
                  <a:t> </a:t>
                </a:r>
                <a14:m>
                  <m:oMath xmlns:m="http://schemas.openxmlformats.org/officeDocument/2006/math">
                    <m:sSub>
                      <m:sSubPr>
                        <m:ctrlPr>
                          <a:rPr lang="en-US" altLang="ko-KR" sz="1400" i="1" dirty="0">
                            <a:latin typeface="Cambria Math" panose="02040503050406030204" pitchFamily="18" charset="0"/>
                          </a:rPr>
                        </m:ctrlPr>
                      </m:sSubPr>
                      <m:e>
                        <m:r>
                          <a:rPr lang="en-US" altLang="ko-KR" sz="1400" i="1" dirty="0">
                            <a:latin typeface="Cambria Math" panose="02040503050406030204" pitchFamily="18" charset="0"/>
                          </a:rPr>
                          <m:t>𝑦</m:t>
                        </m:r>
                      </m:e>
                      <m:sub>
                        <m:sSup>
                          <m:sSupPr>
                            <m:ctrlPr>
                              <a:rPr lang="en-US" altLang="ko-KR" sz="1400" b="1" i="1" dirty="0">
                                <a:latin typeface="Cambria Math" panose="02040503050406030204" pitchFamily="18" charset="0"/>
                              </a:rPr>
                            </m:ctrlPr>
                          </m:sSupPr>
                          <m:e>
                            <m:r>
                              <a:rPr lang="en-US" altLang="ko-KR" sz="1400" b="1" i="1" dirty="0">
                                <a:latin typeface="Cambria Math" panose="02040503050406030204" pitchFamily="18" charset="0"/>
                              </a:rPr>
                              <m:t>𝒑</m:t>
                            </m:r>
                          </m:e>
                          <m:sup>
                            <m:r>
                              <a:rPr lang="en-US" altLang="ko-KR" sz="1400" b="1" i="1" dirty="0">
                                <a:latin typeface="Cambria Math" panose="02040503050406030204" pitchFamily="18" charset="0"/>
                              </a:rPr>
                              <m:t>′</m:t>
                            </m:r>
                          </m:sup>
                        </m:sSup>
                      </m:sub>
                    </m:sSub>
                  </m:oMath>
                </a14:m>
                <a:r>
                  <a:rPr lang="en-US" altLang="ko-KR" sz="1400" dirty="0">
                    <a:latin typeface="+mn-ea"/>
                  </a:rPr>
                  <a:t>: output for </a:t>
                </a:r>
                <a14:m>
                  <m:oMath xmlns:m="http://schemas.openxmlformats.org/officeDocument/2006/math">
                    <m:r>
                      <a:rPr lang="en-US" altLang="ko-KR" sz="1400" b="1" i="1" dirty="0">
                        <a:latin typeface="Cambria Math" panose="02040503050406030204" pitchFamily="18" charset="0"/>
                      </a:rPr>
                      <m:t>𝒑</m:t>
                    </m:r>
                    <m:r>
                      <a:rPr lang="en-US" altLang="ko-KR" sz="1400" b="1" i="1" dirty="0">
                        <a:latin typeface="Cambria Math" panose="02040503050406030204" pitchFamily="18" charset="0"/>
                      </a:rPr>
                      <m:t>’</m:t>
                    </m:r>
                  </m:oMath>
                </a14:m>
                <a:r>
                  <a:rPr lang="en-US" altLang="ko-KR" sz="1400" dirty="0">
                    <a:latin typeface="+mn-ea"/>
                  </a:rPr>
                  <a:t> </a:t>
                </a:r>
                <a:endParaRPr lang="en-US" altLang="ko-KR" sz="1400" dirty="0">
                  <a:latin typeface="Cambria Math" panose="02040503050406030204" pitchFamily="18" charset="0"/>
                </a:endParaRPr>
              </a:p>
            </p:txBody>
          </p:sp>
        </mc:Choice>
        <mc:Fallback xmlns="">
          <p:sp>
            <p:nvSpPr>
              <p:cNvPr id="5" name="직사각형 4">
                <a:extLst>
                  <a:ext uri="{FF2B5EF4-FFF2-40B4-BE49-F238E27FC236}">
                    <a16:creationId xmlns:a16="http://schemas.microsoft.com/office/drawing/2014/main" id="{6682F5C1-C7B3-4B40-940A-2B0C01818CDD}"/>
                  </a:ext>
                </a:extLst>
              </p:cNvPr>
              <p:cNvSpPr>
                <a:spLocks noRot="1" noChangeAspect="1" noMove="1" noResize="1" noEditPoints="1" noAdjustHandles="1" noChangeArrowheads="1" noChangeShapeType="1" noTextEdit="1"/>
              </p:cNvSpPr>
              <p:nvPr/>
            </p:nvSpPr>
            <p:spPr>
              <a:xfrm>
                <a:off x="4928287" y="256386"/>
                <a:ext cx="4056963" cy="1434303"/>
              </a:xfrm>
              <a:prstGeom prst="rect">
                <a:avLst/>
              </a:prstGeom>
              <a:blipFill>
                <a:blip r:embed="rId3"/>
                <a:stretch>
                  <a:fillRect l="-450" t="-1277" b="-2128"/>
                </a:stretch>
              </a:blipFill>
            </p:spPr>
            <p:txBody>
              <a:bodyPr/>
              <a:lstStyle/>
              <a:p>
                <a:r>
                  <a:rPr lang="ko-KR" altLang="en-US">
                    <a:noFill/>
                  </a:rPr>
                  <a:t> </a:t>
                </a:r>
              </a:p>
            </p:txBody>
          </p:sp>
        </mc:Fallback>
      </mc:AlternateContent>
      <p:sp>
        <p:nvSpPr>
          <p:cNvPr id="6" name="TextBox 5">
            <a:extLst>
              <a:ext uri="{FF2B5EF4-FFF2-40B4-BE49-F238E27FC236}">
                <a16:creationId xmlns:a16="http://schemas.microsoft.com/office/drawing/2014/main" id="{4EE48EF6-6CE7-4BE7-8668-C0ECAE894991}"/>
              </a:ext>
            </a:extLst>
          </p:cNvPr>
          <p:cNvSpPr txBox="1"/>
          <p:nvPr/>
        </p:nvSpPr>
        <p:spPr>
          <a:xfrm>
            <a:off x="157557" y="6492874"/>
            <a:ext cx="4770730" cy="276999"/>
          </a:xfrm>
          <a:prstGeom prst="rect">
            <a:avLst/>
          </a:prstGeom>
          <a:noFill/>
        </p:spPr>
        <p:txBody>
          <a:bodyPr wrap="none" rtlCol="0">
            <a:spAutoFit/>
          </a:bodyPr>
          <a:lstStyle/>
          <a:p>
            <a:r>
              <a:rPr lang="en-US" altLang="ko-KR" sz="1200" dirty="0">
                <a:latin typeface="+mn-ea"/>
              </a:rPr>
              <a:t>Source: Environmental Modelling &amp; Software 69 (2015) 166-174</a:t>
            </a:r>
            <a:endParaRPr lang="ko-KR" altLang="en-US" sz="1200" dirty="0">
              <a:latin typeface="+mn-ea"/>
            </a:endParaRPr>
          </a:p>
        </p:txBody>
      </p:sp>
    </p:spTree>
    <p:extLst>
      <p:ext uri="{BB962C8B-B14F-4D97-AF65-F5344CB8AC3E}">
        <p14:creationId xmlns:p14="http://schemas.microsoft.com/office/powerpoint/2010/main" val="627881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B03688-6A36-43A3-9B8B-7C96C78738CF}"/>
              </a:ext>
            </a:extLst>
          </p:cNvPr>
          <p:cNvSpPr>
            <a:spLocks noGrp="1"/>
          </p:cNvSpPr>
          <p:nvPr>
            <p:ph type="title"/>
          </p:nvPr>
        </p:nvSpPr>
        <p:spPr/>
        <p:txBody>
          <a:bodyPr>
            <a:normAutofit/>
          </a:bodyPr>
          <a:lstStyle/>
          <a:p>
            <a:r>
              <a:rPr lang="en-US" altLang="ko-KR" sz="3200" b="1" dirty="0">
                <a:latin typeface="+mn-ea"/>
                <a:ea typeface="+mn-ea"/>
              </a:rPr>
              <a:t>3. SA techniques</a:t>
            </a:r>
            <a:endParaRPr lang="ko-KR" altLang="en-US" sz="3200" b="1" dirty="0">
              <a:latin typeface="+mn-ea"/>
              <a:ea typeface="+mn-ea"/>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AE587FFA-9BF6-4E3A-AF49-91A1010DCD09}"/>
                  </a:ext>
                </a:extLst>
              </p:cNvPr>
              <p:cNvSpPr>
                <a:spLocks noGrp="1"/>
              </p:cNvSpPr>
              <p:nvPr>
                <p:ph idx="1"/>
              </p:nvPr>
            </p:nvSpPr>
            <p:spPr>
              <a:xfrm>
                <a:off x="628650" y="1825625"/>
                <a:ext cx="7886700" cy="4537076"/>
              </a:xfrm>
            </p:spPr>
            <p:txBody>
              <a:bodyPr>
                <a:noAutofit/>
              </a:bodyPr>
              <a:lstStyle/>
              <a:p>
                <a:pPr>
                  <a:lnSpc>
                    <a:spcPct val="150000"/>
                  </a:lnSpc>
                </a:pPr>
                <a:r>
                  <a:rPr lang="en-US" altLang="ko-KR" sz="1800" b="1" i="0" u="none" strike="noStrike" baseline="0" dirty="0">
                    <a:latin typeface="+mn-ea"/>
                  </a:rPr>
                  <a:t>3.5.5.1. Variance decomposition, variance ratios and sensitivity indices</a:t>
                </a:r>
                <a:endParaRPr lang="en-US" altLang="ko-KR" sz="1800" dirty="0">
                  <a:latin typeface="+mn-ea"/>
                </a:endParaRPr>
              </a:p>
              <a:p>
                <a:pPr lvl="1">
                  <a:lnSpc>
                    <a:spcPct val="150000"/>
                  </a:lnSpc>
                </a:pPr>
                <a:r>
                  <a:rPr lang="en-US" altLang="ko-KR" sz="1600" b="1" i="0" u="none" strike="noStrike" baseline="0" dirty="0">
                    <a:latin typeface="+mn-ea"/>
                  </a:rPr>
                  <a:t>Example 1. </a:t>
                </a:r>
                <a14:m>
                  <m:oMath xmlns:m="http://schemas.openxmlformats.org/officeDocument/2006/math">
                    <m:r>
                      <a:rPr lang="en-US" altLang="ko-KR" sz="1600" b="1" i="1" smtClean="0">
                        <a:latin typeface="Cambria Math" panose="02040503050406030204" pitchFamily="18" charset="0"/>
                      </a:rPr>
                      <m:t>𝒑</m:t>
                    </m:r>
                    <m:r>
                      <a:rPr lang="en-US" altLang="ko-KR" sz="1600" b="0" i="1" smtClean="0">
                        <a:latin typeface="Cambria Math" panose="02040503050406030204" pitchFamily="18" charset="0"/>
                      </a:rPr>
                      <m:t>=</m:t>
                    </m:r>
                    <m:d>
                      <m:dPr>
                        <m:ctrlPr>
                          <a:rPr lang="en-US" altLang="ko-KR" sz="1600" b="0" i="1" smtClean="0">
                            <a:latin typeface="Cambria Math" panose="02040503050406030204" pitchFamily="18" charset="0"/>
                          </a:rPr>
                        </m:ctrlPr>
                      </m:dPr>
                      <m:e>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𝑝</m:t>
                            </m:r>
                          </m:e>
                          <m:sub>
                            <m:r>
                              <a:rPr lang="en-US" altLang="ko-KR" sz="1600" b="0" i="1" smtClean="0">
                                <a:latin typeface="Cambria Math" panose="02040503050406030204" pitchFamily="18" charset="0"/>
                              </a:rPr>
                              <m:t>1</m:t>
                            </m:r>
                          </m:sub>
                        </m:sSub>
                        <m:r>
                          <a:rPr lang="en-US" altLang="ko-KR" sz="1600" b="0" i="1" smtClean="0">
                            <a:latin typeface="Cambria Math" panose="02040503050406030204" pitchFamily="18" charset="0"/>
                          </a:rPr>
                          <m:t>, </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𝑝</m:t>
                            </m:r>
                          </m:e>
                          <m:sub>
                            <m:r>
                              <a:rPr lang="en-US" altLang="ko-KR" sz="1600" b="0" i="1" smtClean="0">
                                <a:latin typeface="Cambria Math" panose="02040503050406030204" pitchFamily="18" charset="0"/>
                              </a:rPr>
                              <m:t>2</m:t>
                            </m:r>
                          </m:sub>
                        </m:sSub>
                        <m:r>
                          <a:rPr lang="en-US" altLang="ko-KR" sz="1600" b="0" i="1" smtClean="0">
                            <a:latin typeface="Cambria Math" panose="02040503050406030204" pitchFamily="18" charset="0"/>
                          </a:rPr>
                          <m:t>, </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𝑝</m:t>
                            </m:r>
                          </m:e>
                          <m:sub>
                            <m:r>
                              <a:rPr lang="en-US" altLang="ko-KR" sz="1600" b="0" i="1" smtClean="0">
                                <a:latin typeface="Cambria Math" panose="02040503050406030204" pitchFamily="18" charset="0"/>
                              </a:rPr>
                              <m:t>3</m:t>
                            </m:r>
                          </m:sub>
                        </m:sSub>
                      </m:e>
                    </m:d>
                  </m:oMath>
                </a14:m>
                <a:endParaRPr lang="en-US" altLang="ko-KR" sz="1600" b="0" dirty="0">
                  <a:latin typeface="+mn-ea"/>
                </a:endParaRPr>
              </a:p>
              <a:p>
                <a:pPr lvl="1">
                  <a:lnSpc>
                    <a:spcPct val="150000"/>
                  </a:lnSpc>
                </a:pPr>
                <a14:m>
                  <m:oMath xmlns:m="http://schemas.openxmlformats.org/officeDocument/2006/math">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𝑆</m:t>
                        </m:r>
                      </m:e>
                      <m:sub>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𝑝</m:t>
                            </m:r>
                          </m:e>
                          <m:sub>
                            <m:r>
                              <a:rPr lang="en-US" altLang="ko-KR" sz="1600" b="0" i="1" smtClean="0">
                                <a:latin typeface="Cambria Math" panose="02040503050406030204" pitchFamily="18" charset="0"/>
                              </a:rPr>
                              <m:t>1</m:t>
                            </m:r>
                          </m:sub>
                        </m:sSub>
                        <m:r>
                          <a:rPr lang="en-US" altLang="ko-KR" sz="1600" b="0" i="1" smtClean="0">
                            <a:latin typeface="Cambria Math" panose="02040503050406030204" pitchFamily="18" charset="0"/>
                          </a:rPr>
                          <m:t>)</m:t>
                        </m:r>
                      </m:sub>
                    </m:sSub>
                    <m:r>
                      <a:rPr lang="en-US" altLang="ko-KR" sz="1600" b="0" i="1" smtClean="0">
                        <a:latin typeface="Cambria Math" panose="02040503050406030204" pitchFamily="18" charset="0"/>
                      </a:rPr>
                      <m:t>=</m:t>
                    </m:r>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𝑆</m:t>
                        </m:r>
                      </m:e>
                      <m:sub>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𝑝</m:t>
                            </m:r>
                          </m:e>
                          <m:sub>
                            <m:r>
                              <a:rPr lang="en-US" altLang="ko-KR" sz="1600" b="0" i="1" smtClean="0">
                                <a:latin typeface="Cambria Math" panose="02040503050406030204" pitchFamily="18" charset="0"/>
                              </a:rPr>
                              <m:t>1</m:t>
                            </m:r>
                          </m:sub>
                        </m:sSub>
                      </m:sub>
                    </m:sSub>
                    <m:r>
                      <a:rPr lang="en-US" altLang="ko-KR" sz="1600" b="0" i="1" smtClean="0">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𝑆</m:t>
                        </m:r>
                      </m:e>
                      <m:sub>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m:t>
                            </m:r>
                            <m:r>
                              <a:rPr lang="en-US" altLang="ko-KR" sz="1600" i="1">
                                <a:latin typeface="Cambria Math" panose="02040503050406030204" pitchFamily="18" charset="0"/>
                              </a:rPr>
                              <m:t>𝑝</m:t>
                            </m:r>
                          </m:e>
                          <m:sub>
                            <m:r>
                              <a:rPr lang="en-US" altLang="ko-KR" sz="1600" b="0" i="1" smtClean="0">
                                <a:latin typeface="Cambria Math" panose="02040503050406030204" pitchFamily="18" charset="0"/>
                              </a:rPr>
                              <m:t>𝑖</m:t>
                            </m:r>
                          </m:sub>
                        </m:sSub>
                        <m:r>
                          <a:rPr lang="en-US" altLang="ko-KR" sz="1600" i="1">
                            <a:latin typeface="Cambria Math" panose="02040503050406030204" pitchFamily="18" charset="0"/>
                          </a:rPr>
                          <m:t>)</m:t>
                        </m:r>
                      </m:sub>
                    </m:sSub>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𝑆</m:t>
                        </m:r>
                      </m:e>
                      <m:sub>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𝑝</m:t>
                            </m:r>
                          </m:e>
                          <m:sub>
                            <m:r>
                              <a:rPr lang="en-US" altLang="ko-KR" sz="1600" b="0" i="1" smtClean="0">
                                <a:latin typeface="Cambria Math" panose="02040503050406030204" pitchFamily="18" charset="0"/>
                              </a:rPr>
                              <m:t>𝑖</m:t>
                            </m:r>
                          </m:sub>
                        </m:sSub>
                      </m:sub>
                    </m:sSub>
                  </m:oMath>
                </a14:m>
                <a:endParaRPr lang="en-US" altLang="ko-KR" sz="1600" dirty="0">
                  <a:latin typeface="+mn-ea"/>
                </a:endParaRPr>
              </a:p>
              <a:p>
                <a:pPr lvl="1">
                  <a:lnSpc>
                    <a:spcPct val="150000"/>
                  </a:lnSpc>
                </a:pPr>
                <a14:m>
                  <m:oMath xmlns:m="http://schemas.openxmlformats.org/officeDocument/2006/math">
                    <m:sSubSup>
                      <m:sSubSupPr>
                        <m:ctrlPr>
                          <a:rPr lang="en-US" altLang="ko-KR" sz="1600" b="0" i="1" smtClean="0">
                            <a:latin typeface="Cambria Math" panose="02040503050406030204" pitchFamily="18" charset="0"/>
                          </a:rPr>
                        </m:ctrlPr>
                      </m:sSubSupPr>
                      <m:e>
                        <m:r>
                          <a:rPr lang="en-US" altLang="ko-KR" sz="1600" b="0" i="1" smtClean="0">
                            <a:latin typeface="Cambria Math" panose="02040503050406030204" pitchFamily="18" charset="0"/>
                          </a:rPr>
                          <m:t>𝑆</m:t>
                        </m:r>
                      </m:e>
                      <m:sub>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𝑝</m:t>
                            </m:r>
                          </m:e>
                          <m:sub>
                            <m:r>
                              <a:rPr lang="en-US" altLang="ko-KR" sz="1600" b="0" i="1" smtClean="0">
                                <a:latin typeface="Cambria Math" panose="02040503050406030204" pitchFamily="18" charset="0"/>
                              </a:rPr>
                              <m:t>1</m:t>
                            </m:r>
                          </m:sub>
                        </m:sSub>
                        <m:r>
                          <a:rPr lang="en-US" altLang="ko-KR" sz="1600" b="0" i="1" smtClean="0">
                            <a:latin typeface="Cambria Math" panose="02040503050406030204" pitchFamily="18" charset="0"/>
                          </a:rPr>
                          <m:t>)</m:t>
                        </m:r>
                      </m:sub>
                      <m:sup>
                        <m:r>
                          <a:rPr lang="en-US" altLang="ko-KR" sz="1600" b="0" i="1" smtClean="0">
                            <a:latin typeface="Cambria Math" panose="02040503050406030204" pitchFamily="18" charset="0"/>
                          </a:rPr>
                          <m:t>𝑡𝑜𝑡</m:t>
                        </m:r>
                      </m:sup>
                    </m:sSubSup>
                    <m:r>
                      <a:rPr lang="en-US" altLang="ko-KR" sz="1600" b="0" i="1" smtClean="0">
                        <a:latin typeface="Cambria Math" panose="02040503050406030204" pitchFamily="18" charset="0"/>
                      </a:rPr>
                      <m:t>=</m:t>
                    </m:r>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𝑆</m:t>
                        </m:r>
                      </m:e>
                      <m:sub>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𝑝</m:t>
                            </m:r>
                          </m:e>
                          <m:sub>
                            <m:r>
                              <a:rPr lang="en-US" altLang="ko-KR" sz="1600" b="0" i="1" smtClean="0">
                                <a:latin typeface="Cambria Math" panose="02040503050406030204" pitchFamily="18" charset="0"/>
                              </a:rPr>
                              <m:t>1</m:t>
                            </m:r>
                          </m:sub>
                        </m:sSub>
                      </m:sub>
                    </m:sSub>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𝑆</m:t>
                        </m:r>
                      </m:e>
                      <m:sub>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𝑝</m:t>
                            </m:r>
                          </m:e>
                          <m:sub>
                            <m:r>
                              <a:rPr lang="en-US" altLang="ko-KR" sz="1600" b="0" i="1" smtClean="0">
                                <a:latin typeface="Cambria Math" panose="02040503050406030204" pitchFamily="18" charset="0"/>
                              </a:rPr>
                              <m:t>1</m:t>
                            </m:r>
                          </m:sub>
                        </m:sSub>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𝑝</m:t>
                            </m:r>
                          </m:e>
                          <m:sub>
                            <m:r>
                              <a:rPr lang="en-US" altLang="ko-KR" sz="1600" b="0" i="1" smtClean="0">
                                <a:latin typeface="Cambria Math" panose="02040503050406030204" pitchFamily="18" charset="0"/>
                              </a:rPr>
                              <m:t>2</m:t>
                            </m:r>
                          </m:sub>
                        </m:sSub>
                      </m:sub>
                    </m:sSub>
                    <m:r>
                      <a:rPr lang="en-US" altLang="ko-KR" sz="1600" b="0" i="1" smtClean="0">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𝑆</m:t>
                        </m:r>
                      </m:e>
                      <m:sub>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𝑝</m:t>
                            </m:r>
                          </m:e>
                          <m:sub>
                            <m:r>
                              <a:rPr lang="en-US" altLang="ko-KR" sz="1600" i="1">
                                <a:latin typeface="Cambria Math" panose="02040503050406030204" pitchFamily="18" charset="0"/>
                              </a:rPr>
                              <m:t>1</m:t>
                            </m:r>
                          </m:sub>
                        </m:sSub>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𝑝</m:t>
                            </m:r>
                          </m:e>
                          <m:sub>
                            <m:r>
                              <a:rPr lang="en-US" altLang="ko-KR" sz="1600" b="0" i="1" smtClean="0">
                                <a:latin typeface="Cambria Math" panose="02040503050406030204" pitchFamily="18" charset="0"/>
                              </a:rPr>
                              <m:t>3</m:t>
                            </m:r>
                          </m:sub>
                        </m:sSub>
                      </m:sub>
                    </m:sSub>
                    <m:r>
                      <a:rPr lang="en-US" altLang="ko-KR" sz="1600" b="0" i="1" smtClean="0">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𝑆</m:t>
                        </m:r>
                      </m:e>
                      <m:sub>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𝑝</m:t>
                            </m:r>
                          </m:e>
                          <m:sub>
                            <m:r>
                              <a:rPr lang="en-US" altLang="ko-KR" sz="1600" i="1">
                                <a:latin typeface="Cambria Math" panose="02040503050406030204" pitchFamily="18" charset="0"/>
                              </a:rPr>
                              <m:t>1</m:t>
                            </m:r>
                          </m:sub>
                        </m:sSub>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𝑝</m:t>
                            </m:r>
                          </m:e>
                          <m:sub>
                            <m:r>
                              <a:rPr lang="en-US" altLang="ko-KR" sz="1600" i="1">
                                <a:latin typeface="Cambria Math" panose="02040503050406030204" pitchFamily="18" charset="0"/>
                              </a:rPr>
                              <m:t>2</m:t>
                            </m:r>
                          </m:sub>
                        </m:sSub>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𝑝</m:t>
                            </m:r>
                          </m:e>
                          <m:sub>
                            <m:r>
                              <a:rPr lang="en-US" altLang="ko-KR" sz="1600" b="0" i="1" smtClean="0">
                                <a:latin typeface="Cambria Math" panose="02040503050406030204" pitchFamily="18" charset="0"/>
                              </a:rPr>
                              <m:t>3</m:t>
                            </m:r>
                          </m:sub>
                        </m:sSub>
                      </m:sub>
                    </m:sSub>
                    <m:r>
                      <a:rPr lang="en-US" altLang="ko-KR" sz="1600" b="0" i="1" smtClean="0">
                        <a:latin typeface="Cambria Math" panose="02040503050406030204" pitchFamily="18" charset="0"/>
                      </a:rPr>
                      <m:t>=1−</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𝑆</m:t>
                        </m:r>
                      </m:e>
                      <m:sub>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𝑝</m:t>
                            </m:r>
                          </m:e>
                          <m:sub>
                            <m:r>
                              <a:rPr lang="en-US" altLang="ko-KR" sz="1600" b="0" i="1" smtClean="0">
                                <a:latin typeface="Cambria Math" panose="02040503050406030204" pitchFamily="18" charset="0"/>
                              </a:rPr>
                              <m:t>2</m:t>
                            </m:r>
                          </m:sub>
                        </m:sSub>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𝑝</m:t>
                            </m:r>
                          </m:e>
                          <m:sub>
                            <m:r>
                              <a:rPr lang="en-US" altLang="ko-KR" sz="1600" b="0" i="1" smtClean="0">
                                <a:latin typeface="Cambria Math" panose="02040503050406030204" pitchFamily="18" charset="0"/>
                              </a:rPr>
                              <m:t>3</m:t>
                            </m:r>
                          </m:sub>
                        </m:sSub>
                        <m:r>
                          <a:rPr lang="en-US" altLang="ko-KR" sz="1600" b="0" i="1" smtClean="0">
                            <a:latin typeface="Cambria Math" panose="02040503050406030204" pitchFamily="18" charset="0"/>
                          </a:rPr>
                          <m:t>)</m:t>
                        </m:r>
                      </m:sub>
                    </m:sSub>
                  </m:oMath>
                </a14:m>
                <a:endParaRPr lang="en-US" altLang="ko-KR" sz="1600" dirty="0">
                  <a:latin typeface="+mn-ea"/>
                </a:endParaRPr>
              </a:p>
            </p:txBody>
          </p:sp>
        </mc:Choice>
        <mc:Fallback xmlns="">
          <p:sp>
            <p:nvSpPr>
              <p:cNvPr id="3" name="내용 개체 틀 2">
                <a:extLst>
                  <a:ext uri="{FF2B5EF4-FFF2-40B4-BE49-F238E27FC236}">
                    <a16:creationId xmlns:a16="http://schemas.microsoft.com/office/drawing/2014/main" id="{AE587FFA-9BF6-4E3A-AF49-91A1010DCD09}"/>
                  </a:ext>
                </a:extLst>
              </p:cNvPr>
              <p:cNvSpPr>
                <a:spLocks noGrp="1" noRot="1" noChangeAspect="1" noMove="1" noResize="1" noEditPoints="1" noAdjustHandles="1" noChangeArrowheads="1" noChangeShapeType="1" noTextEdit="1"/>
              </p:cNvSpPr>
              <p:nvPr>
                <p:ph idx="1"/>
              </p:nvPr>
            </p:nvSpPr>
            <p:spPr>
              <a:xfrm>
                <a:off x="628650" y="1825625"/>
                <a:ext cx="7886700" cy="4537076"/>
              </a:xfrm>
              <a:blipFill>
                <a:blip r:embed="rId2"/>
                <a:stretch>
                  <a:fillRect l="-464"/>
                </a:stretch>
              </a:blipFill>
            </p:spPr>
            <p:txBody>
              <a:bodyPr/>
              <a:lstStyle/>
              <a:p>
                <a:r>
                  <a:rPr lang="ko-KR" altLang="en-US">
                    <a:noFill/>
                  </a:rPr>
                  <a:t> </a:t>
                </a:r>
              </a:p>
            </p:txBody>
          </p:sp>
        </mc:Fallback>
      </mc:AlternateContent>
      <p:sp>
        <p:nvSpPr>
          <p:cNvPr id="6" name="TextBox 5">
            <a:extLst>
              <a:ext uri="{FF2B5EF4-FFF2-40B4-BE49-F238E27FC236}">
                <a16:creationId xmlns:a16="http://schemas.microsoft.com/office/drawing/2014/main" id="{4EE48EF6-6CE7-4BE7-8668-C0ECAE894991}"/>
              </a:ext>
            </a:extLst>
          </p:cNvPr>
          <p:cNvSpPr txBox="1"/>
          <p:nvPr/>
        </p:nvSpPr>
        <p:spPr>
          <a:xfrm>
            <a:off x="157557" y="6262041"/>
            <a:ext cx="4825232" cy="461665"/>
          </a:xfrm>
          <a:prstGeom prst="rect">
            <a:avLst/>
          </a:prstGeom>
          <a:noFill/>
        </p:spPr>
        <p:txBody>
          <a:bodyPr wrap="none" rtlCol="0">
            <a:spAutoFit/>
          </a:bodyPr>
          <a:lstStyle/>
          <a:p>
            <a:r>
              <a:rPr lang="en-US" altLang="ko-KR" sz="1200" dirty="0">
                <a:latin typeface="+mn-ea"/>
              </a:rPr>
              <a:t>Source: Environmental Modelling &amp; Software 69 (2015) 166-174; </a:t>
            </a:r>
          </a:p>
          <a:p>
            <a:r>
              <a:rPr lang="en-US" altLang="ko-KR" sz="1200" dirty="0">
                <a:latin typeface="+mn-ea"/>
              </a:rPr>
              <a:t>Mathematics and Computers in Simulation 55 (2001) 271–280</a:t>
            </a:r>
            <a:endParaRPr lang="ko-KR" altLang="en-US" sz="1200" dirty="0">
              <a:latin typeface="+mn-ea"/>
            </a:endParaRPr>
          </a:p>
        </p:txBody>
      </p:sp>
    </p:spTree>
    <p:extLst>
      <p:ext uri="{BB962C8B-B14F-4D97-AF65-F5344CB8AC3E}">
        <p14:creationId xmlns:p14="http://schemas.microsoft.com/office/powerpoint/2010/main" val="3872273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 </a:t>
            </a:r>
            <a:r>
              <a:rPr lang="en-US" altLang="ko-KR" sz="3200" b="1" dirty="0" err="1">
                <a:latin typeface="+mn-ea"/>
                <a:ea typeface="+mn-ea"/>
              </a:rPr>
              <a:t>Sobol</a:t>
            </a:r>
            <a:r>
              <a:rPr lang="en-US" altLang="ko-KR" sz="3200" b="1" dirty="0">
                <a:latin typeface="+mn-ea"/>
                <a:ea typeface="+mn-ea"/>
              </a:rPr>
              <a:t>’ sampling scheme</a:t>
            </a:r>
            <a:endParaRPr lang="ko-KR" altLang="en-US" sz="3200" b="1" dirty="0">
              <a:latin typeface="+mn-ea"/>
              <a:ea typeface="+mn-ea"/>
            </a:endParaRPr>
          </a:p>
        </p:txBody>
      </p:sp>
      <p:sp>
        <p:nvSpPr>
          <p:cNvPr id="4" name="TextBox 3">
            <a:extLst>
              <a:ext uri="{FF2B5EF4-FFF2-40B4-BE49-F238E27FC236}">
                <a16:creationId xmlns:a16="http://schemas.microsoft.com/office/drawing/2014/main" id="{2CC7807B-DA8C-4AEB-BCE7-AB50DC7340D4}"/>
              </a:ext>
            </a:extLst>
          </p:cNvPr>
          <p:cNvSpPr txBox="1"/>
          <p:nvPr/>
        </p:nvSpPr>
        <p:spPr>
          <a:xfrm>
            <a:off x="157557" y="6316616"/>
            <a:ext cx="7725705" cy="461665"/>
          </a:xfrm>
          <a:prstGeom prst="rect">
            <a:avLst/>
          </a:prstGeom>
          <a:noFill/>
        </p:spPr>
        <p:txBody>
          <a:bodyPr wrap="none" rtlCol="0">
            <a:spAutoFit/>
          </a:bodyPr>
          <a:lstStyle/>
          <a:p>
            <a:r>
              <a:rPr lang="en-US" altLang="ko-KR" sz="1200" dirty="0">
                <a:latin typeface="+mn-ea"/>
              </a:rPr>
              <a:t>Source: </a:t>
            </a:r>
            <a:r>
              <a:rPr lang="fr-FR" altLang="ko-KR" sz="1200" dirty="0">
                <a:latin typeface="+mn-ea"/>
              </a:rPr>
              <a:t>Mecanique &amp; Industries 8, 289–297 (2007); </a:t>
            </a:r>
          </a:p>
          <a:p>
            <a:r>
              <a:rPr lang="fr-FR" altLang="ko-KR" sz="1200" dirty="0">
                <a:latin typeface="+mn-ea"/>
              </a:rPr>
              <a:t>https://blog.demofox.org/2017/05/29/when-random-numbers-are-too-random-low-discrepancy-sequences/</a:t>
            </a:r>
            <a:endParaRPr lang="ko-KR" altLang="en-US" sz="1200" dirty="0">
              <a:latin typeface="+mn-ea"/>
            </a:endParaRPr>
          </a:p>
        </p:txBody>
      </p:sp>
      <p:grpSp>
        <p:nvGrpSpPr>
          <p:cNvPr id="17" name="그룹 16">
            <a:extLst>
              <a:ext uri="{FF2B5EF4-FFF2-40B4-BE49-F238E27FC236}">
                <a16:creationId xmlns:a16="http://schemas.microsoft.com/office/drawing/2014/main" id="{64456398-DB27-49BB-A876-C8209486B59B}"/>
              </a:ext>
            </a:extLst>
          </p:cNvPr>
          <p:cNvGrpSpPr/>
          <p:nvPr/>
        </p:nvGrpSpPr>
        <p:grpSpPr>
          <a:xfrm>
            <a:off x="1383710" y="3824033"/>
            <a:ext cx="6111886" cy="2489166"/>
            <a:chOff x="484053" y="3910261"/>
            <a:chExt cx="6111886" cy="2489166"/>
          </a:xfrm>
        </p:grpSpPr>
        <p:pic>
          <p:nvPicPr>
            <p:cNvPr id="10" name="그림 9">
              <a:extLst>
                <a:ext uri="{FF2B5EF4-FFF2-40B4-BE49-F238E27FC236}">
                  <a16:creationId xmlns:a16="http://schemas.microsoft.com/office/drawing/2014/main" id="{85F56D7C-4A56-4FFC-A4D2-9BC04F07ACAB}"/>
                </a:ext>
              </a:extLst>
            </p:cNvPr>
            <p:cNvPicPr>
              <a:picLocks noChangeAspect="1"/>
            </p:cNvPicPr>
            <p:nvPr/>
          </p:nvPicPr>
          <p:blipFill rotWithShape="1">
            <a:blip r:embed="rId2"/>
            <a:srcRect l="50000" t="50000"/>
            <a:stretch/>
          </p:blipFill>
          <p:spPr>
            <a:xfrm>
              <a:off x="484053" y="3910261"/>
              <a:ext cx="2969010" cy="2429467"/>
            </a:xfrm>
            <a:prstGeom prst="rect">
              <a:avLst/>
            </a:prstGeom>
          </p:spPr>
        </p:pic>
        <p:pic>
          <p:nvPicPr>
            <p:cNvPr id="15" name="그림 14">
              <a:extLst>
                <a:ext uri="{FF2B5EF4-FFF2-40B4-BE49-F238E27FC236}">
                  <a16:creationId xmlns:a16="http://schemas.microsoft.com/office/drawing/2014/main" id="{68833E2E-BF6A-47DB-90FD-848D4FA7A209}"/>
                </a:ext>
              </a:extLst>
            </p:cNvPr>
            <p:cNvPicPr>
              <a:picLocks noChangeAspect="1"/>
            </p:cNvPicPr>
            <p:nvPr/>
          </p:nvPicPr>
          <p:blipFill rotWithShape="1">
            <a:blip r:embed="rId2"/>
            <a:srcRect l="50000" b="50000"/>
            <a:stretch/>
          </p:blipFill>
          <p:spPr>
            <a:xfrm>
              <a:off x="3626929" y="3969960"/>
              <a:ext cx="2969010" cy="2429467"/>
            </a:xfrm>
            <a:prstGeom prst="rect">
              <a:avLst/>
            </a:prstGeom>
          </p:spPr>
        </p:pic>
      </p:grpSp>
      <p:sp>
        <p:nvSpPr>
          <p:cNvPr id="16" name="내용 개체 틀 2">
            <a:extLst>
              <a:ext uri="{FF2B5EF4-FFF2-40B4-BE49-F238E27FC236}">
                <a16:creationId xmlns:a16="http://schemas.microsoft.com/office/drawing/2014/main" id="{BA71492E-0A18-4143-821C-EB02A77B618D}"/>
              </a:ext>
            </a:extLst>
          </p:cNvPr>
          <p:cNvSpPr>
            <a:spLocks noGrp="1"/>
          </p:cNvSpPr>
          <p:nvPr>
            <p:ph idx="1"/>
          </p:nvPr>
        </p:nvSpPr>
        <p:spPr>
          <a:xfrm>
            <a:off x="628650" y="1825625"/>
            <a:ext cx="7886700" cy="4667249"/>
          </a:xfrm>
        </p:spPr>
        <p:txBody>
          <a:bodyPr>
            <a:normAutofit/>
          </a:bodyPr>
          <a:lstStyle/>
          <a:p>
            <a:r>
              <a:rPr lang="en-US" altLang="ko-KR" sz="1800" b="1" i="0" dirty="0">
                <a:latin typeface="+mn-ea"/>
              </a:rPr>
              <a:t>Sobol’ sequences: </a:t>
            </a:r>
            <a:r>
              <a:rPr lang="en-US" altLang="ko-KR" sz="1800" i="0" dirty="0">
                <a:latin typeface="+mn-ea"/>
              </a:rPr>
              <a:t>quasi random low-discrepancy sequences</a:t>
            </a:r>
            <a:endParaRPr lang="en-US" altLang="ko-KR" sz="1800" i="1" dirty="0">
              <a:latin typeface="+mn-ea"/>
            </a:endParaRPr>
          </a:p>
          <a:p>
            <a:pPr algn="just">
              <a:lnSpc>
                <a:spcPct val="100000"/>
              </a:lnSpc>
            </a:pPr>
            <a:r>
              <a:rPr lang="en-US" altLang="ko-KR" sz="1600" b="1" dirty="0">
                <a:latin typeface="+mn-ea"/>
              </a:rPr>
              <a:t>Discrepancy</a:t>
            </a:r>
            <a:r>
              <a:rPr lang="en-US" altLang="ko-KR" sz="1600" dirty="0">
                <a:latin typeface="+mn-ea"/>
              </a:rPr>
              <a:t> is a measurement of the highest or lowest density of points in a sequence. High discrepancy means that there is either a large area of empty space, or that there is an area that has a high density of points. </a:t>
            </a:r>
            <a:r>
              <a:rPr lang="en-US" altLang="ko-KR" sz="1600" u="sng" dirty="0">
                <a:latin typeface="+mn-ea"/>
              </a:rPr>
              <a:t>Low discrepancy means that there are neither, and that your points are more or less pretty evenly distributed.</a:t>
            </a:r>
          </a:p>
          <a:p>
            <a:endParaRPr lang="en-US" altLang="ko-KR" sz="1800" i="1" dirty="0">
              <a:latin typeface="+mn-ea"/>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F00B635-5FFB-4665-A3F4-F04F0D9A7705}"/>
                  </a:ext>
                </a:extLst>
              </p:cNvPr>
              <p:cNvSpPr txBox="1"/>
              <p:nvPr/>
            </p:nvSpPr>
            <p:spPr>
              <a:xfrm>
                <a:off x="6011091" y="6181680"/>
                <a:ext cx="333274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400" b="1" i="1" dirty="0" smtClean="0">
                          <a:latin typeface="Cambria Math" panose="02040503050406030204" pitchFamily="18" charset="0"/>
                        </a:rPr>
                        <m:t>𝑵</m:t>
                      </m:r>
                      <m:r>
                        <a:rPr lang="en-US" altLang="ko-KR" sz="1400" i="1" dirty="0" smtClean="0">
                          <a:latin typeface="Cambria Math" panose="02040503050406030204" pitchFamily="18" charset="0"/>
                        </a:rPr>
                        <m:t>:</m:t>
                      </m:r>
                      <m:r>
                        <a:rPr lang="en-US" altLang="ko-KR" sz="1400" b="0" i="1" dirty="0" smtClean="0">
                          <a:latin typeface="Cambria Math" panose="02040503050406030204" pitchFamily="18" charset="0"/>
                        </a:rPr>
                        <m:t>𝑛𝑢𝑚𝑏𝑒𝑟</m:t>
                      </m:r>
                      <m:r>
                        <a:rPr lang="en-US" altLang="ko-KR" sz="1400" b="0" i="1" dirty="0" smtClean="0">
                          <a:latin typeface="Cambria Math" panose="02040503050406030204" pitchFamily="18" charset="0"/>
                        </a:rPr>
                        <m:t> </m:t>
                      </m:r>
                      <m:r>
                        <a:rPr lang="en-US" altLang="ko-KR" sz="1400" b="0" i="1" dirty="0" smtClean="0">
                          <a:latin typeface="Cambria Math" panose="02040503050406030204" pitchFamily="18" charset="0"/>
                        </a:rPr>
                        <m:t>𝑜𝑓</m:t>
                      </m:r>
                      <m:r>
                        <a:rPr lang="en-US" altLang="ko-KR" sz="1400" b="0" i="1" dirty="0" smtClean="0">
                          <a:latin typeface="Cambria Math" panose="02040503050406030204" pitchFamily="18" charset="0"/>
                        </a:rPr>
                        <m:t> </m:t>
                      </m:r>
                      <m:r>
                        <a:rPr lang="en-US" altLang="ko-KR" sz="1400" b="0" i="1" dirty="0" smtClean="0">
                          <a:latin typeface="Cambria Math" panose="02040503050406030204" pitchFamily="18" charset="0"/>
                        </a:rPr>
                        <m:t>𝑠𝑎𝑚𝑝𝑙𝑒𝑠</m:t>
                      </m:r>
                      <m:r>
                        <a:rPr lang="en-US" altLang="ko-KR" sz="1400" b="0" i="1" dirty="0" smtClean="0">
                          <a:latin typeface="Cambria Math" panose="02040503050406030204" pitchFamily="18" charset="0"/>
                        </a:rPr>
                        <m:t> (</m:t>
                      </m:r>
                      <m:sSup>
                        <m:sSupPr>
                          <m:ctrlPr>
                            <a:rPr lang="en-US" altLang="ko-KR" sz="1400" b="0" i="1" dirty="0" smtClean="0">
                              <a:latin typeface="Cambria Math" panose="02040503050406030204" pitchFamily="18" charset="0"/>
                            </a:rPr>
                          </m:ctrlPr>
                        </m:sSupPr>
                        <m:e>
                          <m:r>
                            <a:rPr lang="en-US" altLang="ko-KR" sz="1400" b="0" i="1" dirty="0" smtClean="0">
                              <a:latin typeface="Cambria Math" panose="02040503050406030204" pitchFamily="18" charset="0"/>
                            </a:rPr>
                            <m:t>2</m:t>
                          </m:r>
                        </m:e>
                        <m:sup>
                          <m:r>
                            <a:rPr lang="en-US" altLang="ko-KR" sz="1400" b="0" i="1" dirty="0" smtClean="0">
                              <a:latin typeface="Cambria Math" panose="02040503050406030204" pitchFamily="18" charset="0"/>
                            </a:rPr>
                            <m:t>𝑛</m:t>
                          </m:r>
                        </m:sup>
                      </m:sSup>
                      <m:r>
                        <a:rPr lang="en-US" altLang="ko-KR" sz="1400" b="0" i="1" dirty="0" smtClean="0">
                          <a:latin typeface="Cambria Math" panose="02040503050406030204" pitchFamily="18" charset="0"/>
                        </a:rPr>
                        <m:t>)</m:t>
                      </m:r>
                    </m:oMath>
                  </m:oMathPara>
                </a14:m>
                <a:endParaRPr lang="en-US" altLang="ko-KR" sz="1400" dirty="0">
                  <a:latin typeface="+mn-ea"/>
                </a:endParaRPr>
              </a:p>
            </p:txBody>
          </p:sp>
        </mc:Choice>
        <mc:Fallback xmlns="">
          <p:sp>
            <p:nvSpPr>
              <p:cNvPr id="18" name="TextBox 17">
                <a:extLst>
                  <a:ext uri="{FF2B5EF4-FFF2-40B4-BE49-F238E27FC236}">
                    <a16:creationId xmlns:a16="http://schemas.microsoft.com/office/drawing/2014/main" id="{8F00B635-5FFB-4665-A3F4-F04F0D9A7705}"/>
                  </a:ext>
                </a:extLst>
              </p:cNvPr>
              <p:cNvSpPr txBox="1">
                <a:spLocks noRot="1" noChangeAspect="1" noMove="1" noResize="1" noEditPoints="1" noAdjustHandles="1" noChangeArrowheads="1" noChangeShapeType="1" noTextEdit="1"/>
              </p:cNvSpPr>
              <p:nvPr/>
            </p:nvSpPr>
            <p:spPr>
              <a:xfrm>
                <a:off x="6011091" y="6181680"/>
                <a:ext cx="3332748" cy="307777"/>
              </a:xfrm>
              <a:prstGeom prst="rect">
                <a:avLst/>
              </a:prstGeom>
              <a:blipFill>
                <a:blip r:embed="rId3"/>
                <a:stretch>
                  <a:fillRect b="-9804"/>
                </a:stretch>
              </a:blipFill>
            </p:spPr>
            <p:txBody>
              <a:bodyPr/>
              <a:lstStyle/>
              <a:p>
                <a:r>
                  <a:rPr lang="ko-KR" altLang="en-US">
                    <a:noFill/>
                  </a:rPr>
                  <a:t> </a:t>
                </a:r>
              </a:p>
            </p:txBody>
          </p:sp>
        </mc:Fallback>
      </mc:AlternateContent>
      <p:sp>
        <p:nvSpPr>
          <p:cNvPr id="21" name="TextBox 20">
            <a:extLst>
              <a:ext uri="{FF2B5EF4-FFF2-40B4-BE49-F238E27FC236}">
                <a16:creationId xmlns:a16="http://schemas.microsoft.com/office/drawing/2014/main" id="{A9A28554-F299-42C6-9AE7-6F54E82BECC4}"/>
              </a:ext>
            </a:extLst>
          </p:cNvPr>
          <p:cNvSpPr txBox="1"/>
          <p:nvPr/>
        </p:nvSpPr>
        <p:spPr>
          <a:xfrm>
            <a:off x="2093719" y="3627341"/>
            <a:ext cx="1888959" cy="307777"/>
          </a:xfrm>
          <a:prstGeom prst="rect">
            <a:avLst/>
          </a:prstGeom>
          <a:noFill/>
        </p:spPr>
        <p:txBody>
          <a:bodyPr wrap="square">
            <a:spAutoFit/>
          </a:bodyPr>
          <a:lstStyle/>
          <a:p>
            <a:pPr algn="ctr"/>
            <a:r>
              <a:rPr lang="en-US" altLang="ko-KR" sz="1400" dirty="0">
                <a:latin typeface="+mn-ea"/>
              </a:rPr>
              <a:t>High discrepancy</a:t>
            </a:r>
            <a:endParaRPr lang="ko-KR" altLang="en-US" sz="1400" dirty="0"/>
          </a:p>
        </p:txBody>
      </p:sp>
      <p:sp>
        <p:nvSpPr>
          <p:cNvPr id="22" name="TextBox 21">
            <a:extLst>
              <a:ext uri="{FF2B5EF4-FFF2-40B4-BE49-F238E27FC236}">
                <a16:creationId xmlns:a16="http://schemas.microsoft.com/office/drawing/2014/main" id="{BFC2F9AD-31D5-4708-95F3-91635FB1F2C0}"/>
              </a:ext>
            </a:extLst>
          </p:cNvPr>
          <p:cNvSpPr txBox="1"/>
          <p:nvPr/>
        </p:nvSpPr>
        <p:spPr>
          <a:xfrm>
            <a:off x="5172035" y="3627341"/>
            <a:ext cx="1888959" cy="307777"/>
          </a:xfrm>
          <a:prstGeom prst="rect">
            <a:avLst/>
          </a:prstGeom>
          <a:noFill/>
        </p:spPr>
        <p:txBody>
          <a:bodyPr wrap="square">
            <a:spAutoFit/>
          </a:bodyPr>
          <a:lstStyle/>
          <a:p>
            <a:pPr algn="ctr"/>
            <a:r>
              <a:rPr lang="en-US" altLang="ko-KR" sz="1400" dirty="0">
                <a:latin typeface="+mn-ea"/>
              </a:rPr>
              <a:t>Low discrepancy</a:t>
            </a:r>
            <a:endParaRPr lang="ko-KR" altLang="en-US" sz="1400" dirty="0"/>
          </a:p>
        </p:txBody>
      </p:sp>
    </p:spTree>
    <p:extLst>
      <p:ext uri="{BB962C8B-B14F-4D97-AF65-F5344CB8AC3E}">
        <p14:creationId xmlns:p14="http://schemas.microsoft.com/office/powerpoint/2010/main" val="1824146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1. References</a:t>
            </a:r>
            <a:endParaRPr lang="ko-KR" altLang="en-US" sz="3200" b="1" dirty="0">
              <a:latin typeface="+mn-ea"/>
              <a:ea typeface="+mn-ea"/>
            </a:endParaRPr>
          </a:p>
        </p:txBody>
      </p:sp>
      <p:sp>
        <p:nvSpPr>
          <p:cNvPr id="3" name="내용 개체 틀 2">
            <a:extLst>
              <a:ext uri="{FF2B5EF4-FFF2-40B4-BE49-F238E27FC236}">
                <a16:creationId xmlns:a16="http://schemas.microsoft.com/office/drawing/2014/main" id="{B8FAA479-302B-49CD-80D2-298F6D44D8C5}"/>
              </a:ext>
            </a:extLst>
          </p:cNvPr>
          <p:cNvSpPr>
            <a:spLocks noGrp="1"/>
          </p:cNvSpPr>
          <p:nvPr>
            <p:ph idx="1"/>
          </p:nvPr>
        </p:nvSpPr>
        <p:spPr/>
        <p:txBody>
          <a:bodyPr>
            <a:normAutofit/>
          </a:bodyPr>
          <a:lstStyle/>
          <a:p>
            <a:r>
              <a:rPr lang="en-US" altLang="ko-KR" sz="1600" b="1" i="0" u="none" strike="noStrike" baseline="0" dirty="0">
                <a:latin typeface="+mn-ea"/>
              </a:rPr>
              <a:t>John Norton - An introduction to sensitivity assessment of simulation models </a:t>
            </a:r>
            <a:br>
              <a:rPr lang="en-US" altLang="ko-KR" sz="1600" b="1" i="0" u="none" strike="noStrike" baseline="0" dirty="0">
                <a:latin typeface="+mn-ea"/>
              </a:rPr>
            </a:br>
            <a:r>
              <a:rPr lang="en-US" altLang="ko-KR" sz="1600" b="1" i="0" u="none" strike="noStrike" baseline="0" dirty="0">
                <a:latin typeface="+mn-ea"/>
                <a:sym typeface="Wingdings" panose="05000000000000000000" pitchFamily="2" charset="2"/>
              </a:rPr>
              <a:t> </a:t>
            </a:r>
            <a:r>
              <a:rPr lang="en-US" altLang="ko-KR" sz="1600" b="1" i="0" u="none" strike="noStrike" baseline="0" dirty="0">
                <a:latin typeface="+mn-ea"/>
              </a:rPr>
              <a:t>Environmental Modelling &amp; Software 69 (2015) 166-174</a:t>
            </a:r>
          </a:p>
          <a:p>
            <a:endParaRPr lang="en-US" altLang="ko-KR" sz="1600" b="0" i="0" u="none" strike="noStrike" baseline="0" dirty="0">
              <a:latin typeface="+mn-ea"/>
            </a:endParaRPr>
          </a:p>
          <a:p>
            <a:pPr algn="l"/>
            <a:r>
              <a:rPr lang="en-US" altLang="ko-KR" sz="1600" b="0" i="0" u="none" strike="noStrike" baseline="0" dirty="0">
                <a:latin typeface="+mn-ea"/>
              </a:rPr>
              <a:t>Francesca </a:t>
            </a:r>
            <a:r>
              <a:rPr lang="en-US" altLang="ko-KR" sz="1600" b="0" i="0" u="none" strike="noStrike" baseline="0" dirty="0" err="1">
                <a:latin typeface="+mn-ea"/>
              </a:rPr>
              <a:t>Pianosi</a:t>
            </a:r>
            <a:r>
              <a:rPr lang="en-US" altLang="ko-KR" sz="1600" b="0" i="0" u="none" strike="noStrike" baseline="0" dirty="0">
                <a:latin typeface="+mn-ea"/>
              </a:rPr>
              <a:t>, et. al. </a:t>
            </a:r>
            <a:r>
              <a:rPr lang="en-US" altLang="ko-KR" sz="1600" dirty="0">
                <a:latin typeface="+mn-ea"/>
              </a:rPr>
              <a:t>- </a:t>
            </a:r>
            <a:r>
              <a:rPr lang="en-US" altLang="ko-KR" sz="1600" b="0" i="0" u="none" strike="noStrike" baseline="0" dirty="0">
                <a:latin typeface="+mn-ea"/>
              </a:rPr>
              <a:t>Sensitivity analysis of environmental models: A systematic review with practical workflow</a:t>
            </a:r>
            <a:br>
              <a:rPr lang="en-US" altLang="ko-KR" sz="1600" b="0" i="0" u="none" strike="noStrike" baseline="0" dirty="0">
                <a:latin typeface="+mn-ea"/>
              </a:rPr>
            </a:br>
            <a:r>
              <a:rPr lang="en-US" altLang="ko-KR" sz="1600" b="0" i="0" u="none" strike="noStrike" baseline="0" dirty="0">
                <a:latin typeface="+mn-ea"/>
                <a:sym typeface="Wingdings" panose="05000000000000000000" pitchFamily="2" charset="2"/>
              </a:rPr>
              <a:t> </a:t>
            </a:r>
            <a:r>
              <a:rPr lang="en-US" altLang="ko-KR" sz="1600" b="0" i="0" u="none" strike="noStrike" baseline="0" dirty="0">
                <a:latin typeface="+mn-ea"/>
              </a:rPr>
              <a:t>Environmental Modelling &amp; Software 79 (2016) 214-232</a:t>
            </a:r>
          </a:p>
          <a:p>
            <a:pPr algn="l"/>
            <a:endParaRPr lang="en-US" altLang="ko-KR" sz="1600" b="0" i="0" u="none" strike="noStrike" baseline="0" dirty="0">
              <a:latin typeface="+mn-ea"/>
            </a:endParaRPr>
          </a:p>
          <a:p>
            <a:r>
              <a:rPr lang="en-US" altLang="ko-KR" sz="1600" b="0" i="0" u="none" strike="noStrike" baseline="0" dirty="0">
                <a:latin typeface="+mn-ea"/>
              </a:rPr>
              <a:t>I.M. </a:t>
            </a:r>
            <a:r>
              <a:rPr lang="en-US" altLang="ko-KR" sz="1600" b="0" i="0" u="none" strike="noStrike" baseline="0" dirty="0" err="1">
                <a:latin typeface="+mn-ea"/>
              </a:rPr>
              <a:t>Sobol</a:t>
            </a:r>
            <a:r>
              <a:rPr lang="en-US" altLang="ko-KR" sz="1600" b="0" i="0" u="none" strike="noStrike" baseline="0" dirty="0">
                <a:latin typeface="+mn-ea"/>
              </a:rPr>
              <a:t>’ - Global sensitivity indices for nonlinear mathematical models and their Monte Carlo estimates</a:t>
            </a:r>
            <a:br>
              <a:rPr lang="en-US" altLang="ko-KR" sz="1600" b="0" i="0" u="none" strike="noStrike" baseline="0" dirty="0">
                <a:latin typeface="+mn-ea"/>
              </a:rPr>
            </a:br>
            <a:r>
              <a:rPr lang="en-US" altLang="ko-KR" sz="1600" b="0" i="0" u="none" strike="noStrike" baseline="0" dirty="0">
                <a:latin typeface="+mn-ea"/>
                <a:sym typeface="Wingdings" panose="05000000000000000000" pitchFamily="2" charset="2"/>
              </a:rPr>
              <a:t> </a:t>
            </a:r>
            <a:r>
              <a:rPr lang="en-US" altLang="ko-KR" sz="1600" b="0" i="0" u="none" strike="noStrike" baseline="0" dirty="0">
                <a:latin typeface="+mn-ea"/>
              </a:rPr>
              <a:t>Mathematics and Computers in Simulation 55 (2001) 271–280</a:t>
            </a:r>
            <a:endParaRPr lang="ko-KR" altLang="en-US" sz="1600" dirty="0">
              <a:latin typeface="+mn-ea"/>
            </a:endParaRPr>
          </a:p>
          <a:p>
            <a:pPr algn="l"/>
            <a:endParaRPr lang="en-US" altLang="ko-KR" sz="1600" b="0" i="0" u="none" strike="noStrike" baseline="0" dirty="0">
              <a:latin typeface="+mn-ea"/>
            </a:endParaRPr>
          </a:p>
          <a:p>
            <a:pPr algn="l"/>
            <a:r>
              <a:rPr lang="en-US" altLang="ko-KR" sz="1600" b="0" i="0" u="none" strike="noStrike" baseline="0" dirty="0">
                <a:latin typeface="+mn-ea"/>
              </a:rPr>
              <a:t>SALib - Sensitivity Analysis Library in Python</a:t>
            </a:r>
            <a:br>
              <a:rPr lang="en-US" altLang="ko-KR" sz="1600" b="0" i="0" u="none" strike="noStrike" baseline="0" dirty="0">
                <a:latin typeface="+mn-ea"/>
              </a:rPr>
            </a:br>
            <a:r>
              <a:rPr lang="en-US" altLang="ko-KR" sz="1600" b="0" i="0" u="none" strike="noStrike" baseline="0" dirty="0">
                <a:latin typeface="+mn-ea"/>
                <a:sym typeface="Wingdings" panose="05000000000000000000" pitchFamily="2" charset="2"/>
              </a:rPr>
              <a:t> </a:t>
            </a:r>
            <a:r>
              <a:rPr lang="en-US" altLang="ko-KR" sz="1600" b="0" i="0" u="none" strike="noStrike" baseline="0" dirty="0">
                <a:latin typeface="+mn-ea"/>
                <a:hlinkClick r:id="rId2"/>
              </a:rPr>
              <a:t>https://salib.readthedocs.io/en/latest/</a:t>
            </a:r>
            <a:endParaRPr lang="en-US" altLang="ko-KR" sz="1600" b="0" i="0" u="none" strike="noStrike" baseline="0" dirty="0">
              <a:latin typeface="+mn-ea"/>
            </a:endParaRPr>
          </a:p>
        </p:txBody>
      </p:sp>
    </p:spTree>
    <p:extLst>
      <p:ext uri="{BB962C8B-B14F-4D97-AF65-F5344CB8AC3E}">
        <p14:creationId xmlns:p14="http://schemas.microsoft.com/office/powerpoint/2010/main" val="701362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B8FAA479-302B-49CD-80D2-298F6D44D8C5}"/>
                  </a:ext>
                </a:extLst>
              </p:cNvPr>
              <p:cNvSpPr>
                <a:spLocks noGrp="1"/>
              </p:cNvSpPr>
              <p:nvPr>
                <p:ph idx="1"/>
              </p:nvPr>
            </p:nvSpPr>
            <p:spPr>
              <a:xfrm>
                <a:off x="628650" y="1825625"/>
                <a:ext cx="7886700" cy="4667249"/>
              </a:xfrm>
            </p:spPr>
            <p:txBody>
              <a:bodyPr>
                <a:normAutofit/>
              </a:bodyPr>
              <a:lstStyle/>
              <a:p>
                <a:pPr algn="just">
                  <a:lnSpc>
                    <a:spcPct val="150000"/>
                  </a:lnSpc>
                </a:pPr>
                <a:r>
                  <a:rPr lang="en-US" altLang="ko-KR" sz="1800" b="1" i="0" u="none" strike="noStrike" baseline="0" dirty="0" smtClean="0">
                    <a:latin typeface="+mn-ea"/>
                  </a:rPr>
                  <a:t>3.5.5.2. The </a:t>
                </a:r>
                <a:r>
                  <a:rPr lang="en-US" altLang="ko-KR" sz="1800" b="1" i="0" u="none" strike="noStrike" baseline="0" dirty="0" err="1">
                    <a:latin typeface="+mn-ea"/>
                  </a:rPr>
                  <a:t>Sobol</a:t>
                </a:r>
                <a:r>
                  <a:rPr lang="en-US" altLang="ko-KR" sz="1800" b="1" i="0" u="none" strike="noStrike" baseline="0" dirty="0">
                    <a:latin typeface="+mn-ea"/>
                  </a:rPr>
                  <a:t>’ method: decomposition of the parameter – output relation and output variance</a:t>
                </a:r>
              </a:p>
              <a:p>
                <a:pPr lvl="1">
                  <a:lnSpc>
                    <a:spcPct val="150000"/>
                  </a:lnSpc>
                </a:pPr>
                <a:r>
                  <a:rPr lang="en-US" altLang="ko-KR" sz="1600" b="1" dirty="0" err="1">
                    <a:latin typeface="+mn-ea"/>
                  </a:rPr>
                  <a:t>Sobol</a:t>
                </a:r>
                <a:r>
                  <a:rPr lang="en-US" altLang="ko-KR" sz="1600" b="1" dirty="0">
                    <a:latin typeface="+mn-ea"/>
                  </a:rPr>
                  <a:t>’ decomposition</a:t>
                </a:r>
                <a:endParaRPr lang="en-US" altLang="ko-KR" sz="1600" i="1" dirty="0">
                  <a:latin typeface="Cambria Math" panose="02040503050406030204" pitchFamily="18" charset="0"/>
                </a:endParaRPr>
              </a:p>
              <a:p>
                <a:pPr marL="457200" lvl="1" indent="0">
                  <a:lnSpc>
                    <a:spcPct val="150000"/>
                  </a:lnSpc>
                  <a:buNone/>
                </a:pPr>
                <a14:m>
                  <m:oMathPara xmlns:m="http://schemas.openxmlformats.org/officeDocument/2006/math">
                    <m:oMathParaPr>
                      <m:jc m:val="centerGroup"/>
                    </m:oMathParaPr>
                    <m:oMath xmlns:m="http://schemas.openxmlformats.org/officeDocument/2006/math">
                      <m:r>
                        <a:rPr lang="en-US" altLang="ko-KR" sz="1600" b="0" i="1" smtClean="0">
                          <a:latin typeface="Cambria Math" panose="02040503050406030204" pitchFamily="18" charset="0"/>
                        </a:rPr>
                        <m:t>𝑦</m:t>
                      </m:r>
                      <m:d>
                        <m:dPr>
                          <m:ctrlPr>
                            <a:rPr lang="en-US" altLang="ko-KR" sz="1600" i="1" smtClean="0">
                              <a:latin typeface="Cambria Math" panose="02040503050406030204" pitchFamily="18" charset="0"/>
                            </a:rPr>
                          </m:ctrlPr>
                        </m:dPr>
                        <m:e>
                          <m:r>
                            <a:rPr lang="en-US" altLang="ko-KR" sz="1600" b="1" i="1" smtClean="0">
                              <a:latin typeface="Cambria Math" panose="02040503050406030204" pitchFamily="18" charset="0"/>
                            </a:rPr>
                            <m:t>𝒑</m:t>
                          </m:r>
                        </m:e>
                      </m:d>
                      <m:r>
                        <a:rPr lang="en-US" altLang="ko-KR" sz="1600" b="0" i="1" smtClean="0">
                          <a:latin typeface="Cambria Math" panose="02040503050406030204" pitchFamily="18" charset="0"/>
                        </a:rPr>
                        <m:t>=</m:t>
                      </m:r>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𝑦</m:t>
                          </m:r>
                        </m:e>
                        <m:sub>
                          <m:r>
                            <a:rPr lang="en-US" altLang="ko-KR" sz="1600" b="0" i="1" smtClean="0">
                              <a:latin typeface="Cambria Math" panose="02040503050406030204" pitchFamily="18" charset="0"/>
                            </a:rPr>
                            <m:t>0</m:t>
                          </m:r>
                        </m:sub>
                      </m:sSub>
                      <m:r>
                        <a:rPr lang="en-US" altLang="ko-KR" sz="1600" b="0" i="1" smtClean="0">
                          <a:latin typeface="Cambria Math" panose="02040503050406030204" pitchFamily="18" charset="0"/>
                        </a:rPr>
                        <m:t>+</m:t>
                      </m:r>
                      <m:nary>
                        <m:naryPr>
                          <m:chr m:val="∑"/>
                          <m:ctrlPr>
                            <a:rPr lang="en-US" altLang="ko-KR" sz="1600" i="1" smtClean="0">
                              <a:latin typeface="Cambria Math" panose="02040503050406030204" pitchFamily="18" charset="0"/>
                            </a:rPr>
                          </m:ctrlPr>
                        </m:naryPr>
                        <m:sub>
                          <m:r>
                            <m:rPr>
                              <m:brk m:alnAt="23"/>
                            </m:rPr>
                            <a:rPr lang="en-US" altLang="ko-KR" sz="1600" b="0" i="1" smtClean="0">
                              <a:latin typeface="Cambria Math" panose="02040503050406030204" pitchFamily="18" charset="0"/>
                            </a:rPr>
                            <m:t>𝑗</m:t>
                          </m:r>
                          <m:r>
                            <a:rPr lang="en-US" altLang="ko-KR" sz="1600" b="0" i="1" smtClean="0">
                              <a:latin typeface="Cambria Math" panose="02040503050406030204" pitchFamily="18" charset="0"/>
                            </a:rPr>
                            <m:t>=1</m:t>
                          </m:r>
                        </m:sub>
                        <m:sup>
                          <m:r>
                            <a:rPr lang="en-US" altLang="ko-KR" sz="1600" b="0" i="1" smtClean="0">
                              <a:latin typeface="Cambria Math" panose="02040503050406030204" pitchFamily="18" charset="0"/>
                            </a:rPr>
                            <m:t>𝑚</m:t>
                          </m:r>
                        </m:sup>
                        <m:e>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𝑦</m:t>
                              </m:r>
                            </m:e>
                            <m:sub>
                              <m:r>
                                <a:rPr lang="en-US" altLang="ko-KR" sz="1600" b="0" i="1" smtClean="0">
                                  <a:latin typeface="Cambria Math" panose="02040503050406030204" pitchFamily="18" charset="0"/>
                                </a:rPr>
                                <m:t>𝑗</m:t>
                              </m:r>
                            </m:sub>
                          </m:sSub>
                          <m:d>
                            <m:dPr>
                              <m:ctrlPr>
                                <a:rPr lang="en-US" altLang="ko-KR" sz="1600" i="1" smtClean="0">
                                  <a:latin typeface="Cambria Math" panose="02040503050406030204" pitchFamily="18" charset="0"/>
                                </a:rPr>
                              </m:ctrlPr>
                            </m:dPr>
                            <m:e>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𝑝</m:t>
                                  </m:r>
                                </m:e>
                                <m:sub>
                                  <m:r>
                                    <a:rPr lang="en-US" altLang="ko-KR" sz="1600" b="0" i="1" smtClean="0">
                                      <a:latin typeface="Cambria Math" panose="02040503050406030204" pitchFamily="18" charset="0"/>
                                    </a:rPr>
                                    <m:t>𝑗</m:t>
                                  </m:r>
                                </m:sub>
                              </m:sSub>
                            </m:e>
                          </m:d>
                        </m:e>
                      </m:nary>
                      <m:r>
                        <a:rPr lang="en-US" altLang="ko-KR" sz="1600" b="0" i="1" smtClean="0">
                          <a:latin typeface="Cambria Math" panose="02040503050406030204" pitchFamily="18" charset="0"/>
                        </a:rPr>
                        <m:t>+</m:t>
                      </m:r>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𝑗</m:t>
                          </m:r>
                          <m:r>
                            <a:rPr lang="en-US" altLang="ko-KR" sz="1600" i="1">
                              <a:latin typeface="Cambria Math" panose="02040503050406030204" pitchFamily="18" charset="0"/>
                            </a:rPr>
                            <m:t>=1</m:t>
                          </m:r>
                        </m:sub>
                        <m:sup>
                          <m:r>
                            <a:rPr lang="en-US" altLang="ko-KR" sz="1600" i="1">
                              <a:latin typeface="Cambria Math" panose="02040503050406030204" pitchFamily="18" charset="0"/>
                            </a:rPr>
                            <m:t>𝑚</m:t>
                          </m:r>
                          <m:r>
                            <a:rPr lang="en-US" altLang="ko-KR" sz="1600" b="0" i="1" smtClean="0">
                              <a:latin typeface="Cambria Math" panose="02040503050406030204" pitchFamily="18" charset="0"/>
                            </a:rPr>
                            <m:t>−1</m:t>
                          </m:r>
                        </m:sup>
                        <m:e>
                          <m:nary>
                            <m:naryPr>
                              <m:chr m:val="∑"/>
                              <m:ctrlPr>
                                <a:rPr lang="en-US" altLang="ko-KR" sz="1600" i="1">
                                  <a:latin typeface="Cambria Math" panose="02040503050406030204" pitchFamily="18" charset="0"/>
                                </a:rPr>
                              </m:ctrlPr>
                            </m:naryPr>
                            <m:sub>
                              <m:r>
                                <a:rPr lang="en-US" altLang="ko-KR" sz="1600" b="0" i="1" smtClean="0">
                                  <a:latin typeface="Cambria Math" panose="02040503050406030204" pitchFamily="18" charset="0"/>
                                </a:rPr>
                                <m:t>𝑘</m:t>
                              </m:r>
                              <m:r>
                                <a:rPr lang="en-US" altLang="ko-KR" sz="1600" i="1">
                                  <a:latin typeface="Cambria Math" panose="02040503050406030204" pitchFamily="18" charset="0"/>
                                </a:rPr>
                                <m:t>=</m:t>
                              </m:r>
                              <m:r>
                                <a:rPr lang="en-US" altLang="ko-KR" sz="1600" b="0" i="1" smtClean="0">
                                  <a:latin typeface="Cambria Math" panose="02040503050406030204" pitchFamily="18" charset="0"/>
                                </a:rPr>
                                <m:t>𝑗</m:t>
                              </m:r>
                              <m:r>
                                <a:rPr lang="en-US" altLang="ko-KR" sz="1600" b="0" i="1" smtClean="0">
                                  <a:latin typeface="Cambria Math" panose="02040503050406030204" pitchFamily="18" charset="0"/>
                                </a:rPr>
                                <m:t>+1</m:t>
                              </m:r>
                            </m:sub>
                            <m:sup>
                              <m:r>
                                <a:rPr lang="en-US" altLang="ko-KR" sz="1600" i="1">
                                  <a:latin typeface="Cambria Math" panose="02040503050406030204" pitchFamily="18" charset="0"/>
                                </a:rPr>
                                <m:t>𝑚</m:t>
                              </m:r>
                            </m:sup>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𝑦</m:t>
                                  </m:r>
                                </m:e>
                                <m:sub>
                                  <m:r>
                                    <a:rPr lang="en-US" altLang="ko-KR" sz="1600" i="1">
                                      <a:latin typeface="Cambria Math" panose="02040503050406030204" pitchFamily="18" charset="0"/>
                                    </a:rPr>
                                    <m:t>𝑗</m:t>
                                  </m:r>
                                  <m:r>
                                    <a:rPr lang="en-US" altLang="ko-KR" sz="1600" b="0" i="1" smtClean="0">
                                      <a:latin typeface="Cambria Math" panose="02040503050406030204" pitchFamily="18" charset="0"/>
                                    </a:rPr>
                                    <m:t>𝑘</m:t>
                                  </m:r>
                                </m:sub>
                              </m:sSub>
                              <m:d>
                                <m:dPr>
                                  <m:ctrlPr>
                                    <a:rPr lang="en-US" altLang="ko-KR" sz="1600" i="1">
                                      <a:latin typeface="Cambria Math" panose="02040503050406030204" pitchFamily="18" charset="0"/>
                                    </a:rPr>
                                  </m:ctrlPr>
                                </m:dPr>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𝑝</m:t>
                                      </m:r>
                                    </m:e>
                                    <m:sub>
                                      <m:r>
                                        <a:rPr lang="en-US" altLang="ko-KR" sz="1600" i="1">
                                          <a:latin typeface="Cambria Math" panose="02040503050406030204" pitchFamily="18" charset="0"/>
                                        </a:rPr>
                                        <m:t>𝑗</m:t>
                                      </m:r>
                                    </m:sub>
                                  </m:sSub>
                                  <m:r>
                                    <a:rPr lang="en-US" altLang="ko-KR" sz="1600" b="0" i="1" smtClean="0">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𝑝</m:t>
                                      </m:r>
                                    </m:e>
                                    <m:sub>
                                      <m:r>
                                        <a:rPr lang="en-US" altLang="ko-KR" sz="1600" b="0" i="1" smtClean="0">
                                          <a:latin typeface="Cambria Math" panose="02040503050406030204" pitchFamily="18" charset="0"/>
                                        </a:rPr>
                                        <m:t>𝑘</m:t>
                                      </m:r>
                                    </m:sub>
                                  </m:sSub>
                                </m:e>
                              </m:d>
                            </m:e>
                          </m:nary>
                        </m:e>
                      </m:nary>
                      <m:r>
                        <a:rPr lang="en-US" altLang="ko-KR" sz="1600" b="0" i="1" smtClean="0">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𝑦</m:t>
                          </m:r>
                        </m:e>
                        <m:sub>
                          <m:r>
                            <a:rPr lang="en-US" altLang="ko-KR" sz="1600" b="0" i="1" smtClean="0">
                              <a:latin typeface="Cambria Math" panose="02040503050406030204" pitchFamily="18" charset="0"/>
                            </a:rPr>
                            <m:t>123…</m:t>
                          </m:r>
                          <m:r>
                            <a:rPr lang="en-US" altLang="ko-KR" sz="1600" b="0" i="1" smtClean="0">
                              <a:latin typeface="Cambria Math" panose="02040503050406030204" pitchFamily="18" charset="0"/>
                            </a:rPr>
                            <m:t>𝑚</m:t>
                          </m:r>
                        </m:sub>
                      </m:sSub>
                      <m:d>
                        <m:dPr>
                          <m:ctrlPr>
                            <a:rPr lang="en-US" altLang="ko-KR" sz="1600" i="1">
                              <a:latin typeface="Cambria Math" panose="02040503050406030204" pitchFamily="18" charset="0"/>
                            </a:rPr>
                          </m:ctrlPr>
                        </m:dPr>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𝑝</m:t>
                              </m:r>
                            </m:e>
                            <m:sub>
                              <m:r>
                                <a:rPr lang="en-US" altLang="ko-KR" sz="1600" b="0" i="1" smtClean="0">
                                  <a:latin typeface="Cambria Math" panose="02040503050406030204" pitchFamily="18" charset="0"/>
                                </a:rPr>
                                <m:t>1</m:t>
                              </m:r>
                            </m:sub>
                          </m:sSub>
                          <m:r>
                            <a:rPr lang="en-US" altLang="ko-KR" sz="1600" i="1">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𝑝</m:t>
                              </m:r>
                            </m:e>
                            <m:sub>
                              <m:r>
                                <a:rPr lang="en-US" altLang="ko-KR" sz="1600" b="0" i="1" smtClean="0">
                                  <a:latin typeface="Cambria Math" panose="02040503050406030204" pitchFamily="18" charset="0"/>
                                </a:rPr>
                                <m:t>2</m:t>
                              </m:r>
                            </m:sub>
                          </m:sSub>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𝑝</m:t>
                              </m:r>
                            </m:e>
                            <m:sub>
                              <m:r>
                                <a:rPr lang="en-US" altLang="ko-KR" sz="1600" b="0" i="1" smtClean="0">
                                  <a:latin typeface="Cambria Math" panose="02040503050406030204" pitchFamily="18" charset="0"/>
                                </a:rPr>
                                <m:t>𝑚</m:t>
                              </m:r>
                            </m:sub>
                          </m:sSub>
                        </m:e>
                      </m:d>
                    </m:oMath>
                  </m:oMathPara>
                </a14:m>
                <a:endParaRPr lang="en-US" altLang="ko-KR" sz="1600" i="1" dirty="0">
                  <a:latin typeface="Cambria Math" panose="02040503050406030204" pitchFamily="18" charset="0"/>
                </a:endParaRPr>
              </a:p>
              <a:p>
                <a:pPr marL="457200" lvl="1" indent="0">
                  <a:lnSpc>
                    <a:spcPct val="150000"/>
                  </a:lnSpc>
                  <a:buNone/>
                </a:pPr>
                <a14:m>
                  <m:oMathPara xmlns:m="http://schemas.openxmlformats.org/officeDocument/2006/math">
                    <m:oMathParaPr>
                      <m:jc m:val="left"/>
                    </m:oMathParaPr>
                    <m:oMath xmlns:m="http://schemas.openxmlformats.org/officeDocument/2006/math">
                      <m:r>
                        <a:rPr lang="en-US" altLang="ko-KR" sz="1600" b="0" i="1" smtClean="0">
                          <a:latin typeface="Cambria Math" panose="02040503050406030204" pitchFamily="18" charset="0"/>
                        </a:rPr>
                        <m:t>𝑉</m:t>
                      </m:r>
                      <m:r>
                        <a:rPr lang="en-US" altLang="ko-KR" sz="1600" b="0" i="1" smtClean="0">
                          <a:latin typeface="Cambria Math" panose="02040503050406030204" pitchFamily="18" charset="0"/>
                          <a:ea typeface="Cambria Math" panose="02040503050406030204" pitchFamily="18" charset="0"/>
                        </a:rPr>
                        <m:t>≡</m:t>
                      </m:r>
                      <m:sSub>
                        <m:sSubPr>
                          <m:ctrlPr>
                            <a:rPr lang="en-US" altLang="ko-KR" sz="1600" b="0" i="1" smtClean="0">
                              <a:latin typeface="Cambria Math" panose="02040503050406030204" pitchFamily="18" charset="0"/>
                              <a:ea typeface="Cambria Math" panose="02040503050406030204" pitchFamily="18" charset="0"/>
                            </a:rPr>
                          </m:ctrlPr>
                        </m:sSubPr>
                        <m:e>
                          <m:r>
                            <a:rPr lang="en-US" altLang="ko-KR" sz="1600" b="0" i="1" smtClean="0">
                              <a:latin typeface="Cambria Math" panose="02040503050406030204" pitchFamily="18" charset="0"/>
                              <a:ea typeface="Cambria Math" panose="02040503050406030204" pitchFamily="18" charset="0"/>
                            </a:rPr>
                            <m:t>𝐸</m:t>
                          </m:r>
                        </m:e>
                        <m:sub>
                          <m:r>
                            <a:rPr lang="en-US" altLang="ko-KR" sz="1600" b="1" i="1" smtClean="0">
                              <a:latin typeface="Cambria Math" panose="02040503050406030204" pitchFamily="18" charset="0"/>
                              <a:ea typeface="Cambria Math" panose="02040503050406030204" pitchFamily="18" charset="0"/>
                            </a:rPr>
                            <m:t>𝒑</m:t>
                          </m:r>
                        </m:sub>
                      </m:sSub>
                      <m:d>
                        <m:dPr>
                          <m:begChr m:val="["/>
                          <m:endChr m:val="]"/>
                          <m:ctrlPr>
                            <a:rPr lang="en-US" altLang="ko-KR" sz="1600" b="0" i="1" smtClean="0">
                              <a:latin typeface="Cambria Math" panose="02040503050406030204" pitchFamily="18" charset="0"/>
                              <a:ea typeface="Cambria Math" panose="02040503050406030204" pitchFamily="18" charset="0"/>
                            </a:rPr>
                          </m:ctrlPr>
                        </m:dPr>
                        <m:e>
                          <m:sSup>
                            <m:sSupPr>
                              <m:ctrlPr>
                                <a:rPr lang="en-US" altLang="ko-KR" sz="1600" b="0" i="1" smtClean="0">
                                  <a:latin typeface="Cambria Math" panose="02040503050406030204" pitchFamily="18" charset="0"/>
                                  <a:ea typeface="Cambria Math" panose="02040503050406030204" pitchFamily="18" charset="0"/>
                                </a:rPr>
                              </m:ctrlPr>
                            </m:sSupPr>
                            <m:e>
                              <m:d>
                                <m:dPr>
                                  <m:ctrlPr>
                                    <a:rPr lang="en-US" altLang="ko-KR" sz="1600" b="0" i="1" smtClean="0">
                                      <a:latin typeface="Cambria Math" panose="02040503050406030204" pitchFamily="18" charset="0"/>
                                      <a:ea typeface="Cambria Math" panose="02040503050406030204" pitchFamily="18" charset="0"/>
                                    </a:rPr>
                                  </m:ctrlPr>
                                </m:dPr>
                                <m:e>
                                  <m:r>
                                    <a:rPr lang="en-US" altLang="ko-KR" sz="1600" b="0" i="1" smtClean="0">
                                      <a:latin typeface="Cambria Math" panose="02040503050406030204" pitchFamily="18" charset="0"/>
                                      <a:ea typeface="Cambria Math" panose="02040503050406030204" pitchFamily="18" charset="0"/>
                                    </a:rPr>
                                    <m:t>𝑦</m:t>
                                  </m:r>
                                  <m:d>
                                    <m:dPr>
                                      <m:ctrlPr>
                                        <a:rPr lang="en-US" altLang="ko-KR" sz="1600" b="0" i="1" smtClean="0">
                                          <a:latin typeface="Cambria Math" panose="02040503050406030204" pitchFamily="18" charset="0"/>
                                          <a:ea typeface="Cambria Math" panose="02040503050406030204" pitchFamily="18" charset="0"/>
                                        </a:rPr>
                                      </m:ctrlPr>
                                    </m:dPr>
                                    <m:e>
                                      <m:r>
                                        <a:rPr lang="en-US" altLang="ko-KR" sz="1600" b="1" i="1" smtClean="0">
                                          <a:latin typeface="Cambria Math" panose="02040503050406030204" pitchFamily="18" charset="0"/>
                                          <a:ea typeface="Cambria Math" panose="02040503050406030204" pitchFamily="18" charset="0"/>
                                        </a:rPr>
                                        <m:t>𝒑</m:t>
                                      </m:r>
                                    </m:e>
                                  </m:d>
                                  <m:r>
                                    <a:rPr lang="en-US" altLang="ko-KR" sz="1600" b="0" i="1" smtClean="0">
                                      <a:latin typeface="Cambria Math" panose="02040503050406030204" pitchFamily="18" charset="0"/>
                                      <a:ea typeface="Cambria Math" panose="02040503050406030204" pitchFamily="18" charset="0"/>
                                    </a:rPr>
                                    <m:t>−</m:t>
                                  </m:r>
                                  <m:r>
                                    <a:rPr lang="en-US" altLang="ko-KR" sz="1600" b="0" i="1" smtClean="0">
                                      <a:latin typeface="Cambria Math" panose="02040503050406030204" pitchFamily="18" charset="0"/>
                                      <a:ea typeface="Cambria Math" panose="02040503050406030204" pitchFamily="18" charset="0"/>
                                    </a:rPr>
                                    <m:t>𝐸</m:t>
                                  </m:r>
                                  <m:d>
                                    <m:dPr>
                                      <m:begChr m:val="["/>
                                      <m:endChr m:val="]"/>
                                      <m:ctrlPr>
                                        <a:rPr lang="en-US" altLang="ko-KR" sz="1600" b="0" i="1" smtClean="0">
                                          <a:latin typeface="Cambria Math" panose="02040503050406030204" pitchFamily="18" charset="0"/>
                                          <a:ea typeface="Cambria Math" panose="02040503050406030204" pitchFamily="18" charset="0"/>
                                        </a:rPr>
                                      </m:ctrlPr>
                                    </m:dPr>
                                    <m:e>
                                      <m:r>
                                        <a:rPr lang="en-US" altLang="ko-KR" sz="1600" b="0" i="1" smtClean="0">
                                          <a:latin typeface="Cambria Math" panose="02040503050406030204" pitchFamily="18" charset="0"/>
                                          <a:ea typeface="Cambria Math" panose="02040503050406030204" pitchFamily="18" charset="0"/>
                                        </a:rPr>
                                        <m:t>𝑦</m:t>
                                      </m:r>
                                      <m:d>
                                        <m:dPr>
                                          <m:ctrlPr>
                                            <a:rPr lang="en-US" altLang="ko-KR" sz="1600" b="0" i="1" smtClean="0">
                                              <a:latin typeface="Cambria Math" panose="02040503050406030204" pitchFamily="18" charset="0"/>
                                              <a:ea typeface="Cambria Math" panose="02040503050406030204" pitchFamily="18" charset="0"/>
                                            </a:rPr>
                                          </m:ctrlPr>
                                        </m:dPr>
                                        <m:e>
                                          <m:r>
                                            <a:rPr lang="en-US" altLang="ko-KR" sz="1600" b="1" i="1" smtClean="0">
                                              <a:latin typeface="Cambria Math" panose="02040503050406030204" pitchFamily="18" charset="0"/>
                                              <a:ea typeface="Cambria Math" panose="02040503050406030204" pitchFamily="18" charset="0"/>
                                            </a:rPr>
                                            <m:t>𝒑</m:t>
                                          </m:r>
                                        </m:e>
                                      </m:d>
                                    </m:e>
                                  </m:d>
                                </m:e>
                              </m:d>
                            </m:e>
                            <m:sup>
                              <m:r>
                                <a:rPr lang="en-US" altLang="ko-KR" sz="1600" b="0" i="1" smtClean="0">
                                  <a:latin typeface="Cambria Math" panose="02040503050406030204" pitchFamily="18" charset="0"/>
                                  <a:ea typeface="Cambria Math" panose="02040503050406030204" pitchFamily="18" charset="0"/>
                                </a:rPr>
                                <m:t>2</m:t>
                              </m:r>
                            </m:sup>
                          </m:sSup>
                        </m:e>
                      </m:d>
                      <m:r>
                        <a:rPr lang="en-US" altLang="ko-KR" sz="1600" b="0" i="1" smtClean="0">
                          <a:latin typeface="Cambria Math" panose="02040503050406030204" pitchFamily="18" charset="0"/>
                          <a:ea typeface="Cambria Math" panose="02040503050406030204" pitchFamily="18" charset="0"/>
                        </a:rPr>
                        <m:t>=</m:t>
                      </m:r>
                      <m:nary>
                        <m:naryPr>
                          <m:ctrlPr>
                            <a:rPr lang="en-US" altLang="ko-KR" sz="1600" b="0" i="1" smtClean="0">
                              <a:solidFill>
                                <a:srgbClr val="FF0000"/>
                              </a:solidFill>
                              <a:latin typeface="Cambria Math" panose="02040503050406030204" pitchFamily="18" charset="0"/>
                              <a:ea typeface="Cambria Math" panose="02040503050406030204" pitchFamily="18" charset="0"/>
                            </a:rPr>
                          </m:ctrlPr>
                        </m:naryPr>
                        <m:sub>
                          <m:r>
                            <m:rPr>
                              <m:brk m:alnAt="23"/>
                            </m:rPr>
                            <a:rPr lang="en-US" altLang="ko-KR" sz="1600" b="0" i="1" smtClean="0">
                              <a:solidFill>
                                <a:srgbClr val="FF0000"/>
                              </a:solidFill>
                              <a:latin typeface="Cambria Math" panose="02040503050406030204" pitchFamily="18" charset="0"/>
                              <a:ea typeface="Cambria Math" panose="02040503050406030204" pitchFamily="18" charset="0"/>
                            </a:rPr>
                            <m:t>0</m:t>
                          </m:r>
                        </m:sub>
                        <m:sup>
                          <m:r>
                            <a:rPr lang="en-US" altLang="ko-KR" sz="1600" b="0" i="1" smtClean="0">
                              <a:solidFill>
                                <a:srgbClr val="FF0000"/>
                              </a:solidFill>
                              <a:latin typeface="Cambria Math" panose="02040503050406030204" pitchFamily="18" charset="0"/>
                              <a:ea typeface="Cambria Math" panose="02040503050406030204" pitchFamily="18" charset="0"/>
                            </a:rPr>
                            <m:t>1</m:t>
                          </m:r>
                        </m:sup>
                        <m:e>
                          <m:sSup>
                            <m:sSupPr>
                              <m:ctrlPr>
                                <a:rPr lang="en-US" altLang="ko-KR" sz="1600" b="0" i="1" smtClean="0">
                                  <a:solidFill>
                                    <a:srgbClr val="FF0000"/>
                                  </a:solidFill>
                                  <a:latin typeface="Cambria Math" panose="02040503050406030204" pitchFamily="18" charset="0"/>
                                  <a:ea typeface="Cambria Math" panose="02040503050406030204" pitchFamily="18" charset="0"/>
                                </a:rPr>
                              </m:ctrlPr>
                            </m:sSupPr>
                            <m:e>
                              <m:d>
                                <m:dPr>
                                  <m:ctrlPr>
                                    <a:rPr lang="en-US" altLang="ko-KR" sz="1600" b="0" i="1" smtClean="0">
                                      <a:solidFill>
                                        <a:srgbClr val="FF0000"/>
                                      </a:solidFill>
                                      <a:latin typeface="Cambria Math" panose="02040503050406030204" pitchFamily="18" charset="0"/>
                                      <a:ea typeface="Cambria Math" panose="02040503050406030204" pitchFamily="18" charset="0"/>
                                    </a:rPr>
                                  </m:ctrlPr>
                                </m:dPr>
                                <m:e>
                                  <m:r>
                                    <a:rPr lang="en-US" altLang="ko-KR" sz="1600" b="0" i="1" smtClean="0">
                                      <a:solidFill>
                                        <a:srgbClr val="FF0000"/>
                                      </a:solidFill>
                                      <a:latin typeface="Cambria Math" panose="02040503050406030204" pitchFamily="18" charset="0"/>
                                      <a:ea typeface="Cambria Math" panose="02040503050406030204" pitchFamily="18" charset="0"/>
                                    </a:rPr>
                                    <m:t>𝑦</m:t>
                                  </m:r>
                                  <m:d>
                                    <m:dPr>
                                      <m:ctrlPr>
                                        <a:rPr lang="en-US" altLang="ko-KR" sz="1600" b="0" i="1" smtClean="0">
                                          <a:solidFill>
                                            <a:srgbClr val="FF0000"/>
                                          </a:solidFill>
                                          <a:latin typeface="Cambria Math" panose="02040503050406030204" pitchFamily="18" charset="0"/>
                                          <a:ea typeface="Cambria Math" panose="02040503050406030204" pitchFamily="18" charset="0"/>
                                        </a:rPr>
                                      </m:ctrlPr>
                                    </m:dPr>
                                    <m:e>
                                      <m:r>
                                        <a:rPr lang="en-US" altLang="ko-KR" sz="1600" b="1" i="1" smtClean="0">
                                          <a:solidFill>
                                            <a:srgbClr val="FF0000"/>
                                          </a:solidFill>
                                          <a:latin typeface="Cambria Math" panose="02040503050406030204" pitchFamily="18" charset="0"/>
                                          <a:ea typeface="Cambria Math" panose="02040503050406030204" pitchFamily="18" charset="0"/>
                                        </a:rPr>
                                        <m:t>𝒑</m:t>
                                      </m:r>
                                    </m:e>
                                  </m:d>
                                  <m:r>
                                    <a:rPr lang="en-US" altLang="ko-KR" sz="1600" b="0" i="1" smtClean="0">
                                      <a:solidFill>
                                        <a:srgbClr val="FF0000"/>
                                      </a:solidFill>
                                      <a:latin typeface="Cambria Math" panose="02040503050406030204" pitchFamily="18" charset="0"/>
                                      <a:ea typeface="Cambria Math" panose="02040503050406030204" pitchFamily="18" charset="0"/>
                                    </a:rPr>
                                    <m:t>−</m:t>
                                  </m:r>
                                  <m:sSub>
                                    <m:sSubPr>
                                      <m:ctrlPr>
                                        <a:rPr lang="en-US" altLang="ko-KR" sz="1600" b="0" i="1" smtClean="0">
                                          <a:solidFill>
                                            <a:srgbClr val="FF0000"/>
                                          </a:solidFill>
                                          <a:latin typeface="Cambria Math" panose="02040503050406030204" pitchFamily="18" charset="0"/>
                                          <a:ea typeface="Cambria Math" panose="02040503050406030204" pitchFamily="18" charset="0"/>
                                        </a:rPr>
                                      </m:ctrlPr>
                                    </m:sSubPr>
                                    <m:e>
                                      <m:r>
                                        <a:rPr lang="en-US" altLang="ko-KR" sz="1600" b="0" i="1" smtClean="0">
                                          <a:solidFill>
                                            <a:srgbClr val="FF0000"/>
                                          </a:solidFill>
                                          <a:latin typeface="Cambria Math" panose="02040503050406030204" pitchFamily="18" charset="0"/>
                                          <a:ea typeface="Cambria Math" panose="02040503050406030204" pitchFamily="18" charset="0"/>
                                        </a:rPr>
                                        <m:t>𝑦</m:t>
                                      </m:r>
                                    </m:e>
                                    <m:sub>
                                      <m:r>
                                        <a:rPr lang="en-US" altLang="ko-KR" sz="1600" b="0" i="1" smtClean="0">
                                          <a:solidFill>
                                            <a:srgbClr val="FF0000"/>
                                          </a:solidFill>
                                          <a:latin typeface="Cambria Math" panose="02040503050406030204" pitchFamily="18" charset="0"/>
                                          <a:ea typeface="Cambria Math" panose="02040503050406030204" pitchFamily="18" charset="0"/>
                                        </a:rPr>
                                        <m:t>0</m:t>
                                      </m:r>
                                    </m:sub>
                                  </m:sSub>
                                </m:e>
                              </m:d>
                            </m:e>
                            <m:sup>
                              <m:r>
                                <a:rPr lang="en-US" altLang="ko-KR" sz="1600" b="0" i="1" smtClean="0">
                                  <a:solidFill>
                                    <a:srgbClr val="FF0000"/>
                                  </a:solidFill>
                                  <a:latin typeface="Cambria Math" panose="02040503050406030204" pitchFamily="18" charset="0"/>
                                  <a:ea typeface="Cambria Math" panose="02040503050406030204" pitchFamily="18" charset="0"/>
                                </a:rPr>
                                <m:t>2</m:t>
                              </m:r>
                            </m:sup>
                          </m:sSup>
                          <m:r>
                            <a:rPr lang="en-US" altLang="ko-KR" sz="1600" b="0" i="1" smtClean="0">
                              <a:solidFill>
                                <a:srgbClr val="FF0000"/>
                              </a:solidFill>
                              <a:latin typeface="Cambria Math" panose="02040503050406030204" pitchFamily="18" charset="0"/>
                              <a:ea typeface="Cambria Math" panose="02040503050406030204" pitchFamily="18" charset="0"/>
                            </a:rPr>
                            <m:t>𝑞</m:t>
                          </m:r>
                          <m:d>
                            <m:dPr>
                              <m:ctrlPr>
                                <a:rPr lang="en-US" altLang="ko-KR" sz="1600" b="0" i="1" smtClean="0">
                                  <a:solidFill>
                                    <a:srgbClr val="FF0000"/>
                                  </a:solidFill>
                                  <a:latin typeface="Cambria Math" panose="02040503050406030204" pitchFamily="18" charset="0"/>
                                  <a:ea typeface="Cambria Math" panose="02040503050406030204" pitchFamily="18" charset="0"/>
                                </a:rPr>
                              </m:ctrlPr>
                            </m:dPr>
                            <m:e>
                              <m:r>
                                <a:rPr lang="en-US" altLang="ko-KR" sz="1600" b="1" i="1" smtClean="0">
                                  <a:solidFill>
                                    <a:srgbClr val="FF0000"/>
                                  </a:solidFill>
                                  <a:latin typeface="Cambria Math" panose="02040503050406030204" pitchFamily="18" charset="0"/>
                                  <a:ea typeface="Cambria Math" panose="02040503050406030204" pitchFamily="18" charset="0"/>
                                </a:rPr>
                                <m:t>𝒑</m:t>
                              </m:r>
                            </m:e>
                          </m:d>
                          <m:r>
                            <a:rPr lang="en-US" altLang="ko-KR" sz="1600" b="0" i="1" smtClean="0">
                              <a:solidFill>
                                <a:srgbClr val="FF0000"/>
                              </a:solidFill>
                              <a:latin typeface="Cambria Math" panose="02040503050406030204" pitchFamily="18" charset="0"/>
                              <a:ea typeface="Cambria Math" panose="02040503050406030204" pitchFamily="18" charset="0"/>
                            </a:rPr>
                            <m:t>𝑑</m:t>
                          </m:r>
                          <m:r>
                            <a:rPr lang="en-US" altLang="ko-KR" sz="1600" b="1" i="1" smtClean="0">
                              <a:solidFill>
                                <a:srgbClr val="FF0000"/>
                              </a:solidFill>
                              <a:latin typeface="Cambria Math" panose="02040503050406030204" pitchFamily="18" charset="0"/>
                              <a:ea typeface="Cambria Math" panose="02040503050406030204" pitchFamily="18" charset="0"/>
                            </a:rPr>
                            <m:t>𝒑</m:t>
                          </m:r>
                        </m:e>
                      </m:nary>
                      <m:r>
                        <a:rPr lang="en-US" altLang="ko-KR" sz="1600" b="0" i="1" smtClean="0">
                          <a:solidFill>
                            <a:srgbClr val="FF0000"/>
                          </a:solidFill>
                          <a:latin typeface="Cambria Math" panose="02040503050406030204" pitchFamily="18" charset="0"/>
                          <a:ea typeface="Cambria Math" panose="02040503050406030204" pitchFamily="18" charset="0"/>
                        </a:rPr>
                        <m:t>=</m:t>
                      </m:r>
                      <m:nary>
                        <m:naryPr>
                          <m:limLoc m:val="undOvr"/>
                          <m:ctrlPr>
                            <a:rPr lang="en-US" altLang="ko-KR" sz="1600" b="0" i="1" smtClean="0">
                              <a:solidFill>
                                <a:srgbClr val="FF0000"/>
                              </a:solidFill>
                              <a:latin typeface="Cambria Math" panose="02040503050406030204" pitchFamily="18" charset="0"/>
                              <a:ea typeface="Cambria Math" panose="02040503050406030204" pitchFamily="18" charset="0"/>
                            </a:rPr>
                          </m:ctrlPr>
                        </m:naryPr>
                        <m:sub>
                          <m:r>
                            <m:rPr>
                              <m:brk m:alnAt="24"/>
                            </m:rPr>
                            <a:rPr lang="en-US" altLang="ko-KR" sz="1600" b="0" i="1" smtClean="0">
                              <a:solidFill>
                                <a:srgbClr val="FF0000"/>
                              </a:solidFill>
                              <a:latin typeface="Cambria Math" panose="02040503050406030204" pitchFamily="18" charset="0"/>
                              <a:ea typeface="Cambria Math" panose="02040503050406030204" pitchFamily="18" charset="0"/>
                            </a:rPr>
                            <m:t>𝐼</m:t>
                          </m:r>
                        </m:sub>
                        <m:sup/>
                        <m:e>
                          <m:sSup>
                            <m:sSupPr>
                              <m:ctrlPr>
                                <a:rPr lang="en-US" altLang="ko-KR" sz="1600" i="1">
                                  <a:solidFill>
                                    <a:srgbClr val="FF0000"/>
                                  </a:solidFill>
                                  <a:latin typeface="Cambria Math" panose="02040503050406030204" pitchFamily="18" charset="0"/>
                                  <a:ea typeface="Cambria Math" panose="02040503050406030204" pitchFamily="18" charset="0"/>
                                </a:rPr>
                              </m:ctrlPr>
                            </m:sSupPr>
                            <m:e>
                              <m:d>
                                <m:dPr>
                                  <m:ctrlPr>
                                    <a:rPr lang="en-US" altLang="ko-KR" sz="1600" i="1">
                                      <a:solidFill>
                                        <a:srgbClr val="FF0000"/>
                                      </a:solidFill>
                                      <a:latin typeface="Cambria Math" panose="02040503050406030204" pitchFamily="18" charset="0"/>
                                      <a:ea typeface="Cambria Math" panose="02040503050406030204" pitchFamily="18" charset="0"/>
                                    </a:rPr>
                                  </m:ctrlPr>
                                </m:dPr>
                                <m:e>
                                  <m:r>
                                    <a:rPr lang="en-US" altLang="ko-KR" sz="1600" i="1">
                                      <a:solidFill>
                                        <a:srgbClr val="FF0000"/>
                                      </a:solidFill>
                                      <a:latin typeface="Cambria Math" panose="02040503050406030204" pitchFamily="18" charset="0"/>
                                      <a:ea typeface="Cambria Math" panose="02040503050406030204" pitchFamily="18" charset="0"/>
                                    </a:rPr>
                                    <m:t>𝑦</m:t>
                                  </m:r>
                                  <m:d>
                                    <m:dPr>
                                      <m:ctrlPr>
                                        <a:rPr lang="en-US" altLang="ko-KR" sz="1600" i="1">
                                          <a:solidFill>
                                            <a:srgbClr val="FF0000"/>
                                          </a:solidFill>
                                          <a:latin typeface="Cambria Math" panose="02040503050406030204" pitchFamily="18" charset="0"/>
                                          <a:ea typeface="Cambria Math" panose="02040503050406030204" pitchFamily="18" charset="0"/>
                                        </a:rPr>
                                      </m:ctrlPr>
                                    </m:dPr>
                                    <m:e>
                                      <m:r>
                                        <a:rPr lang="en-US" altLang="ko-KR" sz="1600" b="1" i="1">
                                          <a:solidFill>
                                            <a:srgbClr val="FF0000"/>
                                          </a:solidFill>
                                          <a:latin typeface="Cambria Math" panose="02040503050406030204" pitchFamily="18" charset="0"/>
                                          <a:ea typeface="Cambria Math" panose="02040503050406030204" pitchFamily="18" charset="0"/>
                                        </a:rPr>
                                        <m:t>𝒑</m:t>
                                      </m:r>
                                    </m:e>
                                  </m:d>
                                  <m:r>
                                    <a:rPr lang="en-US" altLang="ko-KR" sz="1600" i="1">
                                      <a:solidFill>
                                        <a:srgbClr val="FF0000"/>
                                      </a:solidFill>
                                      <a:latin typeface="Cambria Math" panose="02040503050406030204" pitchFamily="18" charset="0"/>
                                      <a:ea typeface="Cambria Math" panose="02040503050406030204" pitchFamily="18" charset="0"/>
                                    </a:rPr>
                                    <m:t>−</m:t>
                                  </m:r>
                                  <m:sSub>
                                    <m:sSubPr>
                                      <m:ctrlPr>
                                        <a:rPr lang="en-US" altLang="ko-KR" sz="1600" i="1">
                                          <a:solidFill>
                                            <a:srgbClr val="FF0000"/>
                                          </a:solidFill>
                                          <a:latin typeface="Cambria Math" panose="02040503050406030204" pitchFamily="18" charset="0"/>
                                          <a:ea typeface="Cambria Math" panose="02040503050406030204" pitchFamily="18" charset="0"/>
                                        </a:rPr>
                                      </m:ctrlPr>
                                    </m:sSubPr>
                                    <m:e>
                                      <m:r>
                                        <a:rPr lang="en-US" altLang="ko-KR" sz="1600" i="1">
                                          <a:solidFill>
                                            <a:srgbClr val="FF0000"/>
                                          </a:solidFill>
                                          <a:latin typeface="Cambria Math" panose="02040503050406030204" pitchFamily="18" charset="0"/>
                                          <a:ea typeface="Cambria Math" panose="02040503050406030204" pitchFamily="18" charset="0"/>
                                        </a:rPr>
                                        <m:t>𝑦</m:t>
                                      </m:r>
                                    </m:e>
                                    <m:sub>
                                      <m:r>
                                        <a:rPr lang="en-US" altLang="ko-KR" sz="1600" i="1">
                                          <a:solidFill>
                                            <a:srgbClr val="FF0000"/>
                                          </a:solidFill>
                                          <a:latin typeface="Cambria Math" panose="02040503050406030204" pitchFamily="18" charset="0"/>
                                          <a:ea typeface="Cambria Math" panose="02040503050406030204" pitchFamily="18" charset="0"/>
                                        </a:rPr>
                                        <m:t>0</m:t>
                                      </m:r>
                                    </m:sub>
                                  </m:sSub>
                                </m:e>
                              </m:d>
                            </m:e>
                            <m:sup>
                              <m:r>
                                <a:rPr lang="en-US" altLang="ko-KR" sz="1600" i="1">
                                  <a:solidFill>
                                    <a:srgbClr val="FF0000"/>
                                  </a:solidFill>
                                  <a:latin typeface="Cambria Math" panose="02040503050406030204" pitchFamily="18" charset="0"/>
                                  <a:ea typeface="Cambria Math" panose="02040503050406030204" pitchFamily="18" charset="0"/>
                                </a:rPr>
                                <m:t>2</m:t>
                              </m:r>
                            </m:sup>
                          </m:sSup>
                          <m:r>
                            <a:rPr lang="en-US" altLang="ko-KR" sz="1600" i="1">
                              <a:solidFill>
                                <a:srgbClr val="FF0000"/>
                              </a:solidFill>
                              <a:latin typeface="Cambria Math" panose="02040503050406030204" pitchFamily="18" charset="0"/>
                              <a:ea typeface="Cambria Math" panose="02040503050406030204" pitchFamily="18" charset="0"/>
                            </a:rPr>
                            <m:t>𝑑</m:t>
                          </m:r>
                          <m:r>
                            <a:rPr lang="en-US" altLang="ko-KR" sz="1600" b="1" i="1">
                              <a:solidFill>
                                <a:srgbClr val="FF0000"/>
                              </a:solidFill>
                              <a:latin typeface="Cambria Math" panose="02040503050406030204" pitchFamily="18" charset="0"/>
                              <a:ea typeface="Cambria Math" panose="02040503050406030204" pitchFamily="18" charset="0"/>
                            </a:rPr>
                            <m:t>𝒑</m:t>
                          </m:r>
                        </m:e>
                      </m:nary>
                    </m:oMath>
                  </m:oMathPara>
                </a14:m>
                <a:endParaRPr lang="en-US" altLang="ko-KR" sz="1600" b="0" i="1" dirty="0" smtClean="0">
                  <a:latin typeface="Cambria Math" panose="02040503050406030204" pitchFamily="18" charset="0"/>
                  <a:ea typeface="Cambria Math" panose="02040503050406030204" pitchFamily="18" charset="0"/>
                </a:endParaRPr>
              </a:p>
              <a:p>
                <a:pPr marL="457200" lvl="1" indent="0">
                  <a:lnSpc>
                    <a:spcPct val="150000"/>
                  </a:lnSpc>
                  <a:buNone/>
                </a:pPr>
                <a14:m>
                  <m:oMathPara xmlns:m="http://schemas.openxmlformats.org/officeDocument/2006/math">
                    <m:oMathParaPr>
                      <m:jc m:val="left"/>
                    </m:oMathParaPr>
                    <m:oMath xmlns:m="http://schemas.openxmlformats.org/officeDocument/2006/math">
                      <m:r>
                        <a:rPr lang="en-US" altLang="ko-KR" sz="1600" i="1" smtClean="0">
                          <a:latin typeface="Cambria Math" panose="02040503050406030204" pitchFamily="18" charset="0"/>
                          <a:ea typeface="Cambria Math" panose="02040503050406030204" pitchFamily="18" charset="0"/>
                        </a:rPr>
                        <m:t>𝑞</m:t>
                      </m:r>
                      <m:d>
                        <m:dPr>
                          <m:ctrlPr>
                            <a:rPr lang="en-US" altLang="ko-KR" sz="1600" b="0" i="1" smtClean="0">
                              <a:latin typeface="Cambria Math" panose="02040503050406030204" pitchFamily="18" charset="0"/>
                              <a:ea typeface="Cambria Math" panose="02040503050406030204" pitchFamily="18" charset="0"/>
                            </a:rPr>
                          </m:ctrlPr>
                        </m:dPr>
                        <m:e>
                          <m:r>
                            <a:rPr lang="en-US" altLang="ko-KR" sz="1600" b="0" i="1" smtClean="0">
                              <a:latin typeface="Cambria Math" panose="02040503050406030204" pitchFamily="18" charset="0"/>
                              <a:ea typeface="Cambria Math" panose="02040503050406030204" pitchFamily="18" charset="0"/>
                            </a:rPr>
                            <m:t>𝑝</m:t>
                          </m:r>
                        </m:e>
                      </m:d>
                      <m:r>
                        <a:rPr lang="en-US" altLang="ko-KR" sz="1600" b="0" i="1" smtClean="0">
                          <a:latin typeface="Cambria Math" panose="02040503050406030204" pitchFamily="18" charset="0"/>
                          <a:ea typeface="Cambria Math" panose="02040503050406030204" pitchFamily="18" charset="0"/>
                        </a:rPr>
                        <m:t>:</m:t>
                      </m:r>
                      <m:r>
                        <a:rPr lang="en-US" altLang="ko-KR" sz="1600" b="0" i="1" smtClean="0">
                          <a:latin typeface="Cambria Math" panose="02040503050406030204" pitchFamily="18" charset="0"/>
                          <a:ea typeface="Cambria Math" panose="02040503050406030204" pitchFamily="18" charset="0"/>
                        </a:rPr>
                        <m:t>𝑢𝑛𝑖𝑓𝑜𝑟𝑚</m:t>
                      </m:r>
                      <m:r>
                        <a:rPr lang="en-US" altLang="ko-KR" sz="1600" b="0" i="1" smtClean="0">
                          <a:latin typeface="Cambria Math" panose="02040503050406030204" pitchFamily="18" charset="0"/>
                          <a:ea typeface="Cambria Math" panose="02040503050406030204" pitchFamily="18" charset="0"/>
                        </a:rPr>
                        <m:t> </m:t>
                      </m:r>
                      <m:r>
                        <a:rPr lang="en-US" altLang="ko-KR" sz="1600" b="0" i="1" smtClean="0">
                          <a:latin typeface="Cambria Math" panose="02040503050406030204" pitchFamily="18" charset="0"/>
                          <a:ea typeface="Cambria Math" panose="02040503050406030204" pitchFamily="18" charset="0"/>
                        </a:rPr>
                        <m:t>𝑗𝑜𝑖𝑛𝑡</m:t>
                      </m:r>
                      <m:r>
                        <a:rPr lang="en-US" altLang="ko-KR" sz="1600" b="0" i="1" smtClean="0">
                          <a:latin typeface="Cambria Math" panose="02040503050406030204" pitchFamily="18" charset="0"/>
                          <a:ea typeface="Cambria Math" panose="02040503050406030204" pitchFamily="18" charset="0"/>
                        </a:rPr>
                        <m:t> </m:t>
                      </m:r>
                      <m:r>
                        <a:rPr lang="en-US" altLang="ko-KR" sz="1600" b="0" i="1" smtClean="0">
                          <a:latin typeface="Cambria Math" panose="02040503050406030204" pitchFamily="18" charset="0"/>
                          <a:ea typeface="Cambria Math" panose="02040503050406030204" pitchFamily="18" charset="0"/>
                        </a:rPr>
                        <m:t>𝑝𝑑𝑓</m:t>
                      </m:r>
                      <m:r>
                        <a:rPr lang="en-US" altLang="ko-KR" sz="1600" b="0" i="1" smtClean="0">
                          <a:latin typeface="Cambria Math" panose="02040503050406030204" pitchFamily="18" charset="0"/>
                          <a:ea typeface="Cambria Math" panose="02040503050406030204" pitchFamily="18" charset="0"/>
                        </a:rPr>
                        <m:t> </m:t>
                      </m:r>
                      <m:r>
                        <a:rPr lang="en-US" altLang="ko-KR" sz="1600" b="0" i="1" smtClean="0">
                          <a:latin typeface="Cambria Math" panose="02040503050406030204" pitchFamily="18" charset="0"/>
                          <a:ea typeface="Cambria Math" panose="02040503050406030204" pitchFamily="18" charset="0"/>
                        </a:rPr>
                        <m:t>𝑜𝑓</m:t>
                      </m:r>
                      <m:r>
                        <a:rPr lang="en-US" altLang="ko-KR" sz="1600" b="0" i="1" smtClean="0">
                          <a:latin typeface="Cambria Math" panose="02040503050406030204" pitchFamily="18" charset="0"/>
                          <a:ea typeface="Cambria Math" panose="02040503050406030204" pitchFamily="18" charset="0"/>
                        </a:rPr>
                        <m:t> </m:t>
                      </m:r>
                      <m:r>
                        <a:rPr lang="en-US" altLang="ko-KR" sz="1600" b="0" i="1" smtClean="0">
                          <a:latin typeface="Cambria Math" panose="02040503050406030204" pitchFamily="18" charset="0"/>
                          <a:ea typeface="Cambria Math" panose="02040503050406030204" pitchFamily="18" charset="0"/>
                        </a:rPr>
                        <m:t>𝑝𝑎𝑟𝑎𝑚𝑒𝑡𝑒𝑟𝑠</m:t>
                      </m:r>
                    </m:oMath>
                  </m:oMathPara>
                </a14:m>
                <a:endParaRPr lang="en-US" altLang="ko-KR" sz="1600" b="0" i="1" dirty="0" smtClean="0">
                  <a:latin typeface="Cambria Math" panose="02040503050406030204" pitchFamily="18" charset="0"/>
                  <a:ea typeface="Cambria Math" panose="02040503050406030204" pitchFamily="18" charset="0"/>
                </a:endParaRPr>
              </a:p>
              <a:p>
                <a:pPr marL="457200" lvl="1" indent="0">
                  <a:lnSpc>
                    <a:spcPct val="150000"/>
                  </a:lnSpc>
                  <a:buNone/>
                </a:pPr>
                <a14:m>
                  <m:oMathPara xmlns:m="http://schemas.openxmlformats.org/officeDocument/2006/math">
                    <m:oMathParaPr>
                      <m:jc m:val="left"/>
                    </m:oMathParaPr>
                    <m:oMath xmlns:m="http://schemas.openxmlformats.org/officeDocument/2006/math">
                      <m:r>
                        <a:rPr lang="en-US" altLang="ko-KR" sz="1600" i="1" smtClean="0">
                          <a:latin typeface="Cambria Math" panose="02040503050406030204" pitchFamily="18" charset="0"/>
                          <a:ea typeface="Cambria Math" panose="02040503050406030204" pitchFamily="18" charset="0"/>
                        </a:rPr>
                        <m:t>𝐼</m:t>
                      </m:r>
                      <m:r>
                        <a:rPr lang="en-US" altLang="ko-KR" sz="1600" b="0" i="1" smtClean="0">
                          <a:latin typeface="Cambria Math" panose="02040503050406030204" pitchFamily="18" charset="0"/>
                          <a:ea typeface="Cambria Math" panose="02040503050406030204" pitchFamily="18" charset="0"/>
                        </a:rPr>
                        <m:t>:</m:t>
                      </m:r>
                      <m:r>
                        <a:rPr lang="en-US" altLang="ko-KR" sz="1600" b="0" i="1" smtClean="0">
                          <a:latin typeface="Cambria Math" panose="02040503050406030204" pitchFamily="18" charset="0"/>
                          <a:ea typeface="Cambria Math" panose="02040503050406030204" pitchFamily="18" charset="0"/>
                        </a:rPr>
                        <m:t>𝑢𝑛𝑖𝑡</m:t>
                      </m:r>
                      <m:r>
                        <a:rPr lang="en-US" altLang="ko-KR" sz="1600" b="0" i="1" smtClean="0">
                          <a:latin typeface="Cambria Math" panose="02040503050406030204" pitchFamily="18" charset="0"/>
                          <a:ea typeface="Cambria Math" panose="02040503050406030204" pitchFamily="18" charset="0"/>
                        </a:rPr>
                        <m:t> </m:t>
                      </m:r>
                      <m:r>
                        <a:rPr lang="en-US" altLang="ko-KR" sz="1600" b="0" i="1" smtClean="0">
                          <a:latin typeface="Cambria Math" panose="02040503050406030204" pitchFamily="18" charset="0"/>
                          <a:ea typeface="Cambria Math" panose="02040503050406030204" pitchFamily="18" charset="0"/>
                        </a:rPr>
                        <m:t>𝑏𝑜𝑥</m:t>
                      </m:r>
                      <m:r>
                        <a:rPr lang="en-US" altLang="ko-KR" sz="1600" b="0" i="1" smtClean="0">
                          <a:latin typeface="Cambria Math" panose="02040503050406030204" pitchFamily="18" charset="0"/>
                          <a:ea typeface="Cambria Math" panose="02040503050406030204" pitchFamily="18" charset="0"/>
                        </a:rPr>
                        <m:t> </m:t>
                      </m:r>
                      <m:r>
                        <a:rPr lang="en-US" altLang="ko-KR" sz="1600" b="0" i="1" smtClean="0">
                          <a:latin typeface="Cambria Math" panose="02040503050406030204" pitchFamily="18" charset="0"/>
                          <a:ea typeface="Cambria Math" panose="02040503050406030204" pitchFamily="18" charset="0"/>
                        </a:rPr>
                        <m:t>𝑐𝑜𝑣𝑒𝑟𝑖𝑛𝑔</m:t>
                      </m:r>
                      <m:r>
                        <a:rPr lang="en-US" altLang="ko-KR" sz="1600" b="0" i="1" smtClean="0">
                          <a:latin typeface="Cambria Math" panose="02040503050406030204" pitchFamily="18" charset="0"/>
                          <a:ea typeface="Cambria Math" panose="02040503050406030204" pitchFamily="18" charset="0"/>
                        </a:rPr>
                        <m:t> 0 </m:t>
                      </m:r>
                      <m:r>
                        <a:rPr lang="en-US" altLang="ko-KR" sz="1600" b="0" i="1" smtClean="0">
                          <a:latin typeface="Cambria Math" panose="02040503050406030204" pitchFamily="18" charset="0"/>
                          <a:ea typeface="Cambria Math" panose="02040503050406030204" pitchFamily="18" charset="0"/>
                        </a:rPr>
                        <m:t>𝑡𝑜</m:t>
                      </m:r>
                      <m:r>
                        <a:rPr lang="en-US" altLang="ko-KR" sz="1600" b="0" i="1" smtClean="0">
                          <a:latin typeface="Cambria Math" panose="02040503050406030204" pitchFamily="18" charset="0"/>
                          <a:ea typeface="Cambria Math" panose="02040503050406030204" pitchFamily="18" charset="0"/>
                        </a:rPr>
                        <m:t> 1 </m:t>
                      </m:r>
                      <m:r>
                        <a:rPr lang="en-US" altLang="ko-KR" sz="1600" b="0" i="1" smtClean="0">
                          <a:latin typeface="Cambria Math" panose="02040503050406030204" pitchFamily="18" charset="0"/>
                          <a:ea typeface="Cambria Math" panose="02040503050406030204" pitchFamily="18" charset="0"/>
                        </a:rPr>
                        <m:t>𝑓𝑜𝑟</m:t>
                      </m:r>
                      <m:r>
                        <a:rPr lang="en-US" altLang="ko-KR" sz="1600" b="0" i="1" smtClean="0">
                          <a:latin typeface="Cambria Math" panose="02040503050406030204" pitchFamily="18" charset="0"/>
                          <a:ea typeface="Cambria Math" panose="02040503050406030204" pitchFamily="18" charset="0"/>
                        </a:rPr>
                        <m:t> </m:t>
                      </m:r>
                      <m:r>
                        <a:rPr lang="en-US" altLang="ko-KR" sz="1600" b="0" i="1" smtClean="0">
                          <a:latin typeface="Cambria Math" panose="02040503050406030204" pitchFamily="18" charset="0"/>
                          <a:ea typeface="Cambria Math" panose="02040503050406030204" pitchFamily="18" charset="0"/>
                        </a:rPr>
                        <m:t>𝑒𝑣𝑒𝑟𝑦</m:t>
                      </m:r>
                      <m:r>
                        <a:rPr lang="en-US" altLang="ko-KR" sz="1600" b="0" i="1" smtClean="0">
                          <a:latin typeface="Cambria Math" panose="02040503050406030204" pitchFamily="18" charset="0"/>
                          <a:ea typeface="Cambria Math" panose="02040503050406030204" pitchFamily="18" charset="0"/>
                        </a:rPr>
                        <m:t> </m:t>
                      </m:r>
                      <m:r>
                        <a:rPr lang="en-US" altLang="ko-KR" sz="1600" b="0" i="1" smtClean="0">
                          <a:latin typeface="Cambria Math" panose="02040503050406030204" pitchFamily="18" charset="0"/>
                          <a:ea typeface="Cambria Math" panose="02040503050406030204" pitchFamily="18" charset="0"/>
                        </a:rPr>
                        <m:t>𝑝𝑎𝑟𝑎𝑚𝑒𝑟</m:t>
                      </m:r>
                    </m:oMath>
                  </m:oMathPara>
                </a14:m>
                <a:endParaRPr lang="en-US" altLang="ko-KR" sz="1600" dirty="0">
                  <a:latin typeface="+mn-ea"/>
                </a:endParaRPr>
              </a:p>
            </p:txBody>
          </p:sp>
        </mc:Choice>
        <mc:Fallback xmlns="">
          <p:sp>
            <p:nvSpPr>
              <p:cNvPr id="3" name="내용 개체 틀 2">
                <a:extLst>
                  <a:ext uri="{FF2B5EF4-FFF2-40B4-BE49-F238E27FC236}">
                    <a16:creationId xmlns:a16="http://schemas.microsoft.com/office/drawing/2014/main" id="{B8FAA479-302B-49CD-80D2-298F6D44D8C5}"/>
                  </a:ext>
                </a:extLst>
              </p:cNvPr>
              <p:cNvSpPr>
                <a:spLocks noGrp="1" noRot="1" noChangeAspect="1" noMove="1" noResize="1" noEditPoints="1" noAdjustHandles="1" noChangeArrowheads="1" noChangeShapeType="1" noTextEdit="1"/>
              </p:cNvSpPr>
              <p:nvPr>
                <p:ph idx="1"/>
              </p:nvPr>
            </p:nvSpPr>
            <p:spPr>
              <a:xfrm>
                <a:off x="628650" y="1825625"/>
                <a:ext cx="7886700" cy="4667249"/>
              </a:xfrm>
              <a:blipFill>
                <a:blip r:embed="rId2"/>
                <a:stretch>
                  <a:fillRect l="-464" r="-696"/>
                </a:stretch>
              </a:blipFill>
            </p:spPr>
            <p:txBody>
              <a:bodyPr/>
              <a:lstStyle/>
              <a:p>
                <a:r>
                  <a:rPr lang="ko-KR" altLang="en-US">
                    <a:noFill/>
                  </a:rPr>
                  <a:t> </a:t>
                </a:r>
              </a:p>
            </p:txBody>
          </p:sp>
        </mc:Fallback>
      </mc:AlternateContent>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3. SA techniques</a:t>
            </a:r>
            <a:endParaRPr lang="ko-KR" altLang="en-US" sz="3200" b="1" dirty="0">
              <a:latin typeface="+mn-ea"/>
              <a:ea typeface="+mn-ea"/>
            </a:endParaRPr>
          </a:p>
        </p:txBody>
      </p:sp>
      <p:sp>
        <p:nvSpPr>
          <p:cNvPr id="4" name="TextBox 3">
            <a:extLst>
              <a:ext uri="{FF2B5EF4-FFF2-40B4-BE49-F238E27FC236}">
                <a16:creationId xmlns:a16="http://schemas.microsoft.com/office/drawing/2014/main" id="{2CC7807B-DA8C-4AEB-BCE7-AB50DC7340D4}"/>
              </a:ext>
            </a:extLst>
          </p:cNvPr>
          <p:cNvSpPr txBox="1"/>
          <p:nvPr/>
        </p:nvSpPr>
        <p:spPr>
          <a:xfrm>
            <a:off x="157557" y="6492874"/>
            <a:ext cx="4770730" cy="276999"/>
          </a:xfrm>
          <a:prstGeom prst="rect">
            <a:avLst/>
          </a:prstGeom>
          <a:noFill/>
        </p:spPr>
        <p:txBody>
          <a:bodyPr wrap="none" rtlCol="0">
            <a:spAutoFit/>
          </a:bodyPr>
          <a:lstStyle/>
          <a:p>
            <a:r>
              <a:rPr lang="en-US" altLang="ko-KR" sz="1200" dirty="0">
                <a:latin typeface="+mn-ea"/>
              </a:rPr>
              <a:t>Source: Environmental Modelling &amp; Software 69 (2015) 166-174</a:t>
            </a:r>
            <a:endParaRPr lang="ko-KR" altLang="en-US" sz="1200" dirty="0">
              <a:latin typeface="+mn-ea"/>
            </a:endParaRPr>
          </a:p>
        </p:txBody>
      </p: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FABF53A9-F853-42C9-BBE5-F85EDB2F827A}"/>
                  </a:ext>
                </a:extLst>
              </p:cNvPr>
              <p:cNvSpPr/>
              <p:nvPr/>
            </p:nvSpPr>
            <p:spPr>
              <a:xfrm>
                <a:off x="4928287" y="256386"/>
                <a:ext cx="4056963" cy="165359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ko-KR" sz="1400" b="1" i="1" dirty="0" smtClean="0">
                          <a:latin typeface="Cambria Math" panose="02040503050406030204" pitchFamily="18" charset="0"/>
                        </a:rPr>
                        <m:t>𝒑</m:t>
                      </m:r>
                      <m:r>
                        <a:rPr lang="en-US" altLang="ko-KR" sz="1400" i="1" dirty="0" smtClean="0">
                          <a:latin typeface="Cambria Math" panose="02040503050406030204" pitchFamily="18" charset="0"/>
                        </a:rPr>
                        <m:t>: </m:t>
                      </m:r>
                      <m:r>
                        <a:rPr lang="en-US" altLang="ko-KR" sz="1400" i="1" dirty="0" smtClean="0">
                          <a:latin typeface="Cambria Math" panose="02040503050406030204" pitchFamily="18" charset="0"/>
                        </a:rPr>
                        <m:t>𝑠𝑒𝑡</m:t>
                      </m:r>
                      <m:r>
                        <a:rPr lang="en-US" altLang="ko-KR" sz="1400" i="1" dirty="0" smtClean="0">
                          <a:latin typeface="Cambria Math" panose="02040503050406030204" pitchFamily="18" charset="0"/>
                        </a:rPr>
                        <m:t> </m:t>
                      </m:r>
                      <m:r>
                        <a:rPr lang="en-US" altLang="ko-KR" sz="1400" i="1" dirty="0" smtClean="0">
                          <a:latin typeface="Cambria Math" panose="02040503050406030204" pitchFamily="18" charset="0"/>
                        </a:rPr>
                        <m:t>𝑜𝑓</m:t>
                      </m:r>
                      <m:r>
                        <a:rPr lang="en-US" altLang="ko-KR" sz="1400" i="1" dirty="0" smtClean="0">
                          <a:latin typeface="Cambria Math" panose="02040503050406030204" pitchFamily="18" charset="0"/>
                        </a:rPr>
                        <m:t> </m:t>
                      </m:r>
                      <m:r>
                        <a:rPr lang="en-US" altLang="ko-KR" sz="1400" i="1" dirty="0" smtClean="0">
                          <a:latin typeface="Cambria Math" panose="02040503050406030204" pitchFamily="18" charset="0"/>
                        </a:rPr>
                        <m:t>𝑝𝑎𝑟𝑎𝑚𝑒𝑡𝑒𝑟𝑠</m:t>
                      </m:r>
                    </m:oMath>
                  </m:oMathPara>
                </a14:m>
                <a:endParaRPr lang="en-US" altLang="ko-KR" sz="1400" dirty="0">
                  <a:latin typeface="+mn-ea"/>
                </a:endParaRPr>
              </a:p>
              <a:p>
                <a:pPr/>
                <a14:m>
                  <m:oMathPara xmlns:m="http://schemas.openxmlformats.org/officeDocument/2006/math">
                    <m:oMathParaPr>
                      <m:jc m:val="left"/>
                    </m:oMathParaPr>
                    <m:oMath xmlns:m="http://schemas.openxmlformats.org/officeDocument/2006/math">
                      <m:r>
                        <a:rPr lang="en-US" altLang="ko-KR" sz="1400" i="1" dirty="0">
                          <a:latin typeface="Cambria Math" panose="02040503050406030204" pitchFamily="18" charset="0"/>
                        </a:rPr>
                        <m:t>𝑦</m:t>
                      </m:r>
                      <m:r>
                        <a:rPr lang="en-US" altLang="ko-KR" sz="1400" i="1" dirty="0" smtClean="0">
                          <a:latin typeface="Cambria Math" panose="02040503050406030204" pitchFamily="18" charset="0"/>
                        </a:rPr>
                        <m:t>: </m:t>
                      </m:r>
                      <m:r>
                        <a:rPr lang="en-US" altLang="ko-KR" sz="1400" i="1" dirty="0" smtClean="0">
                          <a:latin typeface="Cambria Math" panose="02040503050406030204" pitchFamily="18" charset="0"/>
                        </a:rPr>
                        <m:t>𝑜𝑢𝑡𝑝𝑢𝑡</m:t>
                      </m:r>
                    </m:oMath>
                  </m:oMathPara>
                </a14:m>
                <a:endParaRPr lang="en-US" altLang="ko-KR" sz="1400" dirty="0">
                  <a:latin typeface="+mn-ea"/>
                </a:endParaRPr>
              </a:p>
              <a:p>
                <a:pPr/>
                <a14:m>
                  <m:oMathPara xmlns:m="http://schemas.openxmlformats.org/officeDocument/2006/math">
                    <m:oMathParaPr>
                      <m:jc m:val="left"/>
                    </m:oMathParaPr>
                    <m:oMath xmlns:m="http://schemas.openxmlformats.org/officeDocument/2006/math">
                      <m:sSub>
                        <m:sSubPr>
                          <m:ctrlPr>
                            <a:rPr lang="en-US" altLang="ko-KR" sz="1400" b="0" i="1" dirty="0" smtClean="0">
                              <a:latin typeface="Cambria Math" panose="02040503050406030204" pitchFamily="18" charset="0"/>
                            </a:rPr>
                          </m:ctrlPr>
                        </m:sSubPr>
                        <m:e>
                          <m:r>
                            <a:rPr lang="en-US" altLang="ko-KR" sz="1400" i="1" dirty="0" smtClean="0">
                              <a:latin typeface="Cambria Math" panose="02040503050406030204" pitchFamily="18" charset="0"/>
                            </a:rPr>
                            <m:t>𝑦</m:t>
                          </m:r>
                        </m:e>
                        <m:sub>
                          <m:r>
                            <a:rPr lang="en-US" altLang="ko-KR" sz="1400" b="0" i="1" dirty="0" smtClean="0">
                              <a:latin typeface="Cambria Math" panose="02040503050406030204" pitchFamily="18" charset="0"/>
                            </a:rPr>
                            <m:t>0</m:t>
                          </m:r>
                        </m:sub>
                      </m:sSub>
                      <m:r>
                        <a:rPr lang="en-US" altLang="ko-KR" sz="1400" i="1" dirty="0" smtClean="0">
                          <a:latin typeface="Cambria Math" panose="02040503050406030204" pitchFamily="18" charset="0"/>
                        </a:rPr>
                        <m:t>:</m:t>
                      </m:r>
                      <m:r>
                        <a:rPr lang="en-US" altLang="ko-KR" sz="1400" b="0" i="1" dirty="0" smtClean="0">
                          <a:latin typeface="Cambria Math" panose="02040503050406030204" pitchFamily="18" charset="0"/>
                        </a:rPr>
                        <m:t>𝐸</m:t>
                      </m:r>
                      <m:d>
                        <m:dPr>
                          <m:begChr m:val="["/>
                          <m:endChr m:val="]"/>
                          <m:ctrlPr>
                            <a:rPr lang="en-US" altLang="ko-KR" sz="1400" b="0" i="1" dirty="0" smtClean="0">
                              <a:latin typeface="Cambria Math" panose="02040503050406030204" pitchFamily="18" charset="0"/>
                            </a:rPr>
                          </m:ctrlPr>
                        </m:dPr>
                        <m:e>
                          <m:r>
                            <a:rPr lang="en-US" altLang="ko-KR" sz="1400" b="0" i="1" dirty="0" smtClean="0">
                              <a:latin typeface="Cambria Math" panose="02040503050406030204" pitchFamily="18" charset="0"/>
                            </a:rPr>
                            <m:t>𝑦</m:t>
                          </m:r>
                          <m:d>
                            <m:dPr>
                              <m:ctrlPr>
                                <a:rPr lang="en-US" altLang="ko-KR" sz="1400" b="0" i="1" dirty="0" smtClean="0">
                                  <a:latin typeface="Cambria Math" panose="02040503050406030204" pitchFamily="18" charset="0"/>
                                </a:rPr>
                              </m:ctrlPr>
                            </m:dPr>
                            <m:e>
                              <m:r>
                                <a:rPr lang="en-US" altLang="ko-KR" sz="1400" b="1" i="1" dirty="0" smtClean="0">
                                  <a:latin typeface="Cambria Math" panose="02040503050406030204" pitchFamily="18" charset="0"/>
                                </a:rPr>
                                <m:t>𝒑</m:t>
                              </m:r>
                            </m:e>
                          </m:d>
                        </m:e>
                      </m:d>
                    </m:oMath>
                  </m:oMathPara>
                </a14:m>
                <a:endParaRPr lang="en-US" altLang="ko-KR" sz="1400" dirty="0">
                  <a:latin typeface="+mn-ea"/>
                </a:endParaRPr>
              </a:p>
              <a:p>
                <a:pPr/>
                <a14:m>
                  <m:oMathPara xmlns:m="http://schemas.openxmlformats.org/officeDocument/2006/math">
                    <m:oMathParaPr>
                      <m:jc m:val="left"/>
                    </m:oMathParaPr>
                    <m:oMath xmlns:m="http://schemas.openxmlformats.org/officeDocument/2006/math">
                      <m:r>
                        <a:rPr lang="en-US" altLang="ko-KR" sz="1400" b="0" i="1" dirty="0" smtClean="0">
                          <a:latin typeface="Cambria Math" panose="02040503050406030204" pitchFamily="18" charset="0"/>
                        </a:rPr>
                        <m:t>𝑉</m:t>
                      </m:r>
                      <m:r>
                        <a:rPr lang="en-US" altLang="ko-KR" sz="1400" b="0" i="1" dirty="0" smtClean="0">
                          <a:latin typeface="Cambria Math" panose="02040503050406030204" pitchFamily="18" charset="0"/>
                        </a:rPr>
                        <m:t>:</m:t>
                      </m:r>
                      <m:r>
                        <a:rPr lang="en-US" altLang="ko-KR" sz="1400" b="0" i="1" dirty="0" smtClean="0">
                          <a:latin typeface="Cambria Math" panose="02040503050406030204" pitchFamily="18" charset="0"/>
                        </a:rPr>
                        <m:t>𝑣𝑎𝑟𝑖𝑎𝑛𝑐𝑒</m:t>
                      </m:r>
                    </m:oMath>
                  </m:oMathPara>
                </a14:m>
                <a:endParaRPr lang="en-US" altLang="ko-KR" sz="1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ko-KR" sz="1400" b="0" i="1" dirty="0" smtClean="0">
                          <a:latin typeface="Cambria Math" panose="02040503050406030204" pitchFamily="18" charset="0"/>
                        </a:rPr>
                        <m:t>𝑆</m:t>
                      </m:r>
                      <m:r>
                        <a:rPr lang="en-US" altLang="ko-KR" sz="1400" i="1" dirty="0" smtClean="0">
                          <a:latin typeface="Cambria Math" panose="02040503050406030204" pitchFamily="18" charset="0"/>
                        </a:rPr>
                        <m:t>:</m:t>
                      </m:r>
                      <m:r>
                        <a:rPr lang="en-US" altLang="ko-KR" sz="1400" b="0" i="1" dirty="0" smtClean="0">
                          <a:latin typeface="Cambria Math" panose="02040503050406030204" pitchFamily="18" charset="0"/>
                        </a:rPr>
                        <m:t>𝑠𝑒𝑛𝑠𝑖𝑡𝑖𝑣𝑖𝑡𝑦</m:t>
                      </m:r>
                      <m:r>
                        <a:rPr lang="en-US" altLang="ko-KR" sz="1400" b="0" i="1" dirty="0" smtClean="0">
                          <a:latin typeface="Cambria Math" panose="02040503050406030204" pitchFamily="18" charset="0"/>
                        </a:rPr>
                        <m:t> </m:t>
                      </m:r>
                      <m:d>
                        <m:dPr>
                          <m:ctrlPr>
                            <a:rPr lang="en-US" altLang="ko-KR" sz="1400" b="0" i="1" dirty="0" smtClean="0">
                              <a:latin typeface="Cambria Math" panose="02040503050406030204" pitchFamily="18" charset="0"/>
                            </a:rPr>
                          </m:ctrlPr>
                        </m:dPr>
                        <m:e>
                          <m:sSub>
                            <m:sSubPr>
                              <m:ctrlPr>
                                <a:rPr lang="en-US" altLang="ko-KR" sz="1400" b="0" i="1" dirty="0" smtClean="0">
                                  <a:latin typeface="Cambria Math" panose="02040503050406030204" pitchFamily="18" charset="0"/>
                                </a:rPr>
                              </m:ctrlPr>
                            </m:sSubPr>
                            <m:e>
                              <m:r>
                                <a:rPr lang="en-US" altLang="ko-KR" sz="1400" b="0" i="1" dirty="0" smtClean="0">
                                  <a:latin typeface="Cambria Math" panose="02040503050406030204" pitchFamily="18" charset="0"/>
                                </a:rPr>
                                <m:t>𝑆</m:t>
                              </m:r>
                            </m:e>
                            <m:sub>
                              <m:r>
                                <a:rPr lang="en-US" altLang="ko-KR" sz="1400" b="0" i="1" dirty="0" smtClean="0">
                                  <a:latin typeface="Cambria Math" panose="02040503050406030204" pitchFamily="18" charset="0"/>
                                </a:rPr>
                                <m:t>𝑗</m:t>
                              </m:r>
                            </m:sub>
                          </m:sSub>
                          <m:r>
                            <a:rPr lang="en-US" altLang="ko-KR" sz="1400" b="0" i="1" dirty="0" smtClean="0">
                              <a:latin typeface="Cambria Math" panose="02040503050406030204" pitchFamily="18" charset="0"/>
                            </a:rPr>
                            <m:t>= </m:t>
                          </m:r>
                          <m:f>
                            <m:fPr>
                              <m:ctrlPr>
                                <a:rPr lang="en-US" altLang="ko-KR" sz="1400" b="0" i="1" dirty="0" smtClean="0">
                                  <a:latin typeface="Cambria Math" panose="02040503050406030204" pitchFamily="18" charset="0"/>
                                </a:rPr>
                              </m:ctrlPr>
                            </m:fPr>
                            <m:num>
                              <m:sSub>
                                <m:sSubPr>
                                  <m:ctrlPr>
                                    <a:rPr lang="en-US" altLang="ko-KR" sz="1400" b="0" i="1" dirty="0" smtClean="0">
                                      <a:latin typeface="Cambria Math" panose="02040503050406030204" pitchFamily="18" charset="0"/>
                                    </a:rPr>
                                  </m:ctrlPr>
                                </m:sSubPr>
                                <m:e>
                                  <m:r>
                                    <a:rPr lang="en-US" altLang="ko-KR" sz="1400" b="0" i="1" dirty="0" smtClean="0">
                                      <a:latin typeface="Cambria Math" panose="02040503050406030204" pitchFamily="18" charset="0"/>
                                    </a:rPr>
                                    <m:t>𝑉</m:t>
                                  </m:r>
                                </m:e>
                                <m:sub>
                                  <m:r>
                                    <a:rPr lang="en-US" altLang="ko-KR" sz="1400" b="0" i="1" dirty="0" smtClean="0">
                                      <a:latin typeface="Cambria Math" panose="02040503050406030204" pitchFamily="18" charset="0"/>
                                    </a:rPr>
                                    <m:t>𝑗</m:t>
                                  </m:r>
                                </m:sub>
                              </m:sSub>
                            </m:num>
                            <m:den>
                              <m:r>
                                <a:rPr lang="en-US" altLang="ko-KR" sz="1400" b="0" i="1" dirty="0" smtClean="0">
                                  <a:latin typeface="Cambria Math" panose="02040503050406030204" pitchFamily="18" charset="0"/>
                                </a:rPr>
                                <m:t>𝑉</m:t>
                              </m:r>
                            </m:den>
                          </m:f>
                          <m:r>
                            <a:rPr lang="en-US" altLang="ko-KR" sz="1400" b="0" i="1" dirty="0" smtClean="0">
                              <a:latin typeface="Cambria Math" panose="02040503050406030204" pitchFamily="18" charset="0"/>
                            </a:rPr>
                            <m:t>, </m:t>
                          </m:r>
                          <m:sSub>
                            <m:sSubPr>
                              <m:ctrlPr>
                                <a:rPr lang="en-US" altLang="ko-KR" sz="1400" b="0" i="1" dirty="0" smtClean="0">
                                  <a:latin typeface="Cambria Math" panose="02040503050406030204" pitchFamily="18" charset="0"/>
                                </a:rPr>
                              </m:ctrlPr>
                            </m:sSubPr>
                            <m:e>
                              <m:r>
                                <a:rPr lang="en-US" altLang="ko-KR" sz="1400" b="0" i="1" dirty="0" smtClean="0">
                                  <a:latin typeface="Cambria Math" panose="02040503050406030204" pitchFamily="18" charset="0"/>
                                </a:rPr>
                                <m:t>𝑆</m:t>
                              </m:r>
                            </m:e>
                            <m:sub>
                              <m:r>
                                <a:rPr lang="en-US" altLang="ko-KR" sz="1400" b="0" i="1" dirty="0" smtClean="0">
                                  <a:latin typeface="Cambria Math" panose="02040503050406030204" pitchFamily="18" charset="0"/>
                                </a:rPr>
                                <m:t>𝑗𝑘</m:t>
                              </m:r>
                            </m:sub>
                          </m:sSub>
                          <m:r>
                            <a:rPr lang="en-US" altLang="ko-KR" sz="1400" b="0" i="1" dirty="0" smtClean="0">
                              <a:latin typeface="Cambria Math" panose="02040503050406030204" pitchFamily="18" charset="0"/>
                            </a:rPr>
                            <m:t>=</m:t>
                          </m:r>
                          <m:f>
                            <m:fPr>
                              <m:ctrlPr>
                                <a:rPr lang="en-US" altLang="ko-KR" sz="1400" b="0" i="1" dirty="0" smtClean="0">
                                  <a:latin typeface="Cambria Math" panose="02040503050406030204" pitchFamily="18" charset="0"/>
                                </a:rPr>
                              </m:ctrlPr>
                            </m:fPr>
                            <m:num>
                              <m:sSub>
                                <m:sSubPr>
                                  <m:ctrlPr>
                                    <a:rPr lang="en-US" altLang="ko-KR" sz="1400" b="0" i="1" dirty="0" smtClean="0">
                                      <a:latin typeface="Cambria Math" panose="02040503050406030204" pitchFamily="18" charset="0"/>
                                    </a:rPr>
                                  </m:ctrlPr>
                                </m:sSubPr>
                                <m:e>
                                  <m:r>
                                    <a:rPr lang="en-US" altLang="ko-KR" sz="1400" b="0" i="1" dirty="0" smtClean="0">
                                      <a:latin typeface="Cambria Math" panose="02040503050406030204" pitchFamily="18" charset="0"/>
                                    </a:rPr>
                                    <m:t>𝑉</m:t>
                                  </m:r>
                                </m:e>
                                <m:sub>
                                  <m:r>
                                    <a:rPr lang="en-US" altLang="ko-KR" sz="1400" b="0" i="1" dirty="0" smtClean="0">
                                      <a:latin typeface="Cambria Math" panose="02040503050406030204" pitchFamily="18" charset="0"/>
                                    </a:rPr>
                                    <m:t>𝑗𝑘</m:t>
                                  </m:r>
                                </m:sub>
                              </m:sSub>
                            </m:num>
                            <m:den>
                              <m:r>
                                <a:rPr lang="en-US" altLang="ko-KR" sz="1400" b="0" i="1" dirty="0" smtClean="0">
                                  <a:latin typeface="Cambria Math" panose="02040503050406030204" pitchFamily="18" charset="0"/>
                                </a:rPr>
                                <m:t>𝑉</m:t>
                              </m:r>
                            </m:den>
                          </m:f>
                        </m:e>
                      </m:d>
                    </m:oMath>
                  </m:oMathPara>
                </a14:m>
                <a:endParaRPr lang="en-US" altLang="ko-KR" sz="1400" dirty="0">
                  <a:latin typeface="+mn-ea"/>
                </a:endParaRPr>
              </a:p>
              <a:p>
                <a:endParaRPr lang="en-US" altLang="ko-KR" sz="1400" dirty="0">
                  <a:latin typeface="+mn-ea"/>
                </a:endParaRPr>
              </a:p>
            </p:txBody>
          </p:sp>
        </mc:Choice>
        <mc:Fallback xmlns="">
          <p:sp>
            <p:nvSpPr>
              <p:cNvPr id="6" name="직사각형 5">
                <a:extLst>
                  <a:ext uri="{FF2B5EF4-FFF2-40B4-BE49-F238E27FC236}">
                    <a16:creationId xmlns:a16="http://schemas.microsoft.com/office/drawing/2014/main" id="{FABF53A9-F853-42C9-BBE5-F85EDB2F827A}"/>
                  </a:ext>
                </a:extLst>
              </p:cNvPr>
              <p:cNvSpPr>
                <a:spLocks noRot="1" noChangeAspect="1" noMove="1" noResize="1" noEditPoints="1" noAdjustHandles="1" noChangeArrowheads="1" noChangeShapeType="1" noTextEdit="1"/>
              </p:cNvSpPr>
              <p:nvPr/>
            </p:nvSpPr>
            <p:spPr>
              <a:xfrm>
                <a:off x="4928287" y="256386"/>
                <a:ext cx="4056963" cy="1653594"/>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789395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B8FAA479-302B-49CD-80D2-298F6D44D8C5}"/>
                  </a:ext>
                </a:extLst>
              </p:cNvPr>
              <p:cNvSpPr>
                <a:spLocks noGrp="1"/>
              </p:cNvSpPr>
              <p:nvPr>
                <p:ph idx="1"/>
              </p:nvPr>
            </p:nvSpPr>
            <p:spPr>
              <a:xfrm>
                <a:off x="628650" y="1825625"/>
                <a:ext cx="7886700" cy="4667249"/>
              </a:xfrm>
            </p:spPr>
            <p:txBody>
              <a:bodyPr>
                <a:normAutofit/>
              </a:bodyPr>
              <a:lstStyle/>
              <a:p>
                <a:pPr algn="just">
                  <a:lnSpc>
                    <a:spcPct val="150000"/>
                  </a:lnSpc>
                </a:pPr>
                <a:r>
                  <a:rPr lang="en-US" altLang="ko-KR" sz="1800" b="1" i="0" u="none" strike="noStrike" baseline="0" dirty="0">
                    <a:latin typeface="+mn-ea"/>
                  </a:rPr>
                  <a:t>3.5.5.2. The </a:t>
                </a:r>
                <a:r>
                  <a:rPr lang="en-US" altLang="ko-KR" sz="1800" b="1" i="0" u="none" strike="noStrike" baseline="0" dirty="0" err="1">
                    <a:latin typeface="+mn-ea"/>
                  </a:rPr>
                  <a:t>Sobol</a:t>
                </a:r>
                <a:r>
                  <a:rPr lang="en-US" altLang="ko-KR" sz="1800" b="1" i="0" u="none" strike="noStrike" baseline="0" dirty="0">
                    <a:latin typeface="+mn-ea"/>
                  </a:rPr>
                  <a:t>’ method: decomposition of the parameter – output relation and output variance</a:t>
                </a:r>
              </a:p>
              <a:p>
                <a:pPr lvl="1">
                  <a:lnSpc>
                    <a:spcPct val="150000"/>
                  </a:lnSpc>
                </a:pPr>
                <a:r>
                  <a:rPr lang="en-US" altLang="ko-KR" sz="1600" b="1" dirty="0" err="1">
                    <a:latin typeface="+mn-ea"/>
                  </a:rPr>
                  <a:t>Sobol</a:t>
                </a:r>
                <a:r>
                  <a:rPr lang="en-US" altLang="ko-KR" sz="1600" b="1" dirty="0">
                    <a:latin typeface="+mn-ea"/>
                  </a:rPr>
                  <a:t>’ decomposition</a:t>
                </a:r>
                <a:endParaRPr lang="en-US" altLang="ko-KR" sz="1600" i="1" dirty="0">
                  <a:latin typeface="Cambria Math" panose="02040503050406030204" pitchFamily="18" charset="0"/>
                </a:endParaRPr>
              </a:p>
              <a:p>
                <a:pPr marL="457200" lvl="1" indent="0">
                  <a:lnSpc>
                    <a:spcPct val="150000"/>
                  </a:lnSpc>
                  <a:buNone/>
                </a:pPr>
                <a14:m>
                  <m:oMathPara xmlns:m="http://schemas.openxmlformats.org/officeDocument/2006/math">
                    <m:oMathParaPr>
                      <m:jc m:val="left"/>
                    </m:oMathParaPr>
                    <m:oMath xmlns:m="http://schemas.openxmlformats.org/officeDocument/2006/math">
                      <m:r>
                        <a:rPr lang="en-US" altLang="ko-KR" sz="1600" b="0" i="1" smtClean="0">
                          <a:latin typeface="Cambria Math" panose="02040503050406030204" pitchFamily="18" charset="0"/>
                        </a:rPr>
                        <m:t>𝑉</m:t>
                      </m:r>
                      <m:r>
                        <a:rPr lang="en-US" altLang="ko-KR" sz="1600" b="0" i="1" smtClean="0">
                          <a:latin typeface="Cambria Math" panose="02040503050406030204" pitchFamily="18" charset="0"/>
                          <a:ea typeface="Cambria Math" panose="02040503050406030204" pitchFamily="18" charset="0"/>
                        </a:rPr>
                        <m:t>=</m:t>
                      </m:r>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𝑗</m:t>
                          </m:r>
                          <m:r>
                            <a:rPr lang="en-US" altLang="ko-KR" sz="1600" i="1">
                              <a:latin typeface="Cambria Math" panose="02040503050406030204" pitchFamily="18" charset="0"/>
                            </a:rPr>
                            <m:t>=1</m:t>
                          </m:r>
                        </m:sub>
                        <m:sup>
                          <m:r>
                            <a:rPr lang="en-US" altLang="ko-KR" sz="1600" i="1">
                              <a:latin typeface="Cambria Math" panose="02040503050406030204" pitchFamily="18" charset="0"/>
                            </a:rPr>
                            <m:t>𝑚</m:t>
                          </m:r>
                        </m:sup>
                        <m:e>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𝑉</m:t>
                              </m:r>
                            </m:e>
                            <m:sub>
                              <m:r>
                                <a:rPr lang="en-US" altLang="ko-KR" sz="1600" b="0" i="1" smtClean="0">
                                  <a:latin typeface="Cambria Math" panose="02040503050406030204" pitchFamily="18" charset="0"/>
                                </a:rPr>
                                <m:t>𝑗</m:t>
                              </m:r>
                            </m:sub>
                          </m:sSub>
                        </m:e>
                      </m:nary>
                      <m:r>
                        <a:rPr lang="en-US" altLang="ko-KR" sz="1600" b="0" i="1" smtClean="0">
                          <a:latin typeface="Cambria Math" panose="02040503050406030204" pitchFamily="18" charset="0"/>
                        </a:rPr>
                        <m:t>+</m:t>
                      </m:r>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𝑗</m:t>
                          </m:r>
                          <m:r>
                            <a:rPr lang="en-US" altLang="ko-KR" sz="1600" i="1">
                              <a:latin typeface="Cambria Math" panose="02040503050406030204" pitchFamily="18" charset="0"/>
                            </a:rPr>
                            <m:t>=1</m:t>
                          </m:r>
                        </m:sub>
                        <m:sup>
                          <m:r>
                            <a:rPr lang="en-US" altLang="ko-KR" sz="1600" i="1">
                              <a:latin typeface="Cambria Math" panose="02040503050406030204" pitchFamily="18" charset="0"/>
                            </a:rPr>
                            <m:t>𝑚</m:t>
                          </m:r>
                          <m:r>
                            <a:rPr lang="en-US" altLang="ko-KR" sz="1600" i="1">
                              <a:latin typeface="Cambria Math" panose="02040503050406030204" pitchFamily="18" charset="0"/>
                            </a:rPr>
                            <m:t>−1</m:t>
                          </m:r>
                        </m:sup>
                        <m:e>
                          <m:nary>
                            <m:naryPr>
                              <m:chr m:val="∑"/>
                              <m:ctrlPr>
                                <a:rPr lang="en-US" altLang="ko-KR" sz="1600" i="1">
                                  <a:latin typeface="Cambria Math" panose="02040503050406030204" pitchFamily="18" charset="0"/>
                                </a:rPr>
                              </m:ctrlPr>
                            </m:naryPr>
                            <m:sub>
                              <m:r>
                                <a:rPr lang="en-US" altLang="ko-KR" sz="1600" i="1">
                                  <a:latin typeface="Cambria Math" panose="02040503050406030204" pitchFamily="18" charset="0"/>
                                </a:rPr>
                                <m:t>𝑘</m:t>
                              </m:r>
                              <m:r>
                                <a:rPr lang="en-US" altLang="ko-KR" sz="1600" i="1">
                                  <a:latin typeface="Cambria Math" panose="02040503050406030204" pitchFamily="18" charset="0"/>
                                </a:rPr>
                                <m:t>=</m:t>
                              </m:r>
                              <m:r>
                                <a:rPr lang="en-US" altLang="ko-KR" sz="1600" i="1">
                                  <a:latin typeface="Cambria Math" panose="02040503050406030204" pitchFamily="18" charset="0"/>
                                </a:rPr>
                                <m:t>𝑗</m:t>
                              </m:r>
                              <m:r>
                                <a:rPr lang="en-US" altLang="ko-KR" sz="1600" i="1">
                                  <a:latin typeface="Cambria Math" panose="02040503050406030204" pitchFamily="18" charset="0"/>
                                </a:rPr>
                                <m:t>+1</m:t>
                              </m:r>
                            </m:sub>
                            <m:sup>
                              <m:r>
                                <a:rPr lang="en-US" altLang="ko-KR" sz="1600" i="1">
                                  <a:latin typeface="Cambria Math" panose="02040503050406030204" pitchFamily="18" charset="0"/>
                                </a:rPr>
                                <m:t>𝑚</m:t>
                              </m:r>
                            </m:sup>
                            <m:e>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𝑉</m:t>
                                  </m:r>
                                </m:e>
                                <m:sub>
                                  <m:r>
                                    <a:rPr lang="en-US" altLang="ko-KR" sz="1600" b="0" i="1" smtClean="0">
                                      <a:latin typeface="Cambria Math" panose="02040503050406030204" pitchFamily="18" charset="0"/>
                                    </a:rPr>
                                    <m:t>𝑗𝑘</m:t>
                                  </m:r>
                                </m:sub>
                              </m:sSub>
                              <m:r>
                                <a:rPr lang="en-US" altLang="ko-KR" sz="1600" b="0" i="1" smtClean="0">
                                  <a:latin typeface="Cambria Math" panose="02040503050406030204" pitchFamily="18" charset="0"/>
                                </a:rPr>
                                <m:t> </m:t>
                              </m:r>
                            </m:e>
                          </m:nary>
                        </m:e>
                      </m:nary>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𝑉</m:t>
                          </m:r>
                        </m:e>
                        <m:sub>
                          <m:r>
                            <a:rPr lang="en-US" altLang="ko-KR" sz="1600" b="0" i="1" smtClean="0">
                              <a:latin typeface="Cambria Math" panose="02040503050406030204" pitchFamily="18" charset="0"/>
                            </a:rPr>
                            <m:t>123…</m:t>
                          </m:r>
                          <m:r>
                            <a:rPr lang="en-US" altLang="ko-KR" sz="1600" b="0" i="1" smtClean="0">
                              <a:latin typeface="Cambria Math" panose="02040503050406030204" pitchFamily="18" charset="0"/>
                            </a:rPr>
                            <m:t>𝑚</m:t>
                          </m:r>
                        </m:sub>
                      </m:sSub>
                    </m:oMath>
                  </m:oMathPara>
                </a14:m>
                <a:endParaRPr lang="en-US" altLang="ko-KR" sz="1600" b="0" i="1" dirty="0">
                  <a:latin typeface="Cambria Math" panose="02040503050406030204" pitchFamily="18" charset="0"/>
                  <a:ea typeface="Cambria Math" panose="02040503050406030204" pitchFamily="18" charset="0"/>
                </a:endParaRPr>
              </a:p>
              <a:p>
                <a:pPr marL="457200" lvl="1" indent="0">
                  <a:lnSpc>
                    <a:spcPct val="150000"/>
                  </a:lnSpc>
                  <a:buNone/>
                </a:pPr>
                <a14:m>
                  <m:oMathPara xmlns:m="http://schemas.openxmlformats.org/officeDocument/2006/math">
                    <m:oMathParaPr>
                      <m:jc m:val="left"/>
                    </m:oMathParaPr>
                    <m:oMath xmlns:m="http://schemas.openxmlformats.org/officeDocument/2006/math">
                      <m:r>
                        <a:rPr lang="en-US" altLang="ko-KR" sz="1600" b="0" i="1" smtClean="0">
                          <a:latin typeface="Cambria Math" panose="02040503050406030204" pitchFamily="18" charset="0"/>
                        </a:rPr>
                        <m:t>1=</m:t>
                      </m:r>
                      <m:nary>
                        <m:naryPr>
                          <m:chr m:val="∑"/>
                          <m:ctrlPr>
                            <a:rPr lang="en-US" altLang="ko-KR" sz="1600" i="1" smtClean="0">
                              <a:latin typeface="Cambria Math" panose="02040503050406030204" pitchFamily="18" charset="0"/>
                            </a:rPr>
                          </m:ctrlPr>
                        </m:naryPr>
                        <m:sub>
                          <m:r>
                            <m:rPr>
                              <m:brk m:alnAt="23"/>
                            </m:rPr>
                            <a:rPr lang="en-US" altLang="ko-KR" sz="1600" b="0" i="1" smtClean="0">
                              <a:latin typeface="Cambria Math" panose="02040503050406030204" pitchFamily="18" charset="0"/>
                            </a:rPr>
                            <m:t>𝑗</m:t>
                          </m:r>
                          <m:r>
                            <a:rPr lang="en-US" altLang="ko-KR" sz="1600" b="0" i="1" smtClean="0">
                              <a:latin typeface="Cambria Math" panose="02040503050406030204" pitchFamily="18" charset="0"/>
                            </a:rPr>
                            <m:t>=1</m:t>
                          </m:r>
                        </m:sub>
                        <m:sup>
                          <m:r>
                            <a:rPr lang="en-US" altLang="ko-KR" sz="1600" b="0" i="1" smtClean="0">
                              <a:latin typeface="Cambria Math" panose="02040503050406030204" pitchFamily="18" charset="0"/>
                            </a:rPr>
                            <m:t>𝑚</m:t>
                          </m:r>
                        </m:sup>
                        <m:e>
                          <m:sSub>
                            <m:sSubPr>
                              <m:ctrlPr>
                                <a:rPr lang="en-US" altLang="ko-KR" sz="1600" b="0" i="1" smtClean="0">
                                  <a:latin typeface="Cambria Math" panose="02040503050406030204" pitchFamily="18" charset="0"/>
                                </a:rPr>
                              </m:ctrlPr>
                            </m:sSubPr>
                            <m:e>
                              <m:r>
                                <a:rPr lang="en-US" altLang="ko-KR" sz="1600" i="1" smtClean="0">
                                  <a:latin typeface="Cambria Math" panose="02040503050406030204" pitchFamily="18" charset="0"/>
                                </a:rPr>
                                <m:t>𝑆</m:t>
                              </m:r>
                            </m:e>
                            <m:sub>
                              <m:r>
                                <a:rPr lang="en-US" altLang="ko-KR" sz="1600" b="0" i="1" smtClean="0">
                                  <a:latin typeface="Cambria Math" panose="02040503050406030204" pitchFamily="18" charset="0"/>
                                </a:rPr>
                                <m:t>𝑗</m:t>
                              </m:r>
                            </m:sub>
                          </m:sSub>
                        </m:e>
                      </m:nary>
                      <m:r>
                        <a:rPr lang="en-US" altLang="ko-KR" sz="1600" b="0" i="1" smtClean="0">
                          <a:latin typeface="Cambria Math" panose="02040503050406030204" pitchFamily="18" charset="0"/>
                        </a:rPr>
                        <m:t>+</m:t>
                      </m:r>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𝑗</m:t>
                          </m:r>
                          <m:r>
                            <a:rPr lang="en-US" altLang="ko-KR" sz="1600" i="1">
                              <a:latin typeface="Cambria Math" panose="02040503050406030204" pitchFamily="18" charset="0"/>
                            </a:rPr>
                            <m:t>=1</m:t>
                          </m:r>
                        </m:sub>
                        <m:sup>
                          <m:r>
                            <a:rPr lang="en-US" altLang="ko-KR" sz="1600" i="1">
                              <a:latin typeface="Cambria Math" panose="02040503050406030204" pitchFamily="18" charset="0"/>
                            </a:rPr>
                            <m:t>𝑚</m:t>
                          </m:r>
                          <m:r>
                            <a:rPr lang="en-US" altLang="ko-KR" sz="1600" b="0" i="1" smtClean="0">
                              <a:latin typeface="Cambria Math" panose="02040503050406030204" pitchFamily="18" charset="0"/>
                            </a:rPr>
                            <m:t>−1</m:t>
                          </m:r>
                        </m:sup>
                        <m:e>
                          <m:nary>
                            <m:naryPr>
                              <m:chr m:val="∑"/>
                              <m:ctrlPr>
                                <a:rPr lang="en-US" altLang="ko-KR" sz="1600" i="1">
                                  <a:latin typeface="Cambria Math" panose="02040503050406030204" pitchFamily="18" charset="0"/>
                                </a:rPr>
                              </m:ctrlPr>
                            </m:naryPr>
                            <m:sub>
                              <m:r>
                                <a:rPr lang="en-US" altLang="ko-KR" sz="1600" b="0" i="1" smtClean="0">
                                  <a:latin typeface="Cambria Math" panose="02040503050406030204" pitchFamily="18" charset="0"/>
                                </a:rPr>
                                <m:t>𝑘</m:t>
                              </m:r>
                              <m:r>
                                <a:rPr lang="en-US" altLang="ko-KR" sz="1600" i="1">
                                  <a:latin typeface="Cambria Math" panose="02040503050406030204" pitchFamily="18" charset="0"/>
                                </a:rPr>
                                <m:t>=</m:t>
                              </m:r>
                              <m:r>
                                <a:rPr lang="en-US" altLang="ko-KR" sz="1600" b="0" i="1" smtClean="0">
                                  <a:latin typeface="Cambria Math" panose="02040503050406030204" pitchFamily="18" charset="0"/>
                                </a:rPr>
                                <m:t>𝑗</m:t>
                              </m:r>
                              <m:r>
                                <a:rPr lang="en-US" altLang="ko-KR" sz="1600" b="0" i="1" smtClean="0">
                                  <a:latin typeface="Cambria Math" panose="02040503050406030204" pitchFamily="18" charset="0"/>
                                </a:rPr>
                                <m:t>+1</m:t>
                              </m:r>
                            </m:sub>
                            <m:sup>
                              <m:r>
                                <a:rPr lang="en-US" altLang="ko-KR" sz="1600" i="1">
                                  <a:latin typeface="Cambria Math" panose="02040503050406030204" pitchFamily="18" charset="0"/>
                                </a:rPr>
                                <m:t>𝑚</m:t>
                              </m:r>
                            </m:sup>
                            <m:e>
                              <m:sSub>
                                <m:sSubPr>
                                  <m:ctrlPr>
                                    <a:rPr lang="en-US" altLang="ko-KR" sz="1600" b="0" i="1" smtClean="0">
                                      <a:latin typeface="Cambria Math" panose="02040503050406030204" pitchFamily="18" charset="0"/>
                                    </a:rPr>
                                  </m:ctrlPr>
                                </m:sSubPr>
                                <m:e>
                                  <m:r>
                                    <a:rPr lang="en-US" altLang="ko-KR" sz="1600" i="1" smtClean="0">
                                      <a:latin typeface="Cambria Math" panose="02040503050406030204" pitchFamily="18" charset="0"/>
                                    </a:rPr>
                                    <m:t>𝑆</m:t>
                                  </m:r>
                                </m:e>
                                <m:sub>
                                  <m:r>
                                    <a:rPr lang="en-US" altLang="ko-KR" sz="1600" b="0" i="1" smtClean="0">
                                      <a:latin typeface="Cambria Math" panose="02040503050406030204" pitchFamily="18" charset="0"/>
                                    </a:rPr>
                                    <m:t>𝑗𝑘</m:t>
                                  </m:r>
                                </m:sub>
                              </m:sSub>
                            </m:e>
                          </m:nary>
                        </m:e>
                      </m:nary>
                      <m:r>
                        <a:rPr lang="en-US" altLang="ko-KR" sz="1600" b="0" i="1" smtClean="0">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b="0" i="1" smtClean="0">
                              <a:latin typeface="Cambria Math" panose="02040503050406030204" pitchFamily="18" charset="0"/>
                            </a:rPr>
                            <m:t>𝑆</m:t>
                          </m:r>
                        </m:e>
                        <m:sub>
                          <m:r>
                            <a:rPr lang="en-US" altLang="ko-KR" sz="1600" i="1">
                              <a:latin typeface="Cambria Math" panose="02040503050406030204" pitchFamily="18" charset="0"/>
                            </a:rPr>
                            <m:t>123…</m:t>
                          </m:r>
                          <m:r>
                            <a:rPr lang="en-US" altLang="ko-KR" sz="1600" i="1">
                              <a:latin typeface="Cambria Math" panose="02040503050406030204" pitchFamily="18" charset="0"/>
                            </a:rPr>
                            <m:t>𝑚</m:t>
                          </m:r>
                        </m:sub>
                      </m:sSub>
                    </m:oMath>
                  </m:oMathPara>
                </a14:m>
                <a:endParaRPr lang="en-US" altLang="ko-KR" sz="1600" dirty="0">
                  <a:latin typeface="+mn-ea"/>
                </a:endParaRPr>
              </a:p>
            </p:txBody>
          </p:sp>
        </mc:Choice>
        <mc:Fallback xmlns="">
          <p:sp>
            <p:nvSpPr>
              <p:cNvPr id="3" name="내용 개체 틀 2">
                <a:extLst>
                  <a:ext uri="{FF2B5EF4-FFF2-40B4-BE49-F238E27FC236}">
                    <a16:creationId xmlns:a16="http://schemas.microsoft.com/office/drawing/2014/main" id="{B8FAA479-302B-49CD-80D2-298F6D44D8C5}"/>
                  </a:ext>
                </a:extLst>
              </p:cNvPr>
              <p:cNvSpPr>
                <a:spLocks noGrp="1" noRot="1" noChangeAspect="1" noMove="1" noResize="1" noEditPoints="1" noAdjustHandles="1" noChangeArrowheads="1" noChangeShapeType="1" noTextEdit="1"/>
              </p:cNvSpPr>
              <p:nvPr>
                <p:ph idx="1"/>
              </p:nvPr>
            </p:nvSpPr>
            <p:spPr>
              <a:xfrm>
                <a:off x="628650" y="1825625"/>
                <a:ext cx="7886700" cy="4667249"/>
              </a:xfrm>
              <a:blipFill>
                <a:blip r:embed="rId2"/>
                <a:stretch>
                  <a:fillRect l="-464" r="-696"/>
                </a:stretch>
              </a:blipFill>
            </p:spPr>
            <p:txBody>
              <a:bodyPr/>
              <a:lstStyle/>
              <a:p>
                <a:r>
                  <a:rPr lang="ko-KR" altLang="en-US">
                    <a:noFill/>
                  </a:rPr>
                  <a:t> </a:t>
                </a:r>
              </a:p>
            </p:txBody>
          </p:sp>
        </mc:Fallback>
      </mc:AlternateContent>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3. SA techniques</a:t>
            </a:r>
            <a:endParaRPr lang="ko-KR" altLang="en-US" sz="3200" b="1" dirty="0">
              <a:latin typeface="+mn-ea"/>
              <a:ea typeface="+mn-ea"/>
            </a:endParaRPr>
          </a:p>
        </p:txBody>
      </p:sp>
      <p:sp>
        <p:nvSpPr>
          <p:cNvPr id="4" name="TextBox 3">
            <a:extLst>
              <a:ext uri="{FF2B5EF4-FFF2-40B4-BE49-F238E27FC236}">
                <a16:creationId xmlns:a16="http://schemas.microsoft.com/office/drawing/2014/main" id="{2CC7807B-DA8C-4AEB-BCE7-AB50DC7340D4}"/>
              </a:ext>
            </a:extLst>
          </p:cNvPr>
          <p:cNvSpPr txBox="1"/>
          <p:nvPr/>
        </p:nvSpPr>
        <p:spPr>
          <a:xfrm>
            <a:off x="157557" y="6492874"/>
            <a:ext cx="4770730" cy="276999"/>
          </a:xfrm>
          <a:prstGeom prst="rect">
            <a:avLst/>
          </a:prstGeom>
          <a:noFill/>
        </p:spPr>
        <p:txBody>
          <a:bodyPr wrap="none" rtlCol="0">
            <a:spAutoFit/>
          </a:bodyPr>
          <a:lstStyle/>
          <a:p>
            <a:r>
              <a:rPr lang="en-US" altLang="ko-KR" sz="1200" dirty="0">
                <a:latin typeface="+mn-ea"/>
              </a:rPr>
              <a:t>Source: Environmental Modelling &amp; Software 69 (2015) 166-174</a:t>
            </a:r>
            <a:endParaRPr lang="ko-KR" altLang="en-US" sz="1200" dirty="0">
              <a:latin typeface="+mn-ea"/>
            </a:endParaRPr>
          </a:p>
        </p:txBody>
      </p: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FABF53A9-F853-42C9-BBE5-F85EDB2F827A}"/>
                  </a:ext>
                </a:extLst>
              </p:cNvPr>
              <p:cNvSpPr/>
              <p:nvPr/>
            </p:nvSpPr>
            <p:spPr>
              <a:xfrm>
                <a:off x="4928287" y="256386"/>
                <a:ext cx="4056963" cy="165359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ko-KR" sz="1400" b="1" i="1" dirty="0" smtClean="0">
                          <a:latin typeface="Cambria Math" panose="02040503050406030204" pitchFamily="18" charset="0"/>
                        </a:rPr>
                        <m:t>𝒑</m:t>
                      </m:r>
                      <m:r>
                        <a:rPr lang="en-US" altLang="ko-KR" sz="1400" i="1" dirty="0" smtClean="0">
                          <a:latin typeface="Cambria Math" panose="02040503050406030204" pitchFamily="18" charset="0"/>
                        </a:rPr>
                        <m:t>: </m:t>
                      </m:r>
                      <m:r>
                        <a:rPr lang="en-US" altLang="ko-KR" sz="1400" i="1" dirty="0" smtClean="0">
                          <a:latin typeface="Cambria Math" panose="02040503050406030204" pitchFamily="18" charset="0"/>
                        </a:rPr>
                        <m:t>𝑠𝑒𝑡</m:t>
                      </m:r>
                      <m:r>
                        <a:rPr lang="en-US" altLang="ko-KR" sz="1400" i="1" dirty="0" smtClean="0">
                          <a:latin typeface="Cambria Math" panose="02040503050406030204" pitchFamily="18" charset="0"/>
                        </a:rPr>
                        <m:t> </m:t>
                      </m:r>
                      <m:r>
                        <a:rPr lang="en-US" altLang="ko-KR" sz="1400" i="1" dirty="0" smtClean="0">
                          <a:latin typeface="Cambria Math" panose="02040503050406030204" pitchFamily="18" charset="0"/>
                        </a:rPr>
                        <m:t>𝑜𝑓</m:t>
                      </m:r>
                      <m:r>
                        <a:rPr lang="en-US" altLang="ko-KR" sz="1400" i="1" dirty="0" smtClean="0">
                          <a:latin typeface="Cambria Math" panose="02040503050406030204" pitchFamily="18" charset="0"/>
                        </a:rPr>
                        <m:t> </m:t>
                      </m:r>
                      <m:r>
                        <a:rPr lang="en-US" altLang="ko-KR" sz="1400" i="1" dirty="0" smtClean="0">
                          <a:latin typeface="Cambria Math" panose="02040503050406030204" pitchFamily="18" charset="0"/>
                        </a:rPr>
                        <m:t>𝑝𝑎𝑟𝑎𝑚𝑒𝑡𝑒𝑟𝑠</m:t>
                      </m:r>
                    </m:oMath>
                  </m:oMathPara>
                </a14:m>
                <a:endParaRPr lang="en-US" altLang="ko-KR" sz="1400" dirty="0">
                  <a:latin typeface="+mn-ea"/>
                </a:endParaRPr>
              </a:p>
              <a:p>
                <a:pPr/>
                <a14:m>
                  <m:oMathPara xmlns:m="http://schemas.openxmlformats.org/officeDocument/2006/math">
                    <m:oMathParaPr>
                      <m:jc m:val="left"/>
                    </m:oMathParaPr>
                    <m:oMath xmlns:m="http://schemas.openxmlformats.org/officeDocument/2006/math">
                      <m:r>
                        <a:rPr lang="en-US" altLang="ko-KR" sz="1400" i="1" dirty="0">
                          <a:latin typeface="Cambria Math" panose="02040503050406030204" pitchFamily="18" charset="0"/>
                        </a:rPr>
                        <m:t>𝑦</m:t>
                      </m:r>
                      <m:r>
                        <a:rPr lang="en-US" altLang="ko-KR" sz="1400" i="1" dirty="0" smtClean="0">
                          <a:latin typeface="Cambria Math" panose="02040503050406030204" pitchFamily="18" charset="0"/>
                        </a:rPr>
                        <m:t>: </m:t>
                      </m:r>
                      <m:r>
                        <a:rPr lang="en-US" altLang="ko-KR" sz="1400" i="1" dirty="0" smtClean="0">
                          <a:latin typeface="Cambria Math" panose="02040503050406030204" pitchFamily="18" charset="0"/>
                        </a:rPr>
                        <m:t>𝑜𝑢𝑡𝑝𝑢𝑡</m:t>
                      </m:r>
                    </m:oMath>
                  </m:oMathPara>
                </a14:m>
                <a:endParaRPr lang="en-US" altLang="ko-KR" sz="1400" dirty="0">
                  <a:latin typeface="+mn-ea"/>
                </a:endParaRPr>
              </a:p>
              <a:p>
                <a:pPr/>
                <a14:m>
                  <m:oMathPara xmlns:m="http://schemas.openxmlformats.org/officeDocument/2006/math">
                    <m:oMathParaPr>
                      <m:jc m:val="left"/>
                    </m:oMathParaPr>
                    <m:oMath xmlns:m="http://schemas.openxmlformats.org/officeDocument/2006/math">
                      <m:sSub>
                        <m:sSubPr>
                          <m:ctrlPr>
                            <a:rPr lang="en-US" altLang="ko-KR" sz="1400" b="0" i="1" dirty="0" smtClean="0">
                              <a:latin typeface="Cambria Math" panose="02040503050406030204" pitchFamily="18" charset="0"/>
                            </a:rPr>
                          </m:ctrlPr>
                        </m:sSubPr>
                        <m:e>
                          <m:r>
                            <a:rPr lang="en-US" altLang="ko-KR" sz="1400" i="1" dirty="0" smtClean="0">
                              <a:latin typeface="Cambria Math" panose="02040503050406030204" pitchFamily="18" charset="0"/>
                            </a:rPr>
                            <m:t>𝑦</m:t>
                          </m:r>
                        </m:e>
                        <m:sub>
                          <m:r>
                            <a:rPr lang="en-US" altLang="ko-KR" sz="1400" b="0" i="1" dirty="0" smtClean="0">
                              <a:latin typeface="Cambria Math" panose="02040503050406030204" pitchFamily="18" charset="0"/>
                            </a:rPr>
                            <m:t>0</m:t>
                          </m:r>
                        </m:sub>
                      </m:sSub>
                      <m:r>
                        <a:rPr lang="en-US" altLang="ko-KR" sz="1400" i="1" dirty="0" smtClean="0">
                          <a:latin typeface="Cambria Math" panose="02040503050406030204" pitchFamily="18" charset="0"/>
                        </a:rPr>
                        <m:t>:</m:t>
                      </m:r>
                      <m:r>
                        <a:rPr lang="en-US" altLang="ko-KR" sz="1400" b="0" i="1" dirty="0" smtClean="0">
                          <a:latin typeface="Cambria Math" panose="02040503050406030204" pitchFamily="18" charset="0"/>
                        </a:rPr>
                        <m:t>𝐸</m:t>
                      </m:r>
                      <m:d>
                        <m:dPr>
                          <m:begChr m:val="["/>
                          <m:endChr m:val="]"/>
                          <m:ctrlPr>
                            <a:rPr lang="en-US" altLang="ko-KR" sz="1400" b="0" i="1" dirty="0" smtClean="0">
                              <a:latin typeface="Cambria Math" panose="02040503050406030204" pitchFamily="18" charset="0"/>
                            </a:rPr>
                          </m:ctrlPr>
                        </m:dPr>
                        <m:e>
                          <m:r>
                            <a:rPr lang="en-US" altLang="ko-KR" sz="1400" b="0" i="1" dirty="0" smtClean="0">
                              <a:latin typeface="Cambria Math" panose="02040503050406030204" pitchFamily="18" charset="0"/>
                            </a:rPr>
                            <m:t>𝑦</m:t>
                          </m:r>
                          <m:d>
                            <m:dPr>
                              <m:ctrlPr>
                                <a:rPr lang="en-US" altLang="ko-KR" sz="1400" b="0" i="1" dirty="0" smtClean="0">
                                  <a:latin typeface="Cambria Math" panose="02040503050406030204" pitchFamily="18" charset="0"/>
                                </a:rPr>
                              </m:ctrlPr>
                            </m:dPr>
                            <m:e>
                              <m:r>
                                <a:rPr lang="en-US" altLang="ko-KR" sz="1400" b="1" i="1" dirty="0" smtClean="0">
                                  <a:latin typeface="Cambria Math" panose="02040503050406030204" pitchFamily="18" charset="0"/>
                                </a:rPr>
                                <m:t>𝒑</m:t>
                              </m:r>
                            </m:e>
                          </m:d>
                        </m:e>
                      </m:d>
                    </m:oMath>
                  </m:oMathPara>
                </a14:m>
                <a:endParaRPr lang="en-US" altLang="ko-KR" sz="1400" dirty="0">
                  <a:latin typeface="+mn-ea"/>
                </a:endParaRPr>
              </a:p>
              <a:p>
                <a:pPr/>
                <a14:m>
                  <m:oMathPara xmlns:m="http://schemas.openxmlformats.org/officeDocument/2006/math">
                    <m:oMathParaPr>
                      <m:jc m:val="left"/>
                    </m:oMathParaPr>
                    <m:oMath xmlns:m="http://schemas.openxmlformats.org/officeDocument/2006/math">
                      <m:r>
                        <a:rPr lang="en-US" altLang="ko-KR" sz="1400" b="0" i="1" dirty="0" smtClean="0">
                          <a:latin typeface="Cambria Math" panose="02040503050406030204" pitchFamily="18" charset="0"/>
                        </a:rPr>
                        <m:t>𝑉</m:t>
                      </m:r>
                      <m:r>
                        <a:rPr lang="en-US" altLang="ko-KR" sz="1400" b="0" i="1" dirty="0" smtClean="0">
                          <a:latin typeface="Cambria Math" panose="02040503050406030204" pitchFamily="18" charset="0"/>
                        </a:rPr>
                        <m:t>:</m:t>
                      </m:r>
                      <m:r>
                        <a:rPr lang="en-US" altLang="ko-KR" sz="1400" b="0" i="1" dirty="0" smtClean="0">
                          <a:latin typeface="Cambria Math" panose="02040503050406030204" pitchFamily="18" charset="0"/>
                        </a:rPr>
                        <m:t>𝑣𝑎𝑟𝑖𝑎𝑛𝑐𝑒</m:t>
                      </m:r>
                    </m:oMath>
                  </m:oMathPara>
                </a14:m>
                <a:endParaRPr lang="en-US" altLang="ko-KR" sz="1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ko-KR" sz="1400" b="0" i="1" dirty="0" smtClean="0">
                          <a:latin typeface="Cambria Math" panose="02040503050406030204" pitchFamily="18" charset="0"/>
                        </a:rPr>
                        <m:t>𝑆</m:t>
                      </m:r>
                      <m:r>
                        <a:rPr lang="en-US" altLang="ko-KR" sz="1400" i="1" dirty="0" smtClean="0">
                          <a:latin typeface="Cambria Math" panose="02040503050406030204" pitchFamily="18" charset="0"/>
                        </a:rPr>
                        <m:t>:</m:t>
                      </m:r>
                      <m:r>
                        <a:rPr lang="en-US" altLang="ko-KR" sz="1400" b="0" i="1" dirty="0" smtClean="0">
                          <a:latin typeface="Cambria Math" panose="02040503050406030204" pitchFamily="18" charset="0"/>
                        </a:rPr>
                        <m:t>𝑠𝑒𝑛𝑠𝑖𝑡𝑖𝑣𝑖𝑡𝑦</m:t>
                      </m:r>
                      <m:r>
                        <a:rPr lang="en-US" altLang="ko-KR" sz="1400" b="0" i="1" dirty="0" smtClean="0">
                          <a:latin typeface="Cambria Math" panose="02040503050406030204" pitchFamily="18" charset="0"/>
                        </a:rPr>
                        <m:t> </m:t>
                      </m:r>
                      <m:d>
                        <m:dPr>
                          <m:ctrlPr>
                            <a:rPr lang="en-US" altLang="ko-KR" sz="1400" b="0" i="1" dirty="0" smtClean="0">
                              <a:latin typeface="Cambria Math" panose="02040503050406030204" pitchFamily="18" charset="0"/>
                            </a:rPr>
                          </m:ctrlPr>
                        </m:dPr>
                        <m:e>
                          <m:sSub>
                            <m:sSubPr>
                              <m:ctrlPr>
                                <a:rPr lang="en-US" altLang="ko-KR" sz="1400" b="0" i="1" dirty="0" smtClean="0">
                                  <a:latin typeface="Cambria Math" panose="02040503050406030204" pitchFamily="18" charset="0"/>
                                </a:rPr>
                              </m:ctrlPr>
                            </m:sSubPr>
                            <m:e>
                              <m:r>
                                <a:rPr lang="en-US" altLang="ko-KR" sz="1400" b="0" i="1" dirty="0" smtClean="0">
                                  <a:latin typeface="Cambria Math" panose="02040503050406030204" pitchFamily="18" charset="0"/>
                                </a:rPr>
                                <m:t>𝑆</m:t>
                              </m:r>
                            </m:e>
                            <m:sub>
                              <m:r>
                                <a:rPr lang="en-US" altLang="ko-KR" sz="1400" b="0" i="1" dirty="0" smtClean="0">
                                  <a:latin typeface="Cambria Math" panose="02040503050406030204" pitchFamily="18" charset="0"/>
                                </a:rPr>
                                <m:t>𝑗</m:t>
                              </m:r>
                            </m:sub>
                          </m:sSub>
                          <m:r>
                            <a:rPr lang="en-US" altLang="ko-KR" sz="1400" b="0" i="1" dirty="0" smtClean="0">
                              <a:latin typeface="Cambria Math" panose="02040503050406030204" pitchFamily="18" charset="0"/>
                            </a:rPr>
                            <m:t>= </m:t>
                          </m:r>
                          <m:f>
                            <m:fPr>
                              <m:ctrlPr>
                                <a:rPr lang="en-US" altLang="ko-KR" sz="1400" b="0" i="1" dirty="0" smtClean="0">
                                  <a:latin typeface="Cambria Math" panose="02040503050406030204" pitchFamily="18" charset="0"/>
                                </a:rPr>
                              </m:ctrlPr>
                            </m:fPr>
                            <m:num>
                              <m:sSub>
                                <m:sSubPr>
                                  <m:ctrlPr>
                                    <a:rPr lang="en-US" altLang="ko-KR" sz="1400" b="0" i="1" dirty="0" smtClean="0">
                                      <a:latin typeface="Cambria Math" panose="02040503050406030204" pitchFamily="18" charset="0"/>
                                    </a:rPr>
                                  </m:ctrlPr>
                                </m:sSubPr>
                                <m:e>
                                  <m:r>
                                    <a:rPr lang="en-US" altLang="ko-KR" sz="1400" b="0" i="1" dirty="0" smtClean="0">
                                      <a:latin typeface="Cambria Math" panose="02040503050406030204" pitchFamily="18" charset="0"/>
                                    </a:rPr>
                                    <m:t>𝑉</m:t>
                                  </m:r>
                                </m:e>
                                <m:sub>
                                  <m:r>
                                    <a:rPr lang="en-US" altLang="ko-KR" sz="1400" b="0" i="1" dirty="0" smtClean="0">
                                      <a:latin typeface="Cambria Math" panose="02040503050406030204" pitchFamily="18" charset="0"/>
                                    </a:rPr>
                                    <m:t>𝑗</m:t>
                                  </m:r>
                                </m:sub>
                              </m:sSub>
                            </m:num>
                            <m:den>
                              <m:r>
                                <a:rPr lang="en-US" altLang="ko-KR" sz="1400" b="0" i="1" dirty="0" smtClean="0">
                                  <a:latin typeface="Cambria Math" panose="02040503050406030204" pitchFamily="18" charset="0"/>
                                </a:rPr>
                                <m:t>𝑉</m:t>
                              </m:r>
                            </m:den>
                          </m:f>
                          <m:r>
                            <a:rPr lang="en-US" altLang="ko-KR" sz="1400" b="0" i="1" dirty="0" smtClean="0">
                              <a:latin typeface="Cambria Math" panose="02040503050406030204" pitchFamily="18" charset="0"/>
                            </a:rPr>
                            <m:t>, </m:t>
                          </m:r>
                          <m:sSub>
                            <m:sSubPr>
                              <m:ctrlPr>
                                <a:rPr lang="en-US" altLang="ko-KR" sz="1400" b="0" i="1" dirty="0" smtClean="0">
                                  <a:latin typeface="Cambria Math" panose="02040503050406030204" pitchFamily="18" charset="0"/>
                                </a:rPr>
                              </m:ctrlPr>
                            </m:sSubPr>
                            <m:e>
                              <m:r>
                                <a:rPr lang="en-US" altLang="ko-KR" sz="1400" b="0" i="1" dirty="0" smtClean="0">
                                  <a:latin typeface="Cambria Math" panose="02040503050406030204" pitchFamily="18" charset="0"/>
                                </a:rPr>
                                <m:t>𝑆</m:t>
                              </m:r>
                            </m:e>
                            <m:sub>
                              <m:r>
                                <a:rPr lang="en-US" altLang="ko-KR" sz="1400" b="0" i="1" dirty="0" smtClean="0">
                                  <a:latin typeface="Cambria Math" panose="02040503050406030204" pitchFamily="18" charset="0"/>
                                </a:rPr>
                                <m:t>𝑗𝑘</m:t>
                              </m:r>
                            </m:sub>
                          </m:sSub>
                          <m:r>
                            <a:rPr lang="en-US" altLang="ko-KR" sz="1400" b="0" i="1" dirty="0" smtClean="0">
                              <a:latin typeface="Cambria Math" panose="02040503050406030204" pitchFamily="18" charset="0"/>
                            </a:rPr>
                            <m:t>=</m:t>
                          </m:r>
                          <m:f>
                            <m:fPr>
                              <m:ctrlPr>
                                <a:rPr lang="en-US" altLang="ko-KR" sz="1400" b="0" i="1" dirty="0" smtClean="0">
                                  <a:latin typeface="Cambria Math" panose="02040503050406030204" pitchFamily="18" charset="0"/>
                                </a:rPr>
                              </m:ctrlPr>
                            </m:fPr>
                            <m:num>
                              <m:sSub>
                                <m:sSubPr>
                                  <m:ctrlPr>
                                    <a:rPr lang="en-US" altLang="ko-KR" sz="1400" b="0" i="1" dirty="0" smtClean="0">
                                      <a:latin typeface="Cambria Math" panose="02040503050406030204" pitchFamily="18" charset="0"/>
                                    </a:rPr>
                                  </m:ctrlPr>
                                </m:sSubPr>
                                <m:e>
                                  <m:r>
                                    <a:rPr lang="en-US" altLang="ko-KR" sz="1400" b="0" i="1" dirty="0" smtClean="0">
                                      <a:latin typeface="Cambria Math" panose="02040503050406030204" pitchFamily="18" charset="0"/>
                                    </a:rPr>
                                    <m:t>𝑉</m:t>
                                  </m:r>
                                </m:e>
                                <m:sub>
                                  <m:r>
                                    <a:rPr lang="en-US" altLang="ko-KR" sz="1400" b="0" i="1" dirty="0" smtClean="0">
                                      <a:latin typeface="Cambria Math" panose="02040503050406030204" pitchFamily="18" charset="0"/>
                                    </a:rPr>
                                    <m:t>𝑗𝑘</m:t>
                                  </m:r>
                                </m:sub>
                              </m:sSub>
                            </m:num>
                            <m:den>
                              <m:r>
                                <a:rPr lang="en-US" altLang="ko-KR" sz="1400" b="0" i="1" dirty="0" smtClean="0">
                                  <a:latin typeface="Cambria Math" panose="02040503050406030204" pitchFamily="18" charset="0"/>
                                </a:rPr>
                                <m:t>𝑉</m:t>
                              </m:r>
                            </m:den>
                          </m:f>
                        </m:e>
                      </m:d>
                    </m:oMath>
                  </m:oMathPara>
                </a14:m>
                <a:endParaRPr lang="en-US" altLang="ko-KR" sz="1400" dirty="0">
                  <a:latin typeface="+mn-ea"/>
                </a:endParaRPr>
              </a:p>
              <a:p>
                <a:endParaRPr lang="en-US" altLang="ko-KR" sz="1400" dirty="0">
                  <a:latin typeface="+mn-ea"/>
                </a:endParaRPr>
              </a:p>
            </p:txBody>
          </p:sp>
        </mc:Choice>
        <mc:Fallback xmlns="">
          <p:sp>
            <p:nvSpPr>
              <p:cNvPr id="6" name="직사각형 5">
                <a:extLst>
                  <a:ext uri="{FF2B5EF4-FFF2-40B4-BE49-F238E27FC236}">
                    <a16:creationId xmlns:a16="http://schemas.microsoft.com/office/drawing/2014/main" id="{FABF53A9-F853-42C9-BBE5-F85EDB2F827A}"/>
                  </a:ext>
                </a:extLst>
              </p:cNvPr>
              <p:cNvSpPr>
                <a:spLocks noRot="1" noChangeAspect="1" noMove="1" noResize="1" noEditPoints="1" noAdjustHandles="1" noChangeArrowheads="1" noChangeShapeType="1" noTextEdit="1"/>
              </p:cNvSpPr>
              <p:nvPr/>
            </p:nvSpPr>
            <p:spPr>
              <a:xfrm>
                <a:off x="4928287" y="256386"/>
                <a:ext cx="4056963" cy="1653594"/>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76672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B8FAA479-302B-49CD-80D2-298F6D44D8C5}"/>
                  </a:ext>
                </a:extLst>
              </p:cNvPr>
              <p:cNvSpPr>
                <a:spLocks noGrp="1"/>
              </p:cNvSpPr>
              <p:nvPr>
                <p:ph idx="1"/>
              </p:nvPr>
            </p:nvSpPr>
            <p:spPr>
              <a:xfrm>
                <a:off x="628650" y="1825626"/>
                <a:ext cx="7886700" cy="4214228"/>
              </a:xfrm>
            </p:spPr>
            <p:txBody>
              <a:bodyPr>
                <a:normAutofit/>
              </a:bodyPr>
              <a:lstStyle/>
              <a:p>
                <a:pPr>
                  <a:lnSpc>
                    <a:spcPct val="150000"/>
                  </a:lnSpc>
                </a:pPr>
                <a:r>
                  <a:rPr lang="en-US" altLang="ko-KR" sz="1800" b="1" i="0" u="none" strike="noStrike" baseline="0" dirty="0" smtClean="0">
                    <a:latin typeface="+mn-ea"/>
                  </a:rPr>
                  <a:t>3.5.5.3. Fourier amplitude sensitivity testing: FAST</a:t>
                </a:r>
              </a:p>
              <a:p>
                <a:pPr marL="0" indent="0" algn="just">
                  <a:lnSpc>
                    <a:spcPct val="150000"/>
                  </a:lnSpc>
                  <a:buNone/>
                </a:pPr>
                <a14:m>
                  <m:oMathPara xmlns:m="http://schemas.openxmlformats.org/officeDocument/2006/math">
                    <m:oMathParaPr>
                      <m:jc m:val="left"/>
                    </m:oMathParaPr>
                    <m:oMath xmlns:m="http://schemas.openxmlformats.org/officeDocument/2006/math">
                      <m:r>
                        <a:rPr lang="en-US" altLang="ko-KR" sz="1800" b="1" i="1" smtClean="0">
                          <a:latin typeface="Cambria Math" panose="02040503050406030204" pitchFamily="18" charset="0"/>
                        </a:rPr>
                        <m:t>𝒑𝒆𝒓𝒊𝒐𝒅𝒊𝒄</m:t>
                      </m:r>
                      <m:r>
                        <a:rPr lang="en-US" altLang="ko-KR" sz="1800" b="1" i="1" smtClean="0">
                          <a:latin typeface="Cambria Math" panose="02040503050406030204" pitchFamily="18" charset="0"/>
                        </a:rPr>
                        <m:t> </m:t>
                      </m:r>
                      <m:r>
                        <a:rPr lang="en-US" altLang="ko-KR" sz="1800" b="1" i="1" smtClean="0">
                          <a:latin typeface="Cambria Math" panose="02040503050406030204" pitchFamily="18" charset="0"/>
                        </a:rPr>
                        <m:t>𝒔𝒂𝒎𝒑𝒍𝒊𝒏𝒈</m:t>
                      </m:r>
                      <m:r>
                        <a:rPr lang="en-US" altLang="ko-KR" sz="1800" b="1" i="1" smtClean="0">
                          <a:latin typeface="Cambria Math" panose="02040503050406030204" pitchFamily="18" charset="0"/>
                        </a:rPr>
                        <m:t>: </m:t>
                      </m:r>
                      <m:sSub>
                        <m:sSubPr>
                          <m:ctrlPr>
                            <a:rPr lang="en-US" altLang="ko-KR" sz="1800" b="0" i="1" smtClean="0">
                              <a:latin typeface="Cambria Math" panose="02040503050406030204" pitchFamily="18" charset="0"/>
                            </a:rPr>
                          </m:ctrlPr>
                        </m:sSubPr>
                        <m:e>
                          <m:r>
                            <a:rPr lang="en-US" altLang="ko-KR" sz="1800" i="1" smtClean="0">
                              <a:latin typeface="Cambria Math" panose="02040503050406030204" pitchFamily="18" charset="0"/>
                            </a:rPr>
                            <m:t>𝑝</m:t>
                          </m:r>
                        </m:e>
                        <m:sub>
                          <m:r>
                            <a:rPr lang="en-US" altLang="ko-KR" sz="1800" b="0" i="1" smtClean="0">
                              <a:latin typeface="Cambria Math" panose="02040503050406030204" pitchFamily="18" charset="0"/>
                            </a:rPr>
                            <m:t>𝑗</m:t>
                          </m:r>
                        </m:sub>
                      </m:sSub>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𝐺</m:t>
                      </m:r>
                      <m:d>
                        <m:dPr>
                          <m:ctrlPr>
                            <a:rPr lang="en-US" altLang="ko-KR" sz="1800" b="0" i="1" smtClean="0">
                              <a:latin typeface="Cambria Math" panose="02040503050406030204" pitchFamily="18" charset="0"/>
                            </a:rPr>
                          </m:ctrlPr>
                        </m:dPr>
                        <m:e>
                          <m:func>
                            <m:funcPr>
                              <m:ctrlPr>
                                <a:rPr lang="en-US" altLang="ko-KR" sz="1800" b="0" i="1" smtClean="0">
                                  <a:latin typeface="Cambria Math" panose="02040503050406030204" pitchFamily="18" charset="0"/>
                                </a:rPr>
                              </m:ctrlPr>
                            </m:funcPr>
                            <m:fName>
                              <m:r>
                                <a:rPr lang="en-US" altLang="ko-KR" sz="1800" b="0" i="1" smtClean="0">
                                  <a:latin typeface="Cambria Math" panose="02040503050406030204" pitchFamily="18" charset="0"/>
                                </a:rPr>
                                <m:t>𝑠𝑖𝑛</m:t>
                              </m:r>
                            </m:fName>
                            <m:e>
                              <m:d>
                                <m:dPr>
                                  <m:ctrlPr>
                                    <a:rPr lang="en-US" altLang="ko-KR" sz="1800" b="0" i="1" smtClean="0">
                                      <a:latin typeface="Cambria Math" panose="02040503050406030204" pitchFamily="18" charset="0"/>
                                    </a:rPr>
                                  </m:ctrlPr>
                                </m:dPr>
                                <m:e>
                                  <m:sSub>
                                    <m:sSubPr>
                                      <m:ctrlPr>
                                        <a:rPr lang="en-US" altLang="ko-KR" sz="1800" b="0" i="1" smtClean="0">
                                          <a:latin typeface="Cambria Math" panose="02040503050406030204" pitchFamily="18" charset="0"/>
                                        </a:rPr>
                                      </m:ctrlPr>
                                    </m:sSubPr>
                                    <m:e>
                                      <m:r>
                                        <a:rPr lang="en-US" altLang="ko-KR" sz="1800" b="0" i="1" smtClean="0">
                                          <a:latin typeface="Cambria Math" panose="02040503050406030204" pitchFamily="18" charset="0"/>
                                        </a:rPr>
                                        <m:t>𝑤</m:t>
                                      </m:r>
                                    </m:e>
                                    <m:sub>
                                      <m:r>
                                        <a:rPr lang="en-US" altLang="ko-KR" sz="1800" b="0" i="1" smtClean="0">
                                          <a:latin typeface="Cambria Math" panose="02040503050406030204" pitchFamily="18" charset="0"/>
                                        </a:rPr>
                                        <m:t>𝑗</m:t>
                                      </m:r>
                                    </m:sub>
                                  </m:sSub>
                                  <m:r>
                                    <a:rPr lang="en-US" altLang="ko-KR" sz="1800" b="0" i="1" smtClean="0">
                                      <a:latin typeface="Cambria Math" panose="02040503050406030204" pitchFamily="18" charset="0"/>
                                    </a:rPr>
                                    <m:t>𝑠</m:t>
                                  </m:r>
                                </m:e>
                              </m:d>
                            </m:e>
                          </m:func>
                        </m:e>
                      </m:d>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𝑠</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𝑟𝑎𝑛𝑔𝑖𝑛𝑔</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𝑓𝑟𝑜𝑚</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𝜋</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𝑡𝑜</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𝜋</m:t>
                      </m:r>
                      <m:r>
                        <a:rPr lang="en-US" altLang="ko-KR" sz="1800" b="0" i="1" smtClean="0">
                          <a:latin typeface="Cambria Math" panose="02040503050406030204" pitchFamily="18" charset="0"/>
                        </a:rPr>
                        <m:t>)</m:t>
                      </m:r>
                    </m:oMath>
                  </m:oMathPara>
                </a14:m>
                <a:endParaRPr lang="en-US" altLang="ko-KR" sz="1800" i="1" dirty="0" smtClean="0">
                  <a:latin typeface="Cambria Math" panose="02040503050406030204" pitchFamily="18" charset="0"/>
                </a:endParaRPr>
              </a:p>
              <a:p>
                <a:pPr marL="0" indent="0" algn="just">
                  <a:lnSpc>
                    <a:spcPct val="150000"/>
                  </a:lnSpc>
                  <a:buNone/>
                </a:pPr>
                <a14:m>
                  <m:oMathPara xmlns:m="http://schemas.openxmlformats.org/officeDocument/2006/math">
                    <m:oMathParaPr>
                      <m:jc m:val="left"/>
                    </m:oMathParaPr>
                    <m:oMath xmlns:m="http://schemas.openxmlformats.org/officeDocument/2006/math">
                      <m:r>
                        <a:rPr lang="en-US" altLang="ko-KR" sz="1800" i="1">
                          <a:latin typeface="Cambria Math" panose="02040503050406030204" pitchFamily="18" charset="0"/>
                        </a:rPr>
                        <m:t>𝑉</m:t>
                      </m:r>
                      <m:r>
                        <a:rPr lang="en-US" altLang="ko-KR" sz="1800" i="1">
                          <a:latin typeface="Cambria Math" panose="02040503050406030204" pitchFamily="18" charset="0"/>
                          <a:ea typeface="Cambria Math" panose="02040503050406030204" pitchFamily="18" charset="0"/>
                        </a:rPr>
                        <m:t>≡</m:t>
                      </m:r>
                      <m:sSub>
                        <m:sSubPr>
                          <m:ctrlPr>
                            <a:rPr lang="en-US" altLang="ko-KR" sz="1800" i="1">
                              <a:latin typeface="Cambria Math" panose="02040503050406030204" pitchFamily="18" charset="0"/>
                              <a:ea typeface="Cambria Math" panose="02040503050406030204" pitchFamily="18" charset="0"/>
                            </a:rPr>
                          </m:ctrlPr>
                        </m:sSubPr>
                        <m:e>
                          <m:r>
                            <a:rPr lang="en-US" altLang="ko-KR" sz="1800" i="1">
                              <a:latin typeface="Cambria Math" panose="02040503050406030204" pitchFamily="18" charset="0"/>
                              <a:ea typeface="Cambria Math" panose="02040503050406030204" pitchFamily="18" charset="0"/>
                            </a:rPr>
                            <m:t>𝐸</m:t>
                          </m:r>
                        </m:e>
                        <m:sub>
                          <m:r>
                            <a:rPr lang="en-US" altLang="ko-KR" sz="1800" b="1" i="1">
                              <a:latin typeface="Cambria Math" panose="02040503050406030204" pitchFamily="18" charset="0"/>
                              <a:ea typeface="Cambria Math" panose="02040503050406030204" pitchFamily="18" charset="0"/>
                            </a:rPr>
                            <m:t>𝒑</m:t>
                          </m:r>
                        </m:sub>
                      </m:sSub>
                      <m:d>
                        <m:dPr>
                          <m:begChr m:val="["/>
                          <m:endChr m:val="]"/>
                          <m:ctrlPr>
                            <a:rPr lang="en-US" altLang="ko-KR" sz="1800" i="1">
                              <a:latin typeface="Cambria Math" panose="02040503050406030204" pitchFamily="18" charset="0"/>
                              <a:ea typeface="Cambria Math" panose="02040503050406030204" pitchFamily="18" charset="0"/>
                            </a:rPr>
                          </m:ctrlPr>
                        </m:dPr>
                        <m:e>
                          <m:sSup>
                            <m:sSupPr>
                              <m:ctrlPr>
                                <a:rPr lang="en-US" altLang="ko-KR" sz="1800" i="1">
                                  <a:latin typeface="Cambria Math" panose="02040503050406030204" pitchFamily="18" charset="0"/>
                                  <a:ea typeface="Cambria Math" panose="02040503050406030204" pitchFamily="18" charset="0"/>
                                </a:rPr>
                              </m:ctrlPr>
                            </m:sSupPr>
                            <m:e>
                              <m:d>
                                <m:dPr>
                                  <m:ctrlPr>
                                    <a:rPr lang="en-US" altLang="ko-KR" sz="1800" i="1">
                                      <a:latin typeface="Cambria Math" panose="02040503050406030204" pitchFamily="18" charset="0"/>
                                      <a:ea typeface="Cambria Math" panose="02040503050406030204" pitchFamily="18" charset="0"/>
                                    </a:rPr>
                                  </m:ctrlPr>
                                </m:dPr>
                                <m:e>
                                  <m:r>
                                    <a:rPr lang="en-US" altLang="ko-KR" sz="1800" i="1">
                                      <a:latin typeface="Cambria Math" panose="02040503050406030204" pitchFamily="18" charset="0"/>
                                      <a:ea typeface="Cambria Math" panose="02040503050406030204" pitchFamily="18" charset="0"/>
                                    </a:rPr>
                                    <m:t>𝑦</m:t>
                                  </m:r>
                                  <m:d>
                                    <m:dPr>
                                      <m:ctrlPr>
                                        <a:rPr lang="en-US" altLang="ko-KR" sz="1800" i="1">
                                          <a:latin typeface="Cambria Math" panose="02040503050406030204" pitchFamily="18" charset="0"/>
                                          <a:ea typeface="Cambria Math" panose="02040503050406030204" pitchFamily="18" charset="0"/>
                                        </a:rPr>
                                      </m:ctrlPr>
                                    </m:dPr>
                                    <m:e>
                                      <m:r>
                                        <a:rPr lang="en-US" altLang="ko-KR" sz="1800" b="1" i="1">
                                          <a:latin typeface="Cambria Math" panose="02040503050406030204" pitchFamily="18" charset="0"/>
                                          <a:ea typeface="Cambria Math" panose="02040503050406030204" pitchFamily="18" charset="0"/>
                                        </a:rPr>
                                        <m:t>𝒑</m:t>
                                      </m:r>
                                    </m:e>
                                  </m:d>
                                  <m:r>
                                    <a:rPr lang="en-US" altLang="ko-KR" sz="1800" i="1">
                                      <a:latin typeface="Cambria Math" panose="02040503050406030204" pitchFamily="18" charset="0"/>
                                      <a:ea typeface="Cambria Math" panose="02040503050406030204" pitchFamily="18" charset="0"/>
                                    </a:rPr>
                                    <m:t>−</m:t>
                                  </m:r>
                                  <m:acc>
                                    <m:accPr>
                                      <m:chr m:val="̅"/>
                                      <m:ctrlPr>
                                        <a:rPr lang="en-US" altLang="ko-KR" sz="1800" i="1">
                                          <a:latin typeface="Cambria Math" panose="02040503050406030204" pitchFamily="18" charset="0"/>
                                        </a:rPr>
                                      </m:ctrlPr>
                                    </m:accPr>
                                    <m:e>
                                      <m:r>
                                        <a:rPr lang="en-US" altLang="ko-KR" sz="1800" i="1">
                                          <a:latin typeface="Cambria Math" panose="02040503050406030204" pitchFamily="18" charset="0"/>
                                        </a:rPr>
                                        <m:t>𝑦</m:t>
                                      </m:r>
                                    </m:e>
                                  </m:acc>
                                </m:e>
                              </m:d>
                            </m:e>
                            <m:sup>
                              <m:r>
                                <a:rPr lang="en-US" altLang="ko-KR" sz="1800" i="1">
                                  <a:latin typeface="Cambria Math" panose="02040503050406030204" pitchFamily="18" charset="0"/>
                                  <a:ea typeface="Cambria Math" panose="02040503050406030204" pitchFamily="18" charset="0"/>
                                </a:rPr>
                                <m:t>2</m:t>
                              </m:r>
                            </m:sup>
                          </m:sSup>
                        </m:e>
                      </m:d>
                      <m:r>
                        <a:rPr lang="en-US" altLang="ko-KR" sz="1800" b="0" i="1" smtClean="0">
                          <a:latin typeface="Cambria Math" panose="02040503050406030204" pitchFamily="18" charset="0"/>
                          <a:ea typeface="Cambria Math" panose="02040503050406030204" pitchFamily="18" charset="0"/>
                        </a:rPr>
                        <m:t>=</m:t>
                      </m:r>
                      <m:f>
                        <m:fPr>
                          <m:ctrlPr>
                            <a:rPr lang="en-US" altLang="ko-KR" sz="1800" b="0" i="1" smtClean="0">
                              <a:latin typeface="Cambria Math" panose="02040503050406030204" pitchFamily="18" charset="0"/>
                              <a:ea typeface="Cambria Math" panose="02040503050406030204" pitchFamily="18" charset="0"/>
                            </a:rPr>
                          </m:ctrlPr>
                        </m:fPr>
                        <m:num>
                          <m:r>
                            <a:rPr lang="en-US" altLang="ko-KR" sz="1800" b="0" i="1" smtClean="0">
                              <a:latin typeface="Cambria Math" panose="02040503050406030204" pitchFamily="18" charset="0"/>
                              <a:ea typeface="Cambria Math" panose="02040503050406030204" pitchFamily="18" charset="0"/>
                            </a:rPr>
                            <m:t>1</m:t>
                          </m:r>
                        </m:num>
                        <m:den>
                          <m:r>
                            <a:rPr lang="en-US" altLang="ko-KR" sz="1800" b="0" i="1" smtClean="0">
                              <a:latin typeface="Cambria Math" panose="02040503050406030204" pitchFamily="18" charset="0"/>
                              <a:ea typeface="Cambria Math" panose="02040503050406030204" pitchFamily="18" charset="0"/>
                            </a:rPr>
                            <m:t>2</m:t>
                          </m:r>
                          <m:r>
                            <a:rPr lang="en-US" altLang="ko-KR" sz="1800" b="0" i="1" smtClean="0">
                              <a:latin typeface="Cambria Math" panose="02040503050406030204" pitchFamily="18" charset="0"/>
                              <a:ea typeface="Cambria Math" panose="02040503050406030204" pitchFamily="18" charset="0"/>
                            </a:rPr>
                            <m:t>𝜋</m:t>
                          </m:r>
                        </m:den>
                      </m:f>
                      <m:nary>
                        <m:naryPr>
                          <m:ctrlPr>
                            <a:rPr lang="en-US" altLang="ko-KR" sz="1800" b="0" i="1" smtClean="0">
                              <a:latin typeface="Cambria Math" panose="02040503050406030204" pitchFamily="18" charset="0"/>
                              <a:ea typeface="Cambria Math" panose="02040503050406030204" pitchFamily="18" charset="0"/>
                            </a:rPr>
                          </m:ctrlPr>
                        </m:naryPr>
                        <m:sub>
                          <m:r>
                            <m:rPr>
                              <m:brk m:alnAt="23"/>
                            </m:rPr>
                            <a:rPr lang="en-US" altLang="ko-KR" sz="1800" b="0" i="1" smtClean="0">
                              <a:latin typeface="Cambria Math" panose="02040503050406030204" pitchFamily="18" charset="0"/>
                              <a:ea typeface="Cambria Math" panose="02040503050406030204" pitchFamily="18" charset="0"/>
                            </a:rPr>
                            <m:t>−</m:t>
                          </m:r>
                          <m:r>
                            <a:rPr lang="en-US" altLang="ko-KR" sz="1800" b="0" i="1" smtClean="0">
                              <a:latin typeface="Cambria Math" panose="02040503050406030204" pitchFamily="18" charset="0"/>
                              <a:ea typeface="Cambria Math" panose="02040503050406030204" pitchFamily="18" charset="0"/>
                            </a:rPr>
                            <m:t>𝜋</m:t>
                          </m:r>
                        </m:sub>
                        <m:sup>
                          <m:r>
                            <a:rPr lang="en-US" altLang="ko-KR" sz="1800" b="0" i="1" smtClean="0">
                              <a:latin typeface="Cambria Math" panose="02040503050406030204" pitchFamily="18" charset="0"/>
                              <a:ea typeface="Cambria Math" panose="02040503050406030204" pitchFamily="18" charset="0"/>
                            </a:rPr>
                            <m:t>𝜋</m:t>
                          </m:r>
                        </m:sup>
                        <m:e>
                          <m:r>
                            <a:rPr lang="en-US" altLang="ko-KR" sz="1800" b="0" i="1" smtClean="0">
                              <a:latin typeface="Cambria Math" panose="02040503050406030204" pitchFamily="18" charset="0"/>
                              <a:ea typeface="Cambria Math" panose="02040503050406030204" pitchFamily="18" charset="0"/>
                            </a:rPr>
                            <m:t>𝑦</m:t>
                          </m:r>
                          <m:sSup>
                            <m:sSupPr>
                              <m:ctrlPr>
                                <a:rPr lang="en-US" altLang="ko-KR" sz="1800" b="0" i="1" smtClean="0">
                                  <a:latin typeface="Cambria Math" panose="02040503050406030204" pitchFamily="18" charset="0"/>
                                  <a:ea typeface="Cambria Math" panose="02040503050406030204" pitchFamily="18" charset="0"/>
                                </a:rPr>
                              </m:ctrlPr>
                            </m:sSupPr>
                            <m:e>
                              <m:d>
                                <m:dPr>
                                  <m:ctrlPr>
                                    <a:rPr lang="en-US" altLang="ko-KR" sz="1800" b="0" i="1" smtClean="0">
                                      <a:latin typeface="Cambria Math" panose="02040503050406030204" pitchFamily="18" charset="0"/>
                                      <a:ea typeface="Cambria Math" panose="02040503050406030204" pitchFamily="18" charset="0"/>
                                    </a:rPr>
                                  </m:ctrlPr>
                                </m:dPr>
                                <m:e>
                                  <m:r>
                                    <a:rPr lang="en-US" altLang="ko-KR" sz="1800" b="0" i="1" smtClean="0">
                                      <a:latin typeface="Cambria Math" panose="02040503050406030204" pitchFamily="18" charset="0"/>
                                      <a:ea typeface="Cambria Math" panose="02040503050406030204" pitchFamily="18" charset="0"/>
                                    </a:rPr>
                                    <m:t>𝑠</m:t>
                                  </m:r>
                                </m:e>
                              </m:d>
                            </m:e>
                            <m:sup>
                              <m:r>
                                <a:rPr lang="en-US" altLang="ko-KR" sz="1800" b="0" i="1" smtClean="0">
                                  <a:latin typeface="Cambria Math" panose="02040503050406030204" pitchFamily="18" charset="0"/>
                                  <a:ea typeface="Cambria Math" panose="02040503050406030204" pitchFamily="18" charset="0"/>
                                </a:rPr>
                                <m:t>2</m:t>
                              </m:r>
                            </m:sup>
                          </m:sSup>
                          <m:r>
                            <a:rPr lang="en-US" altLang="ko-KR" sz="1800" b="0" i="1" smtClean="0">
                              <a:latin typeface="Cambria Math" panose="02040503050406030204" pitchFamily="18" charset="0"/>
                              <a:ea typeface="Cambria Math" panose="02040503050406030204" pitchFamily="18" charset="0"/>
                            </a:rPr>
                            <m:t>𝑑𝑠</m:t>
                          </m:r>
                        </m:e>
                      </m:nary>
                      <m:r>
                        <a:rPr lang="en-US" altLang="ko-KR" sz="1800" b="0" i="1" smtClean="0">
                          <a:latin typeface="Cambria Math" panose="02040503050406030204" pitchFamily="18" charset="0"/>
                          <a:ea typeface="Cambria Math" panose="02040503050406030204" pitchFamily="18" charset="0"/>
                        </a:rPr>
                        <m:t>−</m:t>
                      </m:r>
                      <m:sSup>
                        <m:sSupPr>
                          <m:ctrlPr>
                            <a:rPr lang="en-US" altLang="ko-KR" sz="1800" b="0" i="1" smtClean="0">
                              <a:latin typeface="Cambria Math" panose="02040503050406030204" pitchFamily="18" charset="0"/>
                              <a:ea typeface="Cambria Math" panose="02040503050406030204" pitchFamily="18" charset="0"/>
                            </a:rPr>
                          </m:ctrlPr>
                        </m:sSupPr>
                        <m:e>
                          <m:acc>
                            <m:accPr>
                              <m:chr m:val="̅"/>
                              <m:ctrlPr>
                                <a:rPr lang="en-US" altLang="ko-KR" sz="1800" i="1">
                                  <a:latin typeface="Cambria Math" panose="02040503050406030204" pitchFamily="18" charset="0"/>
                                </a:rPr>
                              </m:ctrlPr>
                            </m:accPr>
                            <m:e>
                              <m:r>
                                <a:rPr lang="en-US" altLang="ko-KR" sz="1800" i="1">
                                  <a:latin typeface="Cambria Math" panose="02040503050406030204" pitchFamily="18" charset="0"/>
                                </a:rPr>
                                <m:t>𝑦</m:t>
                              </m:r>
                            </m:e>
                          </m:acc>
                        </m:e>
                        <m:sup>
                          <m:r>
                            <a:rPr lang="en-US" altLang="ko-KR" sz="1800" b="0" i="1" smtClean="0">
                              <a:latin typeface="Cambria Math" panose="02040503050406030204" pitchFamily="18" charset="0"/>
                            </a:rPr>
                            <m:t>2</m:t>
                          </m:r>
                        </m:sup>
                      </m:sSup>
                    </m:oMath>
                  </m:oMathPara>
                </a14:m>
                <a:endParaRPr lang="en-US" altLang="ko-KR" sz="1800" b="0" i="0" dirty="0" smtClean="0">
                  <a:latin typeface="+mn-ea"/>
                </a:endParaRPr>
              </a:p>
              <a:p>
                <a:pPr marL="0" indent="0" algn="just">
                  <a:lnSpc>
                    <a:spcPct val="150000"/>
                  </a:lnSpc>
                  <a:buNone/>
                </a:pPr>
                <a14:m>
                  <m:oMathPara xmlns:m="http://schemas.openxmlformats.org/officeDocument/2006/math">
                    <m:oMathParaPr>
                      <m:jc m:val="left"/>
                    </m:oMathParaPr>
                    <m:oMath xmlns:m="http://schemas.openxmlformats.org/officeDocument/2006/math">
                      <m:r>
                        <a:rPr lang="en-US" altLang="ko-KR" sz="1800" i="1" smtClean="0">
                          <a:latin typeface="Cambria Math" panose="02040503050406030204" pitchFamily="18" charset="0"/>
                          <a:ea typeface="Cambria Math" panose="02040503050406030204" pitchFamily="18" charset="0"/>
                        </a:rPr>
                        <m:t>≅</m:t>
                      </m:r>
                      <m:nary>
                        <m:naryPr>
                          <m:chr m:val="∑"/>
                          <m:ctrlPr>
                            <a:rPr lang="en-US" altLang="ko-KR" sz="1800" i="1" smtClean="0">
                              <a:latin typeface="Cambria Math" panose="02040503050406030204" pitchFamily="18" charset="0"/>
                              <a:ea typeface="Cambria Math" panose="02040503050406030204" pitchFamily="18" charset="0"/>
                            </a:rPr>
                          </m:ctrlPr>
                        </m:naryPr>
                        <m:sub>
                          <m:r>
                            <m:rPr>
                              <m:brk m:alnAt="23"/>
                            </m:rPr>
                            <a:rPr lang="en-US" altLang="ko-KR" sz="1800" b="0" i="1" smtClean="0">
                              <a:latin typeface="Cambria Math" panose="02040503050406030204" pitchFamily="18" charset="0"/>
                              <a:ea typeface="Cambria Math" panose="02040503050406030204" pitchFamily="18" charset="0"/>
                            </a:rPr>
                            <m:t>𝑘</m:t>
                          </m:r>
                          <m:r>
                            <a:rPr lang="en-US" altLang="ko-KR" sz="1800" b="0" i="1" smtClean="0">
                              <a:latin typeface="Cambria Math" panose="02040503050406030204" pitchFamily="18" charset="0"/>
                              <a:ea typeface="Cambria Math" panose="02040503050406030204" pitchFamily="18" charset="0"/>
                            </a:rPr>
                            <m:t>=−∞</m:t>
                          </m:r>
                        </m:sub>
                        <m:sup>
                          <m:r>
                            <a:rPr lang="en-US" altLang="ko-KR" sz="1800" i="1" smtClean="0">
                              <a:latin typeface="Cambria Math" panose="02040503050406030204" pitchFamily="18" charset="0"/>
                              <a:ea typeface="Cambria Math" panose="02040503050406030204" pitchFamily="18" charset="0"/>
                            </a:rPr>
                            <m:t>∞</m:t>
                          </m:r>
                        </m:sup>
                        <m:e>
                          <m:d>
                            <m:dPr>
                              <m:ctrlPr>
                                <a:rPr lang="en-US" altLang="ko-KR" sz="1800" b="0" i="1" smtClean="0">
                                  <a:latin typeface="Cambria Math" panose="02040503050406030204" pitchFamily="18" charset="0"/>
                                  <a:ea typeface="Cambria Math" panose="02040503050406030204" pitchFamily="18" charset="0"/>
                                </a:rPr>
                              </m:ctrlPr>
                            </m:dPr>
                            <m:e>
                              <m:sSubSup>
                                <m:sSubSupPr>
                                  <m:ctrlPr>
                                    <a:rPr lang="en-US" altLang="ko-KR" sz="1800" b="0" i="1" smtClean="0">
                                      <a:latin typeface="Cambria Math" panose="02040503050406030204" pitchFamily="18" charset="0"/>
                                      <a:ea typeface="Cambria Math" panose="02040503050406030204" pitchFamily="18" charset="0"/>
                                    </a:rPr>
                                  </m:ctrlPr>
                                </m:sSubSupPr>
                                <m:e>
                                  <m:r>
                                    <a:rPr lang="en-US" altLang="ko-KR" sz="1800" b="0" i="1" smtClean="0">
                                      <a:latin typeface="Cambria Math" panose="02040503050406030204" pitchFamily="18" charset="0"/>
                                      <a:ea typeface="Cambria Math" panose="02040503050406030204" pitchFamily="18" charset="0"/>
                                    </a:rPr>
                                    <m:t>𝐴</m:t>
                                  </m:r>
                                </m:e>
                                <m:sub>
                                  <m:r>
                                    <a:rPr lang="en-US" altLang="ko-KR" sz="1800" b="0" i="1" smtClean="0">
                                      <a:latin typeface="Cambria Math" panose="02040503050406030204" pitchFamily="18" charset="0"/>
                                      <a:ea typeface="Cambria Math" panose="02040503050406030204" pitchFamily="18" charset="0"/>
                                    </a:rPr>
                                    <m:t>𝑘</m:t>
                                  </m:r>
                                </m:sub>
                                <m:sup>
                                  <m:r>
                                    <a:rPr lang="en-US" altLang="ko-KR" sz="1800" b="0" i="1" smtClean="0">
                                      <a:latin typeface="Cambria Math" panose="02040503050406030204" pitchFamily="18" charset="0"/>
                                      <a:ea typeface="Cambria Math" panose="02040503050406030204" pitchFamily="18" charset="0"/>
                                    </a:rPr>
                                    <m:t>2</m:t>
                                  </m:r>
                                </m:sup>
                              </m:sSubSup>
                              <m:r>
                                <a:rPr lang="en-US" altLang="ko-KR" sz="1800" b="0" i="1" smtClean="0">
                                  <a:latin typeface="Cambria Math" panose="02040503050406030204" pitchFamily="18" charset="0"/>
                                  <a:ea typeface="Cambria Math" panose="02040503050406030204" pitchFamily="18" charset="0"/>
                                </a:rPr>
                                <m:t>+</m:t>
                              </m:r>
                              <m:sSubSup>
                                <m:sSubSupPr>
                                  <m:ctrlPr>
                                    <a:rPr lang="en-US" altLang="ko-KR" sz="1800" b="0" i="1" smtClean="0">
                                      <a:latin typeface="Cambria Math" panose="02040503050406030204" pitchFamily="18" charset="0"/>
                                      <a:ea typeface="Cambria Math" panose="02040503050406030204" pitchFamily="18" charset="0"/>
                                    </a:rPr>
                                  </m:ctrlPr>
                                </m:sSubSupPr>
                                <m:e>
                                  <m:r>
                                    <a:rPr lang="en-US" altLang="ko-KR" sz="1800" b="0" i="1" smtClean="0">
                                      <a:latin typeface="Cambria Math" panose="02040503050406030204" pitchFamily="18" charset="0"/>
                                      <a:ea typeface="Cambria Math" panose="02040503050406030204" pitchFamily="18" charset="0"/>
                                    </a:rPr>
                                    <m:t>𝐵</m:t>
                                  </m:r>
                                </m:e>
                                <m:sub>
                                  <m:r>
                                    <a:rPr lang="en-US" altLang="ko-KR" sz="1800" b="0" i="1" smtClean="0">
                                      <a:latin typeface="Cambria Math" panose="02040503050406030204" pitchFamily="18" charset="0"/>
                                      <a:ea typeface="Cambria Math" panose="02040503050406030204" pitchFamily="18" charset="0"/>
                                    </a:rPr>
                                    <m:t>𝑘</m:t>
                                  </m:r>
                                </m:sub>
                                <m:sup>
                                  <m:r>
                                    <a:rPr lang="en-US" altLang="ko-KR" sz="1800" b="0" i="1" smtClean="0">
                                      <a:latin typeface="Cambria Math" panose="02040503050406030204" pitchFamily="18" charset="0"/>
                                      <a:ea typeface="Cambria Math" panose="02040503050406030204" pitchFamily="18" charset="0"/>
                                    </a:rPr>
                                    <m:t>2</m:t>
                                  </m:r>
                                </m:sup>
                              </m:sSubSup>
                            </m:e>
                          </m:d>
                          <m:r>
                            <a:rPr lang="en-US" altLang="ko-KR" sz="1800" b="0" i="1" smtClean="0">
                              <a:latin typeface="Cambria Math" panose="02040503050406030204" pitchFamily="18" charset="0"/>
                              <a:ea typeface="Cambria Math" panose="02040503050406030204" pitchFamily="18" charset="0"/>
                            </a:rPr>
                            <m:t>−</m:t>
                          </m:r>
                          <m:d>
                            <m:dPr>
                              <m:ctrlPr>
                                <a:rPr lang="en-US" altLang="ko-KR" sz="1800" b="0" i="1" smtClean="0">
                                  <a:latin typeface="Cambria Math" panose="02040503050406030204" pitchFamily="18" charset="0"/>
                                  <a:ea typeface="Cambria Math" panose="02040503050406030204" pitchFamily="18" charset="0"/>
                                </a:rPr>
                              </m:ctrlPr>
                            </m:dPr>
                            <m:e>
                              <m:sSubSup>
                                <m:sSubSupPr>
                                  <m:ctrlPr>
                                    <a:rPr lang="en-US" altLang="ko-KR" sz="1800" b="0" i="1" smtClean="0">
                                      <a:latin typeface="Cambria Math" panose="02040503050406030204" pitchFamily="18" charset="0"/>
                                      <a:ea typeface="Cambria Math" panose="02040503050406030204" pitchFamily="18" charset="0"/>
                                    </a:rPr>
                                  </m:ctrlPr>
                                </m:sSubSupPr>
                                <m:e>
                                  <m:r>
                                    <a:rPr lang="en-US" altLang="ko-KR" sz="1800" b="0" i="1" smtClean="0">
                                      <a:latin typeface="Cambria Math" panose="02040503050406030204" pitchFamily="18" charset="0"/>
                                      <a:ea typeface="Cambria Math" panose="02040503050406030204" pitchFamily="18" charset="0"/>
                                    </a:rPr>
                                    <m:t>𝐴</m:t>
                                  </m:r>
                                </m:e>
                                <m:sub>
                                  <m:r>
                                    <a:rPr lang="en-US" altLang="ko-KR" sz="1800" b="0" i="1" smtClean="0">
                                      <a:latin typeface="Cambria Math" panose="02040503050406030204" pitchFamily="18" charset="0"/>
                                      <a:ea typeface="Cambria Math" panose="02040503050406030204" pitchFamily="18" charset="0"/>
                                    </a:rPr>
                                    <m:t>0</m:t>
                                  </m:r>
                                </m:sub>
                                <m:sup>
                                  <m:r>
                                    <a:rPr lang="en-US" altLang="ko-KR" sz="1800" b="0" i="1" smtClean="0">
                                      <a:latin typeface="Cambria Math" panose="02040503050406030204" pitchFamily="18" charset="0"/>
                                      <a:ea typeface="Cambria Math" panose="02040503050406030204" pitchFamily="18" charset="0"/>
                                    </a:rPr>
                                    <m:t>2</m:t>
                                  </m:r>
                                </m:sup>
                              </m:sSubSup>
                              <m:r>
                                <a:rPr lang="en-US" altLang="ko-KR" sz="1800" b="0" i="1" smtClean="0">
                                  <a:latin typeface="Cambria Math" panose="02040503050406030204" pitchFamily="18" charset="0"/>
                                  <a:ea typeface="Cambria Math" panose="02040503050406030204" pitchFamily="18" charset="0"/>
                                </a:rPr>
                                <m:t>+</m:t>
                              </m:r>
                              <m:sSubSup>
                                <m:sSubSupPr>
                                  <m:ctrlPr>
                                    <a:rPr lang="en-US" altLang="ko-KR" sz="1800" b="0" i="1" smtClean="0">
                                      <a:latin typeface="Cambria Math" panose="02040503050406030204" pitchFamily="18" charset="0"/>
                                      <a:ea typeface="Cambria Math" panose="02040503050406030204" pitchFamily="18" charset="0"/>
                                    </a:rPr>
                                  </m:ctrlPr>
                                </m:sSubSupPr>
                                <m:e>
                                  <m:r>
                                    <a:rPr lang="en-US" altLang="ko-KR" sz="1800" b="0" i="1" smtClean="0">
                                      <a:latin typeface="Cambria Math" panose="02040503050406030204" pitchFamily="18" charset="0"/>
                                      <a:ea typeface="Cambria Math" panose="02040503050406030204" pitchFamily="18" charset="0"/>
                                    </a:rPr>
                                    <m:t>𝐵</m:t>
                                  </m:r>
                                </m:e>
                                <m:sub>
                                  <m:r>
                                    <a:rPr lang="en-US" altLang="ko-KR" sz="1800" b="0" i="1" smtClean="0">
                                      <a:latin typeface="Cambria Math" panose="02040503050406030204" pitchFamily="18" charset="0"/>
                                      <a:ea typeface="Cambria Math" panose="02040503050406030204" pitchFamily="18" charset="0"/>
                                    </a:rPr>
                                    <m:t>0</m:t>
                                  </m:r>
                                </m:sub>
                                <m:sup>
                                  <m:r>
                                    <a:rPr lang="en-US" altLang="ko-KR" sz="1800" b="0" i="1" smtClean="0">
                                      <a:latin typeface="Cambria Math" panose="02040503050406030204" pitchFamily="18" charset="0"/>
                                      <a:ea typeface="Cambria Math" panose="02040503050406030204" pitchFamily="18" charset="0"/>
                                    </a:rPr>
                                    <m:t>2</m:t>
                                  </m:r>
                                </m:sup>
                              </m:sSubSup>
                            </m:e>
                          </m:d>
                        </m:e>
                      </m:nary>
                      <m:r>
                        <a:rPr lang="en-US" altLang="ko-KR" sz="1800" i="1">
                          <a:latin typeface="Cambria Math" panose="02040503050406030204" pitchFamily="18" charset="0"/>
                          <a:ea typeface="Cambria Math" panose="02040503050406030204" pitchFamily="18" charset="0"/>
                        </a:rPr>
                        <m:t>≅</m:t>
                      </m:r>
                      <m:r>
                        <a:rPr lang="en-US" altLang="ko-KR" sz="1800" b="0" i="1" smtClean="0">
                          <a:latin typeface="Cambria Math" panose="02040503050406030204" pitchFamily="18" charset="0"/>
                          <a:ea typeface="Cambria Math" panose="02040503050406030204" pitchFamily="18" charset="0"/>
                        </a:rPr>
                        <m:t>2</m:t>
                      </m:r>
                      <m:nary>
                        <m:naryPr>
                          <m:chr m:val="∑"/>
                          <m:ctrlPr>
                            <a:rPr lang="en-US" altLang="ko-KR" sz="1800" i="1">
                              <a:latin typeface="Cambria Math" panose="02040503050406030204" pitchFamily="18" charset="0"/>
                              <a:ea typeface="Cambria Math" panose="02040503050406030204" pitchFamily="18" charset="0"/>
                            </a:rPr>
                          </m:ctrlPr>
                        </m:naryPr>
                        <m:sub>
                          <m:r>
                            <a:rPr lang="en-US" altLang="ko-KR" sz="1800" b="0" i="1" smtClean="0">
                              <a:latin typeface="Cambria Math" panose="02040503050406030204" pitchFamily="18" charset="0"/>
                              <a:ea typeface="Cambria Math" panose="02040503050406030204" pitchFamily="18" charset="0"/>
                            </a:rPr>
                            <m:t>𝑘</m:t>
                          </m:r>
                          <m:r>
                            <a:rPr lang="en-US" altLang="ko-KR" sz="1800" b="0" i="1" smtClean="0">
                              <a:latin typeface="Cambria Math" panose="02040503050406030204" pitchFamily="18" charset="0"/>
                              <a:ea typeface="Cambria Math" panose="02040503050406030204" pitchFamily="18" charset="0"/>
                            </a:rPr>
                            <m:t>=1</m:t>
                          </m:r>
                        </m:sub>
                        <m:sup>
                          <m:r>
                            <a:rPr lang="en-US" altLang="ko-KR" sz="1800" b="0" i="1" smtClean="0">
                              <a:latin typeface="Cambria Math" panose="02040503050406030204" pitchFamily="18" charset="0"/>
                              <a:ea typeface="Cambria Math" panose="02040503050406030204" pitchFamily="18" charset="0"/>
                            </a:rPr>
                            <m:t>𝑀</m:t>
                          </m:r>
                        </m:sup>
                        <m:e>
                          <m:d>
                            <m:dPr>
                              <m:ctrlPr>
                                <a:rPr lang="en-US" altLang="ko-KR" sz="1800" i="1">
                                  <a:latin typeface="Cambria Math" panose="02040503050406030204" pitchFamily="18" charset="0"/>
                                  <a:ea typeface="Cambria Math" panose="02040503050406030204" pitchFamily="18" charset="0"/>
                                </a:rPr>
                              </m:ctrlPr>
                            </m:dPr>
                            <m:e>
                              <m:sSubSup>
                                <m:sSubSupPr>
                                  <m:ctrlPr>
                                    <a:rPr lang="en-US" altLang="ko-KR" sz="1800" i="1">
                                      <a:latin typeface="Cambria Math" panose="02040503050406030204" pitchFamily="18" charset="0"/>
                                      <a:ea typeface="Cambria Math" panose="02040503050406030204" pitchFamily="18" charset="0"/>
                                    </a:rPr>
                                  </m:ctrlPr>
                                </m:sSubSupPr>
                                <m:e>
                                  <m:r>
                                    <a:rPr lang="en-US" altLang="ko-KR" sz="1800" i="1">
                                      <a:latin typeface="Cambria Math" panose="02040503050406030204" pitchFamily="18" charset="0"/>
                                      <a:ea typeface="Cambria Math" panose="02040503050406030204" pitchFamily="18" charset="0"/>
                                    </a:rPr>
                                    <m:t>𝐴</m:t>
                                  </m:r>
                                </m:e>
                                <m:sub>
                                  <m:r>
                                    <a:rPr lang="en-US" altLang="ko-KR" sz="1800" i="1">
                                      <a:latin typeface="Cambria Math" panose="02040503050406030204" pitchFamily="18" charset="0"/>
                                      <a:ea typeface="Cambria Math" panose="02040503050406030204" pitchFamily="18" charset="0"/>
                                    </a:rPr>
                                    <m:t>𝑘</m:t>
                                  </m:r>
                                </m:sub>
                                <m:sup>
                                  <m:r>
                                    <a:rPr lang="en-US" altLang="ko-KR" sz="1800" i="1">
                                      <a:latin typeface="Cambria Math" panose="02040503050406030204" pitchFamily="18" charset="0"/>
                                      <a:ea typeface="Cambria Math" panose="02040503050406030204" pitchFamily="18" charset="0"/>
                                    </a:rPr>
                                    <m:t>2</m:t>
                                  </m:r>
                                </m:sup>
                              </m:sSubSup>
                              <m:r>
                                <a:rPr lang="en-US" altLang="ko-KR" sz="1800" i="1">
                                  <a:latin typeface="Cambria Math" panose="02040503050406030204" pitchFamily="18" charset="0"/>
                                  <a:ea typeface="Cambria Math" panose="02040503050406030204" pitchFamily="18" charset="0"/>
                                </a:rPr>
                                <m:t>+</m:t>
                              </m:r>
                              <m:sSubSup>
                                <m:sSubSupPr>
                                  <m:ctrlPr>
                                    <a:rPr lang="en-US" altLang="ko-KR" sz="1800" i="1">
                                      <a:latin typeface="Cambria Math" panose="02040503050406030204" pitchFamily="18" charset="0"/>
                                      <a:ea typeface="Cambria Math" panose="02040503050406030204" pitchFamily="18" charset="0"/>
                                    </a:rPr>
                                  </m:ctrlPr>
                                </m:sSubSupPr>
                                <m:e>
                                  <m:r>
                                    <a:rPr lang="en-US" altLang="ko-KR" sz="1800" i="1">
                                      <a:latin typeface="Cambria Math" panose="02040503050406030204" pitchFamily="18" charset="0"/>
                                      <a:ea typeface="Cambria Math" panose="02040503050406030204" pitchFamily="18" charset="0"/>
                                    </a:rPr>
                                    <m:t>𝐵</m:t>
                                  </m:r>
                                </m:e>
                                <m:sub>
                                  <m:r>
                                    <a:rPr lang="en-US" altLang="ko-KR" sz="1800" i="1">
                                      <a:latin typeface="Cambria Math" panose="02040503050406030204" pitchFamily="18" charset="0"/>
                                      <a:ea typeface="Cambria Math" panose="02040503050406030204" pitchFamily="18" charset="0"/>
                                    </a:rPr>
                                    <m:t>𝑘</m:t>
                                  </m:r>
                                </m:sub>
                                <m:sup>
                                  <m:r>
                                    <a:rPr lang="en-US" altLang="ko-KR" sz="1800" i="1">
                                      <a:latin typeface="Cambria Math" panose="02040503050406030204" pitchFamily="18" charset="0"/>
                                      <a:ea typeface="Cambria Math" panose="02040503050406030204" pitchFamily="18" charset="0"/>
                                    </a:rPr>
                                    <m:t>2</m:t>
                                  </m:r>
                                </m:sup>
                              </m:sSubSup>
                            </m:e>
                          </m:d>
                        </m:e>
                      </m:nary>
                    </m:oMath>
                  </m:oMathPara>
                </a14:m>
                <a:endParaRPr lang="en-US" altLang="ko-KR" sz="1800" dirty="0" smtClean="0">
                  <a:latin typeface="+mn-ea"/>
                  <a:ea typeface="Cambria Math" panose="02040503050406030204" pitchFamily="18" charset="0"/>
                </a:endParaRPr>
              </a:p>
              <a:p>
                <a:pPr marL="0" indent="0" algn="just">
                  <a:lnSpc>
                    <a:spcPct val="150000"/>
                  </a:lnSpc>
                  <a:buNone/>
                </a:pPr>
                <a14:m>
                  <m:oMathPara xmlns:m="http://schemas.openxmlformats.org/officeDocument/2006/math">
                    <m:oMathParaPr>
                      <m:jc m:val="left"/>
                    </m:oMathParaPr>
                    <m:oMath xmlns:m="http://schemas.openxmlformats.org/officeDocument/2006/math">
                      <m:sSub>
                        <m:sSubPr>
                          <m:ctrlPr>
                            <a:rPr lang="en-US" altLang="ko-KR" sz="1800" b="0" i="1" smtClean="0">
                              <a:latin typeface="Cambria Math" panose="02040503050406030204" pitchFamily="18" charset="0"/>
                              <a:ea typeface="Cambria Math" panose="02040503050406030204" pitchFamily="18" charset="0"/>
                            </a:rPr>
                          </m:ctrlPr>
                        </m:sSubPr>
                        <m:e>
                          <m:r>
                            <a:rPr lang="en-US" altLang="ko-KR" sz="1800" b="0" i="1" smtClean="0">
                              <a:latin typeface="Cambria Math" panose="02040503050406030204" pitchFamily="18" charset="0"/>
                              <a:ea typeface="Cambria Math" panose="02040503050406030204" pitchFamily="18" charset="0"/>
                            </a:rPr>
                            <m:t>𝐴</m:t>
                          </m:r>
                        </m:e>
                        <m:sub>
                          <m:r>
                            <a:rPr lang="en-US" altLang="ko-KR" sz="1800" b="0" i="1" smtClean="0">
                              <a:latin typeface="Cambria Math" panose="02040503050406030204" pitchFamily="18" charset="0"/>
                              <a:ea typeface="Cambria Math" panose="02040503050406030204" pitchFamily="18" charset="0"/>
                            </a:rPr>
                            <m:t>𝑘</m:t>
                          </m:r>
                        </m:sub>
                      </m:sSub>
                      <m:r>
                        <a:rPr lang="en-US" altLang="ko-KR" sz="1800" b="0" i="1" smtClean="0">
                          <a:latin typeface="Cambria Math" panose="02040503050406030204" pitchFamily="18" charset="0"/>
                          <a:ea typeface="Cambria Math" panose="02040503050406030204" pitchFamily="18" charset="0"/>
                        </a:rPr>
                        <m:t>=</m:t>
                      </m:r>
                      <m:f>
                        <m:fPr>
                          <m:ctrlPr>
                            <a:rPr lang="en-US" altLang="ko-KR" sz="1800" i="1">
                              <a:latin typeface="Cambria Math" panose="02040503050406030204" pitchFamily="18" charset="0"/>
                              <a:ea typeface="Cambria Math" panose="02040503050406030204" pitchFamily="18" charset="0"/>
                            </a:rPr>
                          </m:ctrlPr>
                        </m:fPr>
                        <m:num>
                          <m:r>
                            <a:rPr lang="en-US" altLang="ko-KR" sz="1800" i="1">
                              <a:latin typeface="Cambria Math" panose="02040503050406030204" pitchFamily="18" charset="0"/>
                              <a:ea typeface="Cambria Math" panose="02040503050406030204" pitchFamily="18" charset="0"/>
                            </a:rPr>
                            <m:t>1</m:t>
                          </m:r>
                        </m:num>
                        <m:den>
                          <m:r>
                            <a:rPr lang="en-US" altLang="ko-KR" sz="1800" i="1">
                              <a:latin typeface="Cambria Math" panose="02040503050406030204" pitchFamily="18" charset="0"/>
                              <a:ea typeface="Cambria Math" panose="02040503050406030204" pitchFamily="18" charset="0"/>
                            </a:rPr>
                            <m:t>2</m:t>
                          </m:r>
                          <m:r>
                            <a:rPr lang="en-US" altLang="ko-KR" sz="1800" i="1">
                              <a:latin typeface="Cambria Math" panose="02040503050406030204" pitchFamily="18" charset="0"/>
                              <a:ea typeface="Cambria Math" panose="02040503050406030204" pitchFamily="18" charset="0"/>
                            </a:rPr>
                            <m:t>𝜋</m:t>
                          </m:r>
                        </m:den>
                      </m:f>
                      <m:nary>
                        <m:naryPr>
                          <m:ctrlPr>
                            <a:rPr lang="en-US" altLang="ko-KR" sz="1800" i="1">
                              <a:latin typeface="Cambria Math" panose="02040503050406030204" pitchFamily="18" charset="0"/>
                              <a:ea typeface="Cambria Math" panose="02040503050406030204" pitchFamily="18" charset="0"/>
                            </a:rPr>
                          </m:ctrlPr>
                        </m:naryPr>
                        <m:sub>
                          <m:r>
                            <m:rPr>
                              <m:brk m:alnAt="23"/>
                            </m:rPr>
                            <a:rPr lang="en-US" altLang="ko-KR" sz="1800" i="1">
                              <a:latin typeface="Cambria Math" panose="02040503050406030204" pitchFamily="18" charset="0"/>
                              <a:ea typeface="Cambria Math" panose="02040503050406030204" pitchFamily="18" charset="0"/>
                            </a:rPr>
                            <m:t>−</m:t>
                          </m:r>
                          <m:r>
                            <a:rPr lang="en-US" altLang="ko-KR" sz="1800" i="1">
                              <a:latin typeface="Cambria Math" panose="02040503050406030204" pitchFamily="18" charset="0"/>
                              <a:ea typeface="Cambria Math" panose="02040503050406030204" pitchFamily="18" charset="0"/>
                            </a:rPr>
                            <m:t>𝜋</m:t>
                          </m:r>
                        </m:sub>
                        <m:sup>
                          <m:r>
                            <a:rPr lang="en-US" altLang="ko-KR" sz="1800" i="1">
                              <a:latin typeface="Cambria Math" panose="02040503050406030204" pitchFamily="18" charset="0"/>
                              <a:ea typeface="Cambria Math" panose="02040503050406030204" pitchFamily="18" charset="0"/>
                            </a:rPr>
                            <m:t>𝜋</m:t>
                          </m:r>
                        </m:sup>
                        <m:e>
                          <m:r>
                            <a:rPr lang="en-US" altLang="ko-KR" sz="1800" b="0" i="1" smtClean="0">
                              <a:latin typeface="Cambria Math" panose="02040503050406030204" pitchFamily="18" charset="0"/>
                              <a:ea typeface="Cambria Math" panose="02040503050406030204" pitchFamily="18" charset="0"/>
                            </a:rPr>
                            <m:t>𝑦</m:t>
                          </m:r>
                          <m:d>
                            <m:dPr>
                              <m:ctrlPr>
                                <a:rPr lang="en-US" altLang="ko-KR" sz="1800" b="0" i="1" smtClean="0">
                                  <a:latin typeface="Cambria Math" panose="02040503050406030204" pitchFamily="18" charset="0"/>
                                  <a:ea typeface="Cambria Math" panose="02040503050406030204" pitchFamily="18" charset="0"/>
                                </a:rPr>
                              </m:ctrlPr>
                            </m:dPr>
                            <m:e>
                              <m:r>
                                <a:rPr lang="en-US" altLang="ko-KR" sz="1800" b="0" i="1" smtClean="0">
                                  <a:latin typeface="Cambria Math" panose="02040503050406030204" pitchFamily="18" charset="0"/>
                                  <a:ea typeface="Cambria Math" panose="02040503050406030204" pitchFamily="18" charset="0"/>
                                </a:rPr>
                                <m:t>𝑠</m:t>
                              </m:r>
                            </m:e>
                          </m:d>
                          <m:func>
                            <m:funcPr>
                              <m:ctrlPr>
                                <a:rPr lang="en-US" altLang="ko-KR" sz="1800" b="0" i="1" smtClean="0">
                                  <a:latin typeface="Cambria Math" panose="02040503050406030204" pitchFamily="18" charset="0"/>
                                  <a:ea typeface="Cambria Math" panose="02040503050406030204" pitchFamily="18" charset="0"/>
                                </a:rPr>
                              </m:ctrlPr>
                            </m:funcPr>
                            <m:fName>
                              <m:r>
                                <a:rPr lang="en-US" altLang="ko-KR" sz="1800" b="0" i="1" smtClean="0">
                                  <a:latin typeface="Cambria Math" panose="02040503050406030204" pitchFamily="18" charset="0"/>
                                  <a:ea typeface="Cambria Math" panose="02040503050406030204" pitchFamily="18" charset="0"/>
                                </a:rPr>
                                <m:t>𝑐𝑜𝑠</m:t>
                              </m:r>
                            </m:fName>
                            <m:e>
                              <m:d>
                                <m:dPr>
                                  <m:ctrlPr>
                                    <a:rPr lang="en-US" altLang="ko-KR" sz="1800" b="0" i="1" smtClean="0">
                                      <a:latin typeface="Cambria Math" panose="02040503050406030204" pitchFamily="18" charset="0"/>
                                      <a:ea typeface="Cambria Math" panose="02040503050406030204" pitchFamily="18" charset="0"/>
                                    </a:rPr>
                                  </m:ctrlPr>
                                </m:dPr>
                                <m:e>
                                  <m:r>
                                    <a:rPr lang="en-US" altLang="ko-KR" sz="1800" b="0" i="1" smtClean="0">
                                      <a:latin typeface="Cambria Math" panose="02040503050406030204" pitchFamily="18" charset="0"/>
                                      <a:ea typeface="Cambria Math" panose="02040503050406030204" pitchFamily="18" charset="0"/>
                                    </a:rPr>
                                    <m:t>𝑘𝑠</m:t>
                                  </m:r>
                                </m:e>
                              </m:d>
                            </m:e>
                          </m:func>
                          <m:r>
                            <a:rPr lang="en-US" altLang="ko-KR" sz="1800" i="1">
                              <a:latin typeface="Cambria Math" panose="02040503050406030204" pitchFamily="18" charset="0"/>
                              <a:ea typeface="Cambria Math" panose="02040503050406030204" pitchFamily="18" charset="0"/>
                            </a:rPr>
                            <m:t>𝑑𝑠</m:t>
                          </m:r>
                        </m:e>
                      </m:nary>
                      <m:r>
                        <a:rPr lang="en-US" altLang="ko-KR" sz="1800" b="0" i="1" smtClean="0">
                          <a:latin typeface="Cambria Math" panose="02040503050406030204" pitchFamily="18" charset="0"/>
                          <a:ea typeface="Cambria Math" panose="02040503050406030204" pitchFamily="18" charset="0"/>
                        </a:rPr>
                        <m:t>,</m:t>
                      </m:r>
                      <m:sSub>
                        <m:sSubPr>
                          <m:ctrlPr>
                            <a:rPr lang="en-US" altLang="ko-KR" sz="1800" i="1">
                              <a:latin typeface="Cambria Math" panose="02040503050406030204" pitchFamily="18" charset="0"/>
                              <a:ea typeface="Cambria Math" panose="02040503050406030204" pitchFamily="18" charset="0"/>
                            </a:rPr>
                          </m:ctrlPr>
                        </m:sSubPr>
                        <m:e>
                          <m:r>
                            <a:rPr lang="en-US" altLang="ko-KR" sz="1800" b="0" i="1" smtClean="0">
                              <a:latin typeface="Cambria Math" panose="02040503050406030204" pitchFamily="18" charset="0"/>
                              <a:ea typeface="Cambria Math" panose="02040503050406030204" pitchFamily="18" charset="0"/>
                            </a:rPr>
                            <m:t>𝐵</m:t>
                          </m:r>
                        </m:e>
                        <m:sub>
                          <m:r>
                            <a:rPr lang="en-US" altLang="ko-KR" sz="1800" i="1">
                              <a:latin typeface="Cambria Math" panose="02040503050406030204" pitchFamily="18" charset="0"/>
                              <a:ea typeface="Cambria Math" panose="02040503050406030204" pitchFamily="18" charset="0"/>
                            </a:rPr>
                            <m:t>𝑘</m:t>
                          </m:r>
                        </m:sub>
                      </m:sSub>
                      <m:r>
                        <a:rPr lang="en-US" altLang="ko-KR" sz="1800" i="1">
                          <a:latin typeface="Cambria Math" panose="02040503050406030204" pitchFamily="18" charset="0"/>
                          <a:ea typeface="Cambria Math" panose="02040503050406030204" pitchFamily="18" charset="0"/>
                        </a:rPr>
                        <m:t>=</m:t>
                      </m:r>
                      <m:f>
                        <m:fPr>
                          <m:ctrlPr>
                            <a:rPr lang="en-US" altLang="ko-KR" sz="1800" i="1">
                              <a:latin typeface="Cambria Math" panose="02040503050406030204" pitchFamily="18" charset="0"/>
                              <a:ea typeface="Cambria Math" panose="02040503050406030204" pitchFamily="18" charset="0"/>
                            </a:rPr>
                          </m:ctrlPr>
                        </m:fPr>
                        <m:num>
                          <m:r>
                            <a:rPr lang="en-US" altLang="ko-KR" sz="1800" i="1">
                              <a:latin typeface="Cambria Math" panose="02040503050406030204" pitchFamily="18" charset="0"/>
                              <a:ea typeface="Cambria Math" panose="02040503050406030204" pitchFamily="18" charset="0"/>
                            </a:rPr>
                            <m:t>1</m:t>
                          </m:r>
                        </m:num>
                        <m:den>
                          <m:r>
                            <a:rPr lang="en-US" altLang="ko-KR" sz="1800" i="1">
                              <a:latin typeface="Cambria Math" panose="02040503050406030204" pitchFamily="18" charset="0"/>
                              <a:ea typeface="Cambria Math" panose="02040503050406030204" pitchFamily="18" charset="0"/>
                            </a:rPr>
                            <m:t>2</m:t>
                          </m:r>
                          <m:r>
                            <a:rPr lang="en-US" altLang="ko-KR" sz="1800" i="1">
                              <a:latin typeface="Cambria Math" panose="02040503050406030204" pitchFamily="18" charset="0"/>
                              <a:ea typeface="Cambria Math" panose="02040503050406030204" pitchFamily="18" charset="0"/>
                            </a:rPr>
                            <m:t>𝜋</m:t>
                          </m:r>
                        </m:den>
                      </m:f>
                      <m:nary>
                        <m:naryPr>
                          <m:ctrlPr>
                            <a:rPr lang="en-US" altLang="ko-KR" sz="1800" i="1">
                              <a:latin typeface="Cambria Math" panose="02040503050406030204" pitchFamily="18" charset="0"/>
                              <a:ea typeface="Cambria Math" panose="02040503050406030204" pitchFamily="18" charset="0"/>
                            </a:rPr>
                          </m:ctrlPr>
                        </m:naryPr>
                        <m:sub>
                          <m:r>
                            <m:rPr>
                              <m:brk m:alnAt="23"/>
                            </m:rPr>
                            <a:rPr lang="en-US" altLang="ko-KR" sz="1800" i="1">
                              <a:latin typeface="Cambria Math" panose="02040503050406030204" pitchFamily="18" charset="0"/>
                              <a:ea typeface="Cambria Math" panose="02040503050406030204" pitchFamily="18" charset="0"/>
                            </a:rPr>
                            <m:t>−</m:t>
                          </m:r>
                          <m:r>
                            <a:rPr lang="en-US" altLang="ko-KR" sz="1800" i="1">
                              <a:latin typeface="Cambria Math" panose="02040503050406030204" pitchFamily="18" charset="0"/>
                              <a:ea typeface="Cambria Math" panose="02040503050406030204" pitchFamily="18" charset="0"/>
                            </a:rPr>
                            <m:t>𝜋</m:t>
                          </m:r>
                        </m:sub>
                        <m:sup>
                          <m:r>
                            <a:rPr lang="en-US" altLang="ko-KR" sz="1800" i="1">
                              <a:latin typeface="Cambria Math" panose="02040503050406030204" pitchFamily="18" charset="0"/>
                              <a:ea typeface="Cambria Math" panose="02040503050406030204" pitchFamily="18" charset="0"/>
                            </a:rPr>
                            <m:t>𝜋</m:t>
                          </m:r>
                        </m:sup>
                        <m:e>
                          <m:r>
                            <a:rPr lang="en-US" altLang="ko-KR" sz="1800" i="1">
                              <a:latin typeface="Cambria Math" panose="02040503050406030204" pitchFamily="18" charset="0"/>
                              <a:ea typeface="Cambria Math" panose="02040503050406030204" pitchFamily="18" charset="0"/>
                            </a:rPr>
                            <m:t>𝑦</m:t>
                          </m:r>
                          <m:d>
                            <m:dPr>
                              <m:ctrlPr>
                                <a:rPr lang="en-US" altLang="ko-KR" sz="1800" i="1">
                                  <a:latin typeface="Cambria Math" panose="02040503050406030204" pitchFamily="18" charset="0"/>
                                  <a:ea typeface="Cambria Math" panose="02040503050406030204" pitchFamily="18" charset="0"/>
                                </a:rPr>
                              </m:ctrlPr>
                            </m:dPr>
                            <m:e>
                              <m:r>
                                <a:rPr lang="en-US" altLang="ko-KR" sz="1800" i="1">
                                  <a:latin typeface="Cambria Math" panose="02040503050406030204" pitchFamily="18" charset="0"/>
                                  <a:ea typeface="Cambria Math" panose="02040503050406030204" pitchFamily="18" charset="0"/>
                                </a:rPr>
                                <m:t>𝑠</m:t>
                              </m:r>
                            </m:e>
                          </m:d>
                          <m:func>
                            <m:funcPr>
                              <m:ctrlPr>
                                <a:rPr lang="en-US" altLang="ko-KR" sz="1800" i="1">
                                  <a:latin typeface="Cambria Math" panose="02040503050406030204" pitchFamily="18" charset="0"/>
                                  <a:ea typeface="Cambria Math" panose="02040503050406030204" pitchFamily="18" charset="0"/>
                                </a:rPr>
                              </m:ctrlPr>
                            </m:funcPr>
                            <m:fName>
                              <m:r>
                                <a:rPr lang="en-US" altLang="ko-KR" sz="1800" b="0" i="1" smtClean="0">
                                  <a:latin typeface="Cambria Math" panose="02040503050406030204" pitchFamily="18" charset="0"/>
                                  <a:ea typeface="Cambria Math" panose="02040503050406030204" pitchFamily="18" charset="0"/>
                                </a:rPr>
                                <m:t>𝑠𝑖𝑛</m:t>
                              </m:r>
                            </m:fName>
                            <m:e>
                              <m:d>
                                <m:dPr>
                                  <m:ctrlPr>
                                    <a:rPr lang="en-US" altLang="ko-KR" sz="1800" i="1">
                                      <a:latin typeface="Cambria Math" panose="02040503050406030204" pitchFamily="18" charset="0"/>
                                      <a:ea typeface="Cambria Math" panose="02040503050406030204" pitchFamily="18" charset="0"/>
                                    </a:rPr>
                                  </m:ctrlPr>
                                </m:dPr>
                                <m:e>
                                  <m:r>
                                    <a:rPr lang="en-US" altLang="ko-KR" sz="1800" i="1">
                                      <a:latin typeface="Cambria Math" panose="02040503050406030204" pitchFamily="18" charset="0"/>
                                      <a:ea typeface="Cambria Math" panose="02040503050406030204" pitchFamily="18" charset="0"/>
                                    </a:rPr>
                                    <m:t>𝑘𝑠</m:t>
                                  </m:r>
                                </m:e>
                              </m:d>
                            </m:e>
                          </m:func>
                          <m:r>
                            <a:rPr lang="en-US" altLang="ko-KR" sz="1800" i="1">
                              <a:latin typeface="Cambria Math" panose="02040503050406030204" pitchFamily="18" charset="0"/>
                              <a:ea typeface="Cambria Math" panose="02040503050406030204" pitchFamily="18" charset="0"/>
                            </a:rPr>
                            <m:t>𝑑𝑠</m:t>
                          </m:r>
                        </m:e>
                      </m:nary>
                    </m:oMath>
                  </m:oMathPara>
                </a14:m>
                <a:endParaRPr lang="en-US" altLang="ko-KR" sz="1800" b="1" dirty="0">
                  <a:latin typeface="+mn-ea"/>
                </a:endParaRPr>
              </a:p>
            </p:txBody>
          </p:sp>
        </mc:Choice>
        <mc:Fallback xmlns="">
          <p:sp>
            <p:nvSpPr>
              <p:cNvPr id="3" name="내용 개체 틀 2">
                <a:extLst>
                  <a:ext uri="{FF2B5EF4-FFF2-40B4-BE49-F238E27FC236}">
                    <a16:creationId xmlns:a16="http://schemas.microsoft.com/office/drawing/2014/main" id="{B8FAA479-302B-49CD-80D2-298F6D44D8C5}"/>
                  </a:ext>
                </a:extLst>
              </p:cNvPr>
              <p:cNvSpPr>
                <a:spLocks noGrp="1" noRot="1" noChangeAspect="1" noMove="1" noResize="1" noEditPoints="1" noAdjustHandles="1" noChangeArrowheads="1" noChangeShapeType="1" noTextEdit="1"/>
              </p:cNvSpPr>
              <p:nvPr>
                <p:ph idx="1"/>
              </p:nvPr>
            </p:nvSpPr>
            <p:spPr>
              <a:xfrm>
                <a:off x="628650" y="1825626"/>
                <a:ext cx="7886700" cy="4214228"/>
              </a:xfrm>
              <a:blipFill>
                <a:blip r:embed="rId2"/>
                <a:stretch>
                  <a:fillRect l="-464"/>
                </a:stretch>
              </a:blipFill>
            </p:spPr>
            <p:txBody>
              <a:bodyPr/>
              <a:lstStyle/>
              <a:p>
                <a:r>
                  <a:rPr lang="ko-KR" altLang="en-US">
                    <a:noFill/>
                  </a:rPr>
                  <a:t> </a:t>
                </a:r>
              </a:p>
            </p:txBody>
          </p:sp>
        </mc:Fallback>
      </mc:AlternateContent>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3. SA techniques</a:t>
            </a:r>
            <a:endParaRPr lang="ko-KR" altLang="en-US" sz="3200" b="1" dirty="0">
              <a:latin typeface="+mn-ea"/>
              <a:ea typeface="+mn-ea"/>
            </a:endParaRPr>
          </a:p>
        </p:txBody>
      </p:sp>
      <p:sp>
        <p:nvSpPr>
          <p:cNvPr id="4" name="TextBox 3">
            <a:extLst>
              <a:ext uri="{FF2B5EF4-FFF2-40B4-BE49-F238E27FC236}">
                <a16:creationId xmlns:a16="http://schemas.microsoft.com/office/drawing/2014/main" id="{2CC7807B-DA8C-4AEB-BCE7-AB50DC7340D4}"/>
              </a:ext>
            </a:extLst>
          </p:cNvPr>
          <p:cNvSpPr txBox="1"/>
          <p:nvPr/>
        </p:nvSpPr>
        <p:spPr>
          <a:xfrm>
            <a:off x="157557" y="6492874"/>
            <a:ext cx="4770730" cy="276999"/>
          </a:xfrm>
          <a:prstGeom prst="rect">
            <a:avLst/>
          </a:prstGeom>
          <a:noFill/>
        </p:spPr>
        <p:txBody>
          <a:bodyPr wrap="none" rtlCol="0">
            <a:spAutoFit/>
          </a:bodyPr>
          <a:lstStyle/>
          <a:p>
            <a:r>
              <a:rPr lang="en-US" altLang="ko-KR" sz="1200" dirty="0">
                <a:latin typeface="+mn-ea"/>
              </a:rPr>
              <a:t>Source: Environmental Modelling &amp; Software 69 (2015) 166-174</a:t>
            </a:r>
            <a:endParaRPr lang="ko-KR" altLang="en-US" sz="1200" dirty="0">
              <a:latin typeface="+mn-ea"/>
            </a:endParaRPr>
          </a:p>
        </p:txBody>
      </p:sp>
    </p:spTree>
    <p:extLst>
      <p:ext uri="{BB962C8B-B14F-4D97-AF65-F5344CB8AC3E}">
        <p14:creationId xmlns:p14="http://schemas.microsoft.com/office/powerpoint/2010/main" val="3599552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B8FAA479-302B-49CD-80D2-298F6D44D8C5}"/>
              </a:ext>
            </a:extLst>
          </p:cNvPr>
          <p:cNvSpPr>
            <a:spLocks noGrp="1"/>
          </p:cNvSpPr>
          <p:nvPr>
            <p:ph idx="1"/>
          </p:nvPr>
        </p:nvSpPr>
        <p:spPr>
          <a:xfrm>
            <a:off x="628650" y="1825625"/>
            <a:ext cx="7886700" cy="4667249"/>
          </a:xfrm>
        </p:spPr>
        <p:txBody>
          <a:bodyPr>
            <a:normAutofit/>
          </a:bodyPr>
          <a:lstStyle/>
          <a:p>
            <a:pPr algn="just">
              <a:lnSpc>
                <a:spcPct val="150000"/>
              </a:lnSpc>
            </a:pPr>
            <a:r>
              <a:rPr lang="en-US" altLang="ko-KR" sz="1800" b="1" i="0" u="none" strike="noStrike" baseline="0" dirty="0">
                <a:latin typeface="+mn-ea"/>
              </a:rPr>
              <a:t>3.5.6. </a:t>
            </a:r>
            <a:r>
              <a:rPr lang="en-US" altLang="ko-KR" sz="1800" b="1" i="0" u="none" strike="noStrike" baseline="0" dirty="0" err="1">
                <a:latin typeface="+mn-ea"/>
              </a:rPr>
              <a:t>Regionalised</a:t>
            </a:r>
            <a:r>
              <a:rPr lang="en-US" altLang="ko-KR" sz="1800" b="1" i="0" u="none" strike="noStrike" baseline="0" dirty="0">
                <a:latin typeface="+mn-ea"/>
              </a:rPr>
              <a:t> SA (RSA): binary classification of Monte Carlo </a:t>
            </a:r>
            <a:r>
              <a:rPr lang="en-US" altLang="ko-KR" sz="1800" b="1" i="0" u="none" strike="noStrike" baseline="0" dirty="0" smtClean="0">
                <a:latin typeface="+mn-ea"/>
              </a:rPr>
              <a:t>results</a:t>
            </a:r>
          </a:p>
          <a:p>
            <a:pPr lvl="1" algn="just">
              <a:lnSpc>
                <a:spcPct val="150000"/>
              </a:lnSpc>
            </a:pPr>
            <a:r>
              <a:rPr lang="en-US" altLang="ko-KR" sz="1600" dirty="0">
                <a:latin typeface="+mn-ea"/>
              </a:rPr>
              <a:t>“What spread of parameter values </a:t>
            </a:r>
            <a:r>
              <a:rPr lang="en-US" altLang="ko-KR" sz="1600" dirty="0" smtClean="0">
                <a:latin typeface="+mn-ea"/>
              </a:rPr>
              <a:t>meets every </a:t>
            </a:r>
            <a:r>
              <a:rPr lang="en-US" altLang="ko-KR" sz="1600" dirty="0">
                <a:latin typeface="+mn-ea"/>
              </a:rPr>
              <a:t>one of a list of requirements?”</a:t>
            </a:r>
            <a:endParaRPr lang="en-US" altLang="ko-KR" sz="1600" dirty="0" smtClean="0">
              <a:latin typeface="+mn-ea"/>
            </a:endParaRPr>
          </a:p>
          <a:p>
            <a:pPr lvl="1" algn="just">
              <a:lnSpc>
                <a:spcPct val="150000"/>
              </a:lnSpc>
            </a:pPr>
            <a:r>
              <a:rPr lang="en-US" altLang="ko-KR" sz="1600" dirty="0" smtClean="0">
                <a:latin typeface="+mn-ea"/>
              </a:rPr>
              <a:t>Regional </a:t>
            </a:r>
            <a:r>
              <a:rPr lang="en-US" altLang="ko-KR" sz="1600" dirty="0">
                <a:latin typeface="+mn-ea"/>
              </a:rPr>
              <a:t>Sensitivity Analysis (RSA), also called Monte </a:t>
            </a:r>
            <a:r>
              <a:rPr lang="en-US" altLang="ko-KR" sz="1600" dirty="0" smtClean="0">
                <a:latin typeface="+mn-ea"/>
              </a:rPr>
              <a:t>Carlo filtering</a:t>
            </a:r>
            <a:r>
              <a:rPr lang="en-US" altLang="ko-KR" sz="1600" dirty="0">
                <a:latin typeface="+mn-ea"/>
              </a:rPr>
              <a:t>, is a family of methods mainly aimed at identifying </a:t>
            </a:r>
            <a:r>
              <a:rPr lang="en-US" altLang="ko-KR" sz="1600" dirty="0" smtClean="0">
                <a:latin typeface="+mn-ea"/>
              </a:rPr>
              <a:t>regions in </a:t>
            </a:r>
            <a:r>
              <a:rPr lang="en-US" altLang="ko-KR" sz="1600" dirty="0">
                <a:latin typeface="+mn-ea"/>
              </a:rPr>
              <a:t>the inputs space corresponding to particular values (e.g. high </a:t>
            </a:r>
            <a:r>
              <a:rPr lang="en-US" altLang="ko-KR" sz="1600" dirty="0" smtClean="0">
                <a:latin typeface="+mn-ea"/>
              </a:rPr>
              <a:t>or low</a:t>
            </a:r>
            <a:r>
              <a:rPr lang="en-US" altLang="ko-KR" sz="1600" dirty="0">
                <a:latin typeface="+mn-ea"/>
              </a:rPr>
              <a:t>) of the output, and that can be used for mapping and </a:t>
            </a:r>
            <a:r>
              <a:rPr lang="en-US" altLang="ko-KR" sz="1600" dirty="0" smtClean="0">
                <a:latin typeface="+mn-ea"/>
              </a:rPr>
              <a:t>for dominant </a:t>
            </a:r>
            <a:r>
              <a:rPr lang="en-US" altLang="ko-KR" sz="1600" dirty="0">
                <a:latin typeface="+mn-ea"/>
              </a:rPr>
              <a:t>controls analysis</a:t>
            </a:r>
            <a:r>
              <a:rPr lang="en-US" altLang="ko-KR" sz="1600" dirty="0" smtClean="0">
                <a:latin typeface="+mn-ea"/>
              </a:rPr>
              <a:t>.</a:t>
            </a:r>
          </a:p>
          <a:p>
            <a:pPr lvl="1" algn="just">
              <a:lnSpc>
                <a:spcPct val="150000"/>
              </a:lnSpc>
            </a:pPr>
            <a:r>
              <a:rPr lang="en-US" altLang="ko-KR" sz="1600" i="0" u="none" strike="noStrike" baseline="0" dirty="0" smtClean="0">
                <a:latin typeface="+mn-ea"/>
              </a:rPr>
              <a:t>Example) Kolmogorov-Smirnov</a:t>
            </a:r>
            <a:r>
              <a:rPr lang="en-US" altLang="ko-KR" sz="1600" i="0" u="none" strike="noStrike" dirty="0" smtClean="0">
                <a:latin typeface="+mn-ea"/>
              </a:rPr>
              <a:t> statistic</a:t>
            </a:r>
            <a:endParaRPr lang="en-US" altLang="ko-KR" sz="1600" i="0" u="none" strike="noStrike" baseline="0" dirty="0">
              <a:latin typeface="+mn-ea"/>
            </a:endParaRPr>
          </a:p>
          <a:p>
            <a:pPr algn="just">
              <a:lnSpc>
                <a:spcPct val="150000"/>
              </a:lnSpc>
            </a:pPr>
            <a:endParaRPr lang="en-US" altLang="ko-KR" sz="1800" b="1" i="0" u="none" strike="noStrike" baseline="0" dirty="0">
              <a:latin typeface="+mn-ea"/>
            </a:endParaRPr>
          </a:p>
        </p:txBody>
      </p:sp>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3. SA techniques</a:t>
            </a:r>
            <a:endParaRPr lang="ko-KR" altLang="en-US" sz="3200" b="1" dirty="0">
              <a:latin typeface="+mn-ea"/>
              <a:ea typeface="+mn-ea"/>
            </a:endParaRPr>
          </a:p>
        </p:txBody>
      </p:sp>
      <p:sp>
        <p:nvSpPr>
          <p:cNvPr id="4" name="TextBox 3">
            <a:extLst>
              <a:ext uri="{FF2B5EF4-FFF2-40B4-BE49-F238E27FC236}">
                <a16:creationId xmlns:a16="http://schemas.microsoft.com/office/drawing/2014/main" id="{2CC7807B-DA8C-4AEB-BCE7-AB50DC7340D4}"/>
              </a:ext>
            </a:extLst>
          </p:cNvPr>
          <p:cNvSpPr txBox="1"/>
          <p:nvPr/>
        </p:nvSpPr>
        <p:spPr>
          <a:xfrm>
            <a:off x="157557" y="6492874"/>
            <a:ext cx="8762655" cy="276999"/>
          </a:xfrm>
          <a:prstGeom prst="rect">
            <a:avLst/>
          </a:prstGeom>
          <a:noFill/>
        </p:spPr>
        <p:txBody>
          <a:bodyPr wrap="none" rtlCol="0">
            <a:spAutoFit/>
          </a:bodyPr>
          <a:lstStyle/>
          <a:p>
            <a:r>
              <a:rPr lang="en-US" altLang="ko-KR" sz="1200" dirty="0">
                <a:latin typeface="+mn-ea"/>
              </a:rPr>
              <a:t>Source: Environmental Modelling &amp; Software 69 (2015) 166-174; Environmental Modelling &amp; Software 79 (2016) 214-232 </a:t>
            </a:r>
            <a:endParaRPr lang="ko-KR" altLang="en-US" sz="1200" dirty="0">
              <a:latin typeface="+mn-ea"/>
            </a:endParaRPr>
          </a:p>
        </p:txBody>
      </p:sp>
    </p:spTree>
    <p:extLst>
      <p:ext uri="{BB962C8B-B14F-4D97-AF65-F5344CB8AC3E}">
        <p14:creationId xmlns:p14="http://schemas.microsoft.com/office/powerpoint/2010/main" val="1314475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B8FAA479-302B-49CD-80D2-298F6D44D8C5}"/>
              </a:ext>
            </a:extLst>
          </p:cNvPr>
          <p:cNvSpPr>
            <a:spLocks noGrp="1"/>
          </p:cNvSpPr>
          <p:nvPr>
            <p:ph idx="1"/>
          </p:nvPr>
        </p:nvSpPr>
        <p:spPr>
          <a:xfrm>
            <a:off x="628650" y="1825625"/>
            <a:ext cx="7886700" cy="4667249"/>
          </a:xfrm>
        </p:spPr>
        <p:txBody>
          <a:bodyPr>
            <a:normAutofit/>
          </a:bodyPr>
          <a:lstStyle/>
          <a:p>
            <a:pPr algn="just">
              <a:lnSpc>
                <a:spcPct val="150000"/>
              </a:lnSpc>
            </a:pPr>
            <a:r>
              <a:rPr lang="en-US" altLang="ko-KR" sz="1600" i="0" u="none" strike="noStrike" baseline="0" dirty="0" err="1">
                <a:latin typeface="+mn-ea"/>
              </a:rPr>
              <a:t>Saltelli</a:t>
            </a:r>
            <a:r>
              <a:rPr lang="en-US" altLang="ko-KR" sz="1600" i="0" u="none" strike="noStrike" baseline="0" dirty="0">
                <a:latin typeface="+mn-ea"/>
              </a:rPr>
              <a:t>, A., Chan, K., Scott, E.M., 2008a. Sensitivity Analysis, second ed. Wiley, Chichester, UK.</a:t>
            </a:r>
          </a:p>
          <a:p>
            <a:pPr algn="just">
              <a:lnSpc>
                <a:spcPct val="150000"/>
              </a:lnSpc>
            </a:pPr>
            <a:r>
              <a:rPr lang="en-US" altLang="ko-KR" sz="1600" i="0" u="none" strike="noStrike" baseline="0" dirty="0" err="1">
                <a:latin typeface="+mn-ea"/>
              </a:rPr>
              <a:t>Saltelli</a:t>
            </a:r>
            <a:r>
              <a:rPr lang="en-US" altLang="ko-KR" sz="1600" i="0" u="none" strike="noStrike" baseline="0" dirty="0">
                <a:latin typeface="+mn-ea"/>
              </a:rPr>
              <a:t>, A., </a:t>
            </a:r>
            <a:r>
              <a:rPr lang="en-US" altLang="ko-KR" sz="1600" i="0" u="none" strike="noStrike" baseline="0" dirty="0" err="1">
                <a:latin typeface="+mn-ea"/>
              </a:rPr>
              <a:t>Ratto</a:t>
            </a:r>
            <a:r>
              <a:rPr lang="en-US" altLang="ko-KR" sz="1600" i="0" u="none" strike="noStrike" baseline="0" dirty="0">
                <a:latin typeface="+mn-ea"/>
              </a:rPr>
              <a:t>, M., Andres, T., </a:t>
            </a:r>
            <a:r>
              <a:rPr lang="en-US" altLang="ko-KR" sz="1600" i="0" u="none" strike="noStrike" baseline="0" dirty="0" err="1">
                <a:latin typeface="+mn-ea"/>
              </a:rPr>
              <a:t>Campolongo</a:t>
            </a:r>
            <a:r>
              <a:rPr lang="en-US" altLang="ko-KR" sz="1600" i="0" u="none" strike="noStrike" baseline="0" dirty="0">
                <a:latin typeface="+mn-ea"/>
              </a:rPr>
              <a:t>, F., </a:t>
            </a:r>
            <a:r>
              <a:rPr lang="en-US" altLang="ko-KR" sz="1600" i="0" u="none" strike="noStrike" baseline="0" dirty="0" err="1">
                <a:latin typeface="+mn-ea"/>
              </a:rPr>
              <a:t>Cariboni</a:t>
            </a:r>
            <a:r>
              <a:rPr lang="en-US" altLang="ko-KR" sz="1600" i="0" u="none" strike="noStrike" baseline="0" dirty="0">
                <a:latin typeface="+mn-ea"/>
              </a:rPr>
              <a:t>, J., </a:t>
            </a:r>
            <a:r>
              <a:rPr lang="en-US" altLang="ko-KR" sz="1600" i="0" u="none" strike="noStrike" baseline="0" dirty="0" err="1">
                <a:latin typeface="+mn-ea"/>
              </a:rPr>
              <a:t>Gatelli</a:t>
            </a:r>
            <a:r>
              <a:rPr lang="en-US" altLang="ko-KR" sz="1600" i="0" u="none" strike="noStrike" baseline="0" dirty="0">
                <a:latin typeface="+mn-ea"/>
              </a:rPr>
              <a:t>, D., </a:t>
            </a:r>
            <a:r>
              <a:rPr lang="en-US" altLang="ko-KR" sz="1600" i="0" u="none" strike="noStrike" baseline="0" dirty="0" err="1">
                <a:latin typeface="+mn-ea"/>
              </a:rPr>
              <a:t>Saisana</a:t>
            </a:r>
            <a:r>
              <a:rPr lang="en-US" altLang="ko-KR" sz="1600" i="0" u="none" strike="noStrike" baseline="0" dirty="0">
                <a:latin typeface="+mn-ea"/>
              </a:rPr>
              <a:t>, M., </a:t>
            </a:r>
            <a:r>
              <a:rPr lang="en-US" altLang="ko-KR" sz="1600" i="0" u="none" strike="noStrike" baseline="0" dirty="0" err="1">
                <a:latin typeface="+mn-ea"/>
              </a:rPr>
              <a:t>Tarantola</a:t>
            </a:r>
            <a:r>
              <a:rPr lang="en-US" altLang="ko-KR" sz="1600" i="0" u="none" strike="noStrike" baseline="0" dirty="0">
                <a:latin typeface="+mn-ea"/>
              </a:rPr>
              <a:t>, S., 2008b. Global Sensitivity Analysis: the Primer. Wiley, Chichester, UK.</a:t>
            </a:r>
          </a:p>
          <a:p>
            <a:pPr algn="just">
              <a:lnSpc>
                <a:spcPct val="150000"/>
              </a:lnSpc>
            </a:pPr>
            <a:r>
              <a:rPr lang="en-US" altLang="ko-KR" sz="1600" i="0" u="none" strike="noStrike" baseline="0" dirty="0" err="1">
                <a:latin typeface="+mn-ea"/>
              </a:rPr>
              <a:t>Saltelli</a:t>
            </a:r>
            <a:r>
              <a:rPr lang="en-US" altLang="ko-KR" sz="1600" i="0" u="none" strike="noStrike" baseline="0" dirty="0">
                <a:latin typeface="+mn-ea"/>
              </a:rPr>
              <a:t>, A., </a:t>
            </a:r>
            <a:r>
              <a:rPr lang="en-US" altLang="ko-KR" sz="1600" i="0" u="none" strike="noStrike" baseline="0" dirty="0" err="1">
                <a:latin typeface="+mn-ea"/>
              </a:rPr>
              <a:t>Tarantola</a:t>
            </a:r>
            <a:r>
              <a:rPr lang="en-US" altLang="ko-KR" sz="1600" i="0" u="none" strike="noStrike" baseline="0" dirty="0">
                <a:latin typeface="+mn-ea"/>
              </a:rPr>
              <a:t>, S., </a:t>
            </a:r>
            <a:r>
              <a:rPr lang="en-US" altLang="ko-KR" sz="1600" i="0" u="none" strike="noStrike" baseline="0" dirty="0" err="1">
                <a:latin typeface="+mn-ea"/>
              </a:rPr>
              <a:t>Campolongo</a:t>
            </a:r>
            <a:r>
              <a:rPr lang="en-US" altLang="ko-KR" sz="1600" i="0" u="none" strike="noStrike" baseline="0" dirty="0">
                <a:latin typeface="+mn-ea"/>
              </a:rPr>
              <a:t>, F., </a:t>
            </a:r>
            <a:r>
              <a:rPr lang="en-US" altLang="ko-KR" sz="1600" i="0" u="none" strike="noStrike" baseline="0" dirty="0" err="1">
                <a:latin typeface="+mn-ea"/>
              </a:rPr>
              <a:t>Ratto</a:t>
            </a:r>
            <a:r>
              <a:rPr lang="en-US" altLang="ko-KR" sz="1600" i="0" u="none" strike="noStrike" baseline="0" dirty="0">
                <a:latin typeface="+mn-ea"/>
              </a:rPr>
              <a:t>, M., 2004. Sensitivity Analysis in Practice: a Guide to Assessing Scientific Models. Wiley, Chichester, UK.</a:t>
            </a:r>
          </a:p>
          <a:p>
            <a:pPr algn="just">
              <a:lnSpc>
                <a:spcPct val="150000"/>
              </a:lnSpc>
            </a:pPr>
            <a:r>
              <a:rPr lang="en-US" altLang="ko-KR" sz="1600" i="0" u="none" strike="noStrike" baseline="0" dirty="0">
                <a:latin typeface="+mn-ea"/>
              </a:rPr>
              <a:t>etc.</a:t>
            </a:r>
          </a:p>
        </p:txBody>
      </p:sp>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4. Further reading</a:t>
            </a:r>
            <a:endParaRPr lang="ko-KR" altLang="en-US" sz="3200" b="1" dirty="0">
              <a:latin typeface="+mn-ea"/>
              <a:ea typeface="+mn-ea"/>
            </a:endParaRPr>
          </a:p>
        </p:txBody>
      </p:sp>
      <p:sp>
        <p:nvSpPr>
          <p:cNvPr id="4" name="TextBox 3">
            <a:extLst>
              <a:ext uri="{FF2B5EF4-FFF2-40B4-BE49-F238E27FC236}">
                <a16:creationId xmlns:a16="http://schemas.microsoft.com/office/drawing/2014/main" id="{2CC7807B-DA8C-4AEB-BCE7-AB50DC7340D4}"/>
              </a:ext>
            </a:extLst>
          </p:cNvPr>
          <p:cNvSpPr txBox="1"/>
          <p:nvPr/>
        </p:nvSpPr>
        <p:spPr>
          <a:xfrm>
            <a:off x="157557" y="6492874"/>
            <a:ext cx="4770730" cy="276999"/>
          </a:xfrm>
          <a:prstGeom prst="rect">
            <a:avLst/>
          </a:prstGeom>
          <a:noFill/>
        </p:spPr>
        <p:txBody>
          <a:bodyPr wrap="none" rtlCol="0">
            <a:spAutoFit/>
          </a:bodyPr>
          <a:lstStyle/>
          <a:p>
            <a:r>
              <a:rPr lang="en-US" altLang="ko-KR" sz="1200" dirty="0">
                <a:latin typeface="+mn-ea"/>
              </a:rPr>
              <a:t>Source: Environmental Modelling &amp; Software 69 (2015) 166-174</a:t>
            </a:r>
            <a:endParaRPr lang="ko-KR" altLang="en-US" sz="1200" dirty="0">
              <a:latin typeface="+mn-ea"/>
            </a:endParaRPr>
          </a:p>
        </p:txBody>
      </p:sp>
    </p:spTree>
    <p:extLst>
      <p:ext uri="{BB962C8B-B14F-4D97-AF65-F5344CB8AC3E}">
        <p14:creationId xmlns:p14="http://schemas.microsoft.com/office/powerpoint/2010/main" val="618174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APPENDIX: Python Library - SALib</a:t>
            </a:r>
            <a:endParaRPr lang="ko-KR" altLang="en-US" sz="3200" b="1" dirty="0">
              <a:latin typeface="+mn-ea"/>
              <a:ea typeface="+mn-ea"/>
            </a:endParaRPr>
          </a:p>
        </p:txBody>
      </p:sp>
      <p:sp>
        <p:nvSpPr>
          <p:cNvPr id="4" name="TextBox 3">
            <a:extLst>
              <a:ext uri="{FF2B5EF4-FFF2-40B4-BE49-F238E27FC236}">
                <a16:creationId xmlns:a16="http://schemas.microsoft.com/office/drawing/2014/main" id="{2CC7807B-DA8C-4AEB-BCE7-AB50DC7340D4}"/>
              </a:ext>
            </a:extLst>
          </p:cNvPr>
          <p:cNvSpPr txBox="1"/>
          <p:nvPr/>
        </p:nvSpPr>
        <p:spPr>
          <a:xfrm>
            <a:off x="157557" y="6492874"/>
            <a:ext cx="3356175" cy="276999"/>
          </a:xfrm>
          <a:prstGeom prst="rect">
            <a:avLst/>
          </a:prstGeom>
          <a:noFill/>
        </p:spPr>
        <p:txBody>
          <a:bodyPr wrap="none" rtlCol="0">
            <a:spAutoFit/>
          </a:bodyPr>
          <a:lstStyle/>
          <a:p>
            <a:r>
              <a:rPr lang="en-US" altLang="ko-KR" sz="1200" dirty="0">
                <a:latin typeface="+mn-ea"/>
              </a:rPr>
              <a:t>Source: </a:t>
            </a:r>
            <a:r>
              <a:rPr lang="en-US" altLang="ko-KR" sz="1200" b="0" i="0" u="none" strike="noStrike" baseline="0" dirty="0">
                <a:latin typeface="+mn-ea"/>
                <a:hlinkClick r:id="rId2"/>
              </a:rPr>
              <a:t>https://salib.readthedocs.io/en/latest/</a:t>
            </a:r>
            <a:endParaRPr lang="ko-KR" altLang="en-US" sz="1200" dirty="0">
              <a:latin typeface="+mn-ea"/>
            </a:endParaRPr>
          </a:p>
        </p:txBody>
      </p:sp>
      <p:grpSp>
        <p:nvGrpSpPr>
          <p:cNvPr id="9" name="그룹 8">
            <a:extLst>
              <a:ext uri="{FF2B5EF4-FFF2-40B4-BE49-F238E27FC236}">
                <a16:creationId xmlns:a16="http://schemas.microsoft.com/office/drawing/2014/main" id="{392FAAE9-0162-496A-AE69-4F41A0270854}"/>
              </a:ext>
            </a:extLst>
          </p:cNvPr>
          <p:cNvGrpSpPr/>
          <p:nvPr/>
        </p:nvGrpSpPr>
        <p:grpSpPr>
          <a:xfrm>
            <a:off x="766762" y="1690689"/>
            <a:ext cx="7610475" cy="3856037"/>
            <a:chOff x="766762" y="2125663"/>
            <a:chExt cx="7610475" cy="3856037"/>
          </a:xfrm>
        </p:grpSpPr>
        <p:pic>
          <p:nvPicPr>
            <p:cNvPr id="6" name="그림 5">
              <a:extLst>
                <a:ext uri="{FF2B5EF4-FFF2-40B4-BE49-F238E27FC236}">
                  <a16:creationId xmlns:a16="http://schemas.microsoft.com/office/drawing/2014/main" id="{3F198174-D109-4C92-85DE-596C58136D36}"/>
                </a:ext>
              </a:extLst>
            </p:cNvPr>
            <p:cNvPicPr>
              <a:picLocks noChangeAspect="1"/>
            </p:cNvPicPr>
            <p:nvPr/>
          </p:nvPicPr>
          <p:blipFill>
            <a:blip r:embed="rId3"/>
            <a:stretch>
              <a:fillRect/>
            </a:stretch>
          </p:blipFill>
          <p:spPr>
            <a:xfrm>
              <a:off x="766762" y="3429000"/>
              <a:ext cx="7610475" cy="2552700"/>
            </a:xfrm>
            <a:prstGeom prst="rect">
              <a:avLst/>
            </a:prstGeom>
          </p:spPr>
        </p:pic>
        <p:pic>
          <p:nvPicPr>
            <p:cNvPr id="8" name="그림 7">
              <a:extLst>
                <a:ext uri="{FF2B5EF4-FFF2-40B4-BE49-F238E27FC236}">
                  <a16:creationId xmlns:a16="http://schemas.microsoft.com/office/drawing/2014/main" id="{48A2C740-8CAF-4672-A980-8EACD7396184}"/>
                </a:ext>
              </a:extLst>
            </p:cNvPr>
            <p:cNvPicPr>
              <a:picLocks noChangeAspect="1"/>
            </p:cNvPicPr>
            <p:nvPr/>
          </p:nvPicPr>
          <p:blipFill>
            <a:blip r:embed="rId4"/>
            <a:stretch>
              <a:fillRect/>
            </a:stretch>
          </p:blipFill>
          <p:spPr>
            <a:xfrm>
              <a:off x="766762" y="2125663"/>
              <a:ext cx="6991350" cy="1047750"/>
            </a:xfrm>
            <a:prstGeom prst="rect">
              <a:avLst/>
            </a:prstGeom>
          </p:spPr>
        </p:pic>
      </p:grpSp>
    </p:spTree>
    <p:extLst>
      <p:ext uri="{BB962C8B-B14F-4D97-AF65-F5344CB8AC3E}">
        <p14:creationId xmlns:p14="http://schemas.microsoft.com/office/powerpoint/2010/main" val="4197615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APPENDIX: Python Library - SALib</a:t>
            </a:r>
            <a:endParaRPr lang="ko-KR" altLang="en-US" sz="3200" b="1" dirty="0">
              <a:latin typeface="+mn-ea"/>
              <a:ea typeface="+mn-ea"/>
            </a:endParaRPr>
          </a:p>
        </p:txBody>
      </p:sp>
      <p:sp>
        <p:nvSpPr>
          <p:cNvPr id="4" name="TextBox 3">
            <a:extLst>
              <a:ext uri="{FF2B5EF4-FFF2-40B4-BE49-F238E27FC236}">
                <a16:creationId xmlns:a16="http://schemas.microsoft.com/office/drawing/2014/main" id="{2CC7807B-DA8C-4AEB-BCE7-AB50DC7340D4}"/>
              </a:ext>
            </a:extLst>
          </p:cNvPr>
          <p:cNvSpPr txBox="1"/>
          <p:nvPr/>
        </p:nvSpPr>
        <p:spPr>
          <a:xfrm>
            <a:off x="157557" y="6492874"/>
            <a:ext cx="3356175" cy="276999"/>
          </a:xfrm>
          <a:prstGeom prst="rect">
            <a:avLst/>
          </a:prstGeom>
          <a:noFill/>
        </p:spPr>
        <p:txBody>
          <a:bodyPr wrap="none" rtlCol="0">
            <a:spAutoFit/>
          </a:bodyPr>
          <a:lstStyle/>
          <a:p>
            <a:r>
              <a:rPr lang="en-US" altLang="ko-KR" sz="1200" dirty="0">
                <a:latin typeface="+mn-ea"/>
              </a:rPr>
              <a:t>Source: </a:t>
            </a:r>
            <a:r>
              <a:rPr lang="en-US" altLang="ko-KR" sz="1200" b="0" i="0" u="none" strike="noStrike" baseline="0" dirty="0">
                <a:latin typeface="+mn-ea"/>
                <a:hlinkClick r:id="rId2"/>
              </a:rPr>
              <a:t>https://salib.readthedocs.io/en/latest/</a:t>
            </a:r>
            <a:endParaRPr lang="ko-KR" altLang="en-US" sz="1200" dirty="0">
              <a:latin typeface="+mn-ea"/>
            </a:endParaRPr>
          </a:p>
        </p:txBody>
      </p:sp>
      <p:pic>
        <p:nvPicPr>
          <p:cNvPr id="5" name="그림 4">
            <a:extLst>
              <a:ext uri="{FF2B5EF4-FFF2-40B4-BE49-F238E27FC236}">
                <a16:creationId xmlns:a16="http://schemas.microsoft.com/office/drawing/2014/main" id="{F11EC6B1-E7AF-4EB7-91C9-445BBB885A47}"/>
              </a:ext>
            </a:extLst>
          </p:cNvPr>
          <p:cNvPicPr>
            <a:picLocks noChangeAspect="1"/>
          </p:cNvPicPr>
          <p:nvPr/>
        </p:nvPicPr>
        <p:blipFill>
          <a:blip r:embed="rId3"/>
          <a:stretch>
            <a:fillRect/>
          </a:stretch>
        </p:blipFill>
        <p:spPr>
          <a:xfrm>
            <a:off x="604837" y="1539040"/>
            <a:ext cx="7934325" cy="4838700"/>
          </a:xfrm>
          <a:prstGeom prst="rect">
            <a:avLst/>
          </a:prstGeom>
        </p:spPr>
      </p:pic>
      <p:sp>
        <p:nvSpPr>
          <p:cNvPr id="6" name="TextBox 5">
            <a:extLst>
              <a:ext uri="{FF2B5EF4-FFF2-40B4-BE49-F238E27FC236}">
                <a16:creationId xmlns:a16="http://schemas.microsoft.com/office/drawing/2014/main" id="{8D65813B-3845-4E23-B147-D3385AAC9A54}"/>
              </a:ext>
            </a:extLst>
          </p:cNvPr>
          <p:cNvSpPr txBox="1"/>
          <p:nvPr/>
        </p:nvSpPr>
        <p:spPr>
          <a:xfrm>
            <a:off x="2576119" y="2199573"/>
            <a:ext cx="2170811" cy="307777"/>
          </a:xfrm>
          <a:prstGeom prst="rect">
            <a:avLst/>
          </a:prstGeom>
          <a:noFill/>
        </p:spPr>
        <p:txBody>
          <a:bodyPr wrap="square">
            <a:spAutoFit/>
          </a:bodyPr>
          <a:lstStyle/>
          <a:p>
            <a:pPr algn="just"/>
            <a:r>
              <a:rPr lang="en-US" altLang="ko-KR" sz="1400" dirty="0" smtClean="0">
                <a:latin typeface="+mn-ea"/>
              </a:rPr>
              <a:t>License</a:t>
            </a:r>
            <a:r>
              <a:rPr lang="ko-KR" altLang="en-US" sz="1400" dirty="0" smtClean="0">
                <a:latin typeface="+mn-ea"/>
              </a:rPr>
              <a:t>의 기원이 </a:t>
            </a:r>
            <a:r>
              <a:rPr lang="en-US" altLang="ko-KR" sz="1400" dirty="0" smtClean="0">
                <a:latin typeface="+mn-ea"/>
              </a:rPr>
              <a:t>MIT</a:t>
            </a:r>
            <a:endParaRPr lang="ko-KR" altLang="en-US" sz="1400" dirty="0">
              <a:latin typeface="+mn-ea"/>
            </a:endParaRPr>
          </a:p>
        </p:txBody>
      </p:sp>
    </p:spTree>
    <p:extLst>
      <p:ext uri="{BB962C8B-B14F-4D97-AF65-F5344CB8AC3E}">
        <p14:creationId xmlns:p14="http://schemas.microsoft.com/office/powerpoint/2010/main" val="938798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APPENDIX: Python Library - SALib</a:t>
            </a:r>
            <a:endParaRPr lang="ko-KR" altLang="en-US" sz="3200" b="1" dirty="0">
              <a:latin typeface="+mn-ea"/>
              <a:ea typeface="+mn-ea"/>
            </a:endParaRPr>
          </a:p>
        </p:txBody>
      </p:sp>
      <p:sp>
        <p:nvSpPr>
          <p:cNvPr id="4" name="TextBox 3">
            <a:extLst>
              <a:ext uri="{FF2B5EF4-FFF2-40B4-BE49-F238E27FC236}">
                <a16:creationId xmlns:a16="http://schemas.microsoft.com/office/drawing/2014/main" id="{2CC7807B-DA8C-4AEB-BCE7-AB50DC7340D4}"/>
              </a:ext>
            </a:extLst>
          </p:cNvPr>
          <p:cNvSpPr txBox="1"/>
          <p:nvPr/>
        </p:nvSpPr>
        <p:spPr>
          <a:xfrm>
            <a:off x="157557" y="6492874"/>
            <a:ext cx="3356175" cy="276999"/>
          </a:xfrm>
          <a:prstGeom prst="rect">
            <a:avLst/>
          </a:prstGeom>
          <a:noFill/>
        </p:spPr>
        <p:txBody>
          <a:bodyPr wrap="none" rtlCol="0">
            <a:spAutoFit/>
          </a:bodyPr>
          <a:lstStyle/>
          <a:p>
            <a:r>
              <a:rPr lang="en-US" altLang="ko-KR" sz="1200" dirty="0">
                <a:latin typeface="+mn-ea"/>
              </a:rPr>
              <a:t>Source: </a:t>
            </a:r>
            <a:r>
              <a:rPr lang="en-US" altLang="ko-KR" sz="1200" b="0" i="0" u="none" strike="noStrike" baseline="0" dirty="0">
                <a:latin typeface="+mn-ea"/>
                <a:hlinkClick r:id="rId2"/>
              </a:rPr>
              <a:t>https://salib.readthedocs.io/en/latest/</a:t>
            </a:r>
            <a:endParaRPr lang="ko-KR" altLang="en-US" sz="1200" dirty="0">
              <a:latin typeface="+mn-ea"/>
            </a:endParaRPr>
          </a:p>
        </p:txBody>
      </p:sp>
      <mc:AlternateContent xmlns:mc="http://schemas.openxmlformats.org/markup-compatibility/2006" xmlns:a14="http://schemas.microsoft.com/office/drawing/2010/main">
        <mc:Choice Requires="a14">
          <p:sp>
            <p:nvSpPr>
              <p:cNvPr id="7" name="내용 개체 틀 2">
                <a:extLst>
                  <a:ext uri="{FF2B5EF4-FFF2-40B4-BE49-F238E27FC236}">
                    <a16:creationId xmlns:a16="http://schemas.microsoft.com/office/drawing/2014/main" id="{0732E5C6-8776-4F25-8000-E73350A18AE7}"/>
                  </a:ext>
                </a:extLst>
              </p:cNvPr>
              <p:cNvSpPr>
                <a:spLocks noGrp="1"/>
              </p:cNvSpPr>
              <p:nvPr>
                <p:ph idx="1"/>
              </p:nvPr>
            </p:nvSpPr>
            <p:spPr>
              <a:xfrm>
                <a:off x="628650" y="1825625"/>
                <a:ext cx="7886700" cy="514350"/>
              </a:xfrm>
            </p:spPr>
            <p:txBody>
              <a:bodyPr>
                <a:normAutofit/>
              </a:bodyPr>
              <a:lstStyle/>
              <a:p>
                <a:pPr marL="0" indent="0">
                  <a:buNone/>
                </a:pPr>
                <a14:m>
                  <m:oMathPara xmlns:m="http://schemas.openxmlformats.org/officeDocument/2006/math">
                    <m:oMathParaPr>
                      <m:jc m:val="left"/>
                    </m:oMathParaPr>
                    <m:oMath xmlns:m="http://schemas.openxmlformats.org/officeDocument/2006/math">
                      <m:r>
                        <a:rPr lang="en-US" altLang="ko-KR" sz="1600" i="1" dirty="0" smtClean="0">
                          <a:latin typeface="Cambria Math" panose="02040503050406030204" pitchFamily="18" charset="0"/>
                        </a:rPr>
                        <m:t>𝑓</m:t>
                      </m:r>
                      <m:d>
                        <m:dPr>
                          <m:ctrlPr>
                            <a:rPr lang="en-US" altLang="ko-KR" sz="1600" i="1" dirty="0" smtClean="0">
                              <a:latin typeface="Cambria Math" panose="02040503050406030204" pitchFamily="18" charset="0"/>
                            </a:rPr>
                          </m:ctrlPr>
                        </m:dPr>
                        <m:e>
                          <m:r>
                            <a:rPr lang="en-US" altLang="ko-KR" sz="1600" i="1" dirty="0" smtClean="0">
                              <a:latin typeface="Cambria Math" panose="02040503050406030204" pitchFamily="18" charset="0"/>
                            </a:rPr>
                            <m:t>𝑥</m:t>
                          </m:r>
                        </m:e>
                      </m:d>
                      <m:r>
                        <a:rPr lang="en-US" altLang="ko-KR" sz="1600" i="1" dirty="0" smtClean="0">
                          <a:latin typeface="Cambria Math" panose="02040503050406030204" pitchFamily="18" charset="0"/>
                        </a:rPr>
                        <m:t>=</m:t>
                      </m:r>
                      <m:func>
                        <m:funcPr>
                          <m:ctrlPr>
                            <a:rPr lang="en-US" altLang="ko-KR" sz="1600" i="1" dirty="0" smtClean="0">
                              <a:latin typeface="Cambria Math" panose="02040503050406030204" pitchFamily="18" charset="0"/>
                            </a:rPr>
                          </m:ctrlPr>
                        </m:funcPr>
                        <m:fName>
                          <m:r>
                            <a:rPr lang="en-US" altLang="ko-KR" sz="1600" b="0" i="1" dirty="0" smtClean="0">
                              <a:latin typeface="Cambria Math" panose="02040503050406030204" pitchFamily="18" charset="0"/>
                            </a:rPr>
                            <m:t>𝑠𝑖</m:t>
                          </m:r>
                          <m:r>
                            <a:rPr lang="en-US" altLang="ko-KR" sz="1600" i="1" dirty="0" smtClean="0">
                              <a:latin typeface="Cambria Math" panose="02040503050406030204" pitchFamily="18" charset="0"/>
                            </a:rPr>
                            <m:t>𝑛</m:t>
                          </m:r>
                        </m:fName>
                        <m:e>
                          <m:d>
                            <m:dPr>
                              <m:ctrlPr>
                                <a:rPr lang="en-US" altLang="ko-KR" sz="1600" i="1" dirty="0" smtClean="0">
                                  <a:latin typeface="Cambria Math" panose="02040503050406030204" pitchFamily="18" charset="0"/>
                                </a:rPr>
                              </m:ctrlPr>
                            </m:dPr>
                            <m:e>
                              <m:sSub>
                                <m:sSubPr>
                                  <m:ctrlPr>
                                    <a:rPr lang="en-US" altLang="ko-KR" sz="1600" b="0" i="1" dirty="0" smtClean="0">
                                      <a:latin typeface="Cambria Math" panose="02040503050406030204" pitchFamily="18" charset="0"/>
                                    </a:rPr>
                                  </m:ctrlPr>
                                </m:sSubPr>
                                <m:e>
                                  <m:r>
                                    <a:rPr lang="en-US" altLang="ko-KR" sz="1600" i="1" dirty="0" smtClean="0">
                                      <a:latin typeface="Cambria Math" panose="02040503050406030204" pitchFamily="18" charset="0"/>
                                    </a:rPr>
                                    <m:t>𝑥</m:t>
                                  </m:r>
                                </m:e>
                                <m:sub>
                                  <m:r>
                                    <a:rPr lang="en-US" altLang="ko-KR" sz="1600" i="1" dirty="0" smtClean="0">
                                      <a:latin typeface="Cambria Math" panose="02040503050406030204" pitchFamily="18" charset="0"/>
                                    </a:rPr>
                                    <m:t>1</m:t>
                                  </m:r>
                                </m:sub>
                              </m:sSub>
                            </m:e>
                          </m:d>
                        </m:e>
                      </m:func>
                      <m:r>
                        <a:rPr lang="en-US" altLang="ko-KR" sz="1600" i="1" dirty="0" smtClean="0">
                          <a:latin typeface="Cambria Math" panose="02040503050406030204" pitchFamily="18" charset="0"/>
                        </a:rPr>
                        <m:t>+</m:t>
                      </m:r>
                      <m:r>
                        <a:rPr lang="en-US" altLang="ko-KR" sz="1600" i="1" dirty="0">
                          <a:latin typeface="Cambria Math" panose="02040503050406030204" pitchFamily="18" charset="0"/>
                        </a:rPr>
                        <m:t>𝑎</m:t>
                      </m:r>
                      <m:sSup>
                        <m:sSupPr>
                          <m:ctrlPr>
                            <a:rPr lang="en-US" altLang="ko-KR" sz="1600" b="0" i="1" dirty="0" smtClean="0">
                              <a:latin typeface="Cambria Math" panose="02040503050406030204" pitchFamily="18" charset="0"/>
                            </a:rPr>
                          </m:ctrlPr>
                        </m:sSupPr>
                        <m:e>
                          <m:r>
                            <a:rPr lang="en-US" altLang="ko-KR" sz="1600" i="1" dirty="0" smtClean="0">
                              <a:latin typeface="Cambria Math" panose="02040503050406030204" pitchFamily="18" charset="0"/>
                            </a:rPr>
                            <m:t>𝑠𝑖𝑛</m:t>
                          </m:r>
                        </m:e>
                        <m:sup>
                          <m:r>
                            <a:rPr lang="en-US" altLang="ko-KR" sz="1600" i="1" dirty="0" smtClean="0">
                              <a:latin typeface="Cambria Math" panose="02040503050406030204" pitchFamily="18" charset="0"/>
                            </a:rPr>
                            <m:t>2</m:t>
                          </m:r>
                        </m:sup>
                      </m:sSup>
                      <m:d>
                        <m:dPr>
                          <m:ctrlPr>
                            <a:rPr lang="en-US" altLang="ko-KR" sz="1600" i="1" dirty="0" smtClean="0">
                              <a:latin typeface="Cambria Math" panose="02040503050406030204" pitchFamily="18" charset="0"/>
                            </a:rPr>
                          </m:ctrlPr>
                        </m:dPr>
                        <m:e>
                          <m:sSub>
                            <m:sSubPr>
                              <m:ctrlPr>
                                <a:rPr lang="en-US" altLang="ko-KR" sz="1600" b="0" i="1" dirty="0" smtClean="0">
                                  <a:latin typeface="Cambria Math" panose="02040503050406030204" pitchFamily="18" charset="0"/>
                                </a:rPr>
                              </m:ctrlPr>
                            </m:sSubPr>
                            <m:e>
                              <m:r>
                                <a:rPr lang="en-US" altLang="ko-KR" sz="1600" i="1" dirty="0" smtClean="0">
                                  <a:latin typeface="Cambria Math" panose="02040503050406030204" pitchFamily="18" charset="0"/>
                                </a:rPr>
                                <m:t>𝑥</m:t>
                              </m:r>
                            </m:e>
                            <m:sub>
                              <m:r>
                                <a:rPr lang="en-US" altLang="ko-KR" sz="1600" i="1" dirty="0" smtClean="0">
                                  <a:latin typeface="Cambria Math" panose="02040503050406030204" pitchFamily="18" charset="0"/>
                                </a:rPr>
                                <m:t>2</m:t>
                              </m:r>
                            </m:sub>
                          </m:sSub>
                        </m:e>
                      </m:d>
                      <m:r>
                        <a:rPr lang="en-US" altLang="ko-KR" sz="1600" i="1" dirty="0" smtClean="0">
                          <a:latin typeface="Cambria Math" panose="02040503050406030204" pitchFamily="18" charset="0"/>
                        </a:rPr>
                        <m:t>+</m:t>
                      </m:r>
                      <m:r>
                        <a:rPr lang="en-US" altLang="ko-KR" sz="1600" i="1" dirty="0" smtClean="0">
                          <a:latin typeface="Cambria Math" panose="02040503050406030204" pitchFamily="18" charset="0"/>
                        </a:rPr>
                        <m:t>𝑏</m:t>
                      </m:r>
                      <m:sSubSup>
                        <m:sSubSupPr>
                          <m:ctrlPr>
                            <a:rPr lang="en-US" altLang="ko-KR" sz="1600" b="0" i="1" dirty="0" smtClean="0">
                              <a:latin typeface="Cambria Math" panose="02040503050406030204" pitchFamily="18" charset="0"/>
                            </a:rPr>
                          </m:ctrlPr>
                        </m:sSubSupPr>
                        <m:e>
                          <m:r>
                            <a:rPr lang="en-US" altLang="ko-KR" sz="1600" i="1" dirty="0" smtClean="0">
                              <a:latin typeface="Cambria Math" panose="02040503050406030204" pitchFamily="18" charset="0"/>
                            </a:rPr>
                            <m:t>𝑥</m:t>
                          </m:r>
                        </m:e>
                        <m:sub>
                          <m:r>
                            <a:rPr lang="en-US" altLang="ko-KR" sz="1600" b="0" i="1" dirty="0" smtClean="0">
                              <a:latin typeface="Cambria Math" panose="02040503050406030204" pitchFamily="18" charset="0"/>
                            </a:rPr>
                            <m:t>3</m:t>
                          </m:r>
                        </m:sub>
                        <m:sup>
                          <m:r>
                            <a:rPr lang="en-US" altLang="ko-KR" sz="1600" b="0" i="1" dirty="0" smtClean="0">
                              <a:latin typeface="Cambria Math" panose="02040503050406030204" pitchFamily="18" charset="0"/>
                            </a:rPr>
                            <m:t>4</m:t>
                          </m:r>
                        </m:sup>
                      </m:sSubSup>
                      <m:r>
                        <a:rPr lang="en-US" altLang="ko-KR" sz="1600" i="1" dirty="0" smtClean="0">
                          <a:latin typeface="Cambria Math" panose="02040503050406030204" pitchFamily="18" charset="0"/>
                        </a:rPr>
                        <m:t>𝑠𝑖</m:t>
                      </m:r>
                      <m:func>
                        <m:funcPr>
                          <m:ctrlPr>
                            <a:rPr lang="en-US" altLang="ko-KR" sz="1600" b="0" i="1" dirty="0" smtClean="0">
                              <a:latin typeface="Cambria Math" panose="02040503050406030204" pitchFamily="18" charset="0"/>
                            </a:rPr>
                          </m:ctrlPr>
                        </m:funcPr>
                        <m:fName>
                          <m:r>
                            <a:rPr lang="en-US" altLang="ko-KR" sz="1600" i="1" dirty="0" smtClean="0">
                              <a:latin typeface="Cambria Math" panose="02040503050406030204" pitchFamily="18" charset="0"/>
                            </a:rPr>
                            <m:t>𝑛</m:t>
                          </m:r>
                        </m:fName>
                        <m:e>
                          <m:d>
                            <m:dPr>
                              <m:ctrlPr>
                                <a:rPr lang="en-US" altLang="ko-KR" sz="1600" b="0" i="1" dirty="0" smtClean="0">
                                  <a:latin typeface="Cambria Math" panose="02040503050406030204" pitchFamily="18" charset="0"/>
                                </a:rPr>
                              </m:ctrlPr>
                            </m:dPr>
                            <m:e>
                              <m:sSub>
                                <m:sSubPr>
                                  <m:ctrlPr>
                                    <a:rPr lang="en-US" altLang="ko-KR" sz="1600" b="0" i="1" dirty="0" smtClean="0">
                                      <a:latin typeface="Cambria Math" panose="02040503050406030204" pitchFamily="18" charset="0"/>
                                    </a:rPr>
                                  </m:ctrlPr>
                                </m:sSubPr>
                                <m:e>
                                  <m:r>
                                    <a:rPr lang="en-US" altLang="ko-KR" sz="1600" b="0" i="1" dirty="0" smtClean="0">
                                      <a:latin typeface="Cambria Math" panose="02040503050406030204" pitchFamily="18" charset="0"/>
                                    </a:rPr>
                                    <m:t>𝑥</m:t>
                                  </m:r>
                                </m:e>
                                <m:sub>
                                  <m:r>
                                    <a:rPr lang="en-US" altLang="ko-KR" sz="1600" b="0" i="1" dirty="0" smtClean="0">
                                      <a:latin typeface="Cambria Math" panose="02040503050406030204" pitchFamily="18" charset="0"/>
                                    </a:rPr>
                                    <m:t>1</m:t>
                                  </m:r>
                                </m:sub>
                              </m:sSub>
                            </m:e>
                          </m:d>
                        </m:e>
                      </m:func>
                      <m:r>
                        <a:rPr lang="en-US" altLang="ko-KR" sz="1600" b="0" i="1" dirty="0" smtClean="0">
                          <a:latin typeface="Cambria Math" panose="02040503050406030204" pitchFamily="18" charset="0"/>
                        </a:rPr>
                        <m:t>(</m:t>
                      </m:r>
                      <m:r>
                        <a:rPr lang="en-US" altLang="ko-KR" sz="1600" b="0" i="1" dirty="0" smtClean="0">
                          <a:latin typeface="Cambria Math" panose="02040503050406030204" pitchFamily="18" charset="0"/>
                        </a:rPr>
                        <m:t>𝐼𝑠h𝑖𝑔𝑎𝑚𝑖</m:t>
                      </m:r>
                      <m:r>
                        <a:rPr lang="en-US" altLang="ko-KR" sz="1600" b="0" i="1" dirty="0" smtClean="0">
                          <a:latin typeface="Cambria Math" panose="02040503050406030204" pitchFamily="18" charset="0"/>
                        </a:rPr>
                        <m:t> </m:t>
                      </m:r>
                      <m:r>
                        <a:rPr lang="en-US" altLang="ko-KR" sz="1600" b="0" i="1" dirty="0" smtClean="0">
                          <a:latin typeface="Cambria Math" panose="02040503050406030204" pitchFamily="18" charset="0"/>
                        </a:rPr>
                        <m:t>𝑒𝑞𝑢𝑎𝑡𝑖𝑜𝑛</m:t>
                      </m:r>
                      <m:r>
                        <a:rPr lang="en-US" altLang="ko-KR" sz="1600" b="0" i="1" dirty="0" smtClean="0">
                          <a:latin typeface="Cambria Math" panose="02040503050406030204" pitchFamily="18" charset="0"/>
                        </a:rPr>
                        <m:t>)</m:t>
                      </m:r>
                    </m:oMath>
                  </m:oMathPara>
                </a14:m>
                <a:endParaRPr lang="ko-KR" altLang="en-US" sz="1600" i="1" dirty="0"/>
              </a:p>
            </p:txBody>
          </p:sp>
        </mc:Choice>
        <mc:Fallback xmlns="">
          <p:sp>
            <p:nvSpPr>
              <p:cNvPr id="7" name="내용 개체 틀 2">
                <a:extLst>
                  <a:ext uri="{FF2B5EF4-FFF2-40B4-BE49-F238E27FC236}">
                    <a16:creationId xmlns:a16="http://schemas.microsoft.com/office/drawing/2014/main" id="{0732E5C6-8776-4F25-8000-E73350A18AE7}"/>
                  </a:ext>
                </a:extLst>
              </p:cNvPr>
              <p:cNvSpPr>
                <a:spLocks noGrp="1" noRot="1" noChangeAspect="1" noMove="1" noResize="1" noEditPoints="1" noAdjustHandles="1" noChangeArrowheads="1" noChangeShapeType="1" noTextEdit="1"/>
              </p:cNvSpPr>
              <p:nvPr>
                <p:ph idx="1"/>
              </p:nvPr>
            </p:nvSpPr>
            <p:spPr>
              <a:xfrm>
                <a:off x="628650" y="1825625"/>
                <a:ext cx="7886700" cy="514350"/>
              </a:xfrm>
              <a:blipFill>
                <a:blip r:embed="rId3"/>
                <a:stretch>
                  <a:fillRect/>
                </a:stretch>
              </a:blipFill>
            </p:spPr>
            <p:txBody>
              <a:bodyPr/>
              <a:lstStyle/>
              <a:p>
                <a:r>
                  <a:rPr lang="ko-KR" altLang="en-US">
                    <a:noFill/>
                  </a:rPr>
                  <a:t> </a:t>
                </a:r>
              </a:p>
            </p:txBody>
          </p:sp>
        </mc:Fallback>
      </mc:AlternateContent>
      <p:sp>
        <p:nvSpPr>
          <p:cNvPr id="3" name="직사각형 2"/>
          <p:cNvSpPr/>
          <p:nvPr/>
        </p:nvSpPr>
        <p:spPr>
          <a:xfrm>
            <a:off x="3677501" y="4414040"/>
            <a:ext cx="3048851" cy="1600438"/>
          </a:xfrm>
          <a:prstGeom prst="rect">
            <a:avLst/>
          </a:prstGeom>
        </p:spPr>
        <p:txBody>
          <a:bodyPr wrap="square">
            <a:spAutoFit/>
          </a:bodyPr>
          <a:lstStyle/>
          <a:p>
            <a:r>
              <a:rPr lang="en-US" altLang="ko-KR" sz="1400" b="1" dirty="0" smtClean="0">
                <a:latin typeface="Consolas" panose="020B0609020204030204" pitchFamily="49" charset="0"/>
                <a:cs typeface="Times New Roman" panose="02020603050405020304" pitchFamily="18" charset="0"/>
              </a:rPr>
              <a:t>FAST</a:t>
            </a:r>
            <a:endParaRPr lang="en-US" altLang="ko-KR" sz="1400" b="1" dirty="0" smtClean="0">
              <a:latin typeface="Consolas" panose="020B0609020204030204" pitchFamily="49" charset="0"/>
              <a:cs typeface="Times New Roman" panose="02020603050405020304" pitchFamily="18" charset="0"/>
            </a:endParaRPr>
          </a:p>
          <a:p>
            <a:r>
              <a:rPr lang="en-US" altLang="ko-KR" sz="1400" dirty="0" smtClean="0">
                <a:latin typeface="Consolas" panose="020B0609020204030204" pitchFamily="49" charset="0"/>
                <a:cs typeface="Times New Roman" panose="02020603050405020304" pitchFamily="18" charset="0"/>
              </a:rPr>
              <a:t>Si </a:t>
            </a:r>
            <a:r>
              <a:rPr lang="en-US" altLang="ko-KR" sz="1400" dirty="0">
                <a:latin typeface="Consolas" panose="020B0609020204030204" pitchFamily="49" charset="0"/>
                <a:cs typeface="Times New Roman" panose="02020603050405020304" pitchFamily="18" charset="0"/>
              </a:rPr>
              <a:t>: [0.319 0.442 0.   ]</a:t>
            </a:r>
          </a:p>
          <a:p>
            <a:r>
              <a:rPr lang="en-US" altLang="ko-KR" sz="1400" dirty="0">
                <a:latin typeface="Consolas" panose="020B0609020204030204" pitchFamily="49" charset="0"/>
                <a:cs typeface="Times New Roman" panose="02020603050405020304" pitchFamily="18" charset="0"/>
              </a:rPr>
              <a:t>ST : [0.571 0.469 0.239</a:t>
            </a:r>
            <a:r>
              <a:rPr lang="en-US" altLang="ko-KR" sz="1400" dirty="0" smtClean="0">
                <a:latin typeface="Consolas" panose="020B0609020204030204" pitchFamily="49" charset="0"/>
                <a:cs typeface="Times New Roman" panose="02020603050405020304" pitchFamily="18" charset="0"/>
              </a:rPr>
              <a:t>]</a:t>
            </a:r>
          </a:p>
          <a:p>
            <a:endParaRPr lang="en-US" altLang="ko-KR" sz="1400" dirty="0">
              <a:latin typeface="Consolas" panose="020B0609020204030204" pitchFamily="49" charset="0"/>
              <a:cs typeface="Times New Roman" panose="02020603050405020304" pitchFamily="18" charset="0"/>
            </a:endParaRPr>
          </a:p>
          <a:p>
            <a:r>
              <a:rPr lang="en-US" altLang="ko-KR" sz="1400" b="1" dirty="0" smtClean="0">
                <a:latin typeface="Consolas" panose="020B0609020204030204" pitchFamily="49" charset="0"/>
                <a:cs typeface="Times New Roman" panose="02020603050405020304" pitchFamily="18" charset="0"/>
              </a:rPr>
              <a:t>Morris</a:t>
            </a:r>
          </a:p>
          <a:p>
            <a:r>
              <a:rPr lang="en-US" altLang="ko-KR" sz="1400" dirty="0" smtClean="0">
                <a:latin typeface="Consolas" panose="020B0609020204030204" pitchFamily="49" charset="0"/>
                <a:cs typeface="Times New Roman" panose="02020603050405020304" pitchFamily="18" charset="0"/>
              </a:rPr>
              <a:t>Mu*   </a:t>
            </a:r>
            <a:r>
              <a:rPr lang="en-US" altLang="ko-KR" sz="1400" dirty="0">
                <a:latin typeface="Consolas" panose="020B0609020204030204" pitchFamily="49" charset="0"/>
                <a:cs typeface="Times New Roman" panose="02020603050405020304" pitchFamily="18" charset="0"/>
              </a:rPr>
              <a:t>: [7.704 0.205 0.212]</a:t>
            </a:r>
          </a:p>
          <a:p>
            <a:r>
              <a:rPr lang="en-US" altLang="ko-KR" sz="1400" dirty="0">
                <a:latin typeface="Consolas" panose="020B0609020204030204" pitchFamily="49" charset="0"/>
                <a:cs typeface="Times New Roman" panose="02020603050405020304" pitchFamily="18" charset="0"/>
              </a:rPr>
              <a:t>sigma : [6.252 7.876 8.865]</a:t>
            </a:r>
          </a:p>
        </p:txBody>
      </p:sp>
      <p:sp>
        <p:nvSpPr>
          <p:cNvPr id="6" name="직사각형 5"/>
          <p:cNvSpPr/>
          <p:nvPr/>
        </p:nvSpPr>
        <p:spPr>
          <a:xfrm>
            <a:off x="628650" y="2491344"/>
            <a:ext cx="5353610" cy="1600438"/>
          </a:xfrm>
          <a:prstGeom prst="rect">
            <a:avLst/>
          </a:prstGeom>
        </p:spPr>
        <p:txBody>
          <a:bodyPr wrap="square">
            <a:spAutoFit/>
          </a:bodyPr>
          <a:lstStyle/>
          <a:p>
            <a:r>
              <a:rPr lang="en-US" altLang="ko-KR" sz="1400" dirty="0" smtClean="0">
                <a:latin typeface="Consolas" panose="020B0609020204030204" pitchFamily="49" charset="0"/>
              </a:rPr>
              <a:t>problem </a:t>
            </a:r>
            <a:r>
              <a:rPr lang="en-US" altLang="ko-KR" sz="1400" dirty="0">
                <a:latin typeface="Consolas" panose="020B0609020204030204" pitchFamily="49" charset="0"/>
              </a:rPr>
              <a:t>= {</a:t>
            </a:r>
          </a:p>
          <a:p>
            <a:r>
              <a:rPr lang="en-US" altLang="ko-KR" sz="1400" dirty="0">
                <a:latin typeface="Consolas" panose="020B0609020204030204" pitchFamily="49" charset="0"/>
              </a:rPr>
              <a:t>  </a:t>
            </a:r>
            <a:r>
              <a:rPr lang="en-US" altLang="ko-KR" sz="1400" dirty="0" smtClean="0">
                <a:latin typeface="Consolas" panose="020B0609020204030204" pitchFamily="49" charset="0"/>
              </a:rPr>
              <a:t>     </a:t>
            </a:r>
            <a:r>
              <a:rPr lang="en-US" altLang="ko-KR" sz="1400" dirty="0">
                <a:latin typeface="Consolas" panose="020B0609020204030204" pitchFamily="49" charset="0"/>
              </a:rPr>
              <a:t>'</a:t>
            </a:r>
            <a:r>
              <a:rPr lang="en-US" altLang="ko-KR" sz="1400" dirty="0" err="1">
                <a:latin typeface="Consolas" panose="020B0609020204030204" pitchFamily="49" charset="0"/>
              </a:rPr>
              <a:t>num_vars</a:t>
            </a:r>
            <a:r>
              <a:rPr lang="en-US" altLang="ko-KR" sz="1400" dirty="0">
                <a:latin typeface="Consolas" panose="020B0609020204030204" pitchFamily="49" charset="0"/>
              </a:rPr>
              <a:t>': 3,</a:t>
            </a:r>
          </a:p>
          <a:p>
            <a:r>
              <a:rPr lang="en-US" altLang="ko-KR" sz="1400" dirty="0">
                <a:latin typeface="Consolas" panose="020B0609020204030204" pitchFamily="49" charset="0"/>
              </a:rPr>
              <a:t>  </a:t>
            </a:r>
            <a:r>
              <a:rPr lang="en-US" altLang="ko-KR" sz="1400" dirty="0" smtClean="0">
                <a:latin typeface="Consolas" panose="020B0609020204030204" pitchFamily="49" charset="0"/>
              </a:rPr>
              <a:t>     </a:t>
            </a:r>
            <a:r>
              <a:rPr lang="en-US" altLang="ko-KR" sz="1400" dirty="0">
                <a:latin typeface="Consolas" panose="020B0609020204030204" pitchFamily="49" charset="0"/>
              </a:rPr>
              <a:t>'names': ['x1', 'x2', 'x3'],</a:t>
            </a:r>
          </a:p>
          <a:p>
            <a:r>
              <a:rPr lang="en-US" altLang="ko-KR" sz="1400" dirty="0">
                <a:latin typeface="Consolas" panose="020B0609020204030204" pitchFamily="49" charset="0"/>
              </a:rPr>
              <a:t>  </a:t>
            </a:r>
            <a:r>
              <a:rPr lang="en-US" altLang="ko-KR" sz="1400" dirty="0" smtClean="0">
                <a:latin typeface="Consolas" panose="020B0609020204030204" pitchFamily="49" charset="0"/>
              </a:rPr>
              <a:t>     </a:t>
            </a:r>
            <a:r>
              <a:rPr lang="en-US" altLang="ko-KR" sz="1400" dirty="0">
                <a:latin typeface="Consolas" panose="020B0609020204030204" pitchFamily="49" charset="0"/>
              </a:rPr>
              <a:t>'bounds': [[-3.14159265359, 3.14159265359],</a:t>
            </a:r>
          </a:p>
          <a:p>
            <a:r>
              <a:rPr lang="en-US" altLang="ko-KR" sz="1400" dirty="0">
                <a:latin typeface="Consolas" panose="020B0609020204030204" pitchFamily="49" charset="0"/>
              </a:rPr>
              <a:t>  </a:t>
            </a:r>
            <a:r>
              <a:rPr lang="en-US" altLang="ko-KR" sz="1400" dirty="0" smtClean="0">
                <a:latin typeface="Consolas" panose="020B0609020204030204" pitchFamily="49" charset="0"/>
              </a:rPr>
              <a:t>                </a:t>
            </a:r>
            <a:r>
              <a:rPr lang="en-US" altLang="ko-KR" sz="1400" dirty="0">
                <a:latin typeface="Consolas" panose="020B0609020204030204" pitchFamily="49" charset="0"/>
              </a:rPr>
              <a:t>[-3.14159265359, 3.14159265359],</a:t>
            </a:r>
          </a:p>
          <a:p>
            <a:r>
              <a:rPr lang="en-US" altLang="ko-KR" sz="1400" dirty="0">
                <a:latin typeface="Consolas" panose="020B0609020204030204" pitchFamily="49" charset="0"/>
              </a:rPr>
              <a:t>  </a:t>
            </a:r>
            <a:r>
              <a:rPr lang="en-US" altLang="ko-KR" sz="1400" dirty="0" smtClean="0">
                <a:latin typeface="Consolas" panose="020B0609020204030204" pitchFamily="49" charset="0"/>
              </a:rPr>
              <a:t>                </a:t>
            </a:r>
            <a:r>
              <a:rPr lang="en-US" altLang="ko-KR" sz="1400" dirty="0">
                <a:latin typeface="Consolas" panose="020B0609020204030204" pitchFamily="49" charset="0"/>
              </a:rPr>
              <a:t>[-3.14159265359, 3.14159265359]]</a:t>
            </a:r>
          </a:p>
          <a:p>
            <a:r>
              <a:rPr lang="en-US" altLang="ko-KR" sz="1400" dirty="0">
                <a:latin typeface="Consolas" panose="020B0609020204030204" pitchFamily="49" charset="0"/>
              </a:rPr>
              <a:t>  </a:t>
            </a:r>
            <a:r>
              <a:rPr lang="en-US" altLang="ko-KR" sz="1400" dirty="0" smtClean="0">
                <a:latin typeface="Consolas" panose="020B0609020204030204" pitchFamily="49" charset="0"/>
              </a:rPr>
              <a:t> </a:t>
            </a:r>
            <a:r>
              <a:rPr lang="en-US" altLang="ko-KR" sz="1400" dirty="0">
                <a:latin typeface="Consolas" panose="020B0609020204030204" pitchFamily="49" charset="0"/>
              </a:rPr>
              <a:t>}</a:t>
            </a:r>
            <a:endParaRPr lang="ko-KR" altLang="en-US" sz="1400" dirty="0">
              <a:latin typeface="Consolas" panose="020B0609020204030204" pitchFamily="49" charset="0"/>
            </a:endParaRPr>
          </a:p>
        </p:txBody>
      </p:sp>
      <p:sp>
        <p:nvSpPr>
          <p:cNvPr id="8" name="직사각형 7"/>
          <p:cNvSpPr/>
          <p:nvPr/>
        </p:nvSpPr>
        <p:spPr>
          <a:xfrm>
            <a:off x="628650" y="4416424"/>
            <a:ext cx="3048851" cy="1384995"/>
          </a:xfrm>
          <a:prstGeom prst="rect">
            <a:avLst/>
          </a:prstGeom>
        </p:spPr>
        <p:txBody>
          <a:bodyPr wrap="square">
            <a:spAutoFit/>
          </a:bodyPr>
          <a:lstStyle/>
          <a:p>
            <a:r>
              <a:rPr lang="en-US" altLang="ko-KR" sz="1400" b="1" dirty="0" err="1" smtClean="0">
                <a:latin typeface="Consolas" panose="020B0609020204030204" pitchFamily="49" charset="0"/>
                <a:cs typeface="Times New Roman" panose="02020603050405020304" pitchFamily="18" charset="0"/>
              </a:rPr>
              <a:t>Sobol</a:t>
            </a:r>
            <a:r>
              <a:rPr lang="en-US" altLang="ko-KR" sz="1400" b="1" dirty="0" smtClean="0">
                <a:latin typeface="Consolas" panose="020B0609020204030204" pitchFamily="49" charset="0"/>
                <a:cs typeface="Times New Roman" panose="02020603050405020304" pitchFamily="18" charset="0"/>
              </a:rPr>
              <a:t> </a:t>
            </a:r>
            <a:endParaRPr lang="en-US" altLang="ko-KR" sz="1400" b="1" dirty="0" smtClean="0">
              <a:latin typeface="Consolas" panose="020B0609020204030204" pitchFamily="49" charset="0"/>
              <a:cs typeface="Times New Roman" panose="02020603050405020304" pitchFamily="18" charset="0"/>
            </a:endParaRPr>
          </a:p>
          <a:p>
            <a:r>
              <a:rPr lang="en-US" altLang="ko-KR" sz="1400" dirty="0" smtClean="0">
                <a:latin typeface="Consolas" panose="020B0609020204030204" pitchFamily="49" charset="0"/>
                <a:cs typeface="Times New Roman" panose="02020603050405020304" pitchFamily="18" charset="0"/>
              </a:rPr>
              <a:t>Si </a:t>
            </a:r>
            <a:r>
              <a:rPr lang="en-US" altLang="ko-KR" sz="1400" dirty="0">
                <a:latin typeface="Consolas" panose="020B0609020204030204" pitchFamily="49" charset="0"/>
                <a:cs typeface="Times New Roman" panose="02020603050405020304" pitchFamily="18" charset="0"/>
              </a:rPr>
              <a:t>: [0.311 0.455 0.014]</a:t>
            </a:r>
          </a:p>
          <a:p>
            <a:r>
              <a:rPr lang="en-US" altLang="ko-KR" sz="1400" dirty="0">
                <a:latin typeface="Consolas" panose="020B0609020204030204" pitchFamily="49" charset="0"/>
                <a:cs typeface="Times New Roman" panose="02020603050405020304" pitchFamily="18" charset="0"/>
              </a:rPr>
              <a:t>ST : [0.545 0.43  0.235]</a:t>
            </a:r>
          </a:p>
          <a:p>
            <a:r>
              <a:rPr lang="en-US" altLang="ko-KR" sz="1400" dirty="0">
                <a:latin typeface="Consolas" panose="020B0609020204030204" pitchFamily="49" charset="0"/>
                <a:cs typeface="Times New Roman" panose="02020603050405020304" pitchFamily="18" charset="0"/>
              </a:rPr>
              <a:t>x1-x2: -0.013</a:t>
            </a:r>
          </a:p>
          <a:p>
            <a:r>
              <a:rPr lang="en-US" altLang="ko-KR" sz="1400" dirty="0">
                <a:latin typeface="Consolas" panose="020B0609020204030204" pitchFamily="49" charset="0"/>
                <a:cs typeface="Times New Roman" panose="02020603050405020304" pitchFamily="18" charset="0"/>
              </a:rPr>
              <a:t>x1-x3: 0.229</a:t>
            </a:r>
          </a:p>
          <a:p>
            <a:r>
              <a:rPr lang="en-US" altLang="ko-KR" sz="1400" dirty="0">
                <a:latin typeface="Consolas" panose="020B0609020204030204" pitchFamily="49" charset="0"/>
                <a:cs typeface="Times New Roman" panose="02020603050405020304" pitchFamily="18" charset="0"/>
              </a:rPr>
              <a:t>x2-x3: -</a:t>
            </a:r>
            <a:r>
              <a:rPr lang="en-US" altLang="ko-KR" sz="1400" dirty="0" smtClean="0">
                <a:latin typeface="Consolas" panose="020B0609020204030204" pitchFamily="49" charset="0"/>
                <a:cs typeface="Times New Roman" panose="02020603050405020304" pitchFamily="18" charset="0"/>
              </a:rPr>
              <a:t>0.028</a:t>
            </a:r>
            <a:endParaRPr lang="en-US" altLang="ko-KR" sz="1400" dirty="0" smtClean="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3427045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rotWithShape="1">
          <a:blip r:embed="rId2">
            <a:extLst>
              <a:ext uri="{28A0092B-C50C-407E-A947-70E740481C1C}">
                <a14:useLocalDpi xmlns:a14="http://schemas.microsoft.com/office/drawing/2010/main" val="0"/>
              </a:ext>
            </a:extLst>
          </a:blip>
          <a:srcRect l="20088" t="11621" r="9891" b="5054"/>
          <a:stretch/>
        </p:blipFill>
        <p:spPr>
          <a:xfrm>
            <a:off x="247706" y="1979111"/>
            <a:ext cx="4812631" cy="4295274"/>
          </a:xfrm>
          <a:prstGeom prst="rect">
            <a:avLst/>
          </a:prstGeom>
        </p:spPr>
      </p:pic>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APPENDIX: Python Library - SALib</a:t>
            </a:r>
            <a:endParaRPr lang="ko-KR" altLang="en-US" sz="3200" b="1" dirty="0">
              <a:latin typeface="+mn-ea"/>
              <a:ea typeface="+mn-ea"/>
            </a:endParaRPr>
          </a:p>
        </p:txBody>
      </p:sp>
      <p:sp>
        <p:nvSpPr>
          <p:cNvPr id="4" name="TextBox 3">
            <a:extLst>
              <a:ext uri="{FF2B5EF4-FFF2-40B4-BE49-F238E27FC236}">
                <a16:creationId xmlns:a16="http://schemas.microsoft.com/office/drawing/2014/main" id="{2CC7807B-DA8C-4AEB-BCE7-AB50DC7340D4}"/>
              </a:ext>
            </a:extLst>
          </p:cNvPr>
          <p:cNvSpPr txBox="1"/>
          <p:nvPr/>
        </p:nvSpPr>
        <p:spPr>
          <a:xfrm>
            <a:off x="157557" y="6492874"/>
            <a:ext cx="3356175" cy="276999"/>
          </a:xfrm>
          <a:prstGeom prst="rect">
            <a:avLst/>
          </a:prstGeom>
          <a:noFill/>
        </p:spPr>
        <p:txBody>
          <a:bodyPr wrap="none" rtlCol="0">
            <a:spAutoFit/>
          </a:bodyPr>
          <a:lstStyle/>
          <a:p>
            <a:r>
              <a:rPr lang="en-US" altLang="ko-KR" sz="1200" dirty="0">
                <a:latin typeface="+mn-ea"/>
              </a:rPr>
              <a:t>Source: </a:t>
            </a:r>
            <a:r>
              <a:rPr lang="en-US" altLang="ko-KR" sz="1200" b="0" i="0" u="none" strike="noStrike" baseline="0" dirty="0">
                <a:latin typeface="+mn-ea"/>
                <a:hlinkClick r:id="rId3"/>
              </a:rPr>
              <a:t>https://salib.readthedocs.io/en/latest/</a:t>
            </a:r>
            <a:endParaRPr lang="ko-KR" altLang="en-US" sz="1200" dirty="0">
              <a:latin typeface="+mn-ea"/>
            </a:endParaRPr>
          </a:p>
        </p:txBody>
      </p:sp>
      <mc:AlternateContent xmlns:mc="http://schemas.openxmlformats.org/markup-compatibility/2006">
        <mc:Choice xmlns:a14="http://schemas.microsoft.com/office/drawing/2010/main" Requires="a14">
          <p:sp>
            <p:nvSpPr>
              <p:cNvPr id="7" name="내용 개체 틀 2">
                <a:extLst>
                  <a:ext uri="{FF2B5EF4-FFF2-40B4-BE49-F238E27FC236}">
                    <a16:creationId xmlns:a16="http://schemas.microsoft.com/office/drawing/2014/main" id="{0732E5C6-8776-4F25-8000-E73350A18AE7}"/>
                  </a:ext>
                </a:extLst>
              </p:cNvPr>
              <p:cNvSpPr>
                <a:spLocks noGrp="1"/>
              </p:cNvSpPr>
              <p:nvPr>
                <p:ph idx="1"/>
              </p:nvPr>
            </p:nvSpPr>
            <p:spPr>
              <a:xfrm>
                <a:off x="628650" y="1272269"/>
                <a:ext cx="7886700" cy="983652"/>
              </a:xfrm>
            </p:spPr>
            <p:txBody>
              <a:bodyPr>
                <a:noAutofit/>
              </a:bodyPr>
              <a:lstStyle/>
              <a:p>
                <a:pPr marL="0" indent="0">
                  <a:lnSpc>
                    <a:spcPct val="170000"/>
                  </a:lnSpc>
                  <a:buNone/>
                </a:pPr>
                <a14:m>
                  <m:oMathPara xmlns:m="http://schemas.openxmlformats.org/officeDocument/2006/math">
                    <m:oMathParaPr>
                      <m:jc m:val="left"/>
                    </m:oMathParaPr>
                    <m:oMath xmlns:m="http://schemas.openxmlformats.org/officeDocument/2006/math">
                      <m:sSub>
                        <m:sSubPr>
                          <m:ctrlPr>
                            <a:rPr lang="en-US" altLang="ko-KR" sz="1600" b="0" i="1" dirty="0" smtClean="0">
                              <a:latin typeface="Cambria Math" panose="02040503050406030204" pitchFamily="18" charset="0"/>
                            </a:rPr>
                          </m:ctrlPr>
                        </m:sSubPr>
                        <m:e>
                          <m:r>
                            <a:rPr lang="en-US" altLang="ko-KR" sz="1600" b="0" i="1" dirty="0" smtClean="0">
                              <a:latin typeface="Cambria Math" panose="02040503050406030204" pitchFamily="18" charset="0"/>
                            </a:rPr>
                            <m:t>𝑝</m:t>
                          </m:r>
                        </m:e>
                        <m:sub>
                          <m:r>
                            <a:rPr lang="en-US" altLang="ko-KR" sz="1600" b="0" i="1" dirty="0" smtClean="0">
                              <a:latin typeface="Cambria Math" panose="02040503050406030204" pitchFamily="18" charset="0"/>
                            </a:rPr>
                            <m:t>𝑖</m:t>
                          </m:r>
                        </m:sub>
                      </m:sSub>
                      <m:r>
                        <a:rPr lang="en-US" altLang="ko-KR" sz="1600" b="0" i="1" dirty="0" smtClean="0">
                          <a:latin typeface="Cambria Math" panose="02040503050406030204" pitchFamily="18" charset="0"/>
                        </a:rPr>
                        <m:t>→</m:t>
                      </m:r>
                      <m:sSub>
                        <m:sSubPr>
                          <m:ctrlPr>
                            <a:rPr lang="en-US" altLang="ko-KR" sz="1600" b="0" i="1" dirty="0" smtClean="0">
                              <a:latin typeface="Cambria Math" panose="02040503050406030204" pitchFamily="18" charset="0"/>
                            </a:rPr>
                          </m:ctrlPr>
                        </m:sSubPr>
                        <m:e>
                          <m:r>
                            <a:rPr lang="en-US" altLang="ko-KR" sz="1600" b="0" i="1" dirty="0" smtClean="0">
                              <a:latin typeface="Cambria Math" panose="02040503050406030204" pitchFamily="18" charset="0"/>
                            </a:rPr>
                            <m:t>𝑥</m:t>
                          </m:r>
                        </m:e>
                        <m:sub>
                          <m:r>
                            <a:rPr lang="en-US" altLang="ko-KR" sz="1600" b="0" i="1" dirty="0" smtClean="0">
                              <a:latin typeface="Cambria Math" panose="02040503050406030204" pitchFamily="18" charset="0"/>
                            </a:rPr>
                            <m:t>𝑖</m:t>
                          </m:r>
                        </m:sub>
                      </m:sSub>
                    </m:oMath>
                  </m:oMathPara>
                </a14:m>
                <a:endParaRPr lang="en-US" altLang="ko-KR" sz="1600" b="0" i="1" dirty="0" smtClean="0">
                  <a:latin typeface="Cambria Math" panose="02040503050406030204" pitchFamily="18" charset="0"/>
                </a:endParaRPr>
              </a:p>
              <a:p>
                <a:pPr marL="0" indent="0">
                  <a:lnSpc>
                    <a:spcPct val="170000"/>
                  </a:lnSpc>
                  <a:buNone/>
                </a:pPr>
                <a14:m>
                  <m:oMathPara xmlns:m="http://schemas.openxmlformats.org/officeDocument/2006/math">
                    <m:oMathParaPr>
                      <m:jc m:val="left"/>
                    </m:oMathParaPr>
                    <m:oMath xmlns:m="http://schemas.openxmlformats.org/officeDocument/2006/math">
                      <m:r>
                        <a:rPr lang="en-US" altLang="ko-KR" sz="1600" i="1" dirty="0" smtClean="0">
                          <a:latin typeface="Cambria Math" panose="02040503050406030204" pitchFamily="18" charset="0"/>
                        </a:rPr>
                        <m:t>𝑓</m:t>
                      </m:r>
                      <m:d>
                        <m:dPr>
                          <m:ctrlPr>
                            <a:rPr lang="en-US" altLang="ko-KR" sz="1600" i="1" dirty="0" smtClean="0">
                              <a:latin typeface="Cambria Math" panose="02040503050406030204" pitchFamily="18" charset="0"/>
                            </a:rPr>
                          </m:ctrlPr>
                        </m:dPr>
                        <m:e>
                          <m:r>
                            <a:rPr lang="en-US" altLang="ko-KR" sz="1600" i="1" dirty="0" smtClean="0">
                              <a:latin typeface="Cambria Math" panose="02040503050406030204" pitchFamily="18" charset="0"/>
                            </a:rPr>
                            <m:t>𝑥</m:t>
                          </m:r>
                        </m:e>
                      </m:d>
                      <m:r>
                        <a:rPr lang="en-US" altLang="ko-KR" sz="1600" i="1" dirty="0" smtClean="0">
                          <a:latin typeface="Cambria Math" panose="02040503050406030204" pitchFamily="18" charset="0"/>
                        </a:rPr>
                        <m:t>=</m:t>
                      </m:r>
                      <m:func>
                        <m:funcPr>
                          <m:ctrlPr>
                            <a:rPr lang="en-US" altLang="ko-KR" sz="1600" i="1" dirty="0" smtClean="0">
                              <a:latin typeface="Cambria Math" panose="02040503050406030204" pitchFamily="18" charset="0"/>
                            </a:rPr>
                          </m:ctrlPr>
                        </m:funcPr>
                        <m:fName>
                          <m:r>
                            <a:rPr lang="en-US" altLang="ko-KR" sz="1600" b="0" i="1" dirty="0" smtClean="0">
                              <a:latin typeface="Cambria Math" panose="02040503050406030204" pitchFamily="18" charset="0"/>
                            </a:rPr>
                            <m:t>𝑠𝑖</m:t>
                          </m:r>
                          <m:r>
                            <a:rPr lang="en-US" altLang="ko-KR" sz="1600" i="1" dirty="0" smtClean="0">
                              <a:latin typeface="Cambria Math" panose="02040503050406030204" pitchFamily="18" charset="0"/>
                            </a:rPr>
                            <m:t>𝑛</m:t>
                          </m:r>
                        </m:fName>
                        <m:e>
                          <m:d>
                            <m:dPr>
                              <m:ctrlPr>
                                <a:rPr lang="en-US" altLang="ko-KR" sz="1600" i="1" dirty="0" smtClean="0">
                                  <a:latin typeface="Cambria Math" panose="02040503050406030204" pitchFamily="18" charset="0"/>
                                </a:rPr>
                              </m:ctrlPr>
                            </m:dPr>
                            <m:e>
                              <m:sSub>
                                <m:sSubPr>
                                  <m:ctrlPr>
                                    <a:rPr lang="en-US" altLang="ko-KR" sz="1600" b="0" i="1" dirty="0" smtClean="0">
                                      <a:latin typeface="Cambria Math" panose="02040503050406030204" pitchFamily="18" charset="0"/>
                                    </a:rPr>
                                  </m:ctrlPr>
                                </m:sSubPr>
                                <m:e>
                                  <m:r>
                                    <a:rPr lang="en-US" altLang="ko-KR" sz="1600" i="1" dirty="0" smtClean="0">
                                      <a:latin typeface="Cambria Math" panose="02040503050406030204" pitchFamily="18" charset="0"/>
                                    </a:rPr>
                                    <m:t>𝑥</m:t>
                                  </m:r>
                                </m:e>
                                <m:sub>
                                  <m:r>
                                    <a:rPr lang="en-US" altLang="ko-KR" sz="1600" i="1" dirty="0" smtClean="0">
                                      <a:latin typeface="Cambria Math" panose="02040503050406030204" pitchFamily="18" charset="0"/>
                                    </a:rPr>
                                    <m:t>1</m:t>
                                  </m:r>
                                </m:sub>
                              </m:sSub>
                            </m:e>
                          </m:d>
                        </m:e>
                      </m:func>
                      <m:r>
                        <a:rPr lang="en-US" altLang="ko-KR" sz="1600" i="1" dirty="0" smtClean="0">
                          <a:latin typeface="Cambria Math" panose="02040503050406030204" pitchFamily="18" charset="0"/>
                        </a:rPr>
                        <m:t>+</m:t>
                      </m:r>
                      <m:r>
                        <a:rPr lang="en-US" altLang="ko-KR" sz="1600" i="1" dirty="0">
                          <a:latin typeface="Cambria Math" panose="02040503050406030204" pitchFamily="18" charset="0"/>
                        </a:rPr>
                        <m:t>𝑎</m:t>
                      </m:r>
                      <m:sSup>
                        <m:sSupPr>
                          <m:ctrlPr>
                            <a:rPr lang="en-US" altLang="ko-KR" sz="1600" b="0" i="1" dirty="0" smtClean="0">
                              <a:latin typeface="Cambria Math" panose="02040503050406030204" pitchFamily="18" charset="0"/>
                            </a:rPr>
                          </m:ctrlPr>
                        </m:sSupPr>
                        <m:e>
                          <m:r>
                            <a:rPr lang="en-US" altLang="ko-KR" sz="1600" i="1" dirty="0" smtClean="0">
                              <a:latin typeface="Cambria Math" panose="02040503050406030204" pitchFamily="18" charset="0"/>
                            </a:rPr>
                            <m:t>𝑠𝑖𝑛</m:t>
                          </m:r>
                        </m:e>
                        <m:sup>
                          <m:r>
                            <a:rPr lang="en-US" altLang="ko-KR" sz="1600" i="1" dirty="0" smtClean="0">
                              <a:latin typeface="Cambria Math" panose="02040503050406030204" pitchFamily="18" charset="0"/>
                            </a:rPr>
                            <m:t>2</m:t>
                          </m:r>
                        </m:sup>
                      </m:sSup>
                      <m:d>
                        <m:dPr>
                          <m:ctrlPr>
                            <a:rPr lang="en-US" altLang="ko-KR" sz="1600" i="1" dirty="0" smtClean="0">
                              <a:latin typeface="Cambria Math" panose="02040503050406030204" pitchFamily="18" charset="0"/>
                            </a:rPr>
                          </m:ctrlPr>
                        </m:dPr>
                        <m:e>
                          <m:sSub>
                            <m:sSubPr>
                              <m:ctrlPr>
                                <a:rPr lang="en-US" altLang="ko-KR" sz="1600" b="0" i="1" dirty="0" smtClean="0">
                                  <a:latin typeface="Cambria Math" panose="02040503050406030204" pitchFamily="18" charset="0"/>
                                </a:rPr>
                              </m:ctrlPr>
                            </m:sSubPr>
                            <m:e>
                              <m:r>
                                <a:rPr lang="en-US" altLang="ko-KR" sz="1600" i="1" dirty="0" smtClean="0">
                                  <a:latin typeface="Cambria Math" panose="02040503050406030204" pitchFamily="18" charset="0"/>
                                </a:rPr>
                                <m:t>𝑥</m:t>
                              </m:r>
                            </m:e>
                            <m:sub>
                              <m:r>
                                <a:rPr lang="en-US" altLang="ko-KR" sz="1600" i="1" dirty="0" smtClean="0">
                                  <a:latin typeface="Cambria Math" panose="02040503050406030204" pitchFamily="18" charset="0"/>
                                </a:rPr>
                                <m:t>2</m:t>
                              </m:r>
                            </m:sub>
                          </m:sSub>
                        </m:e>
                      </m:d>
                      <m:r>
                        <a:rPr lang="en-US" altLang="ko-KR" sz="1600" i="1" dirty="0" smtClean="0">
                          <a:latin typeface="Cambria Math" panose="02040503050406030204" pitchFamily="18" charset="0"/>
                        </a:rPr>
                        <m:t>+</m:t>
                      </m:r>
                      <m:r>
                        <a:rPr lang="en-US" altLang="ko-KR" sz="1600" i="1" dirty="0" smtClean="0">
                          <a:latin typeface="Cambria Math" panose="02040503050406030204" pitchFamily="18" charset="0"/>
                        </a:rPr>
                        <m:t>𝑏</m:t>
                      </m:r>
                      <m:sSubSup>
                        <m:sSubSupPr>
                          <m:ctrlPr>
                            <a:rPr lang="en-US" altLang="ko-KR" sz="1600" b="0" i="1" dirty="0" smtClean="0">
                              <a:latin typeface="Cambria Math" panose="02040503050406030204" pitchFamily="18" charset="0"/>
                            </a:rPr>
                          </m:ctrlPr>
                        </m:sSubSupPr>
                        <m:e>
                          <m:r>
                            <a:rPr lang="en-US" altLang="ko-KR" sz="1600" i="1" dirty="0" smtClean="0">
                              <a:latin typeface="Cambria Math" panose="02040503050406030204" pitchFamily="18" charset="0"/>
                            </a:rPr>
                            <m:t>𝑥</m:t>
                          </m:r>
                        </m:e>
                        <m:sub>
                          <m:r>
                            <a:rPr lang="en-US" altLang="ko-KR" sz="1600" b="0" i="1" dirty="0" smtClean="0">
                              <a:latin typeface="Cambria Math" panose="02040503050406030204" pitchFamily="18" charset="0"/>
                            </a:rPr>
                            <m:t>3</m:t>
                          </m:r>
                        </m:sub>
                        <m:sup>
                          <m:r>
                            <a:rPr lang="en-US" altLang="ko-KR" sz="1600" b="0" i="1" dirty="0" smtClean="0">
                              <a:latin typeface="Cambria Math" panose="02040503050406030204" pitchFamily="18" charset="0"/>
                            </a:rPr>
                            <m:t>4</m:t>
                          </m:r>
                        </m:sup>
                      </m:sSubSup>
                      <m:r>
                        <a:rPr lang="en-US" altLang="ko-KR" sz="1600" i="1" dirty="0" smtClean="0">
                          <a:latin typeface="Cambria Math" panose="02040503050406030204" pitchFamily="18" charset="0"/>
                        </a:rPr>
                        <m:t>𝑠𝑖</m:t>
                      </m:r>
                      <m:func>
                        <m:funcPr>
                          <m:ctrlPr>
                            <a:rPr lang="en-US" altLang="ko-KR" sz="1600" b="0" i="1" dirty="0" smtClean="0">
                              <a:latin typeface="Cambria Math" panose="02040503050406030204" pitchFamily="18" charset="0"/>
                            </a:rPr>
                          </m:ctrlPr>
                        </m:funcPr>
                        <m:fName>
                          <m:r>
                            <a:rPr lang="en-US" altLang="ko-KR" sz="1600" i="1" dirty="0" smtClean="0">
                              <a:latin typeface="Cambria Math" panose="02040503050406030204" pitchFamily="18" charset="0"/>
                            </a:rPr>
                            <m:t>𝑛</m:t>
                          </m:r>
                        </m:fName>
                        <m:e>
                          <m:d>
                            <m:dPr>
                              <m:ctrlPr>
                                <a:rPr lang="en-US" altLang="ko-KR" sz="1600" b="0" i="1" dirty="0" smtClean="0">
                                  <a:latin typeface="Cambria Math" panose="02040503050406030204" pitchFamily="18" charset="0"/>
                                </a:rPr>
                              </m:ctrlPr>
                            </m:dPr>
                            <m:e>
                              <m:sSub>
                                <m:sSubPr>
                                  <m:ctrlPr>
                                    <a:rPr lang="en-US" altLang="ko-KR" sz="1600" b="0" i="1" dirty="0" smtClean="0">
                                      <a:latin typeface="Cambria Math" panose="02040503050406030204" pitchFamily="18" charset="0"/>
                                    </a:rPr>
                                  </m:ctrlPr>
                                </m:sSubPr>
                                <m:e>
                                  <m:r>
                                    <a:rPr lang="en-US" altLang="ko-KR" sz="1600" b="0" i="1" dirty="0" smtClean="0">
                                      <a:latin typeface="Cambria Math" panose="02040503050406030204" pitchFamily="18" charset="0"/>
                                    </a:rPr>
                                    <m:t>𝑥</m:t>
                                  </m:r>
                                </m:e>
                                <m:sub>
                                  <m:r>
                                    <a:rPr lang="en-US" altLang="ko-KR" sz="1600" b="0" i="1" dirty="0" smtClean="0">
                                      <a:latin typeface="Cambria Math" panose="02040503050406030204" pitchFamily="18" charset="0"/>
                                    </a:rPr>
                                    <m:t>1</m:t>
                                  </m:r>
                                </m:sub>
                              </m:sSub>
                            </m:e>
                          </m:d>
                        </m:e>
                      </m:func>
                      <m:r>
                        <a:rPr lang="en-US" altLang="ko-KR" sz="1600" b="0" i="1" dirty="0" smtClean="0">
                          <a:latin typeface="Cambria Math" panose="02040503050406030204" pitchFamily="18" charset="0"/>
                        </a:rPr>
                        <m:t>(</m:t>
                      </m:r>
                      <m:r>
                        <a:rPr lang="en-US" altLang="ko-KR" sz="1600" b="0" i="1" dirty="0" smtClean="0">
                          <a:latin typeface="Cambria Math" panose="02040503050406030204" pitchFamily="18" charset="0"/>
                        </a:rPr>
                        <m:t>𝐼𝑠h𝑖𝑔𝑎𝑚𝑖</m:t>
                      </m:r>
                      <m:r>
                        <a:rPr lang="en-US" altLang="ko-KR" sz="1600" b="0" i="1" dirty="0" smtClean="0">
                          <a:latin typeface="Cambria Math" panose="02040503050406030204" pitchFamily="18" charset="0"/>
                        </a:rPr>
                        <m:t> </m:t>
                      </m:r>
                      <m:r>
                        <a:rPr lang="en-US" altLang="ko-KR" sz="1600" b="0" i="1" dirty="0" smtClean="0">
                          <a:latin typeface="Cambria Math" panose="02040503050406030204" pitchFamily="18" charset="0"/>
                        </a:rPr>
                        <m:t>𝑒𝑞𝑢𝑎𝑡𝑖𝑜𝑛</m:t>
                      </m:r>
                      <m:r>
                        <a:rPr lang="en-US" altLang="ko-KR" sz="1600" b="0" i="1" dirty="0" smtClean="0">
                          <a:latin typeface="Cambria Math" panose="02040503050406030204" pitchFamily="18" charset="0"/>
                        </a:rPr>
                        <m:t>)</m:t>
                      </m:r>
                    </m:oMath>
                  </m:oMathPara>
                </a14:m>
                <a:endParaRPr lang="ko-KR" altLang="en-US" sz="1600" i="1" dirty="0"/>
              </a:p>
            </p:txBody>
          </p:sp>
        </mc:Choice>
        <mc:Fallback>
          <p:sp>
            <p:nvSpPr>
              <p:cNvPr id="7" name="내용 개체 틀 2">
                <a:extLst>
                  <a:ext uri="{FF2B5EF4-FFF2-40B4-BE49-F238E27FC236}">
                    <a16:creationId xmlns:a16="http://schemas.microsoft.com/office/drawing/2014/main" id="{0732E5C6-8776-4F25-8000-E73350A18AE7}"/>
                  </a:ext>
                </a:extLst>
              </p:cNvPr>
              <p:cNvSpPr>
                <a:spLocks noGrp="1" noRot="1" noChangeAspect="1" noMove="1" noResize="1" noEditPoints="1" noAdjustHandles="1" noChangeArrowheads="1" noChangeShapeType="1" noTextEdit="1"/>
              </p:cNvSpPr>
              <p:nvPr>
                <p:ph idx="1"/>
              </p:nvPr>
            </p:nvSpPr>
            <p:spPr>
              <a:xfrm>
                <a:off x="628650" y="1272269"/>
                <a:ext cx="7886700" cy="983652"/>
              </a:xfrm>
              <a:blipFill>
                <a:blip r:embed="rId4"/>
                <a:stretch>
                  <a:fillRect/>
                </a:stretch>
              </a:blipFill>
            </p:spPr>
            <p:txBody>
              <a:bodyPr/>
              <a:lstStyle/>
              <a:p>
                <a:r>
                  <a:rPr lang="ko-KR" altLang="en-US">
                    <a:noFill/>
                  </a:rPr>
                  <a:t> </a:t>
                </a:r>
              </a:p>
            </p:txBody>
          </p:sp>
        </mc:Fallback>
      </mc:AlternateContent>
      <p:pic>
        <p:nvPicPr>
          <p:cNvPr id="8" name="그림 7"/>
          <p:cNvPicPr>
            <a:picLocks noChangeAspect="1"/>
          </p:cNvPicPr>
          <p:nvPr/>
        </p:nvPicPr>
        <p:blipFill rotWithShape="1">
          <a:blip r:embed="rId5">
            <a:extLst>
              <a:ext uri="{28A0092B-C50C-407E-A947-70E740481C1C}">
                <a14:useLocalDpi xmlns:a14="http://schemas.microsoft.com/office/drawing/2010/main" val="0"/>
              </a:ext>
            </a:extLst>
          </a:blip>
          <a:srcRect l="77034" t="9575" r="10565" b="7093"/>
          <a:stretch/>
        </p:blipFill>
        <p:spPr>
          <a:xfrm>
            <a:off x="4860968" y="2255921"/>
            <a:ext cx="725715" cy="3657600"/>
          </a:xfrm>
          <a:prstGeom prst="rect">
            <a:avLst/>
          </a:prstGeom>
        </p:spPr>
      </p:pic>
      <p:sp>
        <p:nvSpPr>
          <p:cNvPr id="9" name="직사각형 8"/>
          <p:cNvSpPr/>
          <p:nvPr/>
        </p:nvSpPr>
        <p:spPr>
          <a:xfrm>
            <a:off x="5847443" y="2342267"/>
            <a:ext cx="3048851" cy="3754874"/>
          </a:xfrm>
          <a:prstGeom prst="rect">
            <a:avLst/>
          </a:prstGeom>
        </p:spPr>
        <p:txBody>
          <a:bodyPr wrap="square">
            <a:spAutoFit/>
          </a:bodyPr>
          <a:lstStyle/>
          <a:p>
            <a:r>
              <a:rPr lang="en-US" altLang="ko-KR" sz="1400" b="1" dirty="0" err="1">
                <a:latin typeface="Consolas" panose="020B0609020204030204" pitchFamily="49" charset="0"/>
                <a:cs typeface="Times New Roman" panose="02020603050405020304" pitchFamily="18" charset="0"/>
              </a:rPr>
              <a:t>Sobol</a:t>
            </a:r>
            <a:r>
              <a:rPr lang="en-US" altLang="ko-KR" sz="1400" b="1" dirty="0">
                <a:latin typeface="Consolas" panose="020B0609020204030204" pitchFamily="49" charset="0"/>
                <a:cs typeface="Times New Roman" panose="02020603050405020304" pitchFamily="18" charset="0"/>
              </a:rPr>
              <a:t> </a:t>
            </a:r>
            <a:endParaRPr lang="en-US" altLang="ko-KR" sz="1400" b="1" dirty="0" smtClean="0">
              <a:latin typeface="Consolas" panose="020B0609020204030204" pitchFamily="49" charset="0"/>
              <a:cs typeface="Times New Roman" panose="02020603050405020304" pitchFamily="18" charset="0"/>
            </a:endParaRPr>
          </a:p>
          <a:p>
            <a:r>
              <a:rPr lang="en-US" altLang="ko-KR" sz="1400" dirty="0" smtClean="0">
                <a:solidFill>
                  <a:srgbClr val="0000FF"/>
                </a:solidFill>
                <a:latin typeface="Consolas" panose="020B0609020204030204" pitchFamily="49" charset="0"/>
                <a:cs typeface="Times New Roman" panose="02020603050405020304" pitchFamily="18" charset="0"/>
              </a:rPr>
              <a:t>Si </a:t>
            </a:r>
            <a:r>
              <a:rPr lang="en-US" altLang="ko-KR" sz="1400" dirty="0">
                <a:solidFill>
                  <a:srgbClr val="0000FF"/>
                </a:solidFill>
                <a:latin typeface="Consolas" panose="020B0609020204030204" pitchFamily="49" charset="0"/>
                <a:cs typeface="Times New Roman" panose="02020603050405020304" pitchFamily="18" charset="0"/>
              </a:rPr>
              <a:t>: [0.311 0.455 0.014]</a:t>
            </a:r>
          </a:p>
          <a:p>
            <a:r>
              <a:rPr lang="en-US" altLang="ko-KR" sz="1400" dirty="0">
                <a:latin typeface="Consolas" panose="020B0609020204030204" pitchFamily="49" charset="0"/>
                <a:cs typeface="Times New Roman" panose="02020603050405020304" pitchFamily="18" charset="0"/>
              </a:rPr>
              <a:t>ST : [0.545 0.43  0.235]</a:t>
            </a:r>
          </a:p>
          <a:p>
            <a:r>
              <a:rPr lang="en-US" altLang="ko-KR" sz="1400" dirty="0">
                <a:latin typeface="Consolas" panose="020B0609020204030204" pitchFamily="49" charset="0"/>
                <a:cs typeface="Times New Roman" panose="02020603050405020304" pitchFamily="18" charset="0"/>
              </a:rPr>
              <a:t>x1-x2: -0.013</a:t>
            </a:r>
          </a:p>
          <a:p>
            <a:r>
              <a:rPr lang="en-US" altLang="ko-KR" sz="1400" dirty="0">
                <a:latin typeface="Consolas" panose="020B0609020204030204" pitchFamily="49" charset="0"/>
                <a:cs typeface="Times New Roman" panose="02020603050405020304" pitchFamily="18" charset="0"/>
              </a:rPr>
              <a:t>x1-x3: 0.229</a:t>
            </a:r>
          </a:p>
          <a:p>
            <a:r>
              <a:rPr lang="en-US" altLang="ko-KR" sz="1400" dirty="0">
                <a:latin typeface="Consolas" panose="020B0609020204030204" pitchFamily="49" charset="0"/>
                <a:cs typeface="Times New Roman" panose="02020603050405020304" pitchFamily="18" charset="0"/>
              </a:rPr>
              <a:t>x2-x3: -</a:t>
            </a:r>
            <a:r>
              <a:rPr lang="en-US" altLang="ko-KR" sz="1400" dirty="0" smtClean="0">
                <a:latin typeface="Consolas" panose="020B0609020204030204" pitchFamily="49" charset="0"/>
                <a:cs typeface="Times New Roman" panose="02020603050405020304" pitchFamily="18" charset="0"/>
              </a:rPr>
              <a:t>0.028</a:t>
            </a:r>
          </a:p>
          <a:p>
            <a:endParaRPr lang="en-US" altLang="ko-KR" sz="1400" dirty="0">
              <a:latin typeface="Consolas" panose="020B0609020204030204" pitchFamily="49" charset="0"/>
              <a:cs typeface="Times New Roman" panose="02020603050405020304" pitchFamily="18" charset="0"/>
            </a:endParaRPr>
          </a:p>
          <a:p>
            <a:r>
              <a:rPr lang="en-US" altLang="ko-KR" sz="1400" b="1" dirty="0" smtClean="0">
                <a:latin typeface="Consolas" panose="020B0609020204030204" pitchFamily="49" charset="0"/>
                <a:cs typeface="Times New Roman" panose="02020603050405020304" pitchFamily="18" charset="0"/>
              </a:rPr>
              <a:t>FAST</a:t>
            </a:r>
          </a:p>
          <a:p>
            <a:r>
              <a:rPr lang="en-US" altLang="ko-KR" sz="1400" dirty="0" smtClean="0">
                <a:solidFill>
                  <a:srgbClr val="0000FF"/>
                </a:solidFill>
                <a:latin typeface="Consolas" panose="020B0609020204030204" pitchFamily="49" charset="0"/>
                <a:cs typeface="Times New Roman" panose="02020603050405020304" pitchFamily="18" charset="0"/>
              </a:rPr>
              <a:t>Si </a:t>
            </a:r>
            <a:r>
              <a:rPr lang="en-US" altLang="ko-KR" sz="1400" dirty="0">
                <a:solidFill>
                  <a:srgbClr val="0000FF"/>
                </a:solidFill>
                <a:latin typeface="Consolas" panose="020B0609020204030204" pitchFamily="49" charset="0"/>
                <a:cs typeface="Times New Roman" panose="02020603050405020304" pitchFamily="18" charset="0"/>
              </a:rPr>
              <a:t>: [0.319 0.442 0.   ]</a:t>
            </a:r>
          </a:p>
          <a:p>
            <a:r>
              <a:rPr lang="en-US" altLang="ko-KR" sz="1400" dirty="0">
                <a:latin typeface="Consolas" panose="020B0609020204030204" pitchFamily="49" charset="0"/>
                <a:cs typeface="Times New Roman" panose="02020603050405020304" pitchFamily="18" charset="0"/>
              </a:rPr>
              <a:t>ST : [0.571 0.469 0.239</a:t>
            </a:r>
            <a:r>
              <a:rPr lang="en-US" altLang="ko-KR" sz="1400" dirty="0" smtClean="0">
                <a:latin typeface="Consolas" panose="020B0609020204030204" pitchFamily="49" charset="0"/>
                <a:cs typeface="Times New Roman" panose="02020603050405020304" pitchFamily="18" charset="0"/>
              </a:rPr>
              <a:t>]</a:t>
            </a:r>
          </a:p>
          <a:p>
            <a:endParaRPr lang="en-US" altLang="ko-KR" sz="1400" dirty="0">
              <a:latin typeface="Consolas" panose="020B0609020204030204" pitchFamily="49" charset="0"/>
              <a:cs typeface="Times New Roman" panose="02020603050405020304" pitchFamily="18" charset="0"/>
            </a:endParaRPr>
          </a:p>
          <a:p>
            <a:r>
              <a:rPr lang="en-US" altLang="ko-KR" sz="1400" b="1" dirty="0" smtClean="0">
                <a:latin typeface="Consolas" panose="020B0609020204030204" pitchFamily="49" charset="0"/>
                <a:cs typeface="Times New Roman" panose="02020603050405020304" pitchFamily="18" charset="0"/>
              </a:rPr>
              <a:t>Morris</a:t>
            </a:r>
          </a:p>
          <a:p>
            <a:r>
              <a:rPr lang="en-US" altLang="ko-KR" sz="1400" dirty="0" smtClean="0">
                <a:solidFill>
                  <a:srgbClr val="FF0000"/>
                </a:solidFill>
                <a:latin typeface="Consolas" panose="020B0609020204030204" pitchFamily="49" charset="0"/>
                <a:cs typeface="Times New Roman" panose="02020603050405020304" pitchFamily="18" charset="0"/>
              </a:rPr>
              <a:t>Mu*   </a:t>
            </a:r>
            <a:r>
              <a:rPr lang="en-US" altLang="ko-KR" sz="1400" dirty="0">
                <a:solidFill>
                  <a:srgbClr val="FF0000"/>
                </a:solidFill>
                <a:latin typeface="Consolas" panose="020B0609020204030204" pitchFamily="49" charset="0"/>
                <a:cs typeface="Times New Roman" panose="02020603050405020304" pitchFamily="18" charset="0"/>
              </a:rPr>
              <a:t>: [7.704 </a:t>
            </a:r>
            <a:r>
              <a:rPr lang="en-US" altLang="ko-KR" sz="1400" b="1" dirty="0">
                <a:solidFill>
                  <a:srgbClr val="FF0000"/>
                </a:solidFill>
                <a:latin typeface="Consolas" panose="020B0609020204030204" pitchFamily="49" charset="0"/>
                <a:cs typeface="Times New Roman" panose="02020603050405020304" pitchFamily="18" charset="0"/>
              </a:rPr>
              <a:t>0.205</a:t>
            </a:r>
            <a:r>
              <a:rPr lang="en-US" altLang="ko-KR" sz="1400" dirty="0">
                <a:solidFill>
                  <a:srgbClr val="FF0000"/>
                </a:solidFill>
                <a:latin typeface="Consolas" panose="020B0609020204030204" pitchFamily="49" charset="0"/>
                <a:cs typeface="Times New Roman" panose="02020603050405020304" pitchFamily="18" charset="0"/>
              </a:rPr>
              <a:t> 0.212]</a:t>
            </a:r>
          </a:p>
          <a:p>
            <a:r>
              <a:rPr lang="en-US" altLang="ko-KR" sz="1400" dirty="0">
                <a:latin typeface="Consolas" panose="020B0609020204030204" pitchFamily="49" charset="0"/>
                <a:cs typeface="Times New Roman" panose="02020603050405020304" pitchFamily="18" charset="0"/>
              </a:rPr>
              <a:t>sigma : [6.252 7.876 8.865</a:t>
            </a:r>
            <a:r>
              <a:rPr lang="en-US" altLang="ko-KR" sz="1400" dirty="0" smtClean="0">
                <a:latin typeface="Consolas" panose="020B0609020204030204" pitchFamily="49" charset="0"/>
                <a:cs typeface="Times New Roman" panose="02020603050405020304" pitchFamily="18" charset="0"/>
              </a:rPr>
              <a:t>]</a:t>
            </a:r>
          </a:p>
          <a:p>
            <a:endParaRPr lang="en-US" altLang="ko-KR" sz="1400" dirty="0">
              <a:latin typeface="Consolas" panose="020B0609020204030204" pitchFamily="49" charset="0"/>
              <a:cs typeface="Times New Roman" panose="02020603050405020304" pitchFamily="18" charset="0"/>
            </a:endParaRPr>
          </a:p>
          <a:p>
            <a:r>
              <a:rPr lang="en-US" altLang="ko-KR" sz="1400" dirty="0" smtClean="0">
                <a:solidFill>
                  <a:srgbClr val="0000FF"/>
                </a:solidFill>
                <a:latin typeface="Consolas" panose="020B0609020204030204" pitchFamily="49" charset="0"/>
                <a:cs typeface="Times New Roman" panose="02020603050405020304" pitchFamily="18" charset="0"/>
                <a:sym typeface="Wingdings" panose="05000000000000000000" pitchFamily="2" charset="2"/>
              </a:rPr>
              <a:t> </a:t>
            </a:r>
            <a:r>
              <a:rPr lang="en-US" altLang="ko-KR" sz="1400" dirty="0" err="1" smtClean="0">
                <a:solidFill>
                  <a:srgbClr val="0000FF"/>
                </a:solidFill>
                <a:latin typeface="Consolas" panose="020B0609020204030204" pitchFamily="49" charset="0"/>
                <a:cs typeface="Times New Roman" panose="02020603050405020304" pitchFamily="18" charset="0"/>
                <a:sym typeface="Wingdings" panose="05000000000000000000" pitchFamily="2" charset="2"/>
              </a:rPr>
              <a:t>Sobol</a:t>
            </a:r>
            <a:r>
              <a:rPr lang="en-US" altLang="ko-KR" sz="1400" dirty="0" smtClean="0">
                <a:solidFill>
                  <a:srgbClr val="0000FF"/>
                </a:solidFill>
                <a:latin typeface="Consolas" panose="020B0609020204030204" pitchFamily="49" charset="0"/>
                <a:cs typeface="Times New Roman" panose="02020603050405020304" pitchFamily="18" charset="0"/>
                <a:sym typeface="Wingdings" panose="05000000000000000000" pitchFamily="2" charset="2"/>
              </a:rPr>
              <a:t> and FAST are more reasonable.</a:t>
            </a:r>
            <a:endParaRPr lang="en-US" altLang="ko-KR" sz="1400" dirty="0">
              <a:solidFill>
                <a:srgbClr val="0000FF"/>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198983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488F55-192D-4F1B-BE89-4ED7A7320496}"/>
              </a:ext>
            </a:extLst>
          </p:cNvPr>
          <p:cNvSpPr>
            <a:spLocks noGrp="1"/>
          </p:cNvSpPr>
          <p:nvPr>
            <p:ph type="ctrTitle"/>
          </p:nvPr>
        </p:nvSpPr>
        <p:spPr/>
        <p:txBody>
          <a:bodyPr>
            <a:normAutofit/>
          </a:bodyPr>
          <a:lstStyle/>
          <a:p>
            <a:r>
              <a:rPr lang="en-US" altLang="ko-KR" sz="4400" b="1" smtClean="0">
                <a:latin typeface="+mn-ea"/>
                <a:ea typeface="+mn-ea"/>
              </a:rPr>
              <a:t>Thank you!</a:t>
            </a:r>
            <a:endParaRPr lang="ko-KR" altLang="en-US" sz="4400" dirty="0">
              <a:latin typeface="+mn-ea"/>
              <a:ea typeface="+mn-ea"/>
            </a:endParaRPr>
          </a:p>
        </p:txBody>
      </p:sp>
      <p:sp>
        <p:nvSpPr>
          <p:cNvPr id="3" name="부제목 2">
            <a:extLst>
              <a:ext uri="{FF2B5EF4-FFF2-40B4-BE49-F238E27FC236}">
                <a16:creationId xmlns:a16="http://schemas.microsoft.com/office/drawing/2014/main" id="{5B2AAFA4-77D1-4CEA-93C1-23A5CDBA1400}"/>
              </a:ext>
            </a:extLst>
          </p:cNvPr>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4189647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2. What is sensitivity assessment?</a:t>
            </a:r>
            <a:endParaRPr lang="ko-KR" altLang="en-US" sz="3200" b="1" dirty="0">
              <a:latin typeface="+mn-ea"/>
              <a:ea typeface="+mn-ea"/>
            </a:endParaRPr>
          </a:p>
        </p:txBody>
      </p:sp>
      <p:sp>
        <p:nvSpPr>
          <p:cNvPr id="3" name="내용 개체 틀 2">
            <a:extLst>
              <a:ext uri="{FF2B5EF4-FFF2-40B4-BE49-F238E27FC236}">
                <a16:creationId xmlns:a16="http://schemas.microsoft.com/office/drawing/2014/main" id="{B8FAA479-302B-49CD-80D2-298F6D44D8C5}"/>
              </a:ext>
            </a:extLst>
          </p:cNvPr>
          <p:cNvSpPr>
            <a:spLocks noGrp="1"/>
          </p:cNvSpPr>
          <p:nvPr>
            <p:ph idx="1"/>
          </p:nvPr>
        </p:nvSpPr>
        <p:spPr/>
        <p:txBody>
          <a:bodyPr>
            <a:normAutofit/>
          </a:bodyPr>
          <a:lstStyle/>
          <a:p>
            <a:pPr algn="l">
              <a:lnSpc>
                <a:spcPct val="150000"/>
              </a:lnSpc>
            </a:pPr>
            <a:r>
              <a:rPr lang="en-US" altLang="ko-KR" sz="1600" b="1" i="0" u="none" strike="noStrike" baseline="0" dirty="0">
                <a:latin typeface="+mn-ea"/>
              </a:rPr>
              <a:t>Sensitivity assessment (or sensitivity analysis (SA)) </a:t>
            </a:r>
            <a:r>
              <a:rPr lang="en-US" altLang="ko-KR" sz="1600" b="0" i="0" u="none" strike="noStrike" baseline="0" dirty="0">
                <a:latin typeface="+mn-ea"/>
              </a:rPr>
              <a:t>investigates the relations between parameters and outputs of a simulation model.</a:t>
            </a:r>
          </a:p>
          <a:p>
            <a:pPr lvl="1">
              <a:lnSpc>
                <a:spcPct val="150000"/>
              </a:lnSpc>
            </a:pPr>
            <a:r>
              <a:rPr lang="en-US" altLang="ko-KR" sz="1600" b="1" dirty="0">
                <a:latin typeface="+mn-ea"/>
              </a:rPr>
              <a:t>Parameters</a:t>
            </a:r>
            <a:r>
              <a:rPr lang="en-US" altLang="ko-KR" sz="1600" dirty="0">
                <a:latin typeface="+mn-ea"/>
              </a:rPr>
              <a:t> – equation coefficients, threshold values in model, and features of input (forcing) variables.</a:t>
            </a:r>
          </a:p>
          <a:p>
            <a:pPr lvl="2">
              <a:lnSpc>
                <a:spcPct val="150000"/>
              </a:lnSpc>
            </a:pPr>
            <a:r>
              <a:rPr lang="en-US" altLang="ko-KR" sz="1600" b="1" dirty="0">
                <a:latin typeface="+mn-ea"/>
              </a:rPr>
              <a:t>(u &gt; tv) y = p</a:t>
            </a:r>
            <a:r>
              <a:rPr lang="en-US" altLang="ko-KR" sz="1600" b="1" baseline="-25000" dirty="0">
                <a:latin typeface="+mn-ea"/>
              </a:rPr>
              <a:t>1</a:t>
            </a:r>
            <a:r>
              <a:rPr lang="en-US" altLang="ko-KR" sz="1600" b="1" dirty="0">
                <a:latin typeface="+mn-ea"/>
              </a:rPr>
              <a:t>u</a:t>
            </a:r>
            <a:r>
              <a:rPr lang="en-US" altLang="ko-KR" sz="1600" b="1" baseline="-25000" dirty="0">
                <a:latin typeface="+mn-ea"/>
              </a:rPr>
              <a:t>1</a:t>
            </a:r>
            <a:r>
              <a:rPr lang="en-US" altLang="ko-KR" sz="1600" b="1" dirty="0">
                <a:latin typeface="+mn-ea"/>
              </a:rPr>
              <a:t> + p</a:t>
            </a:r>
            <a:r>
              <a:rPr lang="en-US" altLang="ko-KR" sz="1600" b="1" baseline="-25000" dirty="0">
                <a:latin typeface="+mn-ea"/>
              </a:rPr>
              <a:t>2</a:t>
            </a:r>
            <a:r>
              <a:rPr lang="en-US" altLang="ko-KR" sz="1600" b="1" dirty="0">
                <a:latin typeface="+mn-ea"/>
              </a:rPr>
              <a:t>u</a:t>
            </a:r>
            <a:r>
              <a:rPr lang="en-US" altLang="ko-KR" sz="1600" b="1" baseline="-25000" dirty="0">
                <a:latin typeface="+mn-ea"/>
              </a:rPr>
              <a:t>2</a:t>
            </a:r>
            <a:r>
              <a:rPr lang="en-US" altLang="ko-KR" sz="1600" b="1" dirty="0">
                <a:latin typeface="+mn-ea"/>
              </a:rPr>
              <a:t> / (1 – p</a:t>
            </a:r>
            <a:r>
              <a:rPr lang="en-US" altLang="ko-KR" sz="1600" b="1" baseline="-25000" dirty="0">
                <a:latin typeface="+mn-ea"/>
              </a:rPr>
              <a:t>3</a:t>
            </a:r>
            <a:r>
              <a:rPr lang="en-US" altLang="ko-KR" sz="1600" b="1" dirty="0">
                <a:latin typeface="+mn-ea"/>
              </a:rPr>
              <a:t>u</a:t>
            </a:r>
            <a:r>
              <a:rPr lang="en-US" altLang="ko-KR" sz="1600" b="1" baseline="-25000" dirty="0">
                <a:latin typeface="+mn-ea"/>
              </a:rPr>
              <a:t>1</a:t>
            </a:r>
            <a:r>
              <a:rPr lang="en-US" altLang="ko-KR" sz="1600" b="1" dirty="0">
                <a:latin typeface="+mn-ea"/>
              </a:rPr>
              <a:t>)</a:t>
            </a:r>
            <a:endParaRPr lang="en-US" altLang="ko-KR" sz="1600" b="1" baseline="-25000" dirty="0">
              <a:latin typeface="+mn-ea"/>
            </a:endParaRPr>
          </a:p>
          <a:p>
            <a:pPr lvl="2">
              <a:lnSpc>
                <a:spcPct val="150000"/>
              </a:lnSpc>
            </a:pPr>
            <a:r>
              <a:rPr lang="en-US" altLang="ko-KR" sz="1600" dirty="0"/>
              <a:t>Equation coefficients: p</a:t>
            </a:r>
            <a:r>
              <a:rPr lang="en-US" altLang="ko-KR" sz="1600" baseline="-25000" dirty="0">
                <a:latin typeface="+mn-ea"/>
              </a:rPr>
              <a:t>1</a:t>
            </a:r>
            <a:r>
              <a:rPr lang="en-US" altLang="ko-KR" sz="1600" dirty="0">
                <a:latin typeface="+mn-ea"/>
              </a:rPr>
              <a:t>,</a:t>
            </a:r>
            <a:r>
              <a:rPr lang="en-US" altLang="ko-KR" sz="1600" baseline="-25000" dirty="0">
                <a:latin typeface="+mn-ea"/>
              </a:rPr>
              <a:t> </a:t>
            </a:r>
            <a:r>
              <a:rPr lang="en-US" altLang="ko-KR" sz="1600" dirty="0">
                <a:latin typeface="+mn-ea"/>
              </a:rPr>
              <a:t>p</a:t>
            </a:r>
            <a:r>
              <a:rPr lang="en-US" altLang="ko-KR" sz="1600" baseline="-25000" dirty="0">
                <a:latin typeface="+mn-ea"/>
              </a:rPr>
              <a:t>2</a:t>
            </a:r>
            <a:r>
              <a:rPr lang="en-US" altLang="ko-KR" sz="1600" dirty="0">
                <a:latin typeface="+mn-ea"/>
              </a:rPr>
              <a:t>,</a:t>
            </a:r>
            <a:r>
              <a:rPr lang="en-US" altLang="ko-KR" sz="1600" baseline="-25000" dirty="0">
                <a:latin typeface="+mn-ea"/>
              </a:rPr>
              <a:t> </a:t>
            </a:r>
            <a:r>
              <a:rPr lang="en-US" altLang="ko-KR" sz="1600" dirty="0">
                <a:latin typeface="+mn-ea"/>
              </a:rPr>
              <a:t>p</a:t>
            </a:r>
            <a:r>
              <a:rPr lang="en-US" altLang="ko-KR" sz="1600" baseline="-25000" dirty="0">
                <a:latin typeface="+mn-ea"/>
              </a:rPr>
              <a:t>3</a:t>
            </a:r>
            <a:endParaRPr lang="ko-KR" altLang="en-US" sz="1600" baseline="-25000" dirty="0"/>
          </a:p>
          <a:p>
            <a:pPr lvl="2">
              <a:lnSpc>
                <a:spcPct val="150000"/>
              </a:lnSpc>
            </a:pPr>
            <a:r>
              <a:rPr lang="en-US" altLang="ko-KR" sz="1600" dirty="0">
                <a:latin typeface="+mn-ea"/>
              </a:rPr>
              <a:t>Threshold values</a:t>
            </a:r>
            <a:r>
              <a:rPr lang="en-US" altLang="ko-KR" sz="1600" dirty="0"/>
              <a:t>: </a:t>
            </a:r>
            <a:r>
              <a:rPr lang="en-US" altLang="ko-KR" sz="1600" dirty="0">
                <a:latin typeface="+mn-ea"/>
              </a:rPr>
              <a:t>tv</a:t>
            </a:r>
          </a:p>
          <a:p>
            <a:pPr lvl="2">
              <a:lnSpc>
                <a:spcPct val="150000"/>
              </a:lnSpc>
            </a:pPr>
            <a:r>
              <a:rPr lang="en-US" altLang="ko-KR" sz="1600" dirty="0"/>
              <a:t>Input (forcing) variables: </a:t>
            </a:r>
            <a:r>
              <a:rPr lang="en-US" altLang="ko-KR" sz="1600" dirty="0">
                <a:latin typeface="+mn-ea"/>
              </a:rPr>
              <a:t>u</a:t>
            </a:r>
            <a:r>
              <a:rPr lang="en-US" altLang="ko-KR" sz="1600" baseline="-25000" dirty="0">
                <a:latin typeface="+mn-ea"/>
              </a:rPr>
              <a:t>1</a:t>
            </a:r>
            <a:r>
              <a:rPr lang="en-US" altLang="ko-KR" sz="1600" dirty="0">
                <a:latin typeface="+mn-ea"/>
              </a:rPr>
              <a:t>, u</a:t>
            </a:r>
            <a:r>
              <a:rPr lang="en-US" altLang="ko-KR" sz="1600" baseline="-25000" dirty="0">
                <a:latin typeface="+mn-ea"/>
              </a:rPr>
              <a:t>2</a:t>
            </a:r>
            <a:endParaRPr lang="ko-KR" altLang="en-US" sz="1600" dirty="0"/>
          </a:p>
          <a:p>
            <a:pPr lvl="2">
              <a:lnSpc>
                <a:spcPct val="150000"/>
              </a:lnSpc>
            </a:pPr>
            <a:endParaRPr lang="ko-KR" altLang="en-US" sz="1600" dirty="0"/>
          </a:p>
          <a:p>
            <a:pPr lvl="1">
              <a:lnSpc>
                <a:spcPct val="150000"/>
              </a:lnSpc>
            </a:pPr>
            <a:endParaRPr lang="en-US" altLang="ko-KR" sz="1600" b="0" i="0" u="none" strike="noStrike" baseline="0" dirty="0">
              <a:latin typeface="+mn-ea"/>
            </a:endParaRPr>
          </a:p>
        </p:txBody>
      </p:sp>
      <p:sp>
        <p:nvSpPr>
          <p:cNvPr id="15" name="TextBox 14">
            <a:extLst>
              <a:ext uri="{FF2B5EF4-FFF2-40B4-BE49-F238E27FC236}">
                <a16:creationId xmlns:a16="http://schemas.microsoft.com/office/drawing/2014/main" id="{407FF91F-D3B6-4127-A03E-6A52FDC69BAE}"/>
              </a:ext>
            </a:extLst>
          </p:cNvPr>
          <p:cNvSpPr txBox="1"/>
          <p:nvPr/>
        </p:nvSpPr>
        <p:spPr>
          <a:xfrm>
            <a:off x="157557" y="6492874"/>
            <a:ext cx="4716227" cy="276999"/>
          </a:xfrm>
          <a:prstGeom prst="rect">
            <a:avLst/>
          </a:prstGeom>
          <a:noFill/>
        </p:spPr>
        <p:txBody>
          <a:bodyPr wrap="none" rtlCol="0">
            <a:spAutoFit/>
          </a:bodyPr>
          <a:lstStyle/>
          <a:p>
            <a:r>
              <a:rPr lang="en-US" altLang="ko-KR" sz="1200" dirty="0">
                <a:latin typeface="+mn-ea"/>
              </a:rPr>
              <a:t>Source: Environmental Modelling &amp; Software 69 (2015) 166-174</a:t>
            </a:r>
            <a:endParaRPr lang="ko-KR" altLang="en-US" sz="1200" dirty="0">
              <a:latin typeface="+mn-ea"/>
            </a:endParaRPr>
          </a:p>
        </p:txBody>
      </p:sp>
    </p:spTree>
    <p:extLst>
      <p:ext uri="{BB962C8B-B14F-4D97-AF65-F5344CB8AC3E}">
        <p14:creationId xmlns:p14="http://schemas.microsoft.com/office/powerpoint/2010/main" val="152567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2. What is sensitivity assessment?</a:t>
            </a:r>
            <a:endParaRPr lang="ko-KR" altLang="en-US" sz="3200" b="1" dirty="0">
              <a:latin typeface="+mn-ea"/>
              <a:ea typeface="+mn-ea"/>
            </a:endParaRPr>
          </a:p>
        </p:txBody>
      </p:sp>
      <p:sp>
        <p:nvSpPr>
          <p:cNvPr id="3" name="내용 개체 틀 2">
            <a:extLst>
              <a:ext uri="{FF2B5EF4-FFF2-40B4-BE49-F238E27FC236}">
                <a16:creationId xmlns:a16="http://schemas.microsoft.com/office/drawing/2014/main" id="{B8FAA479-302B-49CD-80D2-298F6D44D8C5}"/>
              </a:ext>
            </a:extLst>
          </p:cNvPr>
          <p:cNvSpPr>
            <a:spLocks noGrp="1"/>
          </p:cNvSpPr>
          <p:nvPr>
            <p:ph idx="1"/>
          </p:nvPr>
        </p:nvSpPr>
        <p:spPr/>
        <p:txBody>
          <a:bodyPr>
            <a:normAutofit/>
          </a:bodyPr>
          <a:lstStyle/>
          <a:p>
            <a:pPr algn="l">
              <a:lnSpc>
                <a:spcPct val="150000"/>
              </a:lnSpc>
            </a:pPr>
            <a:r>
              <a:rPr lang="en-US" altLang="ko-KR" sz="1400" i="0" u="none" strike="noStrike" baseline="0" dirty="0">
                <a:latin typeface="+mn-ea"/>
              </a:rPr>
              <a:t>For each output, in what order of importance do the parameters influence it?</a:t>
            </a:r>
          </a:p>
          <a:p>
            <a:pPr algn="l">
              <a:lnSpc>
                <a:spcPct val="150000"/>
              </a:lnSpc>
            </a:pPr>
            <a:r>
              <a:rPr lang="en-US" altLang="ko-KR" sz="1400" i="0" u="none" strike="noStrike" baseline="0" dirty="0">
                <a:latin typeface="+mn-ea"/>
              </a:rPr>
              <a:t>Are there parameters which affect the outputs so little that the model should be rewritten without them?</a:t>
            </a:r>
          </a:p>
          <a:p>
            <a:pPr algn="l">
              <a:lnSpc>
                <a:spcPct val="150000"/>
              </a:lnSpc>
            </a:pPr>
            <a:r>
              <a:rPr lang="en-US" altLang="ko-KR" sz="1400" i="0" u="none" strike="noStrike" baseline="0" dirty="0">
                <a:latin typeface="+mn-ea"/>
              </a:rPr>
              <a:t>How well can the combined effect of a collection of parameters be found by summing their individual effects?</a:t>
            </a:r>
          </a:p>
          <a:p>
            <a:pPr algn="l">
              <a:lnSpc>
                <a:spcPct val="150000"/>
              </a:lnSpc>
            </a:pPr>
            <a:r>
              <a:rPr lang="en-US" altLang="ko-KR" sz="1400" i="0" u="none" strike="noStrike" baseline="0" dirty="0">
                <a:latin typeface="+mn-ea"/>
              </a:rPr>
              <a:t>Conversely, what are the significant interactions between parameters in their effect on an output?</a:t>
            </a:r>
          </a:p>
          <a:p>
            <a:pPr algn="l">
              <a:lnSpc>
                <a:spcPct val="150000"/>
              </a:lnSpc>
            </a:pPr>
            <a:r>
              <a:rPr lang="en-US" altLang="ko-KR" sz="1400" i="0" u="none" strike="noStrike" baseline="0" dirty="0">
                <a:latin typeface="+mn-ea"/>
              </a:rPr>
              <a:t>How closely is an output change proportional to the change in parameter value which causes it?</a:t>
            </a:r>
          </a:p>
          <a:p>
            <a:pPr algn="l">
              <a:lnSpc>
                <a:spcPct val="150000"/>
              </a:lnSpc>
            </a:pPr>
            <a:r>
              <a:rPr lang="en-US" altLang="ko-KR" sz="1400" i="0" u="none" strike="noStrike" baseline="0" dirty="0">
                <a:latin typeface="+mn-ea"/>
              </a:rPr>
              <a:t>More broadly, how does the effect of a given change in a parameter value vary with that value?</a:t>
            </a:r>
          </a:p>
        </p:txBody>
      </p:sp>
      <p:sp>
        <p:nvSpPr>
          <p:cNvPr id="4" name="TextBox 3">
            <a:extLst>
              <a:ext uri="{FF2B5EF4-FFF2-40B4-BE49-F238E27FC236}">
                <a16:creationId xmlns:a16="http://schemas.microsoft.com/office/drawing/2014/main" id="{2CC7807B-DA8C-4AEB-BCE7-AB50DC7340D4}"/>
              </a:ext>
            </a:extLst>
          </p:cNvPr>
          <p:cNvSpPr txBox="1"/>
          <p:nvPr/>
        </p:nvSpPr>
        <p:spPr>
          <a:xfrm>
            <a:off x="157557" y="6492874"/>
            <a:ext cx="4770730" cy="276999"/>
          </a:xfrm>
          <a:prstGeom prst="rect">
            <a:avLst/>
          </a:prstGeom>
          <a:noFill/>
        </p:spPr>
        <p:txBody>
          <a:bodyPr wrap="none" rtlCol="0">
            <a:spAutoFit/>
          </a:bodyPr>
          <a:lstStyle/>
          <a:p>
            <a:r>
              <a:rPr lang="en-US" altLang="ko-KR" sz="1200" dirty="0">
                <a:latin typeface="+mn-ea"/>
              </a:rPr>
              <a:t>Source: Environmental Modelling &amp; Software 69 (2015) 166-174</a:t>
            </a:r>
            <a:endParaRPr lang="ko-KR" altLang="en-US" sz="1200" dirty="0">
              <a:latin typeface="+mn-ea"/>
            </a:endParaRPr>
          </a:p>
        </p:txBody>
      </p:sp>
    </p:spTree>
    <p:extLst>
      <p:ext uri="{BB962C8B-B14F-4D97-AF65-F5344CB8AC3E}">
        <p14:creationId xmlns:p14="http://schemas.microsoft.com/office/powerpoint/2010/main" val="2580219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 Purposes (settings) of SA</a:t>
            </a:r>
            <a:endParaRPr lang="ko-KR" altLang="en-US" sz="3200" b="1" dirty="0">
              <a:latin typeface="+mn-ea"/>
              <a:ea typeface="+mn-ea"/>
            </a:endParaRPr>
          </a:p>
        </p:txBody>
      </p:sp>
      <p:sp>
        <p:nvSpPr>
          <p:cNvPr id="3" name="내용 개체 틀 2">
            <a:extLst>
              <a:ext uri="{FF2B5EF4-FFF2-40B4-BE49-F238E27FC236}">
                <a16:creationId xmlns:a16="http://schemas.microsoft.com/office/drawing/2014/main" id="{B8FAA479-302B-49CD-80D2-298F6D44D8C5}"/>
              </a:ext>
            </a:extLst>
          </p:cNvPr>
          <p:cNvSpPr>
            <a:spLocks noGrp="1"/>
          </p:cNvSpPr>
          <p:nvPr>
            <p:ph idx="1"/>
          </p:nvPr>
        </p:nvSpPr>
        <p:spPr/>
        <p:txBody>
          <a:bodyPr>
            <a:normAutofit/>
          </a:bodyPr>
          <a:lstStyle/>
          <a:p>
            <a:pPr algn="l"/>
            <a:r>
              <a:rPr lang="en-US" altLang="ko-KR" sz="1600" b="1" i="0" u="none" strike="noStrike" baseline="0" dirty="0">
                <a:latin typeface="+mn-ea"/>
              </a:rPr>
              <a:t>input factor </a:t>
            </a:r>
            <a:r>
              <a:rPr lang="en-US" altLang="ko-KR" sz="1600" b="0" i="0" u="none" strike="noStrike" baseline="0" dirty="0">
                <a:latin typeface="+mn-ea"/>
              </a:rPr>
              <a:t>: any element that can be changed before model execution</a:t>
            </a:r>
            <a:endParaRPr lang="en-US" altLang="ko-KR" sz="1600" b="1" i="0" u="none" strike="noStrike" baseline="0" dirty="0">
              <a:latin typeface="+mn-ea"/>
            </a:endParaRPr>
          </a:p>
          <a:p>
            <a:pPr algn="just">
              <a:lnSpc>
                <a:spcPct val="150000"/>
              </a:lnSpc>
            </a:pPr>
            <a:r>
              <a:rPr lang="en-US" altLang="ko-KR" sz="1600" b="1" i="0" u="none" strike="noStrike" baseline="0" dirty="0">
                <a:latin typeface="+mn-ea"/>
              </a:rPr>
              <a:t>Ranking (or Factor </a:t>
            </a:r>
            <a:r>
              <a:rPr lang="en-US" altLang="ko-KR" sz="1600" b="1" i="0" u="none" strike="noStrike" baseline="0" dirty="0" err="1">
                <a:latin typeface="+mn-ea"/>
              </a:rPr>
              <a:t>Priorization</a:t>
            </a:r>
            <a:r>
              <a:rPr lang="en-US" altLang="ko-KR" sz="1600" b="1" i="0" u="none" strike="noStrike" baseline="0" dirty="0">
                <a:latin typeface="+mn-ea"/>
              </a:rPr>
              <a:t>) </a:t>
            </a:r>
            <a:r>
              <a:rPr lang="en-US" altLang="ko-KR" sz="1600" i="0" u="none" strike="noStrike" baseline="0" dirty="0">
                <a:latin typeface="+mn-ea"/>
              </a:rPr>
              <a:t>aims at generat</a:t>
            </a:r>
            <a:r>
              <a:rPr lang="en-US" altLang="ko-KR" sz="1600" dirty="0">
                <a:latin typeface="+mn-ea"/>
              </a:rPr>
              <a:t>ing</a:t>
            </a:r>
            <a:r>
              <a:rPr lang="en-US" altLang="ko-KR" sz="1600" i="0" u="none" strike="noStrike" baseline="0" dirty="0">
                <a:latin typeface="+mn-ea"/>
              </a:rPr>
              <a:t> the ranking of the input factors according to their relative contribution to the output variability.</a:t>
            </a:r>
          </a:p>
          <a:p>
            <a:pPr algn="just">
              <a:lnSpc>
                <a:spcPct val="150000"/>
              </a:lnSpc>
            </a:pPr>
            <a:r>
              <a:rPr lang="en-US" altLang="ko-KR" sz="1600" b="1" dirty="0">
                <a:latin typeface="+mn-ea"/>
              </a:rPr>
              <a:t>Screening (or Factor Fixing) </a:t>
            </a:r>
            <a:r>
              <a:rPr lang="en-US" altLang="ko-KR" sz="1600" dirty="0">
                <a:latin typeface="+mn-ea"/>
              </a:rPr>
              <a:t>aims at identifying the input factors, if any, which have a negligible influence on the output variability.</a:t>
            </a:r>
          </a:p>
          <a:p>
            <a:pPr algn="just">
              <a:lnSpc>
                <a:spcPct val="150000"/>
              </a:lnSpc>
            </a:pPr>
            <a:r>
              <a:rPr lang="en-US" altLang="ko-KR" sz="1600" b="1" i="0" u="none" strike="noStrike" baseline="0" dirty="0">
                <a:latin typeface="+mn-ea"/>
              </a:rPr>
              <a:t>Mapping</a:t>
            </a:r>
            <a:r>
              <a:rPr lang="en-US" altLang="ko-KR" sz="1600" i="0" u="none" strike="noStrike" baseline="0" dirty="0">
                <a:latin typeface="+mn-ea"/>
              </a:rPr>
              <a:t> aims at determining the region of the input variability space that produces significant.</a:t>
            </a:r>
          </a:p>
        </p:txBody>
      </p:sp>
      <p:sp>
        <p:nvSpPr>
          <p:cNvPr id="4" name="TextBox 3">
            <a:extLst>
              <a:ext uri="{FF2B5EF4-FFF2-40B4-BE49-F238E27FC236}">
                <a16:creationId xmlns:a16="http://schemas.microsoft.com/office/drawing/2014/main" id="{2CC7807B-DA8C-4AEB-BCE7-AB50DC7340D4}"/>
              </a:ext>
            </a:extLst>
          </p:cNvPr>
          <p:cNvSpPr txBox="1"/>
          <p:nvPr/>
        </p:nvSpPr>
        <p:spPr>
          <a:xfrm>
            <a:off x="157557" y="6492874"/>
            <a:ext cx="4737066" cy="276999"/>
          </a:xfrm>
          <a:prstGeom prst="rect">
            <a:avLst/>
          </a:prstGeom>
          <a:noFill/>
        </p:spPr>
        <p:txBody>
          <a:bodyPr wrap="none" rtlCol="0">
            <a:spAutoFit/>
          </a:bodyPr>
          <a:lstStyle/>
          <a:p>
            <a:r>
              <a:rPr lang="en-US" altLang="ko-KR" sz="1200" dirty="0">
                <a:latin typeface="+mn-ea"/>
              </a:rPr>
              <a:t>Source: Environmental Modelling &amp; Software 79 (2016) 214-232 </a:t>
            </a:r>
            <a:endParaRPr lang="ko-KR" altLang="en-US" sz="1200" dirty="0">
              <a:latin typeface="+mn-ea"/>
            </a:endParaRPr>
          </a:p>
        </p:txBody>
      </p:sp>
    </p:spTree>
    <p:extLst>
      <p:ext uri="{BB962C8B-B14F-4D97-AF65-F5344CB8AC3E}">
        <p14:creationId xmlns:p14="http://schemas.microsoft.com/office/powerpoint/2010/main" val="94718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94B46D-EFD4-4789-808E-71EACFE8E5C7}"/>
              </a:ext>
            </a:extLst>
          </p:cNvPr>
          <p:cNvSpPr>
            <a:spLocks noGrp="1"/>
          </p:cNvSpPr>
          <p:nvPr>
            <p:ph type="title"/>
          </p:nvPr>
        </p:nvSpPr>
        <p:spPr/>
        <p:txBody>
          <a:bodyPr>
            <a:normAutofit/>
          </a:bodyPr>
          <a:lstStyle/>
          <a:p>
            <a:r>
              <a:rPr lang="en-US" altLang="ko-KR" sz="3200" b="1" dirty="0">
                <a:latin typeface="+mn-ea"/>
                <a:ea typeface="+mn-ea"/>
              </a:rPr>
              <a:t>2. What is sensitivity assessment?</a:t>
            </a:r>
            <a:endParaRPr lang="ko-KR" altLang="en-US" sz="3200" b="1" dirty="0">
              <a:latin typeface="+mn-ea"/>
              <a:ea typeface="+mn-ea"/>
            </a:endParaRPr>
          </a:p>
        </p:txBody>
      </p:sp>
      <p:sp>
        <p:nvSpPr>
          <p:cNvPr id="3" name="내용 개체 틀 2">
            <a:extLst>
              <a:ext uri="{FF2B5EF4-FFF2-40B4-BE49-F238E27FC236}">
                <a16:creationId xmlns:a16="http://schemas.microsoft.com/office/drawing/2014/main" id="{B8FAA479-302B-49CD-80D2-298F6D44D8C5}"/>
              </a:ext>
            </a:extLst>
          </p:cNvPr>
          <p:cNvSpPr>
            <a:spLocks noGrp="1"/>
          </p:cNvSpPr>
          <p:nvPr>
            <p:ph idx="1"/>
          </p:nvPr>
        </p:nvSpPr>
        <p:spPr/>
        <p:txBody>
          <a:bodyPr>
            <a:normAutofit/>
          </a:bodyPr>
          <a:lstStyle/>
          <a:p>
            <a:pPr algn="just">
              <a:lnSpc>
                <a:spcPct val="150000"/>
              </a:lnSpc>
            </a:pPr>
            <a:r>
              <a:rPr lang="en-US" altLang="ko-KR" sz="1600" i="0" u="none" strike="noStrike" baseline="0" dirty="0">
                <a:latin typeface="+mn-ea"/>
              </a:rPr>
              <a:t>(John Norton) This paper calls </a:t>
            </a:r>
            <a:r>
              <a:rPr lang="en-US" altLang="ko-KR" sz="1600" i="1" u="none" strike="noStrike" baseline="0" dirty="0">
                <a:latin typeface="+mn-ea"/>
              </a:rPr>
              <a:t>SA sensitivity assessment</a:t>
            </a:r>
            <a:r>
              <a:rPr lang="en-US" altLang="ko-KR" sz="1600" i="0" u="none" strike="noStrike" baseline="0" dirty="0">
                <a:latin typeface="+mn-ea"/>
              </a:rPr>
              <a:t> rather than analysis, as it is much more often done by numerical experiment, looking at the results of model runs, than by analysis of the model's equations.</a:t>
            </a:r>
          </a:p>
          <a:p>
            <a:pPr algn="just">
              <a:lnSpc>
                <a:spcPct val="150000"/>
              </a:lnSpc>
              <a:buFont typeface="Wingdings" panose="05000000000000000000" pitchFamily="2" charset="2"/>
              <a:buChar char="à"/>
            </a:pPr>
            <a:r>
              <a:rPr lang="en-US" altLang="ko-KR" sz="1600" b="1">
                <a:latin typeface="+mn-ea"/>
                <a:sym typeface="Wingdings" panose="05000000000000000000" pitchFamily="2" charset="2"/>
              </a:rPr>
              <a:t> Sensitivity </a:t>
            </a:r>
            <a:r>
              <a:rPr lang="en-US" altLang="ko-KR" sz="1600" b="1" dirty="0">
                <a:latin typeface="+mn-ea"/>
                <a:sym typeface="Wingdings" panose="05000000000000000000" pitchFamily="2" charset="2"/>
              </a:rPr>
              <a:t>Analysis</a:t>
            </a:r>
            <a:r>
              <a:rPr lang="ko-KR" altLang="en-US" sz="1600" b="1" dirty="0">
                <a:latin typeface="+mn-ea"/>
                <a:sym typeface="Wingdings" panose="05000000000000000000" pitchFamily="2" charset="2"/>
              </a:rPr>
              <a:t>가 더 널리 사용되고 있는 표현</a:t>
            </a:r>
            <a:endParaRPr lang="en-US" altLang="ko-KR" sz="1600" b="1" dirty="0">
              <a:latin typeface="+mn-ea"/>
              <a:sym typeface="Wingdings" panose="05000000000000000000" pitchFamily="2" charset="2"/>
            </a:endParaRPr>
          </a:p>
          <a:p>
            <a:pPr marL="0" indent="0" algn="just">
              <a:lnSpc>
                <a:spcPct val="150000"/>
              </a:lnSpc>
              <a:buNone/>
            </a:pPr>
            <a:endParaRPr lang="en-US" altLang="ko-KR" sz="1600" b="1" dirty="0">
              <a:latin typeface="+mn-ea"/>
              <a:sym typeface="Wingdings" panose="05000000000000000000" pitchFamily="2" charset="2"/>
            </a:endParaRPr>
          </a:p>
        </p:txBody>
      </p:sp>
      <p:sp>
        <p:nvSpPr>
          <p:cNvPr id="4" name="TextBox 3">
            <a:extLst>
              <a:ext uri="{FF2B5EF4-FFF2-40B4-BE49-F238E27FC236}">
                <a16:creationId xmlns:a16="http://schemas.microsoft.com/office/drawing/2014/main" id="{2CC7807B-DA8C-4AEB-BCE7-AB50DC7340D4}"/>
              </a:ext>
            </a:extLst>
          </p:cNvPr>
          <p:cNvSpPr txBox="1"/>
          <p:nvPr/>
        </p:nvSpPr>
        <p:spPr>
          <a:xfrm>
            <a:off x="157557" y="6492874"/>
            <a:ext cx="4770730" cy="276999"/>
          </a:xfrm>
          <a:prstGeom prst="rect">
            <a:avLst/>
          </a:prstGeom>
          <a:noFill/>
        </p:spPr>
        <p:txBody>
          <a:bodyPr wrap="none" rtlCol="0">
            <a:spAutoFit/>
          </a:bodyPr>
          <a:lstStyle/>
          <a:p>
            <a:r>
              <a:rPr lang="en-US" altLang="ko-KR" sz="1200" dirty="0">
                <a:latin typeface="+mn-ea"/>
              </a:rPr>
              <a:t>Source: Environmental Modelling &amp; Software 69 (2015) 166-174</a:t>
            </a:r>
            <a:endParaRPr lang="ko-KR" altLang="en-US" sz="1200" dirty="0">
              <a:latin typeface="+mn-ea"/>
            </a:endParaRPr>
          </a:p>
        </p:txBody>
      </p:sp>
    </p:spTree>
    <p:extLst>
      <p:ext uri="{BB962C8B-B14F-4D97-AF65-F5344CB8AC3E}">
        <p14:creationId xmlns:p14="http://schemas.microsoft.com/office/powerpoint/2010/main" val="1109600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32E5D9-1DEE-4581-8E12-1F18C5B6ED2E}"/>
              </a:ext>
            </a:extLst>
          </p:cNvPr>
          <p:cNvSpPr>
            <a:spLocks noGrp="1"/>
          </p:cNvSpPr>
          <p:nvPr>
            <p:ph type="title"/>
          </p:nvPr>
        </p:nvSpPr>
        <p:spPr/>
        <p:txBody>
          <a:bodyPr>
            <a:normAutofit/>
          </a:bodyPr>
          <a:lstStyle/>
          <a:p>
            <a:r>
              <a:rPr lang="en-US" altLang="ko-KR" sz="3200" b="1" dirty="0">
                <a:latin typeface="+mn-ea"/>
                <a:ea typeface="+mn-ea"/>
              </a:rPr>
              <a:t>- Types of Sensitivity Analysis</a:t>
            </a:r>
            <a:endParaRPr lang="ko-KR" altLang="en-US" sz="3200" b="1" dirty="0">
              <a:latin typeface="+mn-ea"/>
              <a:ea typeface="+mn-ea"/>
            </a:endParaRPr>
          </a:p>
        </p:txBody>
      </p:sp>
      <p:sp>
        <p:nvSpPr>
          <p:cNvPr id="3" name="내용 개체 틀 2">
            <a:extLst>
              <a:ext uri="{FF2B5EF4-FFF2-40B4-BE49-F238E27FC236}">
                <a16:creationId xmlns:a16="http://schemas.microsoft.com/office/drawing/2014/main" id="{2DA1A190-E86B-49FA-8A5F-26D92F1C948D}"/>
              </a:ext>
            </a:extLst>
          </p:cNvPr>
          <p:cNvSpPr>
            <a:spLocks noGrp="1"/>
          </p:cNvSpPr>
          <p:nvPr>
            <p:ph idx="1"/>
          </p:nvPr>
        </p:nvSpPr>
        <p:spPr/>
        <p:txBody>
          <a:bodyPr>
            <a:normAutofit/>
          </a:bodyPr>
          <a:lstStyle/>
          <a:p>
            <a:pPr>
              <a:lnSpc>
                <a:spcPct val="150000"/>
              </a:lnSpc>
            </a:pPr>
            <a:r>
              <a:rPr lang="en-US" altLang="ko-KR" sz="1600" b="1" i="0" u="none" strike="noStrike" baseline="0" dirty="0">
                <a:latin typeface="+mn-ea"/>
              </a:rPr>
              <a:t>input factor </a:t>
            </a:r>
            <a:r>
              <a:rPr lang="en-US" altLang="ko-KR" sz="1600" b="0" i="0" u="none" strike="noStrike" baseline="0" dirty="0">
                <a:latin typeface="+mn-ea"/>
              </a:rPr>
              <a:t>: any element that can be changed before model execution</a:t>
            </a:r>
            <a:endParaRPr lang="en-US" altLang="ko-KR" sz="1600" b="1" i="0" u="none" strike="noStrike" baseline="0" dirty="0">
              <a:latin typeface="+mn-ea"/>
            </a:endParaRPr>
          </a:p>
          <a:p>
            <a:pPr>
              <a:lnSpc>
                <a:spcPct val="150000"/>
              </a:lnSpc>
            </a:pPr>
            <a:r>
              <a:rPr lang="en-US" altLang="ko-KR" sz="1600" b="1" dirty="0">
                <a:latin typeface="+mn-ea"/>
              </a:rPr>
              <a:t>Local Sensitivity Analysis</a:t>
            </a:r>
          </a:p>
          <a:p>
            <a:pPr algn="l">
              <a:lnSpc>
                <a:spcPct val="150000"/>
              </a:lnSpc>
            </a:pPr>
            <a:r>
              <a:rPr lang="en-US" altLang="ko-KR" sz="1600" b="0" i="0" u="none" strike="noStrike" baseline="0" dirty="0">
                <a:latin typeface="+mn-ea"/>
              </a:rPr>
              <a:t>Local sensitivity analysis considers the output variability against variations of an input factors around a specific value.</a:t>
            </a:r>
            <a:endParaRPr lang="en-US" altLang="ko-KR" sz="1600" dirty="0">
              <a:latin typeface="+mn-ea"/>
            </a:endParaRPr>
          </a:p>
          <a:p>
            <a:pPr algn="l">
              <a:lnSpc>
                <a:spcPct val="150000"/>
              </a:lnSpc>
            </a:pPr>
            <a:endParaRPr lang="en-US" altLang="ko-KR" sz="1600" b="1" dirty="0">
              <a:latin typeface="+mn-ea"/>
            </a:endParaRPr>
          </a:p>
          <a:p>
            <a:pPr>
              <a:lnSpc>
                <a:spcPct val="150000"/>
              </a:lnSpc>
            </a:pPr>
            <a:r>
              <a:rPr lang="en-US" altLang="ko-KR" sz="1600" b="1" dirty="0">
                <a:latin typeface="+mn-ea"/>
              </a:rPr>
              <a:t>Global Sensitivity Analysis</a:t>
            </a:r>
          </a:p>
          <a:p>
            <a:pPr algn="l">
              <a:lnSpc>
                <a:spcPct val="150000"/>
              </a:lnSpc>
            </a:pPr>
            <a:r>
              <a:rPr lang="en-US" altLang="ko-KR" sz="1800" b="0" i="0" u="none" strike="noStrike" baseline="0" dirty="0">
                <a:latin typeface="AdvOT863180fb"/>
              </a:rPr>
              <a:t>Global sensitivity analysis (or GSA) considers variations within the entire space of variability of the input factors. </a:t>
            </a:r>
            <a:endParaRPr lang="ko-KR" altLang="en-US" sz="1600" b="1" dirty="0">
              <a:latin typeface="+mn-ea"/>
            </a:endParaRPr>
          </a:p>
        </p:txBody>
      </p:sp>
      <p:sp>
        <p:nvSpPr>
          <p:cNvPr id="4" name="TextBox 3">
            <a:extLst>
              <a:ext uri="{FF2B5EF4-FFF2-40B4-BE49-F238E27FC236}">
                <a16:creationId xmlns:a16="http://schemas.microsoft.com/office/drawing/2014/main" id="{C1F8D876-81E7-4973-A4C2-57AFACA51C0B}"/>
              </a:ext>
            </a:extLst>
          </p:cNvPr>
          <p:cNvSpPr txBox="1"/>
          <p:nvPr/>
        </p:nvSpPr>
        <p:spPr>
          <a:xfrm>
            <a:off x="157557" y="6492874"/>
            <a:ext cx="4737066" cy="276999"/>
          </a:xfrm>
          <a:prstGeom prst="rect">
            <a:avLst/>
          </a:prstGeom>
          <a:noFill/>
        </p:spPr>
        <p:txBody>
          <a:bodyPr wrap="none" rtlCol="0">
            <a:spAutoFit/>
          </a:bodyPr>
          <a:lstStyle/>
          <a:p>
            <a:r>
              <a:rPr lang="en-US" altLang="ko-KR" sz="1200" dirty="0">
                <a:latin typeface="+mn-ea"/>
              </a:rPr>
              <a:t>Source: Environmental Modelling &amp; Software 79 (2016) 214-232 </a:t>
            </a:r>
            <a:endParaRPr lang="ko-KR" altLang="en-US" sz="1200" dirty="0">
              <a:latin typeface="+mn-ea"/>
            </a:endParaRPr>
          </a:p>
        </p:txBody>
      </p:sp>
    </p:spTree>
    <p:extLst>
      <p:ext uri="{BB962C8B-B14F-4D97-AF65-F5344CB8AC3E}">
        <p14:creationId xmlns:p14="http://schemas.microsoft.com/office/powerpoint/2010/main" val="3960269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32E5D9-1DEE-4581-8E12-1F18C5B6ED2E}"/>
              </a:ext>
            </a:extLst>
          </p:cNvPr>
          <p:cNvSpPr>
            <a:spLocks noGrp="1"/>
          </p:cNvSpPr>
          <p:nvPr>
            <p:ph type="title"/>
          </p:nvPr>
        </p:nvSpPr>
        <p:spPr/>
        <p:txBody>
          <a:bodyPr>
            <a:normAutofit/>
          </a:bodyPr>
          <a:lstStyle/>
          <a:p>
            <a:r>
              <a:rPr lang="en-US" altLang="ko-KR" sz="3200" b="1" dirty="0">
                <a:latin typeface="+mn-ea"/>
                <a:ea typeface="+mn-ea"/>
              </a:rPr>
              <a:t>- Types of Sensitivity Analysis</a:t>
            </a:r>
            <a:endParaRPr lang="ko-KR" altLang="en-US" sz="3200" b="1" dirty="0">
              <a:latin typeface="+mn-ea"/>
              <a:ea typeface="+mn-ea"/>
            </a:endParaRPr>
          </a:p>
        </p:txBody>
      </p:sp>
      <p:sp>
        <p:nvSpPr>
          <p:cNvPr id="3" name="내용 개체 틀 2">
            <a:extLst>
              <a:ext uri="{FF2B5EF4-FFF2-40B4-BE49-F238E27FC236}">
                <a16:creationId xmlns:a16="http://schemas.microsoft.com/office/drawing/2014/main" id="{2DA1A190-E86B-49FA-8A5F-26D92F1C948D}"/>
              </a:ext>
            </a:extLst>
          </p:cNvPr>
          <p:cNvSpPr>
            <a:spLocks noGrp="1"/>
          </p:cNvSpPr>
          <p:nvPr>
            <p:ph idx="1"/>
          </p:nvPr>
        </p:nvSpPr>
        <p:spPr/>
        <p:txBody>
          <a:bodyPr>
            <a:normAutofit/>
          </a:bodyPr>
          <a:lstStyle/>
          <a:p>
            <a:pPr algn="just">
              <a:lnSpc>
                <a:spcPct val="150000"/>
              </a:lnSpc>
            </a:pPr>
            <a:r>
              <a:rPr lang="en-US" altLang="ko-KR" sz="1600" b="1" dirty="0">
                <a:latin typeface="+mn-ea"/>
              </a:rPr>
              <a:t>One-At-a-Time (OAT)</a:t>
            </a:r>
          </a:p>
          <a:p>
            <a:pPr algn="just">
              <a:lnSpc>
                <a:spcPct val="150000"/>
              </a:lnSpc>
            </a:pPr>
            <a:r>
              <a:rPr lang="en-US" altLang="ko-KR" sz="1600" dirty="0">
                <a:latin typeface="+mn-ea"/>
              </a:rPr>
              <a:t>In OAT methods, output variations are induced by varying one input factor at a time, while keeping all others fixed.</a:t>
            </a:r>
          </a:p>
          <a:p>
            <a:pPr algn="just">
              <a:lnSpc>
                <a:spcPct val="150000"/>
              </a:lnSpc>
            </a:pPr>
            <a:endParaRPr lang="en-US" altLang="ko-KR" sz="1600" b="1" dirty="0">
              <a:latin typeface="+mn-ea"/>
            </a:endParaRPr>
          </a:p>
          <a:p>
            <a:pPr algn="just">
              <a:lnSpc>
                <a:spcPct val="150000"/>
              </a:lnSpc>
            </a:pPr>
            <a:r>
              <a:rPr lang="en-US" altLang="ko-KR" sz="1600" b="1" dirty="0">
                <a:latin typeface="+mn-ea"/>
              </a:rPr>
              <a:t>All-At-a-Time (AAT)</a:t>
            </a:r>
          </a:p>
          <a:p>
            <a:pPr algn="just">
              <a:lnSpc>
                <a:spcPct val="150000"/>
              </a:lnSpc>
            </a:pPr>
            <a:r>
              <a:rPr lang="en-US" altLang="ko-KR" sz="1600" dirty="0">
                <a:latin typeface="+mn-ea"/>
              </a:rPr>
              <a:t>In AAT methods, output variations are induced by varying all the input factors simultaneously, and therefore the sensitivity to each factor considers the direct influence of that factor as well as the joint influence due to interactions.</a:t>
            </a:r>
            <a:endParaRPr lang="ko-KR" altLang="en-US" sz="1600" dirty="0">
              <a:latin typeface="+mn-ea"/>
            </a:endParaRPr>
          </a:p>
        </p:txBody>
      </p:sp>
      <p:sp>
        <p:nvSpPr>
          <p:cNvPr id="4" name="TextBox 3">
            <a:extLst>
              <a:ext uri="{FF2B5EF4-FFF2-40B4-BE49-F238E27FC236}">
                <a16:creationId xmlns:a16="http://schemas.microsoft.com/office/drawing/2014/main" id="{73D8D50F-3C8B-4C5E-A581-31A628FF8BA0}"/>
              </a:ext>
            </a:extLst>
          </p:cNvPr>
          <p:cNvSpPr txBox="1"/>
          <p:nvPr/>
        </p:nvSpPr>
        <p:spPr>
          <a:xfrm>
            <a:off x="157557" y="6492874"/>
            <a:ext cx="4737066" cy="276999"/>
          </a:xfrm>
          <a:prstGeom prst="rect">
            <a:avLst/>
          </a:prstGeom>
          <a:noFill/>
        </p:spPr>
        <p:txBody>
          <a:bodyPr wrap="none" rtlCol="0">
            <a:spAutoFit/>
          </a:bodyPr>
          <a:lstStyle/>
          <a:p>
            <a:r>
              <a:rPr lang="en-US" altLang="ko-KR" sz="1200" dirty="0">
                <a:latin typeface="+mn-ea"/>
              </a:rPr>
              <a:t>Source: Environmental Modelling &amp; Software 79 (2016) 214-232 </a:t>
            </a:r>
            <a:endParaRPr lang="ko-KR" altLang="en-US" sz="1200" dirty="0">
              <a:latin typeface="+mn-ea"/>
            </a:endParaRPr>
          </a:p>
        </p:txBody>
      </p:sp>
    </p:spTree>
    <p:extLst>
      <p:ext uri="{BB962C8B-B14F-4D97-AF65-F5344CB8AC3E}">
        <p14:creationId xmlns:p14="http://schemas.microsoft.com/office/powerpoint/2010/main" val="4057816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32E5D9-1DEE-4581-8E12-1F18C5B6ED2E}"/>
              </a:ext>
            </a:extLst>
          </p:cNvPr>
          <p:cNvSpPr>
            <a:spLocks noGrp="1"/>
          </p:cNvSpPr>
          <p:nvPr>
            <p:ph type="title"/>
          </p:nvPr>
        </p:nvSpPr>
        <p:spPr/>
        <p:txBody>
          <a:bodyPr>
            <a:normAutofit/>
          </a:bodyPr>
          <a:lstStyle/>
          <a:p>
            <a:r>
              <a:rPr lang="en-US" altLang="ko-KR" sz="3200" b="1" dirty="0">
                <a:latin typeface="+mn-ea"/>
                <a:ea typeface="+mn-ea"/>
              </a:rPr>
              <a:t>- Types of Sensitivity Analysis</a:t>
            </a:r>
            <a:endParaRPr lang="ko-KR" altLang="en-US" sz="3200" b="1" dirty="0">
              <a:latin typeface="+mn-ea"/>
              <a:ea typeface="+mn-ea"/>
            </a:endParaRPr>
          </a:p>
        </p:txBody>
      </p:sp>
      <p:sp>
        <p:nvSpPr>
          <p:cNvPr id="4" name="TextBox 3">
            <a:extLst>
              <a:ext uri="{FF2B5EF4-FFF2-40B4-BE49-F238E27FC236}">
                <a16:creationId xmlns:a16="http://schemas.microsoft.com/office/drawing/2014/main" id="{73D8D50F-3C8B-4C5E-A581-31A628FF8BA0}"/>
              </a:ext>
            </a:extLst>
          </p:cNvPr>
          <p:cNvSpPr txBox="1"/>
          <p:nvPr/>
        </p:nvSpPr>
        <p:spPr>
          <a:xfrm>
            <a:off x="157557" y="6492874"/>
            <a:ext cx="4737066" cy="276999"/>
          </a:xfrm>
          <a:prstGeom prst="rect">
            <a:avLst/>
          </a:prstGeom>
          <a:noFill/>
        </p:spPr>
        <p:txBody>
          <a:bodyPr wrap="none" rtlCol="0">
            <a:spAutoFit/>
          </a:bodyPr>
          <a:lstStyle/>
          <a:p>
            <a:r>
              <a:rPr lang="en-US" altLang="ko-KR" sz="1200" dirty="0">
                <a:latin typeface="+mn-ea"/>
              </a:rPr>
              <a:t>Source: Environmental Modelling &amp; Software 79 (2016) 214-232 </a:t>
            </a:r>
            <a:endParaRPr lang="ko-KR" altLang="en-US" sz="1200" dirty="0">
              <a:latin typeface="+mn-ea"/>
            </a:endParaRPr>
          </a:p>
        </p:txBody>
      </p:sp>
      <p:pic>
        <p:nvPicPr>
          <p:cNvPr id="8" name="그림 7">
            <a:extLst>
              <a:ext uri="{FF2B5EF4-FFF2-40B4-BE49-F238E27FC236}">
                <a16:creationId xmlns:a16="http://schemas.microsoft.com/office/drawing/2014/main" id="{70C5F0FC-B915-40C0-8EB3-0978478E1F9C}"/>
              </a:ext>
            </a:extLst>
          </p:cNvPr>
          <p:cNvPicPr>
            <a:picLocks noChangeAspect="1"/>
          </p:cNvPicPr>
          <p:nvPr/>
        </p:nvPicPr>
        <p:blipFill>
          <a:blip r:embed="rId2"/>
          <a:stretch>
            <a:fillRect/>
          </a:stretch>
        </p:blipFill>
        <p:spPr>
          <a:xfrm>
            <a:off x="248652" y="1153821"/>
            <a:ext cx="5682916" cy="4928154"/>
          </a:xfrm>
          <a:prstGeom prst="rect">
            <a:avLst/>
          </a:prstGeom>
        </p:spPr>
      </p:pic>
      <p:sp>
        <p:nvSpPr>
          <p:cNvPr id="10" name="TextBox 9">
            <a:extLst>
              <a:ext uri="{FF2B5EF4-FFF2-40B4-BE49-F238E27FC236}">
                <a16:creationId xmlns:a16="http://schemas.microsoft.com/office/drawing/2014/main" id="{7F99E885-546E-4858-8B07-A69188C74737}"/>
              </a:ext>
            </a:extLst>
          </p:cNvPr>
          <p:cNvSpPr txBox="1"/>
          <p:nvPr/>
        </p:nvSpPr>
        <p:spPr>
          <a:xfrm>
            <a:off x="5280359" y="5343311"/>
            <a:ext cx="3633537" cy="738664"/>
          </a:xfrm>
          <a:prstGeom prst="rect">
            <a:avLst/>
          </a:prstGeom>
          <a:noFill/>
        </p:spPr>
        <p:txBody>
          <a:bodyPr wrap="square">
            <a:spAutoFit/>
          </a:bodyPr>
          <a:lstStyle/>
          <a:p>
            <a:pPr algn="just"/>
            <a:r>
              <a:rPr lang="en-US" altLang="ko-KR" sz="1400" dirty="0">
                <a:latin typeface="+mn-ea"/>
              </a:rPr>
              <a:t>Fig. 3. Classification system of Sensitivity Analysis methods based on computational complexity</a:t>
            </a:r>
            <a:endParaRPr lang="ko-KR" altLang="en-US" sz="1400" dirty="0">
              <a:latin typeface="+mn-ea"/>
            </a:endParaRPr>
          </a:p>
        </p:txBody>
      </p:sp>
      <p:sp>
        <p:nvSpPr>
          <p:cNvPr id="13" name="TextBox 12">
            <a:extLst>
              <a:ext uri="{FF2B5EF4-FFF2-40B4-BE49-F238E27FC236}">
                <a16:creationId xmlns:a16="http://schemas.microsoft.com/office/drawing/2014/main" id="{C9432D20-AF7B-4169-BA36-FE039D15D41D}"/>
              </a:ext>
            </a:extLst>
          </p:cNvPr>
          <p:cNvSpPr txBox="1"/>
          <p:nvPr/>
        </p:nvSpPr>
        <p:spPr>
          <a:xfrm>
            <a:off x="382192" y="6081975"/>
            <a:ext cx="4287795" cy="338554"/>
          </a:xfrm>
          <a:prstGeom prst="rect">
            <a:avLst/>
          </a:prstGeom>
          <a:noFill/>
        </p:spPr>
        <p:txBody>
          <a:bodyPr wrap="square">
            <a:spAutoFit/>
          </a:bodyPr>
          <a:lstStyle/>
          <a:p>
            <a:r>
              <a:rPr lang="en-US" altLang="ko-KR" sz="1600" b="0" i="0" u="none" strike="noStrike" baseline="0" dirty="0">
                <a:latin typeface="+mn-ea"/>
              </a:rPr>
              <a:t>M: Number of input factors subject to SA</a:t>
            </a:r>
            <a:endParaRPr lang="ko-KR" altLang="en-US" sz="1600" dirty="0">
              <a:latin typeface="+mn-ea"/>
            </a:endParaRPr>
          </a:p>
        </p:txBody>
      </p:sp>
      <p:cxnSp>
        <p:nvCxnSpPr>
          <p:cNvPr id="15" name="직선 화살표 연결선 14">
            <a:extLst>
              <a:ext uri="{FF2B5EF4-FFF2-40B4-BE49-F238E27FC236}">
                <a16:creationId xmlns:a16="http://schemas.microsoft.com/office/drawing/2014/main" id="{B9923E27-0D2C-4AA4-83BC-134A7BB77875}"/>
              </a:ext>
            </a:extLst>
          </p:cNvPr>
          <p:cNvCxnSpPr>
            <a:cxnSpLocks/>
          </p:cNvCxnSpPr>
          <p:nvPr/>
        </p:nvCxnSpPr>
        <p:spPr>
          <a:xfrm flipH="1">
            <a:off x="5280359" y="2590800"/>
            <a:ext cx="65120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D65813B-3845-4E23-B147-D3385AAC9A54}"/>
              </a:ext>
            </a:extLst>
          </p:cNvPr>
          <p:cNvSpPr txBox="1"/>
          <p:nvPr/>
        </p:nvSpPr>
        <p:spPr>
          <a:xfrm>
            <a:off x="5931568" y="2436911"/>
            <a:ext cx="2963780" cy="738664"/>
          </a:xfrm>
          <a:prstGeom prst="rect">
            <a:avLst/>
          </a:prstGeom>
          <a:noFill/>
        </p:spPr>
        <p:txBody>
          <a:bodyPr wrap="square">
            <a:spAutoFit/>
          </a:bodyPr>
          <a:lstStyle/>
          <a:p>
            <a:pPr algn="just"/>
            <a:r>
              <a:rPr lang="ko-KR" altLang="en-US" sz="1400" b="1" dirty="0">
                <a:solidFill>
                  <a:srgbClr val="FF0000"/>
                </a:solidFill>
                <a:latin typeface="+mn-ea"/>
              </a:rPr>
              <a:t>지난번 설명에서 잘못된 부분</a:t>
            </a:r>
            <a:endParaRPr lang="en-US" altLang="ko-KR" sz="1400" b="1" dirty="0">
              <a:solidFill>
                <a:srgbClr val="FF0000"/>
              </a:solidFill>
              <a:latin typeface="+mn-ea"/>
            </a:endParaRPr>
          </a:p>
          <a:p>
            <a:pPr algn="just"/>
            <a:r>
              <a:rPr lang="en-US" altLang="ko-KR" sz="1400" dirty="0">
                <a:latin typeface="+mn-ea"/>
              </a:rPr>
              <a:t>- Local sensitivity analysis</a:t>
            </a:r>
            <a:r>
              <a:rPr lang="ko-KR" altLang="en-US" sz="1400" dirty="0">
                <a:latin typeface="+mn-ea"/>
              </a:rPr>
              <a:t>여도 </a:t>
            </a:r>
            <a:r>
              <a:rPr lang="en-US" altLang="ko-KR" sz="1400" dirty="0">
                <a:latin typeface="+mn-ea"/>
              </a:rPr>
              <a:t>All-At-a-Time</a:t>
            </a:r>
            <a:r>
              <a:rPr lang="ko-KR" altLang="en-US" sz="1400" dirty="0">
                <a:latin typeface="+mn-ea"/>
              </a:rPr>
              <a:t>으로 분석 할 수 </a:t>
            </a:r>
            <a:r>
              <a:rPr lang="ko-KR" altLang="en-US" sz="1400" dirty="0" smtClean="0">
                <a:latin typeface="+mn-ea"/>
              </a:rPr>
              <a:t>있음</a:t>
            </a:r>
            <a:endParaRPr lang="ko-KR" altLang="en-US" sz="1400" dirty="0">
              <a:latin typeface="+mn-ea"/>
            </a:endParaRPr>
          </a:p>
        </p:txBody>
      </p:sp>
    </p:spTree>
    <p:extLst>
      <p:ext uri="{BB962C8B-B14F-4D97-AF65-F5344CB8AC3E}">
        <p14:creationId xmlns:p14="http://schemas.microsoft.com/office/powerpoint/2010/main" val="1219292498"/>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1265</TotalTime>
  <Words>3568</Words>
  <Application>Microsoft Office PowerPoint</Application>
  <PresentationFormat>화면 슬라이드 쇼(4:3)</PresentationFormat>
  <Paragraphs>254</Paragraphs>
  <Slides>29</Slides>
  <Notes>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29</vt:i4>
      </vt:variant>
    </vt:vector>
  </HeadingPairs>
  <TitlesOfParts>
    <vt:vector size="39" baseType="lpstr">
      <vt:lpstr>AdvOT863180fb</vt:lpstr>
      <vt:lpstr>맑은 고딕</vt:lpstr>
      <vt:lpstr>Arial</vt:lpstr>
      <vt:lpstr>Calibri</vt:lpstr>
      <vt:lpstr>Calibri Light</vt:lpstr>
      <vt:lpstr>Cambria Math</vt:lpstr>
      <vt:lpstr>Consolas</vt:lpstr>
      <vt:lpstr>Times New Roman</vt:lpstr>
      <vt:lpstr>Wingdings</vt:lpstr>
      <vt:lpstr>Office 테마</vt:lpstr>
      <vt:lpstr>An introduction to sensitivity analysis</vt:lpstr>
      <vt:lpstr>1. References</vt:lpstr>
      <vt:lpstr>2. What is sensitivity assessment?</vt:lpstr>
      <vt:lpstr>2. What is sensitivity assessment?</vt:lpstr>
      <vt:lpstr>- Purposes (settings) of SA</vt:lpstr>
      <vt:lpstr>2. What is sensitivity assessment?</vt:lpstr>
      <vt:lpstr>- Types of Sensitivity Analysis</vt:lpstr>
      <vt:lpstr>- Types of Sensitivity Analysis</vt:lpstr>
      <vt:lpstr>- Types of Sensitivity Analysis</vt:lpstr>
      <vt:lpstr>3. SA techniques</vt:lpstr>
      <vt:lpstr>3. SA techniques</vt:lpstr>
      <vt:lpstr>3. SA techniques</vt:lpstr>
      <vt:lpstr>3. SA techniques</vt:lpstr>
      <vt:lpstr>3. SA techniques</vt:lpstr>
      <vt:lpstr>3. SA techniques</vt:lpstr>
      <vt:lpstr>3. SA techniques</vt:lpstr>
      <vt:lpstr>3. SA techniques</vt:lpstr>
      <vt:lpstr>3. SA techniques</vt:lpstr>
      <vt:lpstr>- Sobol’ sampling scheme</vt:lpstr>
      <vt:lpstr>3. SA techniques</vt:lpstr>
      <vt:lpstr>3. SA techniques</vt:lpstr>
      <vt:lpstr>3. SA techniques</vt:lpstr>
      <vt:lpstr>3. SA techniques</vt:lpstr>
      <vt:lpstr>4. Further reading</vt:lpstr>
      <vt:lpstr>APPENDIX: Python Library - SALib</vt:lpstr>
      <vt:lpstr>APPENDIX: Python Library - SALib</vt:lpstr>
      <vt:lpstr>APPENDIX: Python Library - SALib</vt:lpstr>
      <vt:lpstr>APPENDIX: Python Library - SALib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Lim Seung Ji</dc:creator>
  <cp:lastModifiedBy>ADmin</cp:lastModifiedBy>
  <cp:revision>605</cp:revision>
  <dcterms:created xsi:type="dcterms:W3CDTF">2021-05-16T04:41:32Z</dcterms:created>
  <dcterms:modified xsi:type="dcterms:W3CDTF">2021-06-11T05:34:51Z</dcterms:modified>
</cp:coreProperties>
</file>