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32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68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2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3DA-997D-564E-574D-D975B559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479" y="1354668"/>
            <a:ext cx="7617524" cy="775884"/>
          </a:xfrm>
        </p:spPr>
        <p:txBody>
          <a:bodyPr/>
          <a:lstStyle/>
          <a:p>
            <a:pPr algn="ctr"/>
            <a:r>
              <a:rPr lang="en-US" sz="4400" dirty="0"/>
              <a:t>Vertical Take-off Landing   (VTOL)  Aircraft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0EFD9-0A1C-D899-2AB5-038B179CC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Öz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Harun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Üner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2019405207              2019405207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A6E10-0F94-638F-9EBE-60C519ED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7" y="2290812"/>
            <a:ext cx="4399398" cy="28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5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1A9-3594-CC2F-7955-8B8B5FEE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Design and Stability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517A-A874-33C3-B6F1-C545E998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0A05-2B64-3D55-1604-B59A5C69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F40F-158B-CEDE-3F21-7689C88E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Foto </a:t>
            </a:r>
            <a:r>
              <a:rPr lang="en-US" dirty="0" err="1"/>
              <a:t>referansları</a:t>
            </a:r>
            <a:r>
              <a:rPr lang="en-US" dirty="0"/>
              <a:t> px4 , </a:t>
            </a:r>
            <a:r>
              <a:rPr lang="en-US" dirty="0" err="1"/>
              <a:t>wingtra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429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4BC9-06D2-5588-0F6A-52693C57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br>
              <a:rPr lang="en-US" dirty="0"/>
            </a:br>
            <a:r>
              <a:rPr lang="en-US" dirty="0"/>
              <a:t>                      What is VTOL?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391F-8BAA-78D5-C48B-AF17E860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-The Use of VTOLs and their advantages to conventional air vehicles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-The Main Types of VTOLs : </a:t>
            </a:r>
          </a:p>
          <a:p>
            <a:r>
              <a:rPr lang="en-US" b="1" dirty="0"/>
              <a:t>	Quad-in-Plane VTOL drones</a:t>
            </a:r>
          </a:p>
          <a:p>
            <a:r>
              <a:rPr lang="en-US" b="1" dirty="0"/>
              <a:t>  </a:t>
            </a:r>
            <a:r>
              <a:rPr lang="en-US" b="1" dirty="0" err="1"/>
              <a:t>Tailsitter</a:t>
            </a:r>
            <a:r>
              <a:rPr lang="en-US" b="1" dirty="0"/>
              <a:t> VTOL drones</a:t>
            </a:r>
          </a:p>
          <a:p>
            <a:r>
              <a:rPr lang="en-US" b="1" dirty="0"/>
              <a:t>  Tiltrotor VTOL drones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39423-80A9-2CFF-E873-902DB5E6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2" b="-1397"/>
          <a:stretch/>
        </p:blipFill>
        <p:spPr>
          <a:xfrm>
            <a:off x="4508637" y="2707443"/>
            <a:ext cx="2565932" cy="177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A54B3-DA19-8ED3-A3B7-C2FB8B74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0" y="4483258"/>
            <a:ext cx="3494971" cy="2148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A3A78-99B0-B2FC-FAD4-EBC350784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4711021"/>
            <a:ext cx="2717995" cy="19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A1A0-584F-5C13-2587-44B59DA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Semi-Autonomous Flight </a:t>
                </a:r>
              </a:p>
              <a:p>
                <a:r>
                  <a:rPr lang="en-US" dirty="0">
                    <a:latin typeface="+mj-lt"/>
                  </a:rPr>
                  <a:t>Tilt Rotor mechanism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Stall Speed: 8-10m/s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𝑆𝑡𝑎𝑙𝑙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Cruise Speed: 10-13m/s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𝐶𝑟𝑢𝑖𝑠𝑒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endParaRPr lang="tr-TR" sz="1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Take-off Weight: 1000-2000gr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endParaRPr lang="tr-TR" sz="1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28D0-747F-8792-E271-D573D830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9" y="0"/>
            <a:ext cx="3297900" cy="670561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607E3-C4C0-48FE-A437-132C7E19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24" t="1322" r="134"/>
          <a:stretch/>
        </p:blipFill>
        <p:spPr>
          <a:xfrm>
            <a:off x="0" y="847023"/>
            <a:ext cx="11320230" cy="6010977"/>
          </a:xfrm>
        </p:spPr>
      </p:pic>
    </p:spTree>
    <p:extLst>
      <p:ext uri="{BB962C8B-B14F-4D97-AF65-F5344CB8AC3E}">
        <p14:creationId xmlns:p14="http://schemas.microsoft.com/office/powerpoint/2010/main" val="5348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24-1239-BCDB-08D3-A9293943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Fixed Wing VTOLs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3B4A0-BF44-D02F-2E3C-73566886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50" y="1782886"/>
            <a:ext cx="3541864" cy="2443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5E0D9-FB7A-F6AB-869A-102C7CD5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35125"/>
            <a:ext cx="3494971" cy="2148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ECE5BD-20A6-A17E-D37F-12ED60BAB9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1"/>
          <a:stretch/>
        </p:blipFill>
        <p:spPr>
          <a:xfrm>
            <a:off x="2171700" y="4738918"/>
            <a:ext cx="5393724" cy="2009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829849-B409-DE87-6408-0917A188FBDB}"/>
              </a:ext>
            </a:extLst>
          </p:cNvPr>
          <p:cNvSpPr txBox="1"/>
          <p:nvPr/>
        </p:nvSpPr>
        <p:spPr>
          <a:xfrm>
            <a:off x="4164005" y="42005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Concept 3 </a:t>
            </a:r>
            <a:endParaRPr lang="tr-T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1F86B-8D59-0E73-9E57-4045DA4D539B}"/>
              </a:ext>
            </a:extLst>
          </p:cNvPr>
          <p:cNvSpPr txBox="1"/>
          <p:nvPr/>
        </p:nvSpPr>
        <p:spPr>
          <a:xfrm>
            <a:off x="1753802" y="136592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Concept 1 </a:t>
            </a:r>
            <a:endParaRPr lang="tr-T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F3D23-378B-67BC-0EDA-EF9E7B8EE52B}"/>
              </a:ext>
            </a:extLst>
          </p:cNvPr>
          <p:cNvSpPr txBox="1"/>
          <p:nvPr/>
        </p:nvSpPr>
        <p:spPr>
          <a:xfrm>
            <a:off x="6677663" y="137227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Concept 2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80052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E11E-46C0-E4E8-F5A6-DC115F62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Dominance Matrix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D6DE5-441F-3A2A-12E0-7259502AB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5" t="1218" b="-1"/>
          <a:stretch/>
        </p:blipFill>
        <p:spPr>
          <a:xfrm>
            <a:off x="866274" y="1289304"/>
            <a:ext cx="7382577" cy="5573551"/>
          </a:xfrm>
        </p:spPr>
      </p:pic>
    </p:spTree>
    <p:extLst>
      <p:ext uri="{BB962C8B-B14F-4D97-AF65-F5344CB8AC3E}">
        <p14:creationId xmlns:p14="http://schemas.microsoft.com/office/powerpoint/2010/main" val="262805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27A2-89E5-B742-5D8F-DCAF8E08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09" y="366354"/>
            <a:ext cx="8596668" cy="1320800"/>
          </a:xfrm>
        </p:spPr>
        <p:txBody>
          <a:bodyPr/>
          <a:lstStyle/>
          <a:p>
            <a:r>
              <a:rPr lang="en-US" dirty="0"/>
              <a:t>Concept Evaluation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D4797-46CB-78C4-9ABE-DACF00E9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1" y="1356954"/>
            <a:ext cx="714474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27A3-00DB-A364-1125-71BD119E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Airfoil Selection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D233-5D1E-392B-4937-8BB645CD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 dirty="0"/>
              <a:t>NACA 4412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NACA 2412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NACA 6412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6F65D-7FF4-B089-BCB8-28820613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2" y="1930400"/>
            <a:ext cx="5384808" cy="980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0F181-3338-AFB9-3DAD-DDD8930F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7" y="3429000"/>
            <a:ext cx="5458003" cy="96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B21C8-C15D-A993-9D27-E0208821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2" y="5372916"/>
            <a:ext cx="5329666" cy="10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2FF1-BD1E-2B3C-75B3-C337BCF8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Design and Lift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B4D6-5CFC-344A-97F6-A1E13681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0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Vertical Take-off Landing   (VTOL)  Aircraft</vt:lpstr>
      <vt:lpstr>                                           What is VTOL? </vt:lpstr>
      <vt:lpstr>Functional Requirements :</vt:lpstr>
      <vt:lpstr>Gantt Chart</vt:lpstr>
      <vt:lpstr>Concepts of Fixed Wing VTOLs </vt:lpstr>
      <vt:lpstr>Binary Dominance Matrix </vt:lpstr>
      <vt:lpstr>Concept Evaluation</vt:lpstr>
      <vt:lpstr>Airfoil Selection  </vt:lpstr>
      <vt:lpstr>Wing Design and Lift Analysis  </vt:lpstr>
      <vt:lpstr>Tail Design and Stability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VTOL </dc:title>
  <dc:creator>Guest User</dc:creator>
  <cp:lastModifiedBy>harun üner</cp:lastModifiedBy>
  <cp:revision>4</cp:revision>
  <dcterms:created xsi:type="dcterms:W3CDTF">2024-11-18T14:49:56Z</dcterms:created>
  <dcterms:modified xsi:type="dcterms:W3CDTF">2024-11-19T20:54:21Z</dcterms:modified>
</cp:coreProperties>
</file>