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002BDD-09E3-48BD-BBB3-FC9331C8AEA2}" v="31" dt="2020-04-18T09:49:43.507"/>
    <p1510:client id="{C58583D7-9831-4344-8CB6-25D5FD89841C}" v="860" dt="2020-04-18T09:43:21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8CE6CC-CAF2-47A4-900B-5467A4B2256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610B428-8190-470A-9271-13F52729D192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000783DC-203D-414D-B170-0B4DCB57D365}" type="parTrans" cxnId="{F6886BDF-1DC8-4DE4-A5DC-EB9CB221FB60}">
      <dgm:prSet/>
      <dgm:spPr/>
      <dgm:t>
        <a:bodyPr/>
        <a:lstStyle/>
        <a:p>
          <a:endParaRPr lang="en-US"/>
        </a:p>
      </dgm:t>
    </dgm:pt>
    <dgm:pt modelId="{ED51837E-4EBA-4C8A-8AA0-22C44F7214DE}" type="sibTrans" cxnId="{F6886BDF-1DC8-4DE4-A5DC-EB9CB221FB60}">
      <dgm:prSet/>
      <dgm:spPr/>
      <dgm:t>
        <a:bodyPr/>
        <a:lstStyle/>
        <a:p>
          <a:endParaRPr lang="en-US"/>
        </a:p>
      </dgm:t>
    </dgm:pt>
    <dgm:pt modelId="{B3DDEAF6-DBFE-4AB7-BD29-5BC2E3B4F10F}">
      <dgm:prSet/>
      <dgm:spPr/>
      <dgm:t>
        <a:bodyPr/>
        <a:lstStyle/>
        <a:p>
          <a:r>
            <a:rPr lang="en-US"/>
            <a:t>Understanding data and databases</a:t>
          </a:r>
        </a:p>
      </dgm:t>
    </dgm:pt>
    <dgm:pt modelId="{C008A2BA-DA6A-4144-9F75-067BE1458087}" type="parTrans" cxnId="{A4386597-95BC-4EB8-921A-D652CB9F2EA0}">
      <dgm:prSet/>
      <dgm:spPr/>
      <dgm:t>
        <a:bodyPr/>
        <a:lstStyle/>
        <a:p>
          <a:endParaRPr lang="en-US"/>
        </a:p>
      </dgm:t>
    </dgm:pt>
    <dgm:pt modelId="{7720B9B4-2B27-411A-BD16-5581C54860BD}" type="sibTrans" cxnId="{A4386597-95BC-4EB8-921A-D652CB9F2EA0}">
      <dgm:prSet/>
      <dgm:spPr/>
      <dgm:t>
        <a:bodyPr/>
        <a:lstStyle/>
        <a:p>
          <a:endParaRPr lang="en-US"/>
        </a:p>
      </dgm:t>
    </dgm:pt>
    <dgm:pt modelId="{EDA647AB-7FBC-408A-A410-BCA8F66839D3}">
      <dgm:prSet/>
      <dgm:spPr/>
      <dgm:t>
        <a:bodyPr/>
        <a:lstStyle/>
        <a:p>
          <a:r>
            <a:rPr lang="en-US"/>
            <a:t>Relational Database Model</a:t>
          </a:r>
        </a:p>
      </dgm:t>
    </dgm:pt>
    <dgm:pt modelId="{A3CED5BF-9413-4ADB-AA36-3544190D8427}" type="parTrans" cxnId="{40AAB0E3-A838-4055-AC98-6E4C821B5093}">
      <dgm:prSet/>
      <dgm:spPr/>
      <dgm:t>
        <a:bodyPr/>
        <a:lstStyle/>
        <a:p>
          <a:endParaRPr lang="en-US"/>
        </a:p>
      </dgm:t>
    </dgm:pt>
    <dgm:pt modelId="{AECC04E3-6F48-48C5-B1B1-CBB0E50B584B}" type="sibTrans" cxnId="{40AAB0E3-A838-4055-AC98-6E4C821B5093}">
      <dgm:prSet/>
      <dgm:spPr/>
      <dgm:t>
        <a:bodyPr/>
        <a:lstStyle/>
        <a:p>
          <a:endParaRPr lang="en-US"/>
        </a:p>
      </dgm:t>
    </dgm:pt>
    <dgm:pt modelId="{163D2F7F-A61B-496D-A44D-36F4905F3351}">
      <dgm:prSet/>
      <dgm:spPr/>
      <dgm:t>
        <a:bodyPr/>
        <a:lstStyle/>
        <a:p>
          <a:r>
            <a:rPr lang="en-US"/>
            <a:t>SQL</a:t>
          </a:r>
        </a:p>
      </dgm:t>
    </dgm:pt>
    <dgm:pt modelId="{76512984-0042-4FF0-9EF5-CA16EC74E912}" type="parTrans" cxnId="{D1A52153-B503-45DD-8E2B-77ACD9685BD9}">
      <dgm:prSet/>
      <dgm:spPr/>
      <dgm:t>
        <a:bodyPr/>
        <a:lstStyle/>
        <a:p>
          <a:endParaRPr lang="en-US"/>
        </a:p>
      </dgm:t>
    </dgm:pt>
    <dgm:pt modelId="{55959F07-1F2F-4510-A1C0-364659191355}" type="sibTrans" cxnId="{D1A52153-B503-45DD-8E2B-77ACD9685BD9}">
      <dgm:prSet/>
      <dgm:spPr/>
      <dgm:t>
        <a:bodyPr/>
        <a:lstStyle/>
        <a:p>
          <a:endParaRPr lang="en-US"/>
        </a:p>
      </dgm:t>
    </dgm:pt>
    <dgm:pt modelId="{31116194-08FB-4144-9A34-D42ED4007DD1}">
      <dgm:prSet/>
      <dgm:spPr/>
      <dgm:t>
        <a:bodyPr/>
        <a:lstStyle/>
        <a:p>
          <a:r>
            <a:rPr lang="en-US"/>
            <a:t>Hands On! Working on Adventure Works with SQL.</a:t>
          </a:r>
        </a:p>
      </dgm:t>
    </dgm:pt>
    <dgm:pt modelId="{FA65A63D-30D1-4EBB-848B-2CA04EC29865}" type="parTrans" cxnId="{772BB620-EF2B-48D4-A62F-70BE48CEB96E}">
      <dgm:prSet/>
      <dgm:spPr/>
      <dgm:t>
        <a:bodyPr/>
        <a:lstStyle/>
        <a:p>
          <a:endParaRPr lang="en-US"/>
        </a:p>
      </dgm:t>
    </dgm:pt>
    <dgm:pt modelId="{DD2A0842-896A-481F-B86F-06B431CCE346}" type="sibTrans" cxnId="{772BB620-EF2B-48D4-A62F-70BE48CEB96E}">
      <dgm:prSet/>
      <dgm:spPr/>
      <dgm:t>
        <a:bodyPr/>
        <a:lstStyle/>
        <a:p>
          <a:endParaRPr lang="en-US"/>
        </a:p>
      </dgm:t>
    </dgm:pt>
    <dgm:pt modelId="{348CB479-45CD-4D56-945E-BA732B2A0667}" type="pres">
      <dgm:prSet presAssocID="{758CE6CC-CAF2-47A4-900B-5467A4B22563}" presName="vert0" presStyleCnt="0">
        <dgm:presLayoutVars>
          <dgm:dir/>
          <dgm:animOne val="branch"/>
          <dgm:animLvl val="lvl"/>
        </dgm:presLayoutVars>
      </dgm:prSet>
      <dgm:spPr/>
    </dgm:pt>
    <dgm:pt modelId="{C2F020B3-BDB4-4A44-89D9-AB44AA3BFB43}" type="pres">
      <dgm:prSet presAssocID="{4610B428-8190-470A-9271-13F52729D192}" presName="thickLine" presStyleLbl="alignNode1" presStyleIdx="0" presStyleCnt="5"/>
      <dgm:spPr/>
    </dgm:pt>
    <dgm:pt modelId="{7C5FC6AF-D011-43B1-89A7-A85CE5974E7A}" type="pres">
      <dgm:prSet presAssocID="{4610B428-8190-470A-9271-13F52729D192}" presName="horz1" presStyleCnt="0"/>
      <dgm:spPr/>
    </dgm:pt>
    <dgm:pt modelId="{161C0941-8885-418C-ADA3-28A063E6F086}" type="pres">
      <dgm:prSet presAssocID="{4610B428-8190-470A-9271-13F52729D192}" presName="tx1" presStyleLbl="revTx" presStyleIdx="0" presStyleCnt="5"/>
      <dgm:spPr/>
    </dgm:pt>
    <dgm:pt modelId="{3B6CCA2E-A8D4-43A9-9500-D625DA4433A8}" type="pres">
      <dgm:prSet presAssocID="{4610B428-8190-470A-9271-13F52729D192}" presName="vert1" presStyleCnt="0"/>
      <dgm:spPr/>
    </dgm:pt>
    <dgm:pt modelId="{1A427283-9596-4A41-ADF2-6BF498B11046}" type="pres">
      <dgm:prSet presAssocID="{B3DDEAF6-DBFE-4AB7-BD29-5BC2E3B4F10F}" presName="thickLine" presStyleLbl="alignNode1" presStyleIdx="1" presStyleCnt="5"/>
      <dgm:spPr/>
    </dgm:pt>
    <dgm:pt modelId="{CC253DFD-F855-4AE7-8AF3-099EEB77620E}" type="pres">
      <dgm:prSet presAssocID="{B3DDEAF6-DBFE-4AB7-BD29-5BC2E3B4F10F}" presName="horz1" presStyleCnt="0"/>
      <dgm:spPr/>
    </dgm:pt>
    <dgm:pt modelId="{50347E96-5E50-4237-B5A6-FB44DEE5F64A}" type="pres">
      <dgm:prSet presAssocID="{B3DDEAF6-DBFE-4AB7-BD29-5BC2E3B4F10F}" presName="tx1" presStyleLbl="revTx" presStyleIdx="1" presStyleCnt="5"/>
      <dgm:spPr/>
    </dgm:pt>
    <dgm:pt modelId="{E42A4FB7-B4A3-4929-99F5-B4DDCAF71087}" type="pres">
      <dgm:prSet presAssocID="{B3DDEAF6-DBFE-4AB7-BD29-5BC2E3B4F10F}" presName="vert1" presStyleCnt="0"/>
      <dgm:spPr/>
    </dgm:pt>
    <dgm:pt modelId="{4A0CF811-20B7-44F0-B2BA-22E5AF360419}" type="pres">
      <dgm:prSet presAssocID="{EDA647AB-7FBC-408A-A410-BCA8F66839D3}" presName="thickLine" presStyleLbl="alignNode1" presStyleIdx="2" presStyleCnt="5"/>
      <dgm:spPr/>
    </dgm:pt>
    <dgm:pt modelId="{F5AB07C1-305A-4F51-8F19-BDFD0B2BA864}" type="pres">
      <dgm:prSet presAssocID="{EDA647AB-7FBC-408A-A410-BCA8F66839D3}" presName="horz1" presStyleCnt="0"/>
      <dgm:spPr/>
    </dgm:pt>
    <dgm:pt modelId="{CBB0DE1E-6887-4F1C-9383-044854A2F709}" type="pres">
      <dgm:prSet presAssocID="{EDA647AB-7FBC-408A-A410-BCA8F66839D3}" presName="tx1" presStyleLbl="revTx" presStyleIdx="2" presStyleCnt="5"/>
      <dgm:spPr/>
    </dgm:pt>
    <dgm:pt modelId="{5C24E1B2-B9B3-4A56-801E-F76FE1BDEEFC}" type="pres">
      <dgm:prSet presAssocID="{EDA647AB-7FBC-408A-A410-BCA8F66839D3}" presName="vert1" presStyleCnt="0"/>
      <dgm:spPr/>
    </dgm:pt>
    <dgm:pt modelId="{6D1BD42A-B5FC-40AD-8CF2-29AC0470B4BB}" type="pres">
      <dgm:prSet presAssocID="{163D2F7F-A61B-496D-A44D-36F4905F3351}" presName="thickLine" presStyleLbl="alignNode1" presStyleIdx="3" presStyleCnt="5"/>
      <dgm:spPr/>
    </dgm:pt>
    <dgm:pt modelId="{71334B7C-7072-455E-B5A3-D622E759CE86}" type="pres">
      <dgm:prSet presAssocID="{163D2F7F-A61B-496D-A44D-36F4905F3351}" presName="horz1" presStyleCnt="0"/>
      <dgm:spPr/>
    </dgm:pt>
    <dgm:pt modelId="{EB3F90F3-2CB8-473A-B80C-B64E53CED047}" type="pres">
      <dgm:prSet presAssocID="{163D2F7F-A61B-496D-A44D-36F4905F3351}" presName="tx1" presStyleLbl="revTx" presStyleIdx="3" presStyleCnt="5"/>
      <dgm:spPr/>
    </dgm:pt>
    <dgm:pt modelId="{04ECCC05-494C-414D-A48A-D580BB88FFDC}" type="pres">
      <dgm:prSet presAssocID="{163D2F7F-A61B-496D-A44D-36F4905F3351}" presName="vert1" presStyleCnt="0"/>
      <dgm:spPr/>
    </dgm:pt>
    <dgm:pt modelId="{074F1830-2957-4014-9743-699B53E59402}" type="pres">
      <dgm:prSet presAssocID="{31116194-08FB-4144-9A34-D42ED4007DD1}" presName="thickLine" presStyleLbl="alignNode1" presStyleIdx="4" presStyleCnt="5"/>
      <dgm:spPr/>
    </dgm:pt>
    <dgm:pt modelId="{2F2F38C1-9C32-4552-865A-3B0A7D18DAB6}" type="pres">
      <dgm:prSet presAssocID="{31116194-08FB-4144-9A34-D42ED4007DD1}" presName="horz1" presStyleCnt="0"/>
      <dgm:spPr/>
    </dgm:pt>
    <dgm:pt modelId="{C3C31863-F921-4625-B2D3-8B443766FAAC}" type="pres">
      <dgm:prSet presAssocID="{31116194-08FB-4144-9A34-D42ED4007DD1}" presName="tx1" presStyleLbl="revTx" presStyleIdx="4" presStyleCnt="5"/>
      <dgm:spPr/>
    </dgm:pt>
    <dgm:pt modelId="{D2D5B74E-006B-4AB7-8553-F67F703D26E7}" type="pres">
      <dgm:prSet presAssocID="{31116194-08FB-4144-9A34-D42ED4007DD1}" presName="vert1" presStyleCnt="0"/>
      <dgm:spPr/>
    </dgm:pt>
  </dgm:ptLst>
  <dgm:cxnLst>
    <dgm:cxn modelId="{7DA19E06-9B83-4B44-B86A-343A192A7539}" type="presOf" srcId="{758CE6CC-CAF2-47A4-900B-5467A4B22563}" destId="{348CB479-45CD-4D56-945E-BA732B2A0667}" srcOrd="0" destOrd="0" presId="urn:microsoft.com/office/officeart/2008/layout/LinedList"/>
    <dgm:cxn modelId="{23CE4E12-CD00-4A04-8C2C-F8CAF0BC101B}" type="presOf" srcId="{4610B428-8190-470A-9271-13F52729D192}" destId="{161C0941-8885-418C-ADA3-28A063E6F086}" srcOrd="0" destOrd="0" presId="urn:microsoft.com/office/officeart/2008/layout/LinedList"/>
    <dgm:cxn modelId="{31EF301C-9F7D-426D-B95F-CE28849D6C0F}" type="presOf" srcId="{163D2F7F-A61B-496D-A44D-36F4905F3351}" destId="{EB3F90F3-2CB8-473A-B80C-B64E53CED047}" srcOrd="0" destOrd="0" presId="urn:microsoft.com/office/officeart/2008/layout/LinedList"/>
    <dgm:cxn modelId="{772BB620-EF2B-48D4-A62F-70BE48CEB96E}" srcId="{758CE6CC-CAF2-47A4-900B-5467A4B22563}" destId="{31116194-08FB-4144-9A34-D42ED4007DD1}" srcOrd="4" destOrd="0" parTransId="{FA65A63D-30D1-4EBB-848B-2CA04EC29865}" sibTransId="{DD2A0842-896A-481F-B86F-06B431CCE346}"/>
    <dgm:cxn modelId="{D1A52153-B503-45DD-8E2B-77ACD9685BD9}" srcId="{758CE6CC-CAF2-47A4-900B-5467A4B22563}" destId="{163D2F7F-A61B-496D-A44D-36F4905F3351}" srcOrd="3" destOrd="0" parTransId="{76512984-0042-4FF0-9EF5-CA16EC74E912}" sibTransId="{55959F07-1F2F-4510-A1C0-364659191355}"/>
    <dgm:cxn modelId="{A4386597-95BC-4EB8-921A-D652CB9F2EA0}" srcId="{758CE6CC-CAF2-47A4-900B-5467A4B22563}" destId="{B3DDEAF6-DBFE-4AB7-BD29-5BC2E3B4F10F}" srcOrd="1" destOrd="0" parTransId="{C008A2BA-DA6A-4144-9F75-067BE1458087}" sibTransId="{7720B9B4-2B27-411A-BD16-5581C54860BD}"/>
    <dgm:cxn modelId="{21AF78BE-262E-4F0E-B4A0-7092B9E95412}" type="presOf" srcId="{31116194-08FB-4144-9A34-D42ED4007DD1}" destId="{C3C31863-F921-4625-B2D3-8B443766FAAC}" srcOrd="0" destOrd="0" presId="urn:microsoft.com/office/officeart/2008/layout/LinedList"/>
    <dgm:cxn modelId="{1230A1CA-3121-4A1B-8898-90F34EA947DC}" type="presOf" srcId="{B3DDEAF6-DBFE-4AB7-BD29-5BC2E3B4F10F}" destId="{50347E96-5E50-4237-B5A6-FB44DEE5F64A}" srcOrd="0" destOrd="0" presId="urn:microsoft.com/office/officeart/2008/layout/LinedList"/>
    <dgm:cxn modelId="{F6886BDF-1DC8-4DE4-A5DC-EB9CB221FB60}" srcId="{758CE6CC-CAF2-47A4-900B-5467A4B22563}" destId="{4610B428-8190-470A-9271-13F52729D192}" srcOrd="0" destOrd="0" parTransId="{000783DC-203D-414D-B170-0B4DCB57D365}" sibTransId="{ED51837E-4EBA-4C8A-8AA0-22C44F7214DE}"/>
    <dgm:cxn modelId="{40AAB0E3-A838-4055-AC98-6E4C821B5093}" srcId="{758CE6CC-CAF2-47A4-900B-5467A4B22563}" destId="{EDA647AB-7FBC-408A-A410-BCA8F66839D3}" srcOrd="2" destOrd="0" parTransId="{A3CED5BF-9413-4ADB-AA36-3544190D8427}" sibTransId="{AECC04E3-6F48-48C5-B1B1-CBB0E50B584B}"/>
    <dgm:cxn modelId="{3C478DF1-B2BA-4DBC-B4F7-F68004B73A65}" type="presOf" srcId="{EDA647AB-7FBC-408A-A410-BCA8F66839D3}" destId="{CBB0DE1E-6887-4F1C-9383-044854A2F709}" srcOrd="0" destOrd="0" presId="urn:microsoft.com/office/officeart/2008/layout/LinedList"/>
    <dgm:cxn modelId="{6A619F4B-E4E0-4CDD-9F7E-08882F8406F0}" type="presParOf" srcId="{348CB479-45CD-4D56-945E-BA732B2A0667}" destId="{C2F020B3-BDB4-4A44-89D9-AB44AA3BFB43}" srcOrd="0" destOrd="0" presId="urn:microsoft.com/office/officeart/2008/layout/LinedList"/>
    <dgm:cxn modelId="{E233BE4E-9011-4D59-97F7-9EA1346A8EBF}" type="presParOf" srcId="{348CB479-45CD-4D56-945E-BA732B2A0667}" destId="{7C5FC6AF-D011-43B1-89A7-A85CE5974E7A}" srcOrd="1" destOrd="0" presId="urn:microsoft.com/office/officeart/2008/layout/LinedList"/>
    <dgm:cxn modelId="{AB308F92-41C4-4EFA-8316-AE29B604B72F}" type="presParOf" srcId="{7C5FC6AF-D011-43B1-89A7-A85CE5974E7A}" destId="{161C0941-8885-418C-ADA3-28A063E6F086}" srcOrd="0" destOrd="0" presId="urn:microsoft.com/office/officeart/2008/layout/LinedList"/>
    <dgm:cxn modelId="{9FA32FB7-D1CB-4A06-B5A5-C961293B0FC4}" type="presParOf" srcId="{7C5FC6AF-D011-43B1-89A7-A85CE5974E7A}" destId="{3B6CCA2E-A8D4-43A9-9500-D625DA4433A8}" srcOrd="1" destOrd="0" presId="urn:microsoft.com/office/officeart/2008/layout/LinedList"/>
    <dgm:cxn modelId="{8F8CA38F-1A8C-4D84-A9BB-4392F4D24D93}" type="presParOf" srcId="{348CB479-45CD-4D56-945E-BA732B2A0667}" destId="{1A427283-9596-4A41-ADF2-6BF498B11046}" srcOrd="2" destOrd="0" presId="urn:microsoft.com/office/officeart/2008/layout/LinedList"/>
    <dgm:cxn modelId="{C414F753-C6ED-411C-A170-63F2782C4C91}" type="presParOf" srcId="{348CB479-45CD-4D56-945E-BA732B2A0667}" destId="{CC253DFD-F855-4AE7-8AF3-099EEB77620E}" srcOrd="3" destOrd="0" presId="urn:microsoft.com/office/officeart/2008/layout/LinedList"/>
    <dgm:cxn modelId="{8FCFE929-21FD-4B4B-84F2-DF3F2A16C096}" type="presParOf" srcId="{CC253DFD-F855-4AE7-8AF3-099EEB77620E}" destId="{50347E96-5E50-4237-B5A6-FB44DEE5F64A}" srcOrd="0" destOrd="0" presId="urn:microsoft.com/office/officeart/2008/layout/LinedList"/>
    <dgm:cxn modelId="{67850161-4BCC-4676-97E7-033D8CC06DC7}" type="presParOf" srcId="{CC253DFD-F855-4AE7-8AF3-099EEB77620E}" destId="{E42A4FB7-B4A3-4929-99F5-B4DDCAF71087}" srcOrd="1" destOrd="0" presId="urn:microsoft.com/office/officeart/2008/layout/LinedList"/>
    <dgm:cxn modelId="{1707A1D2-0E3A-4F90-BE54-6FE9263BF47F}" type="presParOf" srcId="{348CB479-45CD-4D56-945E-BA732B2A0667}" destId="{4A0CF811-20B7-44F0-B2BA-22E5AF360419}" srcOrd="4" destOrd="0" presId="urn:microsoft.com/office/officeart/2008/layout/LinedList"/>
    <dgm:cxn modelId="{9ECD112B-A768-4D1F-80FC-F12C3531DE21}" type="presParOf" srcId="{348CB479-45CD-4D56-945E-BA732B2A0667}" destId="{F5AB07C1-305A-4F51-8F19-BDFD0B2BA864}" srcOrd="5" destOrd="0" presId="urn:microsoft.com/office/officeart/2008/layout/LinedList"/>
    <dgm:cxn modelId="{47AF93D1-1BBB-464A-AF0D-BAEF2D18866D}" type="presParOf" srcId="{F5AB07C1-305A-4F51-8F19-BDFD0B2BA864}" destId="{CBB0DE1E-6887-4F1C-9383-044854A2F709}" srcOrd="0" destOrd="0" presId="urn:microsoft.com/office/officeart/2008/layout/LinedList"/>
    <dgm:cxn modelId="{F44A50D1-69BB-4010-A99B-7C40EAEAB919}" type="presParOf" srcId="{F5AB07C1-305A-4F51-8F19-BDFD0B2BA864}" destId="{5C24E1B2-B9B3-4A56-801E-F76FE1BDEEFC}" srcOrd="1" destOrd="0" presId="urn:microsoft.com/office/officeart/2008/layout/LinedList"/>
    <dgm:cxn modelId="{581611FE-91C7-4463-8671-C4EEFADA9A7B}" type="presParOf" srcId="{348CB479-45CD-4D56-945E-BA732B2A0667}" destId="{6D1BD42A-B5FC-40AD-8CF2-29AC0470B4BB}" srcOrd="6" destOrd="0" presId="urn:microsoft.com/office/officeart/2008/layout/LinedList"/>
    <dgm:cxn modelId="{066432CC-C08E-4931-A92E-C98201369542}" type="presParOf" srcId="{348CB479-45CD-4D56-945E-BA732B2A0667}" destId="{71334B7C-7072-455E-B5A3-D622E759CE86}" srcOrd="7" destOrd="0" presId="urn:microsoft.com/office/officeart/2008/layout/LinedList"/>
    <dgm:cxn modelId="{D9102E20-5244-40BB-ADA2-39694F36E81E}" type="presParOf" srcId="{71334B7C-7072-455E-B5A3-D622E759CE86}" destId="{EB3F90F3-2CB8-473A-B80C-B64E53CED047}" srcOrd="0" destOrd="0" presId="urn:microsoft.com/office/officeart/2008/layout/LinedList"/>
    <dgm:cxn modelId="{89A91AAD-A27F-46CE-9FE7-02C64AC372D6}" type="presParOf" srcId="{71334B7C-7072-455E-B5A3-D622E759CE86}" destId="{04ECCC05-494C-414D-A48A-D580BB88FFDC}" srcOrd="1" destOrd="0" presId="urn:microsoft.com/office/officeart/2008/layout/LinedList"/>
    <dgm:cxn modelId="{BDF1F847-6A3F-4AE7-9EA3-D41F74D9369C}" type="presParOf" srcId="{348CB479-45CD-4D56-945E-BA732B2A0667}" destId="{074F1830-2957-4014-9743-699B53E59402}" srcOrd="8" destOrd="0" presId="urn:microsoft.com/office/officeart/2008/layout/LinedList"/>
    <dgm:cxn modelId="{3C1F8901-8F31-4885-BDAF-B3D3117D7972}" type="presParOf" srcId="{348CB479-45CD-4D56-945E-BA732B2A0667}" destId="{2F2F38C1-9C32-4552-865A-3B0A7D18DAB6}" srcOrd="9" destOrd="0" presId="urn:microsoft.com/office/officeart/2008/layout/LinedList"/>
    <dgm:cxn modelId="{C94B0B76-0CEC-4488-8598-A84560E738B6}" type="presParOf" srcId="{2F2F38C1-9C32-4552-865A-3B0A7D18DAB6}" destId="{C3C31863-F921-4625-B2D3-8B443766FAAC}" srcOrd="0" destOrd="0" presId="urn:microsoft.com/office/officeart/2008/layout/LinedList"/>
    <dgm:cxn modelId="{E0E1CEF5-0EC2-4174-AFDD-9DEEEB111182}" type="presParOf" srcId="{2F2F38C1-9C32-4552-865A-3B0A7D18DAB6}" destId="{D2D5B74E-006B-4AB7-8553-F67F703D26E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37F824-E51A-4D17-9F9F-CD30717AB9EE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3F5157E-920F-4BAC-BB6A-9CE6499D4444}">
      <dgm:prSet/>
      <dgm:spPr/>
      <dgm:t>
        <a:bodyPr/>
        <a:lstStyle/>
        <a:p>
          <a:pPr>
            <a:defRPr b="1"/>
          </a:pPr>
          <a:r>
            <a:rPr lang="en-US" dirty="0"/>
            <a:t>1:00 PM – 2:00 PM</a:t>
          </a:r>
        </a:p>
      </dgm:t>
    </dgm:pt>
    <dgm:pt modelId="{111DB318-795E-4FF1-B0B2-F756E570DA8C}" type="parTrans" cxnId="{0D0E00C6-20B1-42A7-A6A5-9F143B100EB5}">
      <dgm:prSet/>
      <dgm:spPr/>
      <dgm:t>
        <a:bodyPr/>
        <a:lstStyle/>
        <a:p>
          <a:endParaRPr lang="en-US"/>
        </a:p>
      </dgm:t>
    </dgm:pt>
    <dgm:pt modelId="{1C49C72D-258C-4663-95C8-0F4F5BB5CFE5}" type="sibTrans" cxnId="{0D0E00C6-20B1-42A7-A6A5-9F143B100EB5}">
      <dgm:prSet/>
      <dgm:spPr/>
      <dgm:t>
        <a:bodyPr/>
        <a:lstStyle/>
        <a:p>
          <a:endParaRPr lang="en-US"/>
        </a:p>
      </dgm:t>
    </dgm:pt>
    <dgm:pt modelId="{07E714E0-80ED-456F-8E99-6CF48FDFE033}">
      <dgm:prSet/>
      <dgm:spPr/>
      <dgm:t>
        <a:bodyPr/>
        <a:lstStyle/>
        <a:p>
          <a:r>
            <a:rPr lang="en-US" dirty="0"/>
            <a:t>Presentations</a:t>
          </a:r>
        </a:p>
      </dgm:t>
    </dgm:pt>
    <dgm:pt modelId="{94EC528B-B898-469B-BCF1-E29F1E9FE725}" type="parTrans" cxnId="{3DD61DB8-71F9-4A10-B823-509B798C44BA}">
      <dgm:prSet/>
      <dgm:spPr/>
      <dgm:t>
        <a:bodyPr/>
        <a:lstStyle/>
        <a:p>
          <a:endParaRPr lang="en-US"/>
        </a:p>
      </dgm:t>
    </dgm:pt>
    <dgm:pt modelId="{3D534825-213F-4B3A-A977-8CC1A038AFE4}" type="sibTrans" cxnId="{3DD61DB8-71F9-4A10-B823-509B798C44BA}">
      <dgm:prSet/>
      <dgm:spPr/>
      <dgm:t>
        <a:bodyPr/>
        <a:lstStyle/>
        <a:p>
          <a:endParaRPr lang="en-US"/>
        </a:p>
      </dgm:t>
    </dgm:pt>
    <dgm:pt modelId="{11F5E100-0120-444E-8528-C59704F385D7}">
      <dgm:prSet/>
      <dgm:spPr/>
      <dgm:t>
        <a:bodyPr/>
        <a:lstStyle/>
        <a:p>
          <a:pPr>
            <a:defRPr b="1"/>
          </a:pPr>
          <a:r>
            <a:rPr lang="en-US" dirty="0"/>
            <a:t>2:00 PM – 5:00 PM</a:t>
          </a:r>
        </a:p>
      </dgm:t>
    </dgm:pt>
    <dgm:pt modelId="{141F971E-3D0D-4006-A164-7C1CA7523FE5}" type="parTrans" cxnId="{93A79A80-B815-4C6A-A2DD-BAABDB91E8BF}">
      <dgm:prSet/>
      <dgm:spPr/>
      <dgm:t>
        <a:bodyPr/>
        <a:lstStyle/>
        <a:p>
          <a:endParaRPr lang="en-US"/>
        </a:p>
      </dgm:t>
    </dgm:pt>
    <dgm:pt modelId="{9C050100-BE61-4363-AE50-0D5100E3E757}" type="sibTrans" cxnId="{93A79A80-B815-4C6A-A2DD-BAABDB91E8BF}">
      <dgm:prSet/>
      <dgm:spPr/>
      <dgm:t>
        <a:bodyPr/>
        <a:lstStyle/>
        <a:p>
          <a:endParaRPr lang="en-US"/>
        </a:p>
      </dgm:t>
    </dgm:pt>
    <dgm:pt modelId="{7EABAD13-6E52-4ECA-A272-9CC0FC4EF3F8}">
      <dgm:prSet/>
      <dgm:spPr/>
      <dgm:t>
        <a:bodyPr/>
        <a:lstStyle/>
        <a:p>
          <a:r>
            <a:rPr lang="en-US" dirty="0"/>
            <a:t>Adventure Works database!</a:t>
          </a:r>
        </a:p>
      </dgm:t>
    </dgm:pt>
    <dgm:pt modelId="{59D7A01F-64B3-4C43-A625-8A0801B75668}" type="parTrans" cxnId="{FC530221-CB55-4535-8C23-EF4F0C2A5281}">
      <dgm:prSet/>
      <dgm:spPr/>
      <dgm:t>
        <a:bodyPr/>
        <a:lstStyle/>
        <a:p>
          <a:endParaRPr lang="en-US"/>
        </a:p>
      </dgm:t>
    </dgm:pt>
    <dgm:pt modelId="{18E8A3CC-769D-4A47-82D0-41B8F8CE201B}" type="sibTrans" cxnId="{FC530221-CB55-4535-8C23-EF4F0C2A5281}">
      <dgm:prSet/>
      <dgm:spPr/>
      <dgm:t>
        <a:bodyPr/>
        <a:lstStyle/>
        <a:p>
          <a:endParaRPr lang="en-US"/>
        </a:p>
      </dgm:t>
    </dgm:pt>
    <dgm:pt modelId="{F4C8CCA2-EDDF-406A-B861-3D7F136DE49A}">
      <dgm:prSet phldr="0"/>
      <dgm:spPr/>
      <dgm:t>
        <a:bodyPr/>
        <a:lstStyle/>
        <a:p>
          <a:pPr>
            <a:defRPr b="1"/>
          </a:pPr>
          <a:r>
            <a:rPr lang="en-US" dirty="0">
              <a:latin typeface="Calibri Light" panose="020F0302020204030204"/>
            </a:rPr>
            <a:t>5 PM </a:t>
          </a:r>
        </a:p>
      </dgm:t>
    </dgm:pt>
    <dgm:pt modelId="{988ABE46-8379-4058-BEF9-92CF9A096D54}" type="parTrans" cxnId="{B8578E87-F1F4-4B83-8815-D8E511270F80}">
      <dgm:prSet/>
      <dgm:spPr/>
    </dgm:pt>
    <dgm:pt modelId="{B0ED3812-6AD1-4EAC-B5D4-53B563DC05A6}" type="sibTrans" cxnId="{B8578E87-F1F4-4B83-8815-D8E511270F80}">
      <dgm:prSet/>
      <dgm:spPr/>
    </dgm:pt>
    <dgm:pt modelId="{3937D55E-36EC-46A3-A8D0-2F0BACDF363B}">
      <dgm:prSet phldr="0"/>
      <dgm:spPr/>
      <dgm:t>
        <a:bodyPr/>
        <a:lstStyle/>
        <a:p>
          <a:pPr rtl="0"/>
          <a:r>
            <a:rPr lang="en-US" b="0" dirty="0">
              <a:latin typeface="Calibri Light" panose="020F0302020204030204"/>
            </a:rPr>
            <a:t>End of Bootcamp</a:t>
          </a:r>
        </a:p>
      </dgm:t>
    </dgm:pt>
    <dgm:pt modelId="{0869B7ED-93B2-4D42-8B2F-3E7E2B55D88B}" type="parTrans" cxnId="{5095F4A0-A700-42C4-AB84-2CFEB9AA45D6}">
      <dgm:prSet/>
      <dgm:spPr/>
    </dgm:pt>
    <dgm:pt modelId="{C8EF480E-89CD-406E-97CA-5A631692D99E}" type="sibTrans" cxnId="{5095F4A0-A700-42C4-AB84-2CFEB9AA45D6}">
      <dgm:prSet/>
      <dgm:spPr/>
    </dgm:pt>
    <dgm:pt modelId="{711273F9-544B-4307-B3A1-D7912CA60709}">
      <dgm:prSet phldr="0"/>
      <dgm:spPr/>
      <dgm:t>
        <a:bodyPr/>
        <a:lstStyle/>
        <a:p>
          <a:r>
            <a:rPr lang="en-US" b="0" dirty="0">
              <a:latin typeface="Calibri Light" panose="020F0302020204030204"/>
            </a:rPr>
            <a:t>Going Home! (But we already there)</a:t>
          </a:r>
          <a:endParaRPr lang="en-US" dirty="0"/>
        </a:p>
      </dgm:t>
    </dgm:pt>
    <dgm:pt modelId="{42BC0915-2BDA-4FB9-BE15-3563C1BB0366}" type="parTrans" cxnId="{1C6C4DE6-9CA8-40CE-9CEB-91EBB4BCBB87}">
      <dgm:prSet/>
      <dgm:spPr/>
    </dgm:pt>
    <dgm:pt modelId="{998ABDB5-A66D-4A04-813F-B3CB8BA4F6F5}" type="sibTrans" cxnId="{1C6C4DE6-9CA8-40CE-9CEB-91EBB4BCBB87}">
      <dgm:prSet/>
      <dgm:spPr/>
    </dgm:pt>
    <dgm:pt modelId="{8EBC3D4C-7CC6-4BC3-A3D6-186355803567}" type="pres">
      <dgm:prSet presAssocID="{ED37F824-E51A-4D17-9F9F-CD30717AB9EE}" presName="root" presStyleCnt="0">
        <dgm:presLayoutVars>
          <dgm:chMax/>
          <dgm:chPref/>
          <dgm:animLvl val="lvl"/>
        </dgm:presLayoutVars>
      </dgm:prSet>
      <dgm:spPr/>
    </dgm:pt>
    <dgm:pt modelId="{373CE929-5F63-4BFD-8032-404DBCC7336D}" type="pres">
      <dgm:prSet presAssocID="{ED37F824-E51A-4D17-9F9F-CD30717AB9EE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F2BF4348-F08E-4ACD-8E8D-2D046672CEDC}" type="pres">
      <dgm:prSet presAssocID="{ED37F824-E51A-4D17-9F9F-CD30717AB9EE}" presName="nodes" presStyleCnt="0">
        <dgm:presLayoutVars>
          <dgm:chMax/>
          <dgm:chPref/>
          <dgm:animLvl val="lvl"/>
        </dgm:presLayoutVars>
      </dgm:prSet>
      <dgm:spPr/>
    </dgm:pt>
    <dgm:pt modelId="{1F8B6A1F-5DCA-476B-B8A9-E5FC97D0A2D7}" type="pres">
      <dgm:prSet presAssocID="{23F5157E-920F-4BAC-BB6A-9CE6499D4444}" presName="composite" presStyleCnt="0"/>
      <dgm:spPr/>
    </dgm:pt>
    <dgm:pt modelId="{38D0B04E-7FEC-4932-B028-EC1FE35990A0}" type="pres">
      <dgm:prSet presAssocID="{23F5157E-920F-4BAC-BB6A-9CE6499D4444}" presName="ConnectorPoint" presStyleLbl="lnNode1" presStyleIdx="0" presStyleCnt="3"/>
      <dgm:spPr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21312DE2-5888-4F99-8B45-399C7AB55B52}" type="pres">
      <dgm:prSet presAssocID="{23F5157E-920F-4BAC-BB6A-9CE6499D4444}" presName="DropPinPlaceHolder" presStyleCnt="0"/>
      <dgm:spPr/>
    </dgm:pt>
    <dgm:pt modelId="{68838548-5894-4651-9950-4CF14D2BA461}" type="pres">
      <dgm:prSet presAssocID="{23F5157E-920F-4BAC-BB6A-9CE6499D4444}" presName="DropPin" presStyleLbl="alignNode1" presStyleIdx="0" presStyleCnt="3"/>
      <dgm:spPr/>
    </dgm:pt>
    <dgm:pt modelId="{EFF8C853-5EF7-4A64-BB9B-B823A1988D04}" type="pres">
      <dgm:prSet presAssocID="{23F5157E-920F-4BAC-BB6A-9CE6499D4444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49B48CA5-ECBE-4623-AEA4-AC9E265D9651}" type="pres">
      <dgm:prSet presAssocID="{23F5157E-920F-4BAC-BB6A-9CE6499D4444}" presName="L2TextContainer" presStyleLbl="revTx" presStyleIdx="0" presStyleCnt="6">
        <dgm:presLayoutVars>
          <dgm:bulletEnabled val="1"/>
        </dgm:presLayoutVars>
      </dgm:prSet>
      <dgm:spPr/>
    </dgm:pt>
    <dgm:pt modelId="{AB70F900-045F-4962-B6DB-021F2D17791B}" type="pres">
      <dgm:prSet presAssocID="{23F5157E-920F-4BAC-BB6A-9CE6499D4444}" presName="L1TextContainer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63748868-3055-47C1-A838-EF6B764462FB}" type="pres">
      <dgm:prSet presAssocID="{23F5157E-920F-4BAC-BB6A-9CE6499D4444}" presName="ConnectLine" presStyleLbl="sibTrans1D1" presStyleIdx="0" presStyleCnt="3"/>
      <dgm:spPr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50030D7A-88E5-4AF1-83DB-24425D618C9A}" type="pres">
      <dgm:prSet presAssocID="{23F5157E-920F-4BAC-BB6A-9CE6499D4444}" presName="EmptyPlaceHolder" presStyleCnt="0"/>
      <dgm:spPr/>
    </dgm:pt>
    <dgm:pt modelId="{40B8C6AC-10F7-4A3A-B393-7C53011719F3}" type="pres">
      <dgm:prSet presAssocID="{1C49C72D-258C-4663-95C8-0F4F5BB5CFE5}" presName="spaceBetweenRectangles" presStyleCnt="0"/>
      <dgm:spPr/>
    </dgm:pt>
    <dgm:pt modelId="{B11F54F5-E563-4DAA-BAD2-FD74E0A08121}" type="pres">
      <dgm:prSet presAssocID="{11F5E100-0120-444E-8528-C59704F385D7}" presName="composite" presStyleCnt="0"/>
      <dgm:spPr/>
    </dgm:pt>
    <dgm:pt modelId="{1FC0399E-1C6D-4E70-9C57-05E8E8F265BA}" type="pres">
      <dgm:prSet presAssocID="{11F5E100-0120-444E-8528-C59704F385D7}" presName="ConnectorPoint" presStyleLbl="lnNode1" presStyleIdx="1" presStyleCnt="3"/>
      <dgm:spPr>
        <a:solidFill>
          <a:schemeClr val="accent5">
            <a:hueOff val="453795"/>
            <a:satOff val="818"/>
            <a:lumOff val="91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FAC0F5EC-6CE8-4794-8283-55588F532508}" type="pres">
      <dgm:prSet presAssocID="{11F5E100-0120-444E-8528-C59704F385D7}" presName="DropPinPlaceHolder" presStyleCnt="0"/>
      <dgm:spPr/>
    </dgm:pt>
    <dgm:pt modelId="{9F5C2F7B-671C-4B4F-B2AB-254EC6BAFF5F}" type="pres">
      <dgm:prSet presAssocID="{11F5E100-0120-444E-8528-C59704F385D7}" presName="DropPin" presStyleLbl="alignNode1" presStyleIdx="1" presStyleCnt="3"/>
      <dgm:spPr/>
    </dgm:pt>
    <dgm:pt modelId="{49195AD6-DD52-45A2-AD75-0D97404A0D3C}" type="pres">
      <dgm:prSet presAssocID="{11F5E100-0120-444E-8528-C59704F385D7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1E09818-2830-479D-8E02-ADCD89A8E10C}" type="pres">
      <dgm:prSet presAssocID="{11F5E100-0120-444E-8528-C59704F385D7}" presName="L2TextContainer" presStyleLbl="revTx" presStyleIdx="2" presStyleCnt="6">
        <dgm:presLayoutVars>
          <dgm:bulletEnabled val="1"/>
        </dgm:presLayoutVars>
      </dgm:prSet>
      <dgm:spPr/>
    </dgm:pt>
    <dgm:pt modelId="{301A7B6C-52CB-4FCB-B87C-7B63FB5C2BFC}" type="pres">
      <dgm:prSet presAssocID="{11F5E100-0120-444E-8528-C59704F385D7}" presName="L1TextContainer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9788BE5A-7F0D-4D61-9FF5-3DF3574A9A89}" type="pres">
      <dgm:prSet presAssocID="{11F5E100-0120-444E-8528-C59704F385D7}" presName="ConnectLine" presStyleLbl="sibTrans1D1" presStyleIdx="1" presStyleCnt="3"/>
      <dgm:spPr>
        <a:noFill/>
        <a:ln w="12700" cap="flat" cmpd="sng" algn="ctr">
          <a:solidFill>
            <a:schemeClr val="accent5">
              <a:hueOff val="453795"/>
              <a:satOff val="818"/>
              <a:lumOff val="915"/>
              <a:alphaOff val="0"/>
            </a:schemeClr>
          </a:solidFill>
          <a:prstDash val="dash"/>
          <a:miter lim="800000"/>
        </a:ln>
        <a:effectLst/>
      </dgm:spPr>
    </dgm:pt>
    <dgm:pt modelId="{2EA2E3E5-1BF1-44D8-949D-EEC846920838}" type="pres">
      <dgm:prSet presAssocID="{11F5E100-0120-444E-8528-C59704F385D7}" presName="EmptyPlaceHolder" presStyleCnt="0"/>
      <dgm:spPr/>
    </dgm:pt>
    <dgm:pt modelId="{75A789B3-EAFE-4AB5-9519-ADC9DA4D944E}" type="pres">
      <dgm:prSet presAssocID="{9C050100-BE61-4363-AE50-0D5100E3E757}" presName="spaceBetweenRectangles" presStyleCnt="0"/>
      <dgm:spPr/>
    </dgm:pt>
    <dgm:pt modelId="{A71AEFD8-A51C-4E00-AB98-EAB27257FB0E}" type="pres">
      <dgm:prSet presAssocID="{F4C8CCA2-EDDF-406A-B861-3D7F136DE49A}" presName="composite" presStyleCnt="0"/>
      <dgm:spPr/>
    </dgm:pt>
    <dgm:pt modelId="{F5DF7C58-B900-44D2-9FAB-1FFCB1F9D2C6}" type="pres">
      <dgm:prSet presAssocID="{F4C8CCA2-EDDF-406A-B861-3D7F136DE49A}" presName="ConnectorPoint" presStyleLbl="lnNode1" presStyleIdx="2" presStyleCnt="3"/>
      <dgm:spPr>
        <a:solidFill>
          <a:schemeClr val="accent5">
            <a:hueOff val="907591"/>
            <a:satOff val="1636"/>
            <a:lumOff val="182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9955128-A1DE-4487-A569-555F1A1E1794}" type="pres">
      <dgm:prSet presAssocID="{F4C8CCA2-EDDF-406A-B861-3D7F136DE49A}" presName="DropPinPlaceHolder" presStyleCnt="0"/>
      <dgm:spPr/>
    </dgm:pt>
    <dgm:pt modelId="{9EDC0CFE-5486-4C09-920D-0D4007B107CD}" type="pres">
      <dgm:prSet presAssocID="{F4C8CCA2-EDDF-406A-B861-3D7F136DE49A}" presName="DropPin" presStyleLbl="alignNode1" presStyleIdx="2" presStyleCnt="3"/>
      <dgm:spPr/>
    </dgm:pt>
    <dgm:pt modelId="{A2A6D0DB-4CCF-4D87-B040-1691EC9E96A4}" type="pres">
      <dgm:prSet presAssocID="{F4C8CCA2-EDDF-406A-B861-3D7F136DE49A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2D571B3-3C83-4039-AC68-7D540D5D7D76}" type="pres">
      <dgm:prSet presAssocID="{F4C8CCA2-EDDF-406A-B861-3D7F136DE49A}" presName="L2TextContainer" presStyleLbl="revTx" presStyleIdx="4" presStyleCnt="6">
        <dgm:presLayoutVars>
          <dgm:bulletEnabled val="1"/>
        </dgm:presLayoutVars>
      </dgm:prSet>
      <dgm:spPr/>
    </dgm:pt>
    <dgm:pt modelId="{74B0983D-3E4C-415A-83A3-CE3E33CED4C6}" type="pres">
      <dgm:prSet presAssocID="{F4C8CCA2-EDDF-406A-B861-3D7F136DE49A}" presName="L1TextContainer" presStyleLbl="revTx" presStyleIdx="5" presStyleCnt="6">
        <dgm:presLayoutVars>
          <dgm:chMax val="1"/>
          <dgm:chPref val="1"/>
          <dgm:bulletEnabled val="1"/>
        </dgm:presLayoutVars>
      </dgm:prSet>
      <dgm:spPr/>
    </dgm:pt>
    <dgm:pt modelId="{68D78797-0330-4489-AFFA-AC4869CB8AFF}" type="pres">
      <dgm:prSet presAssocID="{F4C8CCA2-EDDF-406A-B861-3D7F136DE49A}" presName="ConnectLine" presStyleLbl="sibTrans1D1" presStyleIdx="2" presStyleCnt="3"/>
      <dgm:spPr>
        <a:noFill/>
        <a:ln w="12700" cap="flat" cmpd="sng" algn="ctr">
          <a:solidFill>
            <a:schemeClr val="accent5">
              <a:hueOff val="907591"/>
              <a:satOff val="1636"/>
              <a:lumOff val="1829"/>
              <a:alphaOff val="0"/>
            </a:schemeClr>
          </a:solidFill>
          <a:prstDash val="dash"/>
          <a:miter lim="800000"/>
        </a:ln>
        <a:effectLst/>
      </dgm:spPr>
    </dgm:pt>
    <dgm:pt modelId="{EE19D8C2-A405-46B6-A1ED-2862628209BD}" type="pres">
      <dgm:prSet presAssocID="{F4C8CCA2-EDDF-406A-B861-3D7F136DE49A}" presName="EmptyPlaceHolder" presStyleCnt="0"/>
      <dgm:spPr/>
    </dgm:pt>
  </dgm:ptLst>
  <dgm:cxnLst>
    <dgm:cxn modelId="{FC530221-CB55-4535-8C23-EF4F0C2A5281}" srcId="{11F5E100-0120-444E-8528-C59704F385D7}" destId="{7EABAD13-6E52-4ECA-A272-9CC0FC4EF3F8}" srcOrd="0" destOrd="0" parTransId="{59D7A01F-64B3-4C43-A625-8A0801B75668}" sibTransId="{18E8A3CC-769D-4A47-82D0-41B8F8CE201B}"/>
    <dgm:cxn modelId="{C891CC39-C863-4A54-B7FF-8F520BF340BC}" type="presOf" srcId="{3937D55E-36EC-46A3-A8D0-2F0BACDF363B}" destId="{92D571B3-3C83-4039-AC68-7D540D5D7D76}" srcOrd="0" destOrd="0" presId="urn:microsoft.com/office/officeart/2017/3/layout/DropPinTimeline"/>
    <dgm:cxn modelId="{D2FF226D-1282-4D57-A536-B5A5A7848004}" type="presOf" srcId="{23F5157E-920F-4BAC-BB6A-9CE6499D4444}" destId="{AB70F900-045F-4962-B6DB-021F2D17791B}" srcOrd="0" destOrd="0" presId="urn:microsoft.com/office/officeart/2017/3/layout/DropPinTimeline"/>
    <dgm:cxn modelId="{81CE4B76-E258-4EB4-8B31-9B9D809CAD5E}" type="presOf" srcId="{11F5E100-0120-444E-8528-C59704F385D7}" destId="{301A7B6C-52CB-4FCB-B87C-7B63FB5C2BFC}" srcOrd="0" destOrd="0" presId="urn:microsoft.com/office/officeart/2017/3/layout/DropPinTimeline"/>
    <dgm:cxn modelId="{E474EE7E-02B2-4FE8-8C47-540327368BC4}" type="presOf" srcId="{7EABAD13-6E52-4ECA-A272-9CC0FC4EF3F8}" destId="{91E09818-2830-479D-8E02-ADCD89A8E10C}" srcOrd="0" destOrd="0" presId="urn:microsoft.com/office/officeart/2017/3/layout/DropPinTimeline"/>
    <dgm:cxn modelId="{93A79A80-B815-4C6A-A2DD-BAABDB91E8BF}" srcId="{ED37F824-E51A-4D17-9F9F-CD30717AB9EE}" destId="{11F5E100-0120-444E-8528-C59704F385D7}" srcOrd="1" destOrd="0" parTransId="{141F971E-3D0D-4006-A164-7C1CA7523FE5}" sibTransId="{9C050100-BE61-4363-AE50-0D5100E3E757}"/>
    <dgm:cxn modelId="{FF62CC83-8BA3-4B57-8BE2-D7474AC3AC7E}" type="presOf" srcId="{ED37F824-E51A-4D17-9F9F-CD30717AB9EE}" destId="{8EBC3D4C-7CC6-4BC3-A3D6-186355803567}" srcOrd="0" destOrd="0" presId="urn:microsoft.com/office/officeart/2017/3/layout/DropPinTimeline"/>
    <dgm:cxn modelId="{B8578E87-F1F4-4B83-8815-D8E511270F80}" srcId="{ED37F824-E51A-4D17-9F9F-CD30717AB9EE}" destId="{F4C8CCA2-EDDF-406A-B861-3D7F136DE49A}" srcOrd="2" destOrd="0" parTransId="{988ABE46-8379-4058-BEF9-92CF9A096D54}" sibTransId="{B0ED3812-6AD1-4EAC-B5D4-53B563DC05A6}"/>
    <dgm:cxn modelId="{7967E988-0618-47E0-9548-E72F8931E2C2}" type="presOf" srcId="{711273F9-544B-4307-B3A1-D7912CA60709}" destId="{92D571B3-3C83-4039-AC68-7D540D5D7D76}" srcOrd="0" destOrd="1" presId="urn:microsoft.com/office/officeart/2017/3/layout/DropPinTimeline"/>
    <dgm:cxn modelId="{5095F4A0-A700-42C4-AB84-2CFEB9AA45D6}" srcId="{F4C8CCA2-EDDF-406A-B861-3D7F136DE49A}" destId="{3937D55E-36EC-46A3-A8D0-2F0BACDF363B}" srcOrd="0" destOrd="0" parTransId="{0869B7ED-93B2-4D42-8B2F-3E7E2B55D88B}" sibTransId="{C8EF480E-89CD-406E-97CA-5A631692D99E}"/>
    <dgm:cxn modelId="{5FE6BDB2-48F2-44D3-8210-04C293F4A396}" type="presOf" srcId="{F4C8CCA2-EDDF-406A-B861-3D7F136DE49A}" destId="{74B0983D-3E4C-415A-83A3-CE3E33CED4C6}" srcOrd="0" destOrd="0" presId="urn:microsoft.com/office/officeart/2017/3/layout/DropPinTimeline"/>
    <dgm:cxn modelId="{3DD61DB8-71F9-4A10-B823-509B798C44BA}" srcId="{23F5157E-920F-4BAC-BB6A-9CE6499D4444}" destId="{07E714E0-80ED-456F-8E99-6CF48FDFE033}" srcOrd="0" destOrd="0" parTransId="{94EC528B-B898-469B-BCF1-E29F1E9FE725}" sibTransId="{3D534825-213F-4B3A-A977-8CC1A038AFE4}"/>
    <dgm:cxn modelId="{80E627BF-26CB-4272-9ADA-6F724BA43BAE}" type="presOf" srcId="{07E714E0-80ED-456F-8E99-6CF48FDFE033}" destId="{49B48CA5-ECBE-4623-AEA4-AC9E265D9651}" srcOrd="0" destOrd="0" presId="urn:microsoft.com/office/officeart/2017/3/layout/DropPinTimeline"/>
    <dgm:cxn modelId="{0D0E00C6-20B1-42A7-A6A5-9F143B100EB5}" srcId="{ED37F824-E51A-4D17-9F9F-CD30717AB9EE}" destId="{23F5157E-920F-4BAC-BB6A-9CE6499D4444}" srcOrd="0" destOrd="0" parTransId="{111DB318-795E-4FF1-B0B2-F756E570DA8C}" sibTransId="{1C49C72D-258C-4663-95C8-0F4F5BB5CFE5}"/>
    <dgm:cxn modelId="{1C6C4DE6-9CA8-40CE-9CEB-91EBB4BCBB87}" srcId="{F4C8CCA2-EDDF-406A-B861-3D7F136DE49A}" destId="{711273F9-544B-4307-B3A1-D7912CA60709}" srcOrd="1" destOrd="0" parTransId="{42BC0915-2BDA-4FB9-BE15-3563C1BB0366}" sibTransId="{998ABDB5-A66D-4A04-813F-B3CB8BA4F6F5}"/>
    <dgm:cxn modelId="{8E623DFF-6617-4AA7-9D7B-0A1D9C3C37BD}" type="presParOf" srcId="{8EBC3D4C-7CC6-4BC3-A3D6-186355803567}" destId="{373CE929-5F63-4BFD-8032-404DBCC7336D}" srcOrd="0" destOrd="0" presId="urn:microsoft.com/office/officeart/2017/3/layout/DropPinTimeline"/>
    <dgm:cxn modelId="{662D6B99-D1A7-4E22-A6A2-DBC42D786769}" type="presParOf" srcId="{8EBC3D4C-7CC6-4BC3-A3D6-186355803567}" destId="{F2BF4348-F08E-4ACD-8E8D-2D046672CEDC}" srcOrd="1" destOrd="0" presId="urn:microsoft.com/office/officeart/2017/3/layout/DropPinTimeline"/>
    <dgm:cxn modelId="{02E3FC9A-BC73-4928-8A39-A59A11249F8D}" type="presParOf" srcId="{F2BF4348-F08E-4ACD-8E8D-2D046672CEDC}" destId="{1F8B6A1F-5DCA-476B-B8A9-E5FC97D0A2D7}" srcOrd="0" destOrd="0" presId="urn:microsoft.com/office/officeart/2017/3/layout/DropPinTimeline"/>
    <dgm:cxn modelId="{37BDE3C9-CEA0-4677-AA43-761091242630}" type="presParOf" srcId="{1F8B6A1F-5DCA-476B-B8A9-E5FC97D0A2D7}" destId="{38D0B04E-7FEC-4932-B028-EC1FE35990A0}" srcOrd="0" destOrd="0" presId="urn:microsoft.com/office/officeart/2017/3/layout/DropPinTimeline"/>
    <dgm:cxn modelId="{B140D3BF-0596-4F2E-945E-85D3AAE0789D}" type="presParOf" srcId="{1F8B6A1F-5DCA-476B-B8A9-E5FC97D0A2D7}" destId="{21312DE2-5888-4F99-8B45-399C7AB55B52}" srcOrd="1" destOrd="0" presId="urn:microsoft.com/office/officeart/2017/3/layout/DropPinTimeline"/>
    <dgm:cxn modelId="{EEF60CC3-4E33-4340-836B-960297703AE5}" type="presParOf" srcId="{21312DE2-5888-4F99-8B45-399C7AB55B52}" destId="{68838548-5894-4651-9950-4CF14D2BA461}" srcOrd="0" destOrd="0" presId="urn:microsoft.com/office/officeart/2017/3/layout/DropPinTimeline"/>
    <dgm:cxn modelId="{F0FDA142-1716-4F66-9BE9-974A109A8DB5}" type="presParOf" srcId="{21312DE2-5888-4F99-8B45-399C7AB55B52}" destId="{EFF8C853-5EF7-4A64-BB9B-B823A1988D04}" srcOrd="1" destOrd="0" presId="urn:microsoft.com/office/officeart/2017/3/layout/DropPinTimeline"/>
    <dgm:cxn modelId="{4E5421ED-D18E-4A38-AC0B-0EF31CE41F2E}" type="presParOf" srcId="{1F8B6A1F-5DCA-476B-B8A9-E5FC97D0A2D7}" destId="{49B48CA5-ECBE-4623-AEA4-AC9E265D9651}" srcOrd="2" destOrd="0" presId="urn:microsoft.com/office/officeart/2017/3/layout/DropPinTimeline"/>
    <dgm:cxn modelId="{1F7CFC25-7F93-4584-8DFE-C2AE5978D7F8}" type="presParOf" srcId="{1F8B6A1F-5DCA-476B-B8A9-E5FC97D0A2D7}" destId="{AB70F900-045F-4962-B6DB-021F2D17791B}" srcOrd="3" destOrd="0" presId="urn:microsoft.com/office/officeart/2017/3/layout/DropPinTimeline"/>
    <dgm:cxn modelId="{51FA9D84-3CC2-457E-9035-8F1DE9963ACB}" type="presParOf" srcId="{1F8B6A1F-5DCA-476B-B8A9-E5FC97D0A2D7}" destId="{63748868-3055-47C1-A838-EF6B764462FB}" srcOrd="4" destOrd="0" presId="urn:microsoft.com/office/officeart/2017/3/layout/DropPinTimeline"/>
    <dgm:cxn modelId="{45ACA523-7A72-41F1-92DE-D4B1065DA6D4}" type="presParOf" srcId="{1F8B6A1F-5DCA-476B-B8A9-E5FC97D0A2D7}" destId="{50030D7A-88E5-4AF1-83DB-24425D618C9A}" srcOrd="5" destOrd="0" presId="urn:microsoft.com/office/officeart/2017/3/layout/DropPinTimeline"/>
    <dgm:cxn modelId="{0319C7E0-2F45-4B80-A2CF-E953C267A405}" type="presParOf" srcId="{F2BF4348-F08E-4ACD-8E8D-2D046672CEDC}" destId="{40B8C6AC-10F7-4A3A-B393-7C53011719F3}" srcOrd="1" destOrd="0" presId="urn:microsoft.com/office/officeart/2017/3/layout/DropPinTimeline"/>
    <dgm:cxn modelId="{A54B872C-527B-49EF-BC1A-F628FD7A5E9A}" type="presParOf" srcId="{F2BF4348-F08E-4ACD-8E8D-2D046672CEDC}" destId="{B11F54F5-E563-4DAA-BAD2-FD74E0A08121}" srcOrd="2" destOrd="0" presId="urn:microsoft.com/office/officeart/2017/3/layout/DropPinTimeline"/>
    <dgm:cxn modelId="{ADC7D5CB-E4DB-4EA9-8037-DE2C0DC78533}" type="presParOf" srcId="{B11F54F5-E563-4DAA-BAD2-FD74E0A08121}" destId="{1FC0399E-1C6D-4E70-9C57-05E8E8F265BA}" srcOrd="0" destOrd="0" presId="urn:microsoft.com/office/officeart/2017/3/layout/DropPinTimeline"/>
    <dgm:cxn modelId="{2817A268-36B3-48B2-93AD-3781953C6849}" type="presParOf" srcId="{B11F54F5-E563-4DAA-BAD2-FD74E0A08121}" destId="{FAC0F5EC-6CE8-4794-8283-55588F532508}" srcOrd="1" destOrd="0" presId="urn:microsoft.com/office/officeart/2017/3/layout/DropPinTimeline"/>
    <dgm:cxn modelId="{AE0F5F6F-FABF-468A-990E-94022ED1C24C}" type="presParOf" srcId="{FAC0F5EC-6CE8-4794-8283-55588F532508}" destId="{9F5C2F7B-671C-4B4F-B2AB-254EC6BAFF5F}" srcOrd="0" destOrd="0" presId="urn:microsoft.com/office/officeart/2017/3/layout/DropPinTimeline"/>
    <dgm:cxn modelId="{F74E3737-08CA-4A73-8608-E72181EFE62E}" type="presParOf" srcId="{FAC0F5EC-6CE8-4794-8283-55588F532508}" destId="{49195AD6-DD52-45A2-AD75-0D97404A0D3C}" srcOrd="1" destOrd="0" presId="urn:microsoft.com/office/officeart/2017/3/layout/DropPinTimeline"/>
    <dgm:cxn modelId="{24C5156D-E1B8-4E6A-BD5F-3C8761E02D1A}" type="presParOf" srcId="{B11F54F5-E563-4DAA-BAD2-FD74E0A08121}" destId="{91E09818-2830-479D-8E02-ADCD89A8E10C}" srcOrd="2" destOrd="0" presId="urn:microsoft.com/office/officeart/2017/3/layout/DropPinTimeline"/>
    <dgm:cxn modelId="{BBB22BA3-39A7-48B3-ABC9-9092CE08674E}" type="presParOf" srcId="{B11F54F5-E563-4DAA-BAD2-FD74E0A08121}" destId="{301A7B6C-52CB-4FCB-B87C-7B63FB5C2BFC}" srcOrd="3" destOrd="0" presId="urn:microsoft.com/office/officeart/2017/3/layout/DropPinTimeline"/>
    <dgm:cxn modelId="{AFC3A3F2-77D4-4378-A08E-5BDCD8D1E507}" type="presParOf" srcId="{B11F54F5-E563-4DAA-BAD2-FD74E0A08121}" destId="{9788BE5A-7F0D-4D61-9FF5-3DF3574A9A89}" srcOrd="4" destOrd="0" presId="urn:microsoft.com/office/officeart/2017/3/layout/DropPinTimeline"/>
    <dgm:cxn modelId="{76A2669F-E317-41DB-99FD-BE0311A4946E}" type="presParOf" srcId="{B11F54F5-E563-4DAA-BAD2-FD74E0A08121}" destId="{2EA2E3E5-1BF1-44D8-949D-EEC846920838}" srcOrd="5" destOrd="0" presId="urn:microsoft.com/office/officeart/2017/3/layout/DropPinTimeline"/>
    <dgm:cxn modelId="{F5852E72-9117-48ED-A497-1ED9D43341C6}" type="presParOf" srcId="{F2BF4348-F08E-4ACD-8E8D-2D046672CEDC}" destId="{75A789B3-EAFE-4AB5-9519-ADC9DA4D944E}" srcOrd="3" destOrd="0" presId="urn:microsoft.com/office/officeart/2017/3/layout/DropPinTimeline"/>
    <dgm:cxn modelId="{4BC10227-5DEC-4CBE-9580-74AA2B3A067A}" type="presParOf" srcId="{F2BF4348-F08E-4ACD-8E8D-2D046672CEDC}" destId="{A71AEFD8-A51C-4E00-AB98-EAB27257FB0E}" srcOrd="4" destOrd="0" presId="urn:microsoft.com/office/officeart/2017/3/layout/DropPinTimeline"/>
    <dgm:cxn modelId="{45E1BCDD-B1AE-42B2-BE49-AE19D7C9FA4F}" type="presParOf" srcId="{A71AEFD8-A51C-4E00-AB98-EAB27257FB0E}" destId="{F5DF7C58-B900-44D2-9FAB-1FFCB1F9D2C6}" srcOrd="0" destOrd="0" presId="urn:microsoft.com/office/officeart/2017/3/layout/DropPinTimeline"/>
    <dgm:cxn modelId="{881A8D54-1206-41D4-A545-F35A3E86CA3E}" type="presParOf" srcId="{A71AEFD8-A51C-4E00-AB98-EAB27257FB0E}" destId="{D9955128-A1DE-4487-A569-555F1A1E1794}" srcOrd="1" destOrd="0" presId="urn:microsoft.com/office/officeart/2017/3/layout/DropPinTimeline"/>
    <dgm:cxn modelId="{EE7DC85A-009D-4361-B741-84BFAA768910}" type="presParOf" srcId="{D9955128-A1DE-4487-A569-555F1A1E1794}" destId="{9EDC0CFE-5486-4C09-920D-0D4007B107CD}" srcOrd="0" destOrd="0" presId="urn:microsoft.com/office/officeart/2017/3/layout/DropPinTimeline"/>
    <dgm:cxn modelId="{CC7C0CE7-AF3D-4180-8594-0DE4F74273F6}" type="presParOf" srcId="{D9955128-A1DE-4487-A569-555F1A1E1794}" destId="{A2A6D0DB-4CCF-4D87-B040-1691EC9E96A4}" srcOrd="1" destOrd="0" presId="urn:microsoft.com/office/officeart/2017/3/layout/DropPinTimeline"/>
    <dgm:cxn modelId="{9C75FAFE-EA10-4342-A295-F4B7999B24EE}" type="presParOf" srcId="{A71AEFD8-A51C-4E00-AB98-EAB27257FB0E}" destId="{92D571B3-3C83-4039-AC68-7D540D5D7D76}" srcOrd="2" destOrd="0" presId="urn:microsoft.com/office/officeart/2017/3/layout/DropPinTimeline"/>
    <dgm:cxn modelId="{E26BCE2E-D81A-41BD-870E-073C07C23574}" type="presParOf" srcId="{A71AEFD8-A51C-4E00-AB98-EAB27257FB0E}" destId="{74B0983D-3E4C-415A-83A3-CE3E33CED4C6}" srcOrd="3" destOrd="0" presId="urn:microsoft.com/office/officeart/2017/3/layout/DropPinTimeline"/>
    <dgm:cxn modelId="{7A3DA309-0EEF-4511-B6E6-87BC023667A0}" type="presParOf" srcId="{A71AEFD8-A51C-4E00-AB98-EAB27257FB0E}" destId="{68D78797-0330-4489-AFFA-AC4869CB8AFF}" srcOrd="4" destOrd="0" presId="urn:microsoft.com/office/officeart/2017/3/layout/DropPinTimeline"/>
    <dgm:cxn modelId="{B6FF2C6B-8783-4203-B4C8-342ACB79F242}" type="presParOf" srcId="{A71AEFD8-A51C-4E00-AB98-EAB27257FB0E}" destId="{EE19D8C2-A405-46B6-A1ED-2862628209BD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020B3-BDB4-4A44-89D9-AB44AA3BFB43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C0941-8885-418C-ADA3-28A063E6F086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Introduction</a:t>
          </a:r>
        </a:p>
      </dsp:txBody>
      <dsp:txXfrm>
        <a:off x="0" y="623"/>
        <a:ext cx="6492875" cy="1020830"/>
      </dsp:txXfrm>
    </dsp:sp>
    <dsp:sp modelId="{1A427283-9596-4A41-ADF2-6BF498B11046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2">
            <a:hueOff val="1802103"/>
            <a:satOff val="2750"/>
            <a:lumOff val="98"/>
            <a:alphaOff val="0"/>
          </a:schemeClr>
        </a:solidFill>
        <a:ln w="12700" cap="flat" cmpd="sng" algn="ctr">
          <a:solidFill>
            <a:schemeClr val="accent2">
              <a:hueOff val="1802103"/>
              <a:satOff val="2750"/>
              <a:lumOff val="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47E96-5E50-4237-B5A6-FB44DEE5F64A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Understanding data and databases</a:t>
          </a:r>
        </a:p>
      </dsp:txBody>
      <dsp:txXfrm>
        <a:off x="0" y="1021453"/>
        <a:ext cx="6492875" cy="1020830"/>
      </dsp:txXfrm>
    </dsp:sp>
    <dsp:sp modelId="{4A0CF811-20B7-44F0-B2BA-22E5AF360419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2">
            <a:hueOff val="3604206"/>
            <a:satOff val="5500"/>
            <a:lumOff val="196"/>
            <a:alphaOff val="0"/>
          </a:schemeClr>
        </a:solidFill>
        <a:ln w="12700" cap="flat" cmpd="sng" algn="ctr">
          <a:solidFill>
            <a:schemeClr val="accent2">
              <a:hueOff val="3604206"/>
              <a:satOff val="5500"/>
              <a:lumOff val="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0DE1E-6887-4F1C-9383-044854A2F709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Relational Database Model</a:t>
          </a:r>
        </a:p>
      </dsp:txBody>
      <dsp:txXfrm>
        <a:off x="0" y="2042284"/>
        <a:ext cx="6492875" cy="1020830"/>
      </dsp:txXfrm>
    </dsp:sp>
    <dsp:sp modelId="{6D1BD42A-B5FC-40AD-8CF2-29AC0470B4BB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2">
            <a:hueOff val="5406309"/>
            <a:satOff val="8249"/>
            <a:lumOff val="295"/>
            <a:alphaOff val="0"/>
          </a:schemeClr>
        </a:solidFill>
        <a:ln w="12700" cap="flat" cmpd="sng" algn="ctr">
          <a:solidFill>
            <a:schemeClr val="accent2">
              <a:hueOff val="5406309"/>
              <a:satOff val="8249"/>
              <a:lumOff val="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F90F3-2CB8-473A-B80C-B64E53CED047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SQL</a:t>
          </a:r>
        </a:p>
      </dsp:txBody>
      <dsp:txXfrm>
        <a:off x="0" y="3063115"/>
        <a:ext cx="6492875" cy="1020830"/>
      </dsp:txXfrm>
    </dsp:sp>
    <dsp:sp modelId="{074F1830-2957-4014-9743-699B53E59402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2">
            <a:hueOff val="7208412"/>
            <a:satOff val="10999"/>
            <a:lumOff val="393"/>
            <a:alphaOff val="0"/>
          </a:schemeClr>
        </a:solidFill>
        <a:ln w="12700" cap="flat" cmpd="sng" algn="ctr">
          <a:solidFill>
            <a:schemeClr val="accent2">
              <a:hueOff val="7208412"/>
              <a:satOff val="10999"/>
              <a:lumOff val="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31863-F921-4625-B2D3-8B443766FAAC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Hands On! Working on Adventure Works with SQL.</a:t>
          </a:r>
        </a:p>
      </dsp:txBody>
      <dsp:txXfrm>
        <a:off x="0" y="4083946"/>
        <a:ext cx="6492875" cy="1020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CE929-5F63-4BFD-8032-404DBCC7336D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838548-5894-4651-9950-4CF14D2BA461}">
      <dsp:nvSpPr>
        <dsp:cNvPr id="0" name=""/>
        <dsp:cNvSpPr/>
      </dsp:nvSpPr>
      <dsp:spPr>
        <a:xfrm rot="8100000">
          <a:off x="81979" y="588297"/>
          <a:ext cx="375446" cy="375446"/>
        </a:xfrm>
        <a:prstGeom prst="teardrop">
          <a:avLst>
            <a:gd name="adj" fmla="val 11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8C853-5EF7-4A64-BB9B-B823A1988D04}">
      <dsp:nvSpPr>
        <dsp:cNvPr id="0" name=""/>
        <dsp:cNvSpPr/>
      </dsp:nvSpPr>
      <dsp:spPr>
        <a:xfrm>
          <a:off x="123688" y="630006"/>
          <a:ext cx="292028" cy="29202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B48CA5-ECBE-4623-AEA4-AC9E265D9651}">
      <dsp:nvSpPr>
        <dsp:cNvPr id="0" name=""/>
        <dsp:cNvSpPr/>
      </dsp:nvSpPr>
      <dsp:spPr>
        <a:xfrm>
          <a:off x="535183" y="1041501"/>
          <a:ext cx="2700978" cy="1511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Presentations</a:t>
          </a:r>
        </a:p>
      </dsp:txBody>
      <dsp:txXfrm>
        <a:off x="535183" y="1041501"/>
        <a:ext cx="2700978" cy="1511198"/>
      </dsp:txXfrm>
    </dsp:sp>
    <dsp:sp modelId="{AB70F900-045F-4962-B6DB-021F2D17791B}">
      <dsp:nvSpPr>
        <dsp:cNvPr id="0" name=""/>
        <dsp:cNvSpPr/>
      </dsp:nvSpPr>
      <dsp:spPr>
        <a:xfrm>
          <a:off x="535183" y="510539"/>
          <a:ext cx="2700978" cy="53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1:00 PM – 2:00 PM</a:t>
          </a:r>
        </a:p>
      </dsp:txBody>
      <dsp:txXfrm>
        <a:off x="535183" y="510539"/>
        <a:ext cx="2700978" cy="530961"/>
      </dsp:txXfrm>
    </dsp:sp>
    <dsp:sp modelId="{63748868-3055-47C1-A838-EF6B764462FB}">
      <dsp:nvSpPr>
        <dsp:cNvPr id="0" name=""/>
        <dsp:cNvSpPr/>
      </dsp:nvSpPr>
      <dsp:spPr>
        <a:xfrm>
          <a:off x="269702" y="1041501"/>
          <a:ext cx="0" cy="1511198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D0B04E-7FEC-4932-B028-EC1FE35990A0}">
      <dsp:nvSpPr>
        <dsp:cNvPr id="0" name=""/>
        <dsp:cNvSpPr/>
      </dsp:nvSpPr>
      <dsp:spPr>
        <a:xfrm>
          <a:off x="219976" y="2504913"/>
          <a:ext cx="95573" cy="9557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C2F7B-671C-4B4F-B2AB-254EC6BAFF5F}">
      <dsp:nvSpPr>
        <dsp:cNvPr id="0" name=""/>
        <dsp:cNvSpPr/>
      </dsp:nvSpPr>
      <dsp:spPr>
        <a:xfrm rot="18900000">
          <a:off x="1697099" y="4141655"/>
          <a:ext cx="375446" cy="375446"/>
        </a:xfrm>
        <a:prstGeom prst="teardrop">
          <a:avLst>
            <a:gd name="adj" fmla="val 115000"/>
          </a:avLst>
        </a:prstGeom>
        <a:solidFill>
          <a:schemeClr val="accent5">
            <a:hueOff val="680693"/>
            <a:satOff val="1227"/>
            <a:lumOff val="1372"/>
            <a:alphaOff val="0"/>
          </a:schemeClr>
        </a:solidFill>
        <a:ln w="12700" cap="flat" cmpd="sng" algn="ctr">
          <a:solidFill>
            <a:schemeClr val="accent5">
              <a:hueOff val="680693"/>
              <a:satOff val="1227"/>
              <a:lumOff val="13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95AD6-DD52-45A2-AD75-0D97404A0D3C}">
      <dsp:nvSpPr>
        <dsp:cNvPr id="0" name=""/>
        <dsp:cNvSpPr/>
      </dsp:nvSpPr>
      <dsp:spPr>
        <a:xfrm>
          <a:off x="1738808" y="4183364"/>
          <a:ext cx="292028" cy="29202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E09818-2830-479D-8E02-ADCD89A8E10C}">
      <dsp:nvSpPr>
        <dsp:cNvPr id="0" name=""/>
        <dsp:cNvSpPr/>
      </dsp:nvSpPr>
      <dsp:spPr>
        <a:xfrm>
          <a:off x="2150303" y="2552700"/>
          <a:ext cx="2700978" cy="1511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Adventure Works database!</a:t>
          </a:r>
        </a:p>
      </dsp:txBody>
      <dsp:txXfrm>
        <a:off x="2150303" y="2552700"/>
        <a:ext cx="2700978" cy="1511198"/>
      </dsp:txXfrm>
    </dsp:sp>
    <dsp:sp modelId="{301A7B6C-52CB-4FCB-B87C-7B63FB5C2BFC}">
      <dsp:nvSpPr>
        <dsp:cNvPr id="0" name=""/>
        <dsp:cNvSpPr/>
      </dsp:nvSpPr>
      <dsp:spPr>
        <a:xfrm>
          <a:off x="2150303" y="4063898"/>
          <a:ext cx="2700978" cy="53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2:00 PM – 5:00 PM</a:t>
          </a:r>
        </a:p>
      </dsp:txBody>
      <dsp:txXfrm>
        <a:off x="2150303" y="4063898"/>
        <a:ext cx="2700978" cy="530961"/>
      </dsp:txXfrm>
    </dsp:sp>
    <dsp:sp modelId="{9788BE5A-7F0D-4D61-9FF5-3DF3574A9A89}">
      <dsp:nvSpPr>
        <dsp:cNvPr id="0" name=""/>
        <dsp:cNvSpPr/>
      </dsp:nvSpPr>
      <dsp:spPr>
        <a:xfrm>
          <a:off x="1884822" y="2552700"/>
          <a:ext cx="0" cy="1511198"/>
        </a:xfrm>
        <a:prstGeom prst="line">
          <a:avLst/>
        </a:prstGeom>
        <a:noFill/>
        <a:ln w="12700" cap="flat" cmpd="sng" algn="ctr">
          <a:solidFill>
            <a:schemeClr val="accent5">
              <a:hueOff val="453795"/>
              <a:satOff val="818"/>
              <a:lumOff val="915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0399E-1C6D-4E70-9C57-05E8E8F265BA}">
      <dsp:nvSpPr>
        <dsp:cNvPr id="0" name=""/>
        <dsp:cNvSpPr/>
      </dsp:nvSpPr>
      <dsp:spPr>
        <a:xfrm>
          <a:off x="1835096" y="2504913"/>
          <a:ext cx="95573" cy="95573"/>
        </a:xfrm>
        <a:prstGeom prst="ellipse">
          <a:avLst/>
        </a:prstGeom>
        <a:solidFill>
          <a:schemeClr val="accent5">
            <a:hueOff val="453795"/>
            <a:satOff val="818"/>
            <a:lumOff val="91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C0CFE-5486-4C09-920D-0D4007B107CD}">
      <dsp:nvSpPr>
        <dsp:cNvPr id="0" name=""/>
        <dsp:cNvSpPr/>
      </dsp:nvSpPr>
      <dsp:spPr>
        <a:xfrm rot="8100000">
          <a:off x="3312219" y="588297"/>
          <a:ext cx="375446" cy="375446"/>
        </a:xfrm>
        <a:prstGeom prst="teardrop">
          <a:avLst>
            <a:gd name="adj" fmla="val 115000"/>
          </a:avLst>
        </a:prstGeom>
        <a:solidFill>
          <a:schemeClr val="accent5">
            <a:hueOff val="1361386"/>
            <a:satOff val="2454"/>
            <a:lumOff val="2744"/>
            <a:alphaOff val="0"/>
          </a:schemeClr>
        </a:solidFill>
        <a:ln w="12700" cap="flat" cmpd="sng" algn="ctr">
          <a:solidFill>
            <a:schemeClr val="accent5">
              <a:hueOff val="1361386"/>
              <a:satOff val="2454"/>
              <a:lumOff val="27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A6D0DB-4CCF-4D87-B040-1691EC9E96A4}">
      <dsp:nvSpPr>
        <dsp:cNvPr id="0" name=""/>
        <dsp:cNvSpPr/>
      </dsp:nvSpPr>
      <dsp:spPr>
        <a:xfrm>
          <a:off x="3353928" y="630006"/>
          <a:ext cx="292028" cy="29202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D571B3-3C83-4039-AC68-7D540D5D7D76}">
      <dsp:nvSpPr>
        <dsp:cNvPr id="0" name=""/>
        <dsp:cNvSpPr/>
      </dsp:nvSpPr>
      <dsp:spPr>
        <a:xfrm>
          <a:off x="3765423" y="1041501"/>
          <a:ext cx="2700978" cy="1511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Calibri Light" panose="020F0302020204030204"/>
            </a:rPr>
            <a:t>End of Bootcamp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Calibri Light" panose="020F0302020204030204"/>
            </a:rPr>
            <a:t>Going Home! (But we already there)</a:t>
          </a:r>
          <a:endParaRPr lang="en-US" sz="1500" kern="1200" dirty="0"/>
        </a:p>
      </dsp:txBody>
      <dsp:txXfrm>
        <a:off x="3765423" y="1041501"/>
        <a:ext cx="2700978" cy="1511198"/>
      </dsp:txXfrm>
    </dsp:sp>
    <dsp:sp modelId="{74B0983D-3E4C-415A-83A3-CE3E33CED4C6}">
      <dsp:nvSpPr>
        <dsp:cNvPr id="0" name=""/>
        <dsp:cNvSpPr/>
      </dsp:nvSpPr>
      <dsp:spPr>
        <a:xfrm>
          <a:off x="3765423" y="510539"/>
          <a:ext cx="2700978" cy="53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latin typeface="Calibri Light" panose="020F0302020204030204"/>
            </a:rPr>
            <a:t>5 PM </a:t>
          </a:r>
        </a:p>
      </dsp:txBody>
      <dsp:txXfrm>
        <a:off x="3765423" y="510539"/>
        <a:ext cx="2700978" cy="530961"/>
      </dsp:txXfrm>
    </dsp:sp>
    <dsp:sp modelId="{68D78797-0330-4489-AFFA-AC4869CB8AFF}">
      <dsp:nvSpPr>
        <dsp:cNvPr id="0" name=""/>
        <dsp:cNvSpPr/>
      </dsp:nvSpPr>
      <dsp:spPr>
        <a:xfrm>
          <a:off x="3499943" y="1041501"/>
          <a:ext cx="0" cy="1511198"/>
        </a:xfrm>
        <a:prstGeom prst="line">
          <a:avLst/>
        </a:prstGeom>
        <a:noFill/>
        <a:ln w="12700" cap="flat" cmpd="sng" algn="ctr">
          <a:solidFill>
            <a:schemeClr val="accent5">
              <a:hueOff val="907591"/>
              <a:satOff val="1636"/>
              <a:lumOff val="1829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F7C58-B900-44D2-9FAB-1FFCB1F9D2C6}">
      <dsp:nvSpPr>
        <dsp:cNvPr id="0" name=""/>
        <dsp:cNvSpPr/>
      </dsp:nvSpPr>
      <dsp:spPr>
        <a:xfrm>
          <a:off x="3450216" y="2504913"/>
          <a:ext cx="95573" cy="95573"/>
        </a:xfrm>
        <a:prstGeom prst="ellipse">
          <a:avLst/>
        </a:prstGeom>
        <a:solidFill>
          <a:schemeClr val="accent5">
            <a:hueOff val="907591"/>
            <a:satOff val="1636"/>
            <a:lumOff val="182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6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4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9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4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1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6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2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82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9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3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22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59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tinsenturk/bootcamp-202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3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9195" cy="2977973"/>
          </a:xfrm>
        </p:spPr>
        <p:txBody>
          <a:bodyPr>
            <a:normAutofit/>
          </a:bodyPr>
          <a:lstStyle/>
          <a:p>
            <a:r>
              <a:rPr lang="en-US" sz="4200">
                <a:cs typeface="Calibri Light"/>
              </a:rPr>
              <a:t>Saint Peter's University (SPU)</a:t>
            </a:r>
            <a:br>
              <a:rPr lang="en-US" sz="4200">
                <a:cs typeface="Calibri Light"/>
              </a:rPr>
            </a:br>
            <a:r>
              <a:rPr lang="en-US" sz="4200">
                <a:cs typeface="Calibri Light"/>
              </a:rPr>
              <a:t>Bootcamp 2020</a:t>
            </a:r>
            <a:br>
              <a:rPr lang="en-US" sz="4200">
                <a:cs typeface="Calibri Light"/>
              </a:rPr>
            </a:br>
            <a:r>
              <a:rPr lang="en-US" sz="4200">
                <a:cs typeface="Calibri Light"/>
              </a:rPr>
              <a:t>SQL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5031" y="4584802"/>
            <a:ext cx="5576452" cy="10265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Metin Senturk</a:t>
            </a:r>
            <a:endParaRPr lang="en-US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6359AA-2687-46A3-93F1-1594E7AD6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Outline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2AB105-A68C-4DA8-BC62-80125BCCE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56903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31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7CC5FF-75D0-4F62-B864-725D4E374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Timeline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324A4E-7620-44CD-A325-A71EE52155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8906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224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8CBC8-5C21-4917-AA82-8A82E827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About Author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A000F-E9D4-4F59-95E3-243114E55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Data Analyst at Dime Community Bank</a:t>
            </a:r>
          </a:p>
          <a:p>
            <a:r>
              <a:rPr lang="en-US" dirty="0">
                <a:cs typeface="Calibri"/>
              </a:rPr>
              <a:t>SPU Graduate!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6547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07194-C138-4713-961B-5C5B070F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What do you Need?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9365C-CE2F-4105-8D33-C9310AD34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In this bootcamp, we will interact with databases. We already have a database setup, all you need is to connect to it.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SQL Server Management Studio</a:t>
            </a:r>
            <a:endParaRPr lang="en-US" dirty="0"/>
          </a:p>
          <a:p>
            <a:r>
              <a:rPr lang="en-US" dirty="0">
                <a:cs typeface="Calibri"/>
              </a:rPr>
              <a:t>Azure Data Studio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8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F5653-71A9-4366-9B67-0F18A291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We have a GitHub Repository!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F30E3-441C-4717-BFA9-9103302BA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We will be working with a lot of SQL today. Use the repository to have the bootcamp content and setup your environment!</a:t>
            </a:r>
          </a:p>
          <a:p>
            <a:r>
              <a:rPr lang="en-US" dirty="0">
                <a:ea typeface="+mn-lt"/>
                <a:cs typeface="+mn-lt"/>
                <a:hlinkClick r:id="rId2"/>
              </a:rPr>
              <a:t>https://github.com/metinsenturk/bootcamp-2020</a:t>
            </a:r>
            <a:endParaRPr lang="en-US" dirty="0">
              <a:cs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28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827D0-A02A-4245-97A0-7F7FBBBD8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520" y="2744662"/>
            <a:ext cx="6589707" cy="238760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  <a:cs typeface="Calibri Light"/>
              </a:rPr>
              <a:t>Questions &amp;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BA651-F6D6-4F97-9FB1-0364ACA3F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520" y="5224337"/>
            <a:ext cx="6589707" cy="13294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  <a:cs typeface="Calibri"/>
              </a:rPr>
              <a:t>Metin Senturk</a:t>
            </a:r>
          </a:p>
          <a:p>
            <a:pPr algn="r"/>
            <a:r>
              <a:rPr lang="en-US" dirty="0">
                <a:solidFill>
                  <a:srgbClr val="FFFFFF"/>
                </a:solidFill>
                <a:cs typeface="Calibri"/>
              </a:rPr>
              <a:t>msenturk</a:t>
            </a:r>
            <a:r>
              <a:rPr lang="en-US" dirty="0">
                <a:ea typeface="+mn-lt"/>
                <a:cs typeface="+mn-lt"/>
              </a:rPr>
              <a:t>@saintpeters.edu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88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Saint Peter's University (SPU) Bootcamp 2020 SQL Session</vt:lpstr>
      <vt:lpstr>Outline</vt:lpstr>
      <vt:lpstr>Timeline</vt:lpstr>
      <vt:lpstr>About Author</vt:lpstr>
      <vt:lpstr>What do you Need?</vt:lpstr>
      <vt:lpstr>We have a GitHub Repository!</vt:lpstr>
      <vt:lpstr>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Saint Peter's University (SPU) Bootcamp 2020 SQL Session</dc:title>
  <dc:creator/>
  <cp:lastModifiedBy/>
  <cp:revision>13</cp:revision>
  <dcterms:created xsi:type="dcterms:W3CDTF">2020-04-18T09:44:42Z</dcterms:created>
  <dcterms:modified xsi:type="dcterms:W3CDTF">2020-04-18T09:50:45Z</dcterms:modified>
</cp:coreProperties>
</file>