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56" r:id="rId1"/>
  </p:sldMasterIdLst>
  <p:notesMasterIdLst>
    <p:notesMasterId r:id="rId131"/>
  </p:notesMasterIdLst>
  <p:sldIdLst>
    <p:sldId id="256" r:id="rId2"/>
    <p:sldId id="257" r:id="rId3"/>
    <p:sldId id="258" r:id="rId4"/>
    <p:sldId id="261" r:id="rId5"/>
    <p:sldId id="260" r:id="rId6"/>
    <p:sldId id="263" r:id="rId7"/>
    <p:sldId id="262" r:id="rId8"/>
    <p:sldId id="264" r:id="rId9"/>
    <p:sldId id="265" r:id="rId10"/>
    <p:sldId id="266" r:id="rId11"/>
    <p:sldId id="267" r:id="rId12"/>
    <p:sldId id="269" r:id="rId13"/>
    <p:sldId id="270" r:id="rId14"/>
    <p:sldId id="271" r:id="rId15"/>
    <p:sldId id="272" r:id="rId16"/>
    <p:sldId id="273" r:id="rId17"/>
    <p:sldId id="268"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93" r:id="rId53"/>
    <p:sldId id="309" r:id="rId54"/>
    <p:sldId id="310" r:id="rId55"/>
    <p:sldId id="311" r:id="rId56"/>
    <p:sldId id="312" r:id="rId57"/>
    <p:sldId id="313" r:id="rId58"/>
    <p:sldId id="314" r:id="rId59"/>
    <p:sldId id="315" r:id="rId60"/>
    <p:sldId id="316" r:id="rId61"/>
    <p:sldId id="317" r:id="rId62"/>
    <p:sldId id="319" r:id="rId63"/>
    <p:sldId id="320" r:id="rId64"/>
    <p:sldId id="318"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7" r:id="rId79"/>
    <p:sldId id="334" r:id="rId80"/>
    <p:sldId id="335" r:id="rId81"/>
    <p:sldId id="336" r:id="rId82"/>
    <p:sldId id="338" r:id="rId83"/>
    <p:sldId id="339" r:id="rId84"/>
    <p:sldId id="342" r:id="rId85"/>
    <p:sldId id="340" r:id="rId86"/>
    <p:sldId id="343" r:id="rId87"/>
    <p:sldId id="341" r:id="rId88"/>
    <p:sldId id="344" r:id="rId89"/>
    <p:sldId id="345" r:id="rId90"/>
    <p:sldId id="346" r:id="rId91"/>
    <p:sldId id="347" r:id="rId92"/>
    <p:sldId id="348" r:id="rId93"/>
    <p:sldId id="352" r:id="rId94"/>
    <p:sldId id="351" r:id="rId95"/>
    <p:sldId id="353" r:id="rId96"/>
    <p:sldId id="354" r:id="rId97"/>
    <p:sldId id="355" r:id="rId98"/>
    <p:sldId id="356" r:id="rId99"/>
    <p:sldId id="357" r:id="rId100"/>
    <p:sldId id="358" r:id="rId101"/>
    <p:sldId id="359" r:id="rId102"/>
    <p:sldId id="360" r:id="rId103"/>
    <p:sldId id="361" r:id="rId104"/>
    <p:sldId id="365" r:id="rId105"/>
    <p:sldId id="368" r:id="rId106"/>
    <p:sldId id="391" r:id="rId107"/>
    <p:sldId id="366" r:id="rId108"/>
    <p:sldId id="367" r:id="rId109"/>
    <p:sldId id="371" r:id="rId110"/>
    <p:sldId id="372" r:id="rId111"/>
    <p:sldId id="373" r:id="rId112"/>
    <p:sldId id="374" r:id="rId113"/>
    <p:sldId id="375" r:id="rId114"/>
    <p:sldId id="376" r:id="rId115"/>
    <p:sldId id="377" r:id="rId116"/>
    <p:sldId id="378" r:id="rId117"/>
    <p:sldId id="379" r:id="rId118"/>
    <p:sldId id="394" r:id="rId119"/>
    <p:sldId id="380" r:id="rId120"/>
    <p:sldId id="382" r:id="rId121"/>
    <p:sldId id="381" r:id="rId122"/>
    <p:sldId id="383" r:id="rId123"/>
    <p:sldId id="384" r:id="rId124"/>
    <p:sldId id="385" r:id="rId125"/>
    <p:sldId id="386" r:id="rId126"/>
    <p:sldId id="387" r:id="rId127"/>
    <p:sldId id="388" r:id="rId128"/>
    <p:sldId id="389" r:id="rId129"/>
    <p:sldId id="390" r:id="rId1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Franklin Gothic Book" charset="0"/>
        <a:ea typeface="Arial" charset="0"/>
        <a:cs typeface="Arial" charset="0"/>
      </a:defRPr>
    </a:lvl1pPr>
    <a:lvl2pPr marL="457200" algn="l" rtl="0" eaLnBrk="0" fontAlgn="base" hangingPunct="0">
      <a:spcBef>
        <a:spcPct val="0"/>
      </a:spcBef>
      <a:spcAft>
        <a:spcPct val="0"/>
      </a:spcAft>
      <a:defRPr kern="1200">
        <a:solidFill>
          <a:schemeClr val="tx1"/>
        </a:solidFill>
        <a:latin typeface="Franklin Gothic Book" charset="0"/>
        <a:ea typeface="Arial" charset="0"/>
        <a:cs typeface="Arial" charset="0"/>
      </a:defRPr>
    </a:lvl2pPr>
    <a:lvl3pPr marL="914400" algn="l" rtl="0" eaLnBrk="0" fontAlgn="base" hangingPunct="0">
      <a:spcBef>
        <a:spcPct val="0"/>
      </a:spcBef>
      <a:spcAft>
        <a:spcPct val="0"/>
      </a:spcAft>
      <a:defRPr kern="1200">
        <a:solidFill>
          <a:schemeClr val="tx1"/>
        </a:solidFill>
        <a:latin typeface="Franklin Gothic Book" charset="0"/>
        <a:ea typeface="Arial" charset="0"/>
        <a:cs typeface="Arial" charset="0"/>
      </a:defRPr>
    </a:lvl3pPr>
    <a:lvl4pPr marL="1371600" algn="l" rtl="0" eaLnBrk="0" fontAlgn="base" hangingPunct="0">
      <a:spcBef>
        <a:spcPct val="0"/>
      </a:spcBef>
      <a:spcAft>
        <a:spcPct val="0"/>
      </a:spcAft>
      <a:defRPr kern="1200">
        <a:solidFill>
          <a:schemeClr val="tx1"/>
        </a:solidFill>
        <a:latin typeface="Franklin Gothic Book" charset="0"/>
        <a:ea typeface="Arial" charset="0"/>
        <a:cs typeface="Arial" charset="0"/>
      </a:defRPr>
    </a:lvl4pPr>
    <a:lvl5pPr marL="1828800" algn="l" rtl="0" eaLnBrk="0" fontAlgn="base" hangingPunct="0">
      <a:spcBef>
        <a:spcPct val="0"/>
      </a:spcBef>
      <a:spcAft>
        <a:spcPct val="0"/>
      </a:spcAft>
      <a:defRPr kern="1200">
        <a:solidFill>
          <a:schemeClr val="tx1"/>
        </a:solidFill>
        <a:latin typeface="Franklin Gothic Book" charset="0"/>
        <a:ea typeface="Arial" charset="0"/>
        <a:cs typeface="Arial" charset="0"/>
      </a:defRPr>
    </a:lvl5pPr>
    <a:lvl6pPr marL="2286000" algn="l" defTabSz="914400" rtl="0" eaLnBrk="1" latinLnBrk="0" hangingPunct="1">
      <a:defRPr kern="1200">
        <a:solidFill>
          <a:schemeClr val="tx1"/>
        </a:solidFill>
        <a:latin typeface="Franklin Gothic Book" charset="0"/>
        <a:ea typeface="Arial" charset="0"/>
        <a:cs typeface="Arial" charset="0"/>
      </a:defRPr>
    </a:lvl6pPr>
    <a:lvl7pPr marL="2743200" algn="l" defTabSz="914400" rtl="0" eaLnBrk="1" latinLnBrk="0" hangingPunct="1">
      <a:defRPr kern="1200">
        <a:solidFill>
          <a:schemeClr val="tx1"/>
        </a:solidFill>
        <a:latin typeface="Franklin Gothic Book" charset="0"/>
        <a:ea typeface="Arial" charset="0"/>
        <a:cs typeface="Arial" charset="0"/>
      </a:defRPr>
    </a:lvl7pPr>
    <a:lvl8pPr marL="3200400" algn="l" defTabSz="914400" rtl="0" eaLnBrk="1" latinLnBrk="0" hangingPunct="1">
      <a:defRPr kern="1200">
        <a:solidFill>
          <a:schemeClr val="tx1"/>
        </a:solidFill>
        <a:latin typeface="Franklin Gothic Book" charset="0"/>
        <a:ea typeface="Arial" charset="0"/>
        <a:cs typeface="Arial" charset="0"/>
      </a:defRPr>
    </a:lvl8pPr>
    <a:lvl9pPr marL="3657600" algn="l" defTabSz="914400" rtl="0" eaLnBrk="1" latinLnBrk="0" hangingPunct="1">
      <a:defRPr kern="1200">
        <a:solidFill>
          <a:schemeClr val="tx1"/>
        </a:solidFill>
        <a:latin typeface="Franklin Gothic Book"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19" autoAdjust="0"/>
  </p:normalViewPr>
  <p:slideViewPr>
    <p:cSldViewPr>
      <p:cViewPr varScale="1">
        <p:scale>
          <a:sx n="105" d="100"/>
          <a:sy n="105" d="100"/>
        </p:scale>
        <p:origin x="1840"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808"/>
    </p:cViewPr>
  </p:sorter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slide" Target="slides/slide129.xml"/><Relationship Id="rId131" Type="http://schemas.openxmlformats.org/officeDocument/2006/relationships/notesMaster" Target="notesMasters/notesMaster1.xml"/><Relationship Id="rId132" Type="http://schemas.openxmlformats.org/officeDocument/2006/relationships/presProps" Target="presProps.xml"/><Relationship Id="rId133" Type="http://schemas.openxmlformats.org/officeDocument/2006/relationships/viewProps" Target="viewProps.xml"/><Relationship Id="rId134" Type="http://schemas.openxmlformats.org/officeDocument/2006/relationships/theme" Target="theme/theme1.xml"/><Relationship Id="rId13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1FA2613E-0CF0-4645-A961-5175A2967FB3}" type="datetimeFigureOut">
              <a:rPr lang="en-US"/>
              <a:pPr>
                <a:defRPr/>
              </a:pPr>
              <a:t>12/16/15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ea typeface="+mn-ea"/>
                <a:cs typeface="Arial" panose="020B0604020202020204" pitchFamily="34" charset="0"/>
              </a:defRPr>
            </a:lvl1pPr>
          </a:lstStyle>
          <a:p>
            <a:pPr>
              <a:defRPr/>
            </a:pPr>
            <a:fld id="{9EB08E4A-1A1E-1343-8872-6CC1E969D584}" type="slidenum">
              <a:rPr lang="en-US" altLang="en-US"/>
              <a:pPr>
                <a:defRPr/>
              </a:pPr>
              <a:t>‹#›</a:t>
            </a:fld>
            <a:endParaRPr lang="en-US" altLang="en-US"/>
          </a:p>
        </p:txBody>
      </p:sp>
    </p:spTree>
    <p:extLst>
      <p:ext uri="{BB962C8B-B14F-4D97-AF65-F5344CB8AC3E}">
        <p14:creationId xmlns:p14="http://schemas.microsoft.com/office/powerpoint/2010/main" val="10931080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698B0479-7540-E04A-BEDE-B521A22474A4}" type="slidenum">
              <a:rPr lang="en-US" altLang="en-US">
                <a:ea typeface="Arial" charset="0"/>
                <a:cs typeface="Arial" charset="0"/>
              </a:rPr>
              <a:pPr>
                <a:spcBef>
                  <a:spcPct val="0"/>
                </a:spcBef>
              </a:pPr>
              <a:t>2</a:t>
            </a:fld>
            <a:endParaRPr lang="en-US" altLang="en-US">
              <a:ea typeface="Arial" charset="0"/>
              <a:cs typeface="Arial" charset="0"/>
            </a:endParaRPr>
          </a:p>
        </p:txBody>
      </p:sp>
    </p:spTree>
    <p:extLst>
      <p:ext uri="{BB962C8B-B14F-4D97-AF65-F5344CB8AC3E}">
        <p14:creationId xmlns:p14="http://schemas.microsoft.com/office/powerpoint/2010/main" val="144799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70.</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FC90BEAF-630B-3A4C-9745-ECE8AB9C3B4F}" type="slidenum">
              <a:rPr lang="en-US" altLang="en-US">
                <a:ea typeface="Arial" charset="0"/>
                <a:cs typeface="Arial" charset="0"/>
              </a:rPr>
              <a:pPr>
                <a:spcBef>
                  <a:spcPct val="0"/>
                </a:spcBef>
              </a:pPr>
              <a:t>11</a:t>
            </a:fld>
            <a:endParaRPr lang="en-US" altLang="en-US">
              <a:ea typeface="Arial" charset="0"/>
              <a:cs typeface="Arial" charset="0"/>
            </a:endParaRPr>
          </a:p>
        </p:txBody>
      </p:sp>
    </p:spTree>
    <p:extLst>
      <p:ext uri="{BB962C8B-B14F-4D97-AF65-F5344CB8AC3E}">
        <p14:creationId xmlns:p14="http://schemas.microsoft.com/office/powerpoint/2010/main" val="5655623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156-157.</a:t>
            </a:r>
          </a:p>
          <a:p>
            <a:pPr eaLnBrk="1" hangingPunct="1">
              <a:spcBef>
                <a:spcPct val="0"/>
              </a:spcBef>
            </a:pPr>
            <a:endParaRPr lang="en-US" altLang="en-US"/>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DB750B91-D573-A545-A659-E3FF6E7D9C52}" type="slidenum">
              <a:rPr lang="en-US" altLang="en-US">
                <a:ea typeface="Arial" charset="0"/>
                <a:cs typeface="Arial" charset="0"/>
              </a:rPr>
              <a:pPr>
                <a:spcBef>
                  <a:spcPct val="0"/>
                </a:spcBef>
              </a:pPr>
              <a:t>101</a:t>
            </a:fld>
            <a:endParaRPr lang="en-US" altLang="en-US">
              <a:ea typeface="Arial" charset="0"/>
              <a:cs typeface="Arial" charset="0"/>
            </a:endParaRPr>
          </a:p>
        </p:txBody>
      </p:sp>
    </p:spTree>
    <p:extLst>
      <p:ext uri="{BB962C8B-B14F-4D97-AF65-F5344CB8AC3E}">
        <p14:creationId xmlns:p14="http://schemas.microsoft.com/office/powerpoint/2010/main" val="38994908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10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157-163.</a:t>
            </a:r>
          </a:p>
          <a:p>
            <a:pPr eaLnBrk="1" hangingPunct="1">
              <a:spcBef>
                <a:spcPct val="0"/>
              </a:spcBef>
            </a:pPr>
            <a:endParaRPr lang="en-US" altLang="en-US"/>
          </a:p>
        </p:txBody>
      </p:sp>
      <p:sp>
        <p:nvSpPr>
          <p:cNvPr id="210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7BE93446-2154-6D4D-9A39-67CA62F41727}" type="slidenum">
              <a:rPr lang="en-US" altLang="en-US">
                <a:ea typeface="Arial" charset="0"/>
                <a:cs typeface="Arial" charset="0"/>
              </a:rPr>
              <a:pPr>
                <a:spcBef>
                  <a:spcPct val="0"/>
                </a:spcBef>
              </a:pPr>
              <a:t>102</a:t>
            </a:fld>
            <a:endParaRPr lang="en-US" altLang="en-US">
              <a:ea typeface="Arial" charset="0"/>
              <a:cs typeface="Arial" charset="0"/>
            </a:endParaRPr>
          </a:p>
        </p:txBody>
      </p:sp>
    </p:spTree>
    <p:extLst>
      <p:ext uri="{BB962C8B-B14F-4D97-AF65-F5344CB8AC3E}">
        <p14:creationId xmlns:p14="http://schemas.microsoft.com/office/powerpoint/2010/main" val="190158056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12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157-163.</a:t>
            </a:r>
          </a:p>
        </p:txBody>
      </p:sp>
      <p:sp>
        <p:nvSpPr>
          <p:cNvPr id="212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238B30A8-DB75-094C-AE63-550E706B664D}" type="slidenum">
              <a:rPr lang="en-US" altLang="en-US">
                <a:ea typeface="Arial" charset="0"/>
                <a:cs typeface="Arial" charset="0"/>
              </a:rPr>
              <a:pPr>
                <a:spcBef>
                  <a:spcPct val="0"/>
                </a:spcBef>
              </a:pPr>
              <a:t>103</a:t>
            </a:fld>
            <a:endParaRPr lang="en-US" altLang="en-US">
              <a:ea typeface="Arial" charset="0"/>
              <a:cs typeface="Arial" charset="0"/>
            </a:endParaRPr>
          </a:p>
        </p:txBody>
      </p:sp>
    </p:spTree>
    <p:extLst>
      <p:ext uri="{BB962C8B-B14F-4D97-AF65-F5344CB8AC3E}">
        <p14:creationId xmlns:p14="http://schemas.microsoft.com/office/powerpoint/2010/main" val="101288768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15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157-163.</a:t>
            </a:r>
          </a:p>
          <a:p>
            <a:pPr eaLnBrk="1" hangingPunct="1">
              <a:spcBef>
                <a:spcPct val="0"/>
              </a:spcBef>
            </a:pPr>
            <a:endParaRPr lang="en-US" altLang="en-US"/>
          </a:p>
        </p:txBody>
      </p:sp>
      <p:sp>
        <p:nvSpPr>
          <p:cNvPr id="215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5B2DE26E-058A-C24F-BF2F-88002324C184}" type="slidenum">
              <a:rPr lang="en-US" altLang="en-US">
                <a:ea typeface="Arial" charset="0"/>
                <a:cs typeface="Arial" charset="0"/>
              </a:rPr>
              <a:pPr>
                <a:spcBef>
                  <a:spcPct val="0"/>
                </a:spcBef>
              </a:pPr>
              <a:t>104</a:t>
            </a:fld>
            <a:endParaRPr lang="en-US" altLang="en-US">
              <a:ea typeface="Arial" charset="0"/>
              <a:cs typeface="Arial" charset="0"/>
            </a:endParaRPr>
          </a:p>
        </p:txBody>
      </p:sp>
    </p:spTree>
    <p:extLst>
      <p:ext uri="{BB962C8B-B14F-4D97-AF65-F5344CB8AC3E}">
        <p14:creationId xmlns:p14="http://schemas.microsoft.com/office/powerpoint/2010/main" val="50048564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17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157-163.</a:t>
            </a:r>
          </a:p>
          <a:p>
            <a:pPr eaLnBrk="1" hangingPunct="1">
              <a:spcBef>
                <a:spcPct val="0"/>
              </a:spcBef>
            </a:pPr>
            <a:endParaRPr lang="en-US" altLang="en-US"/>
          </a:p>
        </p:txBody>
      </p:sp>
      <p:sp>
        <p:nvSpPr>
          <p:cNvPr id="217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C846A96F-C1E3-1C44-B916-360FC1263119}" type="slidenum">
              <a:rPr lang="en-US" altLang="en-US">
                <a:ea typeface="Arial" charset="0"/>
                <a:cs typeface="Arial" charset="0"/>
              </a:rPr>
              <a:pPr>
                <a:spcBef>
                  <a:spcPct val="0"/>
                </a:spcBef>
              </a:pPr>
              <a:t>105</a:t>
            </a:fld>
            <a:endParaRPr lang="en-US" altLang="en-US">
              <a:ea typeface="Arial" charset="0"/>
              <a:cs typeface="Arial" charset="0"/>
            </a:endParaRPr>
          </a:p>
        </p:txBody>
      </p:sp>
    </p:spTree>
    <p:extLst>
      <p:ext uri="{BB962C8B-B14F-4D97-AF65-F5344CB8AC3E}">
        <p14:creationId xmlns:p14="http://schemas.microsoft.com/office/powerpoint/2010/main" val="211618982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19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157-163.</a:t>
            </a:r>
          </a:p>
          <a:p>
            <a:pPr eaLnBrk="1" hangingPunct="1">
              <a:spcBef>
                <a:spcPct val="0"/>
              </a:spcBef>
            </a:pPr>
            <a:endParaRPr lang="en-US" altLang="en-US"/>
          </a:p>
        </p:txBody>
      </p:sp>
      <p:sp>
        <p:nvSpPr>
          <p:cNvPr id="219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1AEBCDD9-F412-6C45-AF31-0F1969CE2A7F}" type="slidenum">
              <a:rPr lang="en-US" altLang="en-US">
                <a:ea typeface="MS PGothic" charset="-128"/>
                <a:cs typeface="Arial" charset="0"/>
              </a:rPr>
              <a:pPr>
                <a:spcBef>
                  <a:spcPct val="0"/>
                </a:spcBef>
              </a:pPr>
              <a:t>106</a:t>
            </a:fld>
            <a:endParaRPr lang="en-US" altLang="en-US">
              <a:ea typeface="MS PGothic" charset="-128"/>
              <a:cs typeface="Arial" charset="0"/>
            </a:endParaRPr>
          </a:p>
        </p:txBody>
      </p:sp>
    </p:spTree>
    <p:extLst>
      <p:ext uri="{BB962C8B-B14F-4D97-AF65-F5344CB8AC3E}">
        <p14:creationId xmlns:p14="http://schemas.microsoft.com/office/powerpoint/2010/main" val="17827758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1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157-163.</a:t>
            </a:r>
          </a:p>
        </p:txBody>
      </p:sp>
      <p:sp>
        <p:nvSpPr>
          <p:cNvPr id="221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F81D016E-139D-1745-AA16-5DB34DE023B0}" type="slidenum">
              <a:rPr lang="en-US" altLang="en-US">
                <a:ea typeface="Arial" charset="0"/>
                <a:cs typeface="Arial" charset="0"/>
              </a:rPr>
              <a:pPr>
                <a:spcBef>
                  <a:spcPct val="0"/>
                </a:spcBef>
              </a:pPr>
              <a:t>107</a:t>
            </a:fld>
            <a:endParaRPr lang="en-US" altLang="en-US">
              <a:ea typeface="Arial" charset="0"/>
              <a:cs typeface="Arial" charset="0"/>
            </a:endParaRPr>
          </a:p>
        </p:txBody>
      </p:sp>
    </p:spTree>
    <p:extLst>
      <p:ext uri="{BB962C8B-B14F-4D97-AF65-F5344CB8AC3E}">
        <p14:creationId xmlns:p14="http://schemas.microsoft.com/office/powerpoint/2010/main" val="57163310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3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157-163.</a:t>
            </a:r>
          </a:p>
        </p:txBody>
      </p:sp>
      <p:sp>
        <p:nvSpPr>
          <p:cNvPr id="223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D1276971-81F3-2646-87CC-5B01E5364C39}" type="slidenum">
              <a:rPr lang="en-US" altLang="en-US">
                <a:ea typeface="Arial" charset="0"/>
                <a:cs typeface="Arial" charset="0"/>
              </a:rPr>
              <a:pPr>
                <a:spcBef>
                  <a:spcPct val="0"/>
                </a:spcBef>
              </a:pPr>
              <a:t>108</a:t>
            </a:fld>
            <a:endParaRPr lang="en-US" altLang="en-US">
              <a:ea typeface="Arial" charset="0"/>
              <a:cs typeface="Arial" charset="0"/>
            </a:endParaRPr>
          </a:p>
        </p:txBody>
      </p:sp>
    </p:spTree>
    <p:extLst>
      <p:ext uri="{BB962C8B-B14F-4D97-AF65-F5344CB8AC3E}">
        <p14:creationId xmlns:p14="http://schemas.microsoft.com/office/powerpoint/2010/main" val="174330993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157-163.</a:t>
            </a:r>
          </a:p>
        </p:txBody>
      </p:sp>
      <p:sp>
        <p:nvSpPr>
          <p:cNvPr id="225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851563AB-F1A4-D04C-B03A-674C758E9BF7}" type="slidenum">
              <a:rPr lang="en-US" altLang="en-US">
                <a:ea typeface="Arial" charset="0"/>
                <a:cs typeface="Arial" charset="0"/>
              </a:rPr>
              <a:pPr>
                <a:spcBef>
                  <a:spcPct val="0"/>
                </a:spcBef>
              </a:pPr>
              <a:t>109</a:t>
            </a:fld>
            <a:endParaRPr lang="en-US" altLang="en-US">
              <a:ea typeface="Arial" charset="0"/>
              <a:cs typeface="Arial" charset="0"/>
            </a:endParaRPr>
          </a:p>
        </p:txBody>
      </p:sp>
    </p:spTree>
    <p:extLst>
      <p:ext uri="{BB962C8B-B14F-4D97-AF65-F5344CB8AC3E}">
        <p14:creationId xmlns:p14="http://schemas.microsoft.com/office/powerpoint/2010/main" val="169063110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7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157-163.</a:t>
            </a:r>
          </a:p>
        </p:txBody>
      </p:sp>
      <p:sp>
        <p:nvSpPr>
          <p:cNvPr id="227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646C59C7-2015-BD40-AD7A-AD02FAC318B3}" type="slidenum">
              <a:rPr lang="en-US" altLang="en-US">
                <a:ea typeface="Arial" charset="0"/>
                <a:cs typeface="Arial" charset="0"/>
              </a:rPr>
              <a:pPr>
                <a:spcBef>
                  <a:spcPct val="0"/>
                </a:spcBef>
              </a:pPr>
              <a:t>110</a:t>
            </a:fld>
            <a:endParaRPr lang="en-US" altLang="en-US">
              <a:ea typeface="Arial" charset="0"/>
              <a:cs typeface="Arial" charset="0"/>
            </a:endParaRPr>
          </a:p>
        </p:txBody>
      </p:sp>
    </p:spTree>
    <p:extLst>
      <p:ext uri="{BB962C8B-B14F-4D97-AF65-F5344CB8AC3E}">
        <p14:creationId xmlns:p14="http://schemas.microsoft.com/office/powerpoint/2010/main" val="1080814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129-131.</a:t>
            </a:r>
          </a:p>
          <a:p>
            <a:pPr eaLnBrk="1" hangingPunct="1">
              <a:spcBef>
                <a:spcPct val="0"/>
              </a:spcBef>
            </a:pPr>
            <a:endParaRPr lang="en-US" altLang="en-US"/>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FFEBFA16-74BC-804F-B6FC-20F7C9BA9604}" type="slidenum">
              <a:rPr lang="en-US" altLang="en-US">
                <a:ea typeface="Arial" charset="0"/>
                <a:cs typeface="Arial" charset="0"/>
              </a:rPr>
              <a:pPr>
                <a:spcBef>
                  <a:spcPct val="0"/>
                </a:spcBef>
              </a:pPr>
              <a:t>12</a:t>
            </a:fld>
            <a:endParaRPr lang="en-US" altLang="en-US">
              <a:ea typeface="Arial" charset="0"/>
              <a:cs typeface="Arial" charset="0"/>
            </a:endParaRPr>
          </a:p>
        </p:txBody>
      </p:sp>
    </p:spTree>
    <p:extLst>
      <p:ext uri="{BB962C8B-B14F-4D97-AF65-F5344CB8AC3E}">
        <p14:creationId xmlns:p14="http://schemas.microsoft.com/office/powerpoint/2010/main" val="64411416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9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157-163.</a:t>
            </a:r>
          </a:p>
        </p:txBody>
      </p:sp>
      <p:sp>
        <p:nvSpPr>
          <p:cNvPr id="229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EE144FC2-9C84-9E48-BBDA-EC9596A57D75}" type="slidenum">
              <a:rPr lang="en-US" altLang="en-US">
                <a:ea typeface="Arial" charset="0"/>
                <a:cs typeface="Arial" charset="0"/>
              </a:rPr>
              <a:pPr>
                <a:spcBef>
                  <a:spcPct val="0"/>
                </a:spcBef>
              </a:pPr>
              <a:t>111</a:t>
            </a:fld>
            <a:endParaRPr lang="en-US" altLang="en-US">
              <a:ea typeface="Arial" charset="0"/>
              <a:cs typeface="Arial" charset="0"/>
            </a:endParaRPr>
          </a:p>
        </p:txBody>
      </p:sp>
    </p:spTree>
    <p:extLst>
      <p:ext uri="{BB962C8B-B14F-4D97-AF65-F5344CB8AC3E}">
        <p14:creationId xmlns:p14="http://schemas.microsoft.com/office/powerpoint/2010/main" val="183537152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31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157-163.</a:t>
            </a:r>
          </a:p>
        </p:txBody>
      </p:sp>
      <p:sp>
        <p:nvSpPr>
          <p:cNvPr id="231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15B4C12D-1B2B-4F44-8233-89587C95A591}" type="slidenum">
              <a:rPr lang="en-US" altLang="en-US">
                <a:ea typeface="Arial" charset="0"/>
                <a:cs typeface="Arial" charset="0"/>
              </a:rPr>
              <a:pPr>
                <a:spcBef>
                  <a:spcPct val="0"/>
                </a:spcBef>
              </a:pPr>
              <a:t>112</a:t>
            </a:fld>
            <a:endParaRPr lang="en-US" altLang="en-US">
              <a:ea typeface="Arial" charset="0"/>
              <a:cs typeface="Arial" charset="0"/>
            </a:endParaRPr>
          </a:p>
        </p:txBody>
      </p:sp>
    </p:spTree>
    <p:extLst>
      <p:ext uri="{BB962C8B-B14F-4D97-AF65-F5344CB8AC3E}">
        <p14:creationId xmlns:p14="http://schemas.microsoft.com/office/powerpoint/2010/main" val="63406474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33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3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39FFFD6F-93FF-2941-AAD1-A982578A009F}" type="slidenum">
              <a:rPr lang="en-US" altLang="en-US">
                <a:ea typeface="Arial" charset="0"/>
                <a:cs typeface="Arial" charset="0"/>
              </a:rPr>
              <a:pPr>
                <a:spcBef>
                  <a:spcPct val="0"/>
                </a:spcBef>
              </a:pPr>
              <a:t>113</a:t>
            </a:fld>
            <a:endParaRPr lang="en-US" altLang="en-US">
              <a:ea typeface="Arial" charset="0"/>
              <a:cs typeface="Arial" charset="0"/>
            </a:endParaRPr>
          </a:p>
        </p:txBody>
      </p:sp>
    </p:spTree>
    <p:extLst>
      <p:ext uri="{BB962C8B-B14F-4D97-AF65-F5344CB8AC3E}">
        <p14:creationId xmlns:p14="http://schemas.microsoft.com/office/powerpoint/2010/main" val="91232960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35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163-164.</a:t>
            </a:r>
          </a:p>
          <a:p>
            <a:pPr eaLnBrk="1" hangingPunct="1">
              <a:spcBef>
                <a:spcPct val="0"/>
              </a:spcBef>
            </a:pPr>
            <a:endParaRPr lang="en-US" altLang="en-US"/>
          </a:p>
        </p:txBody>
      </p:sp>
      <p:sp>
        <p:nvSpPr>
          <p:cNvPr id="235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9E170855-CA20-DA4C-BC08-F4A91B9E98AE}" type="slidenum">
              <a:rPr lang="en-US" altLang="en-US">
                <a:ea typeface="Arial" charset="0"/>
                <a:cs typeface="Arial" charset="0"/>
              </a:rPr>
              <a:pPr>
                <a:spcBef>
                  <a:spcPct val="0"/>
                </a:spcBef>
              </a:pPr>
              <a:t>114</a:t>
            </a:fld>
            <a:endParaRPr lang="en-US" altLang="en-US">
              <a:ea typeface="Arial" charset="0"/>
              <a:cs typeface="Arial" charset="0"/>
            </a:endParaRPr>
          </a:p>
        </p:txBody>
      </p:sp>
    </p:spTree>
    <p:extLst>
      <p:ext uri="{BB962C8B-B14F-4D97-AF65-F5344CB8AC3E}">
        <p14:creationId xmlns:p14="http://schemas.microsoft.com/office/powerpoint/2010/main" val="49048207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37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Regular JOIN is also sometimes referred to as an INNER JOIN, to differentiate it from the OUTER JOIN.</a:t>
            </a:r>
          </a:p>
        </p:txBody>
      </p:sp>
      <p:sp>
        <p:nvSpPr>
          <p:cNvPr id="2375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47081351-5C6D-0841-9F0F-D6FE85986E1C}" type="slidenum">
              <a:rPr lang="en-US" altLang="en-US">
                <a:ea typeface="Arial" charset="0"/>
                <a:cs typeface="Arial" charset="0"/>
              </a:rPr>
              <a:pPr>
                <a:spcBef>
                  <a:spcPct val="0"/>
                </a:spcBef>
              </a:pPr>
              <a:t>115</a:t>
            </a:fld>
            <a:endParaRPr lang="en-US" altLang="en-US">
              <a:ea typeface="Arial" charset="0"/>
              <a:cs typeface="Arial" charset="0"/>
            </a:endParaRPr>
          </a:p>
        </p:txBody>
      </p:sp>
    </p:spTree>
    <p:extLst>
      <p:ext uri="{BB962C8B-B14F-4D97-AF65-F5344CB8AC3E}">
        <p14:creationId xmlns:p14="http://schemas.microsoft.com/office/powerpoint/2010/main" val="149001414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39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164-166.</a:t>
            </a:r>
          </a:p>
          <a:p>
            <a:pPr eaLnBrk="1" hangingPunct="1">
              <a:spcBef>
                <a:spcPct val="0"/>
              </a:spcBef>
            </a:pPr>
            <a:endParaRPr lang="en-US" altLang="en-US"/>
          </a:p>
        </p:txBody>
      </p:sp>
      <p:sp>
        <p:nvSpPr>
          <p:cNvPr id="2396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6A5B9778-E6B2-CF45-BB24-25F0D1517DD5}" type="slidenum">
              <a:rPr lang="en-US" altLang="en-US">
                <a:ea typeface="Arial" charset="0"/>
                <a:cs typeface="Arial" charset="0"/>
              </a:rPr>
              <a:pPr>
                <a:spcBef>
                  <a:spcPct val="0"/>
                </a:spcBef>
              </a:pPr>
              <a:t>116</a:t>
            </a:fld>
            <a:endParaRPr lang="en-US" altLang="en-US">
              <a:ea typeface="Arial" charset="0"/>
              <a:cs typeface="Arial" charset="0"/>
            </a:endParaRPr>
          </a:p>
        </p:txBody>
      </p:sp>
    </p:spTree>
    <p:extLst>
      <p:ext uri="{BB962C8B-B14F-4D97-AF65-F5344CB8AC3E}">
        <p14:creationId xmlns:p14="http://schemas.microsoft.com/office/powerpoint/2010/main" val="86094415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41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164-166.</a:t>
            </a:r>
          </a:p>
          <a:p>
            <a:pPr eaLnBrk="1" hangingPunct="1">
              <a:spcBef>
                <a:spcPct val="0"/>
              </a:spcBef>
            </a:pPr>
            <a:endParaRPr lang="en-US" altLang="en-US"/>
          </a:p>
        </p:txBody>
      </p:sp>
      <p:sp>
        <p:nvSpPr>
          <p:cNvPr id="241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C2491B82-A09D-9247-92E1-4EFFDE08A7A7}" type="slidenum">
              <a:rPr lang="en-US" altLang="en-US">
                <a:ea typeface="Arial" charset="0"/>
                <a:cs typeface="Arial" charset="0"/>
              </a:rPr>
              <a:pPr>
                <a:spcBef>
                  <a:spcPct val="0"/>
                </a:spcBef>
              </a:pPr>
              <a:t>117</a:t>
            </a:fld>
            <a:endParaRPr lang="en-US" altLang="en-US">
              <a:ea typeface="Arial" charset="0"/>
              <a:cs typeface="Arial" charset="0"/>
            </a:endParaRPr>
          </a:p>
        </p:txBody>
      </p:sp>
    </p:spTree>
    <p:extLst>
      <p:ext uri="{BB962C8B-B14F-4D97-AF65-F5344CB8AC3E}">
        <p14:creationId xmlns:p14="http://schemas.microsoft.com/office/powerpoint/2010/main" val="14359959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43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164-166.</a:t>
            </a:r>
          </a:p>
          <a:p>
            <a:pPr eaLnBrk="1" hangingPunct="1">
              <a:spcBef>
                <a:spcPct val="0"/>
              </a:spcBef>
            </a:pPr>
            <a:endParaRPr lang="en-US" altLang="en-US"/>
          </a:p>
        </p:txBody>
      </p:sp>
      <p:sp>
        <p:nvSpPr>
          <p:cNvPr id="243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B4C97A2D-86AF-DD45-88CB-752CCFEDF4B3}" type="slidenum">
              <a:rPr lang="en-US" altLang="en-US">
                <a:ea typeface="MS PGothic" charset="-128"/>
                <a:cs typeface="Arial" charset="0"/>
              </a:rPr>
              <a:pPr>
                <a:spcBef>
                  <a:spcPct val="0"/>
                </a:spcBef>
              </a:pPr>
              <a:t>118</a:t>
            </a:fld>
            <a:endParaRPr lang="en-US" altLang="en-US">
              <a:ea typeface="MS PGothic" charset="-128"/>
              <a:cs typeface="Arial" charset="0"/>
            </a:endParaRPr>
          </a:p>
        </p:txBody>
      </p:sp>
    </p:spTree>
    <p:extLst>
      <p:ext uri="{BB962C8B-B14F-4D97-AF65-F5344CB8AC3E}">
        <p14:creationId xmlns:p14="http://schemas.microsoft.com/office/powerpoint/2010/main" val="185432481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45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164-166.</a:t>
            </a:r>
          </a:p>
          <a:p>
            <a:pPr eaLnBrk="1" hangingPunct="1">
              <a:spcBef>
                <a:spcPct val="0"/>
              </a:spcBef>
            </a:pPr>
            <a:endParaRPr lang="en-US" altLang="en-US"/>
          </a:p>
        </p:txBody>
      </p:sp>
      <p:sp>
        <p:nvSpPr>
          <p:cNvPr id="245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1D940849-DEB7-8D45-885B-298428CC7511}" type="slidenum">
              <a:rPr lang="en-US" altLang="en-US">
                <a:ea typeface="Arial" charset="0"/>
                <a:cs typeface="Arial" charset="0"/>
              </a:rPr>
              <a:pPr>
                <a:spcBef>
                  <a:spcPct val="0"/>
                </a:spcBef>
              </a:pPr>
              <a:t>119</a:t>
            </a:fld>
            <a:endParaRPr lang="en-US" altLang="en-US">
              <a:ea typeface="Arial" charset="0"/>
              <a:cs typeface="Arial" charset="0"/>
            </a:endParaRPr>
          </a:p>
        </p:txBody>
      </p:sp>
    </p:spTree>
    <p:extLst>
      <p:ext uri="{BB962C8B-B14F-4D97-AF65-F5344CB8AC3E}">
        <p14:creationId xmlns:p14="http://schemas.microsoft.com/office/powerpoint/2010/main" val="135443002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47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7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DA9E7273-06F2-C340-91F3-71165AE4D3A3}" type="slidenum">
              <a:rPr lang="en-US" altLang="en-US">
                <a:ea typeface="Arial" charset="0"/>
                <a:cs typeface="Arial" charset="0"/>
              </a:rPr>
              <a:pPr>
                <a:spcBef>
                  <a:spcPct val="0"/>
                </a:spcBef>
              </a:pPr>
              <a:t>120</a:t>
            </a:fld>
            <a:endParaRPr lang="en-US" altLang="en-US">
              <a:ea typeface="Arial" charset="0"/>
              <a:cs typeface="Arial" charset="0"/>
            </a:endParaRPr>
          </a:p>
        </p:txBody>
      </p:sp>
    </p:spTree>
    <p:extLst>
      <p:ext uri="{BB962C8B-B14F-4D97-AF65-F5344CB8AC3E}">
        <p14:creationId xmlns:p14="http://schemas.microsoft.com/office/powerpoint/2010/main" val="578687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129-131.</a:t>
            </a:r>
          </a:p>
          <a:p>
            <a:pPr eaLnBrk="1" hangingPunct="1">
              <a:spcBef>
                <a:spcPct val="0"/>
              </a:spcBef>
            </a:pPr>
            <a:endParaRPr lang="en-US"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F02B0292-1AB8-D541-90FF-7868E50FAF5F}" type="slidenum">
              <a:rPr lang="en-US" altLang="en-US">
                <a:ea typeface="Arial" charset="0"/>
                <a:cs typeface="Arial" charset="0"/>
              </a:rPr>
              <a:pPr>
                <a:spcBef>
                  <a:spcPct val="0"/>
                </a:spcBef>
              </a:pPr>
              <a:t>13</a:t>
            </a:fld>
            <a:endParaRPr lang="en-US" altLang="en-US">
              <a:ea typeface="Arial" charset="0"/>
              <a:cs typeface="Arial" charset="0"/>
            </a:endParaRPr>
          </a:p>
        </p:txBody>
      </p:sp>
    </p:spTree>
    <p:extLst>
      <p:ext uri="{BB962C8B-B14F-4D97-AF65-F5344CB8AC3E}">
        <p14:creationId xmlns:p14="http://schemas.microsoft.com/office/powerpoint/2010/main" val="16163940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49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166.</a:t>
            </a:r>
          </a:p>
          <a:p>
            <a:pPr eaLnBrk="1" hangingPunct="1">
              <a:spcBef>
                <a:spcPct val="0"/>
              </a:spcBef>
            </a:pPr>
            <a:endParaRPr lang="en-US" altLang="en-US"/>
          </a:p>
        </p:txBody>
      </p:sp>
      <p:sp>
        <p:nvSpPr>
          <p:cNvPr id="249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89C50ECE-9810-DE43-97BA-E4641A0DE7B1}" type="slidenum">
              <a:rPr lang="en-US" altLang="en-US">
                <a:ea typeface="Arial" charset="0"/>
                <a:cs typeface="Arial" charset="0"/>
              </a:rPr>
              <a:pPr>
                <a:spcBef>
                  <a:spcPct val="0"/>
                </a:spcBef>
              </a:pPr>
              <a:t>121</a:t>
            </a:fld>
            <a:endParaRPr lang="en-US" altLang="en-US">
              <a:ea typeface="Arial" charset="0"/>
              <a:cs typeface="Arial" charset="0"/>
            </a:endParaRPr>
          </a:p>
        </p:txBody>
      </p:sp>
    </p:spTree>
    <p:extLst>
      <p:ext uri="{BB962C8B-B14F-4D97-AF65-F5344CB8AC3E}">
        <p14:creationId xmlns:p14="http://schemas.microsoft.com/office/powerpoint/2010/main" val="5477031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51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1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994DD535-304B-5A4F-9EF2-1F3D8BEF27FA}" type="slidenum">
              <a:rPr lang="en-US" altLang="en-US">
                <a:ea typeface="Arial" charset="0"/>
                <a:cs typeface="Arial" charset="0"/>
              </a:rPr>
              <a:pPr>
                <a:spcBef>
                  <a:spcPct val="0"/>
                </a:spcBef>
              </a:pPr>
              <a:t>122</a:t>
            </a:fld>
            <a:endParaRPr lang="en-US" altLang="en-US">
              <a:ea typeface="Arial" charset="0"/>
              <a:cs typeface="Arial" charset="0"/>
            </a:endParaRPr>
          </a:p>
        </p:txBody>
      </p:sp>
    </p:spTree>
    <p:extLst>
      <p:ext uri="{BB962C8B-B14F-4D97-AF65-F5344CB8AC3E}">
        <p14:creationId xmlns:p14="http://schemas.microsoft.com/office/powerpoint/2010/main" val="140171690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53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166.</a:t>
            </a:r>
          </a:p>
          <a:p>
            <a:pPr eaLnBrk="1" hangingPunct="1">
              <a:spcBef>
                <a:spcPct val="0"/>
              </a:spcBef>
            </a:pPr>
            <a:endParaRPr lang="en-US" altLang="en-US"/>
          </a:p>
        </p:txBody>
      </p:sp>
      <p:sp>
        <p:nvSpPr>
          <p:cNvPr id="253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0BFDB07F-AD82-364B-8355-2B856430ED83}" type="slidenum">
              <a:rPr lang="en-US" altLang="en-US">
                <a:ea typeface="Arial" charset="0"/>
                <a:cs typeface="Arial" charset="0"/>
              </a:rPr>
              <a:pPr>
                <a:spcBef>
                  <a:spcPct val="0"/>
                </a:spcBef>
              </a:pPr>
              <a:t>123</a:t>
            </a:fld>
            <a:endParaRPr lang="en-US" altLang="en-US">
              <a:ea typeface="Arial" charset="0"/>
              <a:cs typeface="Arial" charset="0"/>
            </a:endParaRPr>
          </a:p>
        </p:txBody>
      </p:sp>
    </p:spTree>
    <p:extLst>
      <p:ext uri="{BB962C8B-B14F-4D97-AF65-F5344CB8AC3E}">
        <p14:creationId xmlns:p14="http://schemas.microsoft.com/office/powerpoint/2010/main" val="76038113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56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7CFCD593-D6F7-174F-BD2C-7546B911C0BB}" type="slidenum">
              <a:rPr lang="en-US" altLang="en-US">
                <a:ea typeface="Arial" charset="0"/>
                <a:cs typeface="Arial" charset="0"/>
              </a:rPr>
              <a:pPr>
                <a:spcBef>
                  <a:spcPct val="0"/>
                </a:spcBef>
              </a:pPr>
              <a:t>124</a:t>
            </a:fld>
            <a:endParaRPr lang="en-US" altLang="en-US">
              <a:ea typeface="Arial" charset="0"/>
              <a:cs typeface="Arial" charset="0"/>
            </a:endParaRPr>
          </a:p>
        </p:txBody>
      </p:sp>
    </p:spTree>
    <p:extLst>
      <p:ext uri="{BB962C8B-B14F-4D97-AF65-F5344CB8AC3E}">
        <p14:creationId xmlns:p14="http://schemas.microsoft.com/office/powerpoint/2010/main" val="5048542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58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167.</a:t>
            </a:r>
          </a:p>
          <a:p>
            <a:pPr eaLnBrk="1" hangingPunct="1">
              <a:spcBef>
                <a:spcPct val="0"/>
              </a:spcBef>
            </a:pPr>
            <a:endParaRPr lang="en-US" altLang="en-US"/>
          </a:p>
        </p:txBody>
      </p:sp>
      <p:sp>
        <p:nvSpPr>
          <p:cNvPr id="2580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5E2AE899-A97B-CC4C-B4B5-F28F4D6FB8BE}" type="slidenum">
              <a:rPr lang="en-US" altLang="en-US">
                <a:ea typeface="Arial" charset="0"/>
                <a:cs typeface="Arial" charset="0"/>
              </a:rPr>
              <a:pPr>
                <a:spcBef>
                  <a:spcPct val="0"/>
                </a:spcBef>
              </a:pPr>
              <a:t>125</a:t>
            </a:fld>
            <a:endParaRPr lang="en-US" altLang="en-US">
              <a:ea typeface="Arial" charset="0"/>
              <a:cs typeface="Arial" charset="0"/>
            </a:endParaRPr>
          </a:p>
        </p:txBody>
      </p:sp>
    </p:spTree>
    <p:extLst>
      <p:ext uri="{BB962C8B-B14F-4D97-AF65-F5344CB8AC3E}">
        <p14:creationId xmlns:p14="http://schemas.microsoft.com/office/powerpoint/2010/main" val="25241337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60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0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10C893AE-B198-D34C-AF13-B356EE4E3CC7}" type="slidenum">
              <a:rPr lang="en-US" altLang="en-US">
                <a:ea typeface="Arial" charset="0"/>
                <a:cs typeface="Arial" charset="0"/>
              </a:rPr>
              <a:pPr>
                <a:spcBef>
                  <a:spcPct val="0"/>
                </a:spcBef>
              </a:pPr>
              <a:t>126</a:t>
            </a:fld>
            <a:endParaRPr lang="en-US" altLang="en-US">
              <a:ea typeface="Arial" charset="0"/>
              <a:cs typeface="Arial" charset="0"/>
            </a:endParaRPr>
          </a:p>
        </p:txBody>
      </p:sp>
    </p:spTree>
    <p:extLst>
      <p:ext uri="{BB962C8B-B14F-4D97-AF65-F5344CB8AC3E}">
        <p14:creationId xmlns:p14="http://schemas.microsoft.com/office/powerpoint/2010/main" val="1031390800"/>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62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167.</a:t>
            </a:r>
          </a:p>
          <a:p>
            <a:pPr eaLnBrk="1" hangingPunct="1">
              <a:spcBef>
                <a:spcPct val="0"/>
              </a:spcBef>
            </a:pPr>
            <a:endParaRPr lang="en-US" altLang="en-US"/>
          </a:p>
        </p:txBody>
      </p:sp>
      <p:sp>
        <p:nvSpPr>
          <p:cNvPr id="262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84CED7AA-85B0-D34B-9673-66F0EC90A029}" type="slidenum">
              <a:rPr lang="en-US" altLang="en-US">
                <a:ea typeface="Arial" charset="0"/>
                <a:cs typeface="Arial" charset="0"/>
              </a:rPr>
              <a:pPr>
                <a:spcBef>
                  <a:spcPct val="0"/>
                </a:spcBef>
              </a:pPr>
              <a:t>127</a:t>
            </a:fld>
            <a:endParaRPr lang="en-US" altLang="en-US">
              <a:ea typeface="Arial" charset="0"/>
              <a:cs typeface="Arial" charset="0"/>
            </a:endParaRPr>
          </a:p>
        </p:txBody>
      </p:sp>
    </p:spTree>
    <p:extLst>
      <p:ext uri="{BB962C8B-B14F-4D97-AF65-F5344CB8AC3E}">
        <p14:creationId xmlns:p14="http://schemas.microsoft.com/office/powerpoint/2010/main" val="9717701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64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4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EF255DEB-52A2-B64F-AA72-C02AABC9E933}" type="slidenum">
              <a:rPr lang="en-US" altLang="en-US">
                <a:ea typeface="Arial" charset="0"/>
                <a:cs typeface="Arial" charset="0"/>
              </a:rPr>
              <a:pPr>
                <a:spcBef>
                  <a:spcPct val="0"/>
                </a:spcBef>
              </a:pPr>
              <a:t>128</a:t>
            </a:fld>
            <a:endParaRPr lang="en-US" altLang="en-US">
              <a:ea typeface="Arial" charset="0"/>
              <a:cs typeface="Arial" charset="0"/>
            </a:endParaRPr>
          </a:p>
        </p:txBody>
      </p:sp>
    </p:spTree>
    <p:extLst>
      <p:ext uri="{BB962C8B-B14F-4D97-AF65-F5344CB8AC3E}">
        <p14:creationId xmlns:p14="http://schemas.microsoft.com/office/powerpoint/2010/main" val="1166536192"/>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66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168.</a:t>
            </a:r>
          </a:p>
        </p:txBody>
      </p:sp>
      <p:sp>
        <p:nvSpPr>
          <p:cNvPr id="266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29D446F7-77B3-4546-8F34-F1EAC5018DC2}" type="slidenum">
              <a:rPr lang="en-US" altLang="en-US">
                <a:ea typeface="Arial" charset="0"/>
                <a:cs typeface="Arial" charset="0"/>
              </a:rPr>
              <a:pPr>
                <a:spcBef>
                  <a:spcPct val="0"/>
                </a:spcBef>
              </a:pPr>
              <a:t>129</a:t>
            </a:fld>
            <a:endParaRPr lang="en-US" altLang="en-US">
              <a:ea typeface="Arial" charset="0"/>
              <a:cs typeface="Arial" charset="0"/>
            </a:endParaRPr>
          </a:p>
        </p:txBody>
      </p:sp>
    </p:spTree>
    <p:extLst>
      <p:ext uri="{BB962C8B-B14F-4D97-AF65-F5344CB8AC3E}">
        <p14:creationId xmlns:p14="http://schemas.microsoft.com/office/powerpoint/2010/main" val="1595565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F1A9ADD7-0240-3D4F-817B-E9676A54E787}" type="slidenum">
              <a:rPr lang="en-US" altLang="en-US">
                <a:ea typeface="Arial" charset="0"/>
                <a:cs typeface="Arial" charset="0"/>
              </a:rPr>
              <a:pPr>
                <a:spcBef>
                  <a:spcPct val="0"/>
                </a:spcBef>
              </a:pPr>
              <a:t>14</a:t>
            </a:fld>
            <a:endParaRPr lang="en-US" altLang="en-US">
              <a:ea typeface="Arial" charset="0"/>
              <a:cs typeface="Arial" charset="0"/>
            </a:endParaRPr>
          </a:p>
        </p:txBody>
      </p:sp>
    </p:spTree>
    <p:extLst>
      <p:ext uri="{BB962C8B-B14F-4D97-AF65-F5344CB8AC3E}">
        <p14:creationId xmlns:p14="http://schemas.microsoft.com/office/powerpoint/2010/main" val="106582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131-132.</a:t>
            </a:r>
          </a:p>
          <a:p>
            <a:pPr eaLnBrk="1" hangingPunct="1">
              <a:spcBef>
                <a:spcPct val="0"/>
              </a:spcBef>
            </a:pPr>
            <a:endParaRPr lang="en-US" altLang="en-US"/>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764014C2-3C40-CC4E-9E7B-DE29B8B168E0}" type="slidenum">
              <a:rPr lang="en-US" altLang="en-US">
                <a:ea typeface="Arial" charset="0"/>
                <a:cs typeface="Arial" charset="0"/>
              </a:rPr>
              <a:pPr>
                <a:spcBef>
                  <a:spcPct val="0"/>
                </a:spcBef>
              </a:pPr>
              <a:t>15</a:t>
            </a:fld>
            <a:endParaRPr lang="en-US" altLang="en-US">
              <a:ea typeface="Arial" charset="0"/>
              <a:cs typeface="Arial" charset="0"/>
            </a:endParaRPr>
          </a:p>
        </p:txBody>
      </p:sp>
    </p:spTree>
    <p:extLst>
      <p:ext uri="{BB962C8B-B14F-4D97-AF65-F5344CB8AC3E}">
        <p14:creationId xmlns:p14="http://schemas.microsoft.com/office/powerpoint/2010/main" val="328110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E2EEB6B0-BA65-054F-8259-AF442E1610E7}" type="slidenum">
              <a:rPr lang="en-US" altLang="en-US">
                <a:ea typeface="Arial" charset="0"/>
                <a:cs typeface="Arial" charset="0"/>
              </a:rPr>
              <a:pPr>
                <a:spcBef>
                  <a:spcPct val="0"/>
                </a:spcBef>
              </a:pPr>
              <a:t>16</a:t>
            </a:fld>
            <a:endParaRPr lang="en-US" altLang="en-US">
              <a:ea typeface="Arial" charset="0"/>
              <a:cs typeface="Arial" charset="0"/>
            </a:endParaRPr>
          </a:p>
        </p:txBody>
      </p:sp>
    </p:spTree>
    <p:extLst>
      <p:ext uri="{BB962C8B-B14F-4D97-AF65-F5344CB8AC3E}">
        <p14:creationId xmlns:p14="http://schemas.microsoft.com/office/powerpoint/2010/main" val="1967979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70.</a:t>
            </a: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85D27569-3565-C841-9A0D-A7B30C384085}" type="slidenum">
              <a:rPr lang="en-US" altLang="en-US">
                <a:ea typeface="Arial" charset="0"/>
                <a:cs typeface="Arial" charset="0"/>
              </a:rPr>
              <a:pPr>
                <a:spcBef>
                  <a:spcPct val="0"/>
                </a:spcBef>
              </a:pPr>
              <a:t>17</a:t>
            </a:fld>
            <a:endParaRPr lang="en-US" altLang="en-US">
              <a:ea typeface="Arial" charset="0"/>
              <a:cs typeface="Arial" charset="0"/>
            </a:endParaRPr>
          </a:p>
        </p:txBody>
      </p:sp>
    </p:spTree>
    <p:extLst>
      <p:ext uri="{BB962C8B-B14F-4D97-AF65-F5344CB8AC3E}">
        <p14:creationId xmlns:p14="http://schemas.microsoft.com/office/powerpoint/2010/main" val="287821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132-134.</a:t>
            </a:r>
          </a:p>
          <a:p>
            <a:pPr eaLnBrk="1" hangingPunct="1">
              <a:spcBef>
                <a:spcPct val="0"/>
              </a:spcBef>
            </a:pPr>
            <a:endParaRPr lang="en-US" altLang="en-US"/>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BC623D4A-606B-0240-999E-89D7C1B944F2}" type="slidenum">
              <a:rPr lang="en-US" altLang="en-US">
                <a:ea typeface="Arial" charset="0"/>
                <a:cs typeface="Arial" charset="0"/>
              </a:rPr>
              <a:pPr>
                <a:spcBef>
                  <a:spcPct val="0"/>
                </a:spcBef>
              </a:pPr>
              <a:t>18</a:t>
            </a:fld>
            <a:endParaRPr lang="en-US" altLang="en-US">
              <a:ea typeface="Arial" charset="0"/>
              <a:cs typeface="Arial" charset="0"/>
            </a:endParaRPr>
          </a:p>
        </p:txBody>
      </p:sp>
    </p:spTree>
    <p:extLst>
      <p:ext uri="{BB962C8B-B14F-4D97-AF65-F5344CB8AC3E}">
        <p14:creationId xmlns:p14="http://schemas.microsoft.com/office/powerpoint/2010/main" val="1277668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132-134.</a:t>
            </a:r>
          </a:p>
          <a:p>
            <a:pPr eaLnBrk="1" hangingPunct="1">
              <a:spcBef>
                <a:spcPct val="0"/>
              </a:spcBef>
            </a:pPr>
            <a:endParaRPr lang="en-US" altLang="en-US"/>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48EDE17E-26CE-E844-96D9-3B6DF4507E47}" type="slidenum">
              <a:rPr lang="en-US" altLang="en-US">
                <a:ea typeface="Arial" charset="0"/>
                <a:cs typeface="Arial" charset="0"/>
              </a:rPr>
              <a:pPr>
                <a:spcBef>
                  <a:spcPct val="0"/>
                </a:spcBef>
              </a:pPr>
              <a:t>19</a:t>
            </a:fld>
            <a:endParaRPr lang="en-US" altLang="en-US">
              <a:ea typeface="Arial" charset="0"/>
              <a:cs typeface="Arial" charset="0"/>
            </a:endParaRPr>
          </a:p>
        </p:txBody>
      </p:sp>
    </p:spTree>
    <p:extLst>
      <p:ext uri="{BB962C8B-B14F-4D97-AF65-F5344CB8AC3E}">
        <p14:creationId xmlns:p14="http://schemas.microsoft.com/office/powerpoint/2010/main" val="1079240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CCB00436-1C45-1046-9DC2-13ABB9761F96}" type="slidenum">
              <a:rPr lang="en-US" altLang="en-US">
                <a:ea typeface="Arial" charset="0"/>
                <a:cs typeface="Arial" charset="0"/>
              </a:rPr>
              <a:pPr>
                <a:spcBef>
                  <a:spcPct val="0"/>
                </a:spcBef>
              </a:pPr>
              <a:t>20</a:t>
            </a:fld>
            <a:endParaRPr lang="en-US" altLang="en-US">
              <a:ea typeface="Arial" charset="0"/>
              <a:cs typeface="Arial" charset="0"/>
            </a:endParaRPr>
          </a:p>
        </p:txBody>
      </p:sp>
    </p:spTree>
    <p:extLst>
      <p:ext uri="{BB962C8B-B14F-4D97-AF65-F5344CB8AC3E}">
        <p14:creationId xmlns:p14="http://schemas.microsoft.com/office/powerpoint/2010/main" val="1155646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C0776E8D-8520-B540-8E82-0F500982206A}" type="slidenum">
              <a:rPr lang="en-US" altLang="en-US">
                <a:ea typeface="Arial" charset="0"/>
                <a:cs typeface="Arial" charset="0"/>
              </a:rPr>
              <a:pPr>
                <a:spcBef>
                  <a:spcPct val="0"/>
                </a:spcBef>
              </a:pPr>
              <a:t>3</a:t>
            </a:fld>
            <a:endParaRPr lang="en-US" altLang="en-US">
              <a:ea typeface="Arial" charset="0"/>
              <a:cs typeface="Arial" charset="0"/>
            </a:endParaRPr>
          </a:p>
        </p:txBody>
      </p:sp>
    </p:spTree>
    <p:extLst>
      <p:ext uri="{BB962C8B-B14F-4D97-AF65-F5344CB8AC3E}">
        <p14:creationId xmlns:p14="http://schemas.microsoft.com/office/powerpoint/2010/main" val="548459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134.</a:t>
            </a:r>
          </a:p>
          <a:p>
            <a:pPr eaLnBrk="1" hangingPunct="1">
              <a:spcBef>
                <a:spcPct val="0"/>
              </a:spcBef>
            </a:pPr>
            <a:endParaRPr lang="en-US" altLang="en-US"/>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1E856623-6BF0-3C41-89EA-E0C3AC1AE992}" type="slidenum">
              <a:rPr lang="en-US" altLang="en-US">
                <a:ea typeface="Arial" charset="0"/>
                <a:cs typeface="Arial" charset="0"/>
              </a:rPr>
              <a:pPr>
                <a:spcBef>
                  <a:spcPct val="0"/>
                </a:spcBef>
              </a:pPr>
              <a:t>21</a:t>
            </a:fld>
            <a:endParaRPr lang="en-US" altLang="en-US">
              <a:ea typeface="Arial" charset="0"/>
              <a:cs typeface="Arial" charset="0"/>
            </a:endParaRPr>
          </a:p>
        </p:txBody>
      </p:sp>
    </p:spTree>
    <p:extLst>
      <p:ext uri="{BB962C8B-B14F-4D97-AF65-F5344CB8AC3E}">
        <p14:creationId xmlns:p14="http://schemas.microsoft.com/office/powerpoint/2010/main" val="1107596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135.</a:t>
            </a:r>
          </a:p>
          <a:p>
            <a:pPr eaLnBrk="1" hangingPunct="1">
              <a:spcBef>
                <a:spcPct val="0"/>
              </a:spcBef>
            </a:pPr>
            <a:endParaRPr lang="en-US" altLang="en-US"/>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0A908BF7-ECC4-894B-94D7-AA0702F79D07}" type="slidenum">
              <a:rPr lang="en-US" altLang="en-US">
                <a:ea typeface="Arial" charset="0"/>
                <a:cs typeface="Arial" charset="0"/>
              </a:rPr>
              <a:pPr>
                <a:spcBef>
                  <a:spcPct val="0"/>
                </a:spcBef>
              </a:pPr>
              <a:t>22</a:t>
            </a:fld>
            <a:endParaRPr lang="en-US" altLang="en-US">
              <a:ea typeface="Arial" charset="0"/>
              <a:cs typeface="Arial" charset="0"/>
            </a:endParaRPr>
          </a:p>
        </p:txBody>
      </p:sp>
    </p:spTree>
    <p:extLst>
      <p:ext uri="{BB962C8B-B14F-4D97-AF65-F5344CB8AC3E}">
        <p14:creationId xmlns:p14="http://schemas.microsoft.com/office/powerpoint/2010/main" val="991249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135.</a:t>
            </a:r>
          </a:p>
          <a:p>
            <a:pPr eaLnBrk="1" hangingPunct="1">
              <a:spcBef>
                <a:spcPct val="0"/>
              </a:spcBef>
            </a:pPr>
            <a:endParaRPr lang="en-US" altLang="en-US"/>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D0F7F8DC-B46A-AC49-9CF3-2E11B81F63B6}" type="slidenum">
              <a:rPr lang="en-US" altLang="en-US">
                <a:ea typeface="Arial" charset="0"/>
                <a:cs typeface="Arial" charset="0"/>
              </a:rPr>
              <a:pPr>
                <a:spcBef>
                  <a:spcPct val="0"/>
                </a:spcBef>
              </a:pPr>
              <a:t>23</a:t>
            </a:fld>
            <a:endParaRPr lang="en-US" altLang="en-US">
              <a:ea typeface="Arial" charset="0"/>
              <a:cs typeface="Arial" charset="0"/>
            </a:endParaRPr>
          </a:p>
        </p:txBody>
      </p:sp>
    </p:spTree>
    <p:extLst>
      <p:ext uri="{BB962C8B-B14F-4D97-AF65-F5344CB8AC3E}">
        <p14:creationId xmlns:p14="http://schemas.microsoft.com/office/powerpoint/2010/main" val="1898671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135.</a:t>
            </a:r>
          </a:p>
          <a:p>
            <a:pPr eaLnBrk="1" hangingPunct="1">
              <a:spcBef>
                <a:spcPct val="0"/>
              </a:spcBef>
            </a:pPr>
            <a:endParaRPr lang="en-US" altLang="en-US"/>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A6388E3B-82AE-BC48-BB96-0CE1B7676BCD}" type="slidenum">
              <a:rPr lang="en-US" altLang="en-US">
                <a:ea typeface="Arial" charset="0"/>
                <a:cs typeface="Arial" charset="0"/>
              </a:rPr>
              <a:pPr>
                <a:spcBef>
                  <a:spcPct val="0"/>
                </a:spcBef>
              </a:pPr>
              <a:t>24</a:t>
            </a:fld>
            <a:endParaRPr lang="en-US" altLang="en-US">
              <a:ea typeface="Arial" charset="0"/>
              <a:cs typeface="Arial" charset="0"/>
            </a:endParaRPr>
          </a:p>
        </p:txBody>
      </p:sp>
    </p:spTree>
    <p:extLst>
      <p:ext uri="{BB962C8B-B14F-4D97-AF65-F5344CB8AC3E}">
        <p14:creationId xmlns:p14="http://schemas.microsoft.com/office/powerpoint/2010/main" val="15122888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BB1AE896-14C9-CB4E-8B20-675395EFDF4B}" type="slidenum">
              <a:rPr lang="en-US" altLang="en-US">
                <a:ea typeface="Arial" charset="0"/>
                <a:cs typeface="Arial" charset="0"/>
              </a:rPr>
              <a:pPr>
                <a:spcBef>
                  <a:spcPct val="0"/>
                </a:spcBef>
              </a:pPr>
              <a:t>25</a:t>
            </a:fld>
            <a:endParaRPr lang="en-US" altLang="en-US">
              <a:ea typeface="Arial" charset="0"/>
              <a:cs typeface="Arial" charset="0"/>
            </a:endParaRPr>
          </a:p>
        </p:txBody>
      </p:sp>
    </p:spTree>
    <p:extLst>
      <p:ext uri="{BB962C8B-B14F-4D97-AF65-F5344CB8AC3E}">
        <p14:creationId xmlns:p14="http://schemas.microsoft.com/office/powerpoint/2010/main" val="1570327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136.</a:t>
            </a:r>
          </a:p>
          <a:p>
            <a:pPr eaLnBrk="1" hangingPunct="1">
              <a:spcBef>
                <a:spcPct val="0"/>
              </a:spcBef>
            </a:pPr>
            <a:endParaRPr lang="en-US" altLang="en-US"/>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C64ED72A-5EF9-6E4A-8E76-166B26E3F4B0}" type="slidenum">
              <a:rPr lang="en-US" altLang="en-US">
                <a:ea typeface="Arial" charset="0"/>
                <a:cs typeface="Arial" charset="0"/>
              </a:rPr>
              <a:pPr>
                <a:spcBef>
                  <a:spcPct val="0"/>
                </a:spcBef>
              </a:pPr>
              <a:t>26</a:t>
            </a:fld>
            <a:endParaRPr lang="en-US" altLang="en-US">
              <a:ea typeface="Arial" charset="0"/>
              <a:cs typeface="Arial" charset="0"/>
            </a:endParaRPr>
          </a:p>
        </p:txBody>
      </p:sp>
    </p:spTree>
    <p:extLst>
      <p:ext uri="{BB962C8B-B14F-4D97-AF65-F5344CB8AC3E}">
        <p14:creationId xmlns:p14="http://schemas.microsoft.com/office/powerpoint/2010/main" val="20753176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22E3E2A7-962D-0246-B858-92917B4AFD07}" type="slidenum">
              <a:rPr lang="en-US" altLang="en-US">
                <a:ea typeface="Arial" charset="0"/>
                <a:cs typeface="Arial" charset="0"/>
              </a:rPr>
              <a:pPr>
                <a:spcBef>
                  <a:spcPct val="0"/>
                </a:spcBef>
              </a:pPr>
              <a:t>27</a:t>
            </a:fld>
            <a:endParaRPr lang="en-US" altLang="en-US">
              <a:ea typeface="Arial" charset="0"/>
              <a:cs typeface="Arial" charset="0"/>
            </a:endParaRPr>
          </a:p>
        </p:txBody>
      </p:sp>
    </p:spTree>
    <p:extLst>
      <p:ext uri="{BB962C8B-B14F-4D97-AF65-F5344CB8AC3E}">
        <p14:creationId xmlns:p14="http://schemas.microsoft.com/office/powerpoint/2010/main" val="4346346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E99BB794-824D-3048-8976-04DFD8D1303E}" type="slidenum">
              <a:rPr lang="en-US" altLang="en-US">
                <a:ea typeface="Arial" charset="0"/>
                <a:cs typeface="Arial" charset="0"/>
              </a:rPr>
              <a:pPr>
                <a:spcBef>
                  <a:spcPct val="0"/>
                </a:spcBef>
              </a:pPr>
              <a:t>28</a:t>
            </a:fld>
            <a:endParaRPr lang="en-US" altLang="en-US">
              <a:ea typeface="Arial" charset="0"/>
              <a:cs typeface="Arial" charset="0"/>
            </a:endParaRPr>
          </a:p>
        </p:txBody>
      </p:sp>
    </p:spTree>
    <p:extLst>
      <p:ext uri="{BB962C8B-B14F-4D97-AF65-F5344CB8AC3E}">
        <p14:creationId xmlns:p14="http://schemas.microsoft.com/office/powerpoint/2010/main" val="13134354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136.</a:t>
            </a:r>
          </a:p>
          <a:p>
            <a:pPr eaLnBrk="1" hangingPunct="1">
              <a:spcBef>
                <a:spcPct val="0"/>
              </a:spcBef>
            </a:pPr>
            <a:endParaRPr lang="en-US" altLang="en-US"/>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41D38BB2-F0BD-114D-85DA-DE7B6BB50DF8}" type="slidenum">
              <a:rPr lang="en-US" altLang="en-US">
                <a:ea typeface="Arial" charset="0"/>
                <a:cs typeface="Arial" charset="0"/>
              </a:rPr>
              <a:pPr>
                <a:spcBef>
                  <a:spcPct val="0"/>
                </a:spcBef>
              </a:pPr>
              <a:t>29</a:t>
            </a:fld>
            <a:endParaRPr lang="en-US" altLang="en-US">
              <a:ea typeface="Arial" charset="0"/>
              <a:cs typeface="Arial" charset="0"/>
            </a:endParaRPr>
          </a:p>
        </p:txBody>
      </p:sp>
    </p:spTree>
    <p:extLst>
      <p:ext uri="{BB962C8B-B14F-4D97-AF65-F5344CB8AC3E}">
        <p14:creationId xmlns:p14="http://schemas.microsoft.com/office/powerpoint/2010/main" val="9246628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137.</a:t>
            </a:r>
          </a:p>
          <a:p>
            <a:pPr eaLnBrk="1" hangingPunct="1">
              <a:spcBef>
                <a:spcPct val="0"/>
              </a:spcBef>
            </a:pPr>
            <a:endParaRPr lang="en-US" altLang="en-US"/>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F358AE02-A90D-3644-9547-56DB6903F521}" type="slidenum">
              <a:rPr lang="en-US" altLang="en-US">
                <a:ea typeface="Arial" charset="0"/>
                <a:cs typeface="Arial" charset="0"/>
              </a:rPr>
              <a:pPr>
                <a:spcBef>
                  <a:spcPct val="0"/>
                </a:spcBef>
              </a:pPr>
              <a:t>30</a:t>
            </a:fld>
            <a:endParaRPr lang="en-US" altLang="en-US">
              <a:ea typeface="Arial" charset="0"/>
              <a:cs typeface="Arial" charset="0"/>
            </a:endParaRPr>
          </a:p>
        </p:txBody>
      </p:sp>
    </p:spTree>
    <p:extLst>
      <p:ext uri="{BB962C8B-B14F-4D97-AF65-F5344CB8AC3E}">
        <p14:creationId xmlns:p14="http://schemas.microsoft.com/office/powerpoint/2010/main" val="1616228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16F9B8FF-C1B3-E74B-8462-B6286063270B}" type="slidenum">
              <a:rPr lang="en-US" altLang="en-US">
                <a:ea typeface="Arial" charset="0"/>
                <a:cs typeface="Arial" charset="0"/>
              </a:rPr>
              <a:pPr>
                <a:spcBef>
                  <a:spcPct val="0"/>
                </a:spcBef>
              </a:pPr>
              <a:t>4</a:t>
            </a:fld>
            <a:endParaRPr lang="en-US" altLang="en-US">
              <a:ea typeface="Arial" charset="0"/>
              <a:cs typeface="Arial" charset="0"/>
            </a:endParaRPr>
          </a:p>
        </p:txBody>
      </p:sp>
    </p:spTree>
    <p:extLst>
      <p:ext uri="{BB962C8B-B14F-4D97-AF65-F5344CB8AC3E}">
        <p14:creationId xmlns:p14="http://schemas.microsoft.com/office/powerpoint/2010/main" val="9637095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EA71BCE5-CB36-4641-ABA1-3C872F6EB572}" type="slidenum">
              <a:rPr lang="en-US" altLang="en-US">
                <a:ea typeface="Arial" charset="0"/>
                <a:cs typeface="Arial" charset="0"/>
              </a:rPr>
              <a:pPr>
                <a:spcBef>
                  <a:spcPct val="0"/>
                </a:spcBef>
              </a:pPr>
              <a:t>31</a:t>
            </a:fld>
            <a:endParaRPr lang="en-US" altLang="en-US">
              <a:ea typeface="Arial" charset="0"/>
              <a:cs typeface="Arial" charset="0"/>
            </a:endParaRPr>
          </a:p>
        </p:txBody>
      </p:sp>
    </p:spTree>
    <p:extLst>
      <p:ext uri="{BB962C8B-B14F-4D97-AF65-F5344CB8AC3E}">
        <p14:creationId xmlns:p14="http://schemas.microsoft.com/office/powerpoint/2010/main" val="4300510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137.</a:t>
            </a:r>
          </a:p>
          <a:p>
            <a:pPr eaLnBrk="1" hangingPunct="1">
              <a:spcBef>
                <a:spcPct val="0"/>
              </a:spcBef>
            </a:pPr>
            <a:endParaRPr lang="en-US" altLang="en-US"/>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7CA04BFE-1D97-9F49-8368-918E6671BB34}" type="slidenum">
              <a:rPr lang="en-US" altLang="en-US">
                <a:ea typeface="Arial" charset="0"/>
                <a:cs typeface="Arial" charset="0"/>
              </a:rPr>
              <a:pPr>
                <a:spcBef>
                  <a:spcPct val="0"/>
                </a:spcBef>
              </a:pPr>
              <a:t>32</a:t>
            </a:fld>
            <a:endParaRPr lang="en-US" altLang="en-US">
              <a:ea typeface="Arial" charset="0"/>
              <a:cs typeface="Arial" charset="0"/>
            </a:endParaRPr>
          </a:p>
        </p:txBody>
      </p:sp>
    </p:spTree>
    <p:extLst>
      <p:ext uri="{BB962C8B-B14F-4D97-AF65-F5344CB8AC3E}">
        <p14:creationId xmlns:p14="http://schemas.microsoft.com/office/powerpoint/2010/main" val="15861974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137.</a:t>
            </a:r>
          </a:p>
          <a:p>
            <a:pPr eaLnBrk="1" hangingPunct="1">
              <a:spcBef>
                <a:spcPct val="0"/>
              </a:spcBef>
            </a:pPr>
            <a:endParaRPr lang="en-US" altLang="en-US"/>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0F36B6A2-F8F7-7F4C-A73A-DD54D0B0FA45}" type="slidenum">
              <a:rPr lang="en-US" altLang="en-US">
                <a:ea typeface="Arial" charset="0"/>
                <a:cs typeface="Arial" charset="0"/>
              </a:rPr>
              <a:pPr>
                <a:spcBef>
                  <a:spcPct val="0"/>
                </a:spcBef>
              </a:pPr>
              <a:t>33</a:t>
            </a:fld>
            <a:endParaRPr lang="en-US" altLang="en-US">
              <a:ea typeface="Arial" charset="0"/>
              <a:cs typeface="Arial" charset="0"/>
            </a:endParaRPr>
          </a:p>
        </p:txBody>
      </p:sp>
    </p:spTree>
    <p:extLst>
      <p:ext uri="{BB962C8B-B14F-4D97-AF65-F5344CB8AC3E}">
        <p14:creationId xmlns:p14="http://schemas.microsoft.com/office/powerpoint/2010/main" val="3589684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7B5B8D3B-C29B-534B-AEF2-AD28D400160B}" type="slidenum">
              <a:rPr lang="en-US" altLang="en-US">
                <a:ea typeface="Arial" charset="0"/>
                <a:cs typeface="Arial" charset="0"/>
              </a:rPr>
              <a:pPr>
                <a:spcBef>
                  <a:spcPct val="0"/>
                </a:spcBef>
              </a:pPr>
              <a:t>34</a:t>
            </a:fld>
            <a:endParaRPr lang="en-US" altLang="en-US">
              <a:ea typeface="Arial" charset="0"/>
              <a:cs typeface="Arial" charset="0"/>
            </a:endParaRPr>
          </a:p>
        </p:txBody>
      </p:sp>
    </p:spTree>
    <p:extLst>
      <p:ext uri="{BB962C8B-B14F-4D97-AF65-F5344CB8AC3E}">
        <p14:creationId xmlns:p14="http://schemas.microsoft.com/office/powerpoint/2010/main" val="901460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138.</a:t>
            </a:r>
          </a:p>
          <a:p>
            <a:pPr eaLnBrk="1" hangingPunct="1">
              <a:spcBef>
                <a:spcPct val="0"/>
              </a:spcBef>
            </a:pPr>
            <a:endParaRPr lang="en-US" altLang="en-US"/>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1B060383-B0F4-E24A-B287-9B9F9ED733B6}" type="slidenum">
              <a:rPr lang="en-US" altLang="en-US">
                <a:ea typeface="Arial" charset="0"/>
                <a:cs typeface="Arial" charset="0"/>
              </a:rPr>
              <a:pPr>
                <a:spcBef>
                  <a:spcPct val="0"/>
                </a:spcBef>
              </a:pPr>
              <a:t>35</a:t>
            </a:fld>
            <a:endParaRPr lang="en-US" altLang="en-US">
              <a:ea typeface="Arial" charset="0"/>
              <a:cs typeface="Arial" charset="0"/>
            </a:endParaRPr>
          </a:p>
        </p:txBody>
      </p:sp>
    </p:spTree>
    <p:extLst>
      <p:ext uri="{BB962C8B-B14F-4D97-AF65-F5344CB8AC3E}">
        <p14:creationId xmlns:p14="http://schemas.microsoft.com/office/powerpoint/2010/main" val="348586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138.</a:t>
            </a:r>
          </a:p>
          <a:p>
            <a:pPr eaLnBrk="1" hangingPunct="1">
              <a:spcBef>
                <a:spcPct val="0"/>
              </a:spcBef>
            </a:pPr>
            <a:endParaRPr lang="en-US" altLang="en-US"/>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0EBDF9E9-BC09-D14A-BD95-AB9215A555B7}" type="slidenum">
              <a:rPr lang="en-US" altLang="en-US">
                <a:ea typeface="Arial" charset="0"/>
                <a:cs typeface="Arial" charset="0"/>
              </a:rPr>
              <a:pPr>
                <a:spcBef>
                  <a:spcPct val="0"/>
                </a:spcBef>
              </a:pPr>
              <a:t>36</a:t>
            </a:fld>
            <a:endParaRPr lang="en-US" altLang="en-US">
              <a:ea typeface="Arial" charset="0"/>
              <a:cs typeface="Arial" charset="0"/>
            </a:endParaRPr>
          </a:p>
        </p:txBody>
      </p:sp>
    </p:spTree>
    <p:extLst>
      <p:ext uri="{BB962C8B-B14F-4D97-AF65-F5344CB8AC3E}">
        <p14:creationId xmlns:p14="http://schemas.microsoft.com/office/powerpoint/2010/main" val="3551769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138.</a:t>
            </a:r>
          </a:p>
          <a:p>
            <a:pPr eaLnBrk="1" hangingPunct="1">
              <a:spcBef>
                <a:spcPct val="0"/>
              </a:spcBef>
            </a:pPr>
            <a:endParaRPr lang="en-US" altLang="en-US"/>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074F4799-3405-A043-9A5F-7919DEAFECCC}" type="slidenum">
              <a:rPr lang="en-US" altLang="en-US">
                <a:ea typeface="Arial" charset="0"/>
                <a:cs typeface="Arial" charset="0"/>
              </a:rPr>
              <a:pPr>
                <a:spcBef>
                  <a:spcPct val="0"/>
                </a:spcBef>
              </a:pPr>
              <a:t>37</a:t>
            </a:fld>
            <a:endParaRPr lang="en-US" altLang="en-US">
              <a:ea typeface="Arial" charset="0"/>
              <a:cs typeface="Arial" charset="0"/>
            </a:endParaRPr>
          </a:p>
        </p:txBody>
      </p:sp>
    </p:spTree>
    <p:extLst>
      <p:ext uri="{BB962C8B-B14F-4D97-AF65-F5344CB8AC3E}">
        <p14:creationId xmlns:p14="http://schemas.microsoft.com/office/powerpoint/2010/main" val="16018259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F089C5EC-C4FB-2048-8D0B-500DC73757E5}" type="slidenum">
              <a:rPr lang="en-US" altLang="en-US">
                <a:ea typeface="Arial" charset="0"/>
                <a:cs typeface="Arial" charset="0"/>
              </a:rPr>
              <a:pPr>
                <a:spcBef>
                  <a:spcPct val="0"/>
                </a:spcBef>
              </a:pPr>
              <a:t>38</a:t>
            </a:fld>
            <a:endParaRPr lang="en-US" altLang="en-US">
              <a:ea typeface="Arial" charset="0"/>
              <a:cs typeface="Arial" charset="0"/>
            </a:endParaRPr>
          </a:p>
        </p:txBody>
      </p:sp>
    </p:spTree>
    <p:extLst>
      <p:ext uri="{BB962C8B-B14F-4D97-AF65-F5344CB8AC3E}">
        <p14:creationId xmlns:p14="http://schemas.microsoft.com/office/powerpoint/2010/main" val="10343815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139.</a:t>
            </a:r>
          </a:p>
          <a:p>
            <a:pPr eaLnBrk="1" hangingPunct="1">
              <a:spcBef>
                <a:spcPct val="0"/>
              </a:spcBef>
            </a:pPr>
            <a:endParaRPr lang="en-US" altLang="en-US"/>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564D3565-B46B-A541-8ED8-8DCE356DCEEE}" type="slidenum">
              <a:rPr lang="en-US" altLang="en-US">
                <a:ea typeface="Arial" charset="0"/>
                <a:cs typeface="Arial" charset="0"/>
              </a:rPr>
              <a:pPr>
                <a:spcBef>
                  <a:spcPct val="0"/>
                </a:spcBef>
              </a:pPr>
              <a:t>39</a:t>
            </a:fld>
            <a:endParaRPr lang="en-US" altLang="en-US">
              <a:ea typeface="Arial" charset="0"/>
              <a:cs typeface="Arial" charset="0"/>
            </a:endParaRPr>
          </a:p>
        </p:txBody>
      </p:sp>
    </p:spTree>
    <p:extLst>
      <p:ext uri="{BB962C8B-B14F-4D97-AF65-F5344CB8AC3E}">
        <p14:creationId xmlns:p14="http://schemas.microsoft.com/office/powerpoint/2010/main" val="9701514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Functions SUM and AVG operate on numeric values only.</a:t>
            </a:r>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5BE5CF26-402C-E840-9EB9-8E3707D07084}" type="slidenum">
              <a:rPr lang="en-US" altLang="en-US">
                <a:ea typeface="Arial" charset="0"/>
                <a:cs typeface="Arial" charset="0"/>
              </a:rPr>
              <a:pPr>
                <a:spcBef>
                  <a:spcPct val="0"/>
                </a:spcBef>
              </a:pPr>
              <a:t>40</a:t>
            </a:fld>
            <a:endParaRPr lang="en-US" altLang="en-US">
              <a:ea typeface="Arial" charset="0"/>
              <a:cs typeface="Arial" charset="0"/>
            </a:endParaRPr>
          </a:p>
        </p:txBody>
      </p:sp>
    </p:spTree>
    <p:extLst>
      <p:ext uri="{BB962C8B-B14F-4D97-AF65-F5344CB8AC3E}">
        <p14:creationId xmlns:p14="http://schemas.microsoft.com/office/powerpoint/2010/main" val="1638782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C9F0C213-97E5-5E45-8333-1AF6B167AEE9}" type="slidenum">
              <a:rPr lang="en-US" altLang="en-US">
                <a:ea typeface="Arial" charset="0"/>
                <a:cs typeface="Arial" charset="0"/>
              </a:rPr>
              <a:pPr>
                <a:spcBef>
                  <a:spcPct val="0"/>
                </a:spcBef>
              </a:pPr>
              <a:t>5</a:t>
            </a:fld>
            <a:endParaRPr lang="en-US" altLang="en-US">
              <a:ea typeface="Arial" charset="0"/>
              <a:cs typeface="Arial" charset="0"/>
            </a:endParaRPr>
          </a:p>
        </p:txBody>
      </p:sp>
    </p:spTree>
    <p:extLst>
      <p:ext uri="{BB962C8B-B14F-4D97-AF65-F5344CB8AC3E}">
        <p14:creationId xmlns:p14="http://schemas.microsoft.com/office/powerpoint/2010/main" val="7445058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139.</a:t>
            </a:r>
          </a:p>
          <a:p>
            <a:pPr eaLnBrk="1" hangingPunct="1">
              <a:spcBef>
                <a:spcPct val="0"/>
              </a:spcBef>
            </a:pPr>
            <a:endParaRPr lang="en-US" altLang="en-US"/>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A128313F-B81E-AF48-893B-6E573002112A}" type="slidenum">
              <a:rPr lang="en-US" altLang="en-US">
                <a:ea typeface="Arial" charset="0"/>
                <a:cs typeface="Arial" charset="0"/>
              </a:rPr>
              <a:pPr>
                <a:spcBef>
                  <a:spcPct val="0"/>
                </a:spcBef>
              </a:pPr>
              <a:t>41</a:t>
            </a:fld>
            <a:endParaRPr lang="en-US" altLang="en-US">
              <a:ea typeface="Arial" charset="0"/>
              <a:cs typeface="Arial" charset="0"/>
            </a:endParaRPr>
          </a:p>
        </p:txBody>
      </p:sp>
    </p:spTree>
    <p:extLst>
      <p:ext uri="{BB962C8B-B14F-4D97-AF65-F5344CB8AC3E}">
        <p14:creationId xmlns:p14="http://schemas.microsoft.com/office/powerpoint/2010/main" val="15346122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139.</a:t>
            </a:r>
          </a:p>
          <a:p>
            <a:pPr eaLnBrk="1" hangingPunct="1">
              <a:spcBef>
                <a:spcPct val="0"/>
              </a:spcBef>
            </a:pPr>
            <a:endParaRPr lang="en-US" altLang="en-US"/>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A628084C-7194-5A48-A18A-AD97D8FB0A3B}" type="slidenum">
              <a:rPr lang="en-US" altLang="en-US">
                <a:ea typeface="Arial" charset="0"/>
                <a:cs typeface="Arial" charset="0"/>
              </a:rPr>
              <a:pPr>
                <a:spcBef>
                  <a:spcPct val="0"/>
                </a:spcBef>
              </a:pPr>
              <a:t>42</a:t>
            </a:fld>
            <a:endParaRPr lang="en-US" altLang="en-US">
              <a:ea typeface="Arial" charset="0"/>
              <a:cs typeface="Arial" charset="0"/>
            </a:endParaRPr>
          </a:p>
        </p:txBody>
      </p:sp>
    </p:spTree>
    <p:extLst>
      <p:ext uri="{BB962C8B-B14F-4D97-AF65-F5344CB8AC3E}">
        <p14:creationId xmlns:p14="http://schemas.microsoft.com/office/powerpoint/2010/main" val="9487121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140.</a:t>
            </a:r>
          </a:p>
          <a:p>
            <a:pPr eaLnBrk="1" hangingPunct="1">
              <a:spcBef>
                <a:spcPct val="0"/>
              </a:spcBef>
            </a:pPr>
            <a:endParaRPr lang="en-US" altLang="en-US"/>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31D7F50F-C7C6-3E49-B37E-607A09D14103}" type="slidenum">
              <a:rPr lang="en-US" altLang="en-US">
                <a:ea typeface="Arial" charset="0"/>
                <a:cs typeface="Arial" charset="0"/>
              </a:rPr>
              <a:pPr>
                <a:spcBef>
                  <a:spcPct val="0"/>
                </a:spcBef>
              </a:pPr>
              <a:t>43</a:t>
            </a:fld>
            <a:endParaRPr lang="en-US" altLang="en-US">
              <a:ea typeface="Arial" charset="0"/>
              <a:cs typeface="Arial" charset="0"/>
            </a:endParaRPr>
          </a:p>
        </p:txBody>
      </p:sp>
    </p:spTree>
    <p:extLst>
      <p:ext uri="{BB962C8B-B14F-4D97-AF65-F5344CB8AC3E}">
        <p14:creationId xmlns:p14="http://schemas.microsoft.com/office/powerpoint/2010/main" val="20866441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140.</a:t>
            </a:r>
          </a:p>
          <a:p>
            <a:pPr eaLnBrk="1" hangingPunct="1">
              <a:spcBef>
                <a:spcPct val="0"/>
              </a:spcBef>
            </a:pPr>
            <a:endParaRPr lang="en-US" altLang="en-US"/>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5BF15AAF-FEA8-354F-9669-D90D8B236094}" type="slidenum">
              <a:rPr lang="en-US" altLang="en-US">
                <a:ea typeface="Arial" charset="0"/>
                <a:cs typeface="Arial" charset="0"/>
              </a:rPr>
              <a:pPr>
                <a:spcBef>
                  <a:spcPct val="0"/>
                </a:spcBef>
              </a:pPr>
              <a:t>44</a:t>
            </a:fld>
            <a:endParaRPr lang="en-US" altLang="en-US">
              <a:ea typeface="Arial" charset="0"/>
              <a:cs typeface="Arial" charset="0"/>
            </a:endParaRPr>
          </a:p>
        </p:txBody>
      </p:sp>
    </p:spTree>
    <p:extLst>
      <p:ext uri="{BB962C8B-B14F-4D97-AF65-F5344CB8AC3E}">
        <p14:creationId xmlns:p14="http://schemas.microsoft.com/office/powerpoint/2010/main" val="18207441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D5D2BB09-419D-E445-A2A1-7D34D682A275}" type="slidenum">
              <a:rPr lang="en-US" altLang="en-US">
                <a:ea typeface="Arial" charset="0"/>
                <a:cs typeface="Arial" charset="0"/>
              </a:rPr>
              <a:pPr>
                <a:spcBef>
                  <a:spcPct val="0"/>
                </a:spcBef>
              </a:pPr>
              <a:t>45</a:t>
            </a:fld>
            <a:endParaRPr lang="en-US" altLang="en-US">
              <a:ea typeface="Arial" charset="0"/>
              <a:cs typeface="Arial" charset="0"/>
            </a:endParaRPr>
          </a:p>
        </p:txBody>
      </p:sp>
    </p:spTree>
    <p:extLst>
      <p:ext uri="{BB962C8B-B14F-4D97-AF65-F5344CB8AC3E}">
        <p14:creationId xmlns:p14="http://schemas.microsoft.com/office/powerpoint/2010/main" val="17522076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140-141.</a:t>
            </a:r>
          </a:p>
          <a:p>
            <a:pPr eaLnBrk="1" hangingPunct="1">
              <a:spcBef>
                <a:spcPct val="0"/>
              </a:spcBef>
            </a:pPr>
            <a:endParaRPr lang="en-US" altLang="en-US"/>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8A5AE579-481F-6F41-A278-F4CA47C1E097}" type="slidenum">
              <a:rPr lang="en-US" altLang="en-US">
                <a:ea typeface="Arial" charset="0"/>
                <a:cs typeface="Arial" charset="0"/>
              </a:rPr>
              <a:pPr>
                <a:spcBef>
                  <a:spcPct val="0"/>
                </a:spcBef>
              </a:pPr>
              <a:t>46</a:t>
            </a:fld>
            <a:endParaRPr lang="en-US" altLang="en-US">
              <a:ea typeface="Arial" charset="0"/>
              <a:cs typeface="Arial" charset="0"/>
            </a:endParaRPr>
          </a:p>
        </p:txBody>
      </p:sp>
    </p:spTree>
    <p:extLst>
      <p:ext uri="{BB962C8B-B14F-4D97-AF65-F5344CB8AC3E}">
        <p14:creationId xmlns:p14="http://schemas.microsoft.com/office/powerpoint/2010/main" val="9107054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140-141.</a:t>
            </a:r>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940A4708-C3FA-7E45-9436-079FB2CAC0DC}" type="slidenum">
              <a:rPr lang="en-US" altLang="en-US">
                <a:ea typeface="Arial" charset="0"/>
                <a:cs typeface="Arial" charset="0"/>
              </a:rPr>
              <a:pPr>
                <a:spcBef>
                  <a:spcPct val="0"/>
                </a:spcBef>
              </a:pPr>
              <a:t>47</a:t>
            </a:fld>
            <a:endParaRPr lang="en-US" altLang="en-US">
              <a:ea typeface="Arial" charset="0"/>
              <a:cs typeface="Arial" charset="0"/>
            </a:endParaRPr>
          </a:p>
        </p:txBody>
      </p:sp>
    </p:spTree>
    <p:extLst>
      <p:ext uri="{BB962C8B-B14F-4D97-AF65-F5344CB8AC3E}">
        <p14:creationId xmlns:p14="http://schemas.microsoft.com/office/powerpoint/2010/main" val="11102434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142.</a:t>
            </a:r>
          </a:p>
          <a:p>
            <a:pPr eaLnBrk="1" hangingPunct="1">
              <a:spcBef>
                <a:spcPct val="0"/>
              </a:spcBef>
            </a:pPr>
            <a:endParaRPr lang="en-US" altLang="en-US"/>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85C4488C-0ADE-414A-AEFF-6C16B287B330}" type="slidenum">
              <a:rPr lang="en-US" altLang="en-US">
                <a:ea typeface="Arial" charset="0"/>
                <a:cs typeface="Arial" charset="0"/>
              </a:rPr>
              <a:pPr>
                <a:spcBef>
                  <a:spcPct val="0"/>
                </a:spcBef>
              </a:pPr>
              <a:t>48</a:t>
            </a:fld>
            <a:endParaRPr lang="en-US" altLang="en-US">
              <a:ea typeface="Arial" charset="0"/>
              <a:cs typeface="Arial" charset="0"/>
            </a:endParaRPr>
          </a:p>
        </p:txBody>
      </p:sp>
    </p:spTree>
    <p:extLst>
      <p:ext uri="{BB962C8B-B14F-4D97-AF65-F5344CB8AC3E}">
        <p14:creationId xmlns:p14="http://schemas.microsoft.com/office/powerpoint/2010/main" val="3763394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142.</a:t>
            </a:r>
          </a:p>
          <a:p>
            <a:pPr eaLnBrk="1" hangingPunct="1">
              <a:spcBef>
                <a:spcPct val="0"/>
              </a:spcBef>
            </a:pPr>
            <a:endParaRPr lang="en-US" altLang="en-US"/>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F2541D2D-4495-3340-B3C8-A4705395B68D}" type="slidenum">
              <a:rPr lang="en-US" altLang="en-US">
                <a:ea typeface="Arial" charset="0"/>
                <a:cs typeface="Arial" charset="0"/>
              </a:rPr>
              <a:pPr>
                <a:spcBef>
                  <a:spcPct val="0"/>
                </a:spcBef>
              </a:pPr>
              <a:t>49</a:t>
            </a:fld>
            <a:endParaRPr lang="en-US" altLang="en-US">
              <a:ea typeface="Arial" charset="0"/>
              <a:cs typeface="Arial" charset="0"/>
            </a:endParaRPr>
          </a:p>
        </p:txBody>
      </p:sp>
    </p:spTree>
    <p:extLst>
      <p:ext uri="{BB962C8B-B14F-4D97-AF65-F5344CB8AC3E}">
        <p14:creationId xmlns:p14="http://schemas.microsoft.com/office/powerpoint/2010/main" val="7969889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142-143.</a:t>
            </a:r>
          </a:p>
          <a:p>
            <a:pPr eaLnBrk="1" hangingPunct="1">
              <a:spcBef>
                <a:spcPct val="0"/>
              </a:spcBef>
            </a:pPr>
            <a:endParaRPr lang="en-US" altLang="en-US"/>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50110D0C-9107-134B-83F0-50DE89E55854}" type="slidenum">
              <a:rPr lang="en-US" altLang="en-US">
                <a:ea typeface="Arial" charset="0"/>
                <a:cs typeface="Arial" charset="0"/>
              </a:rPr>
              <a:pPr>
                <a:spcBef>
                  <a:spcPct val="0"/>
                </a:spcBef>
              </a:pPr>
              <a:t>50</a:t>
            </a:fld>
            <a:endParaRPr lang="en-US" altLang="en-US">
              <a:ea typeface="Arial" charset="0"/>
              <a:cs typeface="Arial" charset="0"/>
            </a:endParaRPr>
          </a:p>
        </p:txBody>
      </p:sp>
    </p:spTree>
    <p:extLst>
      <p:ext uri="{BB962C8B-B14F-4D97-AF65-F5344CB8AC3E}">
        <p14:creationId xmlns:p14="http://schemas.microsoft.com/office/powerpoint/2010/main" val="1138599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DCL and TCL statements are covered in Chapter 10.</a:t>
            </a:r>
          </a:p>
          <a:p>
            <a:pPr eaLnBrk="1" hangingPunct="1">
              <a:spcBef>
                <a:spcPct val="0"/>
              </a:spcBef>
            </a:pPr>
            <a:endParaRPr lang="en-US" altLang="en-US"/>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8F9EBE05-FA71-8249-97A6-3ACCAD51760F}" type="slidenum">
              <a:rPr lang="en-US" altLang="en-US">
                <a:ea typeface="Arial" charset="0"/>
                <a:cs typeface="Arial" charset="0"/>
              </a:rPr>
              <a:pPr>
                <a:spcBef>
                  <a:spcPct val="0"/>
                </a:spcBef>
              </a:pPr>
              <a:t>6</a:t>
            </a:fld>
            <a:endParaRPr lang="en-US" altLang="en-US">
              <a:ea typeface="Arial" charset="0"/>
              <a:cs typeface="Arial" charset="0"/>
            </a:endParaRPr>
          </a:p>
        </p:txBody>
      </p:sp>
    </p:spTree>
    <p:extLst>
      <p:ext uri="{BB962C8B-B14F-4D97-AF65-F5344CB8AC3E}">
        <p14:creationId xmlns:p14="http://schemas.microsoft.com/office/powerpoint/2010/main" val="16705641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143.</a:t>
            </a:r>
          </a:p>
          <a:p>
            <a:pPr eaLnBrk="1" hangingPunct="1">
              <a:spcBef>
                <a:spcPct val="0"/>
              </a:spcBef>
            </a:pPr>
            <a:endParaRPr lang="en-US" altLang="en-US"/>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CC307181-9F6A-D24F-AB2D-DD86068C615C}" type="slidenum">
              <a:rPr lang="en-US" altLang="en-US">
                <a:ea typeface="Arial" charset="0"/>
                <a:cs typeface="Arial" charset="0"/>
              </a:rPr>
              <a:pPr>
                <a:spcBef>
                  <a:spcPct val="0"/>
                </a:spcBef>
              </a:pPr>
              <a:t>51</a:t>
            </a:fld>
            <a:endParaRPr lang="en-US" altLang="en-US">
              <a:ea typeface="Arial" charset="0"/>
              <a:cs typeface="Arial" charset="0"/>
            </a:endParaRPr>
          </a:p>
        </p:txBody>
      </p:sp>
    </p:spTree>
    <p:extLst>
      <p:ext uri="{BB962C8B-B14F-4D97-AF65-F5344CB8AC3E}">
        <p14:creationId xmlns:p14="http://schemas.microsoft.com/office/powerpoint/2010/main" val="2209677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143.</a:t>
            </a:r>
          </a:p>
          <a:p>
            <a:pPr eaLnBrk="1" hangingPunct="1">
              <a:spcBef>
                <a:spcPct val="0"/>
              </a:spcBef>
            </a:pPr>
            <a:endParaRPr lang="en-US" altLang="en-US"/>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27274E43-2A8F-FE4C-BD04-CA7DE6E89DE0}" type="slidenum">
              <a:rPr lang="en-US" altLang="en-US">
                <a:ea typeface="MS PGothic" charset="-128"/>
                <a:cs typeface="Arial" charset="0"/>
              </a:rPr>
              <a:pPr>
                <a:spcBef>
                  <a:spcPct val="0"/>
                </a:spcBef>
              </a:pPr>
              <a:t>52</a:t>
            </a:fld>
            <a:endParaRPr lang="en-US" altLang="en-US">
              <a:ea typeface="MS PGothic" charset="-128"/>
              <a:cs typeface="Arial" charset="0"/>
            </a:endParaRPr>
          </a:p>
        </p:txBody>
      </p:sp>
    </p:spTree>
    <p:extLst>
      <p:ext uri="{BB962C8B-B14F-4D97-AF65-F5344CB8AC3E}">
        <p14:creationId xmlns:p14="http://schemas.microsoft.com/office/powerpoint/2010/main" val="8059334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143-144.</a:t>
            </a:r>
          </a:p>
          <a:p>
            <a:pPr eaLnBrk="1" hangingPunct="1">
              <a:spcBef>
                <a:spcPct val="0"/>
              </a:spcBef>
            </a:pPr>
            <a:endParaRPr lang="en-US" altLang="en-US"/>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4419F9EF-0D4D-3340-B06A-9EDA257E36D8}" type="slidenum">
              <a:rPr lang="en-US" altLang="en-US">
                <a:ea typeface="Arial" charset="0"/>
                <a:cs typeface="Arial" charset="0"/>
              </a:rPr>
              <a:pPr>
                <a:spcBef>
                  <a:spcPct val="0"/>
                </a:spcBef>
              </a:pPr>
              <a:t>53</a:t>
            </a:fld>
            <a:endParaRPr lang="en-US" altLang="en-US">
              <a:ea typeface="Arial" charset="0"/>
              <a:cs typeface="Arial" charset="0"/>
            </a:endParaRPr>
          </a:p>
        </p:txBody>
      </p:sp>
    </p:spTree>
    <p:extLst>
      <p:ext uri="{BB962C8B-B14F-4D97-AF65-F5344CB8AC3E}">
        <p14:creationId xmlns:p14="http://schemas.microsoft.com/office/powerpoint/2010/main" val="11443678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40AE9E4A-6C8E-244D-A451-8CC7D1C32799}" type="slidenum">
              <a:rPr lang="en-US" altLang="en-US">
                <a:ea typeface="Arial" charset="0"/>
                <a:cs typeface="Arial" charset="0"/>
              </a:rPr>
              <a:pPr>
                <a:spcBef>
                  <a:spcPct val="0"/>
                </a:spcBef>
              </a:pPr>
              <a:t>54</a:t>
            </a:fld>
            <a:endParaRPr lang="en-US" altLang="en-US">
              <a:ea typeface="Arial" charset="0"/>
              <a:cs typeface="Arial" charset="0"/>
            </a:endParaRPr>
          </a:p>
        </p:txBody>
      </p:sp>
    </p:spTree>
    <p:extLst>
      <p:ext uri="{BB962C8B-B14F-4D97-AF65-F5344CB8AC3E}">
        <p14:creationId xmlns:p14="http://schemas.microsoft.com/office/powerpoint/2010/main" val="5263914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144.</a:t>
            </a:r>
          </a:p>
          <a:p>
            <a:pPr eaLnBrk="1" hangingPunct="1">
              <a:spcBef>
                <a:spcPct val="0"/>
              </a:spcBef>
            </a:pPr>
            <a:endParaRPr lang="en-US" altLang="en-US"/>
          </a:p>
        </p:txBody>
      </p:sp>
      <p:sp>
        <p:nvSpPr>
          <p:cNvPr id="114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F788D2A7-F9EB-9D48-9F53-1EB7C5C41A69}" type="slidenum">
              <a:rPr lang="en-US" altLang="en-US">
                <a:ea typeface="Arial" charset="0"/>
                <a:cs typeface="Arial" charset="0"/>
              </a:rPr>
              <a:pPr>
                <a:spcBef>
                  <a:spcPct val="0"/>
                </a:spcBef>
              </a:pPr>
              <a:t>55</a:t>
            </a:fld>
            <a:endParaRPr lang="en-US" altLang="en-US">
              <a:ea typeface="Arial" charset="0"/>
              <a:cs typeface="Arial" charset="0"/>
            </a:endParaRPr>
          </a:p>
        </p:txBody>
      </p:sp>
    </p:spTree>
    <p:extLst>
      <p:ext uri="{BB962C8B-B14F-4D97-AF65-F5344CB8AC3E}">
        <p14:creationId xmlns:p14="http://schemas.microsoft.com/office/powerpoint/2010/main" val="15751346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144-145.</a:t>
            </a:r>
          </a:p>
          <a:p>
            <a:pPr eaLnBrk="1" hangingPunct="1">
              <a:spcBef>
                <a:spcPct val="0"/>
              </a:spcBef>
            </a:pPr>
            <a:endParaRPr lang="en-US" altLang="en-US"/>
          </a:p>
        </p:txBody>
      </p:sp>
      <p:sp>
        <p:nvSpPr>
          <p:cNvPr id="1167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9F35B107-96BF-8D4B-A8C0-3E20A639C1E0}" type="slidenum">
              <a:rPr lang="en-US" altLang="en-US">
                <a:ea typeface="Arial" charset="0"/>
                <a:cs typeface="Arial" charset="0"/>
              </a:rPr>
              <a:pPr>
                <a:spcBef>
                  <a:spcPct val="0"/>
                </a:spcBef>
              </a:pPr>
              <a:t>56</a:t>
            </a:fld>
            <a:endParaRPr lang="en-US" altLang="en-US">
              <a:ea typeface="Arial" charset="0"/>
              <a:cs typeface="Arial" charset="0"/>
            </a:endParaRPr>
          </a:p>
        </p:txBody>
      </p:sp>
    </p:spTree>
    <p:extLst>
      <p:ext uri="{BB962C8B-B14F-4D97-AF65-F5344CB8AC3E}">
        <p14:creationId xmlns:p14="http://schemas.microsoft.com/office/powerpoint/2010/main" val="12565409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145.</a:t>
            </a:r>
          </a:p>
          <a:p>
            <a:pPr eaLnBrk="1" hangingPunct="1">
              <a:spcBef>
                <a:spcPct val="0"/>
              </a:spcBef>
            </a:pPr>
            <a:endParaRPr lang="en-US" altLang="en-US"/>
          </a:p>
        </p:txBody>
      </p:sp>
      <p:sp>
        <p:nvSpPr>
          <p:cNvPr id="1187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7F6A9F20-2287-094E-9606-23A38F1D866C}" type="slidenum">
              <a:rPr lang="en-US" altLang="en-US">
                <a:ea typeface="Arial" charset="0"/>
                <a:cs typeface="Arial" charset="0"/>
              </a:rPr>
              <a:pPr>
                <a:spcBef>
                  <a:spcPct val="0"/>
                </a:spcBef>
              </a:pPr>
              <a:t>57</a:t>
            </a:fld>
            <a:endParaRPr lang="en-US" altLang="en-US">
              <a:ea typeface="Arial" charset="0"/>
              <a:cs typeface="Arial" charset="0"/>
            </a:endParaRPr>
          </a:p>
        </p:txBody>
      </p:sp>
    </p:spTree>
    <p:extLst>
      <p:ext uri="{BB962C8B-B14F-4D97-AF65-F5344CB8AC3E}">
        <p14:creationId xmlns:p14="http://schemas.microsoft.com/office/powerpoint/2010/main" val="3292091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145.</a:t>
            </a:r>
          </a:p>
          <a:p>
            <a:pPr eaLnBrk="1" hangingPunct="1">
              <a:spcBef>
                <a:spcPct val="0"/>
              </a:spcBef>
            </a:pPr>
            <a:endParaRPr lang="en-US" altLang="en-US"/>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A1E077F7-6AEC-9948-B869-AF74CE3B1A12}" type="slidenum">
              <a:rPr lang="en-US" altLang="en-US">
                <a:ea typeface="Arial" charset="0"/>
                <a:cs typeface="Arial" charset="0"/>
              </a:rPr>
              <a:pPr>
                <a:spcBef>
                  <a:spcPct val="0"/>
                </a:spcBef>
              </a:pPr>
              <a:t>58</a:t>
            </a:fld>
            <a:endParaRPr lang="en-US" altLang="en-US">
              <a:ea typeface="Arial" charset="0"/>
              <a:cs typeface="Arial" charset="0"/>
            </a:endParaRPr>
          </a:p>
        </p:txBody>
      </p:sp>
    </p:spTree>
    <p:extLst>
      <p:ext uri="{BB962C8B-B14F-4D97-AF65-F5344CB8AC3E}">
        <p14:creationId xmlns:p14="http://schemas.microsoft.com/office/powerpoint/2010/main" val="10995530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146.</a:t>
            </a:r>
          </a:p>
          <a:p>
            <a:pPr eaLnBrk="1" hangingPunct="1">
              <a:spcBef>
                <a:spcPct val="0"/>
              </a:spcBef>
            </a:pPr>
            <a:endParaRPr lang="en-US" altLang="en-US"/>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D8CE5396-D816-2B47-910F-FA93D07BFCBA}" type="slidenum">
              <a:rPr lang="en-US" altLang="en-US">
                <a:ea typeface="Arial" charset="0"/>
                <a:cs typeface="Arial" charset="0"/>
              </a:rPr>
              <a:pPr>
                <a:spcBef>
                  <a:spcPct val="0"/>
                </a:spcBef>
              </a:pPr>
              <a:t>59</a:t>
            </a:fld>
            <a:endParaRPr lang="en-US" altLang="en-US">
              <a:ea typeface="Arial" charset="0"/>
              <a:cs typeface="Arial" charset="0"/>
            </a:endParaRPr>
          </a:p>
        </p:txBody>
      </p:sp>
    </p:spTree>
    <p:extLst>
      <p:ext uri="{BB962C8B-B14F-4D97-AF65-F5344CB8AC3E}">
        <p14:creationId xmlns:p14="http://schemas.microsoft.com/office/powerpoint/2010/main" val="10915474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146.</a:t>
            </a:r>
          </a:p>
          <a:p>
            <a:pPr eaLnBrk="1" hangingPunct="1">
              <a:spcBef>
                <a:spcPct val="0"/>
              </a:spcBef>
            </a:pPr>
            <a:endParaRPr lang="en-US" altLang="en-US"/>
          </a:p>
        </p:txBody>
      </p:sp>
      <p:sp>
        <p:nvSpPr>
          <p:cNvPr id="1249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4BE10C4A-43CD-9C46-A254-3BE180E6C17B}" type="slidenum">
              <a:rPr lang="en-US" altLang="en-US">
                <a:ea typeface="Arial" charset="0"/>
                <a:cs typeface="Arial" charset="0"/>
              </a:rPr>
              <a:pPr>
                <a:spcBef>
                  <a:spcPct val="0"/>
                </a:spcBef>
              </a:pPr>
              <a:t>60</a:t>
            </a:fld>
            <a:endParaRPr lang="en-US" altLang="en-US">
              <a:ea typeface="Arial" charset="0"/>
              <a:cs typeface="Arial" charset="0"/>
            </a:endParaRPr>
          </a:p>
        </p:txBody>
      </p:sp>
    </p:spTree>
    <p:extLst>
      <p:ext uri="{BB962C8B-B14F-4D97-AF65-F5344CB8AC3E}">
        <p14:creationId xmlns:p14="http://schemas.microsoft.com/office/powerpoint/2010/main" val="1831939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9E36EB6B-3E92-F342-B7EB-E365DDD4C146}" type="slidenum">
              <a:rPr lang="en-US" altLang="en-US">
                <a:ea typeface="Arial" charset="0"/>
                <a:cs typeface="Arial" charset="0"/>
              </a:rPr>
              <a:pPr>
                <a:spcBef>
                  <a:spcPct val="0"/>
                </a:spcBef>
              </a:pPr>
              <a:t>7</a:t>
            </a:fld>
            <a:endParaRPr lang="en-US" altLang="en-US">
              <a:ea typeface="Arial" charset="0"/>
              <a:cs typeface="Arial" charset="0"/>
            </a:endParaRPr>
          </a:p>
        </p:txBody>
      </p:sp>
    </p:spTree>
    <p:extLst>
      <p:ext uri="{BB962C8B-B14F-4D97-AF65-F5344CB8AC3E}">
        <p14:creationId xmlns:p14="http://schemas.microsoft.com/office/powerpoint/2010/main" val="9700311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A query may contain another query (or queries). </a:t>
            </a:r>
          </a:p>
          <a:p>
            <a:pPr eaLnBrk="1" hangingPunct="1">
              <a:spcBef>
                <a:spcPct val="0"/>
              </a:spcBef>
            </a:pPr>
            <a:endParaRPr lang="en-US" altLang="en-US"/>
          </a:p>
        </p:txBody>
      </p:sp>
      <p:sp>
        <p:nvSpPr>
          <p:cNvPr id="1269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0BD73502-81F1-1042-BFA6-5E4F4305937B}" type="slidenum">
              <a:rPr lang="en-US" altLang="en-US">
                <a:ea typeface="Arial" charset="0"/>
                <a:cs typeface="Arial" charset="0"/>
              </a:rPr>
              <a:pPr>
                <a:spcBef>
                  <a:spcPct val="0"/>
                </a:spcBef>
              </a:pPr>
              <a:t>61</a:t>
            </a:fld>
            <a:endParaRPr lang="en-US" altLang="en-US">
              <a:ea typeface="Arial" charset="0"/>
              <a:cs typeface="Arial" charset="0"/>
            </a:endParaRPr>
          </a:p>
        </p:txBody>
      </p:sp>
    </p:spTree>
    <p:extLst>
      <p:ext uri="{BB962C8B-B14F-4D97-AF65-F5344CB8AC3E}">
        <p14:creationId xmlns:p14="http://schemas.microsoft.com/office/powerpoint/2010/main" val="9419951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146.</a:t>
            </a:r>
          </a:p>
          <a:p>
            <a:pPr eaLnBrk="1" hangingPunct="1">
              <a:spcBef>
                <a:spcPct val="0"/>
              </a:spcBef>
            </a:pPr>
            <a:endParaRPr lang="en-US" altLang="en-US"/>
          </a:p>
        </p:txBody>
      </p:sp>
      <p:sp>
        <p:nvSpPr>
          <p:cNvPr id="129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C3A8C211-4DB8-054B-B78B-37F813647769}" type="slidenum">
              <a:rPr lang="en-US" altLang="en-US">
                <a:ea typeface="Arial" charset="0"/>
                <a:cs typeface="Arial" charset="0"/>
              </a:rPr>
              <a:pPr>
                <a:spcBef>
                  <a:spcPct val="0"/>
                </a:spcBef>
              </a:pPr>
              <a:t>62</a:t>
            </a:fld>
            <a:endParaRPr lang="en-US" altLang="en-US">
              <a:ea typeface="Arial" charset="0"/>
              <a:cs typeface="Arial" charset="0"/>
            </a:endParaRPr>
          </a:p>
        </p:txBody>
      </p:sp>
    </p:spTree>
    <p:extLst>
      <p:ext uri="{BB962C8B-B14F-4D97-AF65-F5344CB8AC3E}">
        <p14:creationId xmlns:p14="http://schemas.microsoft.com/office/powerpoint/2010/main" val="8628218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146-147.</a:t>
            </a:r>
          </a:p>
        </p:txBody>
      </p:sp>
      <p:sp>
        <p:nvSpPr>
          <p:cNvPr id="1310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27FB056E-6471-2349-8389-364E64AE541A}" type="slidenum">
              <a:rPr lang="en-US" altLang="en-US">
                <a:ea typeface="Arial" charset="0"/>
                <a:cs typeface="Arial" charset="0"/>
              </a:rPr>
              <a:pPr>
                <a:spcBef>
                  <a:spcPct val="0"/>
                </a:spcBef>
              </a:pPr>
              <a:t>63</a:t>
            </a:fld>
            <a:endParaRPr lang="en-US" altLang="en-US">
              <a:ea typeface="Arial" charset="0"/>
              <a:cs typeface="Arial" charset="0"/>
            </a:endParaRPr>
          </a:p>
        </p:txBody>
      </p:sp>
    </p:spTree>
    <p:extLst>
      <p:ext uri="{BB962C8B-B14F-4D97-AF65-F5344CB8AC3E}">
        <p14:creationId xmlns:p14="http://schemas.microsoft.com/office/powerpoint/2010/main" val="16376685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21157099-27ED-F345-AA6F-DB2A5E8F183B}" type="slidenum">
              <a:rPr lang="en-US" altLang="en-US">
                <a:ea typeface="Arial" charset="0"/>
                <a:cs typeface="Arial" charset="0"/>
              </a:rPr>
              <a:pPr>
                <a:spcBef>
                  <a:spcPct val="0"/>
                </a:spcBef>
              </a:pPr>
              <a:t>64</a:t>
            </a:fld>
            <a:endParaRPr lang="en-US" altLang="en-US">
              <a:ea typeface="Arial" charset="0"/>
              <a:cs typeface="Arial" charset="0"/>
            </a:endParaRPr>
          </a:p>
        </p:txBody>
      </p:sp>
    </p:spTree>
    <p:extLst>
      <p:ext uri="{BB962C8B-B14F-4D97-AF65-F5344CB8AC3E}">
        <p14:creationId xmlns:p14="http://schemas.microsoft.com/office/powerpoint/2010/main" val="21454209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147.</a:t>
            </a:r>
          </a:p>
          <a:p>
            <a:pPr eaLnBrk="1" hangingPunct="1">
              <a:spcBef>
                <a:spcPct val="0"/>
              </a:spcBef>
            </a:pPr>
            <a:endParaRPr lang="en-US" altLang="en-US"/>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139F2F25-DE78-9B44-8B72-74759FBA7301}" type="slidenum">
              <a:rPr lang="en-US" altLang="en-US">
                <a:ea typeface="Arial" charset="0"/>
                <a:cs typeface="Arial" charset="0"/>
              </a:rPr>
              <a:pPr>
                <a:spcBef>
                  <a:spcPct val="0"/>
                </a:spcBef>
              </a:pPr>
              <a:t>65</a:t>
            </a:fld>
            <a:endParaRPr lang="en-US" altLang="en-US">
              <a:ea typeface="Arial" charset="0"/>
              <a:cs typeface="Arial" charset="0"/>
            </a:endParaRPr>
          </a:p>
        </p:txBody>
      </p:sp>
    </p:spTree>
    <p:extLst>
      <p:ext uri="{BB962C8B-B14F-4D97-AF65-F5344CB8AC3E}">
        <p14:creationId xmlns:p14="http://schemas.microsoft.com/office/powerpoint/2010/main" val="183888527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147-148.</a:t>
            </a:r>
          </a:p>
          <a:p>
            <a:pPr eaLnBrk="1" hangingPunct="1">
              <a:spcBef>
                <a:spcPct val="0"/>
              </a:spcBef>
            </a:pPr>
            <a:endParaRPr lang="en-US" altLang="en-US"/>
          </a:p>
        </p:txBody>
      </p:sp>
      <p:sp>
        <p:nvSpPr>
          <p:cNvPr id="137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2185568D-BA47-5F43-9808-CD74E5A59C3C}" type="slidenum">
              <a:rPr lang="en-US" altLang="en-US">
                <a:ea typeface="Arial" charset="0"/>
                <a:cs typeface="Arial" charset="0"/>
              </a:rPr>
              <a:pPr>
                <a:spcBef>
                  <a:spcPct val="0"/>
                </a:spcBef>
              </a:pPr>
              <a:t>66</a:t>
            </a:fld>
            <a:endParaRPr lang="en-US" altLang="en-US">
              <a:ea typeface="Arial" charset="0"/>
              <a:cs typeface="Arial" charset="0"/>
            </a:endParaRPr>
          </a:p>
        </p:txBody>
      </p:sp>
    </p:spTree>
    <p:extLst>
      <p:ext uri="{BB962C8B-B14F-4D97-AF65-F5344CB8AC3E}">
        <p14:creationId xmlns:p14="http://schemas.microsoft.com/office/powerpoint/2010/main" val="170765294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9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9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09F0335B-453C-2F45-A575-43BC64928A08}" type="slidenum">
              <a:rPr lang="en-US" altLang="en-US">
                <a:ea typeface="Arial" charset="0"/>
                <a:cs typeface="Arial" charset="0"/>
              </a:rPr>
              <a:pPr>
                <a:spcBef>
                  <a:spcPct val="0"/>
                </a:spcBef>
              </a:pPr>
              <a:t>67</a:t>
            </a:fld>
            <a:endParaRPr lang="en-US" altLang="en-US">
              <a:ea typeface="Arial" charset="0"/>
              <a:cs typeface="Arial" charset="0"/>
            </a:endParaRPr>
          </a:p>
        </p:txBody>
      </p:sp>
    </p:spTree>
    <p:extLst>
      <p:ext uri="{BB962C8B-B14F-4D97-AF65-F5344CB8AC3E}">
        <p14:creationId xmlns:p14="http://schemas.microsoft.com/office/powerpoint/2010/main" val="15516385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41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3C5E1CD4-5172-8446-BE0D-73601BF906C3}" type="slidenum">
              <a:rPr lang="en-US" altLang="en-US">
                <a:ea typeface="Arial" charset="0"/>
                <a:cs typeface="Arial" charset="0"/>
              </a:rPr>
              <a:pPr>
                <a:spcBef>
                  <a:spcPct val="0"/>
                </a:spcBef>
              </a:pPr>
              <a:t>68</a:t>
            </a:fld>
            <a:endParaRPr lang="en-US" altLang="en-US">
              <a:ea typeface="Arial" charset="0"/>
              <a:cs typeface="Arial" charset="0"/>
            </a:endParaRPr>
          </a:p>
        </p:txBody>
      </p:sp>
    </p:spTree>
    <p:extLst>
      <p:ext uri="{BB962C8B-B14F-4D97-AF65-F5344CB8AC3E}">
        <p14:creationId xmlns:p14="http://schemas.microsoft.com/office/powerpoint/2010/main" val="14948145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43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4D3869E3-8278-F24B-9457-3301656EC2D9}" type="slidenum">
              <a:rPr lang="en-US" altLang="en-US">
                <a:ea typeface="Arial" charset="0"/>
                <a:cs typeface="Arial" charset="0"/>
              </a:rPr>
              <a:pPr>
                <a:spcBef>
                  <a:spcPct val="0"/>
                </a:spcBef>
              </a:pPr>
              <a:t>69</a:t>
            </a:fld>
            <a:endParaRPr lang="en-US" altLang="en-US">
              <a:ea typeface="Arial" charset="0"/>
              <a:cs typeface="Arial" charset="0"/>
            </a:endParaRPr>
          </a:p>
        </p:txBody>
      </p:sp>
    </p:spTree>
    <p:extLst>
      <p:ext uri="{BB962C8B-B14F-4D97-AF65-F5344CB8AC3E}">
        <p14:creationId xmlns:p14="http://schemas.microsoft.com/office/powerpoint/2010/main" val="20848594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45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80323155-749E-F341-A609-4A7CDEB74742}" type="slidenum">
              <a:rPr lang="en-US" altLang="en-US">
                <a:ea typeface="Arial" charset="0"/>
                <a:cs typeface="Arial" charset="0"/>
              </a:rPr>
              <a:pPr>
                <a:spcBef>
                  <a:spcPct val="0"/>
                </a:spcBef>
              </a:pPr>
              <a:t>70</a:t>
            </a:fld>
            <a:endParaRPr lang="en-US" altLang="en-US">
              <a:ea typeface="Arial" charset="0"/>
              <a:cs typeface="Arial" charset="0"/>
            </a:endParaRPr>
          </a:p>
        </p:txBody>
      </p:sp>
    </p:spTree>
    <p:extLst>
      <p:ext uri="{BB962C8B-B14F-4D97-AF65-F5344CB8AC3E}">
        <p14:creationId xmlns:p14="http://schemas.microsoft.com/office/powerpoint/2010/main" val="1889070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6D5CFC99-45B9-C54A-BC9D-CE2AEE7EC382}" type="slidenum">
              <a:rPr lang="en-US" altLang="en-US">
                <a:ea typeface="Arial" charset="0"/>
                <a:cs typeface="Arial" charset="0"/>
              </a:rPr>
              <a:pPr>
                <a:spcBef>
                  <a:spcPct val="0"/>
                </a:spcBef>
              </a:pPr>
              <a:t>8</a:t>
            </a:fld>
            <a:endParaRPr lang="en-US" altLang="en-US">
              <a:ea typeface="Arial" charset="0"/>
              <a:cs typeface="Arial" charset="0"/>
            </a:endParaRPr>
          </a:p>
        </p:txBody>
      </p:sp>
    </p:spTree>
    <p:extLst>
      <p:ext uri="{BB962C8B-B14F-4D97-AF65-F5344CB8AC3E}">
        <p14:creationId xmlns:p14="http://schemas.microsoft.com/office/powerpoint/2010/main" val="176584595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A53DD2C2-29D1-F940-9E7C-565B58729941}" type="slidenum">
              <a:rPr lang="en-US" altLang="en-US">
                <a:ea typeface="Arial" charset="0"/>
                <a:cs typeface="Arial" charset="0"/>
              </a:rPr>
              <a:pPr>
                <a:spcBef>
                  <a:spcPct val="0"/>
                </a:spcBef>
              </a:pPr>
              <a:t>71</a:t>
            </a:fld>
            <a:endParaRPr lang="en-US" altLang="en-US">
              <a:ea typeface="Arial" charset="0"/>
              <a:cs typeface="Arial" charset="0"/>
            </a:endParaRPr>
          </a:p>
        </p:txBody>
      </p:sp>
    </p:spTree>
    <p:extLst>
      <p:ext uri="{BB962C8B-B14F-4D97-AF65-F5344CB8AC3E}">
        <p14:creationId xmlns:p14="http://schemas.microsoft.com/office/powerpoint/2010/main" val="12126983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49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7716F293-5DF1-CF45-A160-207E8C9B6023}" type="slidenum">
              <a:rPr lang="en-US" altLang="en-US">
                <a:ea typeface="Arial" charset="0"/>
                <a:cs typeface="Arial" charset="0"/>
              </a:rPr>
              <a:pPr>
                <a:spcBef>
                  <a:spcPct val="0"/>
                </a:spcBef>
              </a:pPr>
              <a:t>72</a:t>
            </a:fld>
            <a:endParaRPr lang="en-US" altLang="en-US">
              <a:ea typeface="Arial" charset="0"/>
              <a:cs typeface="Arial" charset="0"/>
            </a:endParaRPr>
          </a:p>
        </p:txBody>
      </p:sp>
    </p:spTree>
    <p:extLst>
      <p:ext uri="{BB962C8B-B14F-4D97-AF65-F5344CB8AC3E}">
        <p14:creationId xmlns:p14="http://schemas.microsoft.com/office/powerpoint/2010/main" val="5335375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51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FF3218C7-FE50-7840-BD50-36F75CAB96F2}" type="slidenum">
              <a:rPr lang="en-US" altLang="en-US">
                <a:ea typeface="Arial" charset="0"/>
                <a:cs typeface="Arial" charset="0"/>
              </a:rPr>
              <a:pPr>
                <a:spcBef>
                  <a:spcPct val="0"/>
                </a:spcBef>
              </a:pPr>
              <a:t>73</a:t>
            </a:fld>
            <a:endParaRPr lang="en-US" altLang="en-US">
              <a:ea typeface="Arial" charset="0"/>
              <a:cs typeface="Arial" charset="0"/>
            </a:endParaRPr>
          </a:p>
        </p:txBody>
      </p:sp>
    </p:spTree>
    <p:extLst>
      <p:ext uri="{BB962C8B-B14F-4D97-AF65-F5344CB8AC3E}">
        <p14:creationId xmlns:p14="http://schemas.microsoft.com/office/powerpoint/2010/main" val="121589629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53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51C0010F-379B-9945-9B9E-92A6452711E1}" type="slidenum">
              <a:rPr lang="en-US" altLang="en-US">
                <a:ea typeface="Arial" charset="0"/>
                <a:cs typeface="Arial" charset="0"/>
              </a:rPr>
              <a:pPr>
                <a:spcBef>
                  <a:spcPct val="0"/>
                </a:spcBef>
              </a:pPr>
              <a:t>74</a:t>
            </a:fld>
            <a:endParaRPr lang="en-US" altLang="en-US">
              <a:ea typeface="Arial" charset="0"/>
              <a:cs typeface="Arial" charset="0"/>
            </a:endParaRPr>
          </a:p>
        </p:txBody>
      </p:sp>
    </p:spTree>
    <p:extLst>
      <p:ext uri="{BB962C8B-B14F-4D97-AF65-F5344CB8AC3E}">
        <p14:creationId xmlns:p14="http://schemas.microsoft.com/office/powerpoint/2010/main" val="1146115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Columns can also have aliases but their use is more restricted within a query.</a:t>
            </a:r>
          </a:p>
          <a:p>
            <a:pPr eaLnBrk="1" hangingPunct="1">
              <a:spcBef>
                <a:spcPct val="0"/>
              </a:spcBef>
            </a:pPr>
            <a:endParaRPr lang="en-US" altLang="en-US"/>
          </a:p>
        </p:txBody>
      </p:sp>
      <p:sp>
        <p:nvSpPr>
          <p:cNvPr id="155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1F31B0E5-F2D1-174B-9DBF-CD9F1F56EC67}" type="slidenum">
              <a:rPr lang="en-US" altLang="en-US">
                <a:ea typeface="Arial" charset="0"/>
                <a:cs typeface="Arial" charset="0"/>
              </a:rPr>
              <a:pPr>
                <a:spcBef>
                  <a:spcPct val="0"/>
                </a:spcBef>
              </a:pPr>
              <a:t>75</a:t>
            </a:fld>
            <a:endParaRPr lang="en-US" altLang="en-US">
              <a:ea typeface="Arial" charset="0"/>
              <a:cs typeface="Arial" charset="0"/>
            </a:endParaRPr>
          </a:p>
        </p:txBody>
      </p:sp>
    </p:spTree>
    <p:extLst>
      <p:ext uri="{BB962C8B-B14F-4D97-AF65-F5344CB8AC3E}">
        <p14:creationId xmlns:p14="http://schemas.microsoft.com/office/powerpoint/2010/main" val="213179668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151.</a:t>
            </a:r>
          </a:p>
          <a:p>
            <a:pPr eaLnBrk="1" hangingPunct="1">
              <a:spcBef>
                <a:spcPct val="0"/>
              </a:spcBef>
            </a:pPr>
            <a:endParaRPr lang="en-US" altLang="en-US"/>
          </a:p>
        </p:txBody>
      </p:sp>
      <p:sp>
        <p:nvSpPr>
          <p:cNvPr id="157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2B436BA9-2E06-E242-B755-7AA041168A12}" type="slidenum">
              <a:rPr lang="en-US" altLang="en-US">
                <a:ea typeface="Arial" charset="0"/>
                <a:cs typeface="Arial" charset="0"/>
              </a:rPr>
              <a:pPr>
                <a:spcBef>
                  <a:spcPct val="0"/>
                </a:spcBef>
              </a:pPr>
              <a:t>76</a:t>
            </a:fld>
            <a:endParaRPr lang="en-US" altLang="en-US">
              <a:ea typeface="Arial" charset="0"/>
              <a:cs typeface="Arial" charset="0"/>
            </a:endParaRPr>
          </a:p>
        </p:txBody>
      </p:sp>
    </p:spTree>
    <p:extLst>
      <p:ext uri="{BB962C8B-B14F-4D97-AF65-F5344CB8AC3E}">
        <p14:creationId xmlns:p14="http://schemas.microsoft.com/office/powerpoint/2010/main" val="48965101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151.</a:t>
            </a:r>
          </a:p>
          <a:p>
            <a:pPr eaLnBrk="1" hangingPunct="1">
              <a:spcBef>
                <a:spcPct val="0"/>
              </a:spcBef>
            </a:pPr>
            <a:endParaRPr lang="en-US" altLang="en-US"/>
          </a:p>
        </p:txBody>
      </p:sp>
      <p:sp>
        <p:nvSpPr>
          <p:cNvPr id="159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004F597E-CDA5-6F4C-9930-1C3DAF3F6967}" type="slidenum">
              <a:rPr lang="en-US" altLang="en-US">
                <a:ea typeface="Arial" charset="0"/>
                <a:cs typeface="Arial" charset="0"/>
              </a:rPr>
              <a:pPr>
                <a:spcBef>
                  <a:spcPct val="0"/>
                </a:spcBef>
              </a:pPr>
              <a:t>77</a:t>
            </a:fld>
            <a:endParaRPr lang="en-US" altLang="en-US">
              <a:ea typeface="Arial" charset="0"/>
              <a:cs typeface="Arial" charset="0"/>
            </a:endParaRPr>
          </a:p>
        </p:txBody>
      </p:sp>
    </p:spTree>
    <p:extLst>
      <p:ext uri="{BB962C8B-B14F-4D97-AF65-F5344CB8AC3E}">
        <p14:creationId xmlns:p14="http://schemas.microsoft.com/office/powerpoint/2010/main" val="40734102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151.</a:t>
            </a:r>
          </a:p>
          <a:p>
            <a:pPr eaLnBrk="1" hangingPunct="1">
              <a:spcBef>
                <a:spcPct val="0"/>
              </a:spcBef>
            </a:pPr>
            <a:endParaRPr lang="en-US" altLang="en-US"/>
          </a:p>
        </p:txBody>
      </p:sp>
      <p:sp>
        <p:nvSpPr>
          <p:cNvPr id="161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CBFACFB6-E8EE-984E-90E1-9D741FEFF66D}" type="slidenum">
              <a:rPr lang="en-US" altLang="en-US">
                <a:ea typeface="Arial" charset="0"/>
                <a:cs typeface="Arial" charset="0"/>
              </a:rPr>
              <a:pPr>
                <a:spcBef>
                  <a:spcPct val="0"/>
                </a:spcBef>
              </a:pPr>
              <a:t>78</a:t>
            </a:fld>
            <a:endParaRPr lang="en-US" altLang="en-US">
              <a:ea typeface="Arial" charset="0"/>
              <a:cs typeface="Arial" charset="0"/>
            </a:endParaRPr>
          </a:p>
        </p:txBody>
      </p:sp>
    </p:spTree>
    <p:extLst>
      <p:ext uri="{BB962C8B-B14F-4D97-AF65-F5344CB8AC3E}">
        <p14:creationId xmlns:p14="http://schemas.microsoft.com/office/powerpoint/2010/main" val="280776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152.</a:t>
            </a:r>
          </a:p>
          <a:p>
            <a:pPr eaLnBrk="1" hangingPunct="1">
              <a:spcBef>
                <a:spcPct val="0"/>
              </a:spcBef>
            </a:pPr>
            <a:endParaRPr lang="en-US" altLang="en-US"/>
          </a:p>
        </p:txBody>
      </p:sp>
      <p:sp>
        <p:nvSpPr>
          <p:cNvPr id="163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FCB95FFB-C54D-8442-82AC-D36BB98AD397}" type="slidenum">
              <a:rPr lang="en-US" altLang="en-US">
                <a:ea typeface="Arial" charset="0"/>
                <a:cs typeface="Arial" charset="0"/>
              </a:rPr>
              <a:pPr>
                <a:spcBef>
                  <a:spcPct val="0"/>
                </a:spcBef>
              </a:pPr>
              <a:t>79</a:t>
            </a:fld>
            <a:endParaRPr lang="en-US" altLang="en-US">
              <a:ea typeface="Arial" charset="0"/>
              <a:cs typeface="Arial" charset="0"/>
            </a:endParaRPr>
          </a:p>
        </p:txBody>
      </p:sp>
    </p:spTree>
    <p:extLst>
      <p:ext uri="{BB962C8B-B14F-4D97-AF65-F5344CB8AC3E}">
        <p14:creationId xmlns:p14="http://schemas.microsoft.com/office/powerpoint/2010/main" val="209298338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5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5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AFE48266-D1A2-B046-87F9-6E435EAD9AF0}" type="slidenum">
              <a:rPr lang="en-US" altLang="en-US">
                <a:ea typeface="Arial" charset="0"/>
                <a:cs typeface="Arial" charset="0"/>
              </a:rPr>
              <a:pPr>
                <a:spcBef>
                  <a:spcPct val="0"/>
                </a:spcBef>
              </a:pPr>
              <a:t>80</a:t>
            </a:fld>
            <a:endParaRPr lang="en-US" altLang="en-US">
              <a:ea typeface="Arial" charset="0"/>
              <a:cs typeface="Arial" charset="0"/>
            </a:endParaRPr>
          </a:p>
        </p:txBody>
      </p:sp>
    </p:spTree>
    <p:extLst>
      <p:ext uri="{BB962C8B-B14F-4D97-AF65-F5344CB8AC3E}">
        <p14:creationId xmlns:p14="http://schemas.microsoft.com/office/powerpoint/2010/main" val="989563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D8266287-0ACF-5F43-A0A9-39E7E08567C2}" type="slidenum">
              <a:rPr lang="en-US" altLang="en-US">
                <a:ea typeface="Arial" charset="0"/>
                <a:cs typeface="Arial" charset="0"/>
              </a:rPr>
              <a:pPr>
                <a:spcBef>
                  <a:spcPct val="0"/>
                </a:spcBef>
              </a:pPr>
              <a:t>9</a:t>
            </a:fld>
            <a:endParaRPr lang="en-US" altLang="en-US">
              <a:ea typeface="Arial" charset="0"/>
              <a:cs typeface="Arial" charset="0"/>
            </a:endParaRPr>
          </a:p>
        </p:txBody>
      </p:sp>
    </p:spTree>
    <p:extLst>
      <p:ext uri="{BB962C8B-B14F-4D97-AF65-F5344CB8AC3E}">
        <p14:creationId xmlns:p14="http://schemas.microsoft.com/office/powerpoint/2010/main" val="34893053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152.</a:t>
            </a:r>
          </a:p>
          <a:p>
            <a:pPr eaLnBrk="1" hangingPunct="1">
              <a:spcBef>
                <a:spcPct val="0"/>
              </a:spcBef>
            </a:pPr>
            <a:endParaRPr lang="en-US" altLang="en-US"/>
          </a:p>
        </p:txBody>
      </p:sp>
      <p:sp>
        <p:nvSpPr>
          <p:cNvPr id="167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8A333523-EA95-7647-BC5B-199259ECDD39}" type="slidenum">
              <a:rPr lang="en-US" altLang="en-US">
                <a:ea typeface="Arial" charset="0"/>
                <a:cs typeface="Arial" charset="0"/>
              </a:rPr>
              <a:pPr>
                <a:spcBef>
                  <a:spcPct val="0"/>
                </a:spcBef>
              </a:pPr>
              <a:t>81</a:t>
            </a:fld>
            <a:endParaRPr lang="en-US" altLang="en-US">
              <a:ea typeface="Arial" charset="0"/>
              <a:cs typeface="Arial" charset="0"/>
            </a:endParaRPr>
          </a:p>
        </p:txBody>
      </p:sp>
    </p:spTree>
    <p:extLst>
      <p:ext uri="{BB962C8B-B14F-4D97-AF65-F5344CB8AC3E}">
        <p14:creationId xmlns:p14="http://schemas.microsoft.com/office/powerpoint/2010/main" val="147893673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9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5CA7FEE7-6C9B-F34D-8269-B15234671144}" type="slidenum">
              <a:rPr lang="en-US" altLang="en-US">
                <a:ea typeface="Arial" charset="0"/>
                <a:cs typeface="Arial" charset="0"/>
              </a:rPr>
              <a:pPr>
                <a:spcBef>
                  <a:spcPct val="0"/>
                </a:spcBef>
              </a:pPr>
              <a:t>82</a:t>
            </a:fld>
            <a:endParaRPr lang="en-US" altLang="en-US">
              <a:ea typeface="Arial" charset="0"/>
              <a:cs typeface="Arial" charset="0"/>
            </a:endParaRPr>
          </a:p>
        </p:txBody>
      </p:sp>
    </p:spTree>
    <p:extLst>
      <p:ext uri="{BB962C8B-B14F-4D97-AF65-F5344CB8AC3E}">
        <p14:creationId xmlns:p14="http://schemas.microsoft.com/office/powerpoint/2010/main" val="151389073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153.</a:t>
            </a:r>
          </a:p>
          <a:p>
            <a:pPr eaLnBrk="1" hangingPunct="1">
              <a:spcBef>
                <a:spcPct val="0"/>
              </a:spcBef>
            </a:pPr>
            <a:endParaRPr lang="en-US" altLang="en-US"/>
          </a:p>
        </p:txBody>
      </p:sp>
      <p:sp>
        <p:nvSpPr>
          <p:cNvPr id="172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3BDB89EC-D9C8-C34F-8F82-DB56A855A5EB}" type="slidenum">
              <a:rPr lang="en-US" altLang="en-US">
                <a:ea typeface="Arial" charset="0"/>
                <a:cs typeface="Arial" charset="0"/>
              </a:rPr>
              <a:pPr>
                <a:spcBef>
                  <a:spcPct val="0"/>
                </a:spcBef>
              </a:pPr>
              <a:t>83</a:t>
            </a:fld>
            <a:endParaRPr lang="en-US" altLang="en-US">
              <a:ea typeface="Arial" charset="0"/>
              <a:cs typeface="Arial" charset="0"/>
            </a:endParaRPr>
          </a:p>
        </p:txBody>
      </p:sp>
    </p:spTree>
    <p:extLst>
      <p:ext uri="{BB962C8B-B14F-4D97-AF65-F5344CB8AC3E}">
        <p14:creationId xmlns:p14="http://schemas.microsoft.com/office/powerpoint/2010/main" val="57528306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FECD4207-9DD1-824F-B9F4-D35C9C5242ED}" type="slidenum">
              <a:rPr lang="en-US" altLang="en-US">
                <a:ea typeface="Arial" charset="0"/>
                <a:cs typeface="Arial" charset="0"/>
              </a:rPr>
              <a:pPr>
                <a:spcBef>
                  <a:spcPct val="0"/>
                </a:spcBef>
              </a:pPr>
              <a:t>84</a:t>
            </a:fld>
            <a:endParaRPr lang="en-US" altLang="en-US">
              <a:ea typeface="Arial" charset="0"/>
              <a:cs typeface="Arial" charset="0"/>
            </a:endParaRPr>
          </a:p>
        </p:txBody>
      </p:sp>
    </p:spTree>
    <p:extLst>
      <p:ext uri="{BB962C8B-B14F-4D97-AF65-F5344CB8AC3E}">
        <p14:creationId xmlns:p14="http://schemas.microsoft.com/office/powerpoint/2010/main" val="81114508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6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153-154.</a:t>
            </a:r>
          </a:p>
          <a:p>
            <a:pPr eaLnBrk="1" hangingPunct="1">
              <a:spcBef>
                <a:spcPct val="0"/>
              </a:spcBef>
            </a:pPr>
            <a:endParaRPr lang="en-US" altLang="en-US"/>
          </a:p>
        </p:txBody>
      </p:sp>
      <p:sp>
        <p:nvSpPr>
          <p:cNvPr id="176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DE7FFB33-648B-2B49-8393-D31BD39BF52C}" type="slidenum">
              <a:rPr lang="en-US" altLang="en-US">
                <a:ea typeface="Arial" charset="0"/>
                <a:cs typeface="Arial" charset="0"/>
              </a:rPr>
              <a:pPr>
                <a:spcBef>
                  <a:spcPct val="0"/>
                </a:spcBef>
              </a:pPr>
              <a:t>85</a:t>
            </a:fld>
            <a:endParaRPr lang="en-US" altLang="en-US">
              <a:ea typeface="Arial" charset="0"/>
              <a:cs typeface="Arial" charset="0"/>
            </a:endParaRPr>
          </a:p>
        </p:txBody>
      </p:sp>
    </p:spTree>
    <p:extLst>
      <p:ext uri="{BB962C8B-B14F-4D97-AF65-F5344CB8AC3E}">
        <p14:creationId xmlns:p14="http://schemas.microsoft.com/office/powerpoint/2010/main" val="68920201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8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8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E3671138-13CA-4241-91E2-90E573410516}" type="slidenum">
              <a:rPr lang="en-US" altLang="en-US">
                <a:ea typeface="Arial" charset="0"/>
                <a:cs typeface="Arial" charset="0"/>
              </a:rPr>
              <a:pPr>
                <a:spcBef>
                  <a:spcPct val="0"/>
                </a:spcBef>
              </a:pPr>
              <a:t>86</a:t>
            </a:fld>
            <a:endParaRPr lang="en-US" altLang="en-US">
              <a:ea typeface="Arial" charset="0"/>
              <a:cs typeface="Arial" charset="0"/>
            </a:endParaRPr>
          </a:p>
        </p:txBody>
      </p:sp>
    </p:spTree>
    <p:extLst>
      <p:ext uri="{BB962C8B-B14F-4D97-AF65-F5344CB8AC3E}">
        <p14:creationId xmlns:p14="http://schemas.microsoft.com/office/powerpoint/2010/main" val="203900825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80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154.</a:t>
            </a:r>
          </a:p>
          <a:p>
            <a:pPr eaLnBrk="1" hangingPunct="1">
              <a:spcBef>
                <a:spcPct val="0"/>
              </a:spcBef>
            </a:pPr>
            <a:endParaRPr lang="en-US" altLang="en-US"/>
          </a:p>
        </p:txBody>
      </p:sp>
      <p:sp>
        <p:nvSpPr>
          <p:cNvPr id="180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68E3F972-9690-524B-BBD8-1BCF43991495}" type="slidenum">
              <a:rPr lang="en-US" altLang="en-US">
                <a:ea typeface="Arial" charset="0"/>
                <a:cs typeface="Arial" charset="0"/>
              </a:rPr>
              <a:pPr>
                <a:spcBef>
                  <a:spcPct val="0"/>
                </a:spcBef>
              </a:pPr>
              <a:t>87</a:t>
            </a:fld>
            <a:endParaRPr lang="en-US" altLang="en-US">
              <a:ea typeface="Arial" charset="0"/>
              <a:cs typeface="Arial" charset="0"/>
            </a:endParaRPr>
          </a:p>
        </p:txBody>
      </p:sp>
    </p:spTree>
    <p:extLst>
      <p:ext uri="{BB962C8B-B14F-4D97-AF65-F5344CB8AC3E}">
        <p14:creationId xmlns:p14="http://schemas.microsoft.com/office/powerpoint/2010/main" val="6770295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82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2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5D4ECCFA-ED52-C742-BF6F-2C91FF124FEF}" type="slidenum">
              <a:rPr lang="en-US" altLang="en-US">
                <a:ea typeface="Arial" charset="0"/>
                <a:cs typeface="Arial" charset="0"/>
              </a:rPr>
              <a:pPr>
                <a:spcBef>
                  <a:spcPct val="0"/>
                </a:spcBef>
              </a:pPr>
              <a:t>88</a:t>
            </a:fld>
            <a:endParaRPr lang="en-US" altLang="en-US">
              <a:ea typeface="Arial" charset="0"/>
              <a:cs typeface="Arial" charset="0"/>
            </a:endParaRPr>
          </a:p>
        </p:txBody>
      </p:sp>
    </p:spTree>
    <p:extLst>
      <p:ext uri="{BB962C8B-B14F-4D97-AF65-F5344CB8AC3E}">
        <p14:creationId xmlns:p14="http://schemas.microsoft.com/office/powerpoint/2010/main" val="186478265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84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154-155.</a:t>
            </a:r>
          </a:p>
          <a:p>
            <a:pPr eaLnBrk="1" hangingPunct="1">
              <a:spcBef>
                <a:spcPct val="0"/>
              </a:spcBef>
            </a:pPr>
            <a:endParaRPr lang="en-US" altLang="en-US"/>
          </a:p>
        </p:txBody>
      </p:sp>
      <p:sp>
        <p:nvSpPr>
          <p:cNvPr id="184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36AE41D0-A35E-4348-B08B-B50DC156D630}" type="slidenum">
              <a:rPr lang="en-US" altLang="en-US">
                <a:ea typeface="Arial" charset="0"/>
                <a:cs typeface="Arial" charset="0"/>
              </a:rPr>
              <a:pPr>
                <a:spcBef>
                  <a:spcPct val="0"/>
                </a:spcBef>
              </a:pPr>
              <a:t>89</a:t>
            </a:fld>
            <a:endParaRPr lang="en-US" altLang="en-US">
              <a:ea typeface="Arial" charset="0"/>
              <a:cs typeface="Arial" charset="0"/>
            </a:endParaRPr>
          </a:p>
        </p:txBody>
      </p:sp>
    </p:spTree>
    <p:extLst>
      <p:ext uri="{BB962C8B-B14F-4D97-AF65-F5344CB8AC3E}">
        <p14:creationId xmlns:p14="http://schemas.microsoft.com/office/powerpoint/2010/main" val="102565423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86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154-155.</a:t>
            </a:r>
          </a:p>
          <a:p>
            <a:pPr eaLnBrk="1" hangingPunct="1">
              <a:spcBef>
                <a:spcPct val="0"/>
              </a:spcBef>
            </a:pPr>
            <a:endParaRPr lang="en-US" altLang="en-US"/>
          </a:p>
        </p:txBody>
      </p:sp>
      <p:sp>
        <p:nvSpPr>
          <p:cNvPr id="186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7279B624-6B55-2B41-9C19-C7309CBC2A3B}" type="slidenum">
              <a:rPr lang="en-US" altLang="en-US">
                <a:ea typeface="Arial" charset="0"/>
                <a:cs typeface="Arial" charset="0"/>
              </a:rPr>
              <a:pPr>
                <a:spcBef>
                  <a:spcPct val="0"/>
                </a:spcBef>
              </a:pPr>
              <a:t>90</a:t>
            </a:fld>
            <a:endParaRPr lang="en-US" altLang="en-US">
              <a:ea typeface="Arial" charset="0"/>
              <a:cs typeface="Arial" charset="0"/>
            </a:endParaRPr>
          </a:p>
        </p:txBody>
      </p:sp>
    </p:spTree>
    <p:extLst>
      <p:ext uri="{BB962C8B-B14F-4D97-AF65-F5344CB8AC3E}">
        <p14:creationId xmlns:p14="http://schemas.microsoft.com/office/powerpoint/2010/main" val="319442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70.</a:t>
            </a:r>
          </a:p>
          <a:p>
            <a:pPr eaLnBrk="1" hangingPunct="1">
              <a:spcBef>
                <a:spcPct val="0"/>
              </a:spcBef>
            </a:pPr>
            <a:endParaRPr lang="en-US" altLang="en-US"/>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4789C064-223A-C043-B2F6-7B3372C70EA6}" type="slidenum">
              <a:rPr lang="en-US" altLang="en-US">
                <a:ea typeface="Arial" charset="0"/>
                <a:cs typeface="Arial" charset="0"/>
              </a:rPr>
              <a:pPr>
                <a:spcBef>
                  <a:spcPct val="0"/>
                </a:spcBef>
              </a:pPr>
              <a:t>10</a:t>
            </a:fld>
            <a:endParaRPr lang="en-US" altLang="en-US">
              <a:ea typeface="Arial" charset="0"/>
              <a:cs typeface="Arial" charset="0"/>
            </a:endParaRPr>
          </a:p>
        </p:txBody>
      </p:sp>
    </p:spTree>
    <p:extLst>
      <p:ext uri="{BB962C8B-B14F-4D97-AF65-F5344CB8AC3E}">
        <p14:creationId xmlns:p14="http://schemas.microsoft.com/office/powerpoint/2010/main" val="184507820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88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154-155.</a:t>
            </a:r>
          </a:p>
          <a:p>
            <a:pPr eaLnBrk="1" hangingPunct="1">
              <a:spcBef>
                <a:spcPct val="0"/>
              </a:spcBef>
            </a:pPr>
            <a:endParaRPr lang="en-US" altLang="en-US"/>
          </a:p>
        </p:txBody>
      </p:sp>
      <p:sp>
        <p:nvSpPr>
          <p:cNvPr id="188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6CFAD6AD-6FEC-6643-B160-564F5B72D566}" type="slidenum">
              <a:rPr lang="en-US" altLang="en-US">
                <a:ea typeface="Arial" charset="0"/>
                <a:cs typeface="Arial" charset="0"/>
              </a:rPr>
              <a:pPr>
                <a:spcBef>
                  <a:spcPct val="0"/>
                </a:spcBef>
              </a:pPr>
              <a:t>91</a:t>
            </a:fld>
            <a:endParaRPr lang="en-US" altLang="en-US">
              <a:ea typeface="Arial" charset="0"/>
              <a:cs typeface="Arial" charset="0"/>
            </a:endParaRPr>
          </a:p>
        </p:txBody>
      </p:sp>
    </p:spTree>
    <p:extLst>
      <p:ext uri="{BB962C8B-B14F-4D97-AF65-F5344CB8AC3E}">
        <p14:creationId xmlns:p14="http://schemas.microsoft.com/office/powerpoint/2010/main" val="16526578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90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155.</a:t>
            </a:r>
          </a:p>
          <a:p>
            <a:pPr eaLnBrk="1" hangingPunct="1">
              <a:spcBef>
                <a:spcPct val="0"/>
              </a:spcBef>
            </a:pPr>
            <a:endParaRPr lang="en-US" altLang="en-US"/>
          </a:p>
        </p:txBody>
      </p:sp>
      <p:sp>
        <p:nvSpPr>
          <p:cNvPr id="190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29BECEAC-80D1-D147-A034-AD4439759F30}" type="slidenum">
              <a:rPr lang="en-US" altLang="en-US">
                <a:ea typeface="Arial" charset="0"/>
                <a:cs typeface="Arial" charset="0"/>
              </a:rPr>
              <a:pPr>
                <a:spcBef>
                  <a:spcPct val="0"/>
                </a:spcBef>
              </a:pPr>
              <a:t>92</a:t>
            </a:fld>
            <a:endParaRPr lang="en-US" altLang="en-US">
              <a:ea typeface="Arial" charset="0"/>
              <a:cs typeface="Arial" charset="0"/>
            </a:endParaRPr>
          </a:p>
        </p:txBody>
      </p:sp>
    </p:spTree>
    <p:extLst>
      <p:ext uri="{BB962C8B-B14F-4D97-AF65-F5344CB8AC3E}">
        <p14:creationId xmlns:p14="http://schemas.microsoft.com/office/powerpoint/2010/main" val="92569292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92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155.</a:t>
            </a:r>
          </a:p>
          <a:p>
            <a:pPr eaLnBrk="1" hangingPunct="1">
              <a:spcBef>
                <a:spcPct val="0"/>
              </a:spcBef>
            </a:pPr>
            <a:endParaRPr lang="en-US" altLang="en-US"/>
          </a:p>
        </p:txBody>
      </p:sp>
      <p:sp>
        <p:nvSpPr>
          <p:cNvPr id="192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5202AC39-C21E-5E4A-B93E-EAC00447540A}" type="slidenum">
              <a:rPr lang="en-US" altLang="en-US">
                <a:ea typeface="Arial" charset="0"/>
                <a:cs typeface="Arial" charset="0"/>
              </a:rPr>
              <a:pPr>
                <a:spcBef>
                  <a:spcPct val="0"/>
                </a:spcBef>
              </a:pPr>
              <a:t>93</a:t>
            </a:fld>
            <a:endParaRPr lang="en-US" altLang="en-US">
              <a:ea typeface="Arial" charset="0"/>
              <a:cs typeface="Arial" charset="0"/>
            </a:endParaRPr>
          </a:p>
        </p:txBody>
      </p:sp>
    </p:spTree>
    <p:extLst>
      <p:ext uri="{BB962C8B-B14F-4D97-AF65-F5344CB8AC3E}">
        <p14:creationId xmlns:p14="http://schemas.microsoft.com/office/powerpoint/2010/main" val="174943480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94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155.</a:t>
            </a:r>
          </a:p>
          <a:p>
            <a:pPr eaLnBrk="1" hangingPunct="1">
              <a:spcBef>
                <a:spcPct val="0"/>
              </a:spcBef>
            </a:pPr>
            <a:endParaRPr lang="en-US" altLang="en-US"/>
          </a:p>
        </p:txBody>
      </p:sp>
      <p:sp>
        <p:nvSpPr>
          <p:cNvPr id="194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510AE815-85B3-3944-93BC-2F84057A114D}" type="slidenum">
              <a:rPr lang="en-US" altLang="en-US">
                <a:ea typeface="Arial" charset="0"/>
                <a:cs typeface="Arial" charset="0"/>
              </a:rPr>
              <a:pPr>
                <a:spcBef>
                  <a:spcPct val="0"/>
                </a:spcBef>
              </a:pPr>
              <a:t>94</a:t>
            </a:fld>
            <a:endParaRPr lang="en-US" altLang="en-US">
              <a:ea typeface="Arial" charset="0"/>
              <a:cs typeface="Arial" charset="0"/>
            </a:endParaRPr>
          </a:p>
        </p:txBody>
      </p:sp>
    </p:spTree>
    <p:extLst>
      <p:ext uri="{BB962C8B-B14F-4D97-AF65-F5344CB8AC3E}">
        <p14:creationId xmlns:p14="http://schemas.microsoft.com/office/powerpoint/2010/main" val="155207252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96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6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8241A28C-9C70-8540-A771-509B8143563B}" type="slidenum">
              <a:rPr lang="en-US" altLang="en-US">
                <a:ea typeface="Arial" charset="0"/>
                <a:cs typeface="Arial" charset="0"/>
              </a:rPr>
              <a:pPr>
                <a:spcBef>
                  <a:spcPct val="0"/>
                </a:spcBef>
              </a:pPr>
              <a:t>95</a:t>
            </a:fld>
            <a:endParaRPr lang="en-US" altLang="en-US">
              <a:ea typeface="Arial" charset="0"/>
              <a:cs typeface="Arial" charset="0"/>
            </a:endParaRPr>
          </a:p>
        </p:txBody>
      </p:sp>
    </p:spTree>
    <p:extLst>
      <p:ext uri="{BB962C8B-B14F-4D97-AF65-F5344CB8AC3E}">
        <p14:creationId xmlns:p14="http://schemas.microsoft.com/office/powerpoint/2010/main" val="19903395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98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8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EA82B5BA-917F-7D45-BA79-CD9A10AF04E2}" type="slidenum">
              <a:rPr lang="en-US" altLang="en-US">
                <a:ea typeface="Arial" charset="0"/>
                <a:cs typeface="Arial" charset="0"/>
              </a:rPr>
              <a:pPr>
                <a:spcBef>
                  <a:spcPct val="0"/>
                </a:spcBef>
              </a:pPr>
              <a:t>96</a:t>
            </a:fld>
            <a:endParaRPr lang="en-US" altLang="en-US">
              <a:ea typeface="Arial" charset="0"/>
              <a:cs typeface="Arial" charset="0"/>
            </a:endParaRPr>
          </a:p>
        </p:txBody>
      </p:sp>
    </p:spTree>
    <p:extLst>
      <p:ext uri="{BB962C8B-B14F-4D97-AF65-F5344CB8AC3E}">
        <p14:creationId xmlns:p14="http://schemas.microsoft.com/office/powerpoint/2010/main" val="153159288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0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Pages 155-156.</a:t>
            </a:r>
          </a:p>
          <a:p>
            <a:pPr eaLnBrk="1" hangingPunct="1">
              <a:spcBef>
                <a:spcPct val="0"/>
              </a:spcBef>
            </a:pPr>
            <a:endParaRPr lang="en-US" altLang="en-US"/>
          </a:p>
        </p:txBody>
      </p:sp>
      <p:sp>
        <p:nvSpPr>
          <p:cNvPr id="200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311A13A8-8A6F-114E-97C4-AF5F6B4A0934}" type="slidenum">
              <a:rPr lang="en-US" altLang="en-US">
                <a:ea typeface="Arial" charset="0"/>
                <a:cs typeface="Arial" charset="0"/>
              </a:rPr>
              <a:pPr>
                <a:spcBef>
                  <a:spcPct val="0"/>
                </a:spcBef>
              </a:pPr>
              <a:t>97</a:t>
            </a:fld>
            <a:endParaRPr lang="en-US" altLang="en-US">
              <a:ea typeface="Arial" charset="0"/>
              <a:cs typeface="Arial" charset="0"/>
            </a:endParaRPr>
          </a:p>
        </p:txBody>
      </p:sp>
    </p:spTree>
    <p:extLst>
      <p:ext uri="{BB962C8B-B14F-4D97-AF65-F5344CB8AC3E}">
        <p14:creationId xmlns:p14="http://schemas.microsoft.com/office/powerpoint/2010/main" val="174262525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2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2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AE2F9DD3-0A6D-B74A-81D6-2F7EA1867669}" type="slidenum">
              <a:rPr lang="en-US" altLang="en-US">
                <a:ea typeface="Arial" charset="0"/>
                <a:cs typeface="Arial" charset="0"/>
              </a:rPr>
              <a:pPr>
                <a:spcBef>
                  <a:spcPct val="0"/>
                </a:spcBef>
              </a:pPr>
              <a:t>98</a:t>
            </a:fld>
            <a:endParaRPr lang="en-US" altLang="en-US">
              <a:ea typeface="Arial" charset="0"/>
              <a:cs typeface="Arial" charset="0"/>
            </a:endParaRPr>
          </a:p>
        </p:txBody>
      </p:sp>
    </p:spTree>
    <p:extLst>
      <p:ext uri="{BB962C8B-B14F-4D97-AF65-F5344CB8AC3E}">
        <p14:creationId xmlns:p14="http://schemas.microsoft.com/office/powerpoint/2010/main" val="92064938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example is discussed on Page 156.</a:t>
            </a:r>
          </a:p>
          <a:p>
            <a:pPr eaLnBrk="1" hangingPunct="1">
              <a:spcBef>
                <a:spcPct val="0"/>
              </a:spcBef>
            </a:pPr>
            <a:endParaRPr lang="en-US" altLang="en-US"/>
          </a:p>
        </p:txBody>
      </p:sp>
      <p:sp>
        <p:nvSpPr>
          <p:cNvPr id="204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1BB9609B-E662-C04B-A024-3686DC95EB23}" type="slidenum">
              <a:rPr lang="en-US" altLang="en-US">
                <a:ea typeface="Arial" charset="0"/>
                <a:cs typeface="Arial" charset="0"/>
              </a:rPr>
              <a:pPr>
                <a:spcBef>
                  <a:spcPct val="0"/>
                </a:spcBef>
              </a:pPr>
              <a:t>99</a:t>
            </a:fld>
            <a:endParaRPr lang="en-US" altLang="en-US">
              <a:ea typeface="Arial" charset="0"/>
              <a:cs typeface="Arial" charset="0"/>
            </a:endParaRPr>
          </a:p>
        </p:txBody>
      </p:sp>
    </p:spTree>
    <p:extLst>
      <p:ext uri="{BB962C8B-B14F-4D97-AF65-F5344CB8AC3E}">
        <p14:creationId xmlns:p14="http://schemas.microsoft.com/office/powerpoint/2010/main" val="73453706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6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6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EDEB2B60-9C12-E74C-8E84-50C9C7270ADB}" type="slidenum">
              <a:rPr lang="en-US" altLang="en-US">
                <a:ea typeface="Arial" charset="0"/>
                <a:cs typeface="Arial" charset="0"/>
              </a:rPr>
              <a:pPr>
                <a:spcBef>
                  <a:spcPct val="0"/>
                </a:spcBef>
              </a:pPr>
              <a:t>100</a:t>
            </a:fld>
            <a:endParaRPr lang="en-US" altLang="en-US">
              <a:ea typeface="Arial" charset="0"/>
              <a:cs typeface="Arial" charset="0"/>
            </a:endParaRPr>
          </a:p>
        </p:txBody>
      </p:sp>
    </p:spTree>
    <p:extLst>
      <p:ext uri="{BB962C8B-B14F-4D97-AF65-F5344CB8AC3E}">
        <p14:creationId xmlns:p14="http://schemas.microsoft.com/office/powerpoint/2010/main" val="1628364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cs typeface="+mn-cs"/>
            </a:endParaRPr>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Title 3"/>
          <p:cNvSpPr>
            <a:spLocks noGrp="1"/>
          </p:cNvSpPr>
          <p:nvPr>
            <p:ph type="title"/>
          </p:nvPr>
        </p:nvSpPr>
        <p:spPr/>
        <p:txBody>
          <a:bodyPr/>
          <a:lstStyle>
            <a:lvl1pPr>
              <a:defRPr kumimoji="0" lang="en-US" sz="3200" kern="1200" cap="all" baseline="0" dirty="0">
                <a:solidFill>
                  <a:schemeClr val="tx2"/>
                </a:solidFill>
                <a:effectLst/>
                <a:latin typeface="+mj-lt"/>
                <a:ea typeface="+mj-ea"/>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758387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lvl1pPr>
              <a:defRPr kumimoji="0" lang="en-US" sz="3200" kern="1200" cap="all" baseline="0" dirty="0" smtClean="0">
                <a:solidFill>
                  <a:schemeClr val="tx2"/>
                </a:solidFill>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normAutofit/>
          </a:bodyPr>
          <a:lstStyle>
            <a:lvl1pPr marL="342900" indent="-342900">
              <a:buClrTx/>
              <a:buSzPct val="90000"/>
              <a:buFont typeface="Wingdings" pitchFamily="2" charset="2"/>
              <a:buChar char="§"/>
              <a:defRPr sz="2400"/>
            </a:lvl1pPr>
            <a:lvl2pPr marL="742950" indent="-285750">
              <a:buClrTx/>
              <a:buSzPct val="90000"/>
              <a:buFont typeface="Arial" pitchFamily="34" charset="0"/>
              <a:buChar char="•"/>
              <a:defRPr sz="2000"/>
            </a:lvl2pPr>
            <a:lvl3pPr marL="1143000" indent="-228600">
              <a:buClrTx/>
              <a:buSzPct val="60000"/>
              <a:buFont typeface="Courier New" pitchFamily="49" charset="0"/>
              <a:buChar char="o"/>
              <a:defRPr sz="1800"/>
            </a:lvl3pPr>
            <a:lvl4pPr>
              <a:buClrTx/>
              <a:buSzPct val="50000"/>
              <a:defRPr sz="1600"/>
            </a:lvl4pPr>
            <a:lvl5pPr marL="2057400" indent="-228600">
              <a:buClrTx/>
              <a:buSzPct val="40000"/>
              <a:buFont typeface="Wingdings" pitchFamily="2" charset="2"/>
              <a:buChar char="v"/>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18"/>
          <p:cNvSpPr>
            <a:spLocks noGrp="1"/>
          </p:cNvSpPr>
          <p:nvPr>
            <p:ph type="ftr" sz="quarter" idx="10"/>
          </p:nvPr>
        </p:nvSpPr>
        <p:spPr/>
        <p:txBody>
          <a:bodyPr/>
          <a:lstStyle>
            <a:lvl1pPr>
              <a:defRPr/>
            </a:lvl1pPr>
          </a:lstStyle>
          <a:p>
            <a:r>
              <a:rPr lang="en-US" altLang="en-US"/>
              <a:t>Jukić, Vrbsky, Nestorov – Database Systems </a:t>
            </a:r>
          </a:p>
        </p:txBody>
      </p:sp>
      <p:sp>
        <p:nvSpPr>
          <p:cNvPr id="5" name="Slide Number Placeholder 15"/>
          <p:cNvSpPr>
            <a:spLocks noGrp="1"/>
          </p:cNvSpPr>
          <p:nvPr>
            <p:ph type="sldNum" sz="quarter" idx="11"/>
          </p:nvPr>
        </p:nvSpPr>
        <p:spPr/>
        <p:txBody>
          <a:bodyPr/>
          <a:lstStyle>
            <a:lvl1pPr>
              <a:defRPr/>
            </a:lvl1pPr>
          </a:lstStyle>
          <a:p>
            <a:pPr>
              <a:defRPr/>
            </a:pPr>
            <a:r>
              <a:rPr lang="en-US" altLang="en-US"/>
              <a:t>Chapter 5 – Slide  </a:t>
            </a:r>
            <a:fld id="{FAA6F867-90A8-C548-BC3F-5D80F60746BF}" type="slidenum">
              <a:rPr lang="en-US" altLang="en-US" b="1"/>
              <a:pPr>
                <a:defRPr/>
              </a:pPr>
              <a:t>‹#›</a:t>
            </a:fld>
            <a:endParaRPr lang="en-US" altLang="en-US" b="1"/>
          </a:p>
        </p:txBody>
      </p:sp>
    </p:spTree>
    <p:extLst>
      <p:ext uri="{BB962C8B-B14F-4D97-AF65-F5344CB8AC3E}">
        <p14:creationId xmlns:p14="http://schemas.microsoft.com/office/powerpoint/2010/main" val="1040739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lvl1pPr>
              <a:defRPr>
                <a:effectLst/>
              </a:defRPr>
            </a:lvl1pPr>
          </a:lstStyle>
          <a:p>
            <a:r>
              <a:rPr lang="en-US" dirty="0" smtClean="0"/>
              <a:t>Click to edit Master title style</a:t>
            </a:r>
            <a:endParaRPr lang="en-US" dirty="0"/>
          </a:p>
        </p:txBody>
      </p:sp>
      <p:sp>
        <p:nvSpPr>
          <p:cNvPr id="3" name="Footer Placeholder 18"/>
          <p:cNvSpPr>
            <a:spLocks noGrp="1"/>
          </p:cNvSpPr>
          <p:nvPr>
            <p:ph type="ftr" sz="quarter" idx="10"/>
          </p:nvPr>
        </p:nvSpPr>
        <p:spPr/>
        <p:txBody>
          <a:bodyPr/>
          <a:lstStyle>
            <a:lvl1pPr>
              <a:defRPr/>
            </a:lvl1pPr>
          </a:lstStyle>
          <a:p>
            <a:r>
              <a:rPr lang="en-US" altLang="en-US"/>
              <a:t>Jukić, Vrbsky, Nestorov – Database Systems </a:t>
            </a:r>
          </a:p>
        </p:txBody>
      </p:sp>
      <p:sp>
        <p:nvSpPr>
          <p:cNvPr id="4" name="Slide Number Placeholder 15"/>
          <p:cNvSpPr>
            <a:spLocks noGrp="1"/>
          </p:cNvSpPr>
          <p:nvPr>
            <p:ph type="sldNum" sz="quarter" idx="11"/>
          </p:nvPr>
        </p:nvSpPr>
        <p:spPr/>
        <p:txBody>
          <a:bodyPr/>
          <a:lstStyle>
            <a:lvl1pPr>
              <a:defRPr/>
            </a:lvl1pPr>
          </a:lstStyle>
          <a:p>
            <a:pPr>
              <a:defRPr/>
            </a:pPr>
            <a:r>
              <a:rPr lang="en-US" altLang="en-US"/>
              <a:t>Chapter 5 – Slide  </a:t>
            </a:r>
            <a:fld id="{4E31E0D4-C22E-8943-8893-03A37522FBC9}" type="slidenum">
              <a:rPr lang="en-US" altLang="en-US" b="1"/>
              <a:pPr>
                <a:defRPr/>
              </a:pPr>
              <a:t>‹#›</a:t>
            </a:fld>
            <a:endParaRPr lang="en-US" altLang="en-US" b="1"/>
          </a:p>
        </p:txBody>
      </p:sp>
    </p:spTree>
    <p:extLst>
      <p:ext uri="{BB962C8B-B14F-4D97-AF65-F5344CB8AC3E}">
        <p14:creationId xmlns:p14="http://schemas.microsoft.com/office/powerpoint/2010/main" val="44737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8"/>
          <p:cNvSpPr>
            <a:spLocks noGrp="1"/>
          </p:cNvSpPr>
          <p:nvPr>
            <p:ph type="ftr" sz="quarter" idx="10"/>
          </p:nvPr>
        </p:nvSpPr>
        <p:spPr/>
        <p:txBody>
          <a:bodyPr/>
          <a:lstStyle>
            <a:lvl1pPr>
              <a:defRPr/>
            </a:lvl1pPr>
          </a:lstStyle>
          <a:p>
            <a:r>
              <a:rPr lang="en-US" altLang="en-US"/>
              <a:t>Jukić, Vrbsky, Nestorov – Database Systems </a:t>
            </a:r>
          </a:p>
        </p:txBody>
      </p:sp>
      <p:sp>
        <p:nvSpPr>
          <p:cNvPr id="3" name="Slide Number Placeholder 15"/>
          <p:cNvSpPr>
            <a:spLocks noGrp="1"/>
          </p:cNvSpPr>
          <p:nvPr>
            <p:ph type="sldNum" sz="quarter" idx="11"/>
          </p:nvPr>
        </p:nvSpPr>
        <p:spPr/>
        <p:txBody>
          <a:bodyPr/>
          <a:lstStyle>
            <a:lvl1pPr>
              <a:defRPr/>
            </a:lvl1pPr>
          </a:lstStyle>
          <a:p>
            <a:pPr>
              <a:defRPr/>
            </a:pPr>
            <a:r>
              <a:rPr lang="en-US" altLang="en-US"/>
              <a:t>Chapter 5 – Slide  </a:t>
            </a:r>
            <a:fld id="{983093E9-F15E-B24D-BE6A-F5177B6E37C9}" type="slidenum">
              <a:rPr lang="en-US" altLang="en-US" b="1"/>
              <a:pPr>
                <a:defRPr/>
              </a:pPr>
              <a:t>‹#›</a:t>
            </a:fld>
            <a:endParaRPr lang="en-US" altLang="en-US" b="1"/>
          </a:p>
        </p:txBody>
      </p:sp>
    </p:spTree>
    <p:extLst>
      <p:ext uri="{BB962C8B-B14F-4D97-AF65-F5344CB8AC3E}">
        <p14:creationId xmlns:p14="http://schemas.microsoft.com/office/powerpoint/2010/main" val="7608065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cs typeface="+mn-cs"/>
            </a:endParaRPr>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cs typeface="+mn-cs"/>
            </a:endParaRPr>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cs typeface="+mn-cs"/>
            </a:endParaRPr>
          </a:p>
        </p:txBody>
      </p:sp>
      <p:sp>
        <p:nvSpPr>
          <p:cNvPr id="13" name="Footer Placeholder 18"/>
          <p:cNvSpPr>
            <a:spLocks noGrp="1"/>
          </p:cNvSpPr>
          <p:nvPr>
            <p:ph type="ftr" sz="quarter" idx="3"/>
          </p:nvPr>
        </p:nvSpPr>
        <p:spPr>
          <a:xfrm>
            <a:off x="0" y="6629400"/>
            <a:ext cx="38100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sz="1000" i="1"/>
            </a:lvl1pPr>
          </a:lstStyle>
          <a:p>
            <a:r>
              <a:rPr lang="en-US" altLang="en-US"/>
              <a:t>Jukić, Vrbsky, Nestorov – Database Systems </a:t>
            </a:r>
          </a:p>
        </p:txBody>
      </p:sp>
      <p:sp>
        <p:nvSpPr>
          <p:cNvPr id="11" name="Slide Number Placeholder 15"/>
          <p:cNvSpPr>
            <a:spLocks noGrp="1"/>
          </p:cNvSpPr>
          <p:nvPr>
            <p:ph type="sldNum" sz="quarter" idx="4"/>
          </p:nvPr>
        </p:nvSpPr>
        <p:spPr>
          <a:xfrm>
            <a:off x="7924800" y="6629400"/>
            <a:ext cx="1219200" cy="2286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900" smtClean="0">
                <a:latin typeface="Franklin Gothic Book" panose="020B0503020102020204" pitchFamily="34" charset="0"/>
                <a:ea typeface="+mn-ea"/>
                <a:cs typeface="Arial" panose="020B0604020202020204" pitchFamily="34" charset="0"/>
              </a:defRPr>
            </a:lvl1pPr>
          </a:lstStyle>
          <a:p>
            <a:pPr>
              <a:defRPr/>
            </a:pPr>
            <a:r>
              <a:rPr lang="en-US" altLang="en-US"/>
              <a:t>Chapter 5 – Slide  </a:t>
            </a:r>
            <a:fld id="{1D61D003-C8AB-FC44-B160-41DC4DC63BE4}" type="slidenum">
              <a:rPr lang="en-US" altLang="en-US" b="1"/>
              <a:pPr>
                <a:defRPr/>
              </a:pPr>
              <a:t>‹#›</a:t>
            </a:fld>
            <a:endParaRPr lang="en-US" altLang="en-US" b="1"/>
          </a:p>
        </p:txBody>
      </p:sp>
      <p:sp>
        <p:nvSpPr>
          <p:cNvPr id="14" name="Footer Placeholder 3"/>
          <p:cNvSpPr txBox="1">
            <a:spLocks/>
          </p:cNvSpPr>
          <p:nvPr userDrawn="1"/>
        </p:nvSpPr>
        <p:spPr>
          <a:xfrm>
            <a:off x="3657600" y="6629400"/>
            <a:ext cx="2590800" cy="228600"/>
          </a:xfrm>
          <a:prstGeom prst="rect">
            <a:avLst/>
          </a:prstGeom>
        </p:spPr>
        <p:txBody>
          <a:bodyPr/>
          <a:lstStyle>
            <a:defPPr>
              <a:defRPr lang="en-US"/>
            </a:defPPr>
            <a:lvl1pPr marL="0" algn="l" defTabSz="914400" rtl="0" eaLnBrk="1" latinLnBrk="0" hangingPunct="1">
              <a:defRPr sz="1050" i="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i="0" dirty="0"/>
              <a:t>Copyright (c</a:t>
            </a:r>
            <a:r>
              <a:rPr lang="en-US" i="0"/>
              <a:t>) </a:t>
            </a:r>
            <a:r>
              <a:rPr lang="en-US" i="0" smtClean="0"/>
              <a:t>2014 </a:t>
            </a:r>
            <a:r>
              <a:rPr lang="en-US" i="0" dirty="0"/>
              <a:t>Pearson Education, Inc</a:t>
            </a:r>
            <a:r>
              <a:rPr lang="en-US" dirty="0"/>
              <a:t>.</a:t>
            </a:r>
          </a:p>
        </p:txBody>
      </p:sp>
    </p:spTree>
  </p:cSld>
  <p:clrMap bg1="lt1" tx1="dk1" bg2="lt2" tx2="dk2" accent1="accent1" accent2="accent2" accent3="accent3" accent4="accent4" accent5="accent5" accent6="accent6" hlink="hlink" folHlink="folHlink"/>
  <p:sldLayoutIdLst>
    <p:sldLayoutId id="2147483738" r:id="rId1"/>
    <p:sldLayoutId id="2147483735" r:id="rId2"/>
    <p:sldLayoutId id="2147483736" r:id="rId3"/>
    <p:sldLayoutId id="2147483737" r:id="rId4"/>
  </p:sldLayoutIdLst>
  <p:hf hdr="0" dt="0"/>
  <p:txStyles>
    <p:titleStyle>
      <a:lvl1pPr algn="l" rtl="0" eaLnBrk="0" fontAlgn="base" hangingPunct="0">
        <a:spcBef>
          <a:spcPct val="0"/>
        </a:spcBef>
        <a:spcAft>
          <a:spcPct val="0"/>
        </a:spcAft>
        <a:defRPr lang="en-US" sz="3200" kern="1200" cap="all" dirty="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Franklin Gothic Medium" pitchFamily="34" charset="0"/>
        </a:defRPr>
      </a:lvl2pPr>
      <a:lvl3pPr algn="l" rtl="0" eaLnBrk="0" fontAlgn="base" hangingPunct="0">
        <a:spcBef>
          <a:spcPct val="0"/>
        </a:spcBef>
        <a:spcAft>
          <a:spcPct val="0"/>
        </a:spcAft>
        <a:defRPr sz="3200">
          <a:solidFill>
            <a:schemeClr val="tx2"/>
          </a:solidFill>
          <a:latin typeface="Franklin Gothic Medium" pitchFamily="34" charset="0"/>
        </a:defRPr>
      </a:lvl3pPr>
      <a:lvl4pPr algn="l" rtl="0" eaLnBrk="0" fontAlgn="base" hangingPunct="0">
        <a:spcBef>
          <a:spcPct val="0"/>
        </a:spcBef>
        <a:spcAft>
          <a:spcPct val="0"/>
        </a:spcAft>
        <a:defRPr sz="3200">
          <a:solidFill>
            <a:schemeClr val="tx2"/>
          </a:solidFill>
          <a:latin typeface="Franklin Gothic Medium" pitchFamily="34" charset="0"/>
        </a:defRPr>
      </a:lvl4pPr>
      <a:lvl5pPr algn="l" rtl="0" eaLnBrk="0" fontAlgn="base" hangingPunct="0">
        <a:spcBef>
          <a:spcPct val="0"/>
        </a:spcBef>
        <a:spcAft>
          <a:spcPct val="0"/>
        </a:spcAft>
        <a:defRPr sz="3200">
          <a:solidFill>
            <a:schemeClr val="tx2"/>
          </a:solidFill>
          <a:latin typeface="Franklin Gothic Medium" pitchFamily="34" charset="0"/>
        </a:defRPr>
      </a:lvl5pPr>
      <a:lvl6pPr marL="457200" algn="l" rtl="0" fontAlgn="base">
        <a:spcBef>
          <a:spcPct val="0"/>
        </a:spcBef>
        <a:spcAft>
          <a:spcPct val="0"/>
        </a:spcAft>
        <a:defRPr sz="3200">
          <a:solidFill>
            <a:schemeClr val="tx2"/>
          </a:solidFill>
          <a:latin typeface="Franklin Gothic Medium" pitchFamily="34" charset="0"/>
        </a:defRPr>
      </a:lvl6pPr>
      <a:lvl7pPr marL="914400" algn="l" rtl="0" fontAlgn="base">
        <a:spcBef>
          <a:spcPct val="0"/>
        </a:spcBef>
        <a:spcAft>
          <a:spcPct val="0"/>
        </a:spcAft>
        <a:defRPr sz="3200">
          <a:solidFill>
            <a:schemeClr val="tx2"/>
          </a:solidFill>
          <a:latin typeface="Franklin Gothic Medium" pitchFamily="34" charset="0"/>
        </a:defRPr>
      </a:lvl7pPr>
      <a:lvl8pPr marL="1371600" algn="l" rtl="0" fontAlgn="base">
        <a:spcBef>
          <a:spcPct val="0"/>
        </a:spcBef>
        <a:spcAft>
          <a:spcPct val="0"/>
        </a:spcAft>
        <a:defRPr sz="3200">
          <a:solidFill>
            <a:schemeClr val="tx2"/>
          </a:solidFill>
          <a:latin typeface="Franklin Gothic Medium" pitchFamily="34" charset="0"/>
        </a:defRPr>
      </a:lvl8pPr>
      <a:lvl9pPr marL="1828800" algn="l" rtl="0" fontAlgn="base">
        <a:spcBef>
          <a:spcPct val="0"/>
        </a:spcBef>
        <a:spcAft>
          <a:spcPct val="0"/>
        </a:spcAft>
        <a:defRPr sz="32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charset="2"/>
        <a:buChar char=""/>
        <a:defRPr lang="en-US" sz="2400" kern="1200" dirty="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charset="2"/>
        <a:buChar char=""/>
        <a:defRPr lang="en-US" sz="2000" kern="1200" dirty="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charset="2"/>
        <a:buChar char=""/>
        <a:defRPr lang="en-US" kern="1200" dirty="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charset="2"/>
        <a:buChar char=""/>
        <a:defRPr lang="en-US" sz="1600" kern="1200" dirty="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charset="2"/>
        <a:buChar char=""/>
        <a:defRPr lang="en-US" sz="1400" kern="1200" dirty="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49.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1.xml"/><Relationship Id="rId3" Type="http://schemas.openxmlformats.org/officeDocument/2006/relationships/image" Target="../media/image50.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2.xml"/><Relationship Id="rId3" Type="http://schemas.openxmlformats.org/officeDocument/2006/relationships/image" Target="../media/image5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6.xml"/><Relationship Id="rId3" Type="http://schemas.openxmlformats.org/officeDocument/2006/relationships/image" Target="../media/image52.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7.xml"/><Relationship Id="rId3" Type="http://schemas.openxmlformats.org/officeDocument/2006/relationships/image" Target="../media/image5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 Id="rId3" Type="http://schemas.openxmlformats.org/officeDocument/2006/relationships/image" Target="../media/image54.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55.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image" Target="../media/image56.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 Id="rId3" Type="http://schemas.openxmlformats.org/officeDocument/2006/relationships/image" Target="../media/image57.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 Id="rId3" Type="http://schemas.openxmlformats.org/officeDocument/2006/relationships/image" Target="../media/image5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 Id="rId3" Type="http://schemas.openxmlformats.org/officeDocument/2006/relationships/image" Target="../media/image59.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 Id="rId3" Type="http://schemas.openxmlformats.org/officeDocument/2006/relationships/image" Target="../media/image60.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 Id="rId3" Type="http://schemas.openxmlformats.org/officeDocument/2006/relationships/image" Target="../media/image6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image" Target="../media/image62.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4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4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42.png"/></Relationships>
</file>

<file path=ppt/slides/_rels/slide73.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4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4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4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4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4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4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3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38.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39.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3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4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853411"/>
            <a:ext cx="8458200" cy="1222375"/>
          </a:xfrm>
        </p:spPr>
        <p:txBody>
          <a:bodyPr/>
          <a:lstStyle/>
          <a:p>
            <a:pPr eaLnBrk="1" fontAlgn="auto" hangingPunct="1">
              <a:spcAft>
                <a:spcPts val="0"/>
              </a:spcAft>
              <a:defRPr/>
            </a:pPr>
            <a:r>
              <a:rPr smtClean="0">
                <a:effectLst>
                  <a:reflection endPos="0" dir="5400000" sy="-90000" algn="bl" rotWithShape="0"/>
                </a:effectLst>
              </a:rPr>
              <a:t>CHAPTER 5 - </a:t>
            </a:r>
            <a:r>
              <a:rPr cap="none" smtClean="0">
                <a:effectLst>
                  <a:reflection endPos="0" dir="5400000" sy="-90000" algn="bl" rotWithShape="0"/>
                </a:effectLst>
              </a:rPr>
              <a:t>SQL</a:t>
            </a:r>
            <a:endParaRPr cap="none">
              <a:effectLst>
                <a:reflection endPos="0" dir="5400000" sy="-90000" algn="bl" rotWithShape="0"/>
              </a:effectLst>
            </a:endParaRPr>
          </a:p>
        </p:txBody>
      </p:sp>
      <p:sp>
        <p:nvSpPr>
          <p:cNvPr id="3" name="Subtitle 2"/>
          <p:cNvSpPr>
            <a:spLocks noGrp="1"/>
          </p:cNvSpPr>
          <p:nvPr>
            <p:ph type="subTitle" idx="1"/>
          </p:nvPr>
        </p:nvSpPr>
        <p:spPr/>
        <p:txBody>
          <a:bodyPr>
            <a:normAutofit/>
          </a:bodyPr>
          <a:lstStyle/>
          <a:p>
            <a:pPr eaLnBrk="1" fontAlgn="auto" hangingPunct="1">
              <a:spcAft>
                <a:spcPts val="0"/>
              </a:spcAft>
              <a:buFont typeface="Wingdings 2"/>
              <a:buNone/>
              <a:defRPr/>
            </a:pPr>
            <a:r>
              <a:rPr b="1" dirty="0"/>
              <a:t>Database </a:t>
            </a:r>
            <a:r>
              <a:rPr b="1" dirty="0" smtClean="0"/>
              <a:t>Systems - </a:t>
            </a:r>
            <a:endParaRPr b="1" dirty="0"/>
          </a:p>
          <a:p>
            <a:pPr eaLnBrk="1" fontAlgn="auto" hangingPunct="1">
              <a:spcAft>
                <a:spcPts val="0"/>
              </a:spcAft>
              <a:buFont typeface="Wingdings 2"/>
              <a:buNone/>
              <a:defRPr/>
            </a:pPr>
            <a:r>
              <a:rPr b="1" dirty="0"/>
              <a:t>Introduction to Databases and Data Warehouses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1507"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buFont typeface="Wingdings 2" charset="2"/>
              <a:buNone/>
            </a:pPr>
            <a:r>
              <a:rPr lang="en-US" altLang="en-US" sz="1900" b="1"/>
              <a:t>ER diagram : </a:t>
            </a:r>
            <a:r>
              <a:rPr lang="en-US" altLang="en-US" sz="1900"/>
              <a:t>ZAGI Retail Company Sales Department Database</a:t>
            </a:r>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457200"/>
            <a:ext cx="882015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150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1C0B7EAA-A28E-F240-B4D6-D04145391D68}" type="slidenum">
              <a:rPr lang="en-US" altLang="en-US" sz="900" b="1">
                <a:solidFill>
                  <a:schemeClr val="tx1"/>
                </a:solidFill>
                <a:ea typeface="Arial" charset="0"/>
                <a:cs typeface="Arial" charset="0"/>
              </a:rPr>
              <a:pPr>
                <a:spcBef>
                  <a:spcPct val="0"/>
                </a:spcBef>
                <a:buClrTx/>
                <a:buSzTx/>
                <a:buFontTx/>
                <a:buNone/>
              </a:pPr>
              <a:t>10</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SET OPERATORS</a:t>
            </a:r>
          </a:p>
        </p:txBody>
      </p:sp>
      <p:sp>
        <p:nvSpPr>
          <p:cNvPr id="205827" name="Content Placeholder 2"/>
          <p:cNvSpPr>
            <a:spLocks noGrp="1"/>
          </p:cNvSpPr>
          <p:nvPr>
            <p:ph idx="1"/>
          </p:nvPr>
        </p:nvSpPr>
        <p:spPr/>
        <p:txBody>
          <a:bodyPr/>
          <a:lstStyle/>
          <a:p>
            <a:pPr eaLnBrk="1" hangingPunct="1">
              <a:buFont typeface="Wingdings" charset="2"/>
              <a:buChar char="§"/>
            </a:pPr>
            <a:r>
              <a:rPr altLang="en-US" b="1"/>
              <a:t>MINUS (EXCEPT)</a:t>
            </a:r>
          </a:p>
          <a:p>
            <a:pPr lvl="1" eaLnBrk="1" hangingPunct="1">
              <a:buFont typeface="Arial" charset="0"/>
              <a:buChar char="•"/>
            </a:pPr>
            <a:r>
              <a:rPr altLang="en-US"/>
              <a:t>Used to combine the results of two SELECT statements that are union compatible by listing every row from the result of the first SELECT statement that does not appear in the result of the other SELECT statement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0582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4D5FF3F6-5B6F-1D41-96DC-3979B1D05651}" type="slidenum">
              <a:rPr lang="en-US" altLang="en-US" sz="900" b="1">
                <a:solidFill>
                  <a:schemeClr val="tx1"/>
                </a:solidFill>
                <a:ea typeface="Arial" charset="0"/>
                <a:cs typeface="Arial" charset="0"/>
              </a:rPr>
              <a:pPr>
                <a:spcBef>
                  <a:spcPct val="0"/>
                </a:spcBef>
                <a:buClrTx/>
                <a:buSzTx/>
                <a:buFontTx/>
                <a:buNone/>
              </a:pPr>
              <a:t>100</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SET OPERATORS</a:t>
            </a:r>
          </a:p>
        </p:txBody>
      </p:sp>
      <p:sp>
        <p:nvSpPr>
          <p:cNvPr id="207875" name="Content Placeholder 2"/>
          <p:cNvSpPr>
            <a:spLocks noGrp="1"/>
          </p:cNvSpPr>
          <p:nvPr>
            <p:ph idx="1"/>
          </p:nvPr>
        </p:nvSpPr>
        <p:spPr>
          <a:xfrm>
            <a:off x="0" y="1219200"/>
            <a:ext cx="9144000" cy="4525963"/>
          </a:xfrm>
        </p:spPr>
        <p:txBody>
          <a:bodyPr/>
          <a:lstStyle/>
          <a:p>
            <a:pPr marL="0" indent="0" eaLnBrk="1" hangingPunct="1">
              <a:buFont typeface="Wingdings" charset="2"/>
              <a:buNone/>
            </a:pPr>
            <a:r>
              <a:rPr altLang="en-US" sz="2000" b="1" i="1"/>
              <a:t>Query 38 text: 	</a:t>
            </a:r>
            <a:r>
              <a:rPr altLang="en-US" sz="2000" i="1"/>
              <a:t>Retrieve the product id, product name, and product price for each</a:t>
            </a:r>
            <a:br>
              <a:rPr altLang="en-US" sz="2000" i="1"/>
            </a:br>
            <a:r>
              <a:rPr altLang="en-US" sz="2000" i="1"/>
              <a:t>		product that has more than three items sold within all sales </a:t>
            </a:r>
            <a:br>
              <a:rPr altLang="en-US" sz="2000" i="1"/>
            </a:br>
            <a:r>
              <a:rPr altLang="en-US" sz="2000" i="1"/>
              <a:t>		transactions but whose items were not sold in more than one </a:t>
            </a:r>
            <a:br>
              <a:rPr altLang="en-US" sz="2000" i="1"/>
            </a:br>
            <a:r>
              <a:rPr altLang="en-US" sz="2000" i="1"/>
              <a:t>		sales transaction</a:t>
            </a:r>
            <a:br>
              <a:rPr altLang="en-US" sz="2000" i="1"/>
            </a:br>
            <a:endParaRPr altLang="en-US" sz="2000" i="1"/>
          </a:p>
          <a:p>
            <a:pPr marL="0" indent="0" eaLnBrk="1" hangingPunct="1">
              <a:buFont typeface="Wingdings" charset="2"/>
              <a:buNone/>
            </a:pPr>
            <a:r>
              <a:rPr altLang="en-US" sz="2000" b="1" i="1"/>
              <a:t>Query 38: 	</a:t>
            </a:r>
            <a:r>
              <a:rPr altLang="en-US" sz="1800">
                <a:latin typeface="Courier New" charset="0"/>
                <a:ea typeface="Courier New" charset="0"/>
                <a:cs typeface="Courier New" charset="0"/>
              </a:rPr>
              <a:t>SELECT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products_more_than_3_sold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MINUS</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SELECT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products_in_multiple_trnsc;</a:t>
            </a:r>
            <a:br>
              <a:rPr altLang="en-US" sz="1800">
                <a:latin typeface="Courier New" charset="0"/>
                <a:ea typeface="Courier New" charset="0"/>
                <a:cs typeface="Courier New" charset="0"/>
              </a:rPr>
            </a:br>
            <a:endParaRPr altLang="en-US" sz="2000" b="1" i="1"/>
          </a:p>
          <a:p>
            <a:pPr marL="0" indent="0" eaLnBrk="1" hangingPunct="1">
              <a:buFont typeface="Wingdings" charset="2"/>
              <a:buNone/>
            </a:pPr>
            <a:r>
              <a:rPr altLang="en-US" sz="2000" b="1" i="1"/>
              <a:t>Query 38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07877"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EEE70BE5-66B6-B64F-94D8-A4EDF17D8ED1}" type="slidenum">
              <a:rPr lang="en-US" altLang="en-US" sz="900" b="1">
                <a:solidFill>
                  <a:schemeClr val="tx1"/>
                </a:solidFill>
                <a:ea typeface="Arial" charset="0"/>
                <a:cs typeface="Arial" charset="0"/>
              </a:rPr>
              <a:pPr>
                <a:spcBef>
                  <a:spcPct val="0"/>
                </a:spcBef>
                <a:buClrTx/>
                <a:buSzTx/>
                <a:buFontTx/>
                <a:buNone/>
              </a:pPr>
              <a:t>101</a:t>
            </a:fld>
            <a:endParaRPr lang="en-US" altLang="en-US" sz="900" b="1">
              <a:solidFill>
                <a:schemeClr val="tx1"/>
              </a:solidFill>
              <a:ea typeface="Arial" charset="0"/>
              <a:cs typeface="Arial" charset="0"/>
            </a:endParaRPr>
          </a:p>
        </p:txBody>
      </p:sp>
      <p:pic>
        <p:nvPicPr>
          <p:cNvPr id="2078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648200"/>
            <a:ext cx="3781425"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09923"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buFont typeface="Wingdings 2" charset="2"/>
              <a:buNone/>
            </a:pPr>
            <a:r>
              <a:rPr lang="en-US" altLang="en-US" sz="1900" b="1"/>
              <a:t>ER diagram:  </a:t>
            </a:r>
            <a:r>
              <a:rPr lang="en-US" altLang="en-US" sz="1900"/>
              <a:t>HAFH Realty Company Property Management Database</a:t>
            </a:r>
          </a:p>
        </p:txBody>
      </p:sp>
      <p:pic>
        <p:nvPicPr>
          <p:cNvPr id="2099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450" y="654050"/>
            <a:ext cx="8208963" cy="585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09925"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398254B4-23D9-2A48-A3C4-0612D40E7AE1}" type="slidenum">
              <a:rPr lang="en-US" altLang="en-US" sz="900" b="1">
                <a:solidFill>
                  <a:schemeClr val="tx1"/>
                </a:solidFill>
                <a:ea typeface="Arial" charset="0"/>
                <a:cs typeface="Arial" charset="0"/>
              </a:rPr>
              <a:pPr>
                <a:spcBef>
                  <a:spcPct val="0"/>
                </a:spcBef>
                <a:buClrTx/>
                <a:buSzTx/>
                <a:buFontTx/>
                <a:buNone/>
              </a:pPr>
              <a:t>102</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11971" name="Content Placeholder 2"/>
          <p:cNvSpPr txBox="1">
            <a:spLocks/>
          </p:cNvSpPr>
          <p:nvPr/>
        </p:nvSpPr>
        <p:spPr bwMode="auto">
          <a:xfrm>
            <a:off x="-11113" y="0"/>
            <a:ext cx="91551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buFont typeface="Wingdings 2" charset="2"/>
              <a:buNone/>
            </a:pPr>
            <a:r>
              <a:rPr lang="en-US" altLang="en-US" sz="2000" b="1"/>
              <a:t>Relational schema: </a:t>
            </a:r>
            <a:r>
              <a:rPr lang="en-US" altLang="en-US" sz="2000"/>
              <a:t>HAFH Realty Company Property Management Database</a:t>
            </a:r>
          </a:p>
        </p:txBody>
      </p:sp>
      <p:pic>
        <p:nvPicPr>
          <p:cNvPr id="2119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 y="1295400"/>
            <a:ext cx="8686800" cy="3716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11973" name="Slide Number Placeholder 15"/>
          <p:cNvSpPr>
            <a:spLocks noGrp="1"/>
          </p:cNvSpPr>
          <p:nvPr>
            <p:ph type="sldNum" sz="quarter" idx="11"/>
          </p:nvPr>
        </p:nvSpPr>
        <p:spPr bwMode="auto">
          <a:xfrm>
            <a:off x="7391400" y="6629400"/>
            <a:ext cx="1752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EC6A9479-718A-6F44-B09F-9404EAB69F28}" type="slidenum">
              <a:rPr lang="en-US" altLang="en-US" sz="900" b="1">
                <a:solidFill>
                  <a:schemeClr val="tx1"/>
                </a:solidFill>
                <a:ea typeface="Arial" charset="0"/>
                <a:cs typeface="Arial" charset="0"/>
              </a:rPr>
              <a:pPr>
                <a:spcBef>
                  <a:spcPct val="0"/>
                </a:spcBef>
                <a:buClrTx/>
                <a:buSzTx/>
                <a:buFontTx/>
                <a:buNone/>
              </a:pPr>
              <a:t>103</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14019"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buFont typeface="Wingdings 2" charset="2"/>
              <a:buNone/>
            </a:pPr>
            <a:r>
              <a:rPr lang="en-US" altLang="en-US" sz="1900" b="1"/>
              <a:t>CREATE TABLE statements </a:t>
            </a:r>
            <a:r>
              <a:rPr lang="en-US" altLang="en-US" sz="1900"/>
              <a:t>for</a:t>
            </a:r>
            <a:r>
              <a:rPr lang="en-US" altLang="en-US" sz="1900" b="1"/>
              <a:t> </a:t>
            </a:r>
            <a:r>
              <a:rPr lang="en-US" altLang="en-US" sz="1800"/>
              <a:t>HAFH Realty Company Property Management Database </a:t>
            </a:r>
            <a:endParaRPr lang="en-US" altLang="en-US" sz="1900"/>
          </a:p>
        </p:txBody>
      </p:sp>
      <p:sp>
        <p:nvSpPr>
          <p:cNvPr id="214020" name="TextBox 4"/>
          <p:cNvSpPr txBox="1">
            <a:spLocks noChangeArrowheads="1"/>
          </p:cNvSpPr>
          <p:nvPr/>
        </p:nvSpPr>
        <p:spPr bwMode="auto">
          <a:xfrm>
            <a:off x="609600" y="579438"/>
            <a:ext cx="7713663" cy="5262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CREATE TABLE manager</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managerid	CHAR(4)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mfname 		VARCHAR(15)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mlname 		VARCHAR(15)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mbdate 		DATE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msalary 		NUMERIC(9,2)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mbonus 		NUMERIC(9,2),</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mresbuildingid 	CHAR(3),</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PRIMARY KEY (managerid) );</a:t>
            </a:r>
          </a:p>
          <a:p>
            <a:pPr eaLnBrk="1" hangingPunct="1">
              <a:spcBef>
                <a:spcPct val="0"/>
              </a:spcBef>
              <a:buClrTx/>
              <a:buSzTx/>
              <a:buFontTx/>
              <a:buNone/>
            </a:pPr>
            <a:endParaRPr lang="en-US" altLang="en-US" sz="1400">
              <a:solidFill>
                <a:schemeClr val="tx1"/>
              </a:solidFill>
              <a:latin typeface="Courier New" charset="0"/>
              <a:ea typeface="Courier New" charset="0"/>
              <a:cs typeface="Courier New" charset="0"/>
            </a:endParaRPr>
          </a:p>
          <a:p>
            <a:pPr eaLnBrk="1" hangingPunct="1">
              <a:spcBef>
                <a:spcPct val="0"/>
              </a:spcBef>
              <a:buClrTx/>
              <a:buSzTx/>
              <a:buFontTx/>
              <a:buNone/>
            </a:pPr>
            <a:endParaRPr lang="en-US" altLang="en-US" sz="1400">
              <a:solidFill>
                <a:schemeClr val="tx1"/>
              </a:solidFill>
              <a:latin typeface="Courier New" charset="0"/>
              <a:ea typeface="Courier New" charset="0"/>
              <a:cs typeface="Courier New" charset="0"/>
            </a:endParaRP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CREATE TABLE managerphone</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managerid 	CHAR(4)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mphone 		CHAR(11)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PRIMARY KEY (managerid, mphone),</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FOREIGN KEY (managerid) REFERENCES manager(managerid) );</a:t>
            </a:r>
          </a:p>
          <a:p>
            <a:pPr eaLnBrk="1" hangingPunct="1">
              <a:spcBef>
                <a:spcPct val="0"/>
              </a:spcBef>
              <a:buClrTx/>
              <a:buSzTx/>
              <a:buFontTx/>
              <a:buNone/>
            </a:pPr>
            <a:endParaRPr lang="en-US" altLang="en-US" sz="1400">
              <a:solidFill>
                <a:schemeClr val="tx1"/>
              </a:solidFill>
              <a:latin typeface="Courier New" charset="0"/>
              <a:ea typeface="Courier New" charset="0"/>
              <a:cs typeface="Courier New" charset="0"/>
            </a:endParaRPr>
          </a:p>
          <a:p>
            <a:pPr eaLnBrk="1" hangingPunct="1">
              <a:spcBef>
                <a:spcPct val="0"/>
              </a:spcBef>
              <a:buClrTx/>
              <a:buSzTx/>
              <a:buFontTx/>
              <a:buNone/>
            </a:pPr>
            <a:endParaRPr lang="en-US" altLang="en-US" sz="1400">
              <a:solidFill>
                <a:schemeClr val="tx1"/>
              </a:solidFill>
              <a:latin typeface="Courier New" charset="0"/>
              <a:ea typeface="Courier New" charset="0"/>
              <a:cs typeface="Courier New" charset="0"/>
            </a:endParaRP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CREATE TABLE building</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buildingid 	CHAR(3)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bnooffloors 	INT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bmanagerid 	CHAR(4)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PRIMARY KEY (buildingid),</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FOREIGN KEY (bmanagerid) REFERENCES manager(managerid) );</a:t>
            </a:r>
          </a:p>
        </p:txBody>
      </p:sp>
      <p:sp>
        <p:nvSpPr>
          <p:cNvPr id="214021"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1A793259-F577-7A48-9FF7-2727F99B0D0D}" type="slidenum">
              <a:rPr lang="en-US" altLang="en-US" sz="900" b="1">
                <a:solidFill>
                  <a:schemeClr val="tx1"/>
                </a:solidFill>
                <a:ea typeface="Arial" charset="0"/>
                <a:cs typeface="Arial" charset="0"/>
              </a:rPr>
              <a:pPr>
                <a:spcBef>
                  <a:spcPct val="0"/>
                </a:spcBef>
                <a:buClrTx/>
                <a:buSzTx/>
                <a:buFontTx/>
                <a:buNone/>
              </a:pPr>
              <a:t>104</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16067"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buFont typeface="Wingdings 2" charset="2"/>
              <a:buNone/>
            </a:pPr>
            <a:r>
              <a:rPr lang="en-US" altLang="en-US" sz="1900" b="1"/>
              <a:t>CREATE TABLE statements </a:t>
            </a:r>
            <a:r>
              <a:rPr lang="en-US" altLang="en-US" sz="1900"/>
              <a:t>for</a:t>
            </a:r>
            <a:r>
              <a:rPr lang="en-US" altLang="en-US" sz="1900" b="1"/>
              <a:t> </a:t>
            </a:r>
            <a:r>
              <a:rPr lang="en-US" altLang="en-US" sz="1800"/>
              <a:t>HAFH Realty Company Property Management Database </a:t>
            </a:r>
            <a:endParaRPr lang="en-US" altLang="en-US" sz="1900"/>
          </a:p>
        </p:txBody>
      </p:sp>
      <p:sp>
        <p:nvSpPr>
          <p:cNvPr id="216068" name="TextBox 4"/>
          <p:cNvSpPr txBox="1">
            <a:spLocks noChangeArrowheads="1"/>
          </p:cNvSpPr>
          <p:nvPr/>
        </p:nvSpPr>
        <p:spPr bwMode="auto">
          <a:xfrm>
            <a:off x="609600" y="579438"/>
            <a:ext cx="7713663" cy="5478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CREATE TABLE inspector</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insid 		CHAR(3)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insname 		VARCHAR(15)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PRIMARY KEY (insid) );</a:t>
            </a:r>
          </a:p>
          <a:p>
            <a:pPr eaLnBrk="1" hangingPunct="1">
              <a:spcBef>
                <a:spcPct val="0"/>
              </a:spcBef>
              <a:buClrTx/>
              <a:buSzTx/>
              <a:buFontTx/>
              <a:buNone/>
            </a:pPr>
            <a:endParaRPr lang="en-US" altLang="en-US" sz="1400">
              <a:solidFill>
                <a:schemeClr val="tx1"/>
              </a:solidFill>
              <a:latin typeface="Courier New" charset="0"/>
              <a:ea typeface="Courier New" charset="0"/>
              <a:cs typeface="Courier New" charset="0"/>
            </a:endParaRPr>
          </a:p>
          <a:p>
            <a:pPr eaLnBrk="1" hangingPunct="1">
              <a:spcBef>
                <a:spcPct val="0"/>
              </a:spcBef>
              <a:buClrTx/>
              <a:buSzTx/>
              <a:buFontTx/>
              <a:buNone/>
            </a:pPr>
            <a:endParaRPr lang="en-US" altLang="en-US" sz="1400">
              <a:solidFill>
                <a:schemeClr val="tx1"/>
              </a:solidFill>
              <a:latin typeface="Courier New" charset="0"/>
              <a:ea typeface="Courier New" charset="0"/>
              <a:cs typeface="Courier New" charset="0"/>
            </a:endParaRP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CREATE TABLE inspecting</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insid 		CHAR(3)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buildingid 	CHAR(3)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datelast 	DATE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datenext 	DATE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PRIMARY KEY (insid, buildingid),</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FOREIGN KEY (insid) REFERENCES inspector(insid),</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FOREIGN KEY (buildingid) REFERENCES building(buildingid) );</a:t>
            </a:r>
          </a:p>
          <a:p>
            <a:pPr eaLnBrk="1" hangingPunct="1">
              <a:spcBef>
                <a:spcPct val="0"/>
              </a:spcBef>
              <a:buClrTx/>
              <a:buSzTx/>
              <a:buFontTx/>
              <a:buNone/>
            </a:pPr>
            <a:endParaRPr lang="en-US" altLang="en-US" sz="1400">
              <a:solidFill>
                <a:schemeClr val="tx1"/>
              </a:solidFill>
              <a:latin typeface="Courier New" charset="0"/>
              <a:ea typeface="Courier New" charset="0"/>
              <a:cs typeface="Courier New" charset="0"/>
            </a:endParaRPr>
          </a:p>
          <a:p>
            <a:pPr eaLnBrk="1" hangingPunct="1">
              <a:spcBef>
                <a:spcPct val="0"/>
              </a:spcBef>
              <a:buClrTx/>
              <a:buSzTx/>
              <a:buFontTx/>
              <a:buNone/>
            </a:pPr>
            <a:endParaRPr lang="en-US" altLang="en-US" sz="1400">
              <a:solidFill>
                <a:schemeClr val="tx1"/>
              </a:solidFill>
              <a:latin typeface="Courier New" charset="0"/>
              <a:ea typeface="Courier New" charset="0"/>
              <a:cs typeface="Courier New" charset="0"/>
            </a:endParaRP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CREATE TABLE corpclient</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ccid 		CHAR(4)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ccname 		VARCHAR(25)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ccindustry 	VARCHAR(25)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cclocation 	VARCHAR(25)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ccidreferredby 	CHAR(4),</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PRIMARY KEY (ccid),</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UNIQUE (ccname),</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FOREIGN KEY (ccidreferredby) REFERENCES corpclient(ccid) );</a:t>
            </a:r>
          </a:p>
        </p:txBody>
      </p:sp>
      <p:sp>
        <p:nvSpPr>
          <p:cNvPr id="216069"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9B9951AE-F241-D64F-99B3-924CF8FFAFE6}" type="slidenum">
              <a:rPr lang="en-US" altLang="en-US" sz="900" b="1">
                <a:solidFill>
                  <a:schemeClr val="tx1"/>
                </a:solidFill>
                <a:ea typeface="Arial" charset="0"/>
                <a:cs typeface="Arial" charset="0"/>
              </a:rPr>
              <a:pPr>
                <a:spcBef>
                  <a:spcPct val="0"/>
                </a:spcBef>
                <a:buClrTx/>
                <a:buSzTx/>
                <a:buFontTx/>
                <a:buNone/>
              </a:pPr>
              <a:t>105</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1"/>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auto" hangingPunct="1">
              <a:spcBef>
                <a:spcPts val="0"/>
              </a:spcBef>
              <a:spcAft>
                <a:spcPts val="0"/>
              </a:spcAft>
              <a:defRPr/>
            </a:pPr>
            <a:r>
              <a:rPr lang="en-US" sz="1050" smtClean="0">
                <a:latin typeface="Franklin Gothic Book" pitchFamily="34" charset="0"/>
                <a:cs typeface="+mn-cs"/>
              </a:rPr>
              <a:t>Jukić, Vrbsky, Nestorov – Database Systems </a:t>
            </a:r>
          </a:p>
        </p:txBody>
      </p:sp>
      <p:sp>
        <p:nvSpPr>
          <p:cNvPr id="218115"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buFont typeface="Wingdings 2" charset="2"/>
              <a:buNone/>
            </a:pPr>
            <a:r>
              <a:rPr lang="en-US" altLang="en-US" sz="1900" b="1">
                <a:ea typeface="MS PGothic" charset="-128"/>
              </a:rPr>
              <a:t>CREATE TABLE statements </a:t>
            </a:r>
            <a:r>
              <a:rPr lang="en-US" altLang="en-US" sz="1900">
                <a:ea typeface="MS PGothic" charset="-128"/>
              </a:rPr>
              <a:t>for</a:t>
            </a:r>
            <a:r>
              <a:rPr lang="en-US" altLang="en-US" sz="1900" b="1">
                <a:ea typeface="MS PGothic" charset="-128"/>
              </a:rPr>
              <a:t> </a:t>
            </a:r>
            <a:r>
              <a:rPr lang="en-US" altLang="en-US" sz="1800">
                <a:ea typeface="MS PGothic" charset="-128"/>
              </a:rPr>
              <a:t>HAFH Realty Company Property Management Database </a:t>
            </a:r>
            <a:endParaRPr lang="en-US" altLang="en-US" sz="1900">
              <a:ea typeface="MS PGothic" charset="-128"/>
            </a:endParaRPr>
          </a:p>
        </p:txBody>
      </p:sp>
      <p:sp>
        <p:nvSpPr>
          <p:cNvPr id="218116" name="TextBox 4"/>
          <p:cNvSpPr txBox="1">
            <a:spLocks noChangeArrowheads="1"/>
          </p:cNvSpPr>
          <p:nvPr/>
        </p:nvSpPr>
        <p:spPr bwMode="auto">
          <a:xfrm>
            <a:off x="609600" y="579438"/>
            <a:ext cx="7713663" cy="5694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spcBef>
                <a:spcPct val="0"/>
              </a:spcBef>
              <a:buClrTx/>
              <a:buSzTx/>
              <a:buFontTx/>
              <a:buNone/>
            </a:pPr>
            <a:r>
              <a:rPr lang="en-US" altLang="en-US" sz="1400">
                <a:solidFill>
                  <a:schemeClr val="tx1"/>
                </a:solidFill>
                <a:latin typeface="Courier New" charset="0"/>
                <a:ea typeface="MS PGothic" charset="-128"/>
                <a:cs typeface="Courier New" charset="0"/>
              </a:rPr>
              <a:t>CREATE TABLE apartment</a:t>
            </a:r>
          </a:p>
          <a:p>
            <a:pPr eaLnBrk="1" hangingPunct="1">
              <a:spcBef>
                <a:spcPct val="0"/>
              </a:spcBef>
              <a:buClrTx/>
              <a:buSzTx/>
              <a:buFontTx/>
              <a:buNone/>
            </a:pPr>
            <a:r>
              <a:rPr lang="en-US" altLang="en-US" sz="1400">
                <a:solidFill>
                  <a:schemeClr val="tx1"/>
                </a:solidFill>
                <a:latin typeface="Courier New" charset="0"/>
                <a:ea typeface="MS PGothic" charset="-128"/>
                <a:cs typeface="Courier New" charset="0"/>
              </a:rPr>
              <a:t>( 	buildingid 	CHAR(3) 		NOT NULL,</a:t>
            </a:r>
          </a:p>
          <a:p>
            <a:pPr eaLnBrk="1" hangingPunct="1">
              <a:spcBef>
                <a:spcPct val="0"/>
              </a:spcBef>
              <a:buClrTx/>
              <a:buSzTx/>
              <a:buFontTx/>
              <a:buNone/>
            </a:pPr>
            <a:r>
              <a:rPr lang="en-US" altLang="en-US" sz="1400">
                <a:solidFill>
                  <a:schemeClr val="tx1"/>
                </a:solidFill>
                <a:latin typeface="Courier New" charset="0"/>
                <a:ea typeface="MS PGothic" charset="-128"/>
                <a:cs typeface="Courier New" charset="0"/>
              </a:rPr>
              <a:t>	aptno 		CHAR(5) 		NOT NULL,</a:t>
            </a:r>
          </a:p>
          <a:p>
            <a:pPr eaLnBrk="1" hangingPunct="1">
              <a:spcBef>
                <a:spcPct val="0"/>
              </a:spcBef>
              <a:buClrTx/>
              <a:buSzTx/>
              <a:buFontTx/>
              <a:buNone/>
            </a:pPr>
            <a:r>
              <a:rPr lang="en-US" altLang="en-US" sz="1400">
                <a:solidFill>
                  <a:schemeClr val="tx1"/>
                </a:solidFill>
                <a:latin typeface="Courier New" charset="0"/>
                <a:ea typeface="MS PGothic" charset="-128"/>
                <a:cs typeface="Courier New" charset="0"/>
              </a:rPr>
              <a:t>	anoofbedrooms 	INT 		NOT NULL,</a:t>
            </a:r>
          </a:p>
          <a:p>
            <a:pPr eaLnBrk="1" hangingPunct="1">
              <a:spcBef>
                <a:spcPct val="0"/>
              </a:spcBef>
              <a:buClrTx/>
              <a:buSzTx/>
              <a:buFontTx/>
              <a:buNone/>
            </a:pPr>
            <a:r>
              <a:rPr lang="en-US" altLang="en-US" sz="1400">
                <a:solidFill>
                  <a:schemeClr val="tx1"/>
                </a:solidFill>
                <a:latin typeface="Courier New" charset="0"/>
                <a:ea typeface="MS PGothic" charset="-128"/>
                <a:cs typeface="Courier New" charset="0"/>
              </a:rPr>
              <a:t>	ccid 		CHAR(4),</a:t>
            </a:r>
          </a:p>
          <a:p>
            <a:pPr eaLnBrk="1" hangingPunct="1">
              <a:spcBef>
                <a:spcPct val="0"/>
              </a:spcBef>
              <a:buClrTx/>
              <a:buSzTx/>
              <a:buFontTx/>
              <a:buNone/>
            </a:pPr>
            <a:r>
              <a:rPr lang="en-US" altLang="en-US" sz="1400">
                <a:solidFill>
                  <a:schemeClr val="tx1"/>
                </a:solidFill>
                <a:latin typeface="Courier New" charset="0"/>
                <a:ea typeface="MS PGothic" charset="-128"/>
                <a:cs typeface="Courier New" charset="0"/>
              </a:rPr>
              <a:t>PRIMARY KEY (buildingid, aptno),</a:t>
            </a:r>
          </a:p>
          <a:p>
            <a:pPr eaLnBrk="1" hangingPunct="1">
              <a:spcBef>
                <a:spcPct val="0"/>
              </a:spcBef>
              <a:buClrTx/>
              <a:buSzTx/>
              <a:buFontTx/>
              <a:buNone/>
            </a:pPr>
            <a:r>
              <a:rPr lang="en-US" altLang="en-US" sz="1400">
                <a:solidFill>
                  <a:schemeClr val="tx1"/>
                </a:solidFill>
                <a:latin typeface="Courier New" charset="0"/>
                <a:ea typeface="MS PGothic" charset="-128"/>
                <a:cs typeface="Courier New" charset="0"/>
              </a:rPr>
              <a:t>FOREIGN KEY (buildingid) REFERENCES building(buildingid),</a:t>
            </a:r>
          </a:p>
          <a:p>
            <a:pPr eaLnBrk="1" hangingPunct="1">
              <a:spcBef>
                <a:spcPct val="0"/>
              </a:spcBef>
              <a:buClrTx/>
              <a:buSzTx/>
              <a:buFontTx/>
              <a:buNone/>
            </a:pPr>
            <a:r>
              <a:rPr lang="en-US" altLang="en-US" sz="1400">
                <a:solidFill>
                  <a:schemeClr val="tx1"/>
                </a:solidFill>
                <a:latin typeface="Courier New" charset="0"/>
                <a:ea typeface="MS PGothic" charset="-128"/>
                <a:cs typeface="Courier New" charset="0"/>
              </a:rPr>
              <a:t>FOREIGN KEY (ccid) REFERENCES corpclient(ccid) );</a:t>
            </a:r>
          </a:p>
          <a:p>
            <a:pPr eaLnBrk="1" hangingPunct="1">
              <a:spcBef>
                <a:spcPct val="0"/>
              </a:spcBef>
              <a:buClrTx/>
              <a:buSzTx/>
              <a:buFontTx/>
              <a:buNone/>
            </a:pPr>
            <a:endParaRPr lang="en-US" altLang="en-US" sz="1400">
              <a:solidFill>
                <a:schemeClr val="tx1"/>
              </a:solidFill>
              <a:latin typeface="Courier New" charset="0"/>
              <a:ea typeface="MS PGothic" charset="-128"/>
              <a:cs typeface="Courier New" charset="0"/>
            </a:endParaRPr>
          </a:p>
          <a:p>
            <a:pPr eaLnBrk="1" hangingPunct="1">
              <a:spcBef>
                <a:spcPct val="0"/>
              </a:spcBef>
              <a:buClrTx/>
              <a:buSzTx/>
              <a:buFontTx/>
              <a:buNone/>
            </a:pPr>
            <a:endParaRPr lang="en-US" altLang="en-US" sz="1400">
              <a:solidFill>
                <a:schemeClr val="tx1"/>
              </a:solidFill>
              <a:latin typeface="Courier New" charset="0"/>
              <a:ea typeface="MS PGothic" charset="-128"/>
              <a:cs typeface="Courier New" charset="0"/>
            </a:endParaRPr>
          </a:p>
          <a:p>
            <a:pPr eaLnBrk="1" hangingPunct="1">
              <a:spcBef>
                <a:spcPct val="0"/>
              </a:spcBef>
              <a:buClrTx/>
              <a:buSzTx/>
              <a:buFontTx/>
              <a:buNone/>
            </a:pPr>
            <a:r>
              <a:rPr lang="en-US" altLang="en-US" sz="1400">
                <a:solidFill>
                  <a:schemeClr val="tx1"/>
                </a:solidFill>
                <a:latin typeface="Courier New" charset="0"/>
                <a:ea typeface="MS PGothic" charset="-128"/>
                <a:cs typeface="Courier New" charset="0"/>
              </a:rPr>
              <a:t>CREATE TABLE staffmember</a:t>
            </a:r>
          </a:p>
          <a:p>
            <a:pPr eaLnBrk="1" hangingPunct="1">
              <a:spcBef>
                <a:spcPct val="0"/>
              </a:spcBef>
              <a:buClrTx/>
              <a:buSzTx/>
              <a:buFontTx/>
              <a:buNone/>
            </a:pPr>
            <a:r>
              <a:rPr lang="en-US" altLang="en-US" sz="1400">
                <a:solidFill>
                  <a:schemeClr val="tx1"/>
                </a:solidFill>
                <a:latin typeface="Courier New" charset="0"/>
                <a:ea typeface="MS PGothic" charset="-128"/>
                <a:cs typeface="Courier New" charset="0"/>
              </a:rPr>
              <a:t>( 	smemberid 	CHAR(4) 		NOT NULL,</a:t>
            </a:r>
          </a:p>
          <a:p>
            <a:pPr eaLnBrk="1" hangingPunct="1">
              <a:spcBef>
                <a:spcPct val="0"/>
              </a:spcBef>
              <a:buClrTx/>
              <a:buSzTx/>
              <a:buFontTx/>
              <a:buNone/>
            </a:pPr>
            <a:r>
              <a:rPr lang="en-US" altLang="en-US" sz="1400">
                <a:solidFill>
                  <a:schemeClr val="tx1"/>
                </a:solidFill>
                <a:latin typeface="Courier New" charset="0"/>
                <a:ea typeface="MS PGothic" charset="-128"/>
                <a:cs typeface="Courier New" charset="0"/>
              </a:rPr>
              <a:t>	smembername 	VARCHAR(15) 	NOT NULL,</a:t>
            </a:r>
          </a:p>
          <a:p>
            <a:pPr eaLnBrk="1" hangingPunct="1">
              <a:spcBef>
                <a:spcPct val="0"/>
              </a:spcBef>
              <a:buClrTx/>
              <a:buSzTx/>
              <a:buFontTx/>
              <a:buNone/>
            </a:pPr>
            <a:r>
              <a:rPr lang="en-US" altLang="en-US" sz="1400">
                <a:solidFill>
                  <a:schemeClr val="tx1"/>
                </a:solidFill>
                <a:latin typeface="Courier New" charset="0"/>
                <a:ea typeface="MS PGothic" charset="-128"/>
                <a:cs typeface="Courier New" charset="0"/>
              </a:rPr>
              <a:t>PRIMARY KEY (smemberid) );</a:t>
            </a:r>
          </a:p>
          <a:p>
            <a:pPr eaLnBrk="1" hangingPunct="1">
              <a:spcBef>
                <a:spcPct val="0"/>
              </a:spcBef>
              <a:buClrTx/>
              <a:buSzTx/>
              <a:buFontTx/>
              <a:buNone/>
            </a:pPr>
            <a:endParaRPr lang="en-US" altLang="en-US" sz="1400">
              <a:solidFill>
                <a:schemeClr val="tx1"/>
              </a:solidFill>
              <a:latin typeface="Courier New" charset="0"/>
              <a:ea typeface="MS PGothic" charset="-128"/>
              <a:cs typeface="Courier New" charset="0"/>
            </a:endParaRPr>
          </a:p>
          <a:p>
            <a:pPr eaLnBrk="1" hangingPunct="1">
              <a:spcBef>
                <a:spcPct val="0"/>
              </a:spcBef>
              <a:buClrTx/>
              <a:buSzTx/>
              <a:buFontTx/>
              <a:buNone/>
            </a:pPr>
            <a:endParaRPr lang="en-US" altLang="en-US" sz="1400">
              <a:solidFill>
                <a:schemeClr val="tx1"/>
              </a:solidFill>
              <a:latin typeface="Courier New" charset="0"/>
              <a:ea typeface="MS PGothic" charset="-128"/>
              <a:cs typeface="Courier New" charset="0"/>
            </a:endParaRPr>
          </a:p>
          <a:p>
            <a:pPr eaLnBrk="1" hangingPunct="1">
              <a:spcBef>
                <a:spcPct val="0"/>
              </a:spcBef>
              <a:buClrTx/>
              <a:buSzTx/>
              <a:buFontTx/>
              <a:buNone/>
            </a:pPr>
            <a:r>
              <a:rPr lang="en-US" altLang="en-US" sz="1400">
                <a:solidFill>
                  <a:schemeClr val="tx1"/>
                </a:solidFill>
                <a:latin typeface="Courier New" charset="0"/>
                <a:ea typeface="MS PGothic" charset="-128"/>
                <a:cs typeface="Courier New" charset="0"/>
              </a:rPr>
              <a:t>CREATE TABLE cleaning</a:t>
            </a:r>
          </a:p>
          <a:p>
            <a:pPr eaLnBrk="1" hangingPunct="1">
              <a:spcBef>
                <a:spcPct val="0"/>
              </a:spcBef>
              <a:buClrTx/>
              <a:buSzTx/>
              <a:buFontTx/>
              <a:buNone/>
            </a:pPr>
            <a:r>
              <a:rPr lang="en-US" altLang="en-US" sz="1400">
                <a:solidFill>
                  <a:schemeClr val="tx1"/>
                </a:solidFill>
                <a:latin typeface="Courier New" charset="0"/>
                <a:ea typeface="MS PGothic" charset="-128"/>
                <a:cs typeface="Courier New" charset="0"/>
              </a:rPr>
              <a:t>( 	buildingid 	CHAR(3) 		NOT NULL,</a:t>
            </a:r>
          </a:p>
          <a:p>
            <a:pPr eaLnBrk="1" hangingPunct="1">
              <a:spcBef>
                <a:spcPct val="0"/>
              </a:spcBef>
              <a:buClrTx/>
              <a:buSzTx/>
              <a:buFontTx/>
              <a:buNone/>
            </a:pPr>
            <a:r>
              <a:rPr lang="en-US" altLang="en-US" sz="1400">
                <a:solidFill>
                  <a:schemeClr val="tx1"/>
                </a:solidFill>
                <a:latin typeface="Courier New" charset="0"/>
                <a:ea typeface="MS PGothic" charset="-128"/>
                <a:cs typeface="Courier New" charset="0"/>
              </a:rPr>
              <a:t>	aptno 		CHAR(5) 		NOT NULL,</a:t>
            </a:r>
          </a:p>
          <a:p>
            <a:pPr eaLnBrk="1" hangingPunct="1">
              <a:spcBef>
                <a:spcPct val="0"/>
              </a:spcBef>
              <a:buClrTx/>
              <a:buSzTx/>
              <a:buFontTx/>
              <a:buNone/>
            </a:pPr>
            <a:r>
              <a:rPr lang="en-US" altLang="en-US" sz="1400">
                <a:solidFill>
                  <a:schemeClr val="tx1"/>
                </a:solidFill>
                <a:latin typeface="Courier New" charset="0"/>
                <a:ea typeface="MS PGothic" charset="-128"/>
                <a:cs typeface="Courier New" charset="0"/>
              </a:rPr>
              <a:t>	smemberid 	CHAR(4) 		NOT NULL,</a:t>
            </a:r>
          </a:p>
          <a:p>
            <a:pPr eaLnBrk="1" hangingPunct="1">
              <a:spcBef>
                <a:spcPct val="0"/>
              </a:spcBef>
              <a:buClrTx/>
              <a:buSzTx/>
              <a:buFontTx/>
              <a:buNone/>
            </a:pPr>
            <a:r>
              <a:rPr lang="en-US" altLang="en-US" sz="1400">
                <a:solidFill>
                  <a:schemeClr val="tx1"/>
                </a:solidFill>
                <a:latin typeface="Courier New" charset="0"/>
                <a:ea typeface="MS PGothic" charset="-128"/>
                <a:cs typeface="Courier New" charset="0"/>
              </a:rPr>
              <a:t>CONSTRAINT cleaningpk PRIMARY KEY (buildingid, aptno, smemberid),</a:t>
            </a:r>
          </a:p>
          <a:p>
            <a:pPr eaLnBrk="1" hangingPunct="1">
              <a:spcBef>
                <a:spcPct val="0"/>
              </a:spcBef>
              <a:buClrTx/>
              <a:buSzTx/>
              <a:buFontTx/>
              <a:buNone/>
            </a:pPr>
            <a:r>
              <a:rPr lang="en-US" altLang="en-US" sz="1400">
                <a:solidFill>
                  <a:schemeClr val="tx1"/>
                </a:solidFill>
                <a:latin typeface="Courier New" charset="0"/>
                <a:ea typeface="MS PGothic" charset="-128"/>
                <a:cs typeface="Courier New" charset="0"/>
              </a:rPr>
              <a:t>CONSTRAINT cleaningfk1 FOREIGN KEY (buildingid, aptno)</a:t>
            </a:r>
          </a:p>
          <a:p>
            <a:pPr eaLnBrk="1" hangingPunct="1">
              <a:spcBef>
                <a:spcPct val="0"/>
              </a:spcBef>
              <a:buClrTx/>
              <a:buSzTx/>
              <a:buFontTx/>
              <a:buNone/>
            </a:pPr>
            <a:r>
              <a:rPr lang="en-US" altLang="en-US" sz="1400">
                <a:solidFill>
                  <a:schemeClr val="tx1"/>
                </a:solidFill>
                <a:latin typeface="Courier New" charset="0"/>
                <a:ea typeface="MS PGothic" charset="-128"/>
                <a:cs typeface="Courier New" charset="0"/>
              </a:rPr>
              <a:t>		     REFERENCES apartment(buildingid, aptno),</a:t>
            </a:r>
          </a:p>
          <a:p>
            <a:pPr eaLnBrk="1" hangingPunct="1">
              <a:spcBef>
                <a:spcPct val="0"/>
              </a:spcBef>
              <a:buClrTx/>
              <a:buSzTx/>
              <a:buFontTx/>
              <a:buNone/>
            </a:pPr>
            <a:r>
              <a:rPr lang="en-US" altLang="en-US" sz="1400">
                <a:solidFill>
                  <a:schemeClr val="tx1"/>
                </a:solidFill>
                <a:latin typeface="Courier New" charset="0"/>
                <a:ea typeface="MS PGothic" charset="-128"/>
                <a:cs typeface="Courier New" charset="0"/>
              </a:rPr>
              <a:t>CONSTRAINT cleaningfk2 FOREIGN KEY (smemberid)</a:t>
            </a:r>
          </a:p>
          <a:p>
            <a:pPr eaLnBrk="1" hangingPunct="1">
              <a:spcBef>
                <a:spcPct val="0"/>
              </a:spcBef>
              <a:buClrTx/>
              <a:buSzTx/>
              <a:buFontTx/>
              <a:buNone/>
            </a:pPr>
            <a:r>
              <a:rPr lang="en-US" altLang="en-US" sz="1400">
                <a:solidFill>
                  <a:schemeClr val="tx1"/>
                </a:solidFill>
                <a:latin typeface="Courier New" charset="0"/>
                <a:ea typeface="MS PGothic" charset="-128"/>
                <a:cs typeface="Courier New" charset="0"/>
              </a:rPr>
              <a:t>		     REFERENCES staffmember(smemberid) );</a:t>
            </a:r>
          </a:p>
        </p:txBody>
      </p:sp>
      <p:sp>
        <p:nvSpPr>
          <p:cNvPr id="218117"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MS PGothic" charset="-128"/>
                <a:cs typeface="Arial" charset="0"/>
              </a:rPr>
              <a:t>Chapter 5 – Slide  </a:t>
            </a:r>
            <a:fld id="{E2102ACE-3AC4-454B-A814-F61AADF5BAC4}" type="slidenum">
              <a:rPr lang="en-US" altLang="en-US" sz="900" b="1">
                <a:solidFill>
                  <a:schemeClr val="tx1"/>
                </a:solidFill>
                <a:ea typeface="MS PGothic" charset="-128"/>
                <a:cs typeface="Arial" charset="0"/>
              </a:rPr>
              <a:pPr>
                <a:spcBef>
                  <a:spcPct val="0"/>
                </a:spcBef>
                <a:buClrTx/>
                <a:buSzTx/>
                <a:buFontTx/>
                <a:buNone/>
              </a:pPr>
              <a:t>106</a:t>
            </a:fld>
            <a:endParaRPr lang="en-US" altLang="en-US" sz="900" b="1">
              <a:solidFill>
                <a:schemeClr val="tx1"/>
              </a:solidFill>
              <a:ea typeface="MS PGothic" charset="-128"/>
              <a:cs typeface="Arial"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20163" name="Content Placeholder 2"/>
          <p:cNvSpPr txBox="1">
            <a:spLocks/>
          </p:cNvSpPr>
          <p:nvPr/>
        </p:nvSpPr>
        <p:spPr bwMode="auto">
          <a:xfrm>
            <a:off x="-11113" y="0"/>
            <a:ext cx="91551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buFont typeface="Wingdings 2" charset="2"/>
              <a:buNone/>
            </a:pPr>
            <a:r>
              <a:rPr lang="en-US" altLang="en-US" sz="2000" b="1"/>
              <a:t>Data records</a:t>
            </a:r>
            <a:r>
              <a:rPr lang="en-US" altLang="en-US" sz="2000"/>
              <a:t>: HAFH Realty Company Property Management Database (part 1)</a:t>
            </a:r>
          </a:p>
        </p:txBody>
      </p:sp>
      <p:pic>
        <p:nvPicPr>
          <p:cNvPr id="2201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685800"/>
            <a:ext cx="6950075" cy="4965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20165"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9C05012C-C680-174E-9449-BA8E1C5569E1}" type="slidenum">
              <a:rPr lang="en-US" altLang="en-US" sz="900" b="1">
                <a:solidFill>
                  <a:schemeClr val="tx1"/>
                </a:solidFill>
                <a:ea typeface="Arial" charset="0"/>
                <a:cs typeface="Arial" charset="0"/>
              </a:rPr>
              <a:pPr>
                <a:spcBef>
                  <a:spcPct val="0"/>
                </a:spcBef>
                <a:buClrTx/>
                <a:buSzTx/>
                <a:buFontTx/>
                <a:buNone/>
              </a:pPr>
              <a:t>107</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22211" name="Content Placeholder 2"/>
          <p:cNvSpPr txBox="1">
            <a:spLocks/>
          </p:cNvSpPr>
          <p:nvPr/>
        </p:nvSpPr>
        <p:spPr bwMode="auto">
          <a:xfrm>
            <a:off x="-11113" y="0"/>
            <a:ext cx="91551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buFont typeface="Wingdings 2" charset="2"/>
              <a:buNone/>
            </a:pPr>
            <a:r>
              <a:rPr lang="en-US" altLang="en-US" sz="2000" b="1"/>
              <a:t>Data records</a:t>
            </a:r>
            <a:r>
              <a:rPr lang="en-US" altLang="en-US" sz="2000"/>
              <a:t>: HAFH Realty Company Property Management Database (part 2)</a:t>
            </a:r>
          </a:p>
        </p:txBody>
      </p:sp>
      <p:pic>
        <p:nvPicPr>
          <p:cNvPr id="2222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685800"/>
            <a:ext cx="6950075" cy="5954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22213" name="Slide Number Placeholder 15"/>
          <p:cNvSpPr>
            <a:spLocks noGrp="1"/>
          </p:cNvSpPr>
          <p:nvPr>
            <p:ph type="sldNum" sz="quarter" idx="11"/>
          </p:nvPr>
        </p:nvSpPr>
        <p:spPr bwMode="auto">
          <a:xfrm>
            <a:off x="7635875" y="6640513"/>
            <a:ext cx="1508125" cy="217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C44DD274-5A3E-A94E-804C-C0440930C6BE}" type="slidenum">
              <a:rPr lang="en-US" altLang="en-US" sz="900" b="1">
                <a:solidFill>
                  <a:schemeClr val="tx1"/>
                </a:solidFill>
                <a:ea typeface="Arial" charset="0"/>
                <a:cs typeface="Arial" charset="0"/>
              </a:rPr>
              <a:pPr>
                <a:spcBef>
                  <a:spcPct val="0"/>
                </a:spcBef>
                <a:buClrTx/>
                <a:buSzTx/>
                <a:buFontTx/>
                <a:buNone/>
              </a:pPr>
              <a:t>108</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3813" y="6629400"/>
            <a:ext cx="3810001" cy="228600"/>
          </a:xfrm>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24259" name="Content Placeholder 2"/>
          <p:cNvSpPr txBox="1">
            <a:spLocks/>
          </p:cNvSpPr>
          <p:nvPr/>
        </p:nvSpPr>
        <p:spPr bwMode="auto">
          <a:xfrm>
            <a:off x="-11113" y="0"/>
            <a:ext cx="868680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buFont typeface="Wingdings 2" charset="2"/>
              <a:buNone/>
            </a:pPr>
            <a:r>
              <a:rPr lang="en-US" altLang="en-US" sz="1900" b="1"/>
              <a:t>INSERT INTO statements </a:t>
            </a:r>
            <a:r>
              <a:rPr lang="en-US" altLang="en-US" sz="1900"/>
              <a:t>for</a:t>
            </a:r>
            <a:r>
              <a:rPr lang="en-US" altLang="en-US" sz="1900" b="1"/>
              <a:t> </a:t>
            </a:r>
            <a:r>
              <a:rPr lang="en-US" altLang="en-US" sz="1800"/>
              <a:t>HAFH Realty Company Property Management Database</a:t>
            </a:r>
            <a:endParaRPr lang="en-US" altLang="en-US" sz="1900"/>
          </a:p>
        </p:txBody>
      </p:sp>
      <p:sp>
        <p:nvSpPr>
          <p:cNvPr id="224260" name="TextBox 8"/>
          <p:cNvSpPr txBox="1">
            <a:spLocks noChangeArrowheads="1"/>
          </p:cNvSpPr>
          <p:nvPr/>
        </p:nvSpPr>
        <p:spPr bwMode="auto">
          <a:xfrm>
            <a:off x="25400" y="609600"/>
            <a:ext cx="9144000" cy="58943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manager VALUES ('M12', 'Boris', 'Grant', '20/Jun/1980', 60000, null, null);</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manager VALUES ('M23', 'Austin', 'Lee', '30/Oct/1975', 50000, 5000, null);</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manager VALUES ('M34', 'George', 'Sherman', '11/Jan/1976', 52000, 2000, null);</a:t>
            </a:r>
          </a:p>
          <a:p>
            <a:pPr eaLnBrk="1" hangingPunct="1">
              <a:spcBef>
                <a:spcPct val="0"/>
              </a:spcBef>
              <a:buClrTx/>
              <a:buSzTx/>
              <a:buFontTx/>
              <a:buNone/>
            </a:pPr>
            <a:endParaRPr lang="en-US" altLang="en-US" sz="1300">
              <a:solidFill>
                <a:schemeClr val="tx1"/>
              </a:solidFill>
              <a:latin typeface="Courier New" charset="0"/>
              <a:ea typeface="Courier New" charset="0"/>
              <a:cs typeface="Courier New" charset="0"/>
            </a:endParaRP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managerphone VALUES ('M12','555-2222');</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managerphone VALUES ('M12','555-3232');</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managerphone VALUES ('M23','555-9988');</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managerphone VALUES ('M34','555-9999');</a:t>
            </a:r>
          </a:p>
          <a:p>
            <a:pPr eaLnBrk="1" hangingPunct="1">
              <a:spcBef>
                <a:spcPct val="0"/>
              </a:spcBef>
              <a:buClrTx/>
              <a:buSzTx/>
              <a:buFontTx/>
              <a:buNone/>
            </a:pPr>
            <a:endParaRPr lang="en-US" altLang="en-US" sz="1300">
              <a:solidFill>
                <a:schemeClr val="tx1"/>
              </a:solidFill>
              <a:latin typeface="Courier New" charset="0"/>
              <a:ea typeface="Courier New" charset="0"/>
              <a:cs typeface="Courier New" charset="0"/>
            </a:endParaRP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building VALUES ('B1', '5', 'M12');</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building VALUES ('B2', '6', 'M23');</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building VALUES ('B3', '4', 'M23');</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building VALUES ('B4', '4', 'M34');</a:t>
            </a:r>
          </a:p>
          <a:p>
            <a:pPr eaLnBrk="1" hangingPunct="1">
              <a:spcBef>
                <a:spcPct val="0"/>
              </a:spcBef>
              <a:buClrTx/>
              <a:buSzTx/>
              <a:buFontTx/>
              <a:buNone/>
            </a:pPr>
            <a:endParaRPr lang="en-US" altLang="en-US" sz="1300">
              <a:solidFill>
                <a:schemeClr val="tx1"/>
              </a:solidFill>
              <a:latin typeface="Courier New" charset="0"/>
              <a:ea typeface="Courier New" charset="0"/>
              <a:cs typeface="Courier New" charset="0"/>
            </a:endParaRP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inspector VALUES ('I11', 'Jane');</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inspector VALUES ('I22', 'Niko');</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inspector VALUES ('I33', 'Mick');</a:t>
            </a:r>
          </a:p>
          <a:p>
            <a:pPr eaLnBrk="1" hangingPunct="1">
              <a:spcBef>
                <a:spcPct val="0"/>
              </a:spcBef>
              <a:buClrTx/>
              <a:buSzTx/>
              <a:buFontTx/>
              <a:buNone/>
            </a:pPr>
            <a:endParaRPr lang="en-US" altLang="en-US" sz="1300">
              <a:solidFill>
                <a:schemeClr val="tx1"/>
              </a:solidFill>
              <a:latin typeface="Courier New" charset="0"/>
              <a:ea typeface="Courier New" charset="0"/>
              <a:cs typeface="Courier New" charset="0"/>
            </a:endParaRP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inspecting VALUES ('I11','B1','15/May/2012','14/May/2013');</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inspecting VALUES ('I11','B2','17/Feb/2013','17/May/2013');</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inspecting VALUES ('I22','B2','17/Feb/2013','17/May/2013');</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inspecting VALUES ('I22','B3','11/Jan/2013','11/Jan/2014');</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inspecting VALUES ('I33','B3','12/Jan/2013','12/Jan/2014');</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inspecting VALUES ('I33','B4','11/Jan/2013','11/Jan/2014');</a:t>
            </a:r>
          </a:p>
          <a:p>
            <a:pPr eaLnBrk="1" hangingPunct="1">
              <a:spcBef>
                <a:spcPct val="0"/>
              </a:spcBef>
              <a:buClrTx/>
              <a:buSzTx/>
              <a:buFontTx/>
              <a:buNone/>
            </a:pPr>
            <a:endParaRPr lang="en-US" altLang="en-US" sz="1300">
              <a:solidFill>
                <a:schemeClr val="tx1"/>
              </a:solidFill>
              <a:latin typeface="Courier New" charset="0"/>
              <a:ea typeface="Courier New" charset="0"/>
              <a:cs typeface="Courier New" charset="0"/>
            </a:endParaRP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corpclient VALUES ('C111', 'BlingNotes', 'Music', 'Chicago', null);</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corpclient VALUES ('C222', 'SkyJet', 'Airline', 'Oak Park', 'C111');</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corpclient VALUES ('C777', 'WindyCT', 'Music', 'Chicago', 'C222');</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corpclient VALUES ('C888', 'SouthAlps', 'Sports', 'Rosemont', 'C777');</a:t>
            </a:r>
          </a:p>
        </p:txBody>
      </p:sp>
      <p:sp>
        <p:nvSpPr>
          <p:cNvPr id="224261" name="Slide Number Placeholder 15"/>
          <p:cNvSpPr>
            <a:spLocks noGrp="1"/>
          </p:cNvSpPr>
          <p:nvPr>
            <p:ph type="sldNum" sz="quarter" idx="11"/>
          </p:nvPr>
        </p:nvSpPr>
        <p:spPr bwMode="auto">
          <a:xfrm>
            <a:off x="7315200" y="6629400"/>
            <a:ext cx="1828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19A6203C-DA50-E649-BF12-65A14BBF9B2B}" type="slidenum">
              <a:rPr lang="en-US" altLang="en-US" sz="900" b="1">
                <a:solidFill>
                  <a:schemeClr val="tx1"/>
                </a:solidFill>
                <a:ea typeface="Arial" charset="0"/>
                <a:cs typeface="Arial" charset="0"/>
              </a:rPr>
              <a:pPr>
                <a:spcBef>
                  <a:spcPct val="0"/>
                </a:spcBef>
                <a:buClrTx/>
                <a:buSzTx/>
                <a:buFontTx/>
                <a:buNone/>
              </a:pPr>
              <a:t>109</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3555" name="Content Placeholder 2"/>
          <p:cNvSpPr txBox="1">
            <a:spLocks/>
          </p:cNvSpPr>
          <p:nvPr/>
        </p:nvSpPr>
        <p:spPr bwMode="auto">
          <a:xfrm>
            <a:off x="-11113" y="0"/>
            <a:ext cx="9155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buFont typeface="Wingdings 2" charset="2"/>
              <a:buNone/>
            </a:pPr>
            <a:r>
              <a:rPr lang="en-US" altLang="en-US" sz="2000" b="1"/>
              <a:t>Relational schema: </a:t>
            </a:r>
            <a:r>
              <a:rPr lang="en-US" altLang="en-US" sz="2000"/>
              <a:t>ZAGI Retail Company Sales Department Database</a:t>
            </a:r>
          </a:p>
        </p:txBody>
      </p:sp>
      <p:pic>
        <p:nvPicPr>
          <p:cNvPr id="235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3" y="698500"/>
            <a:ext cx="8310562" cy="457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355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A7337E9D-87F5-F342-BAC1-9D438B7F0914}" type="slidenum">
              <a:rPr lang="en-US" altLang="en-US" sz="900" b="1">
                <a:solidFill>
                  <a:schemeClr val="tx1"/>
                </a:solidFill>
                <a:ea typeface="Arial" charset="0"/>
                <a:cs typeface="Arial" charset="0"/>
              </a:rPr>
              <a:pPr>
                <a:spcBef>
                  <a:spcPct val="0"/>
                </a:spcBef>
                <a:buClrTx/>
                <a:buSzTx/>
                <a:buFontTx/>
                <a:buNone/>
              </a:pPr>
              <a:t>11</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3813" y="6629400"/>
            <a:ext cx="3810001" cy="228600"/>
          </a:xfrm>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26307" name="Content Placeholder 2"/>
          <p:cNvSpPr txBox="1">
            <a:spLocks/>
          </p:cNvSpPr>
          <p:nvPr/>
        </p:nvSpPr>
        <p:spPr bwMode="auto">
          <a:xfrm>
            <a:off x="-11113" y="0"/>
            <a:ext cx="868680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buFont typeface="Wingdings 2" charset="2"/>
              <a:buNone/>
            </a:pPr>
            <a:r>
              <a:rPr lang="en-US" altLang="en-US" sz="1900" b="1"/>
              <a:t>INSERT INTO statements </a:t>
            </a:r>
            <a:r>
              <a:rPr lang="en-US" altLang="en-US" sz="1900"/>
              <a:t>for</a:t>
            </a:r>
            <a:r>
              <a:rPr lang="en-US" altLang="en-US" sz="1900" b="1"/>
              <a:t> </a:t>
            </a:r>
            <a:r>
              <a:rPr lang="en-US" altLang="en-US" sz="1800"/>
              <a:t>HAFH Realty Company Property Management Database</a:t>
            </a:r>
            <a:endParaRPr lang="en-US" altLang="en-US" sz="1900"/>
          </a:p>
        </p:txBody>
      </p:sp>
      <p:sp>
        <p:nvSpPr>
          <p:cNvPr id="226308" name="TextBox 8"/>
          <p:cNvSpPr txBox="1">
            <a:spLocks noChangeArrowheads="1"/>
          </p:cNvSpPr>
          <p:nvPr/>
        </p:nvSpPr>
        <p:spPr bwMode="auto">
          <a:xfrm>
            <a:off x="25400" y="609600"/>
            <a:ext cx="9144000" cy="34925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apartment VALUES ('B1', '21', 1, 'C111');</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apartment VALUES ('B1', '41', 1, null);</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apartment VALUES ('B2', '11', 2, 'C222');</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apartment VALUES ('B2', '31', 2, null);</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apartment VALUES ('B3', '11', 2, 'C777');</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apartment VALUES ('B4', '11', 2, 'C777');</a:t>
            </a:r>
          </a:p>
          <a:p>
            <a:pPr eaLnBrk="1" hangingPunct="1">
              <a:spcBef>
                <a:spcPct val="0"/>
              </a:spcBef>
              <a:buClrTx/>
              <a:buSzTx/>
              <a:buFontTx/>
              <a:buNone/>
            </a:pPr>
            <a:endParaRPr lang="en-US" altLang="en-US" sz="1300">
              <a:solidFill>
                <a:schemeClr val="tx1"/>
              </a:solidFill>
              <a:latin typeface="Courier New" charset="0"/>
              <a:ea typeface="Courier New" charset="0"/>
              <a:cs typeface="Courier New" charset="0"/>
            </a:endParaRP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staffmember VALUES ('5432', 'Brian');</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staffmember VALUES ('9876', 'Boris');</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staffmember VALUES ('7652', 'Caroline');</a:t>
            </a:r>
          </a:p>
          <a:p>
            <a:pPr eaLnBrk="1" hangingPunct="1">
              <a:spcBef>
                <a:spcPct val="0"/>
              </a:spcBef>
              <a:buClrTx/>
              <a:buSzTx/>
              <a:buFontTx/>
              <a:buNone/>
            </a:pPr>
            <a:endParaRPr lang="en-US" altLang="en-US" sz="1300">
              <a:solidFill>
                <a:schemeClr val="tx1"/>
              </a:solidFill>
              <a:latin typeface="Courier New" charset="0"/>
              <a:ea typeface="Courier New" charset="0"/>
              <a:cs typeface="Courier New" charset="0"/>
            </a:endParaRP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cleaning VALUES ('B1', '21', '5432');</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cleaning VALUES ('B1', '41', '9876');</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cleaning VALUES ('B2', '11', '9876');</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cleaning VALUES ('B2', '31', '5432');</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cleaning VALUES ('B3', '11', '5432');</a:t>
            </a:r>
          </a:p>
          <a:p>
            <a:pPr eaLnBrk="1" hangingPunct="1">
              <a:spcBef>
                <a:spcPct val="0"/>
              </a:spcBef>
              <a:buClrTx/>
              <a:buSzTx/>
              <a:buFontTx/>
              <a:buNone/>
            </a:pPr>
            <a:r>
              <a:rPr lang="en-US" altLang="en-US" sz="1300">
                <a:solidFill>
                  <a:schemeClr val="tx1"/>
                </a:solidFill>
                <a:latin typeface="Courier New" charset="0"/>
                <a:ea typeface="Courier New" charset="0"/>
                <a:cs typeface="Courier New" charset="0"/>
              </a:rPr>
              <a:t>INSERT INTO cleaning VALUES ('B4', '11', '7652');</a:t>
            </a:r>
          </a:p>
        </p:txBody>
      </p:sp>
      <p:sp>
        <p:nvSpPr>
          <p:cNvPr id="226309"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E180EBF6-918A-AD40-9427-6B852B6CA22A}" type="slidenum">
              <a:rPr lang="en-US" altLang="en-US" sz="900" b="1">
                <a:solidFill>
                  <a:schemeClr val="tx1"/>
                </a:solidFill>
                <a:ea typeface="Arial" charset="0"/>
                <a:cs typeface="Arial" charset="0"/>
              </a:rPr>
              <a:pPr>
                <a:spcBef>
                  <a:spcPct val="0"/>
                </a:spcBef>
                <a:buClrTx/>
                <a:buSzTx/>
                <a:buFontTx/>
                <a:buNone/>
              </a:pPr>
              <a:t>110</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Constraint Management</a:t>
            </a:r>
          </a:p>
        </p:txBody>
      </p:sp>
      <p:sp>
        <p:nvSpPr>
          <p:cNvPr id="3" name="Content Placeholder 2"/>
          <p:cNvSpPr>
            <a:spLocks noGrp="1"/>
          </p:cNvSpPr>
          <p:nvPr>
            <p:ph idx="1"/>
          </p:nvPr>
        </p:nvSpPr>
        <p:spPr>
          <a:xfrm>
            <a:off x="38100" y="1143000"/>
            <a:ext cx="9144000" cy="5638800"/>
          </a:xfrm>
        </p:spPr>
        <p:txBody>
          <a:bodyPr>
            <a:normAutofit fontScale="92500" lnSpcReduction="10000"/>
          </a:bodyPr>
          <a:lstStyle/>
          <a:p>
            <a:pPr marL="0" indent="0" eaLnBrk="1" fontAlgn="auto" hangingPunct="1">
              <a:spcAft>
                <a:spcPts val="0"/>
              </a:spcAft>
              <a:buFont typeface="Wingdings" pitchFamily="2" charset="2"/>
              <a:buNone/>
              <a:defRPr/>
            </a:pPr>
            <a:r>
              <a:rPr sz="2200" b="1" i="1" dirty="0" smtClean="0"/>
              <a:t>Alter </a:t>
            </a:r>
            <a:r>
              <a:rPr sz="2200" b="1" i="1" dirty="0"/>
              <a:t>Statement 5:	</a:t>
            </a:r>
            <a:r>
              <a:rPr sz="1900" dirty="0">
                <a:latin typeface="Courier New" pitchFamily="49" charset="0"/>
                <a:cs typeface="Courier New" pitchFamily="49" charset="0"/>
              </a:rPr>
              <a:t>ALTER TABLE </a:t>
            </a:r>
            <a:r>
              <a:rPr sz="1900" dirty="0" smtClean="0">
                <a:latin typeface="Courier New" pitchFamily="49" charset="0"/>
                <a:cs typeface="Courier New" pitchFamily="49" charset="0"/>
              </a:rPr>
              <a:t>		manager</a:t>
            </a:r>
            <a:br>
              <a:rPr sz="1900" dirty="0" smtClean="0">
                <a:latin typeface="Courier New" pitchFamily="49" charset="0"/>
                <a:cs typeface="Courier New" pitchFamily="49" charset="0"/>
              </a:rPr>
            </a:br>
            <a:r>
              <a:rPr sz="1900" dirty="0" smtClean="0">
                <a:latin typeface="Courier New" pitchFamily="49" charset="0"/>
                <a:cs typeface="Courier New" pitchFamily="49" charset="0"/>
              </a:rPr>
              <a:t>			ADD </a:t>
            </a:r>
            <a:r>
              <a:rPr sz="1900" dirty="0">
                <a:latin typeface="Courier New" pitchFamily="49" charset="0"/>
                <a:cs typeface="Courier New" pitchFamily="49" charset="0"/>
              </a:rPr>
              <a:t>CONSTRAINT </a:t>
            </a:r>
            <a:r>
              <a:rPr sz="1900" dirty="0" smtClean="0">
                <a:latin typeface="Courier New" pitchFamily="49" charset="0"/>
                <a:cs typeface="Courier New" pitchFamily="49" charset="0"/>
              </a:rPr>
              <a:t>	fkresidesin</a:t>
            </a:r>
            <a:br>
              <a:rPr sz="1900" dirty="0" smtClean="0">
                <a:latin typeface="Courier New" pitchFamily="49" charset="0"/>
                <a:cs typeface="Courier New" pitchFamily="49" charset="0"/>
              </a:rPr>
            </a:br>
            <a:r>
              <a:rPr sz="1900" dirty="0" smtClean="0">
                <a:latin typeface="Courier New" pitchFamily="49" charset="0"/>
                <a:cs typeface="Courier New" pitchFamily="49" charset="0"/>
              </a:rPr>
              <a:t>			FOREIGN KEY (mresbuildingid</a:t>
            </a:r>
            <a:r>
              <a:rPr sz="1900" dirty="0">
                <a:latin typeface="Courier New" pitchFamily="49" charset="0"/>
                <a:cs typeface="Courier New" pitchFamily="49" charset="0"/>
              </a:rPr>
              <a:t>) </a:t>
            </a:r>
            <a:br>
              <a:rPr sz="1900" dirty="0">
                <a:latin typeface="Courier New" pitchFamily="49" charset="0"/>
                <a:cs typeface="Courier New" pitchFamily="49" charset="0"/>
              </a:rPr>
            </a:br>
            <a:r>
              <a:rPr sz="1900" dirty="0" smtClean="0">
                <a:latin typeface="Courier New" pitchFamily="49" charset="0"/>
                <a:cs typeface="Courier New" pitchFamily="49" charset="0"/>
              </a:rPr>
              <a:t>				REFERENCES building (buildingid</a:t>
            </a:r>
            <a:r>
              <a:rPr sz="1900" dirty="0">
                <a:latin typeface="Courier New" pitchFamily="49" charset="0"/>
                <a:cs typeface="Courier New" pitchFamily="49" charset="0"/>
              </a:rPr>
              <a:t>);</a:t>
            </a:r>
          </a:p>
          <a:p>
            <a:pPr marL="0" indent="0" eaLnBrk="1" fontAlgn="auto" hangingPunct="1">
              <a:spcAft>
                <a:spcPts val="0"/>
              </a:spcAft>
              <a:buFont typeface="Wingdings" pitchFamily="2" charset="2"/>
              <a:buNone/>
              <a:defRPr/>
            </a:pPr>
            <a:endParaRPr sz="2200" b="1" i="1" dirty="0" smtClean="0"/>
          </a:p>
          <a:p>
            <a:pPr marL="0" indent="0" eaLnBrk="1" fontAlgn="auto" hangingPunct="1">
              <a:spcAft>
                <a:spcPts val="0"/>
              </a:spcAft>
              <a:buFont typeface="Wingdings" pitchFamily="2" charset="2"/>
              <a:buNone/>
              <a:defRPr/>
            </a:pPr>
            <a:r>
              <a:rPr sz="2200" b="1" i="1" dirty="0" smtClean="0"/>
              <a:t>Update </a:t>
            </a:r>
            <a:r>
              <a:rPr sz="2200" b="1" i="1" dirty="0"/>
              <a:t>Statement </a:t>
            </a:r>
            <a:r>
              <a:rPr sz="2200" b="1" i="1" dirty="0" smtClean="0"/>
              <a:t>4:</a:t>
            </a:r>
            <a:r>
              <a:rPr sz="2200" b="1" i="1" dirty="0"/>
              <a:t>	</a:t>
            </a:r>
            <a:r>
              <a:rPr sz="1900" dirty="0">
                <a:latin typeface="Courier New" pitchFamily="49" charset="0"/>
                <a:cs typeface="Courier New" pitchFamily="49" charset="0"/>
              </a:rPr>
              <a:t>UPDATE </a:t>
            </a:r>
            <a:r>
              <a:rPr sz="1900" dirty="0" smtClean="0">
                <a:latin typeface="Courier New" pitchFamily="49" charset="0"/>
                <a:cs typeface="Courier New" pitchFamily="49" charset="0"/>
              </a:rPr>
              <a:t>	manager</a:t>
            </a:r>
            <a:br>
              <a:rPr sz="1900" dirty="0" smtClean="0">
                <a:latin typeface="Courier New" pitchFamily="49" charset="0"/>
                <a:cs typeface="Courier New" pitchFamily="49" charset="0"/>
              </a:rPr>
            </a:br>
            <a:r>
              <a:rPr sz="1900" dirty="0" smtClean="0">
                <a:latin typeface="Courier New" pitchFamily="49" charset="0"/>
                <a:cs typeface="Courier New" pitchFamily="49" charset="0"/>
              </a:rPr>
              <a:t>			SET 		mresbuildingid </a:t>
            </a:r>
            <a:r>
              <a:rPr sz="1900" dirty="0">
                <a:latin typeface="Courier New" pitchFamily="49" charset="0"/>
                <a:cs typeface="Courier New" pitchFamily="49" charset="0"/>
              </a:rPr>
              <a:t>= </a:t>
            </a:r>
            <a:r>
              <a:rPr sz="1900" dirty="0" smtClean="0">
                <a:latin typeface="Courier New" pitchFamily="49" charset="0"/>
                <a:cs typeface="Courier New" pitchFamily="49" charset="0"/>
              </a:rPr>
              <a:t>'B1‘</a:t>
            </a:r>
            <a:br>
              <a:rPr sz="1900" dirty="0" smtClean="0">
                <a:latin typeface="Courier New" pitchFamily="49" charset="0"/>
                <a:cs typeface="Courier New" pitchFamily="49" charset="0"/>
              </a:rPr>
            </a:br>
            <a:r>
              <a:rPr sz="1900" dirty="0" smtClean="0">
                <a:latin typeface="Courier New" pitchFamily="49" charset="0"/>
                <a:cs typeface="Courier New" pitchFamily="49" charset="0"/>
              </a:rPr>
              <a:t>			WHERE 		managerid </a:t>
            </a:r>
            <a:r>
              <a:rPr sz="1900" dirty="0">
                <a:latin typeface="Courier New" pitchFamily="49" charset="0"/>
                <a:cs typeface="Courier New" pitchFamily="49" charset="0"/>
              </a:rPr>
              <a:t>= 'M12</a:t>
            </a:r>
            <a:r>
              <a:rPr sz="1900" dirty="0" smtClean="0">
                <a:latin typeface="Courier New" pitchFamily="49" charset="0"/>
                <a:cs typeface="Courier New" pitchFamily="49" charset="0"/>
              </a:rPr>
              <a:t>';</a:t>
            </a:r>
            <a:br>
              <a:rPr sz="1900" dirty="0" smtClean="0">
                <a:latin typeface="Courier New" pitchFamily="49" charset="0"/>
                <a:cs typeface="Courier New" pitchFamily="49" charset="0"/>
              </a:rPr>
            </a:br>
            <a:r>
              <a:rPr sz="1900" dirty="0" smtClean="0">
                <a:latin typeface="Courier New" pitchFamily="49" charset="0"/>
                <a:cs typeface="Courier New" pitchFamily="49" charset="0"/>
              </a:rPr>
              <a:t/>
            </a:r>
            <a:br>
              <a:rPr sz="1900" dirty="0" smtClean="0">
                <a:latin typeface="Courier New" pitchFamily="49" charset="0"/>
                <a:cs typeface="Courier New" pitchFamily="49" charset="0"/>
              </a:rPr>
            </a:br>
            <a:r>
              <a:rPr sz="2200" b="1" i="1" dirty="0" smtClean="0"/>
              <a:t>Update </a:t>
            </a:r>
            <a:r>
              <a:rPr sz="2200" b="1" i="1" dirty="0"/>
              <a:t>Statement </a:t>
            </a:r>
            <a:r>
              <a:rPr sz="2200" b="1" i="1" dirty="0" smtClean="0"/>
              <a:t>5:</a:t>
            </a:r>
            <a:r>
              <a:rPr sz="2200" b="1" i="1" dirty="0"/>
              <a:t>	</a:t>
            </a:r>
            <a:r>
              <a:rPr sz="1900" dirty="0">
                <a:latin typeface="Courier New" pitchFamily="49" charset="0"/>
                <a:cs typeface="Courier New" pitchFamily="49" charset="0"/>
              </a:rPr>
              <a:t>UPDATE </a:t>
            </a:r>
            <a:r>
              <a:rPr sz="1900" dirty="0" smtClean="0">
                <a:latin typeface="Courier New" pitchFamily="49" charset="0"/>
                <a:cs typeface="Courier New" pitchFamily="49" charset="0"/>
              </a:rPr>
              <a:t>	manager</a:t>
            </a:r>
            <a:br>
              <a:rPr sz="1900" dirty="0" smtClean="0">
                <a:latin typeface="Courier New" pitchFamily="49" charset="0"/>
                <a:cs typeface="Courier New" pitchFamily="49" charset="0"/>
              </a:rPr>
            </a:br>
            <a:r>
              <a:rPr sz="1900" dirty="0" smtClean="0">
                <a:latin typeface="Courier New" pitchFamily="49" charset="0"/>
                <a:cs typeface="Courier New" pitchFamily="49" charset="0"/>
              </a:rPr>
              <a:t>			SET 		mresbuildingid </a:t>
            </a:r>
            <a:r>
              <a:rPr sz="1900" dirty="0">
                <a:latin typeface="Courier New" pitchFamily="49" charset="0"/>
                <a:cs typeface="Courier New" pitchFamily="49" charset="0"/>
              </a:rPr>
              <a:t>= </a:t>
            </a:r>
            <a:r>
              <a:rPr sz="1900" dirty="0" smtClean="0">
                <a:latin typeface="Courier New" pitchFamily="49" charset="0"/>
                <a:cs typeface="Courier New" pitchFamily="49" charset="0"/>
              </a:rPr>
              <a:t>'B2‘</a:t>
            </a:r>
            <a:br>
              <a:rPr sz="1900" dirty="0" smtClean="0">
                <a:latin typeface="Courier New" pitchFamily="49" charset="0"/>
                <a:cs typeface="Courier New" pitchFamily="49" charset="0"/>
              </a:rPr>
            </a:br>
            <a:r>
              <a:rPr sz="1900" dirty="0" smtClean="0">
                <a:latin typeface="Courier New" pitchFamily="49" charset="0"/>
                <a:cs typeface="Courier New" pitchFamily="49" charset="0"/>
              </a:rPr>
              <a:t>			WHERE 		managerid </a:t>
            </a:r>
            <a:r>
              <a:rPr sz="1900" dirty="0">
                <a:latin typeface="Courier New" pitchFamily="49" charset="0"/>
                <a:cs typeface="Courier New" pitchFamily="49" charset="0"/>
              </a:rPr>
              <a:t>= 'M23</a:t>
            </a:r>
            <a:r>
              <a:rPr sz="1900" dirty="0" smtClean="0">
                <a:latin typeface="Courier New" pitchFamily="49" charset="0"/>
                <a:cs typeface="Courier New" pitchFamily="49" charset="0"/>
              </a:rPr>
              <a:t>';</a:t>
            </a:r>
            <a:br>
              <a:rPr sz="1900" dirty="0" smtClean="0">
                <a:latin typeface="Courier New" pitchFamily="49" charset="0"/>
                <a:cs typeface="Courier New" pitchFamily="49" charset="0"/>
              </a:rPr>
            </a:br>
            <a:r>
              <a:rPr sz="1900" dirty="0" smtClean="0">
                <a:latin typeface="Courier New" pitchFamily="49" charset="0"/>
                <a:cs typeface="Courier New" pitchFamily="49" charset="0"/>
              </a:rPr>
              <a:t/>
            </a:r>
            <a:br>
              <a:rPr sz="1900" dirty="0" smtClean="0">
                <a:latin typeface="Courier New" pitchFamily="49" charset="0"/>
                <a:cs typeface="Courier New" pitchFamily="49" charset="0"/>
              </a:rPr>
            </a:br>
            <a:r>
              <a:rPr sz="2200" b="1" i="1" dirty="0" smtClean="0"/>
              <a:t>Update Statement 6:	</a:t>
            </a:r>
            <a:r>
              <a:rPr sz="1900" dirty="0">
                <a:latin typeface="Courier New" pitchFamily="49" charset="0"/>
                <a:cs typeface="Courier New" pitchFamily="49" charset="0"/>
              </a:rPr>
              <a:t>UPDATE </a:t>
            </a:r>
            <a:r>
              <a:rPr sz="1900" dirty="0" smtClean="0">
                <a:latin typeface="Courier New" pitchFamily="49" charset="0"/>
                <a:cs typeface="Courier New" pitchFamily="49" charset="0"/>
              </a:rPr>
              <a:t>	product</a:t>
            </a:r>
            <a:r>
              <a:rPr sz="1900" dirty="0">
                <a:latin typeface="Courier New" pitchFamily="49" charset="0"/>
                <a:cs typeface="Courier New" pitchFamily="49" charset="0"/>
              </a:rPr>
              <a:t/>
            </a:r>
            <a:br>
              <a:rPr sz="1900" dirty="0">
                <a:latin typeface="Courier New" pitchFamily="49" charset="0"/>
                <a:cs typeface="Courier New" pitchFamily="49" charset="0"/>
              </a:rPr>
            </a:br>
            <a:r>
              <a:rPr sz="1900" dirty="0">
                <a:latin typeface="Courier New" pitchFamily="49" charset="0"/>
                <a:cs typeface="Courier New" pitchFamily="49" charset="0"/>
              </a:rPr>
              <a:t>			SET </a:t>
            </a:r>
            <a:r>
              <a:rPr sz="1900" dirty="0" smtClean="0">
                <a:latin typeface="Courier New" pitchFamily="49" charset="0"/>
                <a:cs typeface="Courier New" pitchFamily="49" charset="0"/>
              </a:rPr>
              <a:t>		discount </a:t>
            </a:r>
            <a:r>
              <a:rPr sz="1900" dirty="0">
                <a:latin typeface="Courier New" pitchFamily="49" charset="0"/>
                <a:cs typeface="Courier New" pitchFamily="49" charset="0"/>
              </a:rPr>
              <a:t>= 0.3</a:t>
            </a:r>
            <a:br>
              <a:rPr sz="1900" dirty="0">
                <a:latin typeface="Courier New" pitchFamily="49" charset="0"/>
                <a:cs typeface="Courier New" pitchFamily="49" charset="0"/>
              </a:rPr>
            </a:br>
            <a:r>
              <a:rPr sz="1900" dirty="0">
                <a:latin typeface="Courier New" pitchFamily="49" charset="0"/>
                <a:cs typeface="Courier New" pitchFamily="49" charset="0"/>
              </a:rPr>
              <a:t>			WHERE </a:t>
            </a:r>
            <a:r>
              <a:rPr sz="1900" dirty="0" smtClean="0">
                <a:latin typeface="Courier New" pitchFamily="49" charset="0"/>
                <a:cs typeface="Courier New" pitchFamily="49" charset="0"/>
              </a:rPr>
              <a:t>		vendorid </a:t>
            </a:r>
            <a:r>
              <a:rPr sz="1900" dirty="0">
                <a:latin typeface="Courier New" pitchFamily="49" charset="0"/>
                <a:cs typeface="Courier New" pitchFamily="49" charset="0"/>
              </a:rPr>
              <a:t>= 'MK';</a:t>
            </a:r>
          </a:p>
          <a:p>
            <a:pPr marL="0" indent="0" eaLnBrk="1" fontAlgn="auto" hangingPunct="1">
              <a:spcAft>
                <a:spcPts val="0"/>
              </a:spcAft>
              <a:buFont typeface="Wingdings" pitchFamily="2" charset="2"/>
              <a:buNone/>
              <a:defRPr/>
            </a:pPr>
            <a:endParaRPr sz="1900" dirty="0">
              <a:latin typeface="Courier New" pitchFamily="49" charset="0"/>
              <a:cs typeface="Courier New" pitchFamily="49" charset="0"/>
            </a:endParaRPr>
          </a:p>
          <a:p>
            <a:pPr marL="0" indent="0" eaLnBrk="1" fontAlgn="auto" hangingPunct="1">
              <a:spcAft>
                <a:spcPts val="0"/>
              </a:spcAft>
              <a:buFont typeface="Wingdings" pitchFamily="2" charset="2"/>
              <a:buNone/>
              <a:defRPr/>
            </a:pPr>
            <a:r>
              <a:rPr sz="2200" b="1" i="1" dirty="0"/>
              <a:t>Alter Statement </a:t>
            </a:r>
            <a:r>
              <a:rPr sz="2200" b="1" i="1" dirty="0" smtClean="0"/>
              <a:t>6: </a:t>
            </a:r>
            <a:r>
              <a:rPr sz="2200" dirty="0">
                <a:latin typeface="Courier New" pitchFamily="49" charset="0"/>
                <a:cs typeface="Courier New" pitchFamily="49" charset="0"/>
              </a:rPr>
              <a:t>	</a:t>
            </a:r>
            <a:r>
              <a:rPr sz="1900" dirty="0" smtClean="0">
                <a:latin typeface="Courier New" pitchFamily="49" charset="0"/>
                <a:cs typeface="Courier New" pitchFamily="49" charset="0"/>
              </a:rPr>
              <a:t>ALTER </a:t>
            </a:r>
            <a:r>
              <a:rPr sz="1900" dirty="0">
                <a:latin typeface="Courier New" pitchFamily="49" charset="0"/>
                <a:cs typeface="Courier New" pitchFamily="49" charset="0"/>
              </a:rPr>
              <a:t>TABLE </a:t>
            </a:r>
            <a:r>
              <a:rPr sz="1900" dirty="0" smtClean="0">
                <a:latin typeface="Courier New" pitchFamily="49" charset="0"/>
                <a:cs typeface="Courier New" pitchFamily="49" charset="0"/>
              </a:rPr>
              <a:t>	manager</a:t>
            </a:r>
            <a:br>
              <a:rPr sz="1900" dirty="0" smtClean="0">
                <a:latin typeface="Courier New" pitchFamily="49" charset="0"/>
                <a:cs typeface="Courier New" pitchFamily="49" charset="0"/>
              </a:rPr>
            </a:br>
            <a:r>
              <a:rPr sz="1900" dirty="0" smtClean="0">
                <a:latin typeface="Courier New" pitchFamily="49" charset="0"/>
                <a:cs typeface="Courier New" pitchFamily="49" charset="0"/>
              </a:rPr>
              <a:t>			MODIFY 	(mresbuildingid </a:t>
            </a:r>
            <a:r>
              <a:rPr sz="1900" dirty="0">
                <a:latin typeface="Courier New" pitchFamily="49" charset="0"/>
                <a:cs typeface="Courier New" pitchFamily="49" charset="0"/>
              </a:rPr>
              <a:t>NOT NULL);</a:t>
            </a:r>
            <a:endParaRPr sz="1800" b="1" i="1"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28357"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FEA8C913-F579-D047-8A09-13FA1B6B4B5D}" type="slidenum">
              <a:rPr lang="en-US" altLang="en-US" sz="900" b="1">
                <a:solidFill>
                  <a:schemeClr val="tx1"/>
                </a:solidFill>
                <a:ea typeface="Arial" charset="0"/>
                <a:cs typeface="Arial" charset="0"/>
              </a:rPr>
              <a:pPr>
                <a:spcBef>
                  <a:spcPct val="0"/>
                </a:spcBef>
                <a:buClrTx/>
                <a:buSzTx/>
                <a:buFontTx/>
                <a:buNone/>
              </a:pPr>
              <a:t>111</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Constraint Management</a:t>
            </a:r>
          </a:p>
        </p:txBody>
      </p:sp>
      <p:sp>
        <p:nvSpPr>
          <p:cNvPr id="230403" name="Content Placeholder 2"/>
          <p:cNvSpPr>
            <a:spLocks noGrp="1"/>
          </p:cNvSpPr>
          <p:nvPr>
            <p:ph idx="1"/>
          </p:nvPr>
        </p:nvSpPr>
        <p:spPr>
          <a:xfrm>
            <a:off x="38100" y="1143000"/>
            <a:ext cx="9144000" cy="5638800"/>
          </a:xfrm>
        </p:spPr>
        <p:txBody>
          <a:bodyPr/>
          <a:lstStyle/>
          <a:p>
            <a:pPr marL="0" indent="0" eaLnBrk="1" hangingPunct="1">
              <a:buFont typeface="Wingdings" charset="2"/>
              <a:buNone/>
            </a:pPr>
            <a:r>
              <a:rPr altLang="en-US" sz="2000" b="1" i="1"/>
              <a:t>DROP TABLE sequence HAFH database—First seven tables:	</a:t>
            </a:r>
            <a:r>
              <a:rPr altLang="en-US" sz="1800">
                <a:latin typeface="Courier New" charset="0"/>
                <a:ea typeface="Courier New" charset="0"/>
                <a:cs typeface="Courier New" charset="0"/>
              </a:rPr>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DROP TABLE cleaning;</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DROP TABLE staffmember;</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DROP TABLE apartment;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DROP TABLE corpclient;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DROP TABLE inspecting;</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DROP TABLE inspector;</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DROP TABLE managerphone;</a:t>
            </a:r>
          </a:p>
          <a:p>
            <a:pPr marL="0" indent="0" eaLnBrk="1" hangingPunct="1">
              <a:buFont typeface="Wingdings" charset="2"/>
              <a:buNone/>
            </a:pPr>
            <a:endParaRPr altLang="en-US" sz="2000">
              <a:latin typeface="Courier New" charset="0"/>
              <a:ea typeface="Courier New" charset="0"/>
              <a:cs typeface="Courier New" charset="0"/>
            </a:endParaRPr>
          </a:p>
          <a:p>
            <a:pPr marL="0" indent="0" eaLnBrk="1" hangingPunct="1">
              <a:buFont typeface="Wingdings" charset="2"/>
              <a:buNone/>
            </a:pPr>
            <a:r>
              <a:rPr altLang="en-US" sz="2000" b="1" i="1"/>
              <a:t>Alter Statement 7: </a:t>
            </a:r>
            <a:r>
              <a:rPr altLang="en-US" sz="1900">
                <a:latin typeface="Courier New" charset="0"/>
                <a:ea typeface="Courier New" charset="0"/>
                <a:cs typeface="Courier New" charset="0"/>
              </a:rPr>
              <a:t>	</a:t>
            </a:r>
            <a:r>
              <a:rPr altLang="en-US" sz="1800">
                <a:latin typeface="Courier New" charset="0"/>
                <a:ea typeface="Courier New" charset="0"/>
                <a:cs typeface="Courier New" charset="0"/>
              </a:rPr>
              <a:t>ALTER TABLE manager</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DROP CONSTRAINT fkresidesin;</a:t>
            </a:r>
          </a:p>
          <a:p>
            <a:pPr marL="0" indent="0" eaLnBrk="1" hangingPunct="1">
              <a:buFont typeface="Wingdings" charset="2"/>
              <a:buNone/>
            </a:pPr>
            <a:endParaRPr altLang="en-US" sz="1800" b="1" i="1">
              <a:latin typeface="Courier New" charset="0"/>
              <a:ea typeface="Courier New" charset="0"/>
              <a:cs typeface="Courier New" charset="0"/>
            </a:endParaRPr>
          </a:p>
          <a:p>
            <a:pPr marL="0" indent="0" eaLnBrk="1" hangingPunct="1">
              <a:buFont typeface="Wingdings" charset="2"/>
              <a:buNone/>
            </a:pPr>
            <a:r>
              <a:rPr altLang="en-US" sz="1800" b="1" i="1"/>
              <a:t>DROP TABLE sequence HAFH database—Last two tables:	</a:t>
            </a:r>
            <a:r>
              <a:rPr altLang="en-US" sz="1600">
                <a:latin typeface="Courier New" charset="0"/>
                <a:ea typeface="Courier New" charset="0"/>
                <a:cs typeface="Courier New" charset="0"/>
              </a:rPr>
              <a:t/>
            </a:r>
            <a:br>
              <a:rPr altLang="en-US" sz="1600">
                <a:latin typeface="Courier New" charset="0"/>
                <a:ea typeface="Courier New" charset="0"/>
                <a:cs typeface="Courier New" charset="0"/>
              </a:rPr>
            </a:br>
            <a:r>
              <a:rPr altLang="en-US" sz="1600">
                <a:latin typeface="Courier New" charset="0"/>
                <a:ea typeface="Courier New" charset="0"/>
                <a:cs typeface="Courier New" charset="0"/>
              </a:rPr>
              <a:t>			DROP TABLE building;</a:t>
            </a:r>
            <a:br>
              <a:rPr altLang="en-US" sz="1600">
                <a:latin typeface="Courier New" charset="0"/>
                <a:ea typeface="Courier New" charset="0"/>
                <a:cs typeface="Courier New" charset="0"/>
              </a:rPr>
            </a:br>
            <a:r>
              <a:rPr altLang="en-US" sz="1600">
                <a:latin typeface="Courier New" charset="0"/>
                <a:ea typeface="Courier New" charset="0"/>
                <a:cs typeface="Courier New" charset="0"/>
              </a:rPr>
              <a:t>			DROP TABLE manager;</a:t>
            </a:r>
            <a:endParaRPr altLang="en-US" sz="1800" b="1" i="1">
              <a:latin typeface="Courier New" charset="0"/>
              <a:ea typeface="Courier New" charset="0"/>
              <a:cs typeface="Courier New" charset="0"/>
            </a:endParaRP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30405" name="Slide Number Placeholder 15"/>
          <p:cNvSpPr>
            <a:spLocks noGrp="1"/>
          </p:cNvSpPr>
          <p:nvPr>
            <p:ph type="sldNum" sz="quarter" idx="11"/>
          </p:nvPr>
        </p:nvSpPr>
        <p:spPr bwMode="auto">
          <a:xfrm>
            <a:off x="7315200" y="6629400"/>
            <a:ext cx="1828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0FA48A28-8F7E-014D-98F9-A0940B5D0DED}" type="slidenum">
              <a:rPr lang="en-US" altLang="en-US" sz="900" b="1">
                <a:solidFill>
                  <a:schemeClr val="tx1"/>
                </a:solidFill>
                <a:ea typeface="Arial" charset="0"/>
                <a:cs typeface="Arial" charset="0"/>
              </a:rPr>
              <a:pPr>
                <a:spcBef>
                  <a:spcPct val="0"/>
                </a:spcBef>
                <a:buClrTx/>
                <a:buSzTx/>
                <a:buFontTx/>
                <a:buNone/>
              </a:pPr>
              <a:t>112</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SELF-Join</a:t>
            </a:r>
          </a:p>
        </p:txBody>
      </p:sp>
      <p:sp>
        <p:nvSpPr>
          <p:cNvPr id="232451" name="Content Placeholder 2"/>
          <p:cNvSpPr>
            <a:spLocks noGrp="1"/>
          </p:cNvSpPr>
          <p:nvPr>
            <p:ph idx="1"/>
          </p:nvPr>
        </p:nvSpPr>
        <p:spPr/>
        <p:txBody>
          <a:bodyPr/>
          <a:lstStyle/>
          <a:p>
            <a:pPr eaLnBrk="1" hangingPunct="1">
              <a:buFont typeface="Wingdings" charset="2"/>
              <a:buChar char="§"/>
            </a:pPr>
            <a:r>
              <a:rPr altLang="en-US" b="1"/>
              <a:t>Self-JOIN</a:t>
            </a:r>
          </a:p>
          <a:p>
            <a:pPr lvl="1" eaLnBrk="1" hangingPunct="1">
              <a:buFont typeface="Arial" charset="0"/>
              <a:buChar char="•"/>
            </a:pPr>
            <a:r>
              <a:rPr altLang="en-US"/>
              <a:t>A join statement that includes a relation that contains a foreign key referring to itself, and joins a relation with itself in a query</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32453" name="Slide Number Placeholder 15"/>
          <p:cNvSpPr>
            <a:spLocks noGrp="1"/>
          </p:cNvSpPr>
          <p:nvPr>
            <p:ph type="sldNum" sz="quarter" idx="11"/>
          </p:nvPr>
        </p:nvSpPr>
        <p:spPr bwMode="auto">
          <a:xfrm>
            <a:off x="7315200" y="6629400"/>
            <a:ext cx="1828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80CF09F6-048D-354F-8BD8-FC218A26BF6A}" type="slidenum">
              <a:rPr lang="en-US" altLang="en-US" sz="900" b="1">
                <a:solidFill>
                  <a:schemeClr val="tx1"/>
                </a:solidFill>
                <a:ea typeface="Arial" charset="0"/>
                <a:cs typeface="Arial" charset="0"/>
              </a:rPr>
              <a:pPr>
                <a:spcBef>
                  <a:spcPct val="0"/>
                </a:spcBef>
                <a:buClrTx/>
                <a:buSzTx/>
                <a:buFontTx/>
                <a:buNone/>
              </a:pPr>
              <a:t>113</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SELF-Join</a:t>
            </a:r>
          </a:p>
        </p:txBody>
      </p:sp>
      <p:sp>
        <p:nvSpPr>
          <p:cNvPr id="234499"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39 text: 	</a:t>
            </a:r>
            <a:r>
              <a:rPr altLang="en-US" sz="2000" i="1"/>
              <a:t>For all corporate clients that were referred by other corporate </a:t>
            </a:r>
            <a:br>
              <a:rPr altLang="en-US" sz="2000" i="1"/>
            </a:br>
            <a:r>
              <a:rPr altLang="en-US" sz="2000" i="1"/>
              <a:t>		clients, retrieve the name of the corporate client and the name of</a:t>
            </a:r>
            <a:br>
              <a:rPr altLang="en-US" sz="2000" i="1"/>
            </a:br>
            <a:r>
              <a:rPr altLang="en-US" sz="2000" i="1"/>
              <a:t>		the corporate client that referred it</a:t>
            </a:r>
            <a:br>
              <a:rPr altLang="en-US" sz="2000" i="1"/>
            </a:br>
            <a:endParaRPr altLang="en-US" sz="2000" i="1"/>
          </a:p>
          <a:p>
            <a:pPr marL="0" indent="0" eaLnBrk="1" hangingPunct="1">
              <a:buFont typeface="Wingdings" charset="2"/>
              <a:buNone/>
            </a:pPr>
            <a:r>
              <a:rPr altLang="en-US" sz="2000" b="1" i="1"/>
              <a:t>Query 39: 	</a:t>
            </a:r>
            <a:r>
              <a:rPr altLang="en-US" sz="1800">
                <a:latin typeface="Courier New" charset="0"/>
                <a:ea typeface="Courier New" charset="0"/>
                <a:cs typeface="Courier New" charset="0"/>
              </a:rPr>
              <a:t>SELECT c.ccname AS client, r.ccname AS recommender</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corpclient c, corpclient r</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r.ccid = c.ccidreferredby;</a:t>
            </a:r>
            <a:endParaRPr altLang="en-US" sz="2000" b="1" i="1"/>
          </a:p>
          <a:p>
            <a:pPr marL="0" indent="0" eaLnBrk="1" hangingPunct="1">
              <a:buFont typeface="Wingdings" charset="2"/>
              <a:buNone/>
            </a:pPr>
            <a:endParaRPr altLang="en-US" sz="2000" b="1" i="1"/>
          </a:p>
          <a:p>
            <a:pPr marL="0" indent="0" eaLnBrk="1" hangingPunct="1">
              <a:buFont typeface="Wingdings" charset="2"/>
              <a:buNone/>
            </a:pPr>
            <a:r>
              <a:rPr altLang="en-US" sz="2000" b="1" i="1"/>
              <a:t>Query 39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34501"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A58A28D9-C07A-F044-AEE8-26E897688682}" type="slidenum">
              <a:rPr lang="en-US" altLang="en-US" sz="900" b="1">
                <a:solidFill>
                  <a:schemeClr val="tx1"/>
                </a:solidFill>
                <a:ea typeface="Arial" charset="0"/>
                <a:cs typeface="Arial" charset="0"/>
              </a:rPr>
              <a:pPr>
                <a:spcBef>
                  <a:spcPct val="0"/>
                </a:spcBef>
                <a:buClrTx/>
                <a:buSzTx/>
                <a:buFontTx/>
                <a:buNone/>
              </a:pPr>
              <a:t>114</a:t>
            </a:fld>
            <a:endParaRPr lang="en-US" altLang="en-US" sz="900" b="1">
              <a:solidFill>
                <a:schemeClr val="tx1"/>
              </a:solidFill>
              <a:ea typeface="Arial" charset="0"/>
              <a:cs typeface="Arial" charset="0"/>
            </a:endParaRPr>
          </a:p>
        </p:txBody>
      </p:sp>
      <p:pic>
        <p:nvPicPr>
          <p:cNvPr id="2345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191000"/>
            <a:ext cx="276225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t>INNER Join</a:t>
            </a:r>
            <a:endParaRPr/>
          </a:p>
        </p:txBody>
      </p:sp>
      <p:sp>
        <p:nvSpPr>
          <p:cNvPr id="236547" name="Content Placeholder 2"/>
          <p:cNvSpPr>
            <a:spLocks noGrp="1"/>
          </p:cNvSpPr>
          <p:nvPr>
            <p:ph idx="1"/>
          </p:nvPr>
        </p:nvSpPr>
        <p:spPr/>
        <p:txBody>
          <a:bodyPr/>
          <a:lstStyle/>
          <a:p>
            <a:pPr eaLnBrk="1" hangingPunct="1">
              <a:buFont typeface="Wingdings" charset="2"/>
              <a:buChar char="§"/>
            </a:pPr>
            <a:r>
              <a:rPr altLang="en-US" b="1"/>
              <a:t>OUTER JOIN</a:t>
            </a:r>
          </a:p>
          <a:p>
            <a:pPr lvl="1" eaLnBrk="1" hangingPunct="1">
              <a:buFont typeface="Arial" charset="0"/>
              <a:buChar char="•"/>
            </a:pPr>
            <a:r>
              <a:rPr altLang="en-US"/>
              <a:t>Variation of the JOIN operation that supplements the results with the records from one relation that have no match in the other relation</a:t>
            </a:r>
          </a:p>
          <a:p>
            <a:pPr lvl="2" eaLnBrk="1" hangingPunct="1">
              <a:buFont typeface="Courier New" charset="0"/>
              <a:buChar char="o"/>
            </a:pPr>
            <a:r>
              <a:rPr altLang="en-US" b="1"/>
              <a:t>LEFT OUTER JOIN</a:t>
            </a:r>
          </a:p>
          <a:p>
            <a:pPr lvl="2" eaLnBrk="1" hangingPunct="1">
              <a:buFont typeface="Courier New" charset="0"/>
              <a:buChar char="o"/>
            </a:pPr>
            <a:r>
              <a:rPr altLang="en-US" b="1"/>
              <a:t>RIGHT OUTER JOIN</a:t>
            </a:r>
          </a:p>
          <a:p>
            <a:pPr lvl="2" eaLnBrk="1" hangingPunct="1">
              <a:buFont typeface="Courier New" charset="0"/>
              <a:buChar char="o"/>
            </a:pPr>
            <a:r>
              <a:rPr altLang="en-US" b="1"/>
              <a:t>FULL OUTER JOIN</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36549"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3AD71B70-F85A-AC44-B8E6-D7F58DB1088E}" type="slidenum">
              <a:rPr lang="en-US" altLang="en-US" sz="900" b="1">
                <a:solidFill>
                  <a:schemeClr val="tx1"/>
                </a:solidFill>
                <a:ea typeface="Arial" charset="0"/>
                <a:cs typeface="Arial" charset="0"/>
              </a:rPr>
              <a:pPr>
                <a:spcBef>
                  <a:spcPct val="0"/>
                </a:spcBef>
                <a:buClrTx/>
                <a:buSzTx/>
                <a:buFontTx/>
                <a:buNone/>
              </a:pPr>
              <a:t>115</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OUTER Join</a:t>
            </a:r>
          </a:p>
        </p:txBody>
      </p:sp>
      <p:sp>
        <p:nvSpPr>
          <p:cNvPr id="238595" name="Content Placeholder 2"/>
          <p:cNvSpPr>
            <a:spLocks noGrp="1"/>
          </p:cNvSpPr>
          <p:nvPr>
            <p:ph idx="1"/>
          </p:nvPr>
        </p:nvSpPr>
        <p:spPr>
          <a:xfrm>
            <a:off x="0" y="1554163"/>
            <a:ext cx="9144000" cy="4525962"/>
          </a:xfrm>
        </p:spPr>
        <p:txBody>
          <a:bodyPr/>
          <a:lstStyle/>
          <a:p>
            <a:pPr marL="0" indent="0" eaLnBrk="1" hangingPunct="1">
              <a:buFont typeface="Wingdings" charset="2"/>
              <a:buNone/>
            </a:pPr>
            <a:endParaRPr altLang="en-US" sz="2000" b="1" i="1"/>
          </a:p>
          <a:p>
            <a:pPr marL="0" indent="0" eaLnBrk="1" hangingPunct="1">
              <a:buFont typeface="Wingdings" charset="2"/>
              <a:buNone/>
            </a:pPr>
            <a:endParaRPr altLang="en-US" sz="2000" i="1"/>
          </a:p>
          <a:p>
            <a:pPr marL="0" indent="0" eaLnBrk="1" hangingPunct="1">
              <a:buFont typeface="Wingdings" charset="2"/>
              <a:buNone/>
            </a:pPr>
            <a:r>
              <a:rPr altLang="en-US" sz="2000" b="1" i="1"/>
              <a:t>Query 40: 	</a:t>
            </a:r>
            <a:r>
              <a:rPr altLang="en-US" sz="1800">
                <a:latin typeface="Courier New" charset="0"/>
                <a:ea typeface="Courier New" charset="0"/>
                <a:cs typeface="Courier New" charset="0"/>
              </a:rPr>
              <a:t>SELECT 	a.buildingid, a.aptno, c.ccname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apartment a, corpclient c</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a.ccid = c.ccid;</a:t>
            </a:r>
            <a:endParaRPr altLang="en-US" sz="2000" b="1" i="1"/>
          </a:p>
          <a:p>
            <a:pPr marL="0" indent="0" eaLnBrk="1" hangingPunct="1">
              <a:buFont typeface="Wingdings" charset="2"/>
              <a:buNone/>
            </a:pPr>
            <a:endParaRPr altLang="en-US" sz="2000" b="1" i="1"/>
          </a:p>
          <a:p>
            <a:pPr marL="0" indent="0" eaLnBrk="1" hangingPunct="1">
              <a:buFont typeface="Wingdings" charset="2"/>
              <a:buNone/>
            </a:pPr>
            <a:endParaRPr altLang="en-US" sz="2000" b="1" i="1"/>
          </a:p>
          <a:p>
            <a:pPr marL="0" indent="0" eaLnBrk="1" hangingPunct="1">
              <a:buFont typeface="Wingdings" charset="2"/>
              <a:buNone/>
            </a:pPr>
            <a:r>
              <a:rPr altLang="en-US" sz="2000" b="1" i="1"/>
              <a:t>Query 40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38597"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A9C87E0D-CBEC-A344-852C-542CE2AFA146}" type="slidenum">
              <a:rPr lang="en-US" altLang="en-US" sz="900" b="1">
                <a:solidFill>
                  <a:schemeClr val="tx1"/>
                </a:solidFill>
                <a:ea typeface="Arial" charset="0"/>
                <a:cs typeface="Arial" charset="0"/>
              </a:rPr>
              <a:pPr>
                <a:spcBef>
                  <a:spcPct val="0"/>
                </a:spcBef>
                <a:buClrTx/>
                <a:buSzTx/>
                <a:buFontTx/>
                <a:buNone/>
              </a:pPr>
              <a:t>116</a:t>
            </a:fld>
            <a:endParaRPr lang="en-US" altLang="en-US" sz="900" b="1">
              <a:solidFill>
                <a:schemeClr val="tx1"/>
              </a:solidFill>
              <a:ea typeface="Arial" charset="0"/>
              <a:cs typeface="Arial" charset="0"/>
            </a:endParaRPr>
          </a:p>
        </p:txBody>
      </p:sp>
      <p:pic>
        <p:nvPicPr>
          <p:cNvPr id="2385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022725"/>
            <a:ext cx="334327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OUTER Join</a:t>
            </a:r>
          </a:p>
        </p:txBody>
      </p:sp>
      <p:sp>
        <p:nvSpPr>
          <p:cNvPr id="240643" name="Content Placeholder 2"/>
          <p:cNvSpPr>
            <a:spLocks noGrp="1"/>
          </p:cNvSpPr>
          <p:nvPr>
            <p:ph idx="1"/>
          </p:nvPr>
        </p:nvSpPr>
        <p:spPr>
          <a:xfrm>
            <a:off x="0" y="1554163"/>
            <a:ext cx="9144000" cy="4525962"/>
          </a:xfrm>
        </p:spPr>
        <p:txBody>
          <a:bodyPr/>
          <a:lstStyle/>
          <a:p>
            <a:pPr marL="0" indent="0" eaLnBrk="1" hangingPunct="1">
              <a:buFont typeface="Wingdings" charset="2"/>
              <a:buNone/>
            </a:pPr>
            <a:endParaRPr altLang="en-US" sz="2000" b="1" i="1"/>
          </a:p>
          <a:p>
            <a:pPr marL="0" indent="0" eaLnBrk="1" hangingPunct="1">
              <a:buFont typeface="Wingdings" charset="2"/>
              <a:buNone/>
            </a:pPr>
            <a:endParaRPr altLang="en-US" sz="2000" i="1"/>
          </a:p>
          <a:p>
            <a:pPr marL="0" indent="0" eaLnBrk="1" hangingPunct="1">
              <a:buFont typeface="Wingdings" charset="2"/>
              <a:buNone/>
            </a:pPr>
            <a:r>
              <a:rPr altLang="en-US" sz="2000" b="1" i="1"/>
              <a:t>Query 41: 	</a:t>
            </a:r>
            <a:r>
              <a:rPr altLang="en-US" sz="1800">
                <a:latin typeface="Courier New" charset="0"/>
                <a:ea typeface="Courier New" charset="0"/>
                <a:cs typeface="Courier New" charset="0"/>
              </a:rPr>
              <a:t>SELECT a.buildingid, a.aptno, c.ccname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apartment a LEFT OUTER JOIN corpclient c</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ON 	a.ccid = c.ccid;</a:t>
            </a:r>
            <a:endParaRPr altLang="en-US" sz="2000" b="1" i="1"/>
          </a:p>
          <a:p>
            <a:pPr marL="0" indent="0" eaLnBrk="1" hangingPunct="1">
              <a:buFont typeface="Wingdings" charset="2"/>
              <a:buNone/>
            </a:pPr>
            <a:endParaRPr altLang="en-US" sz="2000" b="1" i="1"/>
          </a:p>
          <a:p>
            <a:pPr marL="0" indent="0" eaLnBrk="1" hangingPunct="1">
              <a:buFont typeface="Wingdings" charset="2"/>
              <a:buNone/>
            </a:pPr>
            <a:endParaRPr altLang="en-US" sz="2000" b="1" i="1"/>
          </a:p>
          <a:p>
            <a:pPr marL="0" indent="0" eaLnBrk="1" hangingPunct="1">
              <a:buFont typeface="Wingdings" charset="2"/>
              <a:buNone/>
            </a:pPr>
            <a:r>
              <a:rPr altLang="en-US" sz="2000" b="1" i="1"/>
              <a:t>Query 41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40645"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C68FAF49-5ECA-FB48-A3CA-7754A86E00EC}" type="slidenum">
              <a:rPr lang="en-US" altLang="en-US" sz="900" b="1">
                <a:solidFill>
                  <a:schemeClr val="tx1"/>
                </a:solidFill>
                <a:ea typeface="Arial" charset="0"/>
                <a:cs typeface="Arial" charset="0"/>
              </a:rPr>
              <a:pPr>
                <a:spcBef>
                  <a:spcPct val="0"/>
                </a:spcBef>
                <a:buClrTx/>
                <a:buSzTx/>
                <a:buFontTx/>
                <a:buNone/>
              </a:pPr>
              <a:t>117</a:t>
            </a:fld>
            <a:endParaRPr lang="en-US" altLang="en-US" sz="900" b="1">
              <a:solidFill>
                <a:schemeClr val="tx1"/>
              </a:solidFill>
              <a:ea typeface="Arial" charset="0"/>
              <a:cs typeface="Arial" charset="0"/>
            </a:endParaRPr>
          </a:p>
        </p:txBody>
      </p:sp>
      <p:pic>
        <p:nvPicPr>
          <p:cNvPr id="2406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022725"/>
            <a:ext cx="334327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itle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altLang="en-US" cap="none">
                <a:ea typeface="MS PGothic" charset="-128"/>
              </a:rPr>
              <a:t>OUTER JOIN</a:t>
            </a:r>
          </a:p>
        </p:txBody>
      </p:sp>
      <p:sp>
        <p:nvSpPr>
          <p:cNvPr id="242691" name="Content Placeholder 2"/>
          <p:cNvSpPr>
            <a:spLocks noGrp="1"/>
          </p:cNvSpPr>
          <p:nvPr>
            <p:ph idx="1"/>
          </p:nvPr>
        </p:nvSpPr>
        <p:spPr>
          <a:xfrm>
            <a:off x="0" y="1554163"/>
            <a:ext cx="9144000" cy="4525962"/>
          </a:xfrm>
        </p:spPr>
        <p:txBody>
          <a:bodyPr/>
          <a:lstStyle/>
          <a:p>
            <a:pPr marL="0" indent="0" eaLnBrk="1" hangingPunct="1">
              <a:buFont typeface="Wingdings" charset="2"/>
              <a:buNone/>
            </a:pPr>
            <a:endParaRPr altLang="en-US" sz="2000" b="1" i="1"/>
          </a:p>
          <a:p>
            <a:pPr marL="0" indent="0" eaLnBrk="1" hangingPunct="1">
              <a:buFont typeface="Wingdings" charset="2"/>
              <a:buNone/>
            </a:pPr>
            <a:endParaRPr altLang="en-US" sz="2000" i="1"/>
          </a:p>
          <a:p>
            <a:pPr marL="0" indent="0" eaLnBrk="1" hangingPunct="1">
              <a:buFont typeface="Wingdings" charset="2"/>
              <a:buNone/>
            </a:pPr>
            <a:r>
              <a:rPr altLang="en-US" sz="2000" b="1" i="1"/>
              <a:t>Query 42: 	</a:t>
            </a:r>
            <a:r>
              <a:rPr altLang="en-US" sz="1800">
                <a:latin typeface="Courier New" charset="0"/>
                <a:ea typeface="Courier New" charset="0"/>
                <a:cs typeface="Courier New" charset="0"/>
              </a:rPr>
              <a:t>SELECT a.buildingid, a.aptno, c.ccname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apartment a RIGHT OUTER JOIN corpclient c</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ON 	a.ccid = c.ccid;</a:t>
            </a:r>
            <a:endParaRPr altLang="en-US" sz="2000" b="1" i="1"/>
          </a:p>
          <a:p>
            <a:pPr marL="0" indent="0" eaLnBrk="1" hangingPunct="1">
              <a:buFont typeface="Wingdings" charset="2"/>
              <a:buNone/>
            </a:pPr>
            <a:endParaRPr altLang="en-US" sz="2000" b="1" i="1"/>
          </a:p>
          <a:p>
            <a:pPr marL="0" indent="0" eaLnBrk="1" hangingPunct="1">
              <a:buFont typeface="Wingdings" charset="2"/>
              <a:buNone/>
            </a:pPr>
            <a:endParaRPr altLang="en-US" sz="2000" b="1" i="1"/>
          </a:p>
          <a:p>
            <a:pPr marL="0" indent="0" eaLnBrk="1" hangingPunct="1">
              <a:buFont typeface="Wingdings" charset="2"/>
              <a:buNone/>
            </a:pPr>
            <a:r>
              <a:rPr altLang="en-US" sz="2000" b="1" i="1"/>
              <a:t>Query 42 result:</a:t>
            </a:r>
          </a:p>
        </p:txBody>
      </p:sp>
      <p:sp>
        <p:nvSpPr>
          <p:cNvPr id="122884"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eaLnBrk="0" hangingPunct="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eaLnBrk="0" hangingPunct="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eaLnBrk="0" hangingPunct="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fontAlgn="auto" hangingPunct="1">
              <a:spcBef>
                <a:spcPct val="0"/>
              </a:spcBef>
              <a:spcAft>
                <a:spcPts val="0"/>
              </a:spcAft>
              <a:buClrTx/>
              <a:buSzTx/>
              <a:buFontTx/>
              <a:buNone/>
              <a:defRPr/>
            </a:pPr>
            <a:r>
              <a:rPr lang="en-US" altLang="en-US" sz="1000" smtClean="0">
                <a:solidFill>
                  <a:schemeClr val="tx1"/>
                </a:solidFill>
                <a:cs typeface="+mn-cs"/>
              </a:rPr>
              <a:t>Jukić, Vrbsky, Nestorov – Database Systems </a:t>
            </a:r>
          </a:p>
        </p:txBody>
      </p:sp>
      <p:sp>
        <p:nvSpPr>
          <p:cNvPr id="242693"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MS PGothic" charset="-128"/>
                <a:cs typeface="Arial" charset="0"/>
              </a:rPr>
              <a:t>Chapter 5 – Slide  </a:t>
            </a:r>
            <a:fld id="{D09836BB-0E03-9B43-9A4F-B1F88D7C36F5}" type="slidenum">
              <a:rPr lang="en-US" altLang="en-US" sz="900" b="1">
                <a:solidFill>
                  <a:schemeClr val="tx1"/>
                </a:solidFill>
                <a:ea typeface="MS PGothic" charset="-128"/>
                <a:cs typeface="Arial" charset="0"/>
              </a:rPr>
              <a:pPr>
                <a:spcBef>
                  <a:spcPct val="0"/>
                </a:spcBef>
                <a:buClrTx/>
                <a:buSzTx/>
                <a:buFontTx/>
                <a:buNone/>
              </a:pPr>
              <a:t>118</a:t>
            </a:fld>
            <a:endParaRPr lang="en-US" altLang="en-US" sz="900" b="1">
              <a:solidFill>
                <a:schemeClr val="tx1"/>
              </a:solidFill>
              <a:ea typeface="MS PGothic" charset="-128"/>
              <a:cs typeface="Arial" charset="0"/>
            </a:endParaRPr>
          </a:p>
        </p:txBody>
      </p:sp>
      <p:pic>
        <p:nvPicPr>
          <p:cNvPr id="2426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022725"/>
            <a:ext cx="333375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OUTER Join</a:t>
            </a:r>
          </a:p>
        </p:txBody>
      </p:sp>
      <p:sp>
        <p:nvSpPr>
          <p:cNvPr id="244739" name="Content Placeholder 2"/>
          <p:cNvSpPr>
            <a:spLocks noGrp="1"/>
          </p:cNvSpPr>
          <p:nvPr>
            <p:ph idx="1"/>
          </p:nvPr>
        </p:nvSpPr>
        <p:spPr>
          <a:xfrm>
            <a:off x="0" y="1554163"/>
            <a:ext cx="9144000" cy="4525962"/>
          </a:xfrm>
        </p:spPr>
        <p:txBody>
          <a:bodyPr/>
          <a:lstStyle/>
          <a:p>
            <a:pPr marL="0" indent="0" eaLnBrk="1" hangingPunct="1">
              <a:buFont typeface="Wingdings" charset="2"/>
              <a:buNone/>
            </a:pPr>
            <a:endParaRPr altLang="en-US" sz="2000" b="1" i="1"/>
          </a:p>
          <a:p>
            <a:pPr marL="0" indent="0" eaLnBrk="1" hangingPunct="1">
              <a:buFont typeface="Wingdings" charset="2"/>
              <a:buNone/>
            </a:pPr>
            <a:endParaRPr altLang="en-US" sz="2000" i="1"/>
          </a:p>
          <a:p>
            <a:pPr marL="0" indent="0" eaLnBrk="1" hangingPunct="1">
              <a:buFont typeface="Wingdings" charset="2"/>
              <a:buNone/>
            </a:pPr>
            <a:r>
              <a:rPr altLang="en-US" sz="2000" b="1" i="1"/>
              <a:t>Query 43: 	</a:t>
            </a:r>
            <a:r>
              <a:rPr altLang="en-US" sz="1800">
                <a:latin typeface="Courier New" charset="0"/>
                <a:ea typeface="Courier New" charset="0"/>
                <a:cs typeface="Courier New" charset="0"/>
              </a:rPr>
              <a:t>SELECT a.buildingid, a.aptno, c.ccname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apartment a FULL OUTER JOIN corpclient c</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ON 	a.ccid = c.ccid;</a:t>
            </a:r>
            <a:endParaRPr altLang="en-US" sz="2000" b="1" i="1"/>
          </a:p>
          <a:p>
            <a:pPr marL="0" indent="0" eaLnBrk="1" hangingPunct="1">
              <a:buFont typeface="Wingdings" charset="2"/>
              <a:buNone/>
            </a:pPr>
            <a:endParaRPr altLang="en-US" sz="2000" b="1" i="1"/>
          </a:p>
          <a:p>
            <a:pPr marL="0" indent="0" eaLnBrk="1" hangingPunct="1">
              <a:buFont typeface="Wingdings" charset="2"/>
              <a:buNone/>
            </a:pPr>
            <a:endParaRPr altLang="en-US" sz="2000" b="1" i="1"/>
          </a:p>
          <a:p>
            <a:pPr marL="0" indent="0" eaLnBrk="1" hangingPunct="1">
              <a:buFont typeface="Wingdings" charset="2"/>
              <a:buNone/>
            </a:pPr>
            <a:r>
              <a:rPr altLang="en-US" sz="2000" b="1" i="1"/>
              <a:t>Query 43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44741"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631F6BB0-C14E-DE47-BE5A-52F677BFCE31}" type="slidenum">
              <a:rPr lang="en-US" altLang="en-US" sz="900" b="1">
                <a:solidFill>
                  <a:schemeClr val="tx1"/>
                </a:solidFill>
                <a:ea typeface="Arial" charset="0"/>
                <a:cs typeface="Arial" charset="0"/>
              </a:rPr>
              <a:pPr>
                <a:spcBef>
                  <a:spcPct val="0"/>
                </a:spcBef>
                <a:buClrTx/>
                <a:buSzTx/>
                <a:buFontTx/>
                <a:buNone/>
              </a:pPr>
              <a:t>119</a:t>
            </a:fld>
            <a:endParaRPr lang="en-US" altLang="en-US" sz="900" b="1">
              <a:solidFill>
                <a:schemeClr val="tx1"/>
              </a:solidFill>
              <a:ea typeface="Arial" charset="0"/>
              <a:cs typeface="Arial" charset="0"/>
            </a:endParaRPr>
          </a:p>
        </p:txBody>
      </p:sp>
      <p:pic>
        <p:nvPicPr>
          <p:cNvPr id="24474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429000"/>
            <a:ext cx="3895725"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5603"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buFont typeface="Wingdings 2" charset="2"/>
              <a:buNone/>
            </a:pPr>
            <a:r>
              <a:rPr lang="en-US" altLang="en-US" sz="1900" b="1"/>
              <a:t>CREATE TABLE statements </a:t>
            </a:r>
            <a:r>
              <a:rPr lang="en-US" altLang="en-US" sz="1900"/>
              <a:t>for</a:t>
            </a:r>
            <a:r>
              <a:rPr lang="en-US" altLang="en-US" sz="1900" b="1"/>
              <a:t> </a:t>
            </a:r>
            <a:r>
              <a:rPr lang="en-US" altLang="en-US" sz="1900"/>
              <a:t>ZAGI Retail Company Sales Department Database</a:t>
            </a:r>
          </a:p>
        </p:txBody>
      </p:sp>
      <p:sp>
        <p:nvSpPr>
          <p:cNvPr id="25604" name="TextBox 4"/>
          <p:cNvSpPr txBox="1">
            <a:spLocks noChangeArrowheads="1"/>
          </p:cNvSpPr>
          <p:nvPr/>
        </p:nvSpPr>
        <p:spPr bwMode="auto">
          <a:xfrm>
            <a:off x="609600" y="579438"/>
            <a:ext cx="7713663" cy="5478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CREATE TABLE vendor</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vendorid 	CHAR(2)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vendorname 	VARCHAR(25)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PRIMARY KEY (vendorid) );</a:t>
            </a:r>
          </a:p>
          <a:p>
            <a:pPr eaLnBrk="1" hangingPunct="1">
              <a:spcBef>
                <a:spcPct val="0"/>
              </a:spcBef>
              <a:buClrTx/>
              <a:buSzTx/>
              <a:buFontTx/>
              <a:buNone/>
            </a:pPr>
            <a:endParaRPr lang="en-US" altLang="en-US" sz="1400">
              <a:solidFill>
                <a:schemeClr val="tx1"/>
              </a:solidFill>
              <a:latin typeface="Courier New" charset="0"/>
              <a:ea typeface="Courier New" charset="0"/>
              <a:cs typeface="Courier New" charset="0"/>
            </a:endParaRP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CREATE TABLE category</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categoryid 	CHAR(2)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categoryname 	VARCHAR(25)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PRIMARY KEY (categoryid) );</a:t>
            </a:r>
          </a:p>
          <a:p>
            <a:pPr eaLnBrk="1" hangingPunct="1">
              <a:spcBef>
                <a:spcPct val="0"/>
              </a:spcBef>
              <a:buClrTx/>
              <a:buSzTx/>
              <a:buFontTx/>
              <a:buNone/>
            </a:pPr>
            <a:endParaRPr lang="en-US" altLang="en-US" sz="1400">
              <a:solidFill>
                <a:schemeClr val="tx1"/>
              </a:solidFill>
              <a:latin typeface="Courier New" charset="0"/>
              <a:ea typeface="Courier New" charset="0"/>
              <a:cs typeface="Courier New" charset="0"/>
            </a:endParaRP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CREATE TABLE product</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productid 	CHAR(3)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productname 	VARCHAR(25)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productprice 	NUMERIC(7,2)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vendorid 	CHAR(2)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categoryid 	CHAR(2)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PRIMARY KEY (productid),</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FOREIGN KEY (vendorid) REFERENCES vendor(vendorid),</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FOREIGN KEY (categoryid) REFERENCES category(categoryid) );</a:t>
            </a:r>
          </a:p>
          <a:p>
            <a:pPr eaLnBrk="1" hangingPunct="1">
              <a:spcBef>
                <a:spcPct val="0"/>
              </a:spcBef>
              <a:buClrTx/>
              <a:buSzTx/>
              <a:buFontTx/>
              <a:buNone/>
            </a:pPr>
            <a:endParaRPr lang="en-US" altLang="en-US" sz="1400">
              <a:solidFill>
                <a:schemeClr val="tx1"/>
              </a:solidFill>
              <a:latin typeface="Courier New" charset="0"/>
              <a:ea typeface="Courier New" charset="0"/>
              <a:cs typeface="Courier New" charset="0"/>
            </a:endParaRP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CREATE TABLE region</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regionid 	CHAR(1)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regionname 	VARCHAR(25)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PRIMARY KEY (regionid) );</a:t>
            </a:r>
          </a:p>
          <a:p>
            <a:pPr eaLnBrk="1" hangingPunct="1">
              <a:spcBef>
                <a:spcPct val="0"/>
              </a:spcBef>
              <a:buClrTx/>
              <a:buSzTx/>
              <a:buFontTx/>
              <a:buNone/>
            </a:pPr>
            <a:endParaRPr lang="en-US" altLang="en-US" sz="1400">
              <a:solidFill>
                <a:schemeClr val="tx1"/>
              </a:solidFill>
              <a:latin typeface="Courier New" charset="0"/>
              <a:ea typeface="Courier New" charset="0"/>
              <a:cs typeface="Courier New" charset="0"/>
            </a:endParaRPr>
          </a:p>
        </p:txBody>
      </p:sp>
      <p:sp>
        <p:nvSpPr>
          <p:cNvPr id="2560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C165E34C-E5CA-9545-B1F9-8D2EAD2F32D1}" type="slidenum">
              <a:rPr lang="en-US" altLang="en-US" sz="900" b="1">
                <a:solidFill>
                  <a:schemeClr val="tx1"/>
                </a:solidFill>
                <a:ea typeface="Arial" charset="0"/>
                <a:cs typeface="Arial" charset="0"/>
              </a:rPr>
              <a:pPr>
                <a:spcBef>
                  <a:spcPct val="0"/>
                </a:spcBef>
                <a:buClrTx/>
                <a:buSzTx/>
                <a:buFontTx/>
                <a:buNone/>
              </a:pPr>
              <a:t>12</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a:t>Join Without using a Primary Key/Foreign Key Combination</a:t>
            </a:r>
            <a:br>
              <a:rPr/>
            </a:br>
            <a:endParaRPr/>
          </a:p>
        </p:txBody>
      </p:sp>
      <p:sp>
        <p:nvSpPr>
          <p:cNvPr id="246787" name="Content Placeholder 2"/>
          <p:cNvSpPr>
            <a:spLocks noGrp="1"/>
          </p:cNvSpPr>
          <p:nvPr>
            <p:ph idx="1"/>
          </p:nvPr>
        </p:nvSpPr>
        <p:spPr/>
        <p:txBody>
          <a:bodyPr/>
          <a:lstStyle/>
          <a:p>
            <a:pPr eaLnBrk="1" hangingPunct="1">
              <a:buFont typeface="Wingdings" charset="2"/>
              <a:buChar char="§"/>
            </a:pPr>
            <a:r>
              <a:rPr altLang="en-US" b="1"/>
              <a:t>Join without using a primary key/foreign key combination </a:t>
            </a:r>
          </a:p>
          <a:p>
            <a:pPr lvl="1" eaLnBrk="1" hangingPunct="1">
              <a:buFont typeface="Arial" charset="0"/>
              <a:buChar char="•"/>
            </a:pPr>
            <a:r>
              <a:rPr altLang="en-US"/>
              <a:t>It is possible to join two tables without joining a foreign key column in one table with a primary key column in another table.</a:t>
            </a:r>
          </a:p>
          <a:p>
            <a:pPr lvl="1" eaLnBrk="1" hangingPunct="1">
              <a:buFont typeface="Arial" charset="0"/>
              <a:buChar char="•"/>
            </a:pPr>
            <a:r>
              <a:rPr altLang="en-US"/>
              <a:t>A JOIN condition can connect a column from one table with a column from the other table as long as those columns contain the same values.</a:t>
            </a:r>
            <a:endParaRPr altLang="en-US" b="1"/>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46789" name="Slide Number Placeholder 15"/>
          <p:cNvSpPr>
            <a:spLocks noGrp="1"/>
          </p:cNvSpPr>
          <p:nvPr>
            <p:ph type="sldNum" sz="quarter" idx="11"/>
          </p:nvPr>
        </p:nvSpPr>
        <p:spPr bwMode="auto">
          <a:xfrm>
            <a:off x="7391400" y="6629400"/>
            <a:ext cx="1752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FAA7FA7C-D8AA-FB4A-BEE8-AECB3EE27233}" type="slidenum">
              <a:rPr lang="en-US" altLang="en-US" sz="900" b="1">
                <a:solidFill>
                  <a:schemeClr val="tx1"/>
                </a:solidFill>
                <a:ea typeface="Arial" charset="0"/>
                <a:cs typeface="Arial" charset="0"/>
              </a:rPr>
              <a:pPr>
                <a:spcBef>
                  <a:spcPct val="0"/>
                </a:spcBef>
                <a:buClrTx/>
                <a:buSzTx/>
                <a:buFontTx/>
                <a:buNone/>
              </a:pPr>
              <a:t>120</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a:t>Join Without using a Primary Key/Foreign Key Combination</a:t>
            </a:r>
            <a:br>
              <a:rPr/>
            </a:br>
            <a:endParaRP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48836" name="Slide Number Placeholder 15"/>
          <p:cNvSpPr>
            <a:spLocks noGrp="1"/>
          </p:cNvSpPr>
          <p:nvPr>
            <p:ph type="sldNum" sz="quarter" idx="11"/>
          </p:nvPr>
        </p:nvSpPr>
        <p:spPr bwMode="auto">
          <a:xfrm>
            <a:off x="7696200" y="6629400"/>
            <a:ext cx="1447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6DEFFAB0-20B0-874D-8C82-FB597715D8B9}" type="slidenum">
              <a:rPr lang="en-US" altLang="en-US" sz="900" b="1">
                <a:solidFill>
                  <a:schemeClr val="tx1"/>
                </a:solidFill>
                <a:ea typeface="Arial" charset="0"/>
                <a:cs typeface="Arial" charset="0"/>
              </a:rPr>
              <a:pPr>
                <a:spcBef>
                  <a:spcPct val="0"/>
                </a:spcBef>
                <a:buClrTx/>
                <a:buSzTx/>
                <a:buFontTx/>
                <a:buNone/>
              </a:pPr>
              <a:t>121</a:t>
            </a:fld>
            <a:endParaRPr lang="en-US" altLang="en-US" sz="900" b="1">
              <a:solidFill>
                <a:schemeClr val="tx1"/>
              </a:solidFill>
              <a:ea typeface="Arial" charset="0"/>
              <a:cs typeface="Arial" charset="0"/>
            </a:endParaRPr>
          </a:p>
        </p:txBody>
      </p:sp>
      <p:sp>
        <p:nvSpPr>
          <p:cNvPr id="248837"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44 text: 	</a:t>
            </a:r>
            <a:r>
              <a:rPr altLang="en-US" sz="2000" i="1"/>
              <a:t>For each manager who has a staff member with the same name</a:t>
            </a:r>
            <a:br>
              <a:rPr altLang="en-US" sz="2000" i="1"/>
            </a:br>
            <a:r>
              <a:rPr altLang="en-US" sz="2000" i="1"/>
              <a:t>		as the manager’s first name, show the manager’s ID, first name,</a:t>
            </a:r>
            <a:br>
              <a:rPr altLang="en-US" sz="2000" i="1"/>
            </a:br>
            <a:r>
              <a:rPr altLang="en-US" sz="2000" i="1"/>
              <a:t>		and last name and the ID of the staff members who have the </a:t>
            </a:r>
            <a:br>
              <a:rPr altLang="en-US" sz="2000" i="1"/>
            </a:br>
            <a:r>
              <a:rPr altLang="en-US" sz="2000" i="1"/>
              <a:t>		same name as the manager’s first name</a:t>
            </a:r>
            <a:br>
              <a:rPr altLang="en-US" sz="2000" i="1"/>
            </a:br>
            <a:endParaRPr altLang="en-US" sz="2000" i="1"/>
          </a:p>
          <a:p>
            <a:pPr marL="0" indent="0" eaLnBrk="1" hangingPunct="1">
              <a:buFont typeface="Wingdings" charset="2"/>
              <a:buNone/>
            </a:pPr>
            <a:r>
              <a:rPr altLang="en-US" sz="2000" b="1" i="1"/>
              <a:t>Query 44: 	</a:t>
            </a:r>
            <a:r>
              <a:rPr altLang="en-US" sz="1800">
                <a:latin typeface="Courier New" charset="0"/>
                <a:ea typeface="Courier New" charset="0"/>
                <a:cs typeface="Courier New" charset="0"/>
              </a:rPr>
              <a:t>SELECT m.managerid, m.mfname, m.mlname, s.smemberid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manager m, staffmember s</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m.mfname = s.smembername;</a:t>
            </a:r>
            <a:endParaRPr altLang="en-US" sz="2000" b="1" i="1"/>
          </a:p>
          <a:p>
            <a:pPr marL="0" indent="0" eaLnBrk="1" hangingPunct="1">
              <a:buFont typeface="Wingdings" charset="2"/>
              <a:buNone/>
            </a:pPr>
            <a:endParaRPr altLang="en-US" sz="2000" b="1" i="1"/>
          </a:p>
          <a:p>
            <a:pPr marL="0" indent="0" eaLnBrk="1" hangingPunct="1">
              <a:buFont typeface="Wingdings" charset="2"/>
              <a:buNone/>
            </a:pPr>
            <a:r>
              <a:rPr altLang="en-US" sz="2000" b="1" i="1"/>
              <a:t>Query 44 result:</a:t>
            </a:r>
          </a:p>
        </p:txBody>
      </p:sp>
      <p:pic>
        <p:nvPicPr>
          <p:cNvPr id="24883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495800"/>
            <a:ext cx="425767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Is null</a:t>
            </a:r>
          </a:p>
        </p:txBody>
      </p:sp>
      <p:sp>
        <p:nvSpPr>
          <p:cNvPr id="250883" name="Content Placeholder 2"/>
          <p:cNvSpPr>
            <a:spLocks noGrp="1"/>
          </p:cNvSpPr>
          <p:nvPr>
            <p:ph idx="1"/>
          </p:nvPr>
        </p:nvSpPr>
        <p:spPr/>
        <p:txBody>
          <a:bodyPr/>
          <a:lstStyle/>
          <a:p>
            <a:pPr eaLnBrk="1" hangingPunct="1">
              <a:buFont typeface="Wingdings" charset="2"/>
              <a:buChar char="§"/>
            </a:pPr>
            <a:r>
              <a:rPr altLang="en-US" b="1"/>
              <a:t>IS NULL</a:t>
            </a:r>
          </a:p>
          <a:p>
            <a:pPr lvl="1" eaLnBrk="1" hangingPunct="1">
              <a:buFont typeface="Arial" charset="0"/>
              <a:buChar char="•"/>
            </a:pPr>
            <a:r>
              <a:rPr altLang="en-US"/>
              <a:t>Used in queries that contain comparisons with an empty value in a column of a record</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50885"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BC134FA7-0BD4-384A-BAA6-CA212743D3C2}" type="slidenum">
              <a:rPr lang="en-US" altLang="en-US" sz="900" b="1">
                <a:solidFill>
                  <a:schemeClr val="tx1"/>
                </a:solidFill>
                <a:ea typeface="Arial" charset="0"/>
                <a:cs typeface="Arial" charset="0"/>
              </a:rPr>
              <a:pPr>
                <a:spcBef>
                  <a:spcPct val="0"/>
                </a:spcBef>
                <a:buClrTx/>
                <a:buSzTx/>
                <a:buFontTx/>
                <a:buNone/>
              </a:pPr>
              <a:t>122</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Is null</a:t>
            </a:r>
          </a:p>
        </p:txBody>
      </p:sp>
      <p:sp>
        <p:nvSpPr>
          <p:cNvPr id="252931"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45 text: 	</a:t>
            </a:r>
            <a:r>
              <a:rPr altLang="en-US" sz="2000" i="1"/>
              <a:t>Retrieve records for all managers who do not have a bonus</a:t>
            </a:r>
          </a:p>
          <a:p>
            <a:pPr marL="0" indent="0" eaLnBrk="1" hangingPunct="1">
              <a:buFont typeface="Wingdings" charset="2"/>
              <a:buNone/>
            </a:pPr>
            <a:endParaRPr altLang="en-US" sz="2000" i="1"/>
          </a:p>
          <a:p>
            <a:pPr marL="0" indent="0" eaLnBrk="1" hangingPunct="1">
              <a:buFont typeface="Wingdings" charset="2"/>
              <a:buNone/>
            </a:pPr>
            <a:endParaRPr altLang="en-US" sz="2000" i="1"/>
          </a:p>
          <a:p>
            <a:pPr marL="0" indent="0" eaLnBrk="1" hangingPunct="1">
              <a:buFont typeface="Wingdings" charset="2"/>
              <a:buNone/>
            </a:pPr>
            <a:r>
              <a:rPr altLang="en-US" sz="2000" b="1" i="1"/>
              <a:t>Query 45: 	</a:t>
            </a:r>
            <a:r>
              <a:rPr altLang="en-US" sz="1800">
                <a:latin typeface="Courier New" charset="0"/>
                <a:ea typeface="Courier New" charset="0"/>
                <a:cs typeface="Courier New" charset="0"/>
              </a:rPr>
              <a:t>SELECT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manager</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mbonus IS NULL;</a:t>
            </a:r>
            <a:endParaRPr altLang="en-US" sz="2000" b="1" i="1"/>
          </a:p>
          <a:p>
            <a:pPr marL="0" indent="0" eaLnBrk="1" hangingPunct="1">
              <a:buFont typeface="Wingdings" charset="2"/>
              <a:buNone/>
            </a:pPr>
            <a:endParaRPr altLang="en-US" sz="2000" b="1" i="1"/>
          </a:p>
          <a:p>
            <a:pPr marL="0" indent="0" eaLnBrk="1" hangingPunct="1">
              <a:buFont typeface="Wingdings" charset="2"/>
              <a:buNone/>
            </a:pPr>
            <a:endParaRPr altLang="en-US" sz="2000" b="1" i="1"/>
          </a:p>
          <a:p>
            <a:pPr marL="0" indent="0" eaLnBrk="1" hangingPunct="1">
              <a:buFont typeface="Wingdings" charset="2"/>
              <a:buNone/>
            </a:pPr>
            <a:r>
              <a:rPr altLang="en-US" sz="2000" b="1" i="1"/>
              <a:t>Query 45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52933"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245529D4-DA9E-2945-9712-39E9D98E94D7}" type="slidenum">
              <a:rPr lang="en-US" altLang="en-US" sz="900" b="1">
                <a:solidFill>
                  <a:schemeClr val="tx1"/>
                </a:solidFill>
                <a:ea typeface="Arial" charset="0"/>
                <a:cs typeface="Arial" charset="0"/>
              </a:rPr>
              <a:pPr>
                <a:spcBef>
                  <a:spcPct val="0"/>
                </a:spcBef>
                <a:buClrTx/>
                <a:buSzTx/>
                <a:buFontTx/>
                <a:buNone/>
              </a:pPr>
              <a:t>123</a:t>
            </a:fld>
            <a:endParaRPr lang="en-US" altLang="en-US" sz="900" b="1">
              <a:solidFill>
                <a:schemeClr val="tx1"/>
              </a:solidFill>
              <a:ea typeface="Arial" charset="0"/>
              <a:cs typeface="Arial" charset="0"/>
            </a:endParaRPr>
          </a:p>
        </p:txBody>
      </p:sp>
      <p:pic>
        <p:nvPicPr>
          <p:cNvPr id="2529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419600"/>
            <a:ext cx="650557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Exists</a:t>
            </a:r>
          </a:p>
        </p:txBody>
      </p:sp>
      <p:sp>
        <p:nvSpPr>
          <p:cNvPr id="3" name="Content Placeholder 2"/>
          <p:cNvSpPr>
            <a:spLocks noGrp="1"/>
          </p:cNvSpPr>
          <p:nvPr>
            <p:ph idx="1"/>
          </p:nvPr>
        </p:nvSpPr>
        <p:spPr/>
        <p:txBody>
          <a:bodyPr/>
          <a:lstStyle/>
          <a:p>
            <a:pPr eaLnBrk="1" fontAlgn="auto" hangingPunct="1">
              <a:spcAft>
                <a:spcPts val="0"/>
              </a:spcAft>
              <a:defRPr/>
            </a:pPr>
            <a:r>
              <a:rPr b="1" cap="all" dirty="0"/>
              <a:t>Exists</a:t>
            </a:r>
            <a:endParaRPr b="1" cap="all" dirty="0" smtClean="0"/>
          </a:p>
          <a:p>
            <a:pPr lvl="1" eaLnBrk="1" fontAlgn="auto" hangingPunct="1">
              <a:spcAft>
                <a:spcPts val="0"/>
              </a:spcAft>
              <a:defRPr/>
            </a:pPr>
            <a:r>
              <a:rPr dirty="0"/>
              <a:t>In queries where the inner query (nested query) uses columns from the relations </a:t>
            </a:r>
            <a:r>
              <a:rPr dirty="0" smtClean="0"/>
              <a:t>listed in </a:t>
            </a:r>
            <a:r>
              <a:rPr dirty="0"/>
              <a:t>the SELECT part of the outer query, the inner query is referred to as a </a:t>
            </a:r>
            <a:r>
              <a:rPr b="1" dirty="0" smtClean="0"/>
              <a:t>correlated subquery</a:t>
            </a:r>
          </a:p>
          <a:p>
            <a:pPr lvl="1" eaLnBrk="1" fontAlgn="auto" hangingPunct="1">
              <a:spcAft>
                <a:spcPts val="0"/>
              </a:spcAft>
              <a:defRPr/>
            </a:pPr>
            <a:r>
              <a:rPr dirty="0" smtClean="0"/>
              <a:t>In </a:t>
            </a:r>
            <a:r>
              <a:rPr dirty="0"/>
              <a:t>such cases, the EXISTS operator can be used to check if the result of </a:t>
            </a:r>
            <a:r>
              <a:rPr dirty="0" smtClean="0"/>
              <a:t>the inner </a:t>
            </a:r>
            <a:r>
              <a:rPr dirty="0"/>
              <a:t>correlated query is </a:t>
            </a:r>
            <a:r>
              <a:rPr dirty="0" smtClean="0"/>
              <a:t>empty</a:t>
            </a:r>
            <a:endParaRPr dirty="0"/>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54981" name="Slide Number Placeholder 15"/>
          <p:cNvSpPr>
            <a:spLocks noGrp="1"/>
          </p:cNvSpPr>
          <p:nvPr>
            <p:ph type="sldNum" sz="quarter" idx="11"/>
          </p:nvPr>
        </p:nvSpPr>
        <p:spPr bwMode="auto">
          <a:xfrm>
            <a:off x="7315200" y="6629400"/>
            <a:ext cx="1828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448BDE61-0888-F44B-B924-5C3A511C8F25}" type="slidenum">
              <a:rPr lang="en-US" altLang="en-US" sz="900" b="1">
                <a:solidFill>
                  <a:schemeClr val="tx1"/>
                </a:solidFill>
                <a:ea typeface="Arial" charset="0"/>
                <a:cs typeface="Arial" charset="0"/>
              </a:rPr>
              <a:pPr>
                <a:spcBef>
                  <a:spcPct val="0"/>
                </a:spcBef>
                <a:buClrTx/>
                <a:buSzTx/>
                <a:buFontTx/>
                <a:buNone/>
              </a:pPr>
              <a:t>124</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Exists</a:t>
            </a:r>
          </a:p>
        </p:txBody>
      </p:sp>
      <p:sp>
        <p:nvSpPr>
          <p:cNvPr id="257027"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46 text: 	</a:t>
            </a:r>
            <a:r>
              <a:rPr altLang="en-US" sz="2000" i="1"/>
              <a:t>Retrieve records for all buildings that have managers living in</a:t>
            </a:r>
            <a:br>
              <a:rPr altLang="en-US" sz="2000" i="1"/>
            </a:br>
            <a:r>
              <a:rPr altLang="en-US" sz="2000" i="1"/>
              <a:t>		them</a:t>
            </a:r>
          </a:p>
          <a:p>
            <a:pPr marL="0" indent="0" eaLnBrk="1" hangingPunct="1">
              <a:buFont typeface="Wingdings" charset="2"/>
              <a:buNone/>
            </a:pPr>
            <a:endParaRPr altLang="en-US" sz="2000" i="1"/>
          </a:p>
          <a:p>
            <a:pPr marL="0" indent="0" eaLnBrk="1" hangingPunct="1">
              <a:buFont typeface="Wingdings" charset="2"/>
              <a:buNone/>
            </a:pPr>
            <a:r>
              <a:rPr altLang="en-US" sz="2000" b="1" i="1"/>
              <a:t>Query 46: 	</a:t>
            </a:r>
            <a:r>
              <a:rPr altLang="en-US" sz="1800">
                <a:latin typeface="Courier New" charset="0"/>
                <a:ea typeface="Courier New" charset="0"/>
                <a:cs typeface="Courier New" charset="0"/>
              </a:rPr>
              <a:t>SELECT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building b</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EXISTS</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(SELECT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manager m</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b.buildingid = m.mresbuildingid);</a:t>
            </a:r>
            <a:endParaRPr altLang="en-US" sz="2000" b="1" i="1"/>
          </a:p>
          <a:p>
            <a:pPr marL="0" indent="0" eaLnBrk="1" hangingPunct="1">
              <a:buFont typeface="Wingdings" charset="2"/>
              <a:buNone/>
            </a:pPr>
            <a:endParaRPr altLang="en-US" sz="2000" b="1" i="1"/>
          </a:p>
          <a:p>
            <a:pPr marL="0" indent="0" eaLnBrk="1" hangingPunct="1">
              <a:buFont typeface="Wingdings" charset="2"/>
              <a:buNone/>
            </a:pPr>
            <a:r>
              <a:rPr altLang="en-US" sz="2000" b="1" i="1"/>
              <a:t>Query 46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57029"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A24CF640-C2A7-4041-87AA-2CE69DC4C10A}" type="slidenum">
              <a:rPr lang="en-US" altLang="en-US" sz="900" b="1">
                <a:solidFill>
                  <a:schemeClr val="tx1"/>
                </a:solidFill>
                <a:ea typeface="Arial" charset="0"/>
                <a:cs typeface="Arial" charset="0"/>
              </a:rPr>
              <a:pPr>
                <a:spcBef>
                  <a:spcPct val="0"/>
                </a:spcBef>
                <a:buClrTx/>
                <a:buSzTx/>
                <a:buFontTx/>
                <a:buNone/>
              </a:pPr>
              <a:t>125</a:t>
            </a:fld>
            <a:endParaRPr lang="en-US" altLang="en-US" sz="900" b="1">
              <a:solidFill>
                <a:schemeClr val="tx1"/>
              </a:solidFill>
              <a:ea typeface="Arial" charset="0"/>
              <a:cs typeface="Arial" charset="0"/>
            </a:endParaRPr>
          </a:p>
        </p:txBody>
      </p:sp>
      <p:pic>
        <p:nvPicPr>
          <p:cNvPr id="2570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800600"/>
            <a:ext cx="3686175"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NOT</a:t>
            </a:r>
          </a:p>
        </p:txBody>
      </p:sp>
      <p:sp>
        <p:nvSpPr>
          <p:cNvPr id="259075" name="Content Placeholder 2"/>
          <p:cNvSpPr>
            <a:spLocks noGrp="1"/>
          </p:cNvSpPr>
          <p:nvPr>
            <p:ph idx="1"/>
          </p:nvPr>
        </p:nvSpPr>
        <p:spPr/>
        <p:txBody>
          <a:bodyPr/>
          <a:lstStyle/>
          <a:p>
            <a:pPr eaLnBrk="1" hangingPunct="1">
              <a:buFont typeface="Wingdings" charset="2"/>
              <a:buChar char="§"/>
            </a:pPr>
            <a:r>
              <a:rPr altLang="en-US" b="1"/>
              <a:t>NOT</a:t>
            </a:r>
          </a:p>
          <a:p>
            <a:pPr lvl="1" eaLnBrk="1" hangingPunct="1">
              <a:buFont typeface="Arial" charset="0"/>
              <a:buChar char="•"/>
            </a:pPr>
            <a:r>
              <a:rPr altLang="en-US"/>
              <a:t>Can be used in conjunction with the condition comparison statements returning the Boolean values TRUE or FALSE</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59077"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3F7A0634-EE55-784D-810D-1658B92C54BF}" type="slidenum">
              <a:rPr lang="en-US" altLang="en-US" sz="900" b="1">
                <a:solidFill>
                  <a:schemeClr val="tx1"/>
                </a:solidFill>
                <a:ea typeface="Arial" charset="0"/>
                <a:cs typeface="Arial" charset="0"/>
              </a:rPr>
              <a:pPr>
                <a:spcBef>
                  <a:spcPct val="0"/>
                </a:spcBef>
                <a:buClrTx/>
                <a:buSzTx/>
                <a:buFontTx/>
                <a:buNone/>
              </a:pPr>
              <a:t>126</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NOT</a:t>
            </a:r>
          </a:p>
        </p:txBody>
      </p:sp>
      <p:sp>
        <p:nvSpPr>
          <p:cNvPr id="261123"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47 text: 	</a:t>
            </a:r>
            <a:r>
              <a:rPr altLang="en-US" sz="2000" i="1"/>
              <a:t>Retrieve records for all buildings that do not have managers living </a:t>
            </a:r>
            <a:br>
              <a:rPr altLang="en-US" sz="2000" i="1"/>
            </a:br>
            <a:r>
              <a:rPr altLang="en-US" sz="2000" i="1"/>
              <a:t>		in them</a:t>
            </a:r>
          </a:p>
          <a:p>
            <a:pPr marL="0" indent="0" eaLnBrk="1" hangingPunct="1">
              <a:buFont typeface="Wingdings" charset="2"/>
              <a:buNone/>
            </a:pPr>
            <a:endParaRPr altLang="en-US" sz="2000" i="1"/>
          </a:p>
          <a:p>
            <a:pPr marL="0" indent="0" eaLnBrk="1" hangingPunct="1">
              <a:buFont typeface="Wingdings" charset="2"/>
              <a:buNone/>
            </a:pPr>
            <a:r>
              <a:rPr altLang="en-US" sz="2000" b="1" i="1"/>
              <a:t>Query 47: 	</a:t>
            </a:r>
            <a:r>
              <a:rPr altLang="en-US" sz="1800">
                <a:latin typeface="Courier New" charset="0"/>
                <a:ea typeface="Courier New" charset="0"/>
                <a:cs typeface="Courier New" charset="0"/>
              </a:rPr>
              <a:t>SELECT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building b</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NOT EXISTS</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(SELECT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manager m</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b.buildingid = m.mresbuildingid);</a:t>
            </a:r>
            <a:endParaRPr altLang="en-US" sz="2000" b="1" i="1"/>
          </a:p>
          <a:p>
            <a:pPr marL="0" indent="0" eaLnBrk="1" hangingPunct="1">
              <a:buFont typeface="Wingdings" charset="2"/>
              <a:buNone/>
            </a:pPr>
            <a:endParaRPr altLang="en-US" sz="2000" b="1" i="1"/>
          </a:p>
          <a:p>
            <a:pPr marL="0" indent="0" eaLnBrk="1" hangingPunct="1">
              <a:buFont typeface="Wingdings" charset="2"/>
              <a:buNone/>
            </a:pPr>
            <a:r>
              <a:rPr altLang="en-US" sz="2000" b="1" i="1"/>
              <a:t>Query 47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61125" name="Slide Number Placeholder 15"/>
          <p:cNvSpPr>
            <a:spLocks noGrp="1"/>
          </p:cNvSpPr>
          <p:nvPr>
            <p:ph type="sldNum" sz="quarter" idx="11"/>
          </p:nvPr>
        </p:nvSpPr>
        <p:spPr bwMode="auto">
          <a:xfrm>
            <a:off x="7391400" y="6629400"/>
            <a:ext cx="1752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E03EDF13-8976-C848-A3ED-7089C939BA32}" type="slidenum">
              <a:rPr lang="en-US" altLang="en-US" sz="900" b="1">
                <a:solidFill>
                  <a:schemeClr val="tx1"/>
                </a:solidFill>
                <a:ea typeface="Arial" charset="0"/>
                <a:cs typeface="Arial" charset="0"/>
              </a:rPr>
              <a:pPr>
                <a:spcBef>
                  <a:spcPct val="0"/>
                </a:spcBef>
                <a:buClrTx/>
                <a:buSzTx/>
                <a:buFontTx/>
                <a:buNone/>
              </a:pPr>
              <a:t>127</a:t>
            </a:fld>
            <a:endParaRPr lang="en-US" altLang="en-US" sz="900" b="1">
              <a:solidFill>
                <a:schemeClr val="tx1"/>
              </a:solidFill>
              <a:ea typeface="Arial" charset="0"/>
              <a:cs typeface="Arial" charset="0"/>
            </a:endParaRPr>
          </a:p>
        </p:txBody>
      </p:sp>
      <p:pic>
        <p:nvPicPr>
          <p:cNvPr id="2611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800600"/>
            <a:ext cx="36957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Inserting from a Query</a:t>
            </a:r>
          </a:p>
        </p:txBody>
      </p:sp>
      <p:sp>
        <p:nvSpPr>
          <p:cNvPr id="263171" name="Content Placeholder 2"/>
          <p:cNvSpPr>
            <a:spLocks noGrp="1"/>
          </p:cNvSpPr>
          <p:nvPr>
            <p:ph idx="1"/>
          </p:nvPr>
        </p:nvSpPr>
        <p:spPr/>
        <p:txBody>
          <a:bodyPr/>
          <a:lstStyle/>
          <a:p>
            <a:pPr eaLnBrk="1" hangingPunct="1">
              <a:buFont typeface="Wingdings" charset="2"/>
              <a:buChar char="§"/>
            </a:pPr>
            <a:r>
              <a:rPr altLang="en-US" b="1"/>
              <a:t>Inserting from a query</a:t>
            </a:r>
          </a:p>
          <a:p>
            <a:pPr lvl="1" eaLnBrk="1" hangingPunct="1">
              <a:buFont typeface="Arial" charset="0"/>
              <a:buChar char="•"/>
            </a:pPr>
            <a:r>
              <a:rPr altLang="en-US"/>
              <a:t>A query retrieving the data from one relation can be used to populate another relation</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63173"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2329C87C-33F0-3142-B9A1-085964EF011B}" type="slidenum">
              <a:rPr lang="en-US" altLang="en-US" sz="900" b="1">
                <a:solidFill>
                  <a:schemeClr val="tx1"/>
                </a:solidFill>
                <a:ea typeface="Arial" charset="0"/>
                <a:cs typeface="Arial" charset="0"/>
              </a:rPr>
              <a:pPr>
                <a:spcBef>
                  <a:spcPct val="0"/>
                </a:spcBef>
                <a:buClrTx/>
                <a:buSzTx/>
                <a:buFontTx/>
                <a:buNone/>
              </a:pPr>
              <a:t>128</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Inserting from a Query</a:t>
            </a:r>
          </a:p>
        </p:txBody>
      </p:sp>
      <p:sp>
        <p:nvSpPr>
          <p:cNvPr id="265219" name="Content Placeholder 2"/>
          <p:cNvSpPr>
            <a:spLocks noGrp="1"/>
          </p:cNvSpPr>
          <p:nvPr>
            <p:ph idx="1"/>
          </p:nvPr>
        </p:nvSpPr>
        <p:spPr>
          <a:xfrm>
            <a:off x="0" y="1371600"/>
            <a:ext cx="9144000" cy="5105400"/>
          </a:xfrm>
        </p:spPr>
        <p:txBody>
          <a:bodyPr/>
          <a:lstStyle/>
          <a:p>
            <a:pPr marL="0" indent="0" eaLnBrk="1" hangingPunct="1">
              <a:buFont typeface="Wingdings" charset="2"/>
              <a:buNone/>
            </a:pPr>
            <a:r>
              <a:rPr altLang="en-US" sz="2000" b="1" i="1"/>
              <a:t>Create Table Statement 1:	</a:t>
            </a:r>
            <a:r>
              <a:rPr altLang="en-US" sz="1800">
                <a:latin typeface="Courier New" charset="0"/>
                <a:ea typeface="Courier New" charset="0"/>
                <a:cs typeface="Courier New" charset="0"/>
              </a:rPr>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CREATE TABLE cleaningdenormalized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 	buildingid 	CHAR(3) 	NOT NULL,</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aptno 		CHAR(5) 	NOT NULL,</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smemberid 	CHAR(4) 	NOT NULL,</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smembername 	VARCHAR(15) 	NOT NULL,</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PRIMARY KEY (buildingid, aptno, smemberid));</a:t>
            </a:r>
          </a:p>
          <a:p>
            <a:pPr marL="0" indent="0" eaLnBrk="1" hangingPunct="1">
              <a:buFont typeface="Wingdings" charset="2"/>
              <a:buNone/>
            </a:pPr>
            <a:endParaRPr altLang="en-US" sz="2000">
              <a:latin typeface="Courier New" charset="0"/>
              <a:ea typeface="Courier New" charset="0"/>
              <a:cs typeface="Courier New" charset="0"/>
            </a:endParaRPr>
          </a:p>
          <a:p>
            <a:pPr marL="0" indent="0" eaLnBrk="1" hangingPunct="1">
              <a:buFont typeface="Wingdings" charset="2"/>
              <a:buNone/>
            </a:pPr>
            <a:r>
              <a:rPr altLang="en-US" sz="2000" b="1" i="1"/>
              <a:t>Insert Statement 2:</a:t>
            </a:r>
          </a:p>
          <a:p>
            <a:pPr marL="0" indent="0" eaLnBrk="1" hangingPunct="1">
              <a:buFont typeface="Wingdings" charset="2"/>
              <a:buNone/>
            </a:pPr>
            <a:r>
              <a:rPr altLang="en-US" sz="1800">
                <a:latin typeface="Courier New" charset="0"/>
                <a:ea typeface="Courier New" charset="0"/>
                <a:cs typeface="Courier New" charset="0"/>
              </a:rPr>
              <a:t>	INSERT INTO cleaningdenormalized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SELECT	c.buildingid, c.aptno, s.smemberid, s.smembername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cleaning c, staffmember s</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c.smemberid = s.smemberid;</a:t>
            </a:r>
            <a:r>
              <a:rPr altLang="en-US" sz="2000">
                <a:latin typeface="Courier New" charset="0"/>
                <a:ea typeface="Courier New" charset="0"/>
                <a:cs typeface="Courier New" charset="0"/>
              </a:rPr>
              <a:t>		</a:t>
            </a:r>
            <a:r>
              <a:rPr altLang="en-US" sz="1600">
                <a:latin typeface="Courier New" charset="0"/>
                <a:ea typeface="Courier New" charset="0"/>
                <a:cs typeface="Courier New" charset="0"/>
              </a:rPr>
              <a:t>	</a:t>
            </a:r>
            <a:endParaRPr altLang="en-US" sz="1800" b="1" i="1">
              <a:latin typeface="Courier New" charset="0"/>
              <a:ea typeface="Courier New" charset="0"/>
              <a:cs typeface="Courier New" charset="0"/>
            </a:endParaRP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65221"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FE3901B8-1481-AD4D-BEDF-968CF03ECE8F}" type="slidenum">
              <a:rPr lang="en-US" altLang="en-US" sz="900" b="1">
                <a:solidFill>
                  <a:schemeClr val="tx1"/>
                </a:solidFill>
                <a:ea typeface="Arial" charset="0"/>
                <a:cs typeface="Arial" charset="0"/>
              </a:rPr>
              <a:pPr>
                <a:spcBef>
                  <a:spcPct val="0"/>
                </a:spcBef>
                <a:buClrTx/>
                <a:buSzTx/>
                <a:buFontTx/>
                <a:buNone/>
              </a:pPr>
              <a:t>129</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7651"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buFont typeface="Wingdings 2" charset="2"/>
              <a:buNone/>
            </a:pPr>
            <a:r>
              <a:rPr lang="en-US" altLang="en-US" sz="1900" b="1"/>
              <a:t>CREATE TABLE statements </a:t>
            </a:r>
            <a:r>
              <a:rPr lang="en-US" altLang="en-US" sz="1900"/>
              <a:t>for</a:t>
            </a:r>
            <a:r>
              <a:rPr lang="en-US" altLang="en-US" sz="1900" b="1"/>
              <a:t> </a:t>
            </a:r>
            <a:r>
              <a:rPr lang="en-US" altLang="en-US" sz="1900"/>
              <a:t>ZAGI Retail Company Sales Department Database</a:t>
            </a:r>
          </a:p>
        </p:txBody>
      </p:sp>
      <p:sp>
        <p:nvSpPr>
          <p:cNvPr id="27652" name="TextBox 4"/>
          <p:cNvSpPr txBox="1">
            <a:spLocks noChangeArrowheads="1"/>
          </p:cNvSpPr>
          <p:nvPr/>
        </p:nvSpPr>
        <p:spPr bwMode="auto">
          <a:xfrm>
            <a:off x="609600" y="354013"/>
            <a:ext cx="7713663" cy="6338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CREATE TABLE store</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storeid 		VARCHAR(3)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storezip 	CHAR(5)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regionid 	CHAR(1)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PRIMARY KEY (storeid),</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FOREIGN KEY (regionid) REFERENCES region(regionid) );</a:t>
            </a:r>
          </a:p>
          <a:p>
            <a:pPr eaLnBrk="1" hangingPunct="1">
              <a:spcBef>
                <a:spcPct val="0"/>
              </a:spcBef>
              <a:buClrTx/>
              <a:buSzTx/>
              <a:buFontTx/>
              <a:buNone/>
            </a:pPr>
            <a:endParaRPr lang="en-US" altLang="en-US" sz="1400">
              <a:solidFill>
                <a:schemeClr val="tx1"/>
              </a:solidFill>
              <a:latin typeface="Courier New" charset="0"/>
              <a:ea typeface="Courier New" charset="0"/>
              <a:cs typeface="Courier New" charset="0"/>
            </a:endParaRP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CREATE TABLE customer</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customerid 	CHAR(7)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customername 	VARCHAR(15)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customerzip 	CHAR(5)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PRIMARY KEY (customerid) );</a:t>
            </a:r>
          </a:p>
          <a:p>
            <a:pPr eaLnBrk="1" hangingPunct="1">
              <a:spcBef>
                <a:spcPct val="0"/>
              </a:spcBef>
              <a:buClrTx/>
              <a:buSzTx/>
              <a:buFontTx/>
              <a:buNone/>
            </a:pPr>
            <a:endParaRPr lang="en-US" altLang="en-US" sz="1400">
              <a:solidFill>
                <a:schemeClr val="tx1"/>
              </a:solidFill>
              <a:latin typeface="Courier New" charset="0"/>
              <a:ea typeface="Courier New" charset="0"/>
              <a:cs typeface="Courier New" charset="0"/>
            </a:endParaRP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CREATE TABLE salestransaction</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tid 		VARCHAR(8)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customerid 	CHAR(7)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storeid 		VARCHAR(3)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tdate 		DATE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PRIMARY KEY (tid),</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FOREIGN KEY (customerid) REFERENCES customer(customerid),</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FOREIGN KEY (storeid) REFERENCES store(storeid) );</a:t>
            </a:r>
          </a:p>
          <a:p>
            <a:pPr eaLnBrk="1" hangingPunct="1">
              <a:spcBef>
                <a:spcPct val="0"/>
              </a:spcBef>
              <a:buClrTx/>
              <a:buSzTx/>
              <a:buFontTx/>
              <a:buNone/>
            </a:pPr>
            <a:endParaRPr lang="en-US" altLang="en-US" sz="1400">
              <a:solidFill>
                <a:schemeClr val="tx1"/>
              </a:solidFill>
              <a:latin typeface="Courier New" charset="0"/>
              <a:ea typeface="Courier New" charset="0"/>
              <a:cs typeface="Courier New" charset="0"/>
            </a:endParaRP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CREATE TABLE soldvia</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productid 	CHAR(3)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tid 		VARCHAR(8)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noofitems 	INT 		NOT NULL,</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PRIMARY KEY (productid, tid),</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FOREIGN KEY (productid) REFERENCES product(productid),</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	FOREIGN KEY (tid) REFERENCES salestransaction(tid) );</a:t>
            </a:r>
          </a:p>
        </p:txBody>
      </p:sp>
      <p:sp>
        <p:nvSpPr>
          <p:cNvPr id="2765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05E293D9-0084-4245-8A45-2C746B12F18F}" type="slidenum">
              <a:rPr lang="en-US" altLang="en-US" sz="900" b="1">
                <a:solidFill>
                  <a:schemeClr val="tx1"/>
                </a:solidFill>
                <a:ea typeface="Arial" charset="0"/>
                <a:cs typeface="Arial" charset="0"/>
              </a:rPr>
              <a:pPr>
                <a:spcBef>
                  <a:spcPct val="0"/>
                </a:spcBef>
                <a:buClrTx/>
                <a:buSzTx/>
                <a:buFontTx/>
                <a:buNone/>
              </a:pPr>
              <a:t>13</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DROP TABLE</a:t>
            </a:r>
          </a:p>
        </p:txBody>
      </p:sp>
      <p:sp>
        <p:nvSpPr>
          <p:cNvPr id="29699" name="Content Placeholder 2"/>
          <p:cNvSpPr>
            <a:spLocks noGrp="1"/>
          </p:cNvSpPr>
          <p:nvPr>
            <p:ph idx="1"/>
          </p:nvPr>
        </p:nvSpPr>
        <p:spPr/>
        <p:txBody>
          <a:bodyPr/>
          <a:lstStyle/>
          <a:p>
            <a:pPr eaLnBrk="1" hangingPunct="1">
              <a:buFont typeface="Wingdings" charset="2"/>
              <a:buChar char="§"/>
            </a:pPr>
            <a:r>
              <a:rPr altLang="en-US" b="1"/>
              <a:t>DROP TABLE</a:t>
            </a:r>
          </a:p>
          <a:p>
            <a:pPr lvl="1" eaLnBrk="1" hangingPunct="1">
              <a:buFont typeface="Arial" charset="0"/>
              <a:buChar char="•"/>
            </a:pPr>
            <a:r>
              <a:rPr altLang="en-US"/>
              <a:t>Used to remove a table from the database</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970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32EE4202-3CCD-654C-863D-907C406A60EB}" type="slidenum">
              <a:rPr lang="en-US" altLang="en-US" sz="900" b="1">
                <a:solidFill>
                  <a:schemeClr val="tx1"/>
                </a:solidFill>
                <a:ea typeface="Arial" charset="0"/>
                <a:cs typeface="Arial" charset="0"/>
              </a:rPr>
              <a:pPr>
                <a:spcBef>
                  <a:spcPct val="0"/>
                </a:spcBef>
                <a:buClrTx/>
                <a:buSzTx/>
                <a:buFontTx/>
                <a:buNone/>
              </a:pPr>
              <a:t>14</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3813" y="6629400"/>
            <a:ext cx="3810001" cy="228600"/>
          </a:xfrm>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31747" name="Content Placeholder 2"/>
          <p:cNvSpPr txBox="1">
            <a:spLocks/>
          </p:cNvSpPr>
          <p:nvPr/>
        </p:nvSpPr>
        <p:spPr bwMode="auto">
          <a:xfrm>
            <a:off x="-11113" y="0"/>
            <a:ext cx="8686801"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buFont typeface="Wingdings 2" charset="2"/>
              <a:buNone/>
            </a:pPr>
            <a:r>
              <a:rPr lang="en-US" altLang="en-US" sz="1900" b="1"/>
              <a:t>DROP TABLE statements </a:t>
            </a:r>
            <a:r>
              <a:rPr lang="en-US" altLang="en-US" sz="1900"/>
              <a:t>for</a:t>
            </a:r>
            <a:r>
              <a:rPr lang="en-US" altLang="en-US" sz="1900" b="1"/>
              <a:t> </a:t>
            </a:r>
            <a:r>
              <a:rPr lang="en-US" altLang="en-US" sz="1900"/>
              <a:t>ZAGI Retail Company Sales Department Database</a:t>
            </a:r>
          </a:p>
        </p:txBody>
      </p:sp>
      <p:sp>
        <p:nvSpPr>
          <p:cNvPr id="31748" name="TextBox 4"/>
          <p:cNvSpPr txBox="1">
            <a:spLocks noChangeArrowheads="1"/>
          </p:cNvSpPr>
          <p:nvPr/>
        </p:nvSpPr>
        <p:spPr bwMode="auto">
          <a:xfrm>
            <a:off x="623888" y="1600200"/>
            <a:ext cx="7713662" cy="1816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DROP TABLE region;</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DROP TABLE store;</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DROP TABLE salestransaction;</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DROP TABLE product;</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DROP TABLE vendor;</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DROP TABLE category;</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DROP TABLE customer;</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DROP TABLE soldvia;</a:t>
            </a:r>
          </a:p>
        </p:txBody>
      </p:sp>
      <p:sp>
        <p:nvSpPr>
          <p:cNvPr id="31749" name="Content Placeholder 2"/>
          <p:cNvSpPr txBox="1">
            <a:spLocks/>
          </p:cNvSpPr>
          <p:nvPr/>
        </p:nvSpPr>
        <p:spPr bwMode="auto">
          <a:xfrm>
            <a:off x="153988" y="10668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buFont typeface="Wingdings 2" charset="2"/>
              <a:buNone/>
            </a:pPr>
            <a:r>
              <a:rPr lang="en-US" altLang="en-US" sz="1900" b="1"/>
              <a:t>INVALID SEQUENCE</a:t>
            </a:r>
          </a:p>
        </p:txBody>
      </p:sp>
      <p:sp>
        <p:nvSpPr>
          <p:cNvPr id="31750" name="TextBox 6"/>
          <p:cNvSpPr txBox="1">
            <a:spLocks noChangeArrowheads="1"/>
          </p:cNvSpPr>
          <p:nvPr/>
        </p:nvSpPr>
        <p:spPr bwMode="auto">
          <a:xfrm>
            <a:off x="623888" y="4343400"/>
            <a:ext cx="7713662" cy="1816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DROP TABLE region;</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DROP TABLE store;</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DROP TABLE salestransaction;</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DROP TABLE product;</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DROP TABLE vendor;</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DROP TABLE category;</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DROP TABLE customer;</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DROP TABLE soldvia;</a:t>
            </a:r>
          </a:p>
        </p:txBody>
      </p:sp>
      <p:sp>
        <p:nvSpPr>
          <p:cNvPr id="31751" name="Content Placeholder 2"/>
          <p:cNvSpPr txBox="1">
            <a:spLocks/>
          </p:cNvSpPr>
          <p:nvPr/>
        </p:nvSpPr>
        <p:spPr bwMode="auto">
          <a:xfrm>
            <a:off x="153988" y="38100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buFont typeface="Wingdings 2" charset="2"/>
              <a:buNone/>
            </a:pPr>
            <a:r>
              <a:rPr lang="en-US" altLang="en-US" sz="1900" b="1"/>
              <a:t>VALID SEQUENCE</a:t>
            </a:r>
          </a:p>
        </p:txBody>
      </p:sp>
      <p:sp>
        <p:nvSpPr>
          <p:cNvPr id="31752"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B9F4E0AA-DC85-244C-AFC3-A309C7993C65}" type="slidenum">
              <a:rPr lang="en-US" altLang="en-US" sz="900" b="1">
                <a:solidFill>
                  <a:schemeClr val="tx1"/>
                </a:solidFill>
                <a:ea typeface="Arial" charset="0"/>
                <a:cs typeface="Arial" charset="0"/>
              </a:rPr>
              <a:pPr>
                <a:spcBef>
                  <a:spcPct val="0"/>
                </a:spcBef>
                <a:buClrTx/>
                <a:buSzTx/>
                <a:buFontTx/>
                <a:buNone/>
              </a:pPr>
              <a:t>15</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INSERT INTO</a:t>
            </a:r>
          </a:p>
        </p:txBody>
      </p:sp>
      <p:sp>
        <p:nvSpPr>
          <p:cNvPr id="33795" name="Content Placeholder 2"/>
          <p:cNvSpPr>
            <a:spLocks noGrp="1"/>
          </p:cNvSpPr>
          <p:nvPr>
            <p:ph idx="1"/>
          </p:nvPr>
        </p:nvSpPr>
        <p:spPr/>
        <p:txBody>
          <a:bodyPr/>
          <a:lstStyle/>
          <a:p>
            <a:pPr eaLnBrk="1" hangingPunct="1">
              <a:buFont typeface="Wingdings" charset="2"/>
              <a:buChar char="§"/>
            </a:pPr>
            <a:r>
              <a:rPr altLang="en-US" b="1"/>
              <a:t>INSERT INTO</a:t>
            </a:r>
          </a:p>
          <a:p>
            <a:pPr lvl="1" eaLnBrk="1" hangingPunct="1">
              <a:buFont typeface="Arial" charset="0"/>
              <a:buChar char="•"/>
            </a:pPr>
            <a:r>
              <a:rPr altLang="en-US"/>
              <a:t>Used to populate the created relations with data</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3379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EF517BC5-4C51-0349-B576-359E8052ED3B}" type="slidenum">
              <a:rPr lang="en-US" altLang="en-US" sz="900" b="1">
                <a:solidFill>
                  <a:schemeClr val="tx1"/>
                </a:solidFill>
                <a:ea typeface="Arial" charset="0"/>
                <a:cs typeface="Arial" charset="0"/>
              </a:rPr>
              <a:pPr>
                <a:spcBef>
                  <a:spcPct val="0"/>
                </a:spcBef>
                <a:buClrTx/>
                <a:buSzTx/>
                <a:buFontTx/>
                <a:buNone/>
              </a:pPr>
              <a:t>16</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35843" name="Content Placeholder 2"/>
          <p:cNvSpPr txBox="1">
            <a:spLocks/>
          </p:cNvSpPr>
          <p:nvPr/>
        </p:nvSpPr>
        <p:spPr bwMode="auto">
          <a:xfrm>
            <a:off x="-11113" y="0"/>
            <a:ext cx="9155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buFont typeface="Wingdings 2" charset="2"/>
              <a:buNone/>
            </a:pPr>
            <a:r>
              <a:rPr lang="en-US" altLang="en-US" sz="2000" b="1"/>
              <a:t>Data records</a:t>
            </a:r>
            <a:r>
              <a:rPr lang="en-US" altLang="en-US" sz="2000"/>
              <a:t>: ZAGI Retail Company Sales Department Database</a:t>
            </a:r>
          </a:p>
        </p:txBody>
      </p:sp>
      <p:pic>
        <p:nvPicPr>
          <p:cNvPr id="358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914400"/>
            <a:ext cx="8869362" cy="501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584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B3A0B14D-C783-F04C-BEFE-558F525337FC}" type="slidenum">
              <a:rPr lang="en-US" altLang="en-US" sz="900" b="1">
                <a:solidFill>
                  <a:schemeClr val="tx1"/>
                </a:solidFill>
                <a:ea typeface="Arial" charset="0"/>
                <a:cs typeface="Arial" charset="0"/>
              </a:rPr>
              <a:pPr>
                <a:spcBef>
                  <a:spcPct val="0"/>
                </a:spcBef>
                <a:buClrTx/>
                <a:buSzTx/>
                <a:buFontTx/>
                <a:buNone/>
              </a:pPr>
              <a:t>17</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3813" y="6629400"/>
            <a:ext cx="3810001" cy="228600"/>
          </a:xfrm>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37891" name="Content Placeholder 2"/>
          <p:cNvSpPr txBox="1">
            <a:spLocks/>
          </p:cNvSpPr>
          <p:nvPr/>
        </p:nvSpPr>
        <p:spPr bwMode="auto">
          <a:xfrm>
            <a:off x="-11113" y="0"/>
            <a:ext cx="868680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buFont typeface="Wingdings 2" charset="2"/>
              <a:buNone/>
            </a:pPr>
            <a:r>
              <a:rPr lang="en-US" altLang="en-US" sz="1900" b="1"/>
              <a:t>INSERT INTO statements </a:t>
            </a:r>
            <a:r>
              <a:rPr lang="en-US" altLang="en-US" sz="1900"/>
              <a:t>for</a:t>
            </a:r>
            <a:r>
              <a:rPr lang="en-US" altLang="en-US" sz="1900" b="1"/>
              <a:t> </a:t>
            </a:r>
            <a:r>
              <a:rPr lang="en-US" altLang="en-US" sz="1900"/>
              <a:t>ZAGI Retail Company Sales Department Database</a:t>
            </a:r>
          </a:p>
        </p:txBody>
      </p:sp>
      <p:sp>
        <p:nvSpPr>
          <p:cNvPr id="37892" name="TextBox 8"/>
          <p:cNvSpPr txBox="1">
            <a:spLocks noChangeArrowheads="1"/>
          </p:cNvSpPr>
          <p:nvPr/>
        </p:nvSpPr>
        <p:spPr bwMode="auto">
          <a:xfrm>
            <a:off x="457200" y="914400"/>
            <a:ext cx="8382000" cy="5048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vendor VALUES ('PG','Pacifica Gear');</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vendor VALUES ('MK','Mountain King');</a:t>
            </a:r>
          </a:p>
          <a:p>
            <a:pPr eaLnBrk="1" hangingPunct="1">
              <a:spcBef>
                <a:spcPct val="0"/>
              </a:spcBef>
              <a:buClrTx/>
              <a:buSzTx/>
              <a:buFontTx/>
              <a:buNone/>
            </a:pPr>
            <a:endParaRPr lang="en-US" altLang="en-US" sz="1400">
              <a:solidFill>
                <a:schemeClr val="tx1"/>
              </a:solidFill>
              <a:latin typeface="Courier New" charset="0"/>
              <a:ea typeface="Courier New" charset="0"/>
              <a:cs typeface="Courier New" charset="0"/>
            </a:endParaRP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category VALUES ('CP','Camping');</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category VALUES ('FW','Footwear');</a:t>
            </a:r>
          </a:p>
          <a:p>
            <a:pPr eaLnBrk="1" hangingPunct="1">
              <a:spcBef>
                <a:spcPct val="0"/>
              </a:spcBef>
              <a:buClrTx/>
              <a:buSzTx/>
              <a:buFontTx/>
              <a:buNone/>
            </a:pPr>
            <a:endParaRPr lang="en-US" altLang="en-US" sz="1400">
              <a:solidFill>
                <a:schemeClr val="tx1"/>
              </a:solidFill>
              <a:latin typeface="Courier New" charset="0"/>
              <a:ea typeface="Courier New" charset="0"/>
              <a:cs typeface="Courier New" charset="0"/>
            </a:endParaRP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product VALUES ('1X1','Zzz Bag',100,'PG','CP');</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product VALUES ('2X2','Easy Boot',70,'MK','FW');</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product VALUES ('3X3','Cosy Sock',15,'MK','FW');</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product VALUES ('4X4','Dura Boot',90,'PG','FW');</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product VALUES ('5X5','Tiny Tent',150,'MK','CP');</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product VALUES ('6X6','Biggy Tent',250,'MK','CP');</a:t>
            </a:r>
          </a:p>
          <a:p>
            <a:pPr eaLnBrk="1" hangingPunct="1">
              <a:spcBef>
                <a:spcPct val="0"/>
              </a:spcBef>
              <a:buClrTx/>
              <a:buSzTx/>
              <a:buFontTx/>
              <a:buNone/>
            </a:pPr>
            <a:endParaRPr lang="en-US" altLang="en-US" sz="1400">
              <a:solidFill>
                <a:schemeClr val="tx1"/>
              </a:solidFill>
              <a:latin typeface="Courier New" charset="0"/>
              <a:ea typeface="Courier New" charset="0"/>
              <a:cs typeface="Courier New" charset="0"/>
            </a:endParaRP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region VALUES ('C','Chicagoland');</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region VALUES ('T','Tristate');</a:t>
            </a:r>
          </a:p>
          <a:p>
            <a:pPr eaLnBrk="1" hangingPunct="1">
              <a:spcBef>
                <a:spcPct val="0"/>
              </a:spcBef>
              <a:buClrTx/>
              <a:buSzTx/>
              <a:buFontTx/>
              <a:buNone/>
            </a:pPr>
            <a:endParaRPr lang="en-US" altLang="en-US" sz="1400">
              <a:solidFill>
                <a:schemeClr val="tx1"/>
              </a:solidFill>
              <a:latin typeface="Courier New" charset="0"/>
              <a:ea typeface="Courier New" charset="0"/>
              <a:cs typeface="Courier New" charset="0"/>
            </a:endParaRP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store VALUES ('S1','60600','C');</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store VALUES ('S2','60605','C');</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store VALUES ('S3','35400','T');</a:t>
            </a:r>
          </a:p>
          <a:p>
            <a:pPr eaLnBrk="1" hangingPunct="1">
              <a:spcBef>
                <a:spcPct val="0"/>
              </a:spcBef>
              <a:buClrTx/>
              <a:buSzTx/>
              <a:buFontTx/>
              <a:buNone/>
            </a:pPr>
            <a:endParaRPr lang="en-US" altLang="en-US" sz="1400">
              <a:solidFill>
                <a:schemeClr val="tx1"/>
              </a:solidFill>
              <a:latin typeface="Courier New" charset="0"/>
              <a:ea typeface="Courier New" charset="0"/>
              <a:cs typeface="Courier New" charset="0"/>
            </a:endParaRP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customer VALUES ('1-2-333','Tina','60137');</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customer VALUES ('2-3-444','Tony','60611');</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customer VALUES ('3-4-555','Pam','35401');</a:t>
            </a:r>
          </a:p>
        </p:txBody>
      </p:sp>
      <p:sp>
        <p:nvSpPr>
          <p:cNvPr id="3789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F5287EFD-D9AD-BE40-962B-5E92C8C02749}" type="slidenum">
              <a:rPr lang="en-US" altLang="en-US" sz="900" b="1">
                <a:solidFill>
                  <a:schemeClr val="tx1"/>
                </a:solidFill>
                <a:ea typeface="Arial" charset="0"/>
                <a:cs typeface="Arial" charset="0"/>
              </a:rPr>
              <a:pPr>
                <a:spcBef>
                  <a:spcPct val="0"/>
                </a:spcBef>
                <a:buClrTx/>
                <a:buSzTx/>
                <a:buFontTx/>
                <a:buNone/>
              </a:pPr>
              <a:t>18</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3813" y="6629400"/>
            <a:ext cx="3810001" cy="228600"/>
          </a:xfrm>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39939" name="Content Placeholder 2"/>
          <p:cNvSpPr txBox="1">
            <a:spLocks/>
          </p:cNvSpPr>
          <p:nvPr/>
        </p:nvSpPr>
        <p:spPr bwMode="auto">
          <a:xfrm>
            <a:off x="-11113" y="0"/>
            <a:ext cx="868680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buFont typeface="Wingdings 2" charset="2"/>
              <a:buNone/>
            </a:pPr>
            <a:r>
              <a:rPr lang="en-US" altLang="en-US" sz="1900" b="1"/>
              <a:t>INSERT INTO statements </a:t>
            </a:r>
            <a:r>
              <a:rPr lang="en-US" altLang="en-US" sz="1900"/>
              <a:t>for</a:t>
            </a:r>
            <a:r>
              <a:rPr lang="en-US" altLang="en-US" sz="1900" b="1"/>
              <a:t> </a:t>
            </a:r>
            <a:r>
              <a:rPr lang="en-US" altLang="en-US" sz="1900"/>
              <a:t>ZAGI Retail Company Sales Department Database</a:t>
            </a:r>
          </a:p>
        </p:txBody>
      </p:sp>
      <p:sp>
        <p:nvSpPr>
          <p:cNvPr id="39940" name="TextBox 8"/>
          <p:cNvSpPr txBox="1">
            <a:spLocks noChangeArrowheads="1"/>
          </p:cNvSpPr>
          <p:nvPr/>
        </p:nvSpPr>
        <p:spPr bwMode="auto">
          <a:xfrm>
            <a:off x="457200" y="914400"/>
            <a:ext cx="8382000" cy="3324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salestransaction VALUES ('T111','1-2-333','S1','01/Jan/2013');</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salestransaction VALUES ('T222','2-3-444','S2','01/Jan/2013');</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salestransaction VALUES ('T333','1-2-333','S3','02/Jan/2013');</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salestransaction VALUES ('T444','3-4-555','S3','02/Jan/2013');</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salestransaction VALUES ('T555','2-3-444','S3','02/Jan/2013');</a:t>
            </a:r>
          </a:p>
          <a:p>
            <a:pPr eaLnBrk="1" hangingPunct="1">
              <a:spcBef>
                <a:spcPct val="0"/>
              </a:spcBef>
              <a:buClrTx/>
              <a:buSzTx/>
              <a:buFontTx/>
              <a:buNone/>
            </a:pPr>
            <a:endParaRPr lang="en-US" altLang="en-US" sz="1400">
              <a:solidFill>
                <a:schemeClr val="tx1"/>
              </a:solidFill>
              <a:latin typeface="Courier New" charset="0"/>
              <a:ea typeface="Courier New" charset="0"/>
              <a:cs typeface="Courier New" charset="0"/>
            </a:endParaRP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soldvia VALUES ('1X1','T111',1);</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soldvia VALUES ('2X2','T222',1);</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soldvia VALUES ('3X3','T333',5);</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soldvia VALUES ('1X1','T333',1);</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soldvia VALUES ('4X4','T444',1);</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soldvia VALUES ('2X2','T444',2);</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soldvia VALUES ('4X4','T555',4);</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soldvia VALUES ('5X5','T555',2);</a:t>
            </a:r>
          </a:p>
          <a:p>
            <a:pPr eaLnBrk="1" hangingPunct="1">
              <a:spcBef>
                <a:spcPct val="0"/>
              </a:spcBef>
              <a:buClrTx/>
              <a:buSzTx/>
              <a:buFontTx/>
              <a:buNone/>
            </a:pPr>
            <a:r>
              <a:rPr lang="en-US" altLang="en-US" sz="1400">
                <a:solidFill>
                  <a:schemeClr val="tx1"/>
                </a:solidFill>
                <a:latin typeface="Courier New" charset="0"/>
                <a:ea typeface="Courier New" charset="0"/>
                <a:cs typeface="Courier New" charset="0"/>
              </a:rPr>
              <a:t>INSERT INTO soldvia VALUES ('6X6','T555',1);</a:t>
            </a:r>
          </a:p>
        </p:txBody>
      </p:sp>
      <p:sp>
        <p:nvSpPr>
          <p:cNvPr id="3994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61D8057A-D339-034E-9B51-AB1E6EA57FEB}" type="slidenum">
              <a:rPr lang="en-US" altLang="en-US" sz="900" b="1">
                <a:solidFill>
                  <a:schemeClr val="tx1"/>
                </a:solidFill>
                <a:ea typeface="Arial" charset="0"/>
                <a:cs typeface="Arial" charset="0"/>
              </a:rPr>
              <a:pPr>
                <a:spcBef>
                  <a:spcPct val="0"/>
                </a:spcBef>
                <a:buClrTx/>
                <a:buSzTx/>
                <a:buFontTx/>
                <a:buNone/>
              </a:pPr>
              <a:t>19</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INTRODUCTION</a:t>
            </a:r>
          </a:p>
        </p:txBody>
      </p:sp>
      <p:sp>
        <p:nvSpPr>
          <p:cNvPr id="5123" name="Content Placeholder 2"/>
          <p:cNvSpPr>
            <a:spLocks noGrp="1"/>
          </p:cNvSpPr>
          <p:nvPr>
            <p:ph idx="1"/>
          </p:nvPr>
        </p:nvSpPr>
        <p:spPr/>
        <p:txBody>
          <a:bodyPr/>
          <a:lstStyle/>
          <a:p>
            <a:pPr eaLnBrk="1" hangingPunct="1">
              <a:buFont typeface="Wingdings" charset="2"/>
              <a:buChar char="§"/>
            </a:pPr>
            <a:r>
              <a:rPr altLang="en-US" b="1"/>
              <a:t>SQL - Structured Query Language </a:t>
            </a:r>
          </a:p>
          <a:p>
            <a:pPr eaLnBrk="1" hangingPunct="1">
              <a:buFont typeface="Wingdings" charset="2"/>
              <a:buChar char="§"/>
            </a:pPr>
            <a:r>
              <a:rPr altLang="en-US"/>
              <a:t>SQL is used for:</a:t>
            </a:r>
          </a:p>
          <a:p>
            <a:pPr lvl="1" eaLnBrk="1" hangingPunct="1">
              <a:buFont typeface="Arial" charset="0"/>
              <a:buChar char="•"/>
            </a:pPr>
            <a:r>
              <a:rPr altLang="en-US" i="1"/>
              <a:t>Creating databases</a:t>
            </a:r>
          </a:p>
          <a:p>
            <a:pPr lvl="1" eaLnBrk="1" hangingPunct="1">
              <a:buFont typeface="Arial" charset="0"/>
              <a:buChar char="•"/>
            </a:pPr>
            <a:r>
              <a:rPr altLang="en-US" i="1"/>
              <a:t>Adding, modifying and deleting database structures</a:t>
            </a:r>
          </a:p>
          <a:p>
            <a:pPr lvl="1" eaLnBrk="1" hangingPunct="1">
              <a:buFont typeface="Arial" charset="0"/>
              <a:buChar char="•"/>
            </a:pPr>
            <a:r>
              <a:rPr altLang="en-US" i="1"/>
              <a:t>Inserting, deleting, and modifying records in databases</a:t>
            </a:r>
          </a:p>
          <a:p>
            <a:pPr lvl="1" eaLnBrk="1" hangingPunct="1">
              <a:buFont typeface="Arial" charset="0"/>
              <a:buChar char="•"/>
            </a:pPr>
            <a:r>
              <a:rPr altLang="en-US" i="1"/>
              <a:t>Querying databases (data retrieval)</a:t>
            </a:r>
          </a:p>
          <a:p>
            <a:pPr eaLnBrk="1" hangingPunct="1">
              <a:buFont typeface="Wingdings" charset="2"/>
              <a:buChar char="§"/>
            </a:pPr>
            <a:r>
              <a:rPr altLang="en-US"/>
              <a:t>SQL functions as a standard relational database language </a:t>
            </a:r>
          </a:p>
          <a:p>
            <a:pPr lvl="1" eaLnBrk="1" hangingPunct="1">
              <a:buFont typeface="Arial" charset="0"/>
              <a:buChar char="•"/>
            </a:pPr>
            <a:r>
              <a:rPr altLang="en-US"/>
              <a:t>It can be used (with minor dialectical variations) with the majority of relational DBMS software tools</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512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189B610F-B440-C44B-AC12-8D7DA6A43E7F}" type="slidenum">
              <a:rPr lang="en-US" altLang="en-US" sz="900" b="1">
                <a:solidFill>
                  <a:schemeClr val="tx1"/>
                </a:solidFill>
                <a:ea typeface="Arial" charset="0"/>
                <a:cs typeface="Arial" charset="0"/>
              </a:rPr>
              <a:pPr>
                <a:spcBef>
                  <a:spcPct val="0"/>
                </a:spcBef>
                <a:buClrTx/>
                <a:buSzTx/>
                <a:buFontTx/>
                <a:buNone/>
              </a:pPr>
              <a:t>2</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SELECT</a:t>
            </a:r>
          </a:p>
        </p:txBody>
      </p:sp>
      <p:sp>
        <p:nvSpPr>
          <p:cNvPr id="3" name="Content Placeholder 2"/>
          <p:cNvSpPr>
            <a:spLocks noGrp="1"/>
          </p:cNvSpPr>
          <p:nvPr>
            <p:ph idx="1"/>
          </p:nvPr>
        </p:nvSpPr>
        <p:spPr>
          <a:xfrm>
            <a:off x="304800" y="1554162"/>
            <a:ext cx="8686800" cy="4525963"/>
          </a:xfrm>
          <a:extLst/>
        </p:spPr>
        <p:txBody>
          <a:bodyPr/>
          <a:lstStyle/>
          <a:p>
            <a:pPr eaLnBrk="1" fontAlgn="auto" hangingPunct="1">
              <a:spcAft>
                <a:spcPts val="0"/>
              </a:spcAft>
              <a:defRPr/>
            </a:pPr>
            <a:r>
              <a:rPr b="1" dirty="0" smtClean="0"/>
              <a:t>SELECT</a:t>
            </a:r>
          </a:p>
          <a:p>
            <a:pPr lvl="1" eaLnBrk="1" fontAlgn="auto" hangingPunct="1">
              <a:spcAft>
                <a:spcPts val="0"/>
              </a:spcAft>
              <a:defRPr/>
            </a:pPr>
            <a:r>
              <a:rPr dirty="0"/>
              <a:t>Used </a:t>
            </a:r>
            <a:r>
              <a:rPr dirty="0" smtClean="0"/>
              <a:t>for </a:t>
            </a:r>
            <a:r>
              <a:rPr dirty="0"/>
              <a:t>the </a:t>
            </a:r>
            <a:r>
              <a:rPr dirty="0" smtClean="0"/>
              <a:t>retrieval of </a:t>
            </a:r>
            <a:r>
              <a:rPr dirty="0"/>
              <a:t>data from the database </a:t>
            </a:r>
            <a:r>
              <a:rPr dirty="0" smtClean="0"/>
              <a:t>relations</a:t>
            </a:r>
          </a:p>
          <a:p>
            <a:pPr lvl="1" eaLnBrk="1" fontAlgn="auto" hangingPunct="1">
              <a:spcAft>
                <a:spcPts val="0"/>
              </a:spcAft>
              <a:defRPr/>
            </a:pPr>
            <a:r>
              <a:rPr dirty="0" smtClean="0"/>
              <a:t>Most </a:t>
            </a:r>
            <a:r>
              <a:rPr dirty="0"/>
              <a:t>commonly issued SQL </a:t>
            </a:r>
            <a:r>
              <a:rPr dirty="0" smtClean="0"/>
              <a:t>statement</a:t>
            </a:r>
          </a:p>
          <a:p>
            <a:pPr lvl="1" eaLnBrk="1" fontAlgn="auto" hangingPunct="1">
              <a:spcAft>
                <a:spcPts val="0"/>
              </a:spcAft>
              <a:defRPr/>
            </a:pPr>
            <a:r>
              <a:rPr dirty="0" smtClean="0"/>
              <a:t>Basic form:</a:t>
            </a:r>
          </a:p>
          <a:p>
            <a:pPr marL="2171700" lvl="5" indent="0">
              <a:buFont typeface="Wingdings 2"/>
              <a:buNone/>
              <a:defRPr/>
            </a:pPr>
            <a:r>
              <a:rPr lang="en-US" sz="2000" dirty="0">
                <a:latin typeface="Courier New" pitchFamily="49" charset="0"/>
                <a:cs typeface="Courier New" pitchFamily="49" charset="0"/>
              </a:rPr>
              <a:t>SELECT </a:t>
            </a:r>
            <a:r>
              <a:rPr lang="en-US" sz="2000" dirty="0" smtClean="0">
                <a:latin typeface="Courier New" pitchFamily="49" charset="0"/>
                <a:cs typeface="Courier New" pitchFamily="49" charset="0"/>
              </a:rPr>
              <a:t>	&lt;</a:t>
            </a:r>
            <a:r>
              <a:rPr lang="en-US" sz="2000" dirty="0">
                <a:latin typeface="Courier New" pitchFamily="49" charset="0"/>
                <a:cs typeface="Courier New" pitchFamily="49" charset="0"/>
              </a:rPr>
              <a:t>columns&gt;</a:t>
            </a:r>
          </a:p>
          <a:p>
            <a:pPr marL="2171700" lvl="5" indent="0">
              <a:buFont typeface="Wingdings 2"/>
              <a:buNone/>
              <a:defRPr/>
            </a:pPr>
            <a:r>
              <a:rPr lang="en-US" sz="2000" dirty="0">
                <a:latin typeface="Courier New" pitchFamily="49" charset="0"/>
                <a:cs typeface="Courier New" pitchFamily="49" charset="0"/>
              </a:rPr>
              <a:t>FROM </a:t>
            </a:r>
            <a:r>
              <a:rPr lang="en-US" sz="2000" dirty="0" smtClean="0">
                <a:latin typeface="Courier New" pitchFamily="49" charset="0"/>
                <a:cs typeface="Courier New" pitchFamily="49" charset="0"/>
              </a:rPr>
              <a:t>	&lt;</a:t>
            </a:r>
            <a:r>
              <a:rPr lang="en-US" sz="2000" dirty="0">
                <a:latin typeface="Courier New" pitchFamily="49" charset="0"/>
                <a:cs typeface="Courier New" pitchFamily="49" charset="0"/>
              </a:rPr>
              <a:t>table&gt;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4198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2AA8932E-B397-3243-B5C7-389DC17FBF2B}" type="slidenum">
              <a:rPr lang="en-US" altLang="en-US" sz="900" b="1">
                <a:solidFill>
                  <a:schemeClr val="tx1"/>
                </a:solidFill>
                <a:ea typeface="Arial" charset="0"/>
                <a:cs typeface="Arial" charset="0"/>
              </a:rPr>
              <a:pPr>
                <a:spcBef>
                  <a:spcPct val="0"/>
                </a:spcBef>
                <a:buClrTx/>
                <a:buSzTx/>
                <a:buFontTx/>
                <a:buNone/>
              </a:pPr>
              <a:t>20</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SELECT</a:t>
            </a:r>
          </a:p>
        </p:txBody>
      </p:sp>
      <p:sp>
        <p:nvSpPr>
          <p:cNvPr id="44035"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1 text: 	</a:t>
            </a:r>
            <a:r>
              <a:rPr altLang="en-US" sz="2000" i="1"/>
              <a:t>Retrieve the entire contents of the relation PRODUCT</a:t>
            </a:r>
          </a:p>
          <a:p>
            <a:pPr marL="0" indent="0" eaLnBrk="1" hangingPunct="1">
              <a:buFont typeface="Wingdings" charset="2"/>
              <a:buNone/>
            </a:pPr>
            <a:endParaRPr altLang="en-US" sz="2000" b="1" i="1"/>
          </a:p>
          <a:p>
            <a:pPr marL="0" indent="0" eaLnBrk="1" hangingPunct="1">
              <a:buFont typeface="Wingdings" charset="2"/>
              <a:buNone/>
            </a:pPr>
            <a:r>
              <a:rPr altLang="en-US" sz="2000" b="1" i="1"/>
              <a:t>Query 1: 	</a:t>
            </a:r>
            <a:r>
              <a:rPr altLang="en-US" sz="1800">
                <a:latin typeface="Courier New" charset="0"/>
                <a:ea typeface="Courier New" charset="0"/>
                <a:cs typeface="Courier New" charset="0"/>
              </a:rPr>
              <a:t>SELECT 	productid, productname, productprice,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vendorid, categoryid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p>
          <a:p>
            <a:pPr marL="0" indent="0" eaLnBrk="1" hangingPunct="1">
              <a:buFont typeface="Wingdings" charset="2"/>
              <a:buNone/>
            </a:pPr>
            <a:endParaRPr altLang="en-US" sz="1800">
              <a:latin typeface="Courier New" charset="0"/>
              <a:ea typeface="Courier New" charset="0"/>
              <a:cs typeface="Courier New" charset="0"/>
            </a:endParaRPr>
          </a:p>
          <a:p>
            <a:pPr marL="0" indent="0" eaLnBrk="1" hangingPunct="1">
              <a:buFont typeface="Wingdings" charset="2"/>
              <a:buNone/>
            </a:pPr>
            <a:endParaRPr altLang="en-US" sz="1800">
              <a:latin typeface="Courier New" charset="0"/>
              <a:ea typeface="Courier New" charset="0"/>
              <a:cs typeface="Courier New" charset="0"/>
            </a:endParaRPr>
          </a:p>
          <a:p>
            <a:pPr marL="0" indent="0" eaLnBrk="1" hangingPunct="1">
              <a:buFont typeface="Wingdings" charset="2"/>
              <a:buNone/>
            </a:pPr>
            <a:r>
              <a:rPr altLang="en-US" sz="2000" b="1" i="1"/>
              <a:t>Query 1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4403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F52456C3-2749-AC4D-A4EA-547231A1276F}" type="slidenum">
              <a:rPr lang="en-US" altLang="en-US" sz="900" b="1">
                <a:solidFill>
                  <a:schemeClr val="tx1"/>
                </a:solidFill>
                <a:ea typeface="Arial" charset="0"/>
                <a:cs typeface="Arial" charset="0"/>
              </a:rPr>
              <a:pPr>
                <a:spcBef>
                  <a:spcPct val="0"/>
                </a:spcBef>
                <a:buClrTx/>
                <a:buSzTx/>
                <a:buFontTx/>
                <a:buNone/>
              </a:pPr>
              <a:t>21</a:t>
            </a:fld>
            <a:endParaRPr lang="en-US" altLang="en-US" sz="900" b="1">
              <a:solidFill>
                <a:schemeClr val="tx1"/>
              </a:solidFill>
              <a:ea typeface="Arial" charset="0"/>
              <a:cs typeface="Arial" charset="0"/>
            </a:endParaRPr>
          </a:p>
        </p:txBody>
      </p:sp>
      <p:pic>
        <p:nvPicPr>
          <p:cNvPr id="440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86200"/>
            <a:ext cx="5381625"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SELECT</a:t>
            </a:r>
          </a:p>
        </p:txBody>
      </p:sp>
      <p:sp>
        <p:nvSpPr>
          <p:cNvPr id="46083"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1 text: 	</a:t>
            </a:r>
            <a:r>
              <a:rPr altLang="en-US" sz="2000" i="1"/>
              <a:t>Retrieve the entire contents of the relation PRODUCT</a:t>
            </a:r>
          </a:p>
          <a:p>
            <a:pPr marL="0" indent="0" eaLnBrk="1" hangingPunct="1">
              <a:buFont typeface="Wingdings" charset="2"/>
              <a:buNone/>
            </a:pPr>
            <a:endParaRPr altLang="en-US" sz="2000" b="1" i="1"/>
          </a:p>
          <a:p>
            <a:pPr marL="0" indent="0" eaLnBrk="1" hangingPunct="1">
              <a:buFont typeface="Wingdings" charset="2"/>
              <a:buNone/>
            </a:pPr>
            <a:r>
              <a:rPr altLang="en-US" sz="2000" b="1" i="1"/>
              <a:t>Query 1a: 	</a:t>
            </a:r>
            <a:r>
              <a:rPr altLang="en-US" sz="1800">
                <a:latin typeface="Courier New" charset="0"/>
                <a:ea typeface="Courier New" charset="0"/>
                <a:cs typeface="Courier New" charset="0"/>
              </a:rPr>
              <a:t>SELECT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p>
          <a:p>
            <a:pPr marL="0" indent="0" eaLnBrk="1" hangingPunct="1">
              <a:buFont typeface="Wingdings" charset="2"/>
              <a:buNone/>
            </a:pPr>
            <a:endParaRPr altLang="en-US" sz="1800">
              <a:latin typeface="Courier New" charset="0"/>
              <a:ea typeface="Courier New" charset="0"/>
              <a:cs typeface="Courier New" charset="0"/>
            </a:endParaRPr>
          </a:p>
          <a:p>
            <a:pPr marL="0" indent="0" eaLnBrk="1" hangingPunct="1">
              <a:buFont typeface="Wingdings" charset="2"/>
              <a:buNone/>
            </a:pPr>
            <a:endParaRPr altLang="en-US" sz="1800">
              <a:latin typeface="Courier New" charset="0"/>
              <a:ea typeface="Courier New" charset="0"/>
              <a:cs typeface="Courier New" charset="0"/>
            </a:endParaRPr>
          </a:p>
          <a:p>
            <a:pPr marL="0" indent="0" eaLnBrk="1" hangingPunct="1">
              <a:buFont typeface="Wingdings" charset="2"/>
              <a:buNone/>
            </a:pPr>
            <a:endParaRPr altLang="en-US" sz="2000" b="1" i="1"/>
          </a:p>
          <a:p>
            <a:pPr marL="0" indent="0" eaLnBrk="1" hangingPunct="1">
              <a:buFont typeface="Wingdings" charset="2"/>
              <a:buNone/>
            </a:pPr>
            <a:r>
              <a:rPr altLang="en-US" sz="2000" b="1" i="1"/>
              <a:t>Query 1a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4608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F94B0848-7443-BE4E-8E43-5A3212DED308}" type="slidenum">
              <a:rPr lang="en-US" altLang="en-US" sz="900" b="1">
                <a:solidFill>
                  <a:schemeClr val="tx1"/>
                </a:solidFill>
                <a:ea typeface="Arial" charset="0"/>
                <a:cs typeface="Arial" charset="0"/>
              </a:rPr>
              <a:pPr>
                <a:spcBef>
                  <a:spcPct val="0"/>
                </a:spcBef>
                <a:buClrTx/>
                <a:buSzTx/>
                <a:buFontTx/>
                <a:buNone/>
              </a:pPr>
              <a:t>22</a:t>
            </a:fld>
            <a:endParaRPr lang="en-US" altLang="en-US" sz="900" b="1">
              <a:solidFill>
                <a:schemeClr val="tx1"/>
              </a:solidFill>
              <a:ea typeface="Arial" charset="0"/>
              <a:cs typeface="Arial" charset="0"/>
            </a:endParaRPr>
          </a:p>
        </p:txBody>
      </p:sp>
      <p:pic>
        <p:nvPicPr>
          <p:cNvPr id="460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86200"/>
            <a:ext cx="5381625"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SELECT</a:t>
            </a:r>
          </a:p>
        </p:txBody>
      </p:sp>
      <p:sp>
        <p:nvSpPr>
          <p:cNvPr id="48131"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2 text: 	</a:t>
            </a:r>
            <a:r>
              <a:rPr altLang="en-US" sz="2000" i="1"/>
              <a:t>Retrieve the entire contents of the relation PRODUCT and show </a:t>
            </a:r>
            <a:br>
              <a:rPr altLang="en-US" sz="2000" i="1"/>
            </a:br>
            <a:r>
              <a:rPr altLang="en-US" sz="2000" i="1"/>
              <a:t>		the columns in the following order: ProductName, ProductID, </a:t>
            </a:r>
            <a:br>
              <a:rPr altLang="en-US" sz="2000" i="1"/>
            </a:br>
            <a:r>
              <a:rPr altLang="en-US" sz="2000" i="1"/>
              <a:t>		VendorID, CategoryID, ProductPrice</a:t>
            </a:r>
          </a:p>
          <a:p>
            <a:pPr marL="0" indent="0" eaLnBrk="1" hangingPunct="1">
              <a:buFont typeface="Wingdings" charset="2"/>
              <a:buNone/>
            </a:pPr>
            <a:endParaRPr altLang="en-US" sz="2000" b="1" i="1"/>
          </a:p>
          <a:p>
            <a:pPr marL="0" indent="0" eaLnBrk="1" hangingPunct="1">
              <a:buFont typeface="Wingdings" charset="2"/>
              <a:buNone/>
            </a:pPr>
            <a:r>
              <a:rPr altLang="en-US" sz="2000" b="1" i="1"/>
              <a:t>Query 2: 	</a:t>
            </a:r>
            <a:r>
              <a:rPr altLang="en-US" sz="1800">
                <a:latin typeface="Courier New" charset="0"/>
                <a:ea typeface="Courier New" charset="0"/>
                <a:cs typeface="Courier New" charset="0"/>
              </a:rPr>
              <a:t>SELECT 	productname, productid, vendorid,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categoryid, productprice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p>
          <a:p>
            <a:pPr marL="0" indent="0" eaLnBrk="1" hangingPunct="1">
              <a:buFont typeface="Wingdings" charset="2"/>
              <a:buNone/>
            </a:pPr>
            <a:endParaRPr altLang="en-US" sz="1800">
              <a:latin typeface="Courier New" charset="0"/>
              <a:ea typeface="Courier New" charset="0"/>
              <a:cs typeface="Courier New" charset="0"/>
            </a:endParaRPr>
          </a:p>
          <a:p>
            <a:pPr marL="0" indent="0" eaLnBrk="1" hangingPunct="1">
              <a:buFont typeface="Wingdings" charset="2"/>
              <a:buNone/>
            </a:pPr>
            <a:r>
              <a:rPr altLang="en-US" sz="2000" b="1" i="1"/>
              <a:t>Query 2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4813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353692B2-4CC1-4B4A-8C86-2AB6242D83D3}" type="slidenum">
              <a:rPr lang="en-US" altLang="en-US" sz="900" b="1">
                <a:solidFill>
                  <a:schemeClr val="tx1"/>
                </a:solidFill>
                <a:ea typeface="Arial" charset="0"/>
                <a:cs typeface="Arial" charset="0"/>
              </a:rPr>
              <a:pPr>
                <a:spcBef>
                  <a:spcPct val="0"/>
                </a:spcBef>
                <a:buClrTx/>
                <a:buSzTx/>
                <a:buFontTx/>
                <a:buNone/>
              </a:pPr>
              <a:t>23</a:t>
            </a:fld>
            <a:endParaRPr lang="en-US" altLang="en-US" sz="900" b="1">
              <a:solidFill>
                <a:schemeClr val="tx1"/>
              </a:solidFill>
              <a:ea typeface="Arial" charset="0"/>
              <a:cs typeface="Arial" charset="0"/>
            </a:endParaRPr>
          </a:p>
        </p:txBody>
      </p:sp>
      <p:pic>
        <p:nvPicPr>
          <p:cNvPr id="481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191000"/>
            <a:ext cx="5362575"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SELECT</a:t>
            </a:r>
          </a:p>
        </p:txBody>
      </p:sp>
      <p:sp>
        <p:nvSpPr>
          <p:cNvPr id="50179"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3 text: 	</a:t>
            </a:r>
            <a:r>
              <a:rPr altLang="en-US" sz="2000" i="1"/>
              <a:t>For the relation PRODUCT, show the columns ProductID and </a:t>
            </a:r>
            <a:br>
              <a:rPr altLang="en-US" sz="2000" i="1"/>
            </a:br>
            <a:r>
              <a:rPr altLang="en-US" sz="2000" i="1"/>
              <a:t>		ProductPrice</a:t>
            </a:r>
          </a:p>
          <a:p>
            <a:pPr marL="0" indent="0" eaLnBrk="1" hangingPunct="1">
              <a:buFont typeface="Wingdings" charset="2"/>
              <a:buNone/>
            </a:pPr>
            <a:endParaRPr altLang="en-US" sz="2000" b="1" i="1"/>
          </a:p>
          <a:p>
            <a:pPr marL="0" indent="0" eaLnBrk="1" hangingPunct="1">
              <a:buFont typeface="Wingdings" charset="2"/>
              <a:buNone/>
            </a:pPr>
            <a:r>
              <a:rPr altLang="en-US" sz="2000" b="1" i="1"/>
              <a:t>Query 3: 	</a:t>
            </a:r>
            <a:r>
              <a:rPr altLang="en-US" sz="1800">
                <a:latin typeface="Courier New" charset="0"/>
                <a:ea typeface="Courier New" charset="0"/>
                <a:cs typeface="Courier New" charset="0"/>
              </a:rPr>
              <a:t>SELECT 	productid, productprice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p>
          <a:p>
            <a:pPr marL="0" indent="0" eaLnBrk="1" hangingPunct="1">
              <a:buFont typeface="Wingdings" charset="2"/>
              <a:buNone/>
            </a:pPr>
            <a:endParaRPr altLang="en-US" sz="1800">
              <a:latin typeface="Courier New" charset="0"/>
              <a:ea typeface="Courier New" charset="0"/>
              <a:cs typeface="Courier New" charset="0"/>
            </a:endParaRPr>
          </a:p>
          <a:p>
            <a:pPr marL="0" indent="0" eaLnBrk="1" hangingPunct="1">
              <a:buFont typeface="Wingdings" charset="2"/>
              <a:buNone/>
            </a:pPr>
            <a:endParaRPr altLang="en-US" sz="1800">
              <a:latin typeface="Courier New" charset="0"/>
              <a:ea typeface="Courier New" charset="0"/>
              <a:cs typeface="Courier New" charset="0"/>
            </a:endParaRPr>
          </a:p>
          <a:p>
            <a:pPr marL="0" indent="0" eaLnBrk="1" hangingPunct="1">
              <a:buFont typeface="Wingdings" charset="2"/>
              <a:buNone/>
            </a:pPr>
            <a:endParaRPr altLang="en-US" sz="1800">
              <a:latin typeface="Courier New" charset="0"/>
              <a:ea typeface="Courier New" charset="0"/>
              <a:cs typeface="Courier New" charset="0"/>
            </a:endParaRPr>
          </a:p>
          <a:p>
            <a:pPr marL="0" indent="0" eaLnBrk="1" hangingPunct="1">
              <a:buFont typeface="Wingdings" charset="2"/>
              <a:buNone/>
            </a:pPr>
            <a:r>
              <a:rPr altLang="en-US" sz="2000" b="1" i="1"/>
              <a:t>Query 3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5018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8970C901-E3EE-F649-9C76-FAC746755553}" type="slidenum">
              <a:rPr lang="en-US" altLang="en-US" sz="900" b="1">
                <a:solidFill>
                  <a:schemeClr val="tx1"/>
                </a:solidFill>
                <a:ea typeface="Arial" charset="0"/>
                <a:cs typeface="Arial" charset="0"/>
              </a:rPr>
              <a:pPr>
                <a:spcBef>
                  <a:spcPct val="0"/>
                </a:spcBef>
                <a:buClrTx/>
                <a:buSzTx/>
                <a:buFontTx/>
                <a:buNone/>
              </a:pPr>
              <a:t>24</a:t>
            </a:fld>
            <a:endParaRPr lang="en-US" altLang="en-US" sz="900" b="1">
              <a:solidFill>
                <a:schemeClr val="tx1"/>
              </a:solidFill>
              <a:ea typeface="Arial" charset="0"/>
              <a:cs typeface="Arial" charset="0"/>
            </a:endParaRPr>
          </a:p>
        </p:txBody>
      </p:sp>
      <p:pic>
        <p:nvPicPr>
          <p:cNvPr id="501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343400"/>
            <a:ext cx="25527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SELECT</a:t>
            </a:r>
          </a:p>
        </p:txBody>
      </p:sp>
      <p:sp>
        <p:nvSpPr>
          <p:cNvPr id="3" name="Content Placeholder 2"/>
          <p:cNvSpPr>
            <a:spLocks noGrp="1"/>
          </p:cNvSpPr>
          <p:nvPr>
            <p:ph idx="1"/>
          </p:nvPr>
        </p:nvSpPr>
        <p:spPr>
          <a:xfrm>
            <a:off x="304800" y="1554162"/>
            <a:ext cx="8686800" cy="4525963"/>
          </a:xfrm>
          <a:extLst/>
        </p:spPr>
        <p:txBody>
          <a:bodyPr/>
          <a:lstStyle/>
          <a:p>
            <a:pPr eaLnBrk="1" fontAlgn="auto" hangingPunct="1">
              <a:spcAft>
                <a:spcPts val="0"/>
              </a:spcAft>
              <a:defRPr/>
            </a:pPr>
            <a:r>
              <a:rPr b="1" dirty="0" smtClean="0"/>
              <a:t>SELECT</a:t>
            </a:r>
          </a:p>
          <a:p>
            <a:pPr lvl="1" eaLnBrk="1" fontAlgn="auto" hangingPunct="1">
              <a:spcAft>
                <a:spcPts val="0"/>
              </a:spcAft>
              <a:defRPr/>
            </a:pPr>
            <a:r>
              <a:rPr dirty="0"/>
              <a:t>In addition to displaying columns, the SELECT clause can be used to display </a:t>
            </a:r>
            <a:r>
              <a:rPr dirty="0" smtClean="0"/>
              <a:t>derived attributes </a:t>
            </a:r>
            <a:r>
              <a:rPr dirty="0"/>
              <a:t>(calculated columns) represented as </a:t>
            </a:r>
            <a:r>
              <a:rPr dirty="0" smtClean="0"/>
              <a:t>expressions</a:t>
            </a:r>
          </a:p>
          <a:p>
            <a:pPr lvl="1" eaLnBrk="1" fontAlgn="auto" hangingPunct="1">
              <a:spcAft>
                <a:spcPts val="0"/>
              </a:spcAft>
              <a:defRPr/>
            </a:pPr>
            <a:r>
              <a:rPr dirty="0"/>
              <a:t>SELECT statement can be structured as follows:</a:t>
            </a:r>
          </a:p>
          <a:p>
            <a:pPr marL="2171700" lvl="5" indent="0">
              <a:buFont typeface="Wingdings 2"/>
              <a:buNone/>
              <a:defRPr/>
            </a:pPr>
            <a:r>
              <a:rPr lang="en-US" sz="2000" dirty="0" smtClean="0">
                <a:latin typeface="Courier New" pitchFamily="49" charset="0"/>
                <a:cs typeface="Courier New" pitchFamily="49" charset="0"/>
              </a:rPr>
              <a:t>SELECT </a:t>
            </a:r>
            <a:r>
              <a:rPr lang="en-US" sz="2000" dirty="0">
                <a:latin typeface="Courier New" pitchFamily="49" charset="0"/>
                <a:cs typeface="Courier New" pitchFamily="49" charset="0"/>
              </a:rPr>
              <a:t>	&lt;</a:t>
            </a:r>
            <a:r>
              <a:rPr lang="en-US" sz="2000" dirty="0" smtClean="0">
                <a:latin typeface="Courier New" pitchFamily="49" charset="0"/>
                <a:cs typeface="Courier New" pitchFamily="49" charset="0"/>
              </a:rPr>
              <a:t>columns</a:t>
            </a:r>
            <a:r>
              <a:rPr lang="en-US" sz="2000" dirty="0">
                <a:latin typeface="Courier New" pitchFamily="49" charset="0"/>
                <a:cs typeface="Courier New" pitchFamily="49" charset="0"/>
              </a:rPr>
              <a:t>, expressions&gt;</a:t>
            </a:r>
            <a:br>
              <a:rPr lang="en-US" sz="2000" dirty="0">
                <a:latin typeface="Courier New" pitchFamily="49" charset="0"/>
                <a:cs typeface="Courier New" pitchFamily="49" charset="0"/>
              </a:rPr>
            </a:br>
            <a:r>
              <a:rPr lang="en-US" sz="2000" dirty="0" smtClean="0">
                <a:latin typeface="Courier New" pitchFamily="49" charset="0"/>
                <a:cs typeface="Courier New" pitchFamily="49" charset="0"/>
              </a:rPr>
              <a:t>FROM </a:t>
            </a:r>
            <a:r>
              <a:rPr lang="en-US" sz="2000" dirty="0">
                <a:latin typeface="Courier New" pitchFamily="49" charset="0"/>
                <a:cs typeface="Courier New" pitchFamily="49" charset="0"/>
              </a:rPr>
              <a:t>	&lt;table</a:t>
            </a:r>
            <a:r>
              <a:rPr lang="en-US" sz="2000" dirty="0" smtClean="0">
                <a:latin typeface="Courier New" pitchFamily="49" charset="0"/>
                <a:cs typeface="Courier New" pitchFamily="49" charset="0"/>
              </a:rPr>
              <a:t>&gt;</a:t>
            </a:r>
            <a:endParaRPr lang="en-US" sz="2000"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5222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B14054AD-DA70-BD42-8A76-BBB28E3BE5AA}" type="slidenum">
              <a:rPr lang="en-US" altLang="en-US" sz="900" b="1">
                <a:solidFill>
                  <a:schemeClr val="tx1"/>
                </a:solidFill>
                <a:ea typeface="Arial" charset="0"/>
                <a:cs typeface="Arial" charset="0"/>
              </a:rPr>
              <a:pPr>
                <a:spcBef>
                  <a:spcPct val="0"/>
                </a:spcBef>
                <a:buClrTx/>
                <a:buSzTx/>
                <a:buFontTx/>
                <a:buNone/>
              </a:pPr>
              <a:t>25</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738" y="4102100"/>
            <a:ext cx="389572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itle 1"/>
          <p:cNvSpPr>
            <a:spLocks noGrp="1"/>
          </p:cNvSpPr>
          <p:nvPr>
            <p:ph type="title"/>
          </p:nvPr>
        </p:nvSpPr>
        <p:spPr/>
        <p:txBody>
          <a:bodyPr/>
          <a:lstStyle/>
          <a:p>
            <a:pPr eaLnBrk="1" fontAlgn="auto" hangingPunct="1">
              <a:spcAft>
                <a:spcPts val="0"/>
              </a:spcAft>
              <a:defRPr/>
            </a:pPr>
            <a:r>
              <a:rPr/>
              <a:t>SELECT</a:t>
            </a:r>
          </a:p>
        </p:txBody>
      </p:sp>
      <p:sp>
        <p:nvSpPr>
          <p:cNvPr id="54276"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3a text: 	</a:t>
            </a:r>
            <a:r>
              <a:rPr altLang="en-US" sz="2000" i="1"/>
              <a:t>For the relation PRODUCT, show the columns ProductID and </a:t>
            </a:r>
            <a:br>
              <a:rPr altLang="en-US" sz="2000" i="1"/>
            </a:br>
            <a:r>
              <a:rPr altLang="en-US" sz="2000" i="1"/>
              <a:t>		ProductPrice</a:t>
            </a:r>
          </a:p>
          <a:p>
            <a:pPr marL="0" indent="0" eaLnBrk="1" hangingPunct="1">
              <a:buFont typeface="Wingdings" charset="2"/>
              <a:buNone/>
            </a:pPr>
            <a:endParaRPr altLang="en-US" sz="2000" b="1" i="1"/>
          </a:p>
          <a:p>
            <a:pPr marL="0" indent="0" eaLnBrk="1" hangingPunct="1">
              <a:buFont typeface="Wingdings" charset="2"/>
              <a:buNone/>
            </a:pPr>
            <a:r>
              <a:rPr altLang="en-US" sz="2000" b="1" i="1"/>
              <a:t>Query 3a: 	</a:t>
            </a:r>
            <a:r>
              <a:rPr altLang="en-US" sz="1800">
                <a:latin typeface="Courier New" charset="0"/>
                <a:ea typeface="Courier New" charset="0"/>
                <a:cs typeface="Courier New" charset="0"/>
              </a:rPr>
              <a:t>SELECT	  productid, productprice, productprice * 1.1</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p>
          <a:p>
            <a:pPr marL="0" indent="0" eaLnBrk="1" hangingPunct="1">
              <a:buFont typeface="Wingdings" charset="2"/>
              <a:buNone/>
            </a:pPr>
            <a:endParaRPr altLang="en-US" sz="1800">
              <a:latin typeface="Courier New" charset="0"/>
              <a:ea typeface="Courier New" charset="0"/>
              <a:cs typeface="Courier New" charset="0"/>
            </a:endParaRPr>
          </a:p>
          <a:p>
            <a:pPr marL="0" indent="0" eaLnBrk="1" hangingPunct="1">
              <a:buFont typeface="Wingdings" charset="2"/>
              <a:buNone/>
            </a:pPr>
            <a:endParaRPr altLang="en-US" sz="1800">
              <a:latin typeface="Courier New" charset="0"/>
              <a:ea typeface="Courier New" charset="0"/>
              <a:cs typeface="Courier New" charset="0"/>
            </a:endParaRPr>
          </a:p>
          <a:p>
            <a:pPr marL="0" indent="0" eaLnBrk="1" hangingPunct="1">
              <a:buFont typeface="Wingdings" charset="2"/>
              <a:buNone/>
            </a:pPr>
            <a:endParaRPr altLang="en-US" sz="1800">
              <a:latin typeface="Courier New" charset="0"/>
              <a:ea typeface="Courier New" charset="0"/>
              <a:cs typeface="Courier New" charset="0"/>
            </a:endParaRPr>
          </a:p>
          <a:p>
            <a:pPr marL="0" indent="0" eaLnBrk="1" hangingPunct="1">
              <a:buFont typeface="Wingdings" charset="2"/>
              <a:buNone/>
            </a:pPr>
            <a:r>
              <a:rPr altLang="en-US" sz="2000" b="1" i="1"/>
              <a:t>Query 3a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54278"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822A5897-B023-E343-9716-25EBB3DE613E}" type="slidenum">
              <a:rPr lang="en-US" altLang="en-US" sz="900" b="1">
                <a:solidFill>
                  <a:schemeClr val="tx1"/>
                </a:solidFill>
                <a:ea typeface="Arial" charset="0"/>
                <a:cs typeface="Arial" charset="0"/>
              </a:rPr>
              <a:pPr>
                <a:spcBef>
                  <a:spcPct val="0"/>
                </a:spcBef>
                <a:buClrTx/>
                <a:buSzTx/>
                <a:buFontTx/>
                <a:buNone/>
              </a:pPr>
              <a:t>26</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SELECT</a:t>
            </a:r>
          </a:p>
        </p:txBody>
      </p:sp>
      <p:sp>
        <p:nvSpPr>
          <p:cNvPr id="3" name="Content Placeholder 2"/>
          <p:cNvSpPr>
            <a:spLocks noGrp="1"/>
          </p:cNvSpPr>
          <p:nvPr>
            <p:ph idx="1"/>
          </p:nvPr>
        </p:nvSpPr>
        <p:spPr>
          <a:xfrm>
            <a:off x="304800" y="1554162"/>
            <a:ext cx="8686800" cy="4525963"/>
          </a:xfrm>
          <a:extLst/>
        </p:spPr>
        <p:txBody>
          <a:bodyPr/>
          <a:lstStyle/>
          <a:p>
            <a:pPr eaLnBrk="1" fontAlgn="auto" hangingPunct="1">
              <a:spcAft>
                <a:spcPts val="0"/>
              </a:spcAft>
              <a:defRPr/>
            </a:pPr>
            <a:r>
              <a:rPr b="1" dirty="0" smtClean="0"/>
              <a:t>SELECT</a:t>
            </a:r>
          </a:p>
          <a:p>
            <a:pPr lvl="1" eaLnBrk="1" fontAlgn="auto" hangingPunct="1">
              <a:spcAft>
                <a:spcPts val="0"/>
              </a:spcAft>
              <a:defRPr/>
            </a:pPr>
            <a:r>
              <a:rPr dirty="0"/>
              <a:t>The SELECT FROM statement can contain other optional keywords, such </a:t>
            </a:r>
            <a:r>
              <a:rPr dirty="0" smtClean="0"/>
              <a:t>as WHERE</a:t>
            </a:r>
            <a:r>
              <a:rPr dirty="0"/>
              <a:t>, GROUP BY, HAVING, and ORDER BY, appearing in this </a:t>
            </a:r>
            <a:r>
              <a:rPr dirty="0" smtClean="0"/>
              <a:t>order: :</a:t>
            </a:r>
            <a:endParaRPr dirty="0"/>
          </a:p>
          <a:p>
            <a:pPr marL="2171700" lvl="5" indent="0">
              <a:buFont typeface="Wingdings 2"/>
              <a:buNone/>
              <a:defRPr/>
            </a:pPr>
            <a:r>
              <a:rPr lang="en-US" sz="2000" dirty="0">
                <a:latin typeface="Courier New" pitchFamily="49" charset="0"/>
                <a:cs typeface="Courier New" pitchFamily="49" charset="0"/>
              </a:rPr>
              <a:t>SELECT &lt;columns, expressions&gt;</a:t>
            </a:r>
          </a:p>
          <a:p>
            <a:pPr marL="2171700" lvl="5" indent="0">
              <a:buFont typeface="Wingdings 2"/>
              <a:buNone/>
              <a:defRPr/>
            </a:pPr>
            <a:r>
              <a:rPr lang="en-US" sz="2000" dirty="0">
                <a:latin typeface="Courier New" pitchFamily="49" charset="0"/>
                <a:cs typeface="Courier New" pitchFamily="49" charset="0"/>
              </a:rPr>
              <a:t>FROM &lt;tables&gt;</a:t>
            </a:r>
          </a:p>
          <a:p>
            <a:pPr marL="2171700" lvl="5" indent="0">
              <a:buFont typeface="Wingdings 2"/>
              <a:buNone/>
              <a:defRPr/>
            </a:pPr>
            <a:r>
              <a:rPr lang="en-US" sz="2000" dirty="0">
                <a:latin typeface="Courier New" pitchFamily="49" charset="0"/>
                <a:cs typeface="Courier New" pitchFamily="49" charset="0"/>
              </a:rPr>
              <a:t>WHERE &lt;row selection condition&gt;</a:t>
            </a:r>
          </a:p>
          <a:p>
            <a:pPr marL="2171700" lvl="5" indent="0">
              <a:buFont typeface="Wingdings 2"/>
              <a:buNone/>
              <a:defRPr/>
            </a:pPr>
            <a:r>
              <a:rPr lang="en-US" sz="2000" dirty="0">
                <a:latin typeface="Courier New" pitchFamily="49" charset="0"/>
                <a:cs typeface="Courier New" pitchFamily="49" charset="0"/>
              </a:rPr>
              <a:t>GROUP BY &lt;grouping columns&gt;</a:t>
            </a:r>
          </a:p>
          <a:p>
            <a:pPr marL="2171700" lvl="5" indent="0">
              <a:buFont typeface="Wingdings 2"/>
              <a:buNone/>
              <a:defRPr/>
            </a:pPr>
            <a:r>
              <a:rPr lang="en-US" sz="2000" dirty="0">
                <a:latin typeface="Courier New" pitchFamily="49" charset="0"/>
                <a:cs typeface="Courier New" pitchFamily="49" charset="0"/>
              </a:rPr>
              <a:t>HAVING &lt;group selection condition&gt;</a:t>
            </a:r>
          </a:p>
          <a:p>
            <a:pPr marL="2171700" lvl="5" indent="0">
              <a:buFont typeface="Wingdings 2"/>
              <a:buNone/>
              <a:defRPr/>
            </a:pPr>
            <a:r>
              <a:rPr lang="en-US" sz="2000" dirty="0">
                <a:latin typeface="Courier New" pitchFamily="49" charset="0"/>
                <a:cs typeface="Courier New" pitchFamily="49" charset="0"/>
              </a:rPr>
              <a:t>ORDER BY &lt;sorting columns, expressions&gt;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5632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583BACF1-D05A-064C-B81C-813ECF6FB289}" type="slidenum">
              <a:rPr lang="en-US" altLang="en-US" sz="900" b="1">
                <a:solidFill>
                  <a:schemeClr val="tx1"/>
                </a:solidFill>
                <a:ea typeface="Arial" charset="0"/>
                <a:cs typeface="Arial" charset="0"/>
              </a:rPr>
              <a:pPr>
                <a:spcBef>
                  <a:spcPct val="0"/>
                </a:spcBef>
                <a:buClrTx/>
                <a:buSzTx/>
                <a:buFontTx/>
                <a:buNone/>
              </a:pPr>
              <a:t>27</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WHERE</a:t>
            </a:r>
          </a:p>
        </p:txBody>
      </p:sp>
      <p:sp>
        <p:nvSpPr>
          <p:cNvPr id="58371" name="Content Placeholder 2"/>
          <p:cNvSpPr>
            <a:spLocks noGrp="1"/>
          </p:cNvSpPr>
          <p:nvPr>
            <p:ph idx="1"/>
          </p:nvPr>
        </p:nvSpPr>
        <p:spPr/>
        <p:txBody>
          <a:bodyPr/>
          <a:lstStyle/>
          <a:p>
            <a:pPr eaLnBrk="1" hangingPunct="1">
              <a:buFont typeface="Wingdings" charset="2"/>
              <a:buChar char="§"/>
            </a:pPr>
            <a:r>
              <a:rPr altLang="en-US" b="1"/>
              <a:t>WHERE</a:t>
            </a:r>
          </a:p>
          <a:p>
            <a:pPr lvl="1" eaLnBrk="1" hangingPunct="1">
              <a:buFont typeface="Arial" charset="0"/>
              <a:buChar char="•"/>
            </a:pPr>
            <a:r>
              <a:rPr altLang="en-US"/>
              <a:t>WHERE condition determines which rows should be retrieved and consequently which rows should not be retrieved</a:t>
            </a:r>
          </a:p>
          <a:p>
            <a:pPr lvl="1" eaLnBrk="1" hangingPunct="1">
              <a:buFont typeface="Arial" charset="0"/>
              <a:buChar char="•"/>
            </a:pPr>
            <a:r>
              <a:rPr altLang="en-US" sz="2100"/>
              <a:t>The logical condition determining which records to retrieve can use one of the following logical comparison operators:</a:t>
            </a:r>
          </a:p>
          <a:p>
            <a:pPr marL="1771650" lvl="4" indent="0" eaLnBrk="1" hangingPunct="1">
              <a:buFont typeface="Wingdings" charset="2"/>
              <a:buNone/>
            </a:pPr>
            <a:r>
              <a:rPr altLang="en-US" sz="2000">
                <a:latin typeface="Calibri Light" charset="0"/>
              </a:rPr>
              <a:t>= 	Equal to</a:t>
            </a:r>
            <a:br>
              <a:rPr altLang="en-US" sz="2000">
                <a:latin typeface="Calibri Light" charset="0"/>
              </a:rPr>
            </a:br>
            <a:r>
              <a:rPr altLang="en-US" sz="2000">
                <a:latin typeface="Calibri Light" charset="0"/>
              </a:rPr>
              <a:t>&lt;	Less than</a:t>
            </a:r>
            <a:br>
              <a:rPr altLang="en-US" sz="2000">
                <a:latin typeface="Calibri Light" charset="0"/>
              </a:rPr>
            </a:br>
            <a:r>
              <a:rPr altLang="en-US" sz="2000">
                <a:latin typeface="Calibri Light" charset="0"/>
              </a:rPr>
              <a:t>&gt; 	Greater than</a:t>
            </a:r>
            <a:br>
              <a:rPr altLang="en-US" sz="2000">
                <a:latin typeface="Calibri Light" charset="0"/>
              </a:rPr>
            </a:br>
            <a:r>
              <a:rPr altLang="en-US" sz="2000">
                <a:latin typeface="Calibri Light" charset="0"/>
              </a:rPr>
              <a:t>&lt;=	Less than or equal to</a:t>
            </a:r>
            <a:br>
              <a:rPr altLang="en-US" sz="2000">
                <a:latin typeface="Calibri Light" charset="0"/>
              </a:rPr>
            </a:br>
            <a:r>
              <a:rPr altLang="en-US" sz="2000">
                <a:latin typeface="Calibri Light" charset="0"/>
              </a:rPr>
              <a:t>&gt;= 	Greater than or equal to</a:t>
            </a:r>
            <a:br>
              <a:rPr altLang="en-US" sz="2000">
                <a:latin typeface="Calibri Light" charset="0"/>
              </a:rPr>
            </a:br>
            <a:r>
              <a:rPr altLang="en-US" sz="2000">
                <a:latin typeface="Calibri Light" charset="0"/>
              </a:rPr>
              <a:t>!= 	Not equal to</a:t>
            </a:r>
            <a:br>
              <a:rPr altLang="en-US" sz="2000">
                <a:latin typeface="Calibri Light" charset="0"/>
              </a:rPr>
            </a:br>
            <a:r>
              <a:rPr altLang="en-US" sz="2000">
                <a:latin typeface="Calibri Light" charset="0"/>
              </a:rPr>
              <a:t>&lt;&gt; 	Not equal to (alternative notation)</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5837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0EBD0149-ABDC-AF4A-A020-17353386C19E}" type="slidenum">
              <a:rPr lang="en-US" altLang="en-US" sz="900" b="1">
                <a:solidFill>
                  <a:schemeClr val="tx1"/>
                </a:solidFill>
                <a:ea typeface="Arial" charset="0"/>
                <a:cs typeface="Arial" charset="0"/>
              </a:rPr>
              <a:pPr>
                <a:spcBef>
                  <a:spcPct val="0"/>
                </a:spcBef>
                <a:buClrTx/>
                <a:buSzTx/>
                <a:buFontTx/>
                <a:buNone/>
              </a:pPr>
              <a:t>28</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WHERE</a:t>
            </a:r>
          </a:p>
        </p:txBody>
      </p:sp>
      <p:sp>
        <p:nvSpPr>
          <p:cNvPr id="60419"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4 text: 	</a:t>
            </a:r>
            <a:r>
              <a:rPr altLang="en-US" sz="2000" i="1"/>
              <a:t>Retrieve the product id, product name, vendor id, and product </a:t>
            </a:r>
            <a:br>
              <a:rPr altLang="en-US" sz="2000" i="1"/>
            </a:br>
            <a:r>
              <a:rPr altLang="en-US" sz="2000" i="1"/>
              <a:t>		price for each product whose price is above $100</a:t>
            </a:r>
            <a:br>
              <a:rPr altLang="en-US" sz="2000" i="1"/>
            </a:br>
            <a:endParaRPr altLang="en-US" sz="2000" b="1" i="1"/>
          </a:p>
          <a:p>
            <a:pPr marL="0" indent="0" eaLnBrk="1" hangingPunct="1">
              <a:buFont typeface="Wingdings" charset="2"/>
              <a:buNone/>
            </a:pPr>
            <a:r>
              <a:rPr altLang="en-US" sz="2000" b="1" i="1"/>
              <a:t>Query 4: 	</a:t>
            </a:r>
            <a:r>
              <a:rPr altLang="en-US" sz="1800">
                <a:latin typeface="Courier New" charset="0"/>
                <a:ea typeface="Courier New" charset="0"/>
                <a:cs typeface="Courier New" charset="0"/>
              </a:rPr>
              <a:t>SELECT 	productid, productname, vendorid,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productprice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productprice &gt; 100;</a:t>
            </a:r>
          </a:p>
          <a:p>
            <a:pPr marL="0" indent="0" eaLnBrk="1" hangingPunct="1">
              <a:buFont typeface="Wingdings" charset="2"/>
              <a:buNone/>
            </a:pPr>
            <a:endParaRPr altLang="en-US" sz="1800">
              <a:latin typeface="Courier New" charset="0"/>
              <a:ea typeface="Courier New" charset="0"/>
              <a:cs typeface="Courier New" charset="0"/>
            </a:endParaRPr>
          </a:p>
          <a:p>
            <a:pPr marL="0" indent="0" eaLnBrk="1" hangingPunct="1">
              <a:buFont typeface="Wingdings" charset="2"/>
              <a:buNone/>
            </a:pPr>
            <a:endParaRPr altLang="en-US" sz="1800">
              <a:latin typeface="Courier New" charset="0"/>
              <a:ea typeface="Courier New" charset="0"/>
              <a:cs typeface="Courier New" charset="0"/>
            </a:endParaRPr>
          </a:p>
          <a:p>
            <a:pPr marL="0" indent="0" eaLnBrk="1" hangingPunct="1">
              <a:buFont typeface="Wingdings" charset="2"/>
              <a:buNone/>
            </a:pPr>
            <a:r>
              <a:rPr altLang="en-US" sz="2000" b="1" i="1"/>
              <a:t>Query 4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6042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E40C7693-FFE3-8B46-8EC8-17D85633A500}" type="slidenum">
              <a:rPr lang="en-US" altLang="en-US" sz="900" b="1">
                <a:solidFill>
                  <a:schemeClr val="tx1"/>
                </a:solidFill>
                <a:ea typeface="Arial" charset="0"/>
                <a:cs typeface="Arial" charset="0"/>
              </a:rPr>
              <a:pPr>
                <a:spcBef>
                  <a:spcPct val="0"/>
                </a:spcBef>
                <a:buClrTx/>
                <a:buSzTx/>
                <a:buFontTx/>
                <a:buNone/>
              </a:pPr>
              <a:t>29</a:t>
            </a:fld>
            <a:endParaRPr lang="en-US" altLang="en-US" sz="900" b="1">
              <a:solidFill>
                <a:schemeClr val="tx1"/>
              </a:solidFill>
              <a:ea typeface="Arial" charset="0"/>
              <a:cs typeface="Arial" charset="0"/>
            </a:endParaRPr>
          </a:p>
        </p:txBody>
      </p:sp>
      <p:pic>
        <p:nvPicPr>
          <p:cNvPr id="604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19600"/>
            <a:ext cx="45243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INTRODUCTION</a:t>
            </a:r>
          </a:p>
        </p:txBody>
      </p:sp>
      <p:sp>
        <p:nvSpPr>
          <p:cNvPr id="7171" name="Content Placeholder 2"/>
          <p:cNvSpPr>
            <a:spLocks noGrp="1"/>
          </p:cNvSpPr>
          <p:nvPr>
            <p:ph idx="1"/>
          </p:nvPr>
        </p:nvSpPr>
        <p:spPr/>
        <p:txBody>
          <a:bodyPr/>
          <a:lstStyle/>
          <a:p>
            <a:pPr eaLnBrk="1" hangingPunct="1">
              <a:buFont typeface="Wingdings" charset="2"/>
              <a:buChar char="§"/>
            </a:pPr>
            <a:r>
              <a:rPr altLang="en-US"/>
              <a:t>SQL commands – categories:</a:t>
            </a:r>
          </a:p>
          <a:p>
            <a:pPr lvl="1" eaLnBrk="1" hangingPunct="1">
              <a:buFont typeface="Arial" charset="0"/>
              <a:buChar char="•"/>
            </a:pPr>
            <a:r>
              <a:rPr altLang="en-US" b="1"/>
              <a:t>Data Definition Language (DDL)</a:t>
            </a:r>
          </a:p>
          <a:p>
            <a:pPr lvl="1" eaLnBrk="1" hangingPunct="1">
              <a:buFont typeface="Arial" charset="0"/>
              <a:buChar char="•"/>
            </a:pPr>
            <a:r>
              <a:rPr altLang="en-US" b="1"/>
              <a:t>Data Manipulation Language (DML)</a:t>
            </a:r>
          </a:p>
          <a:p>
            <a:pPr lvl="1" eaLnBrk="1" hangingPunct="1">
              <a:buFont typeface="Arial" charset="0"/>
              <a:buChar char="•"/>
            </a:pPr>
            <a:r>
              <a:rPr altLang="en-US" b="1"/>
              <a:t>Data Control Language (DCL)</a:t>
            </a:r>
          </a:p>
          <a:p>
            <a:pPr lvl="1" eaLnBrk="1" hangingPunct="1">
              <a:buFont typeface="Arial" charset="0"/>
              <a:buChar char="•"/>
            </a:pPr>
            <a:r>
              <a:rPr altLang="en-US" b="1"/>
              <a:t>Transaction Control Language (TCL)</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717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52939480-A934-904C-8871-67970BF04BAD}" type="slidenum">
              <a:rPr lang="en-US" altLang="en-US" sz="900" b="1">
                <a:solidFill>
                  <a:schemeClr val="tx1"/>
                </a:solidFill>
                <a:ea typeface="Arial" charset="0"/>
                <a:cs typeface="Arial" charset="0"/>
              </a:rPr>
              <a:pPr>
                <a:spcBef>
                  <a:spcPct val="0"/>
                </a:spcBef>
                <a:buClrTx/>
                <a:buSzTx/>
                <a:buFontTx/>
                <a:buNone/>
              </a:pPr>
              <a:t>3</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WHERE</a:t>
            </a:r>
          </a:p>
        </p:txBody>
      </p:sp>
      <p:sp>
        <p:nvSpPr>
          <p:cNvPr id="62467"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5 text: 	</a:t>
            </a:r>
            <a:r>
              <a:rPr altLang="en-US" sz="2000" i="1"/>
              <a:t>Retrieve the product id, product name, vendor id, and product </a:t>
            </a:r>
            <a:br>
              <a:rPr altLang="en-US" sz="2000" i="1"/>
            </a:br>
            <a:r>
              <a:rPr altLang="en-US" sz="2000" i="1"/>
              <a:t>		price for each product in the FW category whose price is equal to </a:t>
            </a:r>
            <a:br>
              <a:rPr altLang="en-US" sz="2000" i="1"/>
            </a:br>
            <a:r>
              <a:rPr altLang="en-US" sz="2000" i="1"/>
              <a:t>		or below $110</a:t>
            </a:r>
            <a:br>
              <a:rPr altLang="en-US" sz="2000" i="1"/>
            </a:br>
            <a:endParaRPr altLang="en-US" sz="2000" b="1" i="1"/>
          </a:p>
          <a:p>
            <a:pPr marL="0" indent="0" eaLnBrk="1" hangingPunct="1">
              <a:buFont typeface="Wingdings" charset="2"/>
              <a:buNone/>
            </a:pPr>
            <a:r>
              <a:rPr altLang="en-US" sz="2000" b="1" i="1"/>
              <a:t>Query 5: 	</a:t>
            </a:r>
            <a:r>
              <a:rPr altLang="en-US" sz="1800">
                <a:latin typeface="Courier New" charset="0"/>
                <a:ea typeface="Courier New" charset="0"/>
                <a:cs typeface="Courier New" charset="0"/>
              </a:rPr>
              <a:t>SELECT 	productid, productname, vendorid,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productprice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productprice &lt;= 110 AND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categoryid = 'FW';</a:t>
            </a:r>
          </a:p>
          <a:p>
            <a:pPr marL="0" indent="0" eaLnBrk="1" hangingPunct="1">
              <a:buFont typeface="Wingdings" charset="2"/>
              <a:buNone/>
            </a:pPr>
            <a:endParaRPr altLang="en-US" sz="1800">
              <a:latin typeface="Courier New" charset="0"/>
              <a:ea typeface="Courier New" charset="0"/>
              <a:cs typeface="Courier New" charset="0"/>
            </a:endParaRPr>
          </a:p>
          <a:p>
            <a:pPr marL="0" indent="0" eaLnBrk="1" hangingPunct="1">
              <a:buFont typeface="Wingdings" charset="2"/>
              <a:buNone/>
            </a:pPr>
            <a:r>
              <a:rPr altLang="en-US" sz="2000" b="1" i="1"/>
              <a:t>Query 5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6246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79B634AB-B493-B64F-9DEE-D927A853040E}" type="slidenum">
              <a:rPr lang="en-US" altLang="en-US" sz="900" b="1">
                <a:solidFill>
                  <a:schemeClr val="tx1"/>
                </a:solidFill>
                <a:ea typeface="Arial" charset="0"/>
                <a:cs typeface="Arial" charset="0"/>
              </a:rPr>
              <a:pPr>
                <a:spcBef>
                  <a:spcPct val="0"/>
                </a:spcBef>
                <a:buClrTx/>
                <a:buSzTx/>
                <a:buFontTx/>
                <a:buNone/>
              </a:pPr>
              <a:t>30</a:t>
            </a:fld>
            <a:endParaRPr lang="en-US" altLang="en-US" sz="900" b="1">
              <a:solidFill>
                <a:schemeClr val="tx1"/>
              </a:solidFill>
              <a:ea typeface="Arial" charset="0"/>
              <a:cs typeface="Arial" charset="0"/>
            </a:endParaRPr>
          </a:p>
        </p:txBody>
      </p:sp>
      <p:pic>
        <p:nvPicPr>
          <p:cNvPr id="624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338" y="4724400"/>
            <a:ext cx="445770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DISTINCT</a:t>
            </a:r>
          </a:p>
        </p:txBody>
      </p:sp>
      <p:sp>
        <p:nvSpPr>
          <p:cNvPr id="64515" name="Content Placeholder 2"/>
          <p:cNvSpPr>
            <a:spLocks noGrp="1"/>
          </p:cNvSpPr>
          <p:nvPr>
            <p:ph idx="1"/>
          </p:nvPr>
        </p:nvSpPr>
        <p:spPr/>
        <p:txBody>
          <a:bodyPr/>
          <a:lstStyle/>
          <a:p>
            <a:pPr eaLnBrk="1" hangingPunct="1">
              <a:buFont typeface="Wingdings" charset="2"/>
              <a:buChar char="§"/>
            </a:pPr>
            <a:r>
              <a:rPr altLang="en-US" b="1"/>
              <a:t>DISTINCT</a:t>
            </a:r>
          </a:p>
          <a:p>
            <a:pPr lvl="1" eaLnBrk="1" hangingPunct="1">
              <a:buFont typeface="Arial" charset="0"/>
              <a:buChar char="•"/>
            </a:pPr>
            <a:r>
              <a:rPr altLang="en-US"/>
              <a:t>Can be used in conjunction with the SELECT statement</a:t>
            </a:r>
            <a:endParaRPr altLang="en-US">
              <a:latin typeface="Courier New" charset="0"/>
              <a:ea typeface="Courier New" charset="0"/>
              <a:cs typeface="Courier New" charset="0"/>
            </a:endParaRPr>
          </a:p>
          <a:p>
            <a:pPr lvl="1" eaLnBrk="1" hangingPunct="1">
              <a:buFont typeface="Arial" charset="0"/>
              <a:buChar char="•"/>
            </a:pPr>
            <a:r>
              <a:rPr altLang="en-US"/>
              <a:t>Eliminates duplicate values from a query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6451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3B5014C2-16A9-644F-8E2A-3C26D4A94B02}" type="slidenum">
              <a:rPr lang="en-US" altLang="en-US" sz="900" b="1">
                <a:solidFill>
                  <a:schemeClr val="tx1"/>
                </a:solidFill>
                <a:ea typeface="Arial" charset="0"/>
                <a:cs typeface="Arial" charset="0"/>
              </a:rPr>
              <a:pPr>
                <a:spcBef>
                  <a:spcPct val="0"/>
                </a:spcBef>
                <a:buClrTx/>
                <a:buSzTx/>
                <a:buFontTx/>
                <a:buNone/>
              </a:pPr>
              <a:t>31</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DISTINCT</a:t>
            </a:r>
          </a:p>
        </p:txBody>
      </p:sp>
      <p:sp>
        <p:nvSpPr>
          <p:cNvPr id="66563"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6 text: 	</a:t>
            </a:r>
            <a:r>
              <a:rPr altLang="en-US" sz="2000" i="1"/>
              <a:t>Retrieve the VendorID value for each record in the relation </a:t>
            </a:r>
            <a:br>
              <a:rPr altLang="en-US" sz="2000" i="1"/>
            </a:br>
            <a:r>
              <a:rPr altLang="en-US" sz="2000" i="1"/>
              <a:t>		PRODUCT</a:t>
            </a:r>
          </a:p>
          <a:p>
            <a:pPr marL="0" indent="0" eaLnBrk="1" hangingPunct="1">
              <a:buFont typeface="Wingdings" charset="2"/>
              <a:buNone/>
            </a:pPr>
            <a:endParaRPr altLang="en-US" sz="2000" b="1" i="1"/>
          </a:p>
          <a:p>
            <a:pPr marL="0" indent="0" eaLnBrk="1" hangingPunct="1">
              <a:buFont typeface="Wingdings" charset="2"/>
              <a:buNone/>
            </a:pPr>
            <a:r>
              <a:rPr altLang="en-US" sz="2000" b="1" i="1"/>
              <a:t>Query 6: 	</a:t>
            </a:r>
            <a:r>
              <a:rPr altLang="en-US" sz="1800">
                <a:latin typeface="Courier New" charset="0"/>
                <a:ea typeface="Courier New" charset="0"/>
                <a:cs typeface="Courier New" charset="0"/>
              </a:rPr>
              <a:t>SELECT 	vendorid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a:t>
            </a:r>
          </a:p>
          <a:p>
            <a:pPr marL="0" indent="0" eaLnBrk="1" hangingPunct="1">
              <a:buFont typeface="Wingdings" charset="2"/>
              <a:buNone/>
            </a:pPr>
            <a:endParaRPr altLang="en-US" sz="2000" b="1" i="1"/>
          </a:p>
          <a:p>
            <a:pPr marL="0" indent="0" eaLnBrk="1" hangingPunct="1">
              <a:buFont typeface="Wingdings" charset="2"/>
              <a:buNone/>
            </a:pPr>
            <a:r>
              <a:rPr altLang="en-US" sz="2000" b="1" i="1"/>
              <a:t>Query 6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6656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66EEDE58-3706-7640-88B5-70ACF7DBAEED}" type="slidenum">
              <a:rPr lang="en-US" altLang="en-US" sz="900" b="1">
                <a:solidFill>
                  <a:schemeClr val="tx1"/>
                </a:solidFill>
                <a:ea typeface="Arial" charset="0"/>
                <a:cs typeface="Arial" charset="0"/>
              </a:rPr>
              <a:pPr>
                <a:spcBef>
                  <a:spcPct val="0"/>
                </a:spcBef>
                <a:buClrTx/>
                <a:buSzTx/>
                <a:buFontTx/>
                <a:buNone/>
              </a:pPr>
              <a:t>32</a:t>
            </a:fld>
            <a:endParaRPr lang="en-US" altLang="en-US" sz="900" b="1">
              <a:solidFill>
                <a:schemeClr val="tx1"/>
              </a:solidFill>
              <a:ea typeface="Arial" charset="0"/>
              <a:cs typeface="Arial" charset="0"/>
            </a:endParaRPr>
          </a:p>
        </p:txBody>
      </p:sp>
      <p:pic>
        <p:nvPicPr>
          <p:cNvPr id="665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962400"/>
            <a:ext cx="153352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DISTINCT</a:t>
            </a:r>
          </a:p>
        </p:txBody>
      </p:sp>
      <p:sp>
        <p:nvSpPr>
          <p:cNvPr id="68611"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7 text: 	</a:t>
            </a:r>
            <a:r>
              <a:rPr altLang="en-US" sz="2000" i="1"/>
              <a:t>Show one instance of all the different VendorID values in the </a:t>
            </a:r>
            <a:br>
              <a:rPr altLang="en-US" sz="2000" i="1"/>
            </a:br>
            <a:r>
              <a:rPr altLang="en-US" sz="2000" i="1"/>
              <a:t>		relation PRODUCT</a:t>
            </a:r>
            <a:br>
              <a:rPr altLang="en-US" sz="2000" i="1"/>
            </a:br>
            <a:r>
              <a:rPr altLang="en-US" sz="2000" i="1"/>
              <a:t/>
            </a:r>
            <a:br>
              <a:rPr altLang="en-US" sz="2000" i="1"/>
            </a:br>
            <a:r>
              <a:rPr altLang="en-US" sz="2000" b="1" i="1"/>
              <a:t>Query 7: 	</a:t>
            </a:r>
            <a:r>
              <a:rPr altLang="en-US" sz="1800">
                <a:latin typeface="Courier New" charset="0"/>
                <a:ea typeface="Courier New" charset="0"/>
                <a:cs typeface="Courier New" charset="0"/>
              </a:rPr>
              <a:t>SELECT 	DISTINCT vendorid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a:t>
            </a:r>
          </a:p>
          <a:p>
            <a:pPr marL="0" indent="0" eaLnBrk="1" hangingPunct="1">
              <a:buFont typeface="Wingdings" charset="2"/>
              <a:buNone/>
            </a:pPr>
            <a:endParaRPr altLang="en-US" sz="2000" b="1" i="1"/>
          </a:p>
          <a:p>
            <a:pPr marL="0" indent="0" eaLnBrk="1" hangingPunct="1">
              <a:buFont typeface="Wingdings" charset="2"/>
              <a:buNone/>
            </a:pPr>
            <a:r>
              <a:rPr altLang="en-US" sz="2000" b="1" i="1"/>
              <a:t>Query 7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6861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7D0287A8-F671-7049-940B-54EEB0C5B544}" type="slidenum">
              <a:rPr lang="en-US" altLang="en-US" sz="900" b="1">
                <a:solidFill>
                  <a:schemeClr val="tx1"/>
                </a:solidFill>
                <a:ea typeface="Arial" charset="0"/>
                <a:cs typeface="Arial" charset="0"/>
              </a:rPr>
              <a:pPr>
                <a:spcBef>
                  <a:spcPct val="0"/>
                </a:spcBef>
                <a:buClrTx/>
                <a:buSzTx/>
                <a:buFontTx/>
                <a:buNone/>
              </a:pPr>
              <a:t>33</a:t>
            </a:fld>
            <a:endParaRPr lang="en-US" altLang="en-US" sz="900" b="1">
              <a:solidFill>
                <a:schemeClr val="tx1"/>
              </a:solidFill>
              <a:ea typeface="Arial" charset="0"/>
              <a:cs typeface="Arial" charset="0"/>
            </a:endParaRPr>
          </a:p>
        </p:txBody>
      </p:sp>
      <p:pic>
        <p:nvPicPr>
          <p:cNvPr id="686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10000"/>
            <a:ext cx="155257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ORDER BY</a:t>
            </a:r>
          </a:p>
        </p:txBody>
      </p:sp>
      <p:sp>
        <p:nvSpPr>
          <p:cNvPr id="70659" name="Content Placeholder 2"/>
          <p:cNvSpPr>
            <a:spLocks noGrp="1"/>
          </p:cNvSpPr>
          <p:nvPr>
            <p:ph idx="1"/>
          </p:nvPr>
        </p:nvSpPr>
        <p:spPr/>
        <p:txBody>
          <a:bodyPr/>
          <a:lstStyle/>
          <a:p>
            <a:pPr eaLnBrk="1" hangingPunct="1">
              <a:buFont typeface="Wingdings" charset="2"/>
              <a:buChar char="§"/>
            </a:pPr>
            <a:r>
              <a:rPr altLang="en-US" b="1"/>
              <a:t>ORDER BY</a:t>
            </a:r>
          </a:p>
          <a:p>
            <a:pPr lvl="1" eaLnBrk="1" hangingPunct="1">
              <a:buFont typeface="Arial" charset="0"/>
              <a:buChar char="•"/>
            </a:pPr>
            <a:r>
              <a:rPr altLang="en-US"/>
              <a:t>Used to sort the results of the query by one or more columns (or expressions)</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7066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2FD99B77-F7BA-3D40-B613-426F6CDD29D8}" type="slidenum">
              <a:rPr lang="en-US" altLang="en-US" sz="900" b="1">
                <a:solidFill>
                  <a:schemeClr val="tx1"/>
                </a:solidFill>
                <a:ea typeface="Arial" charset="0"/>
                <a:cs typeface="Arial" charset="0"/>
              </a:rPr>
              <a:pPr>
                <a:spcBef>
                  <a:spcPct val="0"/>
                </a:spcBef>
                <a:buClrTx/>
                <a:buSzTx/>
                <a:buFontTx/>
                <a:buNone/>
              </a:pPr>
              <a:t>34</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ORDER BY</a:t>
            </a:r>
          </a:p>
        </p:txBody>
      </p:sp>
      <p:sp>
        <p:nvSpPr>
          <p:cNvPr id="72707"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8 text: 	</a:t>
            </a:r>
            <a:r>
              <a:rPr altLang="en-US" sz="2000" i="1"/>
              <a:t>Retrieve the product id, product name, category id, and product </a:t>
            </a:r>
            <a:br>
              <a:rPr altLang="en-US" sz="2000" i="1"/>
            </a:br>
            <a:r>
              <a:rPr altLang="en-US" sz="2000" i="1"/>
              <a:t>		price for each product in the FW product category, sorted by </a:t>
            </a:r>
            <a:br>
              <a:rPr altLang="en-US" sz="2000" i="1"/>
            </a:br>
            <a:r>
              <a:rPr altLang="en-US" sz="2000" i="1"/>
              <a:t>		product price</a:t>
            </a:r>
            <a:br>
              <a:rPr altLang="en-US" sz="2000" i="1"/>
            </a:br>
            <a:r>
              <a:rPr altLang="en-US" sz="2000" i="1"/>
              <a:t/>
            </a:r>
            <a:br>
              <a:rPr altLang="en-US" sz="2000" i="1"/>
            </a:br>
            <a:r>
              <a:rPr altLang="en-US" sz="2000" b="1" i="1"/>
              <a:t>Query 8: 	</a:t>
            </a:r>
            <a:r>
              <a:rPr altLang="en-US" sz="1800">
                <a:latin typeface="Courier New" charset="0"/>
                <a:ea typeface="Courier New" charset="0"/>
                <a:cs typeface="Courier New" charset="0"/>
              </a:rPr>
              <a:t>SELECT 	productid, productname, categoryid,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productprice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categoryid = 'FW'</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ORDER BY 	productprice;		</a:t>
            </a:r>
          </a:p>
          <a:p>
            <a:pPr marL="0" indent="0" eaLnBrk="1" hangingPunct="1">
              <a:buFont typeface="Wingdings" charset="2"/>
              <a:buNone/>
            </a:pPr>
            <a:endParaRPr altLang="en-US" sz="2000" b="1" i="1"/>
          </a:p>
          <a:p>
            <a:pPr marL="0" indent="0" eaLnBrk="1" hangingPunct="1">
              <a:buFont typeface="Wingdings" charset="2"/>
              <a:buNone/>
            </a:pPr>
            <a:r>
              <a:rPr altLang="en-US" sz="2000" b="1" i="1"/>
              <a:t>Query 8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7270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9E064075-1D90-FB45-B7CC-D58099174F51}" type="slidenum">
              <a:rPr lang="en-US" altLang="en-US" sz="900" b="1">
                <a:solidFill>
                  <a:schemeClr val="tx1"/>
                </a:solidFill>
                <a:ea typeface="Arial" charset="0"/>
                <a:cs typeface="Arial" charset="0"/>
              </a:rPr>
              <a:pPr>
                <a:spcBef>
                  <a:spcPct val="0"/>
                </a:spcBef>
                <a:buClrTx/>
                <a:buSzTx/>
                <a:buFontTx/>
                <a:buNone/>
              </a:pPr>
              <a:t>35</a:t>
            </a:fld>
            <a:endParaRPr lang="en-US" altLang="en-US" sz="900" b="1">
              <a:solidFill>
                <a:schemeClr val="tx1"/>
              </a:solidFill>
              <a:ea typeface="Arial" charset="0"/>
              <a:cs typeface="Arial" charset="0"/>
            </a:endParaRPr>
          </a:p>
        </p:txBody>
      </p:sp>
      <p:pic>
        <p:nvPicPr>
          <p:cNvPr id="727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648200"/>
            <a:ext cx="45624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ORDER BY</a:t>
            </a:r>
          </a:p>
        </p:txBody>
      </p:sp>
      <p:sp>
        <p:nvSpPr>
          <p:cNvPr id="74755"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9 text: 	</a:t>
            </a:r>
            <a:r>
              <a:rPr altLang="en-US" sz="2000" i="1"/>
              <a:t>Retrieve the product id, product name, category id, and product</a:t>
            </a:r>
            <a:br>
              <a:rPr altLang="en-US" sz="2000" i="1"/>
            </a:br>
            <a:r>
              <a:rPr altLang="en-US" sz="2000" i="1"/>
              <a:t>		price for each product in the FW product category, sorted by </a:t>
            </a:r>
            <a:br>
              <a:rPr altLang="en-US" sz="2000" i="1"/>
            </a:br>
            <a:r>
              <a:rPr altLang="en-US" sz="2000" i="1"/>
              <a:t>		product price in descending order</a:t>
            </a:r>
            <a:br>
              <a:rPr altLang="en-US" sz="2000" i="1"/>
            </a:br>
            <a:r>
              <a:rPr altLang="en-US" sz="2000" i="1"/>
              <a:t/>
            </a:r>
            <a:br>
              <a:rPr altLang="en-US" sz="2000" i="1"/>
            </a:br>
            <a:r>
              <a:rPr altLang="en-US" sz="2000" b="1" i="1"/>
              <a:t>Query 9: 	</a:t>
            </a:r>
            <a:r>
              <a:rPr altLang="en-US" sz="1800">
                <a:latin typeface="Courier New" charset="0"/>
                <a:ea typeface="Courier New" charset="0"/>
                <a:cs typeface="Courier New" charset="0"/>
              </a:rPr>
              <a:t>SELECT 	productid, productname, categoryid,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productprice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categoryid = 'FW'</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ORDER BY 	productprice DESC;	</a:t>
            </a:r>
          </a:p>
          <a:p>
            <a:pPr marL="0" indent="0" eaLnBrk="1" hangingPunct="1">
              <a:buFont typeface="Wingdings" charset="2"/>
              <a:buNone/>
            </a:pPr>
            <a:endParaRPr altLang="en-US" sz="2000" b="1" i="1"/>
          </a:p>
          <a:p>
            <a:pPr marL="0" indent="0" eaLnBrk="1" hangingPunct="1">
              <a:buFont typeface="Wingdings" charset="2"/>
              <a:buNone/>
            </a:pPr>
            <a:r>
              <a:rPr altLang="en-US" sz="2000" b="1" i="1"/>
              <a:t>Query 9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7475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EDA82270-4DFC-5044-BBE3-7547A923FBC9}" type="slidenum">
              <a:rPr lang="en-US" altLang="en-US" sz="900" b="1">
                <a:solidFill>
                  <a:schemeClr val="tx1"/>
                </a:solidFill>
                <a:ea typeface="Arial" charset="0"/>
                <a:cs typeface="Arial" charset="0"/>
              </a:rPr>
              <a:pPr>
                <a:spcBef>
                  <a:spcPct val="0"/>
                </a:spcBef>
                <a:buClrTx/>
                <a:buSzTx/>
                <a:buFontTx/>
                <a:buNone/>
              </a:pPr>
              <a:t>36</a:t>
            </a:fld>
            <a:endParaRPr lang="en-US" altLang="en-US" sz="900" b="1">
              <a:solidFill>
                <a:schemeClr val="tx1"/>
              </a:solidFill>
              <a:ea typeface="Arial" charset="0"/>
              <a:cs typeface="Arial" charset="0"/>
            </a:endParaRPr>
          </a:p>
        </p:txBody>
      </p:sp>
      <p:pic>
        <p:nvPicPr>
          <p:cNvPr id="747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648200"/>
            <a:ext cx="45624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ORDER BY</a:t>
            </a:r>
          </a:p>
        </p:txBody>
      </p:sp>
      <p:sp>
        <p:nvSpPr>
          <p:cNvPr id="76803"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10 text: 	</a:t>
            </a:r>
            <a:r>
              <a:rPr altLang="en-US" sz="2000" i="1"/>
              <a:t>Retrieve the product id, product name, category id, and product</a:t>
            </a:r>
            <a:br>
              <a:rPr altLang="en-US" sz="2000" i="1"/>
            </a:br>
            <a:r>
              <a:rPr altLang="en-US" sz="2000" i="1"/>
              <a:t>		price for each product, sorted by category id and, within the same </a:t>
            </a:r>
            <a:br>
              <a:rPr altLang="en-US" sz="2000" i="1"/>
            </a:br>
            <a:r>
              <a:rPr altLang="en-US" sz="2000" i="1"/>
              <a:t>		category id, by product price</a:t>
            </a:r>
            <a:br>
              <a:rPr altLang="en-US" sz="2000" i="1"/>
            </a:br>
            <a:r>
              <a:rPr altLang="en-US" sz="2000" i="1"/>
              <a:t/>
            </a:r>
            <a:br>
              <a:rPr altLang="en-US" sz="2000" i="1"/>
            </a:br>
            <a:r>
              <a:rPr altLang="en-US" sz="2000" b="1" i="1"/>
              <a:t>Query 10 : 	</a:t>
            </a:r>
            <a:r>
              <a:rPr altLang="en-US" sz="1800">
                <a:latin typeface="Courier New" charset="0"/>
                <a:ea typeface="Courier New" charset="0"/>
                <a:cs typeface="Courier New" charset="0"/>
              </a:rPr>
              <a:t>SELECT 	productid, productname, categoryid,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productprice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ORDER BY 	categoryid, productprice;		</a:t>
            </a:r>
          </a:p>
          <a:p>
            <a:pPr marL="0" indent="0" eaLnBrk="1" hangingPunct="1">
              <a:buFont typeface="Wingdings" charset="2"/>
              <a:buNone/>
            </a:pPr>
            <a:endParaRPr altLang="en-US" sz="2000" b="1" i="1"/>
          </a:p>
          <a:p>
            <a:pPr marL="0" indent="0" eaLnBrk="1" hangingPunct="1">
              <a:buFont typeface="Wingdings" charset="2"/>
              <a:buNone/>
            </a:pPr>
            <a:r>
              <a:rPr altLang="en-US" sz="2000" b="1" i="1"/>
              <a:t>Query 10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7680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B9D75016-4778-2F49-92FD-E24345F7E877}" type="slidenum">
              <a:rPr lang="en-US" altLang="en-US" sz="900" b="1">
                <a:solidFill>
                  <a:schemeClr val="tx1"/>
                </a:solidFill>
                <a:ea typeface="Arial" charset="0"/>
                <a:cs typeface="Arial" charset="0"/>
              </a:rPr>
              <a:pPr>
                <a:spcBef>
                  <a:spcPct val="0"/>
                </a:spcBef>
                <a:buClrTx/>
                <a:buSzTx/>
                <a:buFontTx/>
                <a:buNone/>
              </a:pPr>
              <a:t>37</a:t>
            </a:fld>
            <a:endParaRPr lang="en-US" altLang="en-US" sz="900" b="1">
              <a:solidFill>
                <a:schemeClr val="tx1"/>
              </a:solidFill>
              <a:ea typeface="Arial" charset="0"/>
              <a:cs typeface="Arial" charset="0"/>
            </a:endParaRPr>
          </a:p>
        </p:txBody>
      </p:sp>
      <p:pic>
        <p:nvPicPr>
          <p:cNvPr id="768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0" y="4191000"/>
            <a:ext cx="45339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LIKE</a:t>
            </a:r>
          </a:p>
        </p:txBody>
      </p:sp>
      <p:sp>
        <p:nvSpPr>
          <p:cNvPr id="78851" name="Content Placeholder 2"/>
          <p:cNvSpPr>
            <a:spLocks noGrp="1"/>
          </p:cNvSpPr>
          <p:nvPr>
            <p:ph idx="1"/>
          </p:nvPr>
        </p:nvSpPr>
        <p:spPr/>
        <p:txBody>
          <a:bodyPr/>
          <a:lstStyle/>
          <a:p>
            <a:pPr eaLnBrk="1" hangingPunct="1">
              <a:buFont typeface="Wingdings" charset="2"/>
              <a:buChar char="§"/>
            </a:pPr>
            <a:r>
              <a:rPr altLang="en-US" b="1"/>
              <a:t>LIKE</a:t>
            </a:r>
          </a:p>
          <a:p>
            <a:pPr lvl="1" eaLnBrk="1" hangingPunct="1">
              <a:buFont typeface="Arial" charset="0"/>
              <a:buChar char="•"/>
            </a:pPr>
            <a:r>
              <a:rPr altLang="en-US"/>
              <a:t>Used for retrieval of records whose values partially match a certain criteria</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7885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760EE6B5-9F4F-EF4D-A467-EC07C62FB6EA}" type="slidenum">
              <a:rPr lang="en-US" altLang="en-US" sz="900" b="1">
                <a:solidFill>
                  <a:schemeClr val="tx1"/>
                </a:solidFill>
                <a:ea typeface="Arial" charset="0"/>
                <a:cs typeface="Arial" charset="0"/>
              </a:rPr>
              <a:pPr>
                <a:spcBef>
                  <a:spcPct val="0"/>
                </a:spcBef>
                <a:buClrTx/>
                <a:buSzTx/>
                <a:buFontTx/>
                <a:buNone/>
              </a:pPr>
              <a:t>38</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LIKE</a:t>
            </a:r>
          </a:p>
        </p:txBody>
      </p:sp>
      <p:sp>
        <p:nvSpPr>
          <p:cNvPr id="80899"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11 text: 	</a:t>
            </a:r>
            <a:r>
              <a:rPr altLang="en-US" sz="2000" i="1"/>
              <a:t>Retrieve the record for each product whose product name </a:t>
            </a:r>
            <a:br>
              <a:rPr altLang="en-US" sz="2000" i="1"/>
            </a:br>
            <a:r>
              <a:rPr altLang="en-US" sz="2000" i="1"/>
              <a:t>		contains the phrase ’Boot’</a:t>
            </a:r>
          </a:p>
          <a:p>
            <a:pPr marL="0" indent="0" eaLnBrk="1" hangingPunct="1">
              <a:buFont typeface="Wingdings" charset="2"/>
              <a:buNone/>
            </a:pPr>
            <a:endParaRPr altLang="en-US" sz="2000" i="1"/>
          </a:p>
          <a:p>
            <a:pPr marL="0" indent="0" eaLnBrk="1" hangingPunct="1">
              <a:buFont typeface="Wingdings" charset="2"/>
              <a:buNone/>
            </a:pPr>
            <a:r>
              <a:rPr altLang="en-US" sz="2000" b="1" i="1"/>
              <a:t>Query 11 : 	</a:t>
            </a:r>
            <a:r>
              <a:rPr altLang="en-US" sz="1800">
                <a:latin typeface="Courier New" charset="0"/>
                <a:ea typeface="Courier New" charset="0"/>
                <a:cs typeface="Courier New" charset="0"/>
              </a:rPr>
              <a:t>SELECT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productname LIKE '%Boot%';	</a:t>
            </a:r>
          </a:p>
          <a:p>
            <a:pPr marL="0" indent="0" eaLnBrk="1" hangingPunct="1">
              <a:buFont typeface="Wingdings" charset="2"/>
              <a:buNone/>
            </a:pPr>
            <a:endParaRPr altLang="en-US" sz="2000" b="1" i="1"/>
          </a:p>
          <a:p>
            <a:pPr marL="0" indent="0" eaLnBrk="1" hangingPunct="1">
              <a:buFont typeface="Wingdings" charset="2"/>
              <a:buNone/>
            </a:pPr>
            <a:endParaRPr altLang="en-US" sz="2000" b="1" i="1"/>
          </a:p>
          <a:p>
            <a:pPr marL="0" indent="0" eaLnBrk="1" hangingPunct="1">
              <a:buFont typeface="Wingdings" charset="2"/>
              <a:buNone/>
            </a:pPr>
            <a:r>
              <a:rPr altLang="en-US" sz="2000" b="1" i="1"/>
              <a:t>Query 11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8090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3B3009F8-10B1-6C4F-A9F8-B9C24BD136B4}" type="slidenum">
              <a:rPr lang="en-US" altLang="en-US" sz="900" b="1">
                <a:solidFill>
                  <a:schemeClr val="tx1"/>
                </a:solidFill>
                <a:ea typeface="Arial" charset="0"/>
                <a:cs typeface="Arial" charset="0"/>
              </a:rPr>
              <a:pPr>
                <a:spcBef>
                  <a:spcPct val="0"/>
                </a:spcBef>
                <a:buClrTx/>
                <a:buSzTx/>
                <a:buFontTx/>
                <a:buNone/>
              </a:pPr>
              <a:t>39</a:t>
            </a:fld>
            <a:endParaRPr lang="en-US" altLang="en-US" sz="900" b="1">
              <a:solidFill>
                <a:schemeClr val="tx1"/>
              </a:solidFill>
              <a:ea typeface="Arial" charset="0"/>
              <a:cs typeface="Arial" charset="0"/>
            </a:endParaRPr>
          </a:p>
        </p:txBody>
      </p:sp>
      <p:pic>
        <p:nvPicPr>
          <p:cNvPr id="809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343400"/>
            <a:ext cx="53721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INTRODUCTION</a:t>
            </a:r>
          </a:p>
        </p:txBody>
      </p:sp>
      <p:sp>
        <p:nvSpPr>
          <p:cNvPr id="3" name="Content Placeholder 2"/>
          <p:cNvSpPr>
            <a:spLocks noGrp="1"/>
          </p:cNvSpPr>
          <p:nvPr>
            <p:ph idx="1"/>
          </p:nvPr>
        </p:nvSpPr>
        <p:spPr>
          <a:xfrm>
            <a:off x="304800" y="1554162"/>
            <a:ext cx="8686800" cy="4525963"/>
          </a:xfrm>
          <a:extLst/>
        </p:spPr>
        <p:txBody>
          <a:bodyPr/>
          <a:lstStyle/>
          <a:p>
            <a:pPr eaLnBrk="1" fontAlgn="auto" hangingPunct="1">
              <a:spcAft>
                <a:spcPts val="0"/>
              </a:spcAft>
              <a:defRPr/>
            </a:pPr>
            <a:r>
              <a:rPr b="1" dirty="0" smtClean="0"/>
              <a:t>Data </a:t>
            </a:r>
            <a:r>
              <a:rPr b="1" dirty="0"/>
              <a:t>Definition Language (DDL)</a:t>
            </a:r>
          </a:p>
          <a:p>
            <a:pPr lvl="1" eaLnBrk="1" fontAlgn="auto" hangingPunct="1">
              <a:spcAft>
                <a:spcPts val="0"/>
              </a:spcAft>
              <a:defRPr/>
            </a:pPr>
            <a:r>
              <a:rPr dirty="0" smtClean="0"/>
              <a:t>Used to </a:t>
            </a:r>
            <a:r>
              <a:rPr dirty="0"/>
              <a:t>create and modify the structure of the </a:t>
            </a:r>
            <a:r>
              <a:rPr dirty="0" smtClean="0"/>
              <a:t>database</a:t>
            </a:r>
          </a:p>
          <a:p>
            <a:pPr lvl="1" eaLnBrk="1" fontAlgn="auto" hangingPunct="1">
              <a:spcAft>
                <a:spcPts val="0"/>
              </a:spcAft>
              <a:defRPr/>
            </a:pPr>
            <a:r>
              <a:rPr dirty="0" smtClean="0"/>
              <a:t>Example commands: </a:t>
            </a:r>
          </a:p>
          <a:p>
            <a:pPr marL="3143250" lvl="7" indent="0">
              <a:buFont typeface="Wingdings 2"/>
              <a:buNone/>
              <a:defRPr/>
            </a:pPr>
            <a:r>
              <a:rPr lang="en-US" sz="2000" dirty="0">
                <a:latin typeface="Courier New" pitchFamily="49" charset="0"/>
                <a:cs typeface="Courier New" pitchFamily="49" charset="0"/>
              </a:rPr>
              <a:t>CREATE </a:t>
            </a:r>
          </a:p>
          <a:p>
            <a:pPr marL="3143250" lvl="7" indent="0">
              <a:buFont typeface="Wingdings 2"/>
              <a:buNone/>
              <a:defRPr/>
            </a:pPr>
            <a:r>
              <a:rPr lang="en-US" sz="2000" dirty="0">
                <a:latin typeface="Courier New" pitchFamily="49" charset="0"/>
                <a:cs typeface="Courier New" pitchFamily="49" charset="0"/>
              </a:rPr>
              <a:t>ALTER </a:t>
            </a:r>
          </a:p>
          <a:p>
            <a:pPr marL="3143250" lvl="7" indent="0">
              <a:buFont typeface="Wingdings 2"/>
              <a:buNone/>
              <a:defRPr/>
            </a:pPr>
            <a:r>
              <a:rPr lang="en-US" sz="2000" dirty="0">
                <a:latin typeface="Courier New" pitchFamily="49" charset="0"/>
                <a:cs typeface="Courier New" pitchFamily="49" charset="0"/>
              </a:rPr>
              <a:t>DROP </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922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FF7CC057-7357-FD46-A225-30B1F7C56AD7}" type="slidenum">
              <a:rPr lang="en-US" altLang="en-US" sz="900" b="1">
                <a:solidFill>
                  <a:schemeClr val="tx1"/>
                </a:solidFill>
                <a:ea typeface="Arial" charset="0"/>
                <a:cs typeface="Arial" charset="0"/>
              </a:rPr>
              <a:pPr>
                <a:spcBef>
                  <a:spcPct val="0"/>
                </a:spcBef>
                <a:buClrTx/>
                <a:buSzTx/>
                <a:buFontTx/>
                <a:buNone/>
              </a:pPr>
              <a:t>4</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Aggregate Functions</a:t>
            </a:r>
          </a:p>
        </p:txBody>
      </p:sp>
      <p:sp>
        <p:nvSpPr>
          <p:cNvPr id="82947" name="Content Placeholder 2"/>
          <p:cNvSpPr>
            <a:spLocks noGrp="1"/>
          </p:cNvSpPr>
          <p:nvPr>
            <p:ph idx="1"/>
          </p:nvPr>
        </p:nvSpPr>
        <p:spPr/>
        <p:txBody>
          <a:bodyPr/>
          <a:lstStyle/>
          <a:p>
            <a:pPr eaLnBrk="1" hangingPunct="1">
              <a:buFont typeface="Wingdings" charset="2"/>
              <a:buChar char="§"/>
            </a:pPr>
            <a:r>
              <a:rPr altLang="en-US" b="1"/>
              <a:t>Aggregate functions</a:t>
            </a:r>
          </a:p>
          <a:p>
            <a:pPr lvl="1" eaLnBrk="1" hangingPunct="1">
              <a:buFont typeface="Arial" charset="0"/>
              <a:buChar char="•"/>
            </a:pPr>
            <a:r>
              <a:rPr altLang="en-US"/>
              <a:t>For calculating and summarizing values in queries, SQL provides the following aggregate functions: </a:t>
            </a:r>
          </a:p>
          <a:p>
            <a:pPr lvl="2" eaLnBrk="1" hangingPunct="1">
              <a:buFont typeface="Courier New" charset="0"/>
              <a:buChar char="o"/>
            </a:pPr>
            <a:r>
              <a:rPr altLang="en-US"/>
              <a:t>COUNT</a:t>
            </a:r>
          </a:p>
          <a:p>
            <a:pPr lvl="2" eaLnBrk="1" hangingPunct="1">
              <a:buFont typeface="Courier New" charset="0"/>
              <a:buChar char="o"/>
            </a:pPr>
            <a:r>
              <a:rPr altLang="en-US"/>
              <a:t>SUM</a:t>
            </a:r>
          </a:p>
          <a:p>
            <a:pPr lvl="2" eaLnBrk="1" hangingPunct="1">
              <a:buFont typeface="Courier New" charset="0"/>
              <a:buChar char="o"/>
            </a:pPr>
            <a:r>
              <a:rPr altLang="en-US"/>
              <a:t>AVG</a:t>
            </a:r>
          </a:p>
          <a:p>
            <a:pPr lvl="2" eaLnBrk="1" hangingPunct="1">
              <a:buFont typeface="Courier New" charset="0"/>
              <a:buChar char="o"/>
            </a:pPr>
            <a:r>
              <a:rPr altLang="en-US"/>
              <a:t>MIN</a:t>
            </a:r>
          </a:p>
          <a:p>
            <a:pPr lvl="2" eaLnBrk="1" hangingPunct="1">
              <a:buFont typeface="Courier New" charset="0"/>
              <a:buChar char="o"/>
            </a:pPr>
            <a:r>
              <a:rPr altLang="en-US"/>
              <a:t>MAX</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8294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6D1F9D19-DFA9-144C-ADAA-E39779F71749}" type="slidenum">
              <a:rPr lang="en-US" altLang="en-US" sz="900" b="1">
                <a:solidFill>
                  <a:schemeClr val="tx1"/>
                </a:solidFill>
                <a:ea typeface="Arial" charset="0"/>
                <a:cs typeface="Arial" charset="0"/>
              </a:rPr>
              <a:pPr>
                <a:spcBef>
                  <a:spcPct val="0"/>
                </a:spcBef>
                <a:buClrTx/>
                <a:buSzTx/>
                <a:buFontTx/>
                <a:buNone/>
              </a:pPr>
              <a:t>40</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Aggregate Functions</a:t>
            </a:r>
          </a:p>
        </p:txBody>
      </p:sp>
      <p:sp>
        <p:nvSpPr>
          <p:cNvPr id="84995"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12 text: 	</a:t>
            </a:r>
            <a:r>
              <a:rPr altLang="en-US" sz="2000" i="1"/>
              <a:t>Retrieve the average price of all products</a:t>
            </a:r>
          </a:p>
          <a:p>
            <a:pPr marL="0" indent="0" eaLnBrk="1" hangingPunct="1">
              <a:buFont typeface="Wingdings" charset="2"/>
              <a:buNone/>
            </a:pPr>
            <a:endParaRPr altLang="en-US" sz="2000" i="1"/>
          </a:p>
          <a:p>
            <a:pPr marL="0" indent="0" eaLnBrk="1" hangingPunct="1">
              <a:buFont typeface="Wingdings" charset="2"/>
              <a:buNone/>
            </a:pPr>
            <a:r>
              <a:rPr altLang="en-US" sz="2000" b="1" i="1"/>
              <a:t>Query 12 : 	</a:t>
            </a:r>
            <a:r>
              <a:rPr altLang="en-US" sz="1800">
                <a:latin typeface="Courier New" charset="0"/>
                <a:ea typeface="Courier New" charset="0"/>
                <a:cs typeface="Courier New" charset="0"/>
              </a:rPr>
              <a:t>SELECT AVG(productprice)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endParaRPr altLang="en-US" sz="2000" b="1" i="1"/>
          </a:p>
          <a:p>
            <a:pPr marL="0" indent="0" eaLnBrk="1" hangingPunct="1">
              <a:buFont typeface="Wingdings" charset="2"/>
              <a:buNone/>
            </a:pPr>
            <a:endParaRPr altLang="en-US" sz="2000" b="1" i="1"/>
          </a:p>
          <a:p>
            <a:pPr marL="0" indent="0" eaLnBrk="1" hangingPunct="1">
              <a:buFont typeface="Wingdings" charset="2"/>
              <a:buNone/>
            </a:pPr>
            <a:endParaRPr altLang="en-US" sz="2000" b="1" i="1"/>
          </a:p>
          <a:p>
            <a:pPr marL="0" indent="0" eaLnBrk="1" hangingPunct="1">
              <a:buFont typeface="Wingdings" charset="2"/>
              <a:buNone/>
            </a:pPr>
            <a:r>
              <a:rPr altLang="en-US" sz="2000" b="1" i="1"/>
              <a:t>Query 12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8499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7668BBDB-0AFC-BF4B-9985-C49DC125452B}" type="slidenum">
              <a:rPr lang="en-US" altLang="en-US" sz="900" b="1">
                <a:solidFill>
                  <a:schemeClr val="tx1"/>
                </a:solidFill>
                <a:ea typeface="Arial" charset="0"/>
                <a:cs typeface="Arial" charset="0"/>
              </a:rPr>
              <a:pPr>
                <a:spcBef>
                  <a:spcPct val="0"/>
                </a:spcBef>
                <a:buClrTx/>
                <a:buSzTx/>
                <a:buFontTx/>
                <a:buNone/>
              </a:pPr>
              <a:t>41</a:t>
            </a:fld>
            <a:endParaRPr lang="en-US" altLang="en-US" sz="900" b="1">
              <a:solidFill>
                <a:schemeClr val="tx1"/>
              </a:solidFill>
              <a:ea typeface="Arial" charset="0"/>
              <a:cs typeface="Arial" charset="0"/>
            </a:endParaRPr>
          </a:p>
        </p:txBody>
      </p:sp>
      <p:pic>
        <p:nvPicPr>
          <p:cNvPr id="849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25" y="3733800"/>
            <a:ext cx="223837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Aggregate Functions</a:t>
            </a:r>
          </a:p>
        </p:txBody>
      </p:sp>
      <p:sp>
        <p:nvSpPr>
          <p:cNvPr id="87043"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13 text: 	</a:t>
            </a:r>
            <a:r>
              <a:rPr altLang="en-US" sz="2000" i="1"/>
              <a:t>Show how many products we offer for sale</a:t>
            </a:r>
          </a:p>
          <a:p>
            <a:pPr marL="0" indent="0" eaLnBrk="1" hangingPunct="1">
              <a:buFont typeface="Wingdings" charset="2"/>
              <a:buNone/>
            </a:pPr>
            <a:endParaRPr altLang="en-US" sz="2000" i="1"/>
          </a:p>
          <a:p>
            <a:pPr marL="0" indent="0" eaLnBrk="1" hangingPunct="1">
              <a:buFont typeface="Wingdings" charset="2"/>
              <a:buNone/>
            </a:pPr>
            <a:r>
              <a:rPr altLang="en-US" sz="2000" b="1" i="1"/>
              <a:t>Query 13 : 	</a:t>
            </a:r>
            <a:r>
              <a:rPr altLang="en-US" sz="1800">
                <a:latin typeface="Courier New" charset="0"/>
                <a:ea typeface="Courier New" charset="0"/>
                <a:cs typeface="Courier New" charset="0"/>
              </a:rPr>
              <a:t>SELECT COUNT(*)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endParaRPr altLang="en-US" sz="2000" b="1" i="1"/>
          </a:p>
          <a:p>
            <a:pPr marL="0" indent="0" eaLnBrk="1" hangingPunct="1">
              <a:buFont typeface="Wingdings" charset="2"/>
              <a:buNone/>
            </a:pPr>
            <a:endParaRPr altLang="en-US" sz="2000" b="1" i="1"/>
          </a:p>
          <a:p>
            <a:pPr marL="0" indent="0" eaLnBrk="1" hangingPunct="1">
              <a:buFont typeface="Wingdings" charset="2"/>
              <a:buNone/>
            </a:pPr>
            <a:endParaRPr altLang="en-US" sz="2000" b="1" i="1"/>
          </a:p>
          <a:p>
            <a:pPr marL="0" indent="0" eaLnBrk="1" hangingPunct="1">
              <a:buFont typeface="Wingdings" charset="2"/>
              <a:buNone/>
            </a:pPr>
            <a:r>
              <a:rPr altLang="en-US" sz="2000" b="1" i="1"/>
              <a:t>Query 13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8704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91AC2BB4-EDE8-4E4A-BB32-90F17250F474}" type="slidenum">
              <a:rPr lang="en-US" altLang="en-US" sz="900" b="1">
                <a:solidFill>
                  <a:schemeClr val="tx1"/>
                </a:solidFill>
                <a:ea typeface="Arial" charset="0"/>
                <a:cs typeface="Arial" charset="0"/>
              </a:rPr>
              <a:pPr>
                <a:spcBef>
                  <a:spcPct val="0"/>
                </a:spcBef>
                <a:buClrTx/>
                <a:buSzTx/>
                <a:buFontTx/>
                <a:buNone/>
              </a:pPr>
              <a:t>42</a:t>
            </a:fld>
            <a:endParaRPr lang="en-US" altLang="en-US" sz="900" b="1">
              <a:solidFill>
                <a:schemeClr val="tx1"/>
              </a:solidFill>
              <a:ea typeface="Arial" charset="0"/>
              <a:cs typeface="Arial" charset="0"/>
            </a:endParaRPr>
          </a:p>
        </p:txBody>
      </p:sp>
      <p:pic>
        <p:nvPicPr>
          <p:cNvPr id="870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810000"/>
            <a:ext cx="16287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Aggregate Functions</a:t>
            </a:r>
          </a:p>
        </p:txBody>
      </p:sp>
      <p:sp>
        <p:nvSpPr>
          <p:cNvPr id="89091"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14 text: 	</a:t>
            </a:r>
            <a:r>
              <a:rPr altLang="en-US" sz="2000" i="1"/>
              <a:t>Retrieve the number of vendors that supply our products</a:t>
            </a:r>
          </a:p>
          <a:p>
            <a:pPr marL="0" indent="0" eaLnBrk="1" hangingPunct="1">
              <a:buFont typeface="Wingdings" charset="2"/>
              <a:buNone/>
            </a:pPr>
            <a:endParaRPr altLang="en-US" sz="2000" i="1"/>
          </a:p>
          <a:p>
            <a:pPr marL="0" indent="0" eaLnBrk="1" hangingPunct="1">
              <a:buFont typeface="Wingdings" charset="2"/>
              <a:buNone/>
            </a:pPr>
            <a:r>
              <a:rPr altLang="en-US" sz="2000" b="1" i="1"/>
              <a:t>Query 14 : 	</a:t>
            </a:r>
            <a:r>
              <a:rPr altLang="en-US" sz="1800">
                <a:latin typeface="Courier New" charset="0"/>
                <a:ea typeface="Courier New" charset="0"/>
                <a:cs typeface="Courier New" charset="0"/>
              </a:rPr>
              <a:t>SELECT COUNT(DISTINCT vendorid)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endParaRPr altLang="en-US" sz="2000" b="1" i="1"/>
          </a:p>
          <a:p>
            <a:pPr marL="0" indent="0" eaLnBrk="1" hangingPunct="1">
              <a:buFont typeface="Wingdings" charset="2"/>
              <a:buNone/>
            </a:pPr>
            <a:endParaRPr altLang="en-US" sz="2000" b="1" i="1"/>
          </a:p>
          <a:p>
            <a:pPr marL="0" indent="0" eaLnBrk="1" hangingPunct="1">
              <a:buFont typeface="Wingdings" charset="2"/>
              <a:buNone/>
            </a:pPr>
            <a:r>
              <a:rPr altLang="en-US" sz="2000" b="1" i="1"/>
              <a:t>Query 14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8909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45E01E1C-6E05-8D44-81E7-C1A1C9004FE4}" type="slidenum">
              <a:rPr lang="en-US" altLang="en-US" sz="900" b="1">
                <a:solidFill>
                  <a:schemeClr val="tx1"/>
                </a:solidFill>
                <a:ea typeface="Arial" charset="0"/>
                <a:cs typeface="Arial" charset="0"/>
              </a:rPr>
              <a:pPr>
                <a:spcBef>
                  <a:spcPct val="0"/>
                </a:spcBef>
                <a:buClrTx/>
                <a:buSzTx/>
                <a:buFontTx/>
                <a:buNone/>
              </a:pPr>
              <a:t>43</a:t>
            </a:fld>
            <a:endParaRPr lang="en-US" altLang="en-US" sz="900" b="1">
              <a:solidFill>
                <a:schemeClr val="tx1"/>
              </a:solidFill>
              <a:ea typeface="Arial" charset="0"/>
              <a:cs typeface="Arial" charset="0"/>
            </a:endParaRPr>
          </a:p>
        </p:txBody>
      </p:sp>
      <p:pic>
        <p:nvPicPr>
          <p:cNvPr id="890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352800"/>
            <a:ext cx="29051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Aggregate Functions</a:t>
            </a:r>
          </a:p>
        </p:txBody>
      </p:sp>
      <p:sp>
        <p:nvSpPr>
          <p:cNvPr id="91139"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15 text: 	</a:t>
            </a:r>
            <a:r>
              <a:rPr altLang="en-US" sz="2000" i="1"/>
              <a:t>Retrieve the number of products, average product price, lowest </a:t>
            </a:r>
            <a:br>
              <a:rPr altLang="en-US" sz="2000" i="1"/>
            </a:br>
            <a:r>
              <a:rPr altLang="en-US" sz="2000" i="1"/>
              <a:t>		product price, and highest product price in the CP product </a:t>
            </a:r>
            <a:br>
              <a:rPr altLang="en-US" sz="2000" i="1"/>
            </a:br>
            <a:r>
              <a:rPr altLang="en-US" sz="2000" i="1"/>
              <a:t>		category</a:t>
            </a:r>
          </a:p>
          <a:p>
            <a:pPr marL="0" indent="0" eaLnBrk="1" hangingPunct="1">
              <a:buFont typeface="Wingdings" charset="2"/>
              <a:buNone/>
            </a:pPr>
            <a:endParaRPr altLang="en-US" sz="2000" i="1"/>
          </a:p>
          <a:p>
            <a:pPr marL="0" indent="0" eaLnBrk="1" hangingPunct="1">
              <a:buFont typeface="Wingdings" charset="2"/>
              <a:buNone/>
            </a:pPr>
            <a:r>
              <a:rPr altLang="en-US" sz="2000" b="1" i="1"/>
              <a:t>Query 15 : 	</a:t>
            </a:r>
            <a:r>
              <a:rPr altLang="en-US" sz="1800">
                <a:latin typeface="Courier New" charset="0"/>
                <a:ea typeface="Courier New" charset="0"/>
                <a:cs typeface="Courier New" charset="0"/>
              </a:rPr>
              <a:t>SELECT 	COUNT(*), AVG(productprice), 					MIN(productprice), MAX(productprice)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categoryid = 'CP';</a:t>
            </a:r>
            <a:endParaRPr altLang="en-US" sz="2000" b="1" i="1"/>
          </a:p>
          <a:p>
            <a:pPr marL="0" indent="0" eaLnBrk="1" hangingPunct="1">
              <a:buFont typeface="Wingdings" charset="2"/>
              <a:buNone/>
            </a:pPr>
            <a:endParaRPr altLang="en-US" sz="2000" b="1" i="1"/>
          </a:p>
          <a:p>
            <a:pPr marL="0" indent="0" eaLnBrk="1" hangingPunct="1">
              <a:buFont typeface="Wingdings" charset="2"/>
              <a:buNone/>
            </a:pPr>
            <a:r>
              <a:rPr altLang="en-US" sz="2000" b="1" i="1"/>
              <a:t>Query 15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9114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2599FDAA-5110-2D4F-AD27-7397850D177C}" type="slidenum">
              <a:rPr lang="en-US" altLang="en-US" sz="900" b="1">
                <a:solidFill>
                  <a:schemeClr val="tx1"/>
                </a:solidFill>
                <a:ea typeface="Arial" charset="0"/>
                <a:cs typeface="Arial" charset="0"/>
              </a:rPr>
              <a:pPr>
                <a:spcBef>
                  <a:spcPct val="0"/>
                </a:spcBef>
                <a:buClrTx/>
                <a:buSzTx/>
                <a:buFontTx/>
                <a:buNone/>
              </a:pPr>
              <a:t>44</a:t>
            </a:fld>
            <a:endParaRPr lang="en-US" altLang="en-US" sz="900" b="1">
              <a:solidFill>
                <a:schemeClr val="tx1"/>
              </a:solidFill>
              <a:ea typeface="Arial" charset="0"/>
              <a:cs typeface="Arial" charset="0"/>
            </a:endParaRPr>
          </a:p>
        </p:txBody>
      </p:sp>
      <p:pic>
        <p:nvPicPr>
          <p:cNvPr id="911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457700"/>
            <a:ext cx="602932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Group by</a:t>
            </a:r>
          </a:p>
        </p:txBody>
      </p:sp>
      <p:sp>
        <p:nvSpPr>
          <p:cNvPr id="3" name="Content Placeholder 2"/>
          <p:cNvSpPr>
            <a:spLocks noGrp="1"/>
          </p:cNvSpPr>
          <p:nvPr>
            <p:ph idx="1"/>
          </p:nvPr>
        </p:nvSpPr>
        <p:spPr/>
        <p:txBody>
          <a:bodyPr/>
          <a:lstStyle/>
          <a:p>
            <a:pPr eaLnBrk="1" fontAlgn="auto" hangingPunct="1">
              <a:spcAft>
                <a:spcPts val="0"/>
              </a:spcAft>
              <a:defRPr/>
            </a:pPr>
            <a:r>
              <a:rPr b="1" cap="all" dirty="0"/>
              <a:t>Group </a:t>
            </a:r>
            <a:r>
              <a:rPr b="1" cap="all" dirty="0" smtClean="0"/>
              <a:t>by</a:t>
            </a:r>
          </a:p>
          <a:p>
            <a:pPr lvl="1" eaLnBrk="1" fontAlgn="auto" hangingPunct="1">
              <a:spcAft>
                <a:spcPts val="0"/>
              </a:spcAft>
              <a:defRPr/>
            </a:pPr>
            <a:r>
              <a:rPr dirty="0"/>
              <a:t>Enables summarizations across the </a:t>
            </a:r>
            <a:r>
              <a:rPr dirty="0" smtClean="0"/>
              <a:t>groups of </a:t>
            </a:r>
            <a:r>
              <a:rPr dirty="0"/>
              <a:t>related data within tables</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9318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B2070DBB-C079-0746-A9AC-9A776061526A}" type="slidenum">
              <a:rPr lang="en-US" altLang="en-US" sz="900" b="1">
                <a:solidFill>
                  <a:schemeClr val="tx1"/>
                </a:solidFill>
                <a:ea typeface="Arial" charset="0"/>
                <a:cs typeface="Arial" charset="0"/>
              </a:rPr>
              <a:pPr>
                <a:spcBef>
                  <a:spcPct val="0"/>
                </a:spcBef>
                <a:buClrTx/>
                <a:buSzTx/>
                <a:buFontTx/>
                <a:buNone/>
              </a:pPr>
              <a:t>45</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Group by</a:t>
            </a:r>
          </a:p>
        </p:txBody>
      </p:sp>
      <p:sp>
        <p:nvSpPr>
          <p:cNvPr id="95235"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16 text: 	</a:t>
            </a:r>
            <a:r>
              <a:rPr altLang="en-US" sz="2000" i="1"/>
              <a:t>For each vendor, retrieve the vendor id, number of products </a:t>
            </a:r>
            <a:br>
              <a:rPr altLang="en-US" sz="2000" i="1"/>
            </a:br>
            <a:r>
              <a:rPr altLang="en-US" sz="2000" i="1"/>
              <a:t>		supplied by the vendor, and average price of the products </a:t>
            </a:r>
            <a:br>
              <a:rPr altLang="en-US" sz="2000" i="1"/>
            </a:br>
            <a:r>
              <a:rPr altLang="en-US" sz="2000" i="1"/>
              <a:t>		supplied by the vendor</a:t>
            </a:r>
            <a:br>
              <a:rPr altLang="en-US" sz="2000" i="1"/>
            </a:br>
            <a:endParaRPr altLang="en-US" sz="2000" i="1"/>
          </a:p>
          <a:p>
            <a:pPr marL="0" indent="0" eaLnBrk="1" hangingPunct="1">
              <a:buFont typeface="Wingdings" charset="2"/>
              <a:buNone/>
            </a:pPr>
            <a:r>
              <a:rPr altLang="en-US" sz="2000" b="1" i="1"/>
              <a:t>Query 16 : 	</a:t>
            </a:r>
            <a:r>
              <a:rPr altLang="en-US" sz="1800">
                <a:latin typeface="Courier New" charset="0"/>
                <a:ea typeface="Courier New" charset="0"/>
                <a:cs typeface="Courier New" charset="0"/>
              </a:rPr>
              <a:t>SELECT 	vendorid, COUNT(*), AVG(productprice)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GROUP BY 	vendorid;</a:t>
            </a:r>
            <a:endParaRPr altLang="en-US" sz="2000" b="1" i="1"/>
          </a:p>
          <a:p>
            <a:pPr marL="0" indent="0" eaLnBrk="1" hangingPunct="1">
              <a:buFont typeface="Wingdings" charset="2"/>
              <a:buNone/>
            </a:pPr>
            <a:endParaRPr altLang="en-US" sz="2000" b="1" i="1"/>
          </a:p>
          <a:p>
            <a:pPr marL="0" indent="0" eaLnBrk="1" hangingPunct="1">
              <a:buFont typeface="Wingdings" charset="2"/>
              <a:buNone/>
            </a:pPr>
            <a:r>
              <a:rPr altLang="en-US" sz="2000" b="1" i="1"/>
              <a:t>Query 16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9523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899D6DBF-B865-2F4C-BD89-73C5CE6253FF}" type="slidenum">
              <a:rPr lang="en-US" altLang="en-US" sz="900" b="1">
                <a:solidFill>
                  <a:schemeClr val="tx1"/>
                </a:solidFill>
                <a:ea typeface="Arial" charset="0"/>
                <a:cs typeface="Arial" charset="0"/>
              </a:rPr>
              <a:pPr>
                <a:spcBef>
                  <a:spcPct val="0"/>
                </a:spcBef>
                <a:buClrTx/>
                <a:buSzTx/>
                <a:buFontTx/>
                <a:buNone/>
              </a:pPr>
              <a:t>46</a:t>
            </a:fld>
            <a:endParaRPr lang="en-US" altLang="en-US" sz="900" b="1">
              <a:solidFill>
                <a:schemeClr val="tx1"/>
              </a:solidFill>
              <a:ea typeface="Arial" charset="0"/>
              <a:cs typeface="Arial" charset="0"/>
            </a:endParaRPr>
          </a:p>
        </p:txBody>
      </p:sp>
      <p:pic>
        <p:nvPicPr>
          <p:cNvPr id="952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200525"/>
            <a:ext cx="385762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97283" name="Content Placeholder 2"/>
          <p:cNvSpPr txBox="1">
            <a:spLocks/>
          </p:cNvSpPr>
          <p:nvPr/>
        </p:nvSpPr>
        <p:spPr bwMode="auto">
          <a:xfrm>
            <a:off x="-11113" y="0"/>
            <a:ext cx="91551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eaLnBrk="1" hangingPunct="1">
              <a:buFont typeface="Wingdings 2" charset="2"/>
              <a:buNone/>
            </a:pPr>
            <a:r>
              <a:rPr lang="en-US" altLang="en-US" sz="2000" b="1" i="1"/>
              <a:t>Query 16 illustration</a:t>
            </a:r>
          </a:p>
          <a:p>
            <a:pPr eaLnBrk="1" hangingPunct="1">
              <a:buFont typeface="Wingdings 2" charset="2"/>
              <a:buNone/>
            </a:pPr>
            <a:endParaRPr lang="en-US" altLang="en-US" sz="2000" b="1"/>
          </a:p>
        </p:txBody>
      </p:sp>
      <p:pic>
        <p:nvPicPr>
          <p:cNvPr id="972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76200"/>
            <a:ext cx="633095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728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F9C7F68F-0AB8-3D42-A839-BBDE180ECBB1}" type="slidenum">
              <a:rPr lang="en-US" altLang="en-US" sz="900" b="1">
                <a:solidFill>
                  <a:schemeClr val="tx1"/>
                </a:solidFill>
                <a:ea typeface="Arial" charset="0"/>
                <a:cs typeface="Arial" charset="0"/>
              </a:rPr>
              <a:pPr>
                <a:spcBef>
                  <a:spcPct val="0"/>
                </a:spcBef>
                <a:buClrTx/>
                <a:buSzTx/>
                <a:buFontTx/>
                <a:buNone/>
              </a:pPr>
              <a:t>47</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Group by</a:t>
            </a:r>
          </a:p>
        </p:txBody>
      </p:sp>
      <p:sp>
        <p:nvSpPr>
          <p:cNvPr id="99331"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16 text: 	</a:t>
            </a:r>
            <a:r>
              <a:rPr altLang="en-US" sz="2000" i="1"/>
              <a:t>For each vendor, retrieve the vendor id, number of products </a:t>
            </a:r>
            <a:br>
              <a:rPr altLang="en-US" sz="2000" i="1"/>
            </a:br>
            <a:r>
              <a:rPr altLang="en-US" sz="2000" i="1"/>
              <a:t>		supplied by the vendor, and average price of the products </a:t>
            </a:r>
            <a:br>
              <a:rPr altLang="en-US" sz="2000" i="1"/>
            </a:br>
            <a:r>
              <a:rPr altLang="en-US" sz="2000" i="1"/>
              <a:t>		supplied by the vendor</a:t>
            </a:r>
            <a:br>
              <a:rPr altLang="en-US" sz="2000" i="1"/>
            </a:br>
            <a:endParaRPr altLang="en-US" sz="2000" i="1"/>
          </a:p>
          <a:p>
            <a:pPr marL="0" indent="0" eaLnBrk="1" hangingPunct="1">
              <a:buFont typeface="Wingdings" charset="2"/>
              <a:buNone/>
            </a:pPr>
            <a:r>
              <a:rPr altLang="en-US" sz="2000" b="1" i="1"/>
              <a:t>Query 16 : 	</a:t>
            </a:r>
            <a:r>
              <a:rPr altLang="en-US" sz="1800">
                <a:latin typeface="Courier New" charset="0"/>
                <a:ea typeface="Courier New" charset="0"/>
                <a:cs typeface="Courier New" charset="0"/>
              </a:rPr>
              <a:t>SELECT 	vendorid, COUNT(*), AVG(productprice)</a:t>
            </a:r>
            <a:br>
              <a:rPr altLang="en-US" sz="1800">
                <a:latin typeface="Courier New" charset="0"/>
                <a:ea typeface="Courier New" charset="0"/>
                <a:cs typeface="Courier New" charset="0"/>
              </a:rPr>
            </a:br>
            <a:r>
              <a:rPr altLang="en-US" sz="2000" b="1" i="1"/>
              <a:t>INVALID</a:t>
            </a:r>
            <a:r>
              <a:rPr altLang="en-US" sz="1800">
                <a:latin typeface="Courier New" charset="0"/>
                <a:ea typeface="Courier New" charset="0"/>
                <a:cs typeface="Courier New" charset="0"/>
              </a:rPr>
              <a:t>		FROM 		product;  </a:t>
            </a:r>
            <a:r>
              <a:rPr altLang="en-US" sz="1800" b="1">
                <a:solidFill>
                  <a:srgbClr val="FF0000"/>
                </a:solidFill>
                <a:latin typeface="Courier New" charset="0"/>
                <a:ea typeface="Courier New" charset="0"/>
                <a:cs typeface="Courier New" charset="0"/>
              </a:rPr>
              <a:t>ERROR MESSAGE RETURNED</a:t>
            </a:r>
            <a:endParaRPr altLang="en-US" sz="2000" b="1" i="1">
              <a:solidFill>
                <a:srgbClr val="FF0000"/>
              </a:solidFill>
            </a:endParaRP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9933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8514C6F6-0077-2447-8EF8-DDB9D899E6C1}" type="slidenum">
              <a:rPr lang="en-US" altLang="en-US" sz="900" b="1">
                <a:solidFill>
                  <a:schemeClr val="tx1"/>
                </a:solidFill>
                <a:ea typeface="Arial" charset="0"/>
                <a:cs typeface="Arial" charset="0"/>
              </a:rPr>
              <a:pPr>
                <a:spcBef>
                  <a:spcPct val="0"/>
                </a:spcBef>
                <a:buClrTx/>
                <a:buSzTx/>
                <a:buFontTx/>
                <a:buNone/>
              </a:pPr>
              <a:t>48</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Group by</a:t>
            </a:r>
          </a:p>
        </p:txBody>
      </p:sp>
      <p:sp>
        <p:nvSpPr>
          <p:cNvPr id="101379"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17 text: 	</a:t>
            </a:r>
            <a:r>
              <a:rPr altLang="en-US" sz="2000" i="1"/>
              <a:t>For each vendor, retrieve the number of products supplied by the</a:t>
            </a:r>
            <a:br>
              <a:rPr altLang="en-US" sz="2000" i="1"/>
            </a:br>
            <a:r>
              <a:rPr altLang="en-US" sz="2000" i="1"/>
              <a:t>		vendor and the average price of the products supplied by the </a:t>
            </a:r>
            <a:br>
              <a:rPr altLang="en-US" sz="2000" i="1"/>
            </a:br>
            <a:r>
              <a:rPr altLang="en-US" sz="2000" i="1"/>
              <a:t>		vendor</a:t>
            </a:r>
            <a:br>
              <a:rPr altLang="en-US" sz="2000" i="1"/>
            </a:br>
            <a:endParaRPr altLang="en-US" sz="2000" i="1"/>
          </a:p>
          <a:p>
            <a:pPr marL="0" indent="0" eaLnBrk="1" hangingPunct="1">
              <a:buFont typeface="Wingdings" charset="2"/>
              <a:buNone/>
            </a:pPr>
            <a:r>
              <a:rPr altLang="en-US" sz="2000" b="1" i="1"/>
              <a:t>Query 17 : 	</a:t>
            </a:r>
            <a:r>
              <a:rPr altLang="en-US" sz="1800">
                <a:latin typeface="Courier New" charset="0"/>
                <a:ea typeface="Courier New" charset="0"/>
                <a:cs typeface="Courier New" charset="0"/>
              </a:rPr>
              <a:t>SELECT 	COUNT(*), AVG(productprice)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GROUP BY 	vendorid;</a:t>
            </a:r>
            <a:endParaRPr altLang="en-US" sz="2000" b="1" i="1"/>
          </a:p>
          <a:p>
            <a:pPr marL="0" indent="0" eaLnBrk="1" hangingPunct="1">
              <a:buFont typeface="Wingdings" charset="2"/>
              <a:buNone/>
            </a:pPr>
            <a:endParaRPr altLang="en-US" sz="2000" b="1" i="1"/>
          </a:p>
          <a:p>
            <a:pPr marL="0" indent="0" eaLnBrk="1" hangingPunct="1">
              <a:buFont typeface="Wingdings" charset="2"/>
              <a:buNone/>
            </a:pPr>
            <a:r>
              <a:rPr altLang="en-US" sz="2000" b="1" i="1"/>
              <a:t>Query 17 result</a:t>
            </a:r>
            <a:br>
              <a:rPr altLang="en-US" sz="2000" b="1" i="1"/>
            </a:br>
            <a:r>
              <a:rPr altLang="en-US" sz="2000" b="1" i="1"/>
              <a:t>(vs. Query 16):</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0138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15669783-6376-514C-A126-51FFC0425445}" type="slidenum">
              <a:rPr lang="en-US" altLang="en-US" sz="900" b="1">
                <a:solidFill>
                  <a:schemeClr val="tx1"/>
                </a:solidFill>
                <a:ea typeface="Arial" charset="0"/>
                <a:cs typeface="Arial" charset="0"/>
              </a:rPr>
              <a:pPr>
                <a:spcBef>
                  <a:spcPct val="0"/>
                </a:spcBef>
                <a:buClrTx/>
                <a:buSzTx/>
                <a:buFontTx/>
                <a:buNone/>
              </a:pPr>
              <a:t>49</a:t>
            </a:fld>
            <a:endParaRPr lang="en-US" altLang="en-US" sz="900" b="1">
              <a:solidFill>
                <a:schemeClr val="tx1"/>
              </a:solidFill>
              <a:ea typeface="Arial" charset="0"/>
              <a:cs typeface="Arial" charset="0"/>
            </a:endParaRPr>
          </a:p>
        </p:txBody>
      </p:sp>
      <p:pic>
        <p:nvPicPr>
          <p:cNvPr id="1013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75" y="4200525"/>
            <a:ext cx="385762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0138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200525"/>
            <a:ext cx="3019425"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 name="TextBox 4"/>
          <p:cNvSpPr txBox="1"/>
          <p:nvPr/>
        </p:nvSpPr>
        <p:spPr>
          <a:xfrm>
            <a:off x="2424113" y="5772150"/>
            <a:ext cx="1981200" cy="369888"/>
          </a:xfrm>
          <a:prstGeom prst="rect">
            <a:avLst/>
          </a:prstGeom>
          <a:noFill/>
        </p:spPr>
        <p:txBody>
          <a:bodyPr>
            <a:spAutoFit/>
          </a:bodyPr>
          <a:lstStyle/>
          <a:p>
            <a:pPr algn="ctr" eaLnBrk="1" fontAlgn="auto" hangingPunct="1">
              <a:spcBef>
                <a:spcPts val="0"/>
              </a:spcBef>
              <a:spcAft>
                <a:spcPts val="0"/>
              </a:spcAft>
              <a:defRPr/>
            </a:pPr>
            <a:r>
              <a:rPr lang="en-US" b="1" dirty="0">
                <a:solidFill>
                  <a:schemeClr val="tx1">
                    <a:lumMod val="75000"/>
                    <a:lumOff val="25000"/>
                  </a:schemeClr>
                </a:solidFill>
                <a:latin typeface="+mn-lt"/>
                <a:ea typeface="+mn-ea"/>
                <a:cs typeface="+mn-cs"/>
              </a:rPr>
              <a:t>Query 17 result </a:t>
            </a:r>
          </a:p>
        </p:txBody>
      </p:sp>
      <p:sp>
        <p:nvSpPr>
          <p:cNvPr id="9" name="TextBox 8"/>
          <p:cNvSpPr txBox="1"/>
          <p:nvPr/>
        </p:nvSpPr>
        <p:spPr>
          <a:xfrm>
            <a:off x="5943600" y="5772150"/>
            <a:ext cx="1981200" cy="369888"/>
          </a:xfrm>
          <a:prstGeom prst="rect">
            <a:avLst/>
          </a:prstGeom>
          <a:noFill/>
        </p:spPr>
        <p:txBody>
          <a:bodyPr>
            <a:spAutoFit/>
          </a:bodyPr>
          <a:lstStyle/>
          <a:p>
            <a:pPr algn="ctr" eaLnBrk="1" fontAlgn="auto" hangingPunct="1">
              <a:spcBef>
                <a:spcPts val="0"/>
              </a:spcBef>
              <a:spcAft>
                <a:spcPts val="0"/>
              </a:spcAft>
              <a:defRPr/>
            </a:pPr>
            <a:r>
              <a:rPr lang="en-US" b="1" dirty="0">
                <a:solidFill>
                  <a:schemeClr val="tx1">
                    <a:lumMod val="75000"/>
                    <a:lumOff val="25000"/>
                  </a:schemeClr>
                </a:solidFill>
                <a:latin typeface="+mn-lt"/>
                <a:ea typeface="+mn-ea"/>
                <a:cs typeface="+mn-cs"/>
              </a:rPr>
              <a:t>Query 16 result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INTRODUCTION</a:t>
            </a:r>
          </a:p>
        </p:txBody>
      </p:sp>
      <p:sp>
        <p:nvSpPr>
          <p:cNvPr id="3" name="Content Placeholder 2"/>
          <p:cNvSpPr>
            <a:spLocks noGrp="1"/>
          </p:cNvSpPr>
          <p:nvPr>
            <p:ph idx="1"/>
          </p:nvPr>
        </p:nvSpPr>
        <p:spPr>
          <a:xfrm>
            <a:off x="304800" y="1554162"/>
            <a:ext cx="8686800" cy="4525963"/>
          </a:xfrm>
          <a:extLst/>
        </p:spPr>
        <p:txBody>
          <a:bodyPr/>
          <a:lstStyle/>
          <a:p>
            <a:pPr eaLnBrk="1" fontAlgn="auto" hangingPunct="1">
              <a:spcAft>
                <a:spcPts val="0"/>
              </a:spcAft>
              <a:defRPr/>
            </a:pPr>
            <a:r>
              <a:rPr b="1" dirty="0"/>
              <a:t>Data Manipulation Language (</a:t>
            </a:r>
            <a:r>
              <a:rPr b="1" dirty="0" smtClean="0"/>
              <a:t>DML</a:t>
            </a:r>
            <a:r>
              <a:rPr b="1" dirty="0"/>
              <a:t>)</a:t>
            </a:r>
          </a:p>
          <a:p>
            <a:pPr lvl="1" eaLnBrk="1" fontAlgn="auto" hangingPunct="1">
              <a:spcAft>
                <a:spcPts val="0"/>
              </a:spcAft>
              <a:defRPr/>
            </a:pPr>
            <a:r>
              <a:rPr dirty="0" smtClean="0"/>
              <a:t>Used </a:t>
            </a:r>
            <a:r>
              <a:rPr dirty="0"/>
              <a:t>to insert, modify, delete and retrieve </a:t>
            </a:r>
            <a:r>
              <a:rPr dirty="0" smtClean="0"/>
              <a:t>data </a:t>
            </a:r>
          </a:p>
          <a:p>
            <a:pPr lvl="1" eaLnBrk="1" fontAlgn="auto" hangingPunct="1">
              <a:spcAft>
                <a:spcPts val="0"/>
              </a:spcAft>
              <a:defRPr/>
            </a:pPr>
            <a:r>
              <a:rPr dirty="0" smtClean="0"/>
              <a:t>Example commands: </a:t>
            </a:r>
          </a:p>
          <a:p>
            <a:pPr marL="3143250" lvl="7" indent="0">
              <a:buFont typeface="Wingdings 2"/>
              <a:buNone/>
              <a:defRPr/>
            </a:pPr>
            <a:r>
              <a:rPr lang="en-US" sz="2000" dirty="0" smtClean="0">
                <a:latin typeface="Courier New" pitchFamily="49" charset="0"/>
                <a:cs typeface="Courier New" pitchFamily="49" charset="0"/>
              </a:rPr>
              <a:t>INSERT INTO</a:t>
            </a:r>
          </a:p>
          <a:p>
            <a:pPr marL="3143250" lvl="7" indent="0">
              <a:buFont typeface="Wingdings 2"/>
              <a:buNone/>
              <a:defRPr/>
            </a:pPr>
            <a:r>
              <a:rPr lang="en-US" sz="2000" dirty="0" smtClean="0">
                <a:latin typeface="Courier New" pitchFamily="49" charset="0"/>
                <a:cs typeface="Courier New" pitchFamily="49" charset="0"/>
              </a:rPr>
              <a:t>UPDATE</a:t>
            </a:r>
            <a:endParaRPr lang="en-US" sz="2000" dirty="0">
              <a:latin typeface="Courier New" pitchFamily="49" charset="0"/>
              <a:cs typeface="Courier New" pitchFamily="49" charset="0"/>
            </a:endParaRPr>
          </a:p>
          <a:p>
            <a:pPr marL="3143250" lvl="7" indent="0">
              <a:buFont typeface="Wingdings 2"/>
              <a:buNone/>
              <a:defRPr/>
            </a:pPr>
            <a:r>
              <a:rPr lang="en-US" sz="2000" dirty="0">
                <a:latin typeface="Courier New" pitchFamily="49" charset="0"/>
                <a:cs typeface="Courier New" pitchFamily="49" charset="0"/>
              </a:rPr>
              <a:t>DELETE </a:t>
            </a:r>
            <a:endParaRPr lang="en-US" sz="2000" dirty="0" smtClean="0">
              <a:latin typeface="Courier New" pitchFamily="49" charset="0"/>
              <a:cs typeface="Courier New" pitchFamily="49" charset="0"/>
            </a:endParaRPr>
          </a:p>
          <a:p>
            <a:pPr marL="3143250" lvl="7" indent="0">
              <a:buFont typeface="Wingdings 2"/>
              <a:buNone/>
              <a:defRPr/>
            </a:pPr>
            <a:r>
              <a:rPr lang="en-US" sz="2000" dirty="0" smtClean="0">
                <a:latin typeface="Courier New" pitchFamily="49" charset="0"/>
                <a:cs typeface="Courier New" pitchFamily="49" charset="0"/>
              </a:rPr>
              <a:t>SELECT </a:t>
            </a:r>
            <a:endParaRPr lang="en-US" sz="2000"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126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BAAC4437-B130-4840-A0F9-C65772442CC3}" type="slidenum">
              <a:rPr lang="en-US" altLang="en-US" sz="900" b="1">
                <a:solidFill>
                  <a:schemeClr val="tx1"/>
                </a:solidFill>
                <a:ea typeface="Arial" charset="0"/>
                <a:cs typeface="Arial" charset="0"/>
              </a:rPr>
              <a:pPr>
                <a:spcBef>
                  <a:spcPct val="0"/>
                </a:spcBef>
                <a:buClrTx/>
                <a:buSzTx/>
                <a:buFontTx/>
                <a:buNone/>
              </a:pPr>
              <a:t>5</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Group by</a:t>
            </a:r>
          </a:p>
        </p:txBody>
      </p:sp>
      <p:sp>
        <p:nvSpPr>
          <p:cNvPr id="103427"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18 text: 	</a:t>
            </a:r>
            <a:r>
              <a:rPr altLang="en-US" sz="2000" i="1"/>
              <a:t>For each vendor, retrieve the vendor id and the number of </a:t>
            </a:r>
            <a:br>
              <a:rPr altLang="en-US" sz="2000" i="1"/>
            </a:br>
            <a:r>
              <a:rPr altLang="en-US" sz="2000" i="1"/>
              <a:t>		products with a product price of $100 or higher supplied by the </a:t>
            </a:r>
            <a:br>
              <a:rPr altLang="en-US" sz="2000" i="1"/>
            </a:br>
            <a:r>
              <a:rPr altLang="en-US" sz="2000" i="1"/>
              <a:t>		vendor</a:t>
            </a:r>
            <a:br>
              <a:rPr altLang="en-US" sz="2000" i="1"/>
            </a:br>
            <a:endParaRPr altLang="en-US" sz="2000" i="1"/>
          </a:p>
          <a:p>
            <a:pPr marL="0" indent="0" eaLnBrk="1" hangingPunct="1">
              <a:buFont typeface="Wingdings" charset="2"/>
              <a:buNone/>
            </a:pPr>
            <a:r>
              <a:rPr altLang="en-US" sz="2000" b="1" i="1"/>
              <a:t>Query 18 : 	</a:t>
            </a:r>
            <a:r>
              <a:rPr altLang="en-US" sz="1800">
                <a:latin typeface="Courier New" charset="0"/>
                <a:ea typeface="Courier New" charset="0"/>
                <a:cs typeface="Courier New" charset="0"/>
              </a:rPr>
              <a:t>SELECT vendorid, COUNT(*)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productprice &gt;= 100</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GROUP BY vendorid;</a:t>
            </a:r>
            <a:br>
              <a:rPr altLang="en-US" sz="1800">
                <a:latin typeface="Courier New" charset="0"/>
                <a:ea typeface="Courier New" charset="0"/>
                <a:cs typeface="Courier New" charset="0"/>
              </a:rPr>
            </a:br>
            <a:endParaRPr altLang="en-US" sz="2000" b="1" i="1"/>
          </a:p>
          <a:p>
            <a:pPr marL="0" indent="0" eaLnBrk="1" hangingPunct="1">
              <a:buFont typeface="Wingdings" charset="2"/>
              <a:buNone/>
            </a:pPr>
            <a:r>
              <a:rPr altLang="en-US" sz="2000" b="1" i="1"/>
              <a:t>Query 18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0342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88CA0488-31AB-774F-8E90-30281CCA7508}" type="slidenum">
              <a:rPr lang="en-US" altLang="en-US" sz="900" b="1">
                <a:solidFill>
                  <a:schemeClr val="tx1"/>
                </a:solidFill>
                <a:ea typeface="Arial" charset="0"/>
                <a:cs typeface="Arial" charset="0"/>
              </a:rPr>
              <a:pPr>
                <a:spcBef>
                  <a:spcPct val="0"/>
                </a:spcBef>
                <a:buClrTx/>
                <a:buSzTx/>
                <a:buFontTx/>
                <a:buNone/>
              </a:pPr>
              <a:t>50</a:t>
            </a:fld>
            <a:endParaRPr lang="en-US" altLang="en-US" sz="900" b="1">
              <a:solidFill>
                <a:schemeClr val="tx1"/>
              </a:solidFill>
              <a:ea typeface="Arial" charset="0"/>
              <a:cs typeface="Arial" charset="0"/>
            </a:endParaRPr>
          </a:p>
        </p:txBody>
      </p:sp>
      <p:pic>
        <p:nvPicPr>
          <p:cNvPr id="1034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19600"/>
            <a:ext cx="23622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Group by</a:t>
            </a:r>
          </a:p>
        </p:txBody>
      </p:sp>
      <p:sp>
        <p:nvSpPr>
          <p:cNvPr id="105475" name="Content Placeholder 2"/>
          <p:cNvSpPr>
            <a:spLocks noGrp="1"/>
          </p:cNvSpPr>
          <p:nvPr>
            <p:ph idx="1"/>
          </p:nvPr>
        </p:nvSpPr>
        <p:spPr>
          <a:xfrm>
            <a:off x="0" y="1295400"/>
            <a:ext cx="9144000" cy="4784725"/>
          </a:xfrm>
        </p:spPr>
        <p:txBody>
          <a:bodyPr/>
          <a:lstStyle/>
          <a:p>
            <a:pPr marL="0" indent="0" eaLnBrk="1" hangingPunct="1">
              <a:buFont typeface="Wingdings" charset="2"/>
              <a:buNone/>
            </a:pPr>
            <a:r>
              <a:rPr altLang="en-US" sz="2000" b="1" i="1"/>
              <a:t>Query 19 text: 	</a:t>
            </a:r>
            <a:r>
              <a:rPr altLang="en-US" sz="2000" i="1"/>
              <a:t>Consider the groups of products where each group contains the 		products that are from the same category supplied by the same 		vendor.  For each such group, retrieve the vendor id, product 		category id, number of products in the group, and average price of</a:t>
            </a:r>
            <a:br>
              <a:rPr altLang="en-US" sz="2000" i="1"/>
            </a:br>
            <a:r>
              <a:rPr altLang="en-US" sz="2000" i="1"/>
              <a:t>		the products in the group.</a:t>
            </a:r>
          </a:p>
          <a:p>
            <a:pPr marL="0" indent="0" eaLnBrk="1" hangingPunct="1">
              <a:buFont typeface="Wingdings" charset="2"/>
              <a:buNone/>
            </a:pPr>
            <a:endParaRPr altLang="en-US" sz="2000" i="1"/>
          </a:p>
          <a:p>
            <a:pPr marL="0" indent="0" eaLnBrk="1" hangingPunct="1">
              <a:buFont typeface="Wingdings" charset="2"/>
              <a:buNone/>
            </a:pPr>
            <a:r>
              <a:rPr altLang="en-US" sz="2000" b="1" i="1"/>
              <a:t>Query 19 : 	</a:t>
            </a:r>
            <a:r>
              <a:rPr altLang="en-US" sz="1800">
                <a:latin typeface="Courier New" charset="0"/>
                <a:ea typeface="Courier New" charset="0"/>
                <a:cs typeface="Courier New" charset="0"/>
              </a:rPr>
              <a:t>SELECT 	vendorid, categoryid, COUNT(*),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AVG(productprice)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GROUP BY 	vendorid, categoryid;</a:t>
            </a:r>
            <a:br>
              <a:rPr altLang="en-US" sz="1800">
                <a:latin typeface="Courier New" charset="0"/>
                <a:ea typeface="Courier New" charset="0"/>
                <a:cs typeface="Courier New" charset="0"/>
              </a:rPr>
            </a:br>
            <a:endParaRPr altLang="en-US" sz="2000" b="1" i="1"/>
          </a:p>
          <a:p>
            <a:pPr marL="0" indent="0" eaLnBrk="1" hangingPunct="1">
              <a:buFont typeface="Wingdings" charset="2"/>
              <a:buNone/>
            </a:pPr>
            <a:r>
              <a:rPr altLang="en-US" sz="2000" b="1" i="1"/>
              <a:t>Query 19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0547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5BD93C93-D5A3-4145-A7C2-1864199D1F40}" type="slidenum">
              <a:rPr lang="en-US" altLang="en-US" sz="900" b="1">
                <a:solidFill>
                  <a:schemeClr val="tx1"/>
                </a:solidFill>
                <a:ea typeface="Arial" charset="0"/>
                <a:cs typeface="Arial" charset="0"/>
              </a:rPr>
              <a:pPr>
                <a:spcBef>
                  <a:spcPct val="0"/>
                </a:spcBef>
                <a:buClrTx/>
                <a:buSzTx/>
                <a:buFontTx/>
                <a:buNone/>
              </a:pPr>
              <a:t>51</a:t>
            </a:fld>
            <a:endParaRPr lang="en-US" altLang="en-US" sz="900" b="1">
              <a:solidFill>
                <a:schemeClr val="tx1"/>
              </a:solidFill>
              <a:ea typeface="Arial" charset="0"/>
              <a:cs typeface="Arial" charset="0"/>
            </a:endParaRPr>
          </a:p>
        </p:txBody>
      </p:sp>
      <p:pic>
        <p:nvPicPr>
          <p:cNvPr id="1054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4724400"/>
            <a:ext cx="4752975"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altLang="en-US" cap="none">
                <a:ea typeface="MS PGothic" charset="-128"/>
              </a:rPr>
              <a:t>GROUP BY</a:t>
            </a:r>
          </a:p>
        </p:txBody>
      </p:sp>
      <p:sp>
        <p:nvSpPr>
          <p:cNvPr id="107523" name="Content Placeholder 2"/>
          <p:cNvSpPr>
            <a:spLocks noGrp="1"/>
          </p:cNvSpPr>
          <p:nvPr>
            <p:ph idx="1"/>
          </p:nvPr>
        </p:nvSpPr>
        <p:spPr>
          <a:xfrm>
            <a:off x="0" y="1295400"/>
            <a:ext cx="9144000" cy="4784725"/>
          </a:xfrm>
        </p:spPr>
        <p:txBody>
          <a:bodyPr/>
          <a:lstStyle/>
          <a:p>
            <a:pPr marL="0" indent="0" eaLnBrk="1" hangingPunct="1">
              <a:buFont typeface="Wingdings" charset="2"/>
              <a:buNone/>
            </a:pPr>
            <a:endParaRPr altLang="en-US" sz="2000" b="1" i="1"/>
          </a:p>
          <a:p>
            <a:pPr marL="0" indent="0" eaLnBrk="1" hangingPunct="1">
              <a:buFont typeface="Wingdings" charset="2"/>
              <a:buNone/>
            </a:pPr>
            <a:r>
              <a:rPr altLang="en-US" sz="2000" b="1" i="1"/>
              <a:t>Query 20 text: 	</a:t>
            </a:r>
            <a:r>
              <a:rPr altLang="en-US" sz="2000" i="1"/>
              <a:t>For each product, retrieve the ProductID value and the total  </a:t>
            </a:r>
            <a:br>
              <a:rPr altLang="en-US" sz="2000" i="1"/>
            </a:br>
            <a:r>
              <a:rPr altLang="en-US" sz="2000" i="1"/>
              <a:t>		number 	of product items sold within all sales transactions.</a:t>
            </a:r>
          </a:p>
          <a:p>
            <a:pPr marL="0" indent="0" eaLnBrk="1" hangingPunct="1">
              <a:buFont typeface="Wingdings" charset="2"/>
              <a:buNone/>
            </a:pPr>
            <a:endParaRPr altLang="en-US" sz="2000" i="1"/>
          </a:p>
          <a:p>
            <a:pPr marL="0" indent="0" eaLnBrk="1" hangingPunct="1">
              <a:buFont typeface="Wingdings" charset="2"/>
              <a:buNone/>
            </a:pPr>
            <a:r>
              <a:rPr altLang="en-US" sz="2000" b="1" i="1"/>
              <a:t>Query 20 : 	</a:t>
            </a:r>
            <a:r>
              <a:rPr altLang="en-US" sz="1800">
                <a:latin typeface="Courier New" charset="0"/>
                <a:ea typeface="Courier New" charset="0"/>
                <a:cs typeface="Courier New" charset="0"/>
              </a:rPr>
              <a:t>SELECT productid, SUM(noofitems)</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soldvia</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GROUP BY productid;</a:t>
            </a:r>
            <a:br>
              <a:rPr altLang="en-US" sz="1800">
                <a:latin typeface="Courier New" charset="0"/>
                <a:ea typeface="Courier New" charset="0"/>
                <a:cs typeface="Courier New" charset="0"/>
              </a:rPr>
            </a:br>
            <a:endParaRPr altLang="en-US" sz="2000" b="1" i="1"/>
          </a:p>
          <a:p>
            <a:pPr marL="0" indent="0" eaLnBrk="1" hangingPunct="1">
              <a:buFont typeface="Wingdings" charset="2"/>
              <a:buNone/>
            </a:pPr>
            <a:r>
              <a:rPr altLang="en-US" sz="2000" b="1" i="1"/>
              <a:t>Query 20 result:</a:t>
            </a:r>
          </a:p>
        </p:txBody>
      </p:sp>
      <p:sp>
        <p:nvSpPr>
          <p:cNvPr id="54276" name="Footer Placeholder 3"/>
          <p:cNvSpPr>
            <a:spLocks noGrp="1"/>
          </p:cNvSpPr>
          <p:nvPr>
            <p:ph type="ftr"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auto" hangingPunct="1">
              <a:spcBef>
                <a:spcPts val="0"/>
              </a:spcBef>
              <a:spcAft>
                <a:spcPts val="0"/>
              </a:spcAft>
              <a:defRPr/>
            </a:pPr>
            <a:r>
              <a:rPr lang="en-US" sz="1050" smtClean="0">
                <a:latin typeface="Franklin Gothic Book" pitchFamily="34" charset="0"/>
                <a:cs typeface="+mn-cs"/>
              </a:rPr>
              <a:t>Jukić, Vrbsky, Nestorov – Database Systems </a:t>
            </a:r>
          </a:p>
        </p:txBody>
      </p:sp>
      <p:sp>
        <p:nvSpPr>
          <p:cNvPr id="10752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MS PGothic" charset="-128"/>
                <a:cs typeface="Arial" charset="0"/>
              </a:rPr>
              <a:t>Chapter 5 – Slide  </a:t>
            </a:r>
            <a:fld id="{CC53FF56-8250-9743-98B3-2FCA1E15B88B}" type="slidenum">
              <a:rPr lang="en-US" altLang="en-US" sz="900" b="1">
                <a:solidFill>
                  <a:schemeClr val="tx1"/>
                </a:solidFill>
                <a:ea typeface="MS PGothic" charset="-128"/>
                <a:cs typeface="Arial" charset="0"/>
              </a:rPr>
              <a:pPr>
                <a:spcBef>
                  <a:spcPct val="0"/>
                </a:spcBef>
                <a:buClrTx/>
                <a:buSzTx/>
                <a:buFontTx/>
                <a:buNone/>
              </a:pPr>
              <a:t>52</a:t>
            </a:fld>
            <a:endParaRPr lang="en-US" altLang="en-US" sz="900" b="1">
              <a:solidFill>
                <a:schemeClr val="tx1"/>
              </a:solidFill>
              <a:ea typeface="MS PGothic" charset="-128"/>
              <a:cs typeface="Arial" charset="0"/>
            </a:endParaRPr>
          </a:p>
        </p:txBody>
      </p:sp>
      <p:pic>
        <p:nvPicPr>
          <p:cNvPr id="10752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962400"/>
            <a:ext cx="2906713" cy="2468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Group by</a:t>
            </a:r>
          </a:p>
        </p:txBody>
      </p:sp>
      <p:sp>
        <p:nvSpPr>
          <p:cNvPr id="109571"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21 text: 	</a:t>
            </a:r>
            <a:r>
              <a:rPr altLang="en-US" sz="2000" i="1"/>
              <a:t>For each product, retrieve the ProductID value and the number of</a:t>
            </a:r>
            <a:br>
              <a:rPr altLang="en-US" sz="2000" i="1"/>
            </a:br>
            <a:r>
              <a:rPr altLang="en-US" sz="2000" i="1"/>
              <a:t>		sales transactions in which the product was sold</a:t>
            </a:r>
          </a:p>
          <a:p>
            <a:pPr marL="0" indent="0" eaLnBrk="1" hangingPunct="1">
              <a:buFont typeface="Wingdings" charset="2"/>
              <a:buNone/>
            </a:pPr>
            <a:endParaRPr altLang="en-US" sz="2000" i="1"/>
          </a:p>
          <a:p>
            <a:pPr marL="0" indent="0" eaLnBrk="1" hangingPunct="1">
              <a:buFont typeface="Wingdings" charset="2"/>
              <a:buNone/>
            </a:pPr>
            <a:r>
              <a:rPr altLang="en-US" sz="2000" b="1" i="1"/>
              <a:t>Query 21: 	</a:t>
            </a:r>
            <a:r>
              <a:rPr altLang="en-US" sz="1800">
                <a:latin typeface="Courier New" charset="0"/>
                <a:ea typeface="Courier New" charset="0"/>
                <a:cs typeface="Courier New" charset="0"/>
              </a:rPr>
              <a:t>SELECT productid, COUNT(*)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soldvia</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GROUP BY productid;</a:t>
            </a:r>
          </a:p>
          <a:p>
            <a:pPr marL="0" indent="0" eaLnBrk="1" hangingPunct="1">
              <a:buFont typeface="Wingdings" charset="2"/>
              <a:buNone/>
            </a:pPr>
            <a:endParaRPr altLang="en-US" sz="1800" b="1" i="1">
              <a:latin typeface="Courier New" charset="0"/>
              <a:ea typeface="Courier New" charset="0"/>
              <a:cs typeface="Courier New" charset="0"/>
            </a:endParaRPr>
          </a:p>
          <a:p>
            <a:pPr marL="0" indent="0" eaLnBrk="1" hangingPunct="1">
              <a:buFont typeface="Wingdings" charset="2"/>
              <a:buNone/>
            </a:pPr>
            <a:r>
              <a:rPr altLang="en-US" sz="2000" b="1" i="1"/>
              <a:t>Query 21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0957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CC62D2EA-D6AA-794E-ADE0-55B8DC645ED7}" type="slidenum">
              <a:rPr lang="en-US" altLang="en-US" sz="900" b="1">
                <a:solidFill>
                  <a:schemeClr val="tx1"/>
                </a:solidFill>
                <a:ea typeface="Arial" charset="0"/>
                <a:cs typeface="Arial" charset="0"/>
              </a:rPr>
              <a:pPr>
                <a:spcBef>
                  <a:spcPct val="0"/>
                </a:spcBef>
                <a:buClrTx/>
                <a:buSzTx/>
                <a:buFontTx/>
                <a:buNone/>
              </a:pPr>
              <a:t>53</a:t>
            </a:fld>
            <a:endParaRPr lang="en-US" altLang="en-US" sz="900" b="1">
              <a:solidFill>
                <a:schemeClr val="tx1"/>
              </a:solidFill>
              <a:ea typeface="Arial" charset="0"/>
              <a:cs typeface="Arial" charset="0"/>
            </a:endParaRPr>
          </a:p>
        </p:txBody>
      </p:sp>
      <p:pic>
        <p:nvPicPr>
          <p:cNvPr id="1095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962400"/>
            <a:ext cx="256222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Having</a:t>
            </a:r>
          </a:p>
        </p:txBody>
      </p:sp>
      <p:sp>
        <p:nvSpPr>
          <p:cNvPr id="3" name="Content Placeholder 2"/>
          <p:cNvSpPr>
            <a:spLocks noGrp="1"/>
          </p:cNvSpPr>
          <p:nvPr>
            <p:ph idx="1"/>
          </p:nvPr>
        </p:nvSpPr>
        <p:spPr/>
        <p:txBody>
          <a:bodyPr/>
          <a:lstStyle/>
          <a:p>
            <a:pPr eaLnBrk="1" fontAlgn="auto" hangingPunct="1">
              <a:spcAft>
                <a:spcPts val="0"/>
              </a:spcAft>
              <a:defRPr/>
            </a:pPr>
            <a:r>
              <a:rPr b="1" cap="all" dirty="0" smtClean="0"/>
              <a:t>Having</a:t>
            </a:r>
          </a:p>
          <a:p>
            <a:pPr lvl="1" eaLnBrk="1" fontAlgn="auto" hangingPunct="1">
              <a:spcAft>
                <a:spcPts val="0"/>
              </a:spcAft>
              <a:defRPr/>
            </a:pPr>
            <a:r>
              <a:rPr dirty="0" smtClean="0"/>
              <a:t>Enables </a:t>
            </a:r>
            <a:r>
              <a:rPr dirty="0"/>
              <a:t>summarizations across the </a:t>
            </a:r>
            <a:r>
              <a:rPr dirty="0" smtClean="0"/>
              <a:t>groups of </a:t>
            </a:r>
            <a:r>
              <a:rPr dirty="0"/>
              <a:t>related data within </a:t>
            </a:r>
            <a:r>
              <a:rPr dirty="0" smtClean="0"/>
              <a:t>tables</a:t>
            </a:r>
          </a:p>
          <a:p>
            <a:pPr lvl="1" eaLnBrk="1" fontAlgn="auto" hangingPunct="1">
              <a:spcAft>
                <a:spcPts val="0"/>
              </a:spcAft>
              <a:defRPr/>
            </a:pPr>
            <a:r>
              <a:rPr dirty="0"/>
              <a:t>Determines which groups will be displayed in the result of a query and, consequently, which groups will not be displayed in the result of the query</a:t>
            </a:r>
          </a:p>
          <a:p>
            <a:pPr lvl="1" eaLnBrk="1" fontAlgn="auto" hangingPunct="1">
              <a:spcAft>
                <a:spcPts val="0"/>
              </a:spcAft>
              <a:defRPr/>
            </a:pPr>
            <a:r>
              <a:rPr dirty="0" smtClean="0"/>
              <a:t>A </a:t>
            </a:r>
            <a:r>
              <a:rPr dirty="0"/>
              <a:t>query that contains a HAVING clause must also contain a GROUP BY </a:t>
            </a:r>
            <a:r>
              <a:rPr dirty="0" smtClean="0"/>
              <a:t>clause</a:t>
            </a:r>
            <a:endParaRPr dirty="0"/>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1162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9D729FA7-5FB0-4E4A-8333-0DC61F156F62}" type="slidenum">
              <a:rPr lang="en-US" altLang="en-US" sz="900" b="1">
                <a:solidFill>
                  <a:schemeClr val="tx1"/>
                </a:solidFill>
                <a:ea typeface="Arial" charset="0"/>
                <a:cs typeface="Arial" charset="0"/>
              </a:rPr>
              <a:pPr>
                <a:spcBef>
                  <a:spcPct val="0"/>
                </a:spcBef>
                <a:buClrTx/>
                <a:buSzTx/>
                <a:buFontTx/>
                <a:buNone/>
              </a:pPr>
              <a:t>54</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Having</a:t>
            </a:r>
          </a:p>
        </p:txBody>
      </p:sp>
      <p:sp>
        <p:nvSpPr>
          <p:cNvPr id="113667" name="Content Placeholder 2"/>
          <p:cNvSpPr>
            <a:spLocks noGrp="1"/>
          </p:cNvSpPr>
          <p:nvPr>
            <p:ph idx="1"/>
          </p:nvPr>
        </p:nvSpPr>
        <p:spPr>
          <a:xfrm>
            <a:off x="0" y="1143000"/>
            <a:ext cx="9144000" cy="4525963"/>
          </a:xfrm>
        </p:spPr>
        <p:txBody>
          <a:bodyPr/>
          <a:lstStyle/>
          <a:p>
            <a:pPr marL="0" indent="0" eaLnBrk="1" hangingPunct="1">
              <a:buFont typeface="Wingdings" charset="2"/>
              <a:buNone/>
            </a:pPr>
            <a:r>
              <a:rPr altLang="en-US" sz="2000" b="1" i="1"/>
              <a:t>Query 22 text: 	</a:t>
            </a:r>
            <a:r>
              <a:rPr altLang="en-US" sz="2000" i="1"/>
              <a:t>Consider the groups of products where each group contains the</a:t>
            </a:r>
            <a:br>
              <a:rPr altLang="en-US" sz="2000" i="1"/>
            </a:br>
            <a:r>
              <a:rPr altLang="en-US" sz="2000" i="1"/>
              <a:t>		products that are from the same category and supplied by the</a:t>
            </a:r>
            <a:br>
              <a:rPr altLang="en-US" sz="2000" i="1"/>
            </a:br>
            <a:r>
              <a:rPr altLang="en-US" sz="2000" i="1"/>
              <a:t>		 same vendor. For each such group that has more than one </a:t>
            </a:r>
            <a:br>
              <a:rPr altLang="en-US" sz="2000" i="1"/>
            </a:br>
            <a:r>
              <a:rPr altLang="en-US" sz="2000" i="1"/>
              <a:t>		product, retrieve the vendor id, product category id, number of </a:t>
            </a:r>
            <a:br>
              <a:rPr altLang="en-US" sz="2000" i="1"/>
            </a:br>
            <a:r>
              <a:rPr altLang="en-US" sz="2000" i="1"/>
              <a:t>		products in the group, and average price of the products in the </a:t>
            </a:r>
            <a:br>
              <a:rPr altLang="en-US" sz="2000" i="1"/>
            </a:br>
            <a:r>
              <a:rPr altLang="en-US" sz="2000" i="1"/>
              <a:t>		group.</a:t>
            </a:r>
          </a:p>
          <a:p>
            <a:pPr marL="0" indent="0" eaLnBrk="1" hangingPunct="1">
              <a:buFont typeface="Wingdings" charset="2"/>
              <a:buNone/>
            </a:pPr>
            <a:endParaRPr altLang="en-US" sz="2000" i="1"/>
          </a:p>
          <a:p>
            <a:pPr marL="0" indent="0" eaLnBrk="1" hangingPunct="1">
              <a:buFont typeface="Wingdings" charset="2"/>
              <a:buNone/>
            </a:pPr>
            <a:r>
              <a:rPr altLang="en-US" sz="2000" b="1" i="1"/>
              <a:t>Query 22: 	</a:t>
            </a:r>
            <a:r>
              <a:rPr altLang="en-US" sz="1800">
                <a:latin typeface="Courier New" charset="0"/>
                <a:ea typeface="Courier New" charset="0"/>
                <a:cs typeface="Courier New" charset="0"/>
              </a:rPr>
              <a:t>SELECT 	vendorid, categoryid, COUNT(*),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AVG(productprice)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GROUP BY 	vendorid, categoryid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HAVING 	COUNT(*) &gt; 1;</a:t>
            </a:r>
            <a:br>
              <a:rPr altLang="en-US" sz="1800">
                <a:latin typeface="Courier New" charset="0"/>
                <a:ea typeface="Courier New" charset="0"/>
                <a:cs typeface="Courier New" charset="0"/>
              </a:rPr>
            </a:br>
            <a:endParaRPr altLang="en-US" sz="2000" b="1" i="1"/>
          </a:p>
          <a:p>
            <a:pPr marL="0" indent="0" eaLnBrk="1" hangingPunct="1">
              <a:buFont typeface="Wingdings" charset="2"/>
              <a:buNone/>
            </a:pPr>
            <a:r>
              <a:rPr altLang="en-US" sz="2000" b="1" i="1"/>
              <a:t>Query 22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1366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78B7481A-5BC2-B143-AD35-46BBD6A73A3E}" type="slidenum">
              <a:rPr lang="en-US" altLang="en-US" sz="900" b="1">
                <a:solidFill>
                  <a:schemeClr val="tx1"/>
                </a:solidFill>
                <a:ea typeface="Arial" charset="0"/>
                <a:cs typeface="Arial" charset="0"/>
              </a:rPr>
              <a:pPr>
                <a:spcBef>
                  <a:spcPct val="0"/>
                </a:spcBef>
                <a:buClrTx/>
                <a:buSzTx/>
                <a:buFontTx/>
                <a:buNone/>
              </a:pPr>
              <a:t>55</a:t>
            </a:fld>
            <a:endParaRPr lang="en-US" altLang="en-US" sz="900" b="1">
              <a:solidFill>
                <a:schemeClr val="tx1"/>
              </a:solidFill>
              <a:ea typeface="Arial" charset="0"/>
              <a:cs typeface="Arial" charset="0"/>
            </a:endParaRPr>
          </a:p>
        </p:txBody>
      </p:sp>
      <p:pic>
        <p:nvPicPr>
          <p:cNvPr id="1136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350" y="5105400"/>
            <a:ext cx="476250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Having</a:t>
            </a:r>
          </a:p>
        </p:txBody>
      </p:sp>
      <p:sp>
        <p:nvSpPr>
          <p:cNvPr id="115715" name="Content Placeholder 2"/>
          <p:cNvSpPr>
            <a:spLocks noGrp="1"/>
          </p:cNvSpPr>
          <p:nvPr>
            <p:ph idx="1"/>
          </p:nvPr>
        </p:nvSpPr>
        <p:spPr>
          <a:xfrm>
            <a:off x="0" y="1143000"/>
            <a:ext cx="9144000" cy="4525963"/>
          </a:xfrm>
        </p:spPr>
        <p:txBody>
          <a:bodyPr/>
          <a:lstStyle/>
          <a:p>
            <a:pPr marL="0" indent="0" eaLnBrk="1" hangingPunct="1">
              <a:buFont typeface="Wingdings" charset="2"/>
              <a:buNone/>
            </a:pPr>
            <a:r>
              <a:rPr altLang="en-US" sz="2000" b="1" i="1"/>
              <a:t>Query 23 text: 	</a:t>
            </a:r>
            <a:r>
              <a:rPr altLang="en-US" sz="2000" i="1"/>
              <a:t>Consider the groups of products where each group contains the</a:t>
            </a:r>
            <a:br>
              <a:rPr altLang="en-US" sz="2000" i="1"/>
            </a:br>
            <a:r>
              <a:rPr altLang="en-US" sz="2000" i="1"/>
              <a:t>		products that are from the same category, supplied by the same</a:t>
            </a:r>
            <a:br>
              <a:rPr altLang="en-US" sz="2000" i="1"/>
            </a:br>
            <a:r>
              <a:rPr altLang="en-US" sz="2000" i="1"/>
              <a:t>		vendor, and whose product price is $50 or higher. For each such</a:t>
            </a:r>
            <a:br>
              <a:rPr altLang="en-US" sz="2000" i="1"/>
            </a:br>
            <a:r>
              <a:rPr altLang="en-US" sz="2000" i="1"/>
              <a:t>		group that has more than one product, retrieve the vendor id, </a:t>
            </a:r>
            <a:br>
              <a:rPr altLang="en-US" sz="2000" i="1"/>
            </a:br>
            <a:r>
              <a:rPr altLang="en-US" sz="2000" i="1"/>
              <a:t>		product category id, number of products in the group, and average</a:t>
            </a:r>
            <a:br>
              <a:rPr altLang="en-US" sz="2000" i="1"/>
            </a:br>
            <a:r>
              <a:rPr altLang="en-US" sz="2000" i="1"/>
              <a:t>		price of the products.</a:t>
            </a:r>
            <a:br>
              <a:rPr altLang="en-US" sz="2000" i="1"/>
            </a:br>
            <a:endParaRPr altLang="en-US" sz="800" i="1"/>
          </a:p>
          <a:p>
            <a:pPr marL="0" indent="0" eaLnBrk="1" hangingPunct="1">
              <a:buFont typeface="Wingdings" charset="2"/>
              <a:buNone/>
            </a:pPr>
            <a:r>
              <a:rPr altLang="en-US" sz="2000" b="1" i="1"/>
              <a:t>Query 23: 	</a:t>
            </a:r>
            <a:r>
              <a:rPr altLang="en-US" sz="1800">
                <a:latin typeface="Courier New" charset="0"/>
                <a:ea typeface="Courier New" charset="0"/>
                <a:cs typeface="Courier New" charset="0"/>
              </a:rPr>
              <a:t>SELECT 	vendorid, categoryid, COUNT(*),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AVG(productprice)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productprice &gt;= 50</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GROUP BY 	vendorid, categoryid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HAVING 	COUNT(*) &gt; 1;</a:t>
            </a:r>
          </a:p>
          <a:p>
            <a:pPr marL="0" indent="0" eaLnBrk="1" hangingPunct="1">
              <a:buFont typeface="Wingdings" charset="2"/>
              <a:buNone/>
            </a:pPr>
            <a:endParaRPr altLang="en-US" sz="800" b="1" i="1"/>
          </a:p>
          <a:p>
            <a:pPr marL="0" indent="0" eaLnBrk="1" hangingPunct="1">
              <a:buFont typeface="Wingdings" charset="2"/>
              <a:buNone/>
            </a:pPr>
            <a:r>
              <a:rPr altLang="en-US" sz="2000" b="1" i="1"/>
              <a:t>Query 23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1571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444A14C9-B7D3-9547-890A-06E83D32B0AF}" type="slidenum">
              <a:rPr lang="en-US" altLang="en-US" sz="900" b="1">
                <a:solidFill>
                  <a:schemeClr val="tx1"/>
                </a:solidFill>
                <a:ea typeface="Arial" charset="0"/>
                <a:cs typeface="Arial" charset="0"/>
              </a:rPr>
              <a:pPr>
                <a:spcBef>
                  <a:spcPct val="0"/>
                </a:spcBef>
                <a:buClrTx/>
                <a:buSzTx/>
                <a:buFontTx/>
                <a:buNone/>
              </a:pPr>
              <a:t>56</a:t>
            </a:fld>
            <a:endParaRPr lang="en-US" altLang="en-US" sz="900" b="1">
              <a:solidFill>
                <a:schemeClr val="tx1"/>
              </a:solidFill>
              <a:ea typeface="Arial" charset="0"/>
              <a:cs typeface="Arial" charset="0"/>
            </a:endParaRPr>
          </a:p>
        </p:txBody>
      </p:sp>
      <p:pic>
        <p:nvPicPr>
          <p:cNvPr id="1157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288" y="5105400"/>
            <a:ext cx="484822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Having</a:t>
            </a:r>
          </a:p>
        </p:txBody>
      </p:sp>
      <p:sp>
        <p:nvSpPr>
          <p:cNvPr id="117763"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24 text: 	</a:t>
            </a:r>
            <a:r>
              <a:rPr altLang="en-US" sz="2000" i="1"/>
              <a:t>For each product that has more than three items sold within all</a:t>
            </a:r>
            <a:br>
              <a:rPr altLang="en-US" sz="2000" i="1"/>
            </a:br>
            <a:r>
              <a:rPr altLang="en-US" sz="2000" i="1"/>
              <a:t>		sales transactions, retrieve the ProductID value and the total</a:t>
            </a:r>
            <a:br>
              <a:rPr altLang="en-US" sz="2000" i="1"/>
            </a:br>
            <a:r>
              <a:rPr altLang="en-US" sz="2000" i="1"/>
              <a:t>		number of product items sold within all sales transactions</a:t>
            </a:r>
            <a:br>
              <a:rPr altLang="en-US" sz="2000" i="1"/>
            </a:br>
            <a:endParaRPr altLang="en-US" sz="2000" i="1"/>
          </a:p>
          <a:p>
            <a:pPr marL="0" indent="0" eaLnBrk="1" hangingPunct="1">
              <a:buFont typeface="Wingdings" charset="2"/>
              <a:buNone/>
            </a:pPr>
            <a:r>
              <a:rPr altLang="en-US" sz="2000" b="1" i="1"/>
              <a:t>Query 24: 	</a:t>
            </a:r>
            <a:r>
              <a:rPr altLang="en-US" sz="1800">
                <a:latin typeface="Courier New" charset="0"/>
                <a:ea typeface="Courier New" charset="0"/>
                <a:cs typeface="Courier New" charset="0"/>
              </a:rPr>
              <a:t>SELECT 	productid, SUM(noofitems)</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soldvia</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GROUP BY 	productid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HAVING 	SUM(noofitems) &gt; 3;</a:t>
            </a:r>
            <a:endParaRPr altLang="en-US" sz="2000" b="1" i="1"/>
          </a:p>
          <a:p>
            <a:pPr marL="0" indent="0" eaLnBrk="1" hangingPunct="1">
              <a:buFont typeface="Wingdings" charset="2"/>
              <a:buNone/>
            </a:pPr>
            <a:endParaRPr altLang="en-US" sz="2000" b="1" i="1"/>
          </a:p>
          <a:p>
            <a:pPr marL="0" indent="0" eaLnBrk="1" hangingPunct="1">
              <a:buFont typeface="Wingdings" charset="2"/>
              <a:buNone/>
            </a:pPr>
            <a:r>
              <a:rPr altLang="en-US" sz="2000" b="1" i="1"/>
              <a:t>Query 24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1776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C3C30BBA-2283-FA4E-B1E8-9354BB1050CD}" type="slidenum">
              <a:rPr lang="en-US" altLang="en-US" sz="900" b="1">
                <a:solidFill>
                  <a:schemeClr val="tx1"/>
                </a:solidFill>
                <a:ea typeface="Arial" charset="0"/>
                <a:cs typeface="Arial" charset="0"/>
              </a:rPr>
              <a:pPr>
                <a:spcBef>
                  <a:spcPct val="0"/>
                </a:spcBef>
                <a:buClrTx/>
                <a:buSzTx/>
                <a:buFontTx/>
                <a:buNone/>
              </a:pPr>
              <a:t>57</a:t>
            </a:fld>
            <a:endParaRPr lang="en-US" altLang="en-US" sz="900" b="1">
              <a:solidFill>
                <a:schemeClr val="tx1"/>
              </a:solidFill>
              <a:ea typeface="Arial" charset="0"/>
              <a:cs typeface="Arial" charset="0"/>
            </a:endParaRPr>
          </a:p>
        </p:txBody>
      </p:sp>
      <p:pic>
        <p:nvPicPr>
          <p:cNvPr id="1177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19600"/>
            <a:ext cx="287655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Having</a:t>
            </a:r>
          </a:p>
        </p:txBody>
      </p:sp>
      <p:sp>
        <p:nvSpPr>
          <p:cNvPr id="119811"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25 text: 	</a:t>
            </a:r>
            <a:r>
              <a:rPr altLang="en-US" sz="2000" i="1"/>
              <a:t>For each product that was sold in more than one sales </a:t>
            </a:r>
            <a:br>
              <a:rPr altLang="en-US" sz="2000" i="1"/>
            </a:br>
            <a:r>
              <a:rPr altLang="en-US" sz="2000" i="1"/>
              <a:t>		transaction, retrieve the ProductID value and the number of sales </a:t>
            </a:r>
            <a:br>
              <a:rPr altLang="en-US" sz="2000" i="1"/>
            </a:br>
            <a:r>
              <a:rPr altLang="en-US" sz="2000" i="1"/>
              <a:t>		transactions in which the product was sold</a:t>
            </a:r>
          </a:p>
          <a:p>
            <a:pPr marL="0" indent="0" eaLnBrk="1" hangingPunct="1">
              <a:buFont typeface="Wingdings" charset="2"/>
              <a:buNone/>
            </a:pPr>
            <a:endParaRPr altLang="en-US" sz="2000" i="1"/>
          </a:p>
          <a:p>
            <a:pPr marL="0" indent="0" eaLnBrk="1" hangingPunct="1">
              <a:buFont typeface="Wingdings" charset="2"/>
              <a:buNone/>
            </a:pPr>
            <a:r>
              <a:rPr altLang="en-US" sz="2000" b="1" i="1"/>
              <a:t>Query 25: 	</a:t>
            </a:r>
            <a:r>
              <a:rPr altLang="en-US" sz="1800">
                <a:latin typeface="Courier New" charset="0"/>
                <a:ea typeface="Courier New" charset="0"/>
                <a:cs typeface="Courier New" charset="0"/>
              </a:rPr>
              <a:t>SELECT 	productid, COUNT(*)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soldvia</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GROUP BY 	productid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HAVING 	COUNT(*) &gt; 1;</a:t>
            </a:r>
          </a:p>
          <a:p>
            <a:pPr marL="0" indent="0" eaLnBrk="1" hangingPunct="1">
              <a:buFont typeface="Wingdings" charset="2"/>
              <a:buNone/>
            </a:pPr>
            <a:endParaRPr altLang="en-US" sz="2000" b="1" i="1"/>
          </a:p>
          <a:p>
            <a:pPr marL="0" indent="0" eaLnBrk="1" hangingPunct="1">
              <a:buFont typeface="Wingdings" charset="2"/>
              <a:buNone/>
            </a:pPr>
            <a:r>
              <a:rPr altLang="en-US" sz="2000" b="1" i="1"/>
              <a:t>Query 25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1981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32DE957A-2423-D746-B9A1-5757523D0FAB}" type="slidenum">
              <a:rPr lang="en-US" altLang="en-US" sz="900" b="1">
                <a:solidFill>
                  <a:schemeClr val="tx1"/>
                </a:solidFill>
                <a:ea typeface="Arial" charset="0"/>
                <a:cs typeface="Arial" charset="0"/>
              </a:rPr>
              <a:pPr>
                <a:spcBef>
                  <a:spcPct val="0"/>
                </a:spcBef>
                <a:buClrTx/>
                <a:buSzTx/>
                <a:buFontTx/>
                <a:buNone/>
              </a:pPr>
              <a:t>58</a:t>
            </a:fld>
            <a:endParaRPr lang="en-US" altLang="en-US" sz="900" b="1">
              <a:solidFill>
                <a:schemeClr val="tx1"/>
              </a:solidFill>
              <a:ea typeface="Arial" charset="0"/>
              <a:cs typeface="Arial" charset="0"/>
            </a:endParaRPr>
          </a:p>
        </p:txBody>
      </p:sp>
      <p:pic>
        <p:nvPicPr>
          <p:cNvPr id="1198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95800"/>
            <a:ext cx="25908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Having</a:t>
            </a:r>
          </a:p>
        </p:txBody>
      </p:sp>
      <p:sp>
        <p:nvSpPr>
          <p:cNvPr id="121859"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26 text: 	</a:t>
            </a:r>
            <a:r>
              <a:rPr altLang="en-US" sz="2000" i="1"/>
              <a:t>For each product that has more than three items sold within all</a:t>
            </a:r>
            <a:br>
              <a:rPr altLang="en-US" sz="2000" i="1"/>
            </a:br>
            <a:r>
              <a:rPr altLang="en-US" sz="2000" i="1"/>
              <a:t>		sales transactions, retrieve the ProductID value</a:t>
            </a:r>
          </a:p>
          <a:p>
            <a:pPr marL="0" indent="0" eaLnBrk="1" hangingPunct="1">
              <a:buFont typeface="Wingdings" charset="2"/>
              <a:buNone/>
            </a:pPr>
            <a:endParaRPr altLang="en-US" sz="2000" i="1"/>
          </a:p>
          <a:p>
            <a:pPr marL="0" indent="0" eaLnBrk="1" hangingPunct="1">
              <a:buFont typeface="Wingdings" charset="2"/>
              <a:buNone/>
            </a:pPr>
            <a:r>
              <a:rPr altLang="en-US" sz="2000" b="1" i="1"/>
              <a:t>Query 26: 	</a:t>
            </a:r>
            <a:r>
              <a:rPr altLang="en-US" sz="1800">
                <a:latin typeface="Courier New" charset="0"/>
                <a:ea typeface="Courier New" charset="0"/>
                <a:cs typeface="Courier New" charset="0"/>
              </a:rPr>
              <a:t>SELECT productid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soldvia</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GROUP BY productid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HAVING SUM(noofitems) &gt; 3;</a:t>
            </a:r>
            <a:br>
              <a:rPr altLang="en-US" sz="1800">
                <a:latin typeface="Courier New" charset="0"/>
                <a:ea typeface="Courier New" charset="0"/>
                <a:cs typeface="Courier New" charset="0"/>
              </a:rPr>
            </a:br>
            <a:endParaRPr altLang="en-US" sz="2000" b="1" i="1"/>
          </a:p>
          <a:p>
            <a:pPr marL="0" indent="0" eaLnBrk="1" hangingPunct="1">
              <a:buFont typeface="Wingdings" charset="2"/>
              <a:buNone/>
            </a:pPr>
            <a:r>
              <a:rPr altLang="en-US" sz="2000" b="1" i="1"/>
              <a:t>Query 26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2186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6C57BD5F-8779-DE49-9373-1F25C3838A87}" type="slidenum">
              <a:rPr lang="en-US" altLang="en-US" sz="900" b="1">
                <a:solidFill>
                  <a:schemeClr val="tx1"/>
                </a:solidFill>
                <a:ea typeface="Arial" charset="0"/>
                <a:cs typeface="Arial" charset="0"/>
              </a:rPr>
              <a:pPr>
                <a:spcBef>
                  <a:spcPct val="0"/>
                </a:spcBef>
                <a:buClrTx/>
                <a:buSzTx/>
                <a:buFontTx/>
                <a:buNone/>
              </a:pPr>
              <a:t>59</a:t>
            </a:fld>
            <a:endParaRPr lang="en-US" altLang="en-US" sz="900" b="1">
              <a:solidFill>
                <a:schemeClr val="tx1"/>
              </a:solidFill>
              <a:ea typeface="Arial" charset="0"/>
              <a:cs typeface="Arial" charset="0"/>
            </a:endParaRPr>
          </a:p>
        </p:txBody>
      </p:sp>
      <p:pic>
        <p:nvPicPr>
          <p:cNvPr id="1218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114800"/>
            <a:ext cx="16383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INTRODUCTION</a:t>
            </a:r>
          </a:p>
        </p:txBody>
      </p:sp>
      <p:sp>
        <p:nvSpPr>
          <p:cNvPr id="13315" name="Content Placeholder 2"/>
          <p:cNvSpPr>
            <a:spLocks noGrp="1"/>
          </p:cNvSpPr>
          <p:nvPr>
            <p:ph idx="1"/>
          </p:nvPr>
        </p:nvSpPr>
        <p:spPr/>
        <p:txBody>
          <a:bodyPr/>
          <a:lstStyle/>
          <a:p>
            <a:pPr eaLnBrk="1" hangingPunct="1">
              <a:buFont typeface="Wingdings" charset="2"/>
              <a:buChar char="§"/>
            </a:pPr>
            <a:r>
              <a:rPr altLang="en-US" b="1"/>
              <a:t>Data Control Language (DCL)</a:t>
            </a:r>
          </a:p>
          <a:p>
            <a:pPr lvl="1" eaLnBrk="1" hangingPunct="1">
              <a:buFont typeface="Arial" charset="0"/>
              <a:buChar char="•"/>
            </a:pPr>
            <a:r>
              <a:rPr altLang="en-US"/>
              <a:t>Used for data access control</a:t>
            </a:r>
          </a:p>
          <a:p>
            <a:pPr eaLnBrk="1" hangingPunct="1">
              <a:buFont typeface="Wingdings" charset="2"/>
              <a:buChar char="§"/>
            </a:pPr>
            <a:r>
              <a:rPr altLang="en-US" b="1"/>
              <a:t>Transaction Control Language (TCL)</a:t>
            </a:r>
          </a:p>
          <a:p>
            <a:pPr lvl="1" eaLnBrk="1" hangingPunct="1">
              <a:buFont typeface="Arial" charset="0"/>
              <a:buChar char="•"/>
            </a:pPr>
            <a:r>
              <a:rPr altLang="en-US"/>
              <a:t>Used for managing database transactions</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331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AAE0F902-77CB-684F-B93F-4ED51E83DF66}" type="slidenum">
              <a:rPr lang="en-US" altLang="en-US" sz="900" b="1">
                <a:solidFill>
                  <a:schemeClr val="tx1"/>
                </a:solidFill>
                <a:ea typeface="Arial" charset="0"/>
                <a:cs typeface="Arial" charset="0"/>
              </a:rPr>
              <a:pPr>
                <a:spcBef>
                  <a:spcPct val="0"/>
                </a:spcBef>
                <a:buClrTx/>
                <a:buSzTx/>
                <a:buFontTx/>
                <a:buNone/>
              </a:pPr>
              <a:t>6</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Having</a:t>
            </a:r>
          </a:p>
        </p:txBody>
      </p:sp>
      <p:sp>
        <p:nvSpPr>
          <p:cNvPr id="123907"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27 text: 	</a:t>
            </a:r>
            <a:r>
              <a:rPr altLang="en-US" sz="2000" i="1"/>
              <a:t>For each product that was sold in more than one sales</a:t>
            </a:r>
            <a:br>
              <a:rPr altLang="en-US" sz="2000" i="1"/>
            </a:br>
            <a:r>
              <a:rPr altLang="en-US" sz="2000" i="1"/>
              <a:t>		transaction, retrieve the ProductID value</a:t>
            </a:r>
          </a:p>
          <a:p>
            <a:pPr marL="0" indent="0" eaLnBrk="1" hangingPunct="1">
              <a:buFont typeface="Wingdings" charset="2"/>
              <a:buNone/>
            </a:pPr>
            <a:endParaRPr altLang="en-US" sz="2000" i="1"/>
          </a:p>
          <a:p>
            <a:pPr marL="0" indent="0" eaLnBrk="1" hangingPunct="1">
              <a:buFont typeface="Wingdings" charset="2"/>
              <a:buNone/>
            </a:pPr>
            <a:r>
              <a:rPr altLang="en-US" sz="2000" b="1" i="1"/>
              <a:t>Query 27: 	</a:t>
            </a:r>
            <a:r>
              <a:rPr altLang="en-US" sz="1800">
                <a:latin typeface="Courier New" charset="0"/>
                <a:ea typeface="Courier New" charset="0"/>
                <a:cs typeface="Courier New" charset="0"/>
              </a:rPr>
              <a:t>SELECT 	productid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soldvia</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GROUP BY 	productid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HAVING 	COUNT(*) &gt; 1;</a:t>
            </a:r>
          </a:p>
          <a:p>
            <a:pPr marL="0" indent="0" eaLnBrk="1" hangingPunct="1">
              <a:buFont typeface="Wingdings" charset="2"/>
              <a:buNone/>
            </a:pPr>
            <a:endParaRPr altLang="en-US" sz="2000" b="1" i="1"/>
          </a:p>
          <a:p>
            <a:pPr marL="0" indent="0" eaLnBrk="1" hangingPunct="1">
              <a:buFont typeface="Wingdings" charset="2"/>
              <a:buNone/>
            </a:pPr>
            <a:r>
              <a:rPr altLang="en-US" sz="2000" b="1" i="1"/>
              <a:t>Query 27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2390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23E126B6-DBDB-D04E-BC69-FA7674C22FF5}" type="slidenum">
              <a:rPr lang="en-US" altLang="en-US" sz="900" b="1">
                <a:solidFill>
                  <a:schemeClr val="tx1"/>
                </a:solidFill>
                <a:ea typeface="Arial" charset="0"/>
                <a:cs typeface="Arial" charset="0"/>
              </a:rPr>
              <a:pPr>
                <a:spcBef>
                  <a:spcPct val="0"/>
                </a:spcBef>
                <a:buClrTx/>
                <a:buSzTx/>
                <a:buFontTx/>
                <a:buNone/>
              </a:pPr>
              <a:t>60</a:t>
            </a:fld>
            <a:endParaRPr lang="en-US" altLang="en-US" sz="900" b="1">
              <a:solidFill>
                <a:schemeClr val="tx1"/>
              </a:solidFill>
              <a:ea typeface="Arial" charset="0"/>
              <a:cs typeface="Arial" charset="0"/>
            </a:endParaRPr>
          </a:p>
        </p:txBody>
      </p:sp>
      <p:pic>
        <p:nvPicPr>
          <p:cNvPr id="1239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988" y="4191000"/>
            <a:ext cx="159067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Nested Queries</a:t>
            </a:r>
          </a:p>
        </p:txBody>
      </p:sp>
      <p:sp>
        <p:nvSpPr>
          <p:cNvPr id="125955" name="Content Placeholder 2"/>
          <p:cNvSpPr>
            <a:spLocks noGrp="1"/>
          </p:cNvSpPr>
          <p:nvPr>
            <p:ph idx="1"/>
          </p:nvPr>
        </p:nvSpPr>
        <p:spPr/>
        <p:txBody>
          <a:bodyPr/>
          <a:lstStyle/>
          <a:p>
            <a:pPr eaLnBrk="1" hangingPunct="1">
              <a:buFont typeface="Wingdings" charset="2"/>
              <a:buChar char="§"/>
            </a:pPr>
            <a:r>
              <a:rPr altLang="en-US" b="1"/>
              <a:t>Nested Query</a:t>
            </a:r>
          </a:p>
          <a:p>
            <a:pPr lvl="1" eaLnBrk="1" hangingPunct="1">
              <a:buFont typeface="Arial" charset="0"/>
              <a:buChar char="•"/>
            </a:pPr>
            <a:r>
              <a:rPr altLang="en-US"/>
              <a:t>A query that is used within another query </a:t>
            </a:r>
          </a:p>
          <a:p>
            <a:pPr lvl="2" eaLnBrk="1" hangingPunct="1">
              <a:buFont typeface="Courier New" charset="0"/>
              <a:buChar char="o"/>
            </a:pPr>
            <a:r>
              <a:rPr altLang="en-US"/>
              <a:t>A nested query is also referred to as an </a:t>
            </a:r>
            <a:r>
              <a:rPr altLang="en-US" b="1"/>
              <a:t>inner query</a:t>
            </a:r>
            <a:r>
              <a:rPr altLang="en-US"/>
              <a:t>,</a:t>
            </a:r>
          </a:p>
          <a:p>
            <a:pPr lvl="2" eaLnBrk="1" hangingPunct="1">
              <a:buFont typeface="Courier New" charset="0"/>
              <a:buChar char="o"/>
            </a:pPr>
            <a:r>
              <a:rPr altLang="en-US"/>
              <a:t>The query that uses the nested query is referred to as an </a:t>
            </a:r>
            <a:r>
              <a:rPr altLang="en-US" b="1"/>
              <a:t>outer query</a:t>
            </a:r>
            <a:endParaRPr altLang="en-US"/>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2595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9F04C7F6-24B1-0145-B071-795DE3056F18}" type="slidenum">
              <a:rPr lang="en-US" altLang="en-US" sz="900" b="1">
                <a:solidFill>
                  <a:schemeClr val="tx1"/>
                </a:solidFill>
                <a:ea typeface="Arial" charset="0"/>
                <a:cs typeface="Arial" charset="0"/>
              </a:rPr>
              <a:pPr>
                <a:spcBef>
                  <a:spcPct val="0"/>
                </a:spcBef>
                <a:buClrTx/>
                <a:buSzTx/>
                <a:buFontTx/>
                <a:buNone/>
              </a:pPr>
              <a:t>61</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Nested Queries</a:t>
            </a:r>
          </a:p>
        </p:txBody>
      </p:sp>
      <p:sp>
        <p:nvSpPr>
          <p:cNvPr id="128003"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28 text: 	</a:t>
            </a:r>
            <a:r>
              <a:rPr altLang="en-US" sz="2000" i="1"/>
              <a:t>For each product whose product price is below the average price</a:t>
            </a:r>
            <a:br>
              <a:rPr altLang="en-US" sz="2000" i="1"/>
            </a:br>
            <a:r>
              <a:rPr altLang="en-US" sz="2000" i="1"/>
              <a:t>		of all products, retrieve the product id, product name, and product</a:t>
            </a:r>
            <a:br>
              <a:rPr altLang="en-US" sz="2000" i="1"/>
            </a:br>
            <a:r>
              <a:rPr altLang="en-US" sz="2000" i="1"/>
              <a:t>		price</a:t>
            </a:r>
          </a:p>
          <a:p>
            <a:pPr marL="0" indent="0" eaLnBrk="1" hangingPunct="1">
              <a:buFont typeface="Wingdings" charset="2"/>
              <a:buNone/>
            </a:pPr>
            <a:endParaRPr altLang="en-US" sz="2000" i="1"/>
          </a:p>
          <a:p>
            <a:pPr marL="0" indent="0" eaLnBrk="1" hangingPunct="1">
              <a:buFont typeface="Wingdings" charset="2"/>
              <a:buNone/>
            </a:pPr>
            <a:r>
              <a:rPr altLang="en-US" sz="2000" b="1" i="1"/>
              <a:t>Query 28: 	</a:t>
            </a:r>
            <a:r>
              <a:rPr altLang="en-US" sz="1800">
                <a:latin typeface="Courier New" charset="0"/>
                <a:ea typeface="Courier New" charset="0"/>
                <a:cs typeface="Courier New" charset="0"/>
              </a:rPr>
              <a:t>SELECT	productid, productname, productprice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productprice &lt; ( SELECT AVG(productprice)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a:t>
            </a:r>
            <a:r>
              <a:rPr altLang="en-US" sz="1200">
                <a:latin typeface="Courier New" charset="0"/>
                <a:ea typeface="Courier New" charset="0"/>
                <a:cs typeface="Courier New" charset="0"/>
              </a:rPr>
              <a:t> </a:t>
            </a:r>
            <a:r>
              <a:rPr altLang="en-US" sz="1800">
                <a:latin typeface="Courier New" charset="0"/>
                <a:ea typeface="Courier New" charset="0"/>
                <a:cs typeface="Courier New" charset="0"/>
              </a:rPr>
              <a:t>FROM product);</a:t>
            </a:r>
            <a:endParaRPr altLang="en-US" sz="2000" b="1" i="1"/>
          </a:p>
          <a:p>
            <a:pPr marL="0" indent="0" eaLnBrk="1" hangingPunct="1">
              <a:buFont typeface="Wingdings" charset="2"/>
              <a:buNone/>
            </a:pPr>
            <a:endParaRPr altLang="en-US" sz="2000" b="1" i="1"/>
          </a:p>
          <a:p>
            <a:pPr marL="0" indent="0" eaLnBrk="1" hangingPunct="1">
              <a:buFont typeface="Wingdings" charset="2"/>
              <a:buNone/>
            </a:pPr>
            <a:r>
              <a:rPr altLang="en-US" sz="2000" b="1" i="1"/>
              <a:t>Query 28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2800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4A0550E7-4998-CE4A-A10A-1AE729407DE0}" type="slidenum">
              <a:rPr lang="en-US" altLang="en-US" sz="900" b="1">
                <a:solidFill>
                  <a:schemeClr val="tx1"/>
                </a:solidFill>
                <a:ea typeface="Arial" charset="0"/>
                <a:cs typeface="Arial" charset="0"/>
              </a:rPr>
              <a:pPr>
                <a:spcBef>
                  <a:spcPct val="0"/>
                </a:spcBef>
                <a:buClrTx/>
                <a:buSzTx/>
                <a:buFontTx/>
                <a:buNone/>
              </a:pPr>
              <a:t>62</a:t>
            </a:fld>
            <a:endParaRPr lang="en-US" altLang="en-US" sz="900" b="1">
              <a:solidFill>
                <a:schemeClr val="tx1"/>
              </a:solidFill>
              <a:ea typeface="Arial" charset="0"/>
              <a:cs typeface="Arial" charset="0"/>
            </a:endParaRPr>
          </a:p>
        </p:txBody>
      </p:sp>
      <p:pic>
        <p:nvPicPr>
          <p:cNvPr id="1280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495800"/>
            <a:ext cx="369570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Nested Queries</a:t>
            </a:r>
          </a:p>
        </p:txBody>
      </p:sp>
      <p:sp>
        <p:nvSpPr>
          <p:cNvPr id="130051"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28 text: 	</a:t>
            </a:r>
            <a:r>
              <a:rPr altLang="en-US" sz="2000" i="1"/>
              <a:t>For each product whose product price is below the average price</a:t>
            </a:r>
            <a:br>
              <a:rPr altLang="en-US" sz="2000" i="1"/>
            </a:br>
            <a:r>
              <a:rPr altLang="en-US" sz="2000" i="1"/>
              <a:t>		of all products, retrieve the product id, product name, and product</a:t>
            </a:r>
            <a:br>
              <a:rPr altLang="en-US" sz="2000" i="1"/>
            </a:br>
            <a:r>
              <a:rPr altLang="en-US" sz="2000" i="1"/>
              <a:t>		price</a:t>
            </a:r>
          </a:p>
          <a:p>
            <a:pPr marL="0" indent="0" eaLnBrk="1" hangingPunct="1">
              <a:buFont typeface="Wingdings" charset="2"/>
              <a:buNone/>
            </a:pPr>
            <a:endParaRPr altLang="en-US" sz="2000" i="1"/>
          </a:p>
          <a:p>
            <a:pPr marL="0" indent="0" eaLnBrk="1" hangingPunct="1">
              <a:buFont typeface="Wingdings" charset="2"/>
              <a:buNone/>
            </a:pPr>
            <a:r>
              <a:rPr altLang="en-US" sz="2000" b="1" i="1"/>
              <a:t>Query 28: 	</a:t>
            </a:r>
            <a:r>
              <a:rPr altLang="en-US" sz="1800">
                <a:latin typeface="Courier New" charset="0"/>
                <a:ea typeface="Courier New" charset="0"/>
                <a:cs typeface="Courier New" charset="0"/>
              </a:rPr>
              <a:t>SELECT	productid, productname, productprice</a:t>
            </a:r>
            <a:br>
              <a:rPr altLang="en-US" sz="1800">
                <a:latin typeface="Courier New" charset="0"/>
                <a:ea typeface="Courier New" charset="0"/>
                <a:cs typeface="Courier New" charset="0"/>
              </a:rPr>
            </a:br>
            <a:r>
              <a:rPr altLang="en-US" sz="2000" b="1" i="1"/>
              <a:t>INVALID</a:t>
            </a:r>
            <a:r>
              <a:rPr altLang="en-US" sz="1800">
                <a:latin typeface="Courier New" charset="0"/>
                <a:ea typeface="Courier New" charset="0"/>
                <a:cs typeface="Courier New" charset="0"/>
              </a:rPr>
              <a:t>		FROM 	product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productprice &lt; AVG(productprice);</a:t>
            </a:r>
            <a:endParaRPr altLang="en-US" sz="2000" b="1" i="1"/>
          </a:p>
          <a:p>
            <a:pPr marL="0" indent="0" eaLnBrk="1" hangingPunct="1">
              <a:buFont typeface="Wingdings" charset="2"/>
              <a:buNone/>
            </a:pPr>
            <a:endParaRPr altLang="en-US" sz="2000" b="1" i="1"/>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3005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F93ECAED-60E0-E740-961C-F22F019C054C}" type="slidenum">
              <a:rPr lang="en-US" altLang="en-US" sz="900" b="1">
                <a:solidFill>
                  <a:schemeClr val="tx1"/>
                </a:solidFill>
                <a:ea typeface="Arial" charset="0"/>
                <a:cs typeface="Arial" charset="0"/>
              </a:rPr>
              <a:pPr>
                <a:spcBef>
                  <a:spcPct val="0"/>
                </a:spcBef>
                <a:buClrTx/>
                <a:buSzTx/>
                <a:buFontTx/>
                <a:buNone/>
              </a:pPr>
              <a:t>63</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IN</a:t>
            </a:r>
          </a:p>
        </p:txBody>
      </p:sp>
      <p:sp>
        <p:nvSpPr>
          <p:cNvPr id="132099" name="Content Placeholder 2"/>
          <p:cNvSpPr>
            <a:spLocks noGrp="1"/>
          </p:cNvSpPr>
          <p:nvPr>
            <p:ph idx="1"/>
          </p:nvPr>
        </p:nvSpPr>
        <p:spPr/>
        <p:txBody>
          <a:bodyPr/>
          <a:lstStyle/>
          <a:p>
            <a:pPr eaLnBrk="1" hangingPunct="1">
              <a:buFont typeface="Wingdings" charset="2"/>
              <a:buChar char="§"/>
            </a:pPr>
            <a:r>
              <a:rPr altLang="en-US" b="1"/>
              <a:t>IN</a:t>
            </a:r>
          </a:p>
          <a:p>
            <a:pPr lvl="1" eaLnBrk="1" hangingPunct="1">
              <a:buFont typeface="Arial" charset="0"/>
              <a:buChar char="•"/>
            </a:pPr>
            <a:r>
              <a:rPr altLang="en-US"/>
              <a:t>Used for comparison of a value with a set of values</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3210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775FEBB3-083F-D848-978D-EAADABDD86EF}" type="slidenum">
              <a:rPr lang="en-US" altLang="en-US" sz="900" b="1">
                <a:solidFill>
                  <a:schemeClr val="tx1"/>
                </a:solidFill>
                <a:ea typeface="Arial" charset="0"/>
                <a:cs typeface="Arial" charset="0"/>
              </a:rPr>
              <a:pPr>
                <a:spcBef>
                  <a:spcPct val="0"/>
                </a:spcBef>
                <a:buClrTx/>
                <a:buSzTx/>
                <a:buFontTx/>
                <a:buNone/>
              </a:pPr>
              <a:t>64</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in</a:t>
            </a:r>
          </a:p>
        </p:txBody>
      </p:sp>
      <p:sp>
        <p:nvSpPr>
          <p:cNvPr id="134147" name="Content Placeholder 2"/>
          <p:cNvSpPr>
            <a:spLocks noGrp="1"/>
          </p:cNvSpPr>
          <p:nvPr>
            <p:ph idx="1"/>
          </p:nvPr>
        </p:nvSpPr>
        <p:spPr>
          <a:xfrm>
            <a:off x="0" y="1143000"/>
            <a:ext cx="9144000" cy="4525963"/>
          </a:xfrm>
        </p:spPr>
        <p:txBody>
          <a:bodyPr/>
          <a:lstStyle/>
          <a:p>
            <a:pPr marL="0" indent="0" eaLnBrk="1" hangingPunct="1">
              <a:buFont typeface="Wingdings" charset="2"/>
              <a:buNone/>
            </a:pPr>
            <a:r>
              <a:rPr altLang="en-US" sz="2000" b="1" i="1"/>
              <a:t>Query 29 text: 	</a:t>
            </a:r>
            <a:r>
              <a:rPr altLang="en-US" sz="2000" i="1"/>
              <a:t>For each product that has more than three items sold within all </a:t>
            </a:r>
            <a:br>
              <a:rPr altLang="en-US" sz="2000" i="1"/>
            </a:br>
            <a:r>
              <a:rPr altLang="en-US" sz="2000" i="1"/>
              <a:t>		sales transactions, retrieve the product id, product name, and</a:t>
            </a:r>
            <a:br>
              <a:rPr altLang="en-US" sz="2000" i="1"/>
            </a:br>
            <a:r>
              <a:rPr altLang="en-US" sz="2000" i="1"/>
              <a:t>		product price</a:t>
            </a:r>
          </a:p>
          <a:p>
            <a:pPr marL="0" indent="0" eaLnBrk="1" hangingPunct="1">
              <a:buFont typeface="Wingdings" charset="2"/>
              <a:buNone/>
            </a:pPr>
            <a:endParaRPr altLang="en-US" sz="2000" i="1"/>
          </a:p>
          <a:p>
            <a:pPr marL="0" indent="0" eaLnBrk="1" hangingPunct="1">
              <a:buFont typeface="Wingdings" charset="2"/>
              <a:buNone/>
            </a:pPr>
            <a:r>
              <a:rPr altLang="en-US" sz="2000" b="1" i="1"/>
              <a:t>Query 29: 	</a:t>
            </a:r>
            <a:r>
              <a:rPr altLang="en-US" sz="1800">
                <a:latin typeface="Courier New" charset="0"/>
                <a:ea typeface="Courier New" charset="0"/>
                <a:cs typeface="Courier New" charset="0"/>
              </a:rPr>
              <a:t>SELECT 	productid, productname, productprice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productid IN</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(SELECT productid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soldvia</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GROUP BY productid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HAVING SUM(noofitems) &gt; 3);</a:t>
            </a:r>
            <a:br>
              <a:rPr altLang="en-US" sz="1800">
                <a:latin typeface="Courier New" charset="0"/>
                <a:ea typeface="Courier New" charset="0"/>
                <a:cs typeface="Courier New" charset="0"/>
              </a:rPr>
            </a:br>
            <a:endParaRPr altLang="en-US" sz="2000" b="1" i="1"/>
          </a:p>
          <a:p>
            <a:pPr marL="0" indent="0" eaLnBrk="1" hangingPunct="1">
              <a:buFont typeface="Wingdings" charset="2"/>
              <a:buNone/>
            </a:pPr>
            <a:r>
              <a:rPr altLang="en-US" sz="2000" b="1" i="1"/>
              <a:t>Query 29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3414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1E8A767F-3280-9E4F-B5B0-52898EC881FD}" type="slidenum">
              <a:rPr lang="en-US" altLang="en-US" sz="900" b="1">
                <a:solidFill>
                  <a:schemeClr val="tx1"/>
                </a:solidFill>
                <a:ea typeface="Arial" charset="0"/>
                <a:cs typeface="Arial" charset="0"/>
              </a:rPr>
              <a:pPr>
                <a:spcBef>
                  <a:spcPct val="0"/>
                </a:spcBef>
                <a:buClrTx/>
                <a:buSzTx/>
                <a:buFontTx/>
                <a:buNone/>
              </a:pPr>
              <a:t>65</a:t>
            </a:fld>
            <a:endParaRPr lang="en-US" altLang="en-US" sz="900" b="1">
              <a:solidFill>
                <a:schemeClr val="tx1"/>
              </a:solidFill>
              <a:ea typeface="Arial" charset="0"/>
              <a:cs typeface="Arial" charset="0"/>
            </a:endParaRPr>
          </a:p>
        </p:txBody>
      </p:sp>
      <p:pic>
        <p:nvPicPr>
          <p:cNvPr id="1341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800600"/>
            <a:ext cx="37052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in</a:t>
            </a:r>
          </a:p>
        </p:txBody>
      </p:sp>
      <p:sp>
        <p:nvSpPr>
          <p:cNvPr id="136195" name="Content Placeholder 2"/>
          <p:cNvSpPr>
            <a:spLocks noGrp="1"/>
          </p:cNvSpPr>
          <p:nvPr>
            <p:ph idx="1"/>
          </p:nvPr>
        </p:nvSpPr>
        <p:spPr>
          <a:xfrm>
            <a:off x="0" y="1143000"/>
            <a:ext cx="9144000" cy="4525963"/>
          </a:xfrm>
        </p:spPr>
        <p:txBody>
          <a:bodyPr/>
          <a:lstStyle/>
          <a:p>
            <a:pPr marL="0" indent="0" eaLnBrk="1" hangingPunct="1">
              <a:buFont typeface="Wingdings" charset="2"/>
              <a:buNone/>
            </a:pPr>
            <a:r>
              <a:rPr altLang="en-US" sz="2000" b="1" i="1"/>
              <a:t>Query 30 text: 	</a:t>
            </a:r>
            <a:r>
              <a:rPr altLang="en-US" sz="2000" i="1"/>
              <a:t>For each product whose items were sold in more than one 			sales transaction, retrieve the product id, product name and </a:t>
            </a:r>
            <a:br>
              <a:rPr altLang="en-US" sz="2000" i="1"/>
            </a:br>
            <a:r>
              <a:rPr altLang="en-US" sz="2000" i="1"/>
              <a:t>		product price</a:t>
            </a:r>
          </a:p>
          <a:p>
            <a:pPr marL="0" indent="0" eaLnBrk="1" hangingPunct="1">
              <a:buFont typeface="Wingdings" charset="2"/>
              <a:buNone/>
            </a:pPr>
            <a:endParaRPr altLang="en-US" sz="2000" i="1"/>
          </a:p>
          <a:p>
            <a:pPr marL="0" indent="0" eaLnBrk="1" hangingPunct="1">
              <a:buFont typeface="Wingdings" charset="2"/>
              <a:buNone/>
            </a:pPr>
            <a:r>
              <a:rPr altLang="en-US" sz="2000" b="1" i="1"/>
              <a:t>Query 30 : 	</a:t>
            </a:r>
            <a:r>
              <a:rPr altLang="en-US" sz="1800">
                <a:latin typeface="Courier New" charset="0"/>
                <a:ea typeface="Courier New" charset="0"/>
                <a:cs typeface="Courier New" charset="0"/>
              </a:rPr>
              <a:t>SELECT 	productid, productname, productprice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productid IN</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(SELECT productid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soldvia</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GROUP BY productid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HAVING COUNT(*) &gt; 1);</a:t>
            </a:r>
            <a:br>
              <a:rPr altLang="en-US" sz="1800">
                <a:latin typeface="Courier New" charset="0"/>
                <a:ea typeface="Courier New" charset="0"/>
                <a:cs typeface="Courier New" charset="0"/>
              </a:rPr>
            </a:br>
            <a:endParaRPr altLang="en-US" sz="2000" b="1" i="1"/>
          </a:p>
          <a:p>
            <a:pPr marL="0" indent="0" eaLnBrk="1" hangingPunct="1">
              <a:buFont typeface="Wingdings" charset="2"/>
              <a:buNone/>
            </a:pPr>
            <a:r>
              <a:rPr altLang="en-US" sz="2000" b="1" i="1"/>
              <a:t>Query 30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3619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EC0713E9-745C-044D-9A65-89B08C5EC5EA}" type="slidenum">
              <a:rPr lang="en-US" altLang="en-US" sz="900" b="1">
                <a:solidFill>
                  <a:schemeClr val="tx1"/>
                </a:solidFill>
                <a:ea typeface="Arial" charset="0"/>
                <a:cs typeface="Arial" charset="0"/>
              </a:rPr>
              <a:pPr>
                <a:spcBef>
                  <a:spcPct val="0"/>
                </a:spcBef>
                <a:buClrTx/>
                <a:buSzTx/>
                <a:buFontTx/>
                <a:buNone/>
              </a:pPr>
              <a:t>66</a:t>
            </a:fld>
            <a:endParaRPr lang="en-US" altLang="en-US" sz="900" b="1">
              <a:solidFill>
                <a:schemeClr val="tx1"/>
              </a:solidFill>
              <a:ea typeface="Arial" charset="0"/>
              <a:cs typeface="Arial" charset="0"/>
            </a:endParaRPr>
          </a:p>
        </p:txBody>
      </p:sp>
      <p:pic>
        <p:nvPicPr>
          <p:cNvPr id="1361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648200"/>
            <a:ext cx="3705225"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Join</a:t>
            </a:r>
          </a:p>
        </p:txBody>
      </p:sp>
      <p:sp>
        <p:nvSpPr>
          <p:cNvPr id="138243" name="Content Placeholder 2"/>
          <p:cNvSpPr>
            <a:spLocks noGrp="1"/>
          </p:cNvSpPr>
          <p:nvPr>
            <p:ph idx="1"/>
          </p:nvPr>
        </p:nvSpPr>
        <p:spPr/>
        <p:txBody>
          <a:bodyPr/>
          <a:lstStyle/>
          <a:p>
            <a:pPr eaLnBrk="1" hangingPunct="1">
              <a:buFont typeface="Wingdings" charset="2"/>
              <a:buChar char="§"/>
            </a:pPr>
            <a:r>
              <a:rPr altLang="en-US" b="1"/>
              <a:t>JOIN</a:t>
            </a:r>
          </a:p>
          <a:p>
            <a:pPr lvl="1" eaLnBrk="1" hangingPunct="1">
              <a:buFont typeface="Arial" charset="0"/>
              <a:buChar char="•"/>
            </a:pPr>
            <a:r>
              <a:rPr altLang="en-US"/>
              <a:t>Facilitates the querying of multiple tables</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3824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F6B039DF-EB42-D544-BD33-F9589099EA99}" type="slidenum">
              <a:rPr lang="en-US" altLang="en-US" sz="900" b="1">
                <a:solidFill>
                  <a:schemeClr val="tx1"/>
                </a:solidFill>
                <a:ea typeface="Arial" charset="0"/>
                <a:cs typeface="Arial" charset="0"/>
              </a:rPr>
              <a:pPr>
                <a:spcBef>
                  <a:spcPct val="0"/>
                </a:spcBef>
                <a:buClrTx/>
                <a:buSzTx/>
                <a:buFontTx/>
                <a:buNone/>
              </a:pPr>
              <a:t>67</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JOIN</a:t>
            </a:r>
          </a:p>
        </p:txBody>
      </p:sp>
      <p:sp>
        <p:nvSpPr>
          <p:cNvPr id="140291"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Query 31 text: 	</a:t>
            </a:r>
            <a:r>
              <a:rPr altLang="en-US" sz="2000" i="1"/>
              <a:t>For each product, retrieve the product id, name of the product,</a:t>
            </a:r>
            <a:br>
              <a:rPr altLang="en-US" sz="2000" i="1"/>
            </a:br>
            <a:r>
              <a:rPr altLang="en-US" sz="2000" i="1"/>
              <a:t>		name of the vendor of the product, and price of the product</a:t>
            </a:r>
          </a:p>
          <a:p>
            <a:pPr marL="0" indent="0" eaLnBrk="1" hangingPunct="1">
              <a:buFont typeface="Wingdings" charset="2"/>
              <a:buNone/>
            </a:pPr>
            <a:endParaRPr altLang="en-US" sz="2000" i="1"/>
          </a:p>
          <a:p>
            <a:pPr marL="0" indent="0" eaLnBrk="1" hangingPunct="1">
              <a:buFont typeface="Wingdings" charset="2"/>
              <a:buNone/>
            </a:pPr>
            <a:r>
              <a:rPr altLang="en-US" sz="2000" b="1" i="1"/>
              <a:t>Query 31: 	</a:t>
            </a:r>
            <a:r>
              <a:rPr altLang="en-US" sz="1800">
                <a:latin typeface="Courier New" charset="0"/>
                <a:ea typeface="Courier New" charset="0"/>
                <a:cs typeface="Courier New" charset="0"/>
              </a:rPr>
              <a:t>SELECT 	productid, productname, vendorname,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productprice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 vendor</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product.vendorid = vendor.vendorid;</a:t>
            </a:r>
            <a:endParaRPr altLang="en-US" sz="2000" b="1" i="1"/>
          </a:p>
          <a:p>
            <a:pPr marL="0" indent="0" eaLnBrk="1" hangingPunct="1">
              <a:buFont typeface="Wingdings" charset="2"/>
              <a:buNone/>
            </a:pPr>
            <a:endParaRPr altLang="en-US" sz="2000" b="1" i="1"/>
          </a:p>
          <a:p>
            <a:pPr marL="0" indent="0" eaLnBrk="1" hangingPunct="1">
              <a:buFont typeface="Wingdings" charset="2"/>
              <a:buNone/>
            </a:pPr>
            <a:r>
              <a:rPr altLang="en-US" sz="2000" b="1" i="1"/>
              <a:t>Query 31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4029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CAA4D843-B371-6440-85EF-1CA48704B15D}" type="slidenum">
              <a:rPr lang="en-US" altLang="en-US" sz="900" b="1">
                <a:solidFill>
                  <a:schemeClr val="tx1"/>
                </a:solidFill>
                <a:ea typeface="Arial" charset="0"/>
                <a:cs typeface="Arial" charset="0"/>
              </a:rPr>
              <a:pPr>
                <a:spcBef>
                  <a:spcPct val="0"/>
                </a:spcBef>
                <a:buClrTx/>
                <a:buSzTx/>
                <a:buFontTx/>
                <a:buNone/>
              </a:pPr>
              <a:t>68</a:t>
            </a:fld>
            <a:endParaRPr lang="en-US" altLang="en-US" sz="900" b="1">
              <a:solidFill>
                <a:schemeClr val="tx1"/>
              </a:solidFill>
              <a:ea typeface="Arial" charset="0"/>
              <a:cs typeface="Arial" charset="0"/>
            </a:endParaRPr>
          </a:p>
        </p:txBody>
      </p:sp>
      <p:pic>
        <p:nvPicPr>
          <p:cNvPr id="1402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4114800"/>
            <a:ext cx="481965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JOIN</a:t>
            </a:r>
          </a:p>
        </p:txBody>
      </p:sp>
      <p:sp>
        <p:nvSpPr>
          <p:cNvPr id="142339"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 </a:t>
            </a:r>
            <a:r>
              <a:rPr altLang="en-US" sz="2000" i="1"/>
              <a:t/>
            </a:r>
            <a:br>
              <a:rPr altLang="en-US" sz="2000" i="1"/>
            </a:br>
            <a:r>
              <a:rPr altLang="en-US" sz="2000" i="1"/>
              <a:t> 		</a:t>
            </a:r>
          </a:p>
          <a:p>
            <a:pPr marL="0" indent="0" eaLnBrk="1" hangingPunct="1">
              <a:buFont typeface="Wingdings" charset="2"/>
              <a:buNone/>
            </a:pPr>
            <a:endParaRPr altLang="en-US" sz="2000" i="1"/>
          </a:p>
          <a:p>
            <a:pPr marL="0" indent="0" eaLnBrk="1" hangingPunct="1">
              <a:buFont typeface="Wingdings" charset="2"/>
              <a:buNone/>
            </a:pPr>
            <a:r>
              <a:rPr altLang="en-US" sz="2000" b="1" i="1"/>
              <a:t>Query 32: 	</a:t>
            </a:r>
            <a:r>
              <a:rPr altLang="en-US" sz="1800">
                <a:latin typeface="Courier New" charset="0"/>
                <a:ea typeface="Courier New" charset="0"/>
                <a:cs typeface="Courier New" charset="0"/>
              </a:rPr>
              <a:t>SELECT 	productid, productname, vendorname,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productprice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 vendor;</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a:t>
            </a:r>
            <a:endParaRPr altLang="en-US" sz="2000" b="1" i="1"/>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4234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2F36AE24-44B7-C941-94BD-D42557D323B6}" type="slidenum">
              <a:rPr lang="en-US" altLang="en-US" sz="900" b="1">
                <a:solidFill>
                  <a:schemeClr val="tx1"/>
                </a:solidFill>
                <a:ea typeface="Arial" charset="0"/>
                <a:cs typeface="Arial" charset="0"/>
              </a:rPr>
              <a:pPr>
                <a:spcBef>
                  <a:spcPct val="0"/>
                </a:spcBef>
                <a:buClrTx/>
                <a:buSzTx/>
                <a:buFontTx/>
                <a:buNone/>
              </a:pPr>
              <a:t>69</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INTRODUCTION</a:t>
            </a:r>
          </a:p>
        </p:txBody>
      </p:sp>
      <p:sp>
        <p:nvSpPr>
          <p:cNvPr id="15363" name="Content Placeholder 2"/>
          <p:cNvSpPr>
            <a:spLocks noGrp="1"/>
          </p:cNvSpPr>
          <p:nvPr>
            <p:ph idx="1"/>
          </p:nvPr>
        </p:nvSpPr>
        <p:spPr/>
        <p:txBody>
          <a:bodyPr/>
          <a:lstStyle/>
          <a:p>
            <a:pPr eaLnBrk="1" hangingPunct="1">
              <a:buFont typeface="Wingdings" charset="2"/>
              <a:buChar char="§"/>
            </a:pPr>
            <a:r>
              <a:rPr altLang="en-US" b="1"/>
              <a:t>SQL data types</a:t>
            </a:r>
          </a:p>
          <a:p>
            <a:pPr lvl="1" eaLnBrk="1" hangingPunct="1">
              <a:buFont typeface="Arial" charset="0"/>
              <a:buChar char="•"/>
            </a:pPr>
            <a:r>
              <a:rPr altLang="en-US"/>
              <a:t>Each column of each SQL created relation has a specified data type</a:t>
            </a:r>
          </a:p>
          <a:p>
            <a:pPr lvl="1" eaLnBrk="1" hangingPunct="1">
              <a:buFont typeface="Arial" charset="0"/>
              <a:buChar char="•"/>
            </a:pPr>
            <a:r>
              <a:rPr altLang="en-US"/>
              <a:t>Commonly used SQL data types:</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536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BF339A45-CD69-5A42-8790-549A9C22D394}" type="slidenum">
              <a:rPr lang="en-US" altLang="en-US" sz="900" b="1">
                <a:solidFill>
                  <a:schemeClr val="tx1"/>
                </a:solidFill>
                <a:ea typeface="Arial" charset="0"/>
                <a:cs typeface="Arial" charset="0"/>
              </a:rPr>
              <a:pPr>
                <a:spcBef>
                  <a:spcPct val="0"/>
                </a:spcBef>
                <a:buClrTx/>
                <a:buSzTx/>
                <a:buFontTx/>
                <a:buNone/>
              </a:pPr>
              <a:t>7</a:t>
            </a:fld>
            <a:endParaRPr lang="en-US" altLang="en-US" sz="900" b="1">
              <a:solidFill>
                <a:schemeClr val="tx1"/>
              </a:solidFill>
              <a:ea typeface="Arial" charset="0"/>
              <a:cs typeface="Arial" charset="0"/>
            </a:endParaRPr>
          </a:p>
        </p:txBody>
      </p:sp>
      <p:pic>
        <p:nvPicPr>
          <p:cNvPr id="153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200400"/>
            <a:ext cx="8645525"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JOIN</a:t>
            </a:r>
          </a:p>
        </p:txBody>
      </p:sp>
      <p:sp>
        <p:nvSpPr>
          <p:cNvPr id="144387"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 Query 32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4438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132F5088-B20B-EE4D-9593-5AAC4FEC8A95}" type="slidenum">
              <a:rPr lang="en-US" altLang="en-US" sz="900" b="1">
                <a:solidFill>
                  <a:schemeClr val="tx1"/>
                </a:solidFill>
                <a:ea typeface="Arial" charset="0"/>
                <a:cs typeface="Arial" charset="0"/>
              </a:rPr>
              <a:pPr>
                <a:spcBef>
                  <a:spcPct val="0"/>
                </a:spcBef>
                <a:buClrTx/>
                <a:buSzTx/>
                <a:buFontTx/>
                <a:buNone/>
              </a:pPr>
              <a:t>70</a:t>
            </a:fld>
            <a:endParaRPr lang="en-US" altLang="en-US" sz="900" b="1">
              <a:solidFill>
                <a:schemeClr val="tx1"/>
              </a:solidFill>
              <a:ea typeface="Arial" charset="0"/>
              <a:cs typeface="Arial" charset="0"/>
            </a:endParaRPr>
          </a:p>
        </p:txBody>
      </p:sp>
      <p:pic>
        <p:nvPicPr>
          <p:cNvPr id="1443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238" y="1752600"/>
            <a:ext cx="4810125"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JOIN</a:t>
            </a:r>
          </a:p>
        </p:txBody>
      </p:sp>
      <p:sp>
        <p:nvSpPr>
          <p:cNvPr id="146435"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 </a:t>
            </a:r>
            <a:endParaRPr altLang="en-US" sz="2000" i="1"/>
          </a:p>
          <a:p>
            <a:pPr marL="0" indent="0" eaLnBrk="1" hangingPunct="1">
              <a:buFont typeface="Wingdings" charset="2"/>
              <a:buNone/>
            </a:pPr>
            <a:r>
              <a:rPr altLang="en-US" sz="2000" b="1" i="1"/>
              <a:t>Query 33: 	</a:t>
            </a:r>
            <a:r>
              <a:rPr altLang="en-US" sz="1800">
                <a:latin typeface="Courier New" charset="0"/>
                <a:ea typeface="Courier New" charset="0"/>
                <a:cs typeface="Courier New" charset="0"/>
              </a:rPr>
              <a:t>SELECT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 vendor;</a:t>
            </a:r>
          </a:p>
          <a:p>
            <a:pPr marL="0" indent="0" eaLnBrk="1" hangingPunct="1">
              <a:buFont typeface="Wingdings" charset="2"/>
              <a:buNone/>
            </a:pPr>
            <a:endParaRPr altLang="en-US" sz="1800">
              <a:latin typeface="Courier New" charset="0"/>
              <a:ea typeface="Courier New" charset="0"/>
              <a:cs typeface="Courier New" charset="0"/>
            </a:endParaRPr>
          </a:p>
          <a:p>
            <a:pPr marL="0" indent="0" eaLnBrk="1" hangingPunct="1">
              <a:buFont typeface="Wingdings" charset="2"/>
              <a:buNone/>
            </a:pPr>
            <a:endParaRPr altLang="en-US" sz="1800">
              <a:latin typeface="Courier New" charset="0"/>
              <a:ea typeface="Courier New" charset="0"/>
              <a:cs typeface="Courier New" charset="0"/>
            </a:endParaRPr>
          </a:p>
          <a:p>
            <a:pPr marL="0" indent="0" eaLnBrk="1" hangingPunct="1">
              <a:buFont typeface="Wingdings" charset="2"/>
              <a:buNone/>
            </a:pPr>
            <a:r>
              <a:rPr altLang="en-US" sz="2000" b="1" i="1"/>
              <a:t>Query 34: 	</a:t>
            </a:r>
            <a:r>
              <a:rPr altLang="en-US" sz="1800">
                <a:latin typeface="Courier New" charset="0"/>
                <a:ea typeface="Courier New" charset="0"/>
                <a:cs typeface="Courier New" charset="0"/>
              </a:rPr>
              <a:t>SELECT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 vendor</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product.vendorid = vendor.vendorid;		</a:t>
            </a:r>
            <a:endParaRPr altLang="en-US" sz="2000" b="1" i="1"/>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4643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42D830CB-326E-854D-B52D-DD88B5DAF774}" type="slidenum">
              <a:rPr lang="en-US" altLang="en-US" sz="900" b="1">
                <a:solidFill>
                  <a:schemeClr val="tx1"/>
                </a:solidFill>
                <a:ea typeface="Arial" charset="0"/>
                <a:cs typeface="Arial" charset="0"/>
              </a:rPr>
              <a:pPr>
                <a:spcBef>
                  <a:spcPct val="0"/>
                </a:spcBef>
                <a:buClrTx/>
                <a:buSzTx/>
                <a:buFontTx/>
                <a:buNone/>
              </a:pPr>
              <a:t>71</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JOIN</a:t>
            </a:r>
          </a:p>
        </p:txBody>
      </p:sp>
      <p:sp>
        <p:nvSpPr>
          <p:cNvPr id="148483" name="Content Placeholder 2"/>
          <p:cNvSpPr>
            <a:spLocks noGrp="1"/>
          </p:cNvSpPr>
          <p:nvPr>
            <p:ph idx="1"/>
          </p:nvPr>
        </p:nvSpPr>
        <p:spPr>
          <a:xfrm>
            <a:off x="31750" y="1295400"/>
            <a:ext cx="9144000" cy="4525963"/>
          </a:xfrm>
        </p:spPr>
        <p:txBody>
          <a:bodyPr/>
          <a:lstStyle/>
          <a:p>
            <a:pPr marL="0" indent="0" eaLnBrk="1" hangingPunct="1">
              <a:buFont typeface="Wingdings" charset="2"/>
              <a:buNone/>
            </a:pPr>
            <a:r>
              <a:rPr altLang="en-US" sz="2000" b="1" i="1"/>
              <a:t> Query 33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4848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5A8316E5-26EB-E748-8520-274CFA9CFBF8}" type="slidenum">
              <a:rPr lang="en-US" altLang="en-US" sz="900" b="1">
                <a:solidFill>
                  <a:schemeClr val="tx1"/>
                </a:solidFill>
                <a:ea typeface="Arial" charset="0"/>
                <a:cs typeface="Arial" charset="0"/>
              </a:rPr>
              <a:pPr>
                <a:spcBef>
                  <a:spcPct val="0"/>
                </a:spcBef>
                <a:buClrTx/>
                <a:buSzTx/>
                <a:buFontTx/>
                <a:buNone/>
              </a:pPr>
              <a:t>72</a:t>
            </a:fld>
            <a:endParaRPr lang="en-US" altLang="en-US" sz="900" b="1">
              <a:solidFill>
                <a:schemeClr val="tx1"/>
              </a:solidFill>
              <a:ea typeface="Arial" charset="0"/>
              <a:cs typeface="Arial" charset="0"/>
            </a:endParaRPr>
          </a:p>
        </p:txBody>
      </p:sp>
      <p:pic>
        <p:nvPicPr>
          <p:cNvPr id="1484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1676400"/>
            <a:ext cx="7321550" cy="429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JOIN</a:t>
            </a:r>
          </a:p>
        </p:txBody>
      </p:sp>
      <p:sp>
        <p:nvSpPr>
          <p:cNvPr id="150531" name="Content Placeholder 2"/>
          <p:cNvSpPr>
            <a:spLocks noGrp="1"/>
          </p:cNvSpPr>
          <p:nvPr>
            <p:ph idx="1"/>
          </p:nvPr>
        </p:nvSpPr>
        <p:spPr>
          <a:xfrm>
            <a:off x="31750" y="1295400"/>
            <a:ext cx="9144000" cy="4525963"/>
          </a:xfrm>
        </p:spPr>
        <p:txBody>
          <a:bodyPr/>
          <a:lstStyle/>
          <a:p>
            <a:pPr marL="0" indent="0" eaLnBrk="1" hangingPunct="1">
              <a:buFont typeface="Wingdings" charset="2"/>
              <a:buNone/>
            </a:pPr>
            <a:r>
              <a:rPr altLang="en-US" sz="2000" b="1" i="1"/>
              <a:t> Formation of the result of Query 34:</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5053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F36FD87F-6681-1748-A5BC-D1C3E6F58F96}" type="slidenum">
              <a:rPr lang="en-US" altLang="en-US" sz="900" b="1">
                <a:solidFill>
                  <a:schemeClr val="tx1"/>
                </a:solidFill>
                <a:ea typeface="Arial" charset="0"/>
                <a:cs typeface="Arial" charset="0"/>
              </a:rPr>
              <a:pPr>
                <a:spcBef>
                  <a:spcPct val="0"/>
                </a:spcBef>
                <a:buClrTx/>
                <a:buSzTx/>
                <a:buFontTx/>
                <a:buNone/>
              </a:pPr>
              <a:t>73</a:t>
            </a:fld>
            <a:endParaRPr lang="en-US" altLang="en-US" sz="900" b="1">
              <a:solidFill>
                <a:schemeClr val="tx1"/>
              </a:solidFill>
              <a:ea typeface="Arial" charset="0"/>
              <a:cs typeface="Arial" charset="0"/>
            </a:endParaRPr>
          </a:p>
        </p:txBody>
      </p:sp>
      <p:pic>
        <p:nvPicPr>
          <p:cNvPr id="1505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1676400"/>
            <a:ext cx="7321550" cy="429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505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963" y="1676400"/>
            <a:ext cx="7324725"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JOIN</a:t>
            </a:r>
          </a:p>
        </p:txBody>
      </p:sp>
      <p:sp>
        <p:nvSpPr>
          <p:cNvPr id="152579" name="Content Placeholder 2"/>
          <p:cNvSpPr>
            <a:spLocks noGrp="1"/>
          </p:cNvSpPr>
          <p:nvPr>
            <p:ph idx="1"/>
          </p:nvPr>
        </p:nvSpPr>
        <p:spPr>
          <a:xfrm>
            <a:off x="31750" y="1295400"/>
            <a:ext cx="9144000" cy="4525963"/>
          </a:xfrm>
        </p:spPr>
        <p:txBody>
          <a:bodyPr/>
          <a:lstStyle/>
          <a:p>
            <a:pPr marL="0" indent="0" eaLnBrk="1" hangingPunct="1">
              <a:buFont typeface="Wingdings" charset="2"/>
              <a:buNone/>
            </a:pPr>
            <a:r>
              <a:rPr altLang="en-US" sz="2000" b="1" i="1"/>
              <a:t> Query 34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5258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C3772384-5DA4-9B49-B295-CCC42975FACE}" type="slidenum">
              <a:rPr lang="en-US" altLang="en-US" sz="900" b="1">
                <a:solidFill>
                  <a:schemeClr val="tx1"/>
                </a:solidFill>
                <a:ea typeface="Arial" charset="0"/>
                <a:cs typeface="Arial" charset="0"/>
              </a:rPr>
              <a:pPr>
                <a:spcBef>
                  <a:spcPct val="0"/>
                </a:spcBef>
                <a:buClrTx/>
                <a:buSzTx/>
                <a:buFontTx/>
                <a:buNone/>
              </a:pPr>
              <a:t>74</a:t>
            </a:fld>
            <a:endParaRPr lang="en-US" altLang="en-US" sz="900" b="1">
              <a:solidFill>
                <a:schemeClr val="tx1"/>
              </a:solidFill>
              <a:ea typeface="Arial" charset="0"/>
              <a:cs typeface="Arial" charset="0"/>
            </a:endParaRPr>
          </a:p>
        </p:txBody>
      </p:sp>
      <p:pic>
        <p:nvPicPr>
          <p:cNvPr id="1525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2103438"/>
            <a:ext cx="7369175" cy="239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ALIAS</a:t>
            </a:r>
          </a:p>
        </p:txBody>
      </p:sp>
      <p:sp>
        <p:nvSpPr>
          <p:cNvPr id="154627" name="Content Placeholder 2"/>
          <p:cNvSpPr>
            <a:spLocks noGrp="1"/>
          </p:cNvSpPr>
          <p:nvPr>
            <p:ph idx="1"/>
          </p:nvPr>
        </p:nvSpPr>
        <p:spPr/>
        <p:txBody>
          <a:bodyPr/>
          <a:lstStyle/>
          <a:p>
            <a:pPr eaLnBrk="1" hangingPunct="1">
              <a:buFont typeface="Wingdings" charset="2"/>
              <a:buChar char="§"/>
            </a:pPr>
            <a:r>
              <a:rPr altLang="en-US" b="1"/>
              <a:t>Alias</a:t>
            </a:r>
          </a:p>
          <a:p>
            <a:pPr lvl="1" eaLnBrk="1" hangingPunct="1">
              <a:buFont typeface="Arial" charset="0"/>
              <a:buChar char="•"/>
            </a:pPr>
            <a:r>
              <a:rPr altLang="en-US"/>
              <a:t>An alternative and usually shorter name that can be used anywhere within a query instead of the full relation name</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5462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173A94C3-2992-9E4F-9F7F-7F8BE15DAF17}" type="slidenum">
              <a:rPr lang="en-US" altLang="en-US" sz="900" b="1">
                <a:solidFill>
                  <a:schemeClr val="tx1"/>
                </a:solidFill>
                <a:ea typeface="Arial" charset="0"/>
                <a:cs typeface="Arial" charset="0"/>
              </a:rPr>
              <a:pPr>
                <a:spcBef>
                  <a:spcPct val="0"/>
                </a:spcBef>
                <a:buClrTx/>
                <a:buSzTx/>
                <a:buFontTx/>
                <a:buNone/>
              </a:pPr>
              <a:t>75</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ALIAS</a:t>
            </a:r>
          </a:p>
        </p:txBody>
      </p:sp>
      <p:sp>
        <p:nvSpPr>
          <p:cNvPr id="156675" name="Content Placeholder 2"/>
          <p:cNvSpPr>
            <a:spLocks noGrp="1"/>
          </p:cNvSpPr>
          <p:nvPr>
            <p:ph idx="1"/>
          </p:nvPr>
        </p:nvSpPr>
        <p:spPr>
          <a:xfrm>
            <a:off x="-76200" y="1600200"/>
            <a:ext cx="9448800" cy="4525963"/>
          </a:xfrm>
        </p:spPr>
        <p:txBody>
          <a:bodyPr/>
          <a:lstStyle/>
          <a:p>
            <a:pPr marL="0" indent="0" eaLnBrk="1" hangingPunct="1">
              <a:buFont typeface="Wingdings" charset="2"/>
              <a:buNone/>
            </a:pPr>
            <a:r>
              <a:rPr altLang="en-US" sz="2000" b="1" i="1"/>
              <a:t>Query 31 text: 	</a:t>
            </a:r>
            <a:r>
              <a:rPr altLang="en-US" sz="2000" i="1"/>
              <a:t>For each product, retrieve the product id, name of the product,</a:t>
            </a:r>
            <a:br>
              <a:rPr altLang="en-US" sz="2000" i="1"/>
            </a:br>
            <a:r>
              <a:rPr altLang="en-US" sz="2000" i="1"/>
              <a:t>		name of the vendor of the product, and price of the product</a:t>
            </a:r>
          </a:p>
          <a:p>
            <a:pPr marL="0" indent="0" eaLnBrk="1" hangingPunct="1">
              <a:buFont typeface="Wingdings" charset="2"/>
              <a:buNone/>
            </a:pPr>
            <a:endParaRPr altLang="en-US" sz="2000" i="1"/>
          </a:p>
          <a:p>
            <a:pPr marL="0" indent="0" eaLnBrk="1" hangingPunct="1">
              <a:buFont typeface="Wingdings" charset="2"/>
              <a:buNone/>
            </a:pPr>
            <a:r>
              <a:rPr altLang="en-US" sz="2000" b="1" i="1"/>
              <a:t>Query 31: 	</a:t>
            </a:r>
            <a:r>
              <a:rPr altLang="en-US" sz="1800">
                <a:latin typeface="Courier New" charset="0"/>
                <a:ea typeface="Courier New" charset="0"/>
                <a:cs typeface="Courier New" charset="0"/>
              </a:rPr>
              <a:t>SELECT 	productid,</a:t>
            </a:r>
            <a:r>
              <a:rPr altLang="en-US" sz="1000">
                <a:latin typeface="Courier New" charset="0"/>
                <a:ea typeface="Courier New" charset="0"/>
                <a:cs typeface="Courier New" charset="0"/>
              </a:rPr>
              <a:t> </a:t>
            </a:r>
            <a:r>
              <a:rPr altLang="en-US" sz="1800">
                <a:latin typeface="Courier New" charset="0"/>
                <a:ea typeface="Courier New" charset="0"/>
                <a:cs typeface="Courier New" charset="0"/>
              </a:rPr>
              <a:t>productname,</a:t>
            </a:r>
            <a:r>
              <a:rPr altLang="en-US" sz="1000">
                <a:latin typeface="Courier New" charset="0"/>
                <a:ea typeface="Courier New" charset="0"/>
                <a:cs typeface="Courier New" charset="0"/>
              </a:rPr>
              <a:t> </a:t>
            </a:r>
            <a:r>
              <a:rPr altLang="en-US" sz="1800">
                <a:latin typeface="Courier New" charset="0"/>
                <a:ea typeface="Courier New" charset="0"/>
                <a:cs typeface="Courier New" charset="0"/>
              </a:rPr>
              <a:t>vendorname,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productprice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 vendor</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product.vendorid = vendor.vendorid;</a:t>
            </a:r>
            <a:endParaRPr altLang="en-US" sz="2000" b="1" i="1"/>
          </a:p>
          <a:p>
            <a:pPr marL="0" indent="0" eaLnBrk="1" hangingPunct="1">
              <a:buFont typeface="Wingdings" charset="2"/>
              <a:buNone/>
            </a:pPr>
            <a:endParaRPr altLang="en-US" sz="2000" b="1" i="1"/>
          </a:p>
          <a:p>
            <a:pPr marL="0" indent="0" eaLnBrk="1" hangingPunct="1">
              <a:buFont typeface="Wingdings" charset="2"/>
              <a:buNone/>
            </a:pPr>
            <a:r>
              <a:rPr altLang="en-US" sz="2000" b="1" i="1"/>
              <a:t>Query 31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5667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4772F167-B30A-2C48-92B6-00534E02DFDB}" type="slidenum">
              <a:rPr lang="en-US" altLang="en-US" sz="900" b="1">
                <a:solidFill>
                  <a:schemeClr val="tx1"/>
                </a:solidFill>
                <a:ea typeface="Arial" charset="0"/>
                <a:cs typeface="Arial" charset="0"/>
              </a:rPr>
              <a:pPr>
                <a:spcBef>
                  <a:spcPct val="0"/>
                </a:spcBef>
                <a:buClrTx/>
                <a:buSzTx/>
                <a:buFontTx/>
                <a:buNone/>
              </a:pPr>
              <a:t>76</a:t>
            </a:fld>
            <a:endParaRPr lang="en-US" altLang="en-US" sz="900" b="1">
              <a:solidFill>
                <a:schemeClr val="tx1"/>
              </a:solidFill>
              <a:ea typeface="Arial" charset="0"/>
              <a:cs typeface="Arial" charset="0"/>
            </a:endParaRPr>
          </a:p>
        </p:txBody>
      </p:sp>
      <p:pic>
        <p:nvPicPr>
          <p:cNvPr id="1566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4114800"/>
            <a:ext cx="481965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ALIAS</a:t>
            </a:r>
          </a:p>
        </p:txBody>
      </p:sp>
      <p:sp>
        <p:nvSpPr>
          <p:cNvPr id="158723" name="Content Placeholder 2"/>
          <p:cNvSpPr>
            <a:spLocks noGrp="1"/>
          </p:cNvSpPr>
          <p:nvPr>
            <p:ph idx="1"/>
          </p:nvPr>
        </p:nvSpPr>
        <p:spPr>
          <a:xfrm>
            <a:off x="-76200" y="1600200"/>
            <a:ext cx="9448800" cy="4525963"/>
          </a:xfrm>
        </p:spPr>
        <p:txBody>
          <a:bodyPr/>
          <a:lstStyle/>
          <a:p>
            <a:pPr marL="0" indent="0" eaLnBrk="1" hangingPunct="1">
              <a:buFont typeface="Wingdings" charset="2"/>
              <a:buNone/>
            </a:pPr>
            <a:r>
              <a:rPr altLang="en-US" sz="2000" b="1" i="1"/>
              <a:t>Query 31a text: 	</a:t>
            </a:r>
            <a:r>
              <a:rPr altLang="en-US" sz="2000" i="1"/>
              <a:t>For each product, retrieve the product id, name of the product,</a:t>
            </a:r>
            <a:br>
              <a:rPr altLang="en-US" sz="2000" i="1"/>
            </a:br>
            <a:r>
              <a:rPr altLang="en-US" sz="1600" b="1" i="1"/>
              <a:t>(same query)</a:t>
            </a:r>
            <a:r>
              <a:rPr altLang="en-US" sz="2000" i="1"/>
              <a:t>	name of the vendor of the product, and price of the product</a:t>
            </a:r>
          </a:p>
          <a:p>
            <a:pPr marL="0" indent="0" eaLnBrk="1" hangingPunct="1">
              <a:buFont typeface="Wingdings" charset="2"/>
              <a:buNone/>
            </a:pPr>
            <a:endParaRPr altLang="en-US" sz="2000" i="1"/>
          </a:p>
          <a:p>
            <a:pPr marL="0" indent="0" eaLnBrk="1" hangingPunct="1">
              <a:buFont typeface="Wingdings" charset="2"/>
              <a:buNone/>
            </a:pPr>
            <a:r>
              <a:rPr altLang="en-US" sz="2000" b="1" i="1"/>
              <a:t>Query 31a: 	</a:t>
            </a:r>
            <a:r>
              <a:rPr altLang="en-US" sz="1800">
                <a:latin typeface="Courier New" charset="0"/>
                <a:ea typeface="Courier New" charset="0"/>
                <a:cs typeface="Courier New" charset="0"/>
              </a:rPr>
              <a:t>SELECT 	p.productid,</a:t>
            </a:r>
            <a:r>
              <a:rPr altLang="en-US" sz="1000">
                <a:latin typeface="Courier New" charset="0"/>
                <a:ea typeface="Courier New" charset="0"/>
                <a:cs typeface="Courier New" charset="0"/>
              </a:rPr>
              <a:t> </a:t>
            </a:r>
            <a:r>
              <a:rPr altLang="en-US" sz="1800">
                <a:latin typeface="Courier New" charset="0"/>
                <a:ea typeface="Courier New" charset="0"/>
                <a:cs typeface="Courier New" charset="0"/>
              </a:rPr>
              <a:t>p.productname,</a:t>
            </a:r>
            <a:r>
              <a:rPr altLang="en-US" sz="1000">
                <a:latin typeface="Courier New" charset="0"/>
                <a:ea typeface="Courier New" charset="0"/>
                <a:cs typeface="Courier New" charset="0"/>
              </a:rPr>
              <a:t> </a:t>
            </a:r>
            <a:r>
              <a:rPr altLang="en-US" sz="1800">
                <a:latin typeface="Courier New" charset="0"/>
                <a:ea typeface="Courier New" charset="0"/>
                <a:cs typeface="Courier New" charset="0"/>
              </a:rPr>
              <a:t>v.vendorname,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p.productprice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 p, vendor v</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p.vendorid = v.vendorid;</a:t>
            </a:r>
            <a:endParaRPr altLang="en-US" sz="2000" b="1" i="1"/>
          </a:p>
          <a:p>
            <a:pPr marL="0" indent="0" eaLnBrk="1" hangingPunct="1">
              <a:buFont typeface="Wingdings" charset="2"/>
              <a:buNone/>
            </a:pPr>
            <a:endParaRPr altLang="en-US" sz="2000" b="1" i="1"/>
          </a:p>
          <a:p>
            <a:pPr marL="0" indent="0" eaLnBrk="1" hangingPunct="1">
              <a:buFont typeface="Wingdings" charset="2"/>
              <a:buNone/>
            </a:pPr>
            <a:r>
              <a:rPr altLang="en-US" sz="2000" b="1" i="1"/>
              <a:t>Query 31a result:</a:t>
            </a:r>
            <a:br>
              <a:rPr altLang="en-US" sz="2000" b="1" i="1"/>
            </a:br>
            <a:r>
              <a:rPr altLang="en-US" sz="1600" b="1" i="1"/>
              <a:t>(same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5872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5D25C8B4-B9E4-2F4D-9C3D-BB513BC50963}" type="slidenum">
              <a:rPr lang="en-US" altLang="en-US" sz="900" b="1">
                <a:solidFill>
                  <a:schemeClr val="tx1"/>
                </a:solidFill>
                <a:ea typeface="Arial" charset="0"/>
                <a:cs typeface="Arial" charset="0"/>
              </a:rPr>
              <a:pPr>
                <a:spcBef>
                  <a:spcPct val="0"/>
                </a:spcBef>
                <a:buClrTx/>
                <a:buSzTx/>
                <a:buFontTx/>
                <a:buNone/>
              </a:pPr>
              <a:t>77</a:t>
            </a:fld>
            <a:endParaRPr lang="en-US" altLang="en-US" sz="900" b="1">
              <a:solidFill>
                <a:schemeClr val="tx1"/>
              </a:solidFill>
              <a:ea typeface="Arial" charset="0"/>
              <a:cs typeface="Arial" charset="0"/>
            </a:endParaRPr>
          </a:p>
        </p:txBody>
      </p:sp>
      <p:pic>
        <p:nvPicPr>
          <p:cNvPr id="1587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4114800"/>
            <a:ext cx="481965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ALIAS</a:t>
            </a:r>
          </a:p>
        </p:txBody>
      </p:sp>
      <p:sp>
        <p:nvSpPr>
          <p:cNvPr id="160771" name="Content Placeholder 2"/>
          <p:cNvSpPr>
            <a:spLocks noGrp="1"/>
          </p:cNvSpPr>
          <p:nvPr>
            <p:ph idx="1"/>
          </p:nvPr>
        </p:nvSpPr>
        <p:spPr>
          <a:xfrm>
            <a:off x="-76200" y="1600200"/>
            <a:ext cx="9448800" cy="4525963"/>
          </a:xfrm>
        </p:spPr>
        <p:txBody>
          <a:bodyPr/>
          <a:lstStyle/>
          <a:p>
            <a:pPr marL="0" indent="0" eaLnBrk="1" hangingPunct="1">
              <a:buFont typeface="Wingdings" charset="2"/>
              <a:buNone/>
            </a:pPr>
            <a:r>
              <a:rPr altLang="en-US" sz="2000" b="1" i="1"/>
              <a:t>Query 31b text: 	</a:t>
            </a:r>
            <a:r>
              <a:rPr altLang="en-US" sz="2000" i="1"/>
              <a:t>For each product, retrieve the product id, name of the product,</a:t>
            </a:r>
            <a:br>
              <a:rPr altLang="en-US" sz="2000" i="1"/>
            </a:br>
            <a:r>
              <a:rPr altLang="en-US" sz="1600" b="1" i="1"/>
              <a:t>(same query)</a:t>
            </a:r>
            <a:r>
              <a:rPr altLang="en-US" sz="2000" i="1"/>
              <a:t>	name of the vendor of the product, and price of the product</a:t>
            </a:r>
          </a:p>
          <a:p>
            <a:pPr marL="0" indent="0" eaLnBrk="1" hangingPunct="1">
              <a:buFont typeface="Wingdings" charset="2"/>
              <a:buNone/>
            </a:pPr>
            <a:endParaRPr altLang="en-US" sz="2000" i="1"/>
          </a:p>
          <a:p>
            <a:pPr marL="0" indent="0" eaLnBrk="1" hangingPunct="1">
              <a:buFont typeface="Wingdings" charset="2"/>
              <a:buNone/>
            </a:pPr>
            <a:r>
              <a:rPr altLang="en-US" sz="2000" b="1" i="1"/>
              <a:t>Query 31b: 	</a:t>
            </a:r>
            <a:r>
              <a:rPr altLang="en-US" sz="1800">
                <a:latin typeface="Courier New" charset="0"/>
                <a:ea typeface="Courier New" charset="0"/>
                <a:cs typeface="Courier New" charset="0"/>
              </a:rPr>
              <a:t>SELECT 	p.productid pid,</a:t>
            </a:r>
            <a:r>
              <a:rPr altLang="en-US" sz="1000">
                <a:latin typeface="Courier New" charset="0"/>
                <a:ea typeface="Courier New" charset="0"/>
                <a:cs typeface="Courier New" charset="0"/>
              </a:rPr>
              <a:t> </a:t>
            </a:r>
            <a:r>
              <a:rPr altLang="en-US" sz="1800">
                <a:latin typeface="Courier New" charset="0"/>
                <a:ea typeface="Courier New" charset="0"/>
                <a:cs typeface="Courier New" charset="0"/>
              </a:rPr>
              <a:t>p.productname pname,</a:t>
            </a:r>
            <a:br>
              <a:rPr altLang="en-US" sz="1800">
                <a:latin typeface="Courier New" charset="0"/>
                <a:ea typeface="Courier New" charset="0"/>
                <a:cs typeface="Courier New" charset="0"/>
              </a:rPr>
            </a:br>
            <a:r>
              <a:rPr altLang="en-US" sz="1000">
                <a:latin typeface="Courier New" charset="0"/>
                <a:ea typeface="Courier New" charset="0"/>
                <a:cs typeface="Courier New" charset="0"/>
              </a:rPr>
              <a:t> 				</a:t>
            </a:r>
            <a:r>
              <a:rPr altLang="en-US" sz="1800">
                <a:latin typeface="Courier New" charset="0"/>
                <a:ea typeface="Courier New" charset="0"/>
                <a:cs typeface="Courier New" charset="0"/>
              </a:rPr>
              <a:t>v.vendorname vname,</a:t>
            </a:r>
            <a:r>
              <a:rPr altLang="en-US" sz="400">
                <a:latin typeface="Courier New" charset="0"/>
                <a:ea typeface="Courier New" charset="0"/>
                <a:cs typeface="Courier New" charset="0"/>
              </a:rPr>
              <a:t> </a:t>
            </a:r>
            <a:r>
              <a:rPr altLang="en-US" sz="1800">
                <a:latin typeface="Courier New" charset="0"/>
                <a:ea typeface="Courier New" charset="0"/>
                <a:cs typeface="Courier New" charset="0"/>
              </a:rPr>
              <a:t>p.productprice pprice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 p, vendor v</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p.vendorid = v.vendorid;</a:t>
            </a:r>
            <a:endParaRPr altLang="en-US" sz="2000" b="1" i="1"/>
          </a:p>
          <a:p>
            <a:pPr marL="0" indent="0" eaLnBrk="1" hangingPunct="1">
              <a:buFont typeface="Wingdings" charset="2"/>
              <a:buNone/>
            </a:pPr>
            <a:endParaRPr altLang="en-US" sz="2000" b="1" i="1"/>
          </a:p>
          <a:p>
            <a:pPr marL="0" indent="0" eaLnBrk="1" hangingPunct="1">
              <a:buFont typeface="Wingdings" charset="2"/>
              <a:buNone/>
            </a:pPr>
            <a:r>
              <a:rPr altLang="en-US" sz="2000" b="1" i="1"/>
              <a:t>Query 31b result:</a:t>
            </a:r>
            <a:br>
              <a:rPr altLang="en-US" sz="2000" b="1" i="1"/>
            </a:br>
            <a:r>
              <a:rPr altLang="en-US" sz="1600" b="1" i="1"/>
              <a:t>(same result,</a:t>
            </a:r>
            <a:br>
              <a:rPr altLang="en-US" sz="1600" b="1" i="1"/>
            </a:br>
            <a:r>
              <a:rPr altLang="en-US" sz="1600" b="1" i="1"/>
              <a:t>different column</a:t>
            </a:r>
            <a:br>
              <a:rPr altLang="en-US" sz="1600" b="1" i="1"/>
            </a:br>
            <a:r>
              <a:rPr altLang="en-US" sz="1600" b="1" i="1"/>
              <a:t>names in the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6077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CFF5704F-731B-7C4A-8148-8753E89730E9}" type="slidenum">
              <a:rPr lang="en-US" altLang="en-US" sz="900" b="1">
                <a:solidFill>
                  <a:schemeClr val="tx1"/>
                </a:solidFill>
                <a:ea typeface="Arial" charset="0"/>
                <a:cs typeface="Arial" charset="0"/>
              </a:rPr>
              <a:pPr>
                <a:spcBef>
                  <a:spcPct val="0"/>
                </a:spcBef>
                <a:buClrTx/>
                <a:buSzTx/>
                <a:buFontTx/>
                <a:buNone/>
              </a:pPr>
              <a:t>78</a:t>
            </a:fld>
            <a:endParaRPr lang="en-US" altLang="en-US" sz="900" b="1">
              <a:solidFill>
                <a:schemeClr val="tx1"/>
              </a:solidFill>
              <a:ea typeface="Arial" charset="0"/>
              <a:cs typeface="Arial" charset="0"/>
            </a:endParaRPr>
          </a:p>
        </p:txBody>
      </p:sp>
      <p:pic>
        <p:nvPicPr>
          <p:cNvPr id="1607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938" y="4114800"/>
            <a:ext cx="403860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ALIAS</a:t>
            </a:r>
          </a:p>
        </p:txBody>
      </p:sp>
      <p:sp>
        <p:nvSpPr>
          <p:cNvPr id="162819" name="Content Placeholder 2"/>
          <p:cNvSpPr>
            <a:spLocks noGrp="1"/>
          </p:cNvSpPr>
          <p:nvPr>
            <p:ph idx="1"/>
          </p:nvPr>
        </p:nvSpPr>
        <p:spPr>
          <a:xfrm>
            <a:off x="-76200" y="1600200"/>
            <a:ext cx="9448800" cy="4525963"/>
          </a:xfrm>
        </p:spPr>
        <p:txBody>
          <a:bodyPr/>
          <a:lstStyle/>
          <a:p>
            <a:pPr marL="0" indent="0" eaLnBrk="1" hangingPunct="1">
              <a:buFont typeface="Wingdings" charset="2"/>
              <a:buNone/>
            </a:pPr>
            <a:r>
              <a:rPr altLang="en-US" sz="2000" b="1" i="1"/>
              <a:t>Query 31c text: 	</a:t>
            </a:r>
            <a:r>
              <a:rPr altLang="en-US" sz="2000" i="1"/>
              <a:t>For each product, retrieve the product id, name of the product,</a:t>
            </a:r>
            <a:br>
              <a:rPr altLang="en-US" sz="2000" i="1"/>
            </a:br>
            <a:r>
              <a:rPr altLang="en-US" sz="1600" b="1" i="1"/>
              <a:t>(same query)</a:t>
            </a:r>
            <a:r>
              <a:rPr altLang="en-US" sz="2000" i="1"/>
              <a:t>	name of the vendor of the product, and price of the product</a:t>
            </a:r>
          </a:p>
          <a:p>
            <a:pPr marL="0" indent="0" eaLnBrk="1" hangingPunct="1">
              <a:buFont typeface="Wingdings" charset="2"/>
              <a:buNone/>
            </a:pPr>
            <a:endParaRPr altLang="en-US" sz="2000" i="1"/>
          </a:p>
          <a:p>
            <a:pPr marL="0" indent="0" eaLnBrk="1" hangingPunct="1">
              <a:buFont typeface="Wingdings" charset="2"/>
              <a:buNone/>
            </a:pPr>
            <a:r>
              <a:rPr altLang="en-US" sz="2000" b="1" i="1"/>
              <a:t>Query 31c: 	</a:t>
            </a:r>
            <a:r>
              <a:rPr altLang="en-US" sz="1800">
                <a:latin typeface="Courier New" charset="0"/>
                <a:ea typeface="Courier New" charset="0"/>
                <a:cs typeface="Courier New" charset="0"/>
              </a:rPr>
              <a:t>SELECT	p.productid AS pid,</a:t>
            </a:r>
            <a:r>
              <a:rPr altLang="en-US" sz="1000">
                <a:latin typeface="Courier New" charset="0"/>
                <a:ea typeface="Courier New" charset="0"/>
                <a:cs typeface="Courier New" charset="0"/>
              </a:rPr>
              <a:t> </a:t>
            </a:r>
            <a:r>
              <a:rPr altLang="en-US" sz="1800">
                <a:latin typeface="Courier New" charset="0"/>
                <a:ea typeface="Courier New" charset="0"/>
                <a:cs typeface="Courier New" charset="0"/>
              </a:rPr>
              <a:t>p.productname AS pname,</a:t>
            </a:r>
            <a:br>
              <a:rPr altLang="en-US" sz="1800">
                <a:latin typeface="Courier New" charset="0"/>
                <a:ea typeface="Courier New" charset="0"/>
                <a:cs typeface="Courier New" charset="0"/>
              </a:rPr>
            </a:br>
            <a:r>
              <a:rPr altLang="en-US" sz="1000">
                <a:latin typeface="Courier New" charset="0"/>
                <a:ea typeface="Courier New" charset="0"/>
                <a:cs typeface="Courier New" charset="0"/>
              </a:rPr>
              <a:t> 			</a:t>
            </a:r>
            <a:r>
              <a:rPr altLang="en-US" sz="1800">
                <a:latin typeface="Courier New" charset="0"/>
                <a:ea typeface="Courier New" charset="0"/>
                <a:cs typeface="Courier New" charset="0"/>
              </a:rPr>
              <a:t>v.vendorname AS vname,</a:t>
            </a:r>
            <a:r>
              <a:rPr altLang="en-US" sz="400">
                <a:latin typeface="Courier New" charset="0"/>
                <a:ea typeface="Courier New" charset="0"/>
                <a:cs typeface="Courier New" charset="0"/>
              </a:rPr>
              <a:t> </a:t>
            </a:r>
            <a:r>
              <a:rPr altLang="en-US" sz="1800">
                <a:latin typeface="Courier New" charset="0"/>
                <a:ea typeface="Courier New" charset="0"/>
                <a:cs typeface="Courier New" charset="0"/>
              </a:rPr>
              <a:t>p.productprice AS pprice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 p, vendor v</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p.vendorid = v.vendorid;</a:t>
            </a:r>
            <a:endParaRPr altLang="en-US" sz="2000" b="1" i="1"/>
          </a:p>
          <a:p>
            <a:pPr marL="0" indent="0" eaLnBrk="1" hangingPunct="1">
              <a:buFont typeface="Wingdings" charset="2"/>
              <a:buNone/>
            </a:pPr>
            <a:endParaRPr altLang="en-US" sz="2000" b="1" i="1"/>
          </a:p>
          <a:p>
            <a:pPr marL="0" indent="0" eaLnBrk="1" hangingPunct="1">
              <a:buFont typeface="Wingdings" charset="2"/>
              <a:buNone/>
            </a:pPr>
            <a:r>
              <a:rPr altLang="en-US" sz="2000" b="1" i="1"/>
              <a:t>Query 31c result:</a:t>
            </a:r>
            <a:br>
              <a:rPr altLang="en-US" sz="2000" b="1" i="1"/>
            </a:br>
            <a:r>
              <a:rPr altLang="en-US" sz="1600" b="1" i="1"/>
              <a:t>(same result,</a:t>
            </a:r>
            <a:br>
              <a:rPr altLang="en-US" sz="1600" b="1" i="1"/>
            </a:br>
            <a:r>
              <a:rPr altLang="en-US" sz="1600" b="1" i="1"/>
              <a:t>as Query 31b)</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6282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DDA3DC9A-A1B9-AB4F-8D4B-090A5FE7C221}" type="slidenum">
              <a:rPr lang="en-US" altLang="en-US" sz="900" b="1">
                <a:solidFill>
                  <a:schemeClr val="tx1"/>
                </a:solidFill>
                <a:ea typeface="Arial" charset="0"/>
                <a:cs typeface="Arial" charset="0"/>
              </a:rPr>
              <a:pPr>
                <a:spcBef>
                  <a:spcPct val="0"/>
                </a:spcBef>
                <a:buClrTx/>
                <a:buSzTx/>
                <a:buFontTx/>
                <a:buNone/>
              </a:pPr>
              <a:t>79</a:t>
            </a:fld>
            <a:endParaRPr lang="en-US" altLang="en-US" sz="900" b="1">
              <a:solidFill>
                <a:schemeClr val="tx1"/>
              </a:solidFill>
              <a:ea typeface="Arial" charset="0"/>
              <a:cs typeface="Arial" charset="0"/>
            </a:endParaRPr>
          </a:p>
        </p:txBody>
      </p:sp>
      <p:pic>
        <p:nvPicPr>
          <p:cNvPr id="1628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938" y="4114800"/>
            <a:ext cx="403860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INTRODUCTION</a:t>
            </a:r>
          </a:p>
        </p:txBody>
      </p:sp>
      <p:sp>
        <p:nvSpPr>
          <p:cNvPr id="17411" name="Content Placeholder 2"/>
          <p:cNvSpPr>
            <a:spLocks noGrp="1"/>
          </p:cNvSpPr>
          <p:nvPr>
            <p:ph idx="1"/>
          </p:nvPr>
        </p:nvSpPr>
        <p:spPr/>
        <p:txBody>
          <a:bodyPr/>
          <a:lstStyle/>
          <a:p>
            <a:pPr eaLnBrk="1" hangingPunct="1">
              <a:buFont typeface="Wingdings" charset="2"/>
              <a:buChar char="§"/>
            </a:pPr>
            <a:r>
              <a:rPr altLang="en-US"/>
              <a:t>Brief SQL syntax notes</a:t>
            </a:r>
          </a:p>
          <a:p>
            <a:pPr lvl="1" eaLnBrk="1" hangingPunct="1">
              <a:buFont typeface="Arial" charset="0"/>
              <a:buChar char="•"/>
            </a:pPr>
            <a:r>
              <a:rPr altLang="en-US"/>
              <a:t>Semicolon “;”  following the end of an SQL statement, indicates the end of the SQL command</a:t>
            </a:r>
          </a:p>
          <a:p>
            <a:pPr lvl="2" eaLnBrk="1" hangingPunct="1">
              <a:buFont typeface="Courier New" charset="0"/>
              <a:buChar char="o"/>
            </a:pPr>
            <a:r>
              <a:rPr altLang="en-US"/>
              <a:t>In a list of multiple SQL statements the semicolon indicates where each SQL statement ends</a:t>
            </a:r>
          </a:p>
          <a:p>
            <a:pPr lvl="1" eaLnBrk="1" hangingPunct="1">
              <a:buFont typeface="Arial" charset="0"/>
              <a:buChar char="•"/>
            </a:pPr>
            <a:r>
              <a:rPr altLang="en-US"/>
              <a:t>SQL keywords, as well as the table and column names used in the SQL commands, are not case sensitive</a:t>
            </a:r>
          </a:p>
          <a:p>
            <a:pPr lvl="2" eaLnBrk="1" hangingPunct="1">
              <a:buFont typeface="Courier New" charset="0"/>
              <a:buChar char="o"/>
            </a:pPr>
            <a:r>
              <a:rPr altLang="en-US"/>
              <a:t>E.g. </a:t>
            </a:r>
            <a:r>
              <a:rPr altLang="en-US">
                <a:latin typeface="Courier New" charset="0"/>
                <a:ea typeface="Courier New" charset="0"/>
                <a:cs typeface="Courier New" charset="0"/>
              </a:rPr>
              <a:t>SELECT</a:t>
            </a:r>
            <a:r>
              <a:rPr altLang="en-US"/>
              <a:t> is the same as </a:t>
            </a:r>
            <a:r>
              <a:rPr altLang="en-US">
                <a:latin typeface="Courier New" charset="0"/>
                <a:ea typeface="Courier New" charset="0"/>
                <a:cs typeface="Courier New" charset="0"/>
              </a:rPr>
              <a:t>select</a:t>
            </a:r>
            <a:r>
              <a:rPr altLang="en-US"/>
              <a:t> or </a:t>
            </a:r>
            <a:r>
              <a:rPr altLang="en-US">
                <a:latin typeface="Courier New" charset="0"/>
                <a:ea typeface="Courier New" charset="0"/>
                <a:cs typeface="Courier New" charset="0"/>
              </a:rPr>
              <a:t>SeLeCt</a:t>
            </a:r>
          </a:p>
          <a:p>
            <a:pPr lvl="1" eaLnBrk="1" hangingPunct="1">
              <a:buFont typeface="Arial" charset="0"/>
              <a:buChar char="•"/>
            </a:pPr>
            <a:r>
              <a:rPr altLang="en-US"/>
              <a:t>An SQL statement can be written as one long sentence in one line of text</a:t>
            </a:r>
          </a:p>
          <a:p>
            <a:pPr lvl="2" eaLnBrk="1" hangingPunct="1">
              <a:buFont typeface="Courier New" charset="0"/>
              <a:buChar char="o"/>
            </a:pPr>
            <a:r>
              <a:rPr altLang="en-US"/>
              <a:t>However, for legibility reasons SQL statements are usually broken down into multiple lines of text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741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F3912843-0A16-1345-8873-49E43E309BA8}" type="slidenum">
              <a:rPr lang="en-US" altLang="en-US" sz="900" b="1">
                <a:solidFill>
                  <a:schemeClr val="tx1"/>
                </a:solidFill>
                <a:ea typeface="Arial" charset="0"/>
                <a:cs typeface="Arial" charset="0"/>
              </a:rPr>
              <a:pPr>
                <a:spcBef>
                  <a:spcPct val="0"/>
                </a:spcBef>
                <a:buClrTx/>
                <a:buSzTx/>
                <a:buFontTx/>
                <a:buNone/>
              </a:pPr>
              <a:t>8</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Joining Multiple Relations</a:t>
            </a:r>
          </a:p>
        </p:txBody>
      </p:sp>
      <p:sp>
        <p:nvSpPr>
          <p:cNvPr id="164867" name="Content Placeholder 2"/>
          <p:cNvSpPr>
            <a:spLocks noGrp="1"/>
          </p:cNvSpPr>
          <p:nvPr>
            <p:ph idx="1"/>
          </p:nvPr>
        </p:nvSpPr>
        <p:spPr/>
        <p:txBody>
          <a:bodyPr/>
          <a:lstStyle/>
          <a:p>
            <a:pPr eaLnBrk="1" hangingPunct="1">
              <a:buFont typeface="Wingdings" charset="2"/>
              <a:buChar char="§"/>
            </a:pPr>
            <a:r>
              <a:rPr altLang="en-US" b="1"/>
              <a:t>Joining multiple relations</a:t>
            </a:r>
          </a:p>
          <a:p>
            <a:pPr lvl="1" eaLnBrk="1" hangingPunct="1">
              <a:buFont typeface="Arial" charset="0"/>
              <a:buChar char="•"/>
            </a:pPr>
            <a:r>
              <a:rPr altLang="en-US"/>
              <a:t>A query can contain multiple JOIN conditions, joining multiple relations</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6486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4ACAACF1-302E-6042-ABF7-8D1C43E04209}" type="slidenum">
              <a:rPr lang="en-US" altLang="en-US" sz="900" b="1">
                <a:solidFill>
                  <a:schemeClr val="tx1"/>
                </a:solidFill>
                <a:ea typeface="Arial" charset="0"/>
                <a:cs typeface="Arial" charset="0"/>
              </a:rPr>
              <a:pPr>
                <a:spcBef>
                  <a:spcPct val="0"/>
                </a:spcBef>
                <a:buClrTx/>
                <a:buSzTx/>
                <a:buFontTx/>
                <a:buNone/>
              </a:pPr>
              <a:t>80</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838200"/>
          </a:xfrm>
        </p:spPr>
        <p:txBody>
          <a:bodyPr/>
          <a:lstStyle/>
          <a:p>
            <a:pPr eaLnBrk="1" fontAlgn="auto" hangingPunct="1">
              <a:spcAft>
                <a:spcPts val="0"/>
              </a:spcAft>
              <a:defRPr/>
            </a:pPr>
            <a:r>
              <a:rPr/>
              <a:t>Joining Multiple Relations</a:t>
            </a:r>
          </a:p>
        </p:txBody>
      </p:sp>
      <p:sp>
        <p:nvSpPr>
          <p:cNvPr id="166915" name="Content Placeholder 2"/>
          <p:cNvSpPr>
            <a:spLocks noGrp="1"/>
          </p:cNvSpPr>
          <p:nvPr>
            <p:ph idx="1"/>
          </p:nvPr>
        </p:nvSpPr>
        <p:spPr>
          <a:xfrm>
            <a:off x="0" y="1066800"/>
            <a:ext cx="9144000" cy="4525963"/>
          </a:xfrm>
        </p:spPr>
        <p:txBody>
          <a:bodyPr/>
          <a:lstStyle/>
          <a:p>
            <a:pPr marL="0" indent="0" eaLnBrk="1" hangingPunct="1">
              <a:buFont typeface="Wingdings" charset="2"/>
              <a:buNone/>
            </a:pPr>
            <a:r>
              <a:rPr altLang="en-US" sz="2000" b="1" i="1"/>
              <a:t>Query 35 text: 	</a:t>
            </a:r>
            <a:r>
              <a:rPr altLang="en-US" sz="2000" i="1"/>
              <a:t>For each line item of a sales transaction, retrieve the transaction</a:t>
            </a:r>
            <a:br>
              <a:rPr altLang="en-US" sz="2000" i="1"/>
            </a:br>
            <a:r>
              <a:rPr altLang="en-US" sz="2000" i="1"/>
              <a:t>		identifier, date of the transaction, name of the product that was</a:t>
            </a:r>
            <a:br>
              <a:rPr altLang="en-US" sz="2000" i="1"/>
            </a:br>
            <a:r>
              <a:rPr altLang="en-US" sz="2000" i="1"/>
              <a:t>		sold, quantity sold, and amount charged</a:t>
            </a:r>
          </a:p>
          <a:p>
            <a:pPr marL="0" indent="0" eaLnBrk="1" hangingPunct="1">
              <a:buFont typeface="Wingdings" charset="2"/>
              <a:buNone/>
            </a:pPr>
            <a:endParaRPr altLang="en-US" sz="800" i="1"/>
          </a:p>
          <a:p>
            <a:pPr marL="0" indent="0" eaLnBrk="1" hangingPunct="1">
              <a:buFont typeface="Wingdings" charset="2"/>
              <a:buNone/>
            </a:pPr>
            <a:r>
              <a:rPr altLang="en-US" sz="2000" b="1" i="1"/>
              <a:t>Query 35: 	</a:t>
            </a:r>
            <a:r>
              <a:rPr altLang="en-US" sz="1800">
                <a:latin typeface="Courier New" charset="0"/>
                <a:ea typeface="Courier New" charset="0"/>
                <a:cs typeface="Courier New" charset="0"/>
              </a:rPr>
              <a:t>SELECT	t.tid, t.tdate, p.productname,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sv.noofitems AS quantity,</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(sv.noofitems * p.productprice) AS amount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 p, salestransaction t, soldvia sv</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sv.productid = p.productid AND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sv.tid = t.tid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ORDER BY t.tid;</a:t>
            </a:r>
          </a:p>
          <a:p>
            <a:pPr marL="0" indent="0" eaLnBrk="1" hangingPunct="1">
              <a:buFont typeface="Wingdings" charset="2"/>
              <a:buNone/>
            </a:pPr>
            <a:endParaRPr altLang="en-US" sz="800" b="1" i="1"/>
          </a:p>
          <a:p>
            <a:pPr marL="0" indent="0" eaLnBrk="1" hangingPunct="1">
              <a:buFont typeface="Wingdings" charset="2"/>
              <a:buNone/>
            </a:pPr>
            <a:r>
              <a:rPr altLang="en-US" sz="2000" b="1" i="1"/>
              <a:t>Query 35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6691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37A56398-8DAE-244B-9B38-A3FB8E762BB6}" type="slidenum">
              <a:rPr lang="en-US" altLang="en-US" sz="900" b="1">
                <a:solidFill>
                  <a:schemeClr val="tx1"/>
                </a:solidFill>
                <a:ea typeface="Arial" charset="0"/>
                <a:cs typeface="Arial" charset="0"/>
              </a:rPr>
              <a:pPr>
                <a:spcBef>
                  <a:spcPct val="0"/>
                </a:spcBef>
                <a:buClrTx/>
                <a:buSzTx/>
                <a:buFontTx/>
                <a:buNone/>
              </a:pPr>
              <a:t>81</a:t>
            </a:fld>
            <a:endParaRPr lang="en-US" altLang="en-US" sz="900" b="1">
              <a:solidFill>
                <a:schemeClr val="tx1"/>
              </a:solidFill>
              <a:ea typeface="Arial" charset="0"/>
              <a:cs typeface="Arial" charset="0"/>
            </a:endParaRPr>
          </a:p>
        </p:txBody>
      </p:sp>
      <p:pic>
        <p:nvPicPr>
          <p:cNvPr id="1669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500" y="4419600"/>
            <a:ext cx="34766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ALTER TABLE</a:t>
            </a:r>
          </a:p>
        </p:txBody>
      </p:sp>
      <p:sp>
        <p:nvSpPr>
          <p:cNvPr id="168963" name="Content Placeholder 2"/>
          <p:cNvSpPr>
            <a:spLocks noGrp="1"/>
          </p:cNvSpPr>
          <p:nvPr>
            <p:ph idx="1"/>
          </p:nvPr>
        </p:nvSpPr>
        <p:spPr/>
        <p:txBody>
          <a:bodyPr/>
          <a:lstStyle/>
          <a:p>
            <a:pPr eaLnBrk="1" hangingPunct="1">
              <a:buFont typeface="Wingdings" charset="2"/>
              <a:buChar char="§"/>
            </a:pPr>
            <a:r>
              <a:rPr altLang="en-US" b="1"/>
              <a:t>ALTER TABLE</a:t>
            </a:r>
          </a:p>
          <a:p>
            <a:pPr lvl="1" eaLnBrk="1" hangingPunct="1">
              <a:buFont typeface="Arial" charset="0"/>
              <a:buChar char="•"/>
            </a:pPr>
            <a:r>
              <a:rPr altLang="en-US"/>
              <a:t>Used to change the structure of the relation, once the relation is already created</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6896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EA326877-5688-6241-9B12-12281A395000}" type="slidenum">
              <a:rPr lang="en-US" altLang="en-US" sz="900" b="1">
                <a:solidFill>
                  <a:schemeClr val="tx1"/>
                </a:solidFill>
                <a:ea typeface="Arial" charset="0"/>
                <a:cs typeface="Arial" charset="0"/>
              </a:rPr>
              <a:pPr>
                <a:spcBef>
                  <a:spcPct val="0"/>
                </a:spcBef>
                <a:buClrTx/>
                <a:buSzTx/>
                <a:buFontTx/>
                <a:buNone/>
              </a:pPr>
              <a:t>82</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ALTER TABLE</a:t>
            </a:r>
          </a:p>
        </p:txBody>
      </p:sp>
      <p:sp>
        <p:nvSpPr>
          <p:cNvPr id="171011"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Alter Statement 1:	</a:t>
            </a:r>
            <a:r>
              <a:rPr altLang="en-US" sz="1800">
                <a:latin typeface="Courier New" charset="0"/>
                <a:ea typeface="Courier New" charset="0"/>
                <a:cs typeface="Courier New" charset="0"/>
              </a:rPr>
              <a:t>ALTER TABLE vendor ADD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 vendorphonenumber CHAR(11));</a:t>
            </a:r>
          </a:p>
          <a:p>
            <a:pPr marL="0" indent="0" eaLnBrk="1" hangingPunct="1">
              <a:buFont typeface="Wingdings" charset="2"/>
              <a:buNone/>
            </a:pPr>
            <a:endParaRPr altLang="en-US" sz="1800" b="1" i="1">
              <a:latin typeface="Courier New" charset="0"/>
              <a:ea typeface="Courier New" charset="0"/>
              <a:cs typeface="Courier New" charset="0"/>
            </a:endParaRPr>
          </a:p>
          <a:p>
            <a:pPr marL="0" indent="0" eaLnBrk="1" hangingPunct="1">
              <a:buFont typeface="Wingdings" charset="2"/>
              <a:buNone/>
            </a:pPr>
            <a:r>
              <a:rPr altLang="en-US" sz="2000" b="1" i="1"/>
              <a:t>Alter Statement 2:	</a:t>
            </a:r>
            <a:r>
              <a:rPr altLang="en-US" sz="1800">
                <a:latin typeface="Courier New" charset="0"/>
                <a:ea typeface="Courier New" charset="0"/>
                <a:cs typeface="Courier New" charset="0"/>
              </a:rPr>
              <a:t>ALTER TABLE vendor DROP</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 vendorphonenumber);</a:t>
            </a:r>
          </a:p>
          <a:p>
            <a:pPr marL="0" indent="0" eaLnBrk="1" hangingPunct="1">
              <a:buFont typeface="Wingdings" charset="2"/>
              <a:buNone/>
            </a:pPr>
            <a:endParaRPr altLang="en-US" sz="1800" b="1" i="1">
              <a:latin typeface="Courier New" charset="0"/>
              <a:ea typeface="Courier New" charset="0"/>
              <a:cs typeface="Courier New" charset="0"/>
            </a:endParaRP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7101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70B3F5FE-FF5F-DD42-ACB4-49AD3F1E0670}" type="slidenum">
              <a:rPr lang="en-US" altLang="en-US" sz="900" b="1">
                <a:solidFill>
                  <a:schemeClr val="tx1"/>
                </a:solidFill>
                <a:ea typeface="Arial" charset="0"/>
                <a:cs typeface="Arial" charset="0"/>
              </a:rPr>
              <a:pPr>
                <a:spcBef>
                  <a:spcPct val="0"/>
                </a:spcBef>
                <a:buClrTx/>
                <a:buSzTx/>
                <a:buFontTx/>
                <a:buNone/>
              </a:pPr>
              <a:t>83</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UPDATE</a:t>
            </a:r>
          </a:p>
        </p:txBody>
      </p:sp>
      <p:sp>
        <p:nvSpPr>
          <p:cNvPr id="173059" name="Content Placeholder 2"/>
          <p:cNvSpPr>
            <a:spLocks noGrp="1"/>
          </p:cNvSpPr>
          <p:nvPr>
            <p:ph idx="1"/>
          </p:nvPr>
        </p:nvSpPr>
        <p:spPr/>
        <p:txBody>
          <a:bodyPr/>
          <a:lstStyle/>
          <a:p>
            <a:pPr eaLnBrk="1" hangingPunct="1">
              <a:buFont typeface="Wingdings" charset="2"/>
              <a:buChar char="§"/>
            </a:pPr>
            <a:r>
              <a:rPr altLang="en-US" b="1"/>
              <a:t>UPDATE </a:t>
            </a:r>
          </a:p>
          <a:p>
            <a:pPr lvl="1" eaLnBrk="1" hangingPunct="1">
              <a:buFont typeface="Arial" charset="0"/>
              <a:buChar char="•"/>
            </a:pPr>
            <a:r>
              <a:rPr altLang="en-US"/>
              <a:t>Used to modify the data stored in database relations</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7306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7ECC1F02-A75E-2A4D-BD55-57B9CDD1C869}" type="slidenum">
              <a:rPr lang="en-US" altLang="en-US" sz="900" b="1">
                <a:solidFill>
                  <a:schemeClr val="tx1"/>
                </a:solidFill>
                <a:ea typeface="Arial" charset="0"/>
                <a:cs typeface="Arial" charset="0"/>
              </a:rPr>
              <a:pPr>
                <a:spcBef>
                  <a:spcPct val="0"/>
                </a:spcBef>
                <a:buClrTx/>
                <a:buSzTx/>
                <a:buFontTx/>
                <a:buNone/>
              </a:pPr>
              <a:t>84</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UPDATE</a:t>
            </a:r>
          </a:p>
        </p:txBody>
      </p:sp>
      <p:sp>
        <p:nvSpPr>
          <p:cNvPr id="175107" name="Content Placeholder 2"/>
          <p:cNvSpPr>
            <a:spLocks noGrp="1"/>
          </p:cNvSpPr>
          <p:nvPr>
            <p:ph idx="1"/>
          </p:nvPr>
        </p:nvSpPr>
        <p:spPr>
          <a:xfrm>
            <a:off x="38100" y="1143000"/>
            <a:ext cx="9144000" cy="5638800"/>
          </a:xfrm>
        </p:spPr>
        <p:txBody>
          <a:bodyPr/>
          <a:lstStyle/>
          <a:p>
            <a:pPr marL="0" indent="0" eaLnBrk="1" hangingPunct="1">
              <a:buFont typeface="Wingdings" charset="2"/>
              <a:buNone/>
            </a:pPr>
            <a:r>
              <a:rPr altLang="en-US" sz="2000" b="1" i="1"/>
              <a:t>Insert Statement 1:	</a:t>
            </a:r>
            <a:r>
              <a:rPr altLang="en-US" sz="1800">
                <a:latin typeface="Courier New" charset="0"/>
                <a:ea typeface="Courier New" charset="0"/>
                <a:cs typeface="Courier New" charset="0"/>
              </a:rPr>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INSERT INTO product VALUES ('7×7','Airy Sock',1000,'MK','CP');</a:t>
            </a:r>
            <a:br>
              <a:rPr altLang="en-US" sz="1800">
                <a:latin typeface="Courier New" charset="0"/>
                <a:ea typeface="Courier New" charset="0"/>
                <a:cs typeface="Courier New" charset="0"/>
              </a:rPr>
            </a:br>
            <a:endParaRPr altLang="en-US" sz="1800" b="1" i="1">
              <a:latin typeface="Courier New" charset="0"/>
              <a:ea typeface="Courier New" charset="0"/>
              <a:cs typeface="Courier New" charset="0"/>
            </a:endParaRPr>
          </a:p>
          <a:p>
            <a:pPr marL="0" indent="0" eaLnBrk="1" hangingPunct="1">
              <a:buFont typeface="Wingdings" charset="2"/>
              <a:buNone/>
            </a:pPr>
            <a:r>
              <a:rPr altLang="en-US" sz="2000" b="1" i="1"/>
              <a:t>Update Statement 1:	</a:t>
            </a:r>
            <a:r>
              <a:rPr altLang="en-US" sz="1800">
                <a:latin typeface="Courier New" charset="0"/>
                <a:ea typeface="Courier New" charset="0"/>
                <a:cs typeface="Courier New" charset="0"/>
              </a:rPr>
              <a:t>UPDATE 	product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SET 		productprice = 10</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productid = '7×7';</a:t>
            </a:r>
          </a:p>
          <a:p>
            <a:pPr marL="0" indent="0" eaLnBrk="1" hangingPunct="1">
              <a:buFont typeface="Wingdings" charset="2"/>
              <a:buNone/>
            </a:pPr>
            <a:endParaRPr altLang="en-US" sz="1800">
              <a:latin typeface="Courier New" charset="0"/>
              <a:ea typeface="Courier New" charset="0"/>
              <a:cs typeface="Courier New" charset="0"/>
            </a:endParaRPr>
          </a:p>
          <a:p>
            <a:pPr marL="0" indent="0" eaLnBrk="1" hangingPunct="1">
              <a:lnSpc>
                <a:spcPct val="90000"/>
              </a:lnSpc>
              <a:buFont typeface="Wingdings" charset="2"/>
              <a:buNone/>
            </a:pPr>
            <a:r>
              <a:rPr altLang="en-US" sz="2000" b="1" i="1"/>
              <a:t>Alter Statement 3:	</a:t>
            </a:r>
            <a:r>
              <a:rPr altLang="en-US" sz="1800">
                <a:latin typeface="Courier New" charset="0"/>
                <a:ea typeface="Courier New" charset="0"/>
                <a:cs typeface="Courier New" charset="0"/>
              </a:rPr>
              <a:t>ALTER TABLE product ADD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(discount NUMERIC(3,2) );</a:t>
            </a:r>
          </a:p>
          <a:p>
            <a:pPr marL="0" indent="0" eaLnBrk="1" hangingPunct="1">
              <a:buFont typeface="Wingdings" charset="2"/>
              <a:buNone/>
            </a:pPr>
            <a:endParaRPr altLang="en-US" sz="1800">
              <a:latin typeface="Courier New" charset="0"/>
              <a:ea typeface="Courier New" charset="0"/>
              <a:cs typeface="Courier New" charset="0"/>
            </a:endParaRPr>
          </a:p>
          <a:p>
            <a:pPr marL="0" indent="0" eaLnBrk="1" hangingPunct="1">
              <a:buFont typeface="Wingdings" charset="2"/>
              <a:buNone/>
            </a:pPr>
            <a:r>
              <a:rPr altLang="en-US" sz="2000" b="1" i="1"/>
              <a:t>Update Statement 2:	</a:t>
            </a:r>
            <a:r>
              <a:rPr altLang="en-US" sz="1800">
                <a:latin typeface="Courier New" charset="0"/>
                <a:ea typeface="Courier New" charset="0"/>
                <a:cs typeface="Courier New" charset="0"/>
              </a:rPr>
              <a:t>UPDATE product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SET discount = 0.2;</a:t>
            </a:r>
          </a:p>
          <a:p>
            <a:pPr marL="0" indent="0" eaLnBrk="1" hangingPunct="1">
              <a:buFont typeface="Wingdings" charset="2"/>
              <a:buNone/>
            </a:pPr>
            <a:endParaRPr altLang="en-US" sz="1800">
              <a:latin typeface="Courier New" charset="0"/>
              <a:ea typeface="Courier New" charset="0"/>
              <a:cs typeface="Courier New" charset="0"/>
            </a:endParaRPr>
          </a:p>
          <a:p>
            <a:pPr marL="0" indent="0" eaLnBrk="1" hangingPunct="1">
              <a:buFont typeface="Wingdings" charset="2"/>
              <a:buNone/>
            </a:pPr>
            <a:r>
              <a:rPr altLang="en-US" sz="2000" b="1" i="1"/>
              <a:t>Update Statement 3:	</a:t>
            </a:r>
            <a:r>
              <a:rPr altLang="en-US" sz="1800">
                <a:latin typeface="Courier New" charset="0"/>
                <a:ea typeface="Courier New" charset="0"/>
                <a:cs typeface="Courier New" charset="0"/>
              </a:rPr>
              <a:t>UPDATE product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SET discount = 0.3</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vendorid = 'MK';</a:t>
            </a:r>
            <a:br>
              <a:rPr altLang="en-US" sz="1800">
                <a:latin typeface="Courier New" charset="0"/>
                <a:ea typeface="Courier New" charset="0"/>
                <a:cs typeface="Courier New" charset="0"/>
              </a:rPr>
            </a:br>
            <a:endParaRPr altLang="en-US" sz="1800">
              <a:latin typeface="Courier New" charset="0"/>
              <a:ea typeface="Courier New" charset="0"/>
              <a:cs typeface="Courier New" charset="0"/>
            </a:endParaRPr>
          </a:p>
          <a:p>
            <a:pPr marL="0" indent="0" eaLnBrk="1" hangingPunct="1">
              <a:buFont typeface="Wingdings" charset="2"/>
              <a:buNone/>
            </a:pPr>
            <a:r>
              <a:rPr altLang="en-US" sz="2000" b="1" i="1"/>
              <a:t>Alter Statement 4:	</a:t>
            </a:r>
            <a:r>
              <a:rPr altLang="en-US" sz="1800">
                <a:latin typeface="Courier New" charset="0"/>
                <a:ea typeface="Courier New" charset="0"/>
                <a:cs typeface="Courier New" charset="0"/>
              </a:rPr>
              <a:t>ALTER TABLE product DROP (discount);</a:t>
            </a:r>
          </a:p>
          <a:p>
            <a:pPr marL="0" indent="0" eaLnBrk="1" hangingPunct="1">
              <a:buFont typeface="Wingdings" charset="2"/>
              <a:buNone/>
            </a:pPr>
            <a:endParaRPr altLang="en-US" sz="1800">
              <a:latin typeface="Courier New" charset="0"/>
              <a:ea typeface="Courier New" charset="0"/>
              <a:cs typeface="Courier New" charset="0"/>
            </a:endParaRPr>
          </a:p>
          <a:p>
            <a:pPr marL="0" indent="0" eaLnBrk="1" hangingPunct="1">
              <a:buFont typeface="Wingdings" charset="2"/>
              <a:buNone/>
            </a:pPr>
            <a:endParaRPr altLang="en-US" sz="1800">
              <a:latin typeface="Courier New" charset="0"/>
              <a:ea typeface="Courier New" charset="0"/>
              <a:cs typeface="Courier New" charset="0"/>
            </a:endParaRPr>
          </a:p>
          <a:p>
            <a:pPr marL="0" indent="0" eaLnBrk="1" hangingPunct="1">
              <a:buFont typeface="Wingdings" charset="2"/>
              <a:buNone/>
            </a:pPr>
            <a:endParaRPr altLang="en-US" sz="1800">
              <a:latin typeface="Courier New" charset="0"/>
              <a:ea typeface="Courier New" charset="0"/>
              <a:cs typeface="Courier New" charset="0"/>
            </a:endParaRPr>
          </a:p>
          <a:p>
            <a:pPr marL="0" indent="0" eaLnBrk="1" hangingPunct="1">
              <a:buFont typeface="Wingdings" charset="2"/>
              <a:buNone/>
            </a:pPr>
            <a:endParaRPr altLang="en-US" sz="1800">
              <a:latin typeface="Courier New" charset="0"/>
              <a:ea typeface="Courier New" charset="0"/>
              <a:cs typeface="Courier New" charset="0"/>
            </a:endParaRPr>
          </a:p>
          <a:p>
            <a:pPr marL="0" indent="0" eaLnBrk="1" hangingPunct="1">
              <a:buFont typeface="Wingdings" charset="2"/>
              <a:buNone/>
            </a:pPr>
            <a:endParaRPr altLang="en-US" sz="1800" b="1" i="1">
              <a:latin typeface="Courier New" charset="0"/>
              <a:ea typeface="Courier New" charset="0"/>
              <a:cs typeface="Courier New" charset="0"/>
            </a:endParaRP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7510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8C6A3F69-3942-E049-AFFA-66E3472873A4}" type="slidenum">
              <a:rPr lang="en-US" altLang="en-US" sz="900" b="1">
                <a:solidFill>
                  <a:schemeClr val="tx1"/>
                </a:solidFill>
                <a:ea typeface="Arial" charset="0"/>
                <a:cs typeface="Arial" charset="0"/>
              </a:rPr>
              <a:pPr>
                <a:spcBef>
                  <a:spcPct val="0"/>
                </a:spcBef>
                <a:buClrTx/>
                <a:buSzTx/>
                <a:buFontTx/>
                <a:buNone/>
              </a:pPr>
              <a:t>85</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DELETE</a:t>
            </a:r>
          </a:p>
        </p:txBody>
      </p:sp>
      <p:sp>
        <p:nvSpPr>
          <p:cNvPr id="177155" name="Content Placeholder 2"/>
          <p:cNvSpPr>
            <a:spLocks noGrp="1"/>
          </p:cNvSpPr>
          <p:nvPr>
            <p:ph idx="1"/>
          </p:nvPr>
        </p:nvSpPr>
        <p:spPr/>
        <p:txBody>
          <a:bodyPr/>
          <a:lstStyle/>
          <a:p>
            <a:pPr eaLnBrk="1" hangingPunct="1">
              <a:buFont typeface="Wingdings" charset="2"/>
              <a:buChar char="§"/>
            </a:pPr>
            <a:r>
              <a:rPr altLang="en-US" b="1"/>
              <a:t>DELETE</a:t>
            </a:r>
          </a:p>
          <a:p>
            <a:pPr lvl="1" eaLnBrk="1" hangingPunct="1">
              <a:buFont typeface="Arial" charset="0"/>
              <a:buChar char="•"/>
            </a:pPr>
            <a:r>
              <a:rPr altLang="en-US"/>
              <a:t>Used to delete the data stored in database relations</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7715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DED702A5-1168-014A-95D2-56E3521F23F3}" type="slidenum">
              <a:rPr lang="en-US" altLang="en-US" sz="900" b="1">
                <a:solidFill>
                  <a:schemeClr val="tx1"/>
                </a:solidFill>
                <a:ea typeface="Arial" charset="0"/>
                <a:cs typeface="Arial" charset="0"/>
              </a:rPr>
              <a:pPr>
                <a:spcBef>
                  <a:spcPct val="0"/>
                </a:spcBef>
                <a:buClrTx/>
                <a:buSzTx/>
                <a:buFontTx/>
                <a:buNone/>
              </a:pPr>
              <a:t>86</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DELETE</a:t>
            </a:r>
          </a:p>
        </p:txBody>
      </p:sp>
      <p:sp>
        <p:nvSpPr>
          <p:cNvPr id="179203"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Delete Statement 1:	</a:t>
            </a:r>
            <a:r>
              <a:rPr altLang="en-US" sz="1800">
                <a:latin typeface="Courier New" charset="0"/>
                <a:ea typeface="Courier New" charset="0"/>
                <a:cs typeface="Courier New" charset="0"/>
              </a:rPr>
              <a:t>DELETE FROM 	product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productid = '7×7';</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7920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221F39FB-68C4-BF4D-9CBD-89031D299B03}" type="slidenum">
              <a:rPr lang="en-US" altLang="en-US" sz="900" b="1">
                <a:solidFill>
                  <a:schemeClr val="tx1"/>
                </a:solidFill>
                <a:ea typeface="Arial" charset="0"/>
                <a:cs typeface="Arial" charset="0"/>
              </a:rPr>
              <a:pPr>
                <a:spcBef>
                  <a:spcPct val="0"/>
                </a:spcBef>
                <a:buClrTx/>
                <a:buSzTx/>
                <a:buFontTx/>
                <a:buNone/>
              </a:pPr>
              <a:t>87</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VIEW</a:t>
            </a:r>
          </a:p>
        </p:txBody>
      </p:sp>
      <p:sp>
        <p:nvSpPr>
          <p:cNvPr id="181251" name="Content Placeholder 2"/>
          <p:cNvSpPr>
            <a:spLocks noGrp="1"/>
          </p:cNvSpPr>
          <p:nvPr>
            <p:ph idx="1"/>
          </p:nvPr>
        </p:nvSpPr>
        <p:spPr/>
        <p:txBody>
          <a:bodyPr/>
          <a:lstStyle/>
          <a:p>
            <a:pPr eaLnBrk="1" hangingPunct="1">
              <a:buFont typeface="Wingdings" charset="2"/>
              <a:buChar char="§"/>
            </a:pPr>
            <a:r>
              <a:rPr altLang="en-US" b="1"/>
              <a:t>VIEW</a:t>
            </a:r>
          </a:p>
          <a:p>
            <a:pPr lvl="1" eaLnBrk="1" hangingPunct="1">
              <a:buFont typeface="Arial" charset="0"/>
              <a:buChar char="•"/>
            </a:pPr>
            <a:r>
              <a:rPr altLang="en-US"/>
              <a:t>Mechanism in SQL that allows the structure of a query to be saved in the RDBMS</a:t>
            </a:r>
          </a:p>
          <a:p>
            <a:pPr lvl="1" eaLnBrk="1" hangingPunct="1">
              <a:buFont typeface="Arial" charset="0"/>
              <a:buChar char="•"/>
            </a:pPr>
            <a:r>
              <a:rPr altLang="en-US"/>
              <a:t>Also known as a </a:t>
            </a:r>
            <a:r>
              <a:rPr altLang="en-US" b="1"/>
              <a:t>virtual table </a:t>
            </a:r>
          </a:p>
          <a:p>
            <a:pPr lvl="2" eaLnBrk="1" hangingPunct="1">
              <a:buFont typeface="Courier New" charset="0"/>
              <a:buChar char="o"/>
            </a:pPr>
            <a:r>
              <a:rPr altLang="en-US"/>
              <a:t>View is not an actual table and does not have any data physically saved</a:t>
            </a:r>
          </a:p>
          <a:p>
            <a:pPr lvl="1" eaLnBrk="1" hangingPunct="1">
              <a:buFont typeface="Arial" charset="0"/>
              <a:buChar char="•"/>
            </a:pPr>
            <a:r>
              <a:rPr altLang="en-US"/>
              <a:t>Every time a view is invoked, it executes a query that retrieves the data from the actual tables</a:t>
            </a:r>
          </a:p>
          <a:p>
            <a:pPr lvl="1" eaLnBrk="1" hangingPunct="1">
              <a:buFont typeface="Arial" charset="0"/>
              <a:buChar char="•"/>
            </a:pPr>
            <a:r>
              <a:rPr altLang="en-US"/>
              <a:t>A view can be used in SELECT statements just like any other table from a database</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8125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B08FC3A0-5C36-0D46-9B1E-C62149E7931C}" type="slidenum">
              <a:rPr lang="en-US" altLang="en-US" sz="900" b="1">
                <a:solidFill>
                  <a:schemeClr val="tx1"/>
                </a:solidFill>
                <a:ea typeface="Arial" charset="0"/>
                <a:cs typeface="Arial" charset="0"/>
              </a:rPr>
              <a:pPr>
                <a:spcBef>
                  <a:spcPct val="0"/>
                </a:spcBef>
                <a:buClrTx/>
                <a:buSzTx/>
                <a:buFontTx/>
                <a:buNone/>
              </a:pPr>
              <a:t>88</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VIEW</a:t>
            </a:r>
          </a:p>
        </p:txBody>
      </p:sp>
      <p:sp>
        <p:nvSpPr>
          <p:cNvPr id="183299"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Create View Statement 1:</a:t>
            </a:r>
          </a:p>
          <a:p>
            <a:pPr marL="0" indent="0" eaLnBrk="1" hangingPunct="1">
              <a:buFont typeface="Wingdings" charset="2"/>
              <a:buNone/>
            </a:pPr>
            <a:r>
              <a:rPr altLang="en-US" sz="2000" b="1" i="1"/>
              <a:t>	</a:t>
            </a:r>
            <a:r>
              <a:rPr altLang="en-US" sz="1800">
                <a:latin typeface="Courier New" charset="0"/>
                <a:ea typeface="Courier New" charset="0"/>
                <a:cs typeface="Courier New" charset="0"/>
              </a:rPr>
              <a:t>CREATE VIEW 	products_more_than_3_sold AS</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SELECT 	productid, productname, productprice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productid IN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(SELECT 	productid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soldvia</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GROUP BY 	productid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AVING 	SUM(noofitems) &gt; 3);</a:t>
            </a:r>
            <a:endParaRPr altLang="en-US" sz="1800" b="1" i="1">
              <a:latin typeface="Courier New" charset="0"/>
              <a:ea typeface="Courier New" charset="0"/>
              <a:cs typeface="Courier New" charset="0"/>
            </a:endParaRP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8330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413AA145-D109-1540-820E-26A5315D20CE}" type="slidenum">
              <a:rPr lang="en-US" altLang="en-US" sz="900" b="1">
                <a:solidFill>
                  <a:schemeClr val="tx1"/>
                </a:solidFill>
                <a:ea typeface="Arial" charset="0"/>
                <a:cs typeface="Arial" charset="0"/>
              </a:rPr>
              <a:pPr>
                <a:spcBef>
                  <a:spcPct val="0"/>
                </a:spcBef>
                <a:buClrTx/>
                <a:buSzTx/>
                <a:buFontTx/>
                <a:buNone/>
              </a:pPr>
              <a:t>89</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CREATE TABLE</a:t>
            </a:r>
          </a:p>
        </p:txBody>
      </p:sp>
      <p:sp>
        <p:nvSpPr>
          <p:cNvPr id="19459" name="Content Placeholder 2"/>
          <p:cNvSpPr>
            <a:spLocks noGrp="1"/>
          </p:cNvSpPr>
          <p:nvPr>
            <p:ph idx="1"/>
          </p:nvPr>
        </p:nvSpPr>
        <p:spPr/>
        <p:txBody>
          <a:bodyPr/>
          <a:lstStyle/>
          <a:p>
            <a:pPr eaLnBrk="1" hangingPunct="1">
              <a:buFont typeface="Wingdings" charset="2"/>
              <a:buChar char="§"/>
            </a:pPr>
            <a:r>
              <a:rPr altLang="en-US" b="1"/>
              <a:t>CREATE TABLE</a:t>
            </a:r>
          </a:p>
          <a:p>
            <a:pPr lvl="1" eaLnBrk="1" hangingPunct="1">
              <a:buFont typeface="Arial" charset="0"/>
              <a:buChar char="•"/>
            </a:pPr>
            <a:r>
              <a:rPr altLang="en-US"/>
              <a:t>Used for creating and connecting relational tables</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946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4F86C1EC-B351-C640-9324-D1DE636E4EC9}" type="slidenum">
              <a:rPr lang="en-US" altLang="en-US" sz="900" b="1">
                <a:solidFill>
                  <a:schemeClr val="tx1"/>
                </a:solidFill>
                <a:ea typeface="Arial" charset="0"/>
                <a:cs typeface="Arial" charset="0"/>
              </a:rPr>
              <a:pPr>
                <a:spcBef>
                  <a:spcPct val="0"/>
                </a:spcBef>
                <a:buClrTx/>
                <a:buSzTx/>
                <a:buFontTx/>
                <a:buNone/>
              </a:pPr>
              <a:t>9</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VIEW</a:t>
            </a:r>
          </a:p>
        </p:txBody>
      </p:sp>
      <p:sp>
        <p:nvSpPr>
          <p:cNvPr id="185347" name="Content Placeholder 2"/>
          <p:cNvSpPr>
            <a:spLocks noGrp="1"/>
          </p:cNvSpPr>
          <p:nvPr>
            <p:ph idx="1"/>
          </p:nvPr>
        </p:nvSpPr>
        <p:spPr>
          <a:xfrm>
            <a:off x="0" y="1143000"/>
            <a:ext cx="9144000" cy="4525963"/>
          </a:xfrm>
        </p:spPr>
        <p:txBody>
          <a:bodyPr/>
          <a:lstStyle/>
          <a:p>
            <a:pPr marL="0" indent="0" eaLnBrk="1" hangingPunct="1">
              <a:buFont typeface="Wingdings" charset="2"/>
              <a:buNone/>
            </a:pPr>
            <a:r>
              <a:rPr altLang="en-US" sz="2000" b="1" i="1"/>
              <a:t>Query 29 text: 	</a:t>
            </a:r>
            <a:r>
              <a:rPr altLang="en-US" sz="2000" i="1"/>
              <a:t>For each product that has more than three items sold within all </a:t>
            </a:r>
            <a:br>
              <a:rPr altLang="en-US" sz="2000" i="1"/>
            </a:br>
            <a:r>
              <a:rPr altLang="en-US" sz="2000" i="1"/>
              <a:t>		sales transactions, retrieve the product id, product name, and</a:t>
            </a:r>
            <a:br>
              <a:rPr altLang="en-US" sz="2000" i="1"/>
            </a:br>
            <a:r>
              <a:rPr altLang="en-US" sz="2000" i="1"/>
              <a:t>		product price</a:t>
            </a:r>
          </a:p>
          <a:p>
            <a:pPr marL="0" indent="0" eaLnBrk="1" hangingPunct="1">
              <a:buFont typeface="Wingdings" charset="2"/>
              <a:buNone/>
            </a:pPr>
            <a:endParaRPr altLang="en-US" sz="2000" i="1"/>
          </a:p>
          <a:p>
            <a:pPr marL="0" indent="0" eaLnBrk="1" hangingPunct="1">
              <a:buFont typeface="Wingdings" charset="2"/>
              <a:buNone/>
            </a:pPr>
            <a:r>
              <a:rPr altLang="en-US" sz="2000" b="1" i="1"/>
              <a:t>Query 29: 	</a:t>
            </a:r>
            <a:r>
              <a:rPr altLang="en-US" sz="1800">
                <a:latin typeface="Courier New" charset="0"/>
                <a:ea typeface="Courier New" charset="0"/>
                <a:cs typeface="Courier New" charset="0"/>
              </a:rPr>
              <a:t>SELECT 	productid, productname, productprice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productid IN</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(SELECT productid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soldvia</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GROUP BY productid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HAVING SUM(noofitems) &gt; 3);</a:t>
            </a:r>
            <a:br>
              <a:rPr altLang="en-US" sz="1800">
                <a:latin typeface="Courier New" charset="0"/>
                <a:ea typeface="Courier New" charset="0"/>
                <a:cs typeface="Courier New" charset="0"/>
              </a:rPr>
            </a:br>
            <a:endParaRPr altLang="en-US" sz="2000" b="1" i="1"/>
          </a:p>
          <a:p>
            <a:pPr marL="0" indent="0" eaLnBrk="1" hangingPunct="1">
              <a:buFont typeface="Wingdings" charset="2"/>
              <a:buNone/>
            </a:pPr>
            <a:r>
              <a:rPr altLang="en-US" sz="2000" b="1" i="1"/>
              <a:t>Query 29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8534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C17E8877-C049-D14A-A8D8-3C96D0AA78EC}" type="slidenum">
              <a:rPr lang="en-US" altLang="en-US" sz="900" b="1">
                <a:solidFill>
                  <a:schemeClr val="tx1"/>
                </a:solidFill>
                <a:ea typeface="Arial" charset="0"/>
                <a:cs typeface="Arial" charset="0"/>
              </a:rPr>
              <a:pPr>
                <a:spcBef>
                  <a:spcPct val="0"/>
                </a:spcBef>
                <a:buClrTx/>
                <a:buSzTx/>
                <a:buFontTx/>
                <a:buNone/>
              </a:pPr>
              <a:t>90</a:t>
            </a:fld>
            <a:endParaRPr lang="en-US" altLang="en-US" sz="900" b="1">
              <a:solidFill>
                <a:schemeClr val="tx1"/>
              </a:solidFill>
              <a:ea typeface="Arial" charset="0"/>
              <a:cs typeface="Arial" charset="0"/>
            </a:endParaRPr>
          </a:p>
        </p:txBody>
      </p:sp>
      <p:pic>
        <p:nvPicPr>
          <p:cNvPr id="1853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800600"/>
            <a:ext cx="37052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VIEW</a:t>
            </a:r>
          </a:p>
        </p:txBody>
      </p:sp>
      <p:sp>
        <p:nvSpPr>
          <p:cNvPr id="187395" name="Content Placeholder 2"/>
          <p:cNvSpPr>
            <a:spLocks noGrp="1"/>
          </p:cNvSpPr>
          <p:nvPr>
            <p:ph idx="1"/>
          </p:nvPr>
        </p:nvSpPr>
        <p:spPr>
          <a:xfrm>
            <a:off x="0" y="1143000"/>
            <a:ext cx="9144000" cy="4525963"/>
          </a:xfrm>
        </p:spPr>
        <p:txBody>
          <a:bodyPr/>
          <a:lstStyle/>
          <a:p>
            <a:pPr marL="0" indent="0" eaLnBrk="1" hangingPunct="1">
              <a:buFont typeface="Wingdings" charset="2"/>
              <a:buNone/>
            </a:pPr>
            <a:r>
              <a:rPr altLang="en-US" sz="2000" b="1" i="1"/>
              <a:t>Query 29a text: 	</a:t>
            </a:r>
            <a:r>
              <a:rPr altLang="en-US" sz="2000" i="1"/>
              <a:t>For each product that has more than three items sold within all </a:t>
            </a:r>
            <a:br>
              <a:rPr altLang="en-US" sz="2000" i="1"/>
            </a:br>
            <a:r>
              <a:rPr altLang="en-US" sz="1600" b="1" i="1"/>
              <a:t>(same query) </a:t>
            </a:r>
            <a:r>
              <a:rPr altLang="en-US" sz="2000" i="1"/>
              <a:t>	sales transactions, retrieve the product id, product name, and</a:t>
            </a:r>
            <a:br>
              <a:rPr altLang="en-US" sz="2000" i="1"/>
            </a:br>
            <a:r>
              <a:rPr altLang="en-US" sz="2000" i="1"/>
              <a:t>		product price</a:t>
            </a:r>
          </a:p>
          <a:p>
            <a:pPr marL="0" indent="0" eaLnBrk="1" hangingPunct="1">
              <a:buFont typeface="Wingdings" charset="2"/>
              <a:buNone/>
            </a:pPr>
            <a:endParaRPr altLang="en-US" sz="2000" i="1"/>
          </a:p>
          <a:p>
            <a:pPr marL="0" indent="0" eaLnBrk="1" hangingPunct="1">
              <a:buFont typeface="Wingdings" charset="2"/>
              <a:buNone/>
            </a:pPr>
            <a:r>
              <a:rPr altLang="en-US" sz="2000" b="1" i="1"/>
              <a:t>Query 29a: 	</a:t>
            </a:r>
            <a:r>
              <a:rPr altLang="en-US" sz="1800">
                <a:latin typeface="Courier New" charset="0"/>
                <a:ea typeface="Courier New" charset="0"/>
                <a:cs typeface="Courier New" charset="0"/>
              </a:rPr>
              <a:t>SELECT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products_more_than_3_sold;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a:t>
            </a:r>
            <a:br>
              <a:rPr altLang="en-US" sz="1800">
                <a:latin typeface="Courier New" charset="0"/>
                <a:ea typeface="Courier New" charset="0"/>
                <a:cs typeface="Courier New" charset="0"/>
              </a:rPr>
            </a:br>
            <a:endParaRPr altLang="en-US" sz="2000" b="1" i="1"/>
          </a:p>
          <a:p>
            <a:pPr marL="0" indent="0" eaLnBrk="1" hangingPunct="1">
              <a:buFont typeface="Wingdings" charset="2"/>
              <a:buNone/>
            </a:pPr>
            <a:r>
              <a:rPr altLang="en-US" sz="2000" b="1" i="1"/>
              <a:t>Query 29a result:</a:t>
            </a:r>
          </a:p>
          <a:p>
            <a:pPr marL="0" indent="0" eaLnBrk="1" hangingPunct="1">
              <a:buFont typeface="Wingdings" charset="2"/>
              <a:buNone/>
            </a:pPr>
            <a:r>
              <a:rPr altLang="en-US" sz="1600" b="1" i="1"/>
              <a:t>(same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8739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AD93F09C-A10A-DF45-A2FB-782DCD0C4C7D}" type="slidenum">
              <a:rPr lang="en-US" altLang="en-US" sz="900" b="1">
                <a:solidFill>
                  <a:schemeClr val="tx1"/>
                </a:solidFill>
                <a:ea typeface="Arial" charset="0"/>
                <a:cs typeface="Arial" charset="0"/>
              </a:rPr>
              <a:pPr>
                <a:spcBef>
                  <a:spcPct val="0"/>
                </a:spcBef>
                <a:buClrTx/>
                <a:buSzTx/>
                <a:buFontTx/>
                <a:buNone/>
              </a:pPr>
              <a:t>91</a:t>
            </a:fld>
            <a:endParaRPr lang="en-US" altLang="en-US" sz="900" b="1">
              <a:solidFill>
                <a:schemeClr val="tx1"/>
              </a:solidFill>
              <a:ea typeface="Arial" charset="0"/>
              <a:cs typeface="Arial" charset="0"/>
            </a:endParaRPr>
          </a:p>
        </p:txBody>
      </p:sp>
      <p:pic>
        <p:nvPicPr>
          <p:cNvPr id="1873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800600"/>
            <a:ext cx="37052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VIEW</a:t>
            </a:r>
          </a:p>
        </p:txBody>
      </p:sp>
      <p:sp>
        <p:nvSpPr>
          <p:cNvPr id="189443" name="Content Placeholder 2"/>
          <p:cNvSpPr>
            <a:spLocks noGrp="1"/>
          </p:cNvSpPr>
          <p:nvPr>
            <p:ph idx="1"/>
          </p:nvPr>
        </p:nvSpPr>
        <p:spPr>
          <a:xfrm>
            <a:off x="0" y="1554163"/>
            <a:ext cx="9144000" cy="4525962"/>
          </a:xfrm>
        </p:spPr>
        <p:txBody>
          <a:bodyPr/>
          <a:lstStyle/>
          <a:p>
            <a:pPr marL="0" indent="0" eaLnBrk="1" hangingPunct="1">
              <a:buFont typeface="Wingdings" charset="2"/>
              <a:buNone/>
            </a:pPr>
            <a:r>
              <a:rPr altLang="en-US" sz="2000" b="1" i="1"/>
              <a:t>Create View Statement 2:</a:t>
            </a:r>
          </a:p>
          <a:p>
            <a:pPr marL="0" indent="0" eaLnBrk="1" hangingPunct="1">
              <a:buFont typeface="Wingdings" charset="2"/>
              <a:buNone/>
            </a:pPr>
            <a:r>
              <a:rPr altLang="en-US" sz="2000" b="1" i="1"/>
              <a:t>	</a:t>
            </a:r>
            <a:r>
              <a:rPr altLang="en-US" sz="1800">
                <a:latin typeface="Courier New" charset="0"/>
                <a:ea typeface="Courier New" charset="0"/>
                <a:cs typeface="Courier New" charset="0"/>
              </a:rPr>
              <a:t>CREATE VIEW 	products_in_multiple_trnsc AS</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SELECT 	productid, productname, productprice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productid IN</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(SELECT productid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soldvia</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GROUP BY productid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HAVING COUNT(*) &gt; 1);</a:t>
            </a:r>
            <a:endParaRPr altLang="en-US" sz="1800" b="1" i="1">
              <a:latin typeface="Courier New" charset="0"/>
              <a:ea typeface="Courier New" charset="0"/>
              <a:cs typeface="Courier New" charset="0"/>
            </a:endParaRP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8944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A6B8FC99-F4B7-A141-91C6-C620829F007B}" type="slidenum">
              <a:rPr lang="en-US" altLang="en-US" sz="900" b="1">
                <a:solidFill>
                  <a:schemeClr val="tx1"/>
                </a:solidFill>
                <a:ea typeface="Arial" charset="0"/>
                <a:cs typeface="Arial" charset="0"/>
              </a:rPr>
              <a:pPr>
                <a:spcBef>
                  <a:spcPct val="0"/>
                </a:spcBef>
                <a:buClrTx/>
                <a:buSzTx/>
                <a:buFontTx/>
                <a:buNone/>
              </a:pPr>
              <a:t>92</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VIEW</a:t>
            </a:r>
          </a:p>
        </p:txBody>
      </p:sp>
      <p:sp>
        <p:nvSpPr>
          <p:cNvPr id="191491" name="Content Placeholder 2"/>
          <p:cNvSpPr>
            <a:spLocks noGrp="1"/>
          </p:cNvSpPr>
          <p:nvPr>
            <p:ph idx="1"/>
          </p:nvPr>
        </p:nvSpPr>
        <p:spPr>
          <a:xfrm>
            <a:off x="0" y="1143000"/>
            <a:ext cx="9144000" cy="4525963"/>
          </a:xfrm>
        </p:spPr>
        <p:txBody>
          <a:bodyPr/>
          <a:lstStyle/>
          <a:p>
            <a:pPr marL="0" indent="0" eaLnBrk="1" hangingPunct="1">
              <a:buFont typeface="Wingdings" charset="2"/>
              <a:buNone/>
            </a:pPr>
            <a:r>
              <a:rPr altLang="en-US" sz="2000" b="1" i="1"/>
              <a:t>Query 30 text: 	</a:t>
            </a:r>
            <a:r>
              <a:rPr altLang="en-US" sz="2000" i="1"/>
              <a:t>For each product whose items were sold in more than one sales</a:t>
            </a:r>
            <a:br>
              <a:rPr altLang="en-US" sz="2000" i="1"/>
            </a:br>
            <a:r>
              <a:rPr altLang="en-US" sz="2000" i="1"/>
              <a:t>		transaction, retrieve the product name and product price</a:t>
            </a:r>
          </a:p>
          <a:p>
            <a:pPr marL="0" indent="0" eaLnBrk="1" hangingPunct="1">
              <a:buFont typeface="Wingdings" charset="2"/>
              <a:buNone/>
            </a:pPr>
            <a:endParaRPr altLang="en-US" sz="2000" i="1"/>
          </a:p>
          <a:p>
            <a:pPr marL="0" indent="0" eaLnBrk="1" hangingPunct="1">
              <a:buFont typeface="Wingdings" charset="2"/>
              <a:buNone/>
            </a:pPr>
            <a:r>
              <a:rPr altLang="en-US" sz="2000" b="1" i="1"/>
              <a:t>Query 30 : 	</a:t>
            </a:r>
            <a:r>
              <a:rPr altLang="en-US" sz="1800">
                <a:latin typeface="Courier New" charset="0"/>
                <a:ea typeface="Courier New" charset="0"/>
                <a:cs typeface="Courier New" charset="0"/>
              </a:rPr>
              <a:t>SELECT 	productid, productname, productprice</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WHERE 		productid IN</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(SELECT productid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soldvia</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GROUP BY productid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HAVING COUNT(*) &gt; 1);</a:t>
            </a:r>
            <a:br>
              <a:rPr altLang="en-US" sz="1800">
                <a:latin typeface="Courier New" charset="0"/>
                <a:ea typeface="Courier New" charset="0"/>
                <a:cs typeface="Courier New" charset="0"/>
              </a:rPr>
            </a:br>
            <a:endParaRPr altLang="en-US" sz="2000" b="1" i="1"/>
          </a:p>
          <a:p>
            <a:pPr marL="0" indent="0" eaLnBrk="1" hangingPunct="1">
              <a:buFont typeface="Wingdings" charset="2"/>
              <a:buNone/>
            </a:pPr>
            <a:r>
              <a:rPr altLang="en-US" sz="2000" b="1" i="1"/>
              <a:t>Query 30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9149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685D59B7-ED1A-904B-86B5-5E03ED787A8A}" type="slidenum">
              <a:rPr lang="en-US" altLang="en-US" sz="900" b="1">
                <a:solidFill>
                  <a:schemeClr val="tx1"/>
                </a:solidFill>
                <a:ea typeface="Arial" charset="0"/>
                <a:cs typeface="Arial" charset="0"/>
              </a:rPr>
              <a:pPr>
                <a:spcBef>
                  <a:spcPct val="0"/>
                </a:spcBef>
                <a:buClrTx/>
                <a:buSzTx/>
                <a:buFontTx/>
                <a:buNone/>
              </a:pPr>
              <a:t>93</a:t>
            </a:fld>
            <a:endParaRPr lang="en-US" altLang="en-US" sz="900" b="1">
              <a:solidFill>
                <a:schemeClr val="tx1"/>
              </a:solidFill>
              <a:ea typeface="Arial" charset="0"/>
              <a:cs typeface="Arial" charset="0"/>
            </a:endParaRPr>
          </a:p>
        </p:txBody>
      </p:sp>
      <p:pic>
        <p:nvPicPr>
          <p:cNvPr id="1914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95800"/>
            <a:ext cx="3705225"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VIEW</a:t>
            </a:r>
          </a:p>
        </p:txBody>
      </p:sp>
      <p:sp>
        <p:nvSpPr>
          <p:cNvPr id="193539" name="Content Placeholder 2"/>
          <p:cNvSpPr>
            <a:spLocks noGrp="1"/>
          </p:cNvSpPr>
          <p:nvPr>
            <p:ph idx="1"/>
          </p:nvPr>
        </p:nvSpPr>
        <p:spPr>
          <a:xfrm>
            <a:off x="0" y="1143000"/>
            <a:ext cx="9144000" cy="4525963"/>
          </a:xfrm>
        </p:spPr>
        <p:txBody>
          <a:bodyPr/>
          <a:lstStyle/>
          <a:p>
            <a:pPr marL="0" indent="0" eaLnBrk="1" hangingPunct="1">
              <a:buFont typeface="Wingdings" charset="2"/>
              <a:buNone/>
            </a:pPr>
            <a:r>
              <a:rPr altLang="en-US" sz="2000" b="1" i="1"/>
              <a:t>Query 30a text: 	</a:t>
            </a:r>
            <a:r>
              <a:rPr altLang="en-US" sz="2000" i="1"/>
              <a:t>For each product whose items were sold in more than one sales</a:t>
            </a:r>
            <a:br>
              <a:rPr altLang="en-US" sz="2000" i="1"/>
            </a:br>
            <a:r>
              <a:rPr altLang="en-US" sz="1600" b="1" i="1"/>
              <a:t>(same query) </a:t>
            </a:r>
            <a:r>
              <a:rPr altLang="en-US" sz="2000" i="1"/>
              <a:t>	transaction, retrieve the product name and product price</a:t>
            </a:r>
          </a:p>
          <a:p>
            <a:pPr marL="0" indent="0" eaLnBrk="1" hangingPunct="1">
              <a:buFont typeface="Wingdings" charset="2"/>
              <a:buNone/>
            </a:pPr>
            <a:endParaRPr altLang="en-US" sz="2000" i="1"/>
          </a:p>
          <a:p>
            <a:pPr marL="0" indent="0" eaLnBrk="1" hangingPunct="1">
              <a:buFont typeface="Wingdings" charset="2"/>
              <a:buNone/>
            </a:pPr>
            <a:r>
              <a:rPr altLang="en-US" sz="2000" b="1" i="1"/>
              <a:t>Query 30a : 	</a:t>
            </a:r>
            <a:r>
              <a:rPr altLang="en-US" sz="1800">
                <a:latin typeface="Courier New" charset="0"/>
                <a:ea typeface="Courier New" charset="0"/>
                <a:cs typeface="Courier New" charset="0"/>
              </a:rPr>
              <a:t>SELECT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products_in_multiple_trnsc;</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a:t>
            </a:r>
            <a:br>
              <a:rPr altLang="en-US" sz="1800">
                <a:latin typeface="Courier New" charset="0"/>
                <a:ea typeface="Courier New" charset="0"/>
                <a:cs typeface="Courier New" charset="0"/>
              </a:rPr>
            </a:br>
            <a:endParaRPr altLang="en-US" sz="2000" b="1" i="1"/>
          </a:p>
          <a:p>
            <a:pPr marL="0" indent="0" eaLnBrk="1" hangingPunct="1">
              <a:buFont typeface="Wingdings" charset="2"/>
              <a:buNone/>
            </a:pPr>
            <a:r>
              <a:rPr altLang="en-US" sz="2000" b="1" i="1"/>
              <a:t>Query 30a result:</a:t>
            </a:r>
          </a:p>
          <a:p>
            <a:pPr marL="0" indent="0" eaLnBrk="1" hangingPunct="1">
              <a:buFont typeface="Wingdings" charset="2"/>
              <a:buNone/>
            </a:pPr>
            <a:r>
              <a:rPr altLang="en-US" sz="1600" b="1" i="1"/>
              <a:t>(same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9354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46FF507D-FF66-464C-829B-10C1C316A880}" type="slidenum">
              <a:rPr lang="en-US" altLang="en-US" sz="900" b="1">
                <a:solidFill>
                  <a:schemeClr val="tx1"/>
                </a:solidFill>
                <a:ea typeface="Arial" charset="0"/>
                <a:cs typeface="Arial" charset="0"/>
              </a:rPr>
              <a:pPr>
                <a:spcBef>
                  <a:spcPct val="0"/>
                </a:spcBef>
                <a:buClrTx/>
                <a:buSzTx/>
                <a:buFontTx/>
                <a:buNone/>
              </a:pPr>
              <a:t>94</a:t>
            </a:fld>
            <a:endParaRPr lang="en-US" altLang="en-US" sz="900" b="1">
              <a:solidFill>
                <a:schemeClr val="tx1"/>
              </a:solidFill>
              <a:ea typeface="Arial" charset="0"/>
              <a:cs typeface="Arial" charset="0"/>
            </a:endParaRPr>
          </a:p>
        </p:txBody>
      </p:sp>
      <p:pic>
        <p:nvPicPr>
          <p:cNvPr id="1935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95800"/>
            <a:ext cx="3705225"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SET OPERATORS</a:t>
            </a:r>
          </a:p>
        </p:txBody>
      </p:sp>
      <p:sp>
        <p:nvSpPr>
          <p:cNvPr id="195587" name="Content Placeholder 2"/>
          <p:cNvSpPr>
            <a:spLocks noGrp="1"/>
          </p:cNvSpPr>
          <p:nvPr>
            <p:ph idx="1"/>
          </p:nvPr>
        </p:nvSpPr>
        <p:spPr/>
        <p:txBody>
          <a:bodyPr/>
          <a:lstStyle/>
          <a:p>
            <a:pPr eaLnBrk="1" hangingPunct="1">
              <a:buFont typeface="Wingdings" charset="2"/>
              <a:buChar char="§"/>
            </a:pPr>
            <a:r>
              <a:rPr altLang="en-US" b="1"/>
              <a:t>Set operators</a:t>
            </a:r>
          </a:p>
          <a:p>
            <a:pPr lvl="1" eaLnBrk="1" hangingPunct="1">
              <a:buFont typeface="Arial" charset="0"/>
              <a:buChar char="•"/>
            </a:pPr>
            <a:r>
              <a:rPr altLang="en-US"/>
              <a:t>Standard set operators: </a:t>
            </a:r>
            <a:r>
              <a:rPr altLang="en-US" b="1"/>
              <a:t>union</a:t>
            </a:r>
            <a:r>
              <a:rPr altLang="en-US"/>
              <a:t>, </a:t>
            </a:r>
            <a:r>
              <a:rPr altLang="en-US" b="1"/>
              <a:t>intersection</a:t>
            </a:r>
            <a:r>
              <a:rPr altLang="en-US"/>
              <a:t>, and </a:t>
            </a:r>
            <a:r>
              <a:rPr altLang="en-US" b="1"/>
              <a:t>difference</a:t>
            </a:r>
          </a:p>
          <a:p>
            <a:pPr lvl="1" eaLnBrk="1" hangingPunct="1">
              <a:buFont typeface="Arial" charset="0"/>
              <a:buChar char="•"/>
            </a:pPr>
            <a:r>
              <a:rPr altLang="en-US"/>
              <a:t>Used to combine the results of two or more SELECT statements that are </a:t>
            </a:r>
            <a:r>
              <a:rPr altLang="en-US" i="1"/>
              <a:t>union compatible</a:t>
            </a:r>
          </a:p>
          <a:p>
            <a:pPr lvl="1" eaLnBrk="1" hangingPunct="1">
              <a:buFont typeface="Arial" charset="0"/>
              <a:buChar char="•"/>
            </a:pPr>
            <a:r>
              <a:rPr altLang="en-US"/>
              <a:t>Two sets of columns are </a:t>
            </a:r>
            <a:r>
              <a:rPr altLang="en-US" b="1"/>
              <a:t>union compatible </a:t>
            </a:r>
            <a:r>
              <a:rPr altLang="en-US"/>
              <a:t>if they contain the same number of columns, and if the data types of the columns in one set match the data types of the columns in the other set</a:t>
            </a:r>
          </a:p>
          <a:p>
            <a:pPr lvl="2" eaLnBrk="1" hangingPunct="1">
              <a:buFont typeface="Courier New" charset="0"/>
              <a:buChar char="o"/>
            </a:pPr>
            <a:r>
              <a:rPr altLang="en-US"/>
              <a:t>The first column in one set has a compatible data type with the data type of the first column in the other set, the second column in one set has a compatible data type with the data type of the second column in the other set, and so on.</a:t>
            </a:r>
          </a:p>
          <a:p>
            <a:pPr lvl="1" eaLnBrk="1" hangingPunct="1">
              <a:buFont typeface="Arial" charset="0"/>
              <a:buChar char="•"/>
            </a:pPr>
            <a:r>
              <a:rPr altLang="en-US"/>
              <a:t>The set operators can combine results from SELECT statements querying relations, views, or other SELECT queries.</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9558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97EF25D9-2D1A-3F41-A6BA-EE906DD56C0B}" type="slidenum">
              <a:rPr lang="en-US" altLang="en-US" sz="900" b="1">
                <a:solidFill>
                  <a:schemeClr val="tx1"/>
                </a:solidFill>
                <a:ea typeface="Arial" charset="0"/>
                <a:cs typeface="Arial" charset="0"/>
              </a:rPr>
              <a:pPr>
                <a:spcBef>
                  <a:spcPct val="0"/>
                </a:spcBef>
                <a:buClrTx/>
                <a:buSzTx/>
                <a:buFontTx/>
                <a:buNone/>
              </a:pPr>
              <a:t>95</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SET OPERATORS</a:t>
            </a:r>
          </a:p>
        </p:txBody>
      </p:sp>
      <p:sp>
        <p:nvSpPr>
          <p:cNvPr id="197635" name="Content Placeholder 2"/>
          <p:cNvSpPr>
            <a:spLocks noGrp="1"/>
          </p:cNvSpPr>
          <p:nvPr>
            <p:ph idx="1"/>
          </p:nvPr>
        </p:nvSpPr>
        <p:spPr/>
        <p:txBody>
          <a:bodyPr/>
          <a:lstStyle/>
          <a:p>
            <a:pPr eaLnBrk="1" hangingPunct="1">
              <a:buFont typeface="Wingdings" charset="2"/>
              <a:buChar char="§"/>
            </a:pPr>
            <a:r>
              <a:rPr altLang="en-US" b="1"/>
              <a:t>UNION</a:t>
            </a:r>
          </a:p>
          <a:p>
            <a:pPr lvl="1" eaLnBrk="1" hangingPunct="1">
              <a:buFont typeface="Arial" charset="0"/>
              <a:buChar char="•"/>
            </a:pPr>
            <a:r>
              <a:rPr altLang="en-US"/>
              <a:t>Used to combine the union compatible results of two SELECT statements by listing all rows from the result of the first SELECT statement and all rows from the result of the other SELECT statement</a:t>
            </a:r>
          </a:p>
          <a:p>
            <a:pPr lvl="2" eaLnBrk="1" hangingPunct="1">
              <a:buFont typeface="Courier New" charset="0"/>
              <a:buChar char="o"/>
            </a:pPr>
            <a:r>
              <a:rPr altLang="en-US"/>
              <a:t>If two or more rows are identical only one of them is shown (duplicates are eliminated from the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9763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CFA33781-6288-B34C-9A5C-3A646958EDE7}" type="slidenum">
              <a:rPr lang="en-US" altLang="en-US" sz="900" b="1">
                <a:solidFill>
                  <a:schemeClr val="tx1"/>
                </a:solidFill>
                <a:ea typeface="Arial" charset="0"/>
                <a:cs typeface="Arial" charset="0"/>
              </a:rPr>
              <a:pPr>
                <a:spcBef>
                  <a:spcPct val="0"/>
                </a:spcBef>
                <a:buClrTx/>
                <a:buSzTx/>
                <a:buFontTx/>
                <a:buNone/>
              </a:pPr>
              <a:t>96</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SET OPERATORS</a:t>
            </a:r>
          </a:p>
        </p:txBody>
      </p:sp>
      <p:sp>
        <p:nvSpPr>
          <p:cNvPr id="199683" name="Content Placeholder 2"/>
          <p:cNvSpPr>
            <a:spLocks noGrp="1"/>
          </p:cNvSpPr>
          <p:nvPr>
            <p:ph idx="1"/>
          </p:nvPr>
        </p:nvSpPr>
        <p:spPr>
          <a:xfrm>
            <a:off x="0" y="1219200"/>
            <a:ext cx="9144000" cy="4525963"/>
          </a:xfrm>
        </p:spPr>
        <p:txBody>
          <a:bodyPr/>
          <a:lstStyle/>
          <a:p>
            <a:pPr marL="0" indent="0" eaLnBrk="1" hangingPunct="1">
              <a:buFont typeface="Wingdings" charset="2"/>
              <a:buNone/>
            </a:pPr>
            <a:r>
              <a:rPr altLang="en-US" sz="2000" b="1" i="1"/>
              <a:t>Query 36 text: 	</a:t>
            </a:r>
            <a:r>
              <a:rPr altLang="en-US" sz="2000" i="1"/>
              <a:t>Retrieve the product id, product name, and product price for each</a:t>
            </a:r>
            <a:br>
              <a:rPr altLang="en-US" sz="2000" i="1"/>
            </a:br>
            <a:r>
              <a:rPr altLang="en-US" sz="2000" i="1"/>
              <a:t>		product that has more than three items sold within all sales</a:t>
            </a:r>
            <a:br>
              <a:rPr altLang="en-US" sz="2000" i="1"/>
            </a:br>
            <a:r>
              <a:rPr altLang="en-US" sz="2000" i="1"/>
              <a:t>		transactions or whose items were sold in more than one sales </a:t>
            </a:r>
            <a:br>
              <a:rPr altLang="en-US" sz="2000" i="1"/>
            </a:br>
            <a:r>
              <a:rPr altLang="en-US" sz="2000" i="1"/>
              <a:t>		transaction</a:t>
            </a:r>
          </a:p>
          <a:p>
            <a:pPr marL="0" indent="0" eaLnBrk="1" hangingPunct="1">
              <a:buFont typeface="Wingdings" charset="2"/>
              <a:buNone/>
            </a:pPr>
            <a:endParaRPr altLang="en-US" sz="2000" i="1"/>
          </a:p>
          <a:p>
            <a:pPr marL="0" indent="0" eaLnBrk="1" hangingPunct="1">
              <a:buFont typeface="Wingdings" charset="2"/>
              <a:buNone/>
            </a:pPr>
            <a:r>
              <a:rPr altLang="en-US" sz="2000" b="1" i="1"/>
              <a:t>Query 36: 	</a:t>
            </a:r>
            <a:r>
              <a:rPr altLang="en-US" sz="1800">
                <a:latin typeface="Courier New" charset="0"/>
                <a:ea typeface="Courier New" charset="0"/>
                <a:cs typeface="Courier New" charset="0"/>
              </a:rPr>
              <a:t>SELECT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products_more_than_3_sold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UNION</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SELECT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products_in_multiple_trnsc;</a:t>
            </a:r>
            <a:endParaRPr altLang="en-US" sz="2000" b="1" i="1"/>
          </a:p>
          <a:p>
            <a:pPr marL="0" indent="0" eaLnBrk="1" hangingPunct="1">
              <a:buFont typeface="Wingdings" charset="2"/>
              <a:buNone/>
            </a:pPr>
            <a:endParaRPr altLang="en-US" sz="2000" b="1" i="1"/>
          </a:p>
          <a:p>
            <a:pPr marL="0" indent="0" eaLnBrk="1" hangingPunct="1">
              <a:buFont typeface="Wingdings" charset="2"/>
              <a:buNone/>
            </a:pPr>
            <a:r>
              <a:rPr altLang="en-US" sz="2000" b="1" i="1"/>
              <a:t>Query 36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19968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D7235CBE-F54E-3141-B834-6467048718F8}" type="slidenum">
              <a:rPr lang="en-US" altLang="en-US" sz="900" b="1">
                <a:solidFill>
                  <a:schemeClr val="tx1"/>
                </a:solidFill>
                <a:ea typeface="Arial" charset="0"/>
                <a:cs typeface="Arial" charset="0"/>
              </a:rPr>
              <a:pPr>
                <a:spcBef>
                  <a:spcPct val="0"/>
                </a:spcBef>
                <a:buClrTx/>
                <a:buSzTx/>
                <a:buFontTx/>
                <a:buNone/>
              </a:pPr>
              <a:t>97</a:t>
            </a:fld>
            <a:endParaRPr lang="en-US" altLang="en-US" sz="900" b="1">
              <a:solidFill>
                <a:schemeClr val="tx1"/>
              </a:solidFill>
              <a:ea typeface="Arial" charset="0"/>
              <a:cs typeface="Arial" charset="0"/>
            </a:endParaRPr>
          </a:p>
        </p:txBody>
      </p:sp>
      <p:pic>
        <p:nvPicPr>
          <p:cNvPr id="1996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572000"/>
            <a:ext cx="371475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SET OPERATORS</a:t>
            </a:r>
          </a:p>
        </p:txBody>
      </p:sp>
      <p:sp>
        <p:nvSpPr>
          <p:cNvPr id="201731" name="Content Placeholder 2"/>
          <p:cNvSpPr>
            <a:spLocks noGrp="1"/>
          </p:cNvSpPr>
          <p:nvPr>
            <p:ph idx="1"/>
          </p:nvPr>
        </p:nvSpPr>
        <p:spPr/>
        <p:txBody>
          <a:bodyPr/>
          <a:lstStyle/>
          <a:p>
            <a:pPr eaLnBrk="1" hangingPunct="1">
              <a:buFont typeface="Wingdings" charset="2"/>
              <a:buChar char="§"/>
            </a:pPr>
            <a:r>
              <a:rPr altLang="en-US" b="1"/>
              <a:t>INTERSECT</a:t>
            </a:r>
          </a:p>
          <a:p>
            <a:pPr lvl="1" eaLnBrk="1" hangingPunct="1">
              <a:buFont typeface="Arial" charset="0"/>
              <a:buChar char="•"/>
            </a:pPr>
            <a:r>
              <a:rPr altLang="en-US"/>
              <a:t>Used to combine the results of two SELECT statements that are union compatible by listing every row that appears in the result of both of the SELECT statements</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0173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FCDD760D-EB48-D643-B335-68C15FCC63AD}" type="slidenum">
              <a:rPr lang="en-US" altLang="en-US" sz="900" b="1">
                <a:solidFill>
                  <a:schemeClr val="tx1"/>
                </a:solidFill>
                <a:ea typeface="Arial" charset="0"/>
                <a:cs typeface="Arial" charset="0"/>
              </a:rPr>
              <a:pPr>
                <a:spcBef>
                  <a:spcPct val="0"/>
                </a:spcBef>
                <a:buClrTx/>
                <a:buSzTx/>
                <a:buFontTx/>
                <a:buNone/>
              </a:pPr>
              <a:t>98</a:t>
            </a:fld>
            <a:endParaRPr lang="en-US" altLang="en-US" sz="900" b="1">
              <a:solidFill>
                <a:schemeClr val="tx1"/>
              </a:solidFill>
              <a:ea typeface="Arial" charset="0"/>
              <a:cs typeface="Arial"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a:t>SET OPERATORS</a:t>
            </a:r>
          </a:p>
        </p:txBody>
      </p:sp>
      <p:sp>
        <p:nvSpPr>
          <p:cNvPr id="203779" name="Content Placeholder 2"/>
          <p:cNvSpPr>
            <a:spLocks noGrp="1"/>
          </p:cNvSpPr>
          <p:nvPr>
            <p:ph idx="1"/>
          </p:nvPr>
        </p:nvSpPr>
        <p:spPr>
          <a:xfrm>
            <a:off x="0" y="1219200"/>
            <a:ext cx="9144000" cy="4525963"/>
          </a:xfrm>
        </p:spPr>
        <p:txBody>
          <a:bodyPr/>
          <a:lstStyle/>
          <a:p>
            <a:pPr marL="0" indent="0" eaLnBrk="1" hangingPunct="1">
              <a:buFont typeface="Wingdings" charset="2"/>
              <a:buNone/>
            </a:pPr>
            <a:r>
              <a:rPr altLang="en-US" sz="2000" b="1" i="1"/>
              <a:t>Query 37 text: 	</a:t>
            </a:r>
            <a:r>
              <a:rPr altLang="en-US" sz="2000" i="1"/>
              <a:t>Retrieve the product id, product name, and product price for each</a:t>
            </a:r>
            <a:br>
              <a:rPr altLang="en-US" sz="2000" i="1"/>
            </a:br>
            <a:r>
              <a:rPr altLang="en-US" sz="2000" i="1"/>
              <a:t>		product that has more than three items sold within all sales</a:t>
            </a:r>
            <a:br>
              <a:rPr altLang="en-US" sz="2000" i="1"/>
            </a:br>
            <a:r>
              <a:rPr altLang="en-US" sz="2000" i="1"/>
              <a:t>		transactions and whose items were sold in more than one sales</a:t>
            </a:r>
            <a:br>
              <a:rPr altLang="en-US" sz="2000" i="1"/>
            </a:br>
            <a:r>
              <a:rPr altLang="en-US" sz="2000" i="1"/>
              <a:t>		transaction</a:t>
            </a:r>
            <a:br>
              <a:rPr altLang="en-US" sz="2000" i="1"/>
            </a:br>
            <a:endParaRPr altLang="en-US" sz="2000" i="1"/>
          </a:p>
          <a:p>
            <a:pPr marL="0" indent="0" eaLnBrk="1" hangingPunct="1">
              <a:buFont typeface="Wingdings" charset="2"/>
              <a:buNone/>
            </a:pPr>
            <a:r>
              <a:rPr altLang="en-US" sz="2000" b="1" i="1"/>
              <a:t>Query 37: 	</a:t>
            </a:r>
            <a:r>
              <a:rPr altLang="en-US" sz="1800">
                <a:latin typeface="Courier New" charset="0"/>
                <a:ea typeface="Courier New" charset="0"/>
                <a:cs typeface="Courier New" charset="0"/>
              </a:rPr>
              <a:t>SELECT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products_more_than_3_sold</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INTERSECT</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SELECT 	*</a:t>
            </a:r>
            <a:br>
              <a:rPr altLang="en-US" sz="1800">
                <a:latin typeface="Courier New" charset="0"/>
                <a:ea typeface="Courier New" charset="0"/>
                <a:cs typeface="Courier New" charset="0"/>
              </a:rPr>
            </a:br>
            <a:r>
              <a:rPr altLang="en-US" sz="1800">
                <a:latin typeface="Courier New" charset="0"/>
                <a:ea typeface="Courier New" charset="0"/>
                <a:cs typeface="Courier New" charset="0"/>
              </a:rPr>
              <a:t>		FROM 		products_in_multiple_trnsc;</a:t>
            </a:r>
            <a:br>
              <a:rPr altLang="en-US" sz="1800">
                <a:latin typeface="Courier New" charset="0"/>
                <a:ea typeface="Courier New" charset="0"/>
                <a:cs typeface="Courier New" charset="0"/>
              </a:rPr>
            </a:br>
            <a:endParaRPr altLang="en-US" sz="2000" b="1" i="1"/>
          </a:p>
          <a:p>
            <a:pPr marL="0" indent="0" eaLnBrk="1" hangingPunct="1">
              <a:buFont typeface="Wingdings" charset="2"/>
              <a:buNone/>
            </a:pPr>
            <a:r>
              <a:rPr altLang="en-US" sz="2000" b="1" i="1"/>
              <a:t>Query 37 result:</a:t>
            </a:r>
          </a:p>
        </p:txBody>
      </p:sp>
      <p:sp>
        <p:nvSpPr>
          <p:cNvPr id="4" name="Footer Placeholder 3"/>
          <p:cNvSpPr>
            <a:spLocks noGrp="1"/>
          </p:cNvSpPr>
          <p:nvPr>
            <p:ph type="ftr" sz="quarter" idx="10"/>
          </p:nvPr>
        </p:nvSpPr>
        <p:spPr/>
        <p:txBody>
          <a:bodyPr/>
          <a:lstStyle>
            <a:lvl1pPr>
              <a:defRPr>
                <a:solidFill>
                  <a:schemeClr val="tx1"/>
                </a:solidFill>
                <a:latin typeface="Franklin Gothic Book" charset="0"/>
                <a:ea typeface="Arial" charset="0"/>
                <a:cs typeface="Arial" charset="0"/>
              </a:defRPr>
            </a:lvl1pPr>
            <a:lvl2pPr marL="742950" indent="-285750">
              <a:defRPr>
                <a:solidFill>
                  <a:schemeClr val="tx1"/>
                </a:solidFill>
                <a:latin typeface="Franklin Gothic Book" charset="0"/>
                <a:ea typeface="Arial" charset="0"/>
                <a:cs typeface="Arial" charset="0"/>
              </a:defRPr>
            </a:lvl2pPr>
            <a:lvl3pPr marL="1143000" indent="-228600">
              <a:defRPr>
                <a:solidFill>
                  <a:schemeClr val="tx1"/>
                </a:solidFill>
                <a:latin typeface="Franklin Gothic Book" charset="0"/>
                <a:ea typeface="Arial" charset="0"/>
                <a:cs typeface="Arial" charset="0"/>
              </a:defRPr>
            </a:lvl3pPr>
            <a:lvl4pPr marL="1600200" indent="-228600">
              <a:defRPr>
                <a:solidFill>
                  <a:schemeClr val="tx1"/>
                </a:solidFill>
                <a:latin typeface="Franklin Gothic Book" charset="0"/>
                <a:ea typeface="Arial" charset="0"/>
                <a:cs typeface="Arial" charset="0"/>
              </a:defRPr>
            </a:lvl4pPr>
            <a:lvl5pPr marL="2057400" indent="-228600">
              <a:defRPr>
                <a:solidFill>
                  <a:schemeClr val="tx1"/>
                </a:solidFill>
                <a:latin typeface="Franklin Gothic Book" charset="0"/>
                <a:ea typeface="Arial" charset="0"/>
                <a:cs typeface="Arial" charset="0"/>
              </a:defRPr>
            </a:lvl5pPr>
            <a:lvl6pPr marL="2514600" indent="-228600" eaLnBrk="0" fontAlgn="base" hangingPunct="0">
              <a:spcBef>
                <a:spcPct val="0"/>
              </a:spcBef>
              <a:spcAft>
                <a:spcPct val="0"/>
              </a:spcAft>
              <a:defRPr>
                <a:solidFill>
                  <a:schemeClr val="tx1"/>
                </a:solidFill>
                <a:latin typeface="Franklin Gothic Book" charset="0"/>
                <a:ea typeface="Arial" charset="0"/>
                <a:cs typeface="Arial" charset="0"/>
              </a:defRPr>
            </a:lvl6pPr>
            <a:lvl7pPr marL="2971800" indent="-228600" eaLnBrk="0" fontAlgn="base" hangingPunct="0">
              <a:spcBef>
                <a:spcPct val="0"/>
              </a:spcBef>
              <a:spcAft>
                <a:spcPct val="0"/>
              </a:spcAft>
              <a:defRPr>
                <a:solidFill>
                  <a:schemeClr val="tx1"/>
                </a:solidFill>
                <a:latin typeface="Franklin Gothic Book" charset="0"/>
                <a:ea typeface="Arial" charset="0"/>
                <a:cs typeface="Arial" charset="0"/>
              </a:defRPr>
            </a:lvl7pPr>
            <a:lvl8pPr marL="3429000" indent="-228600" eaLnBrk="0" fontAlgn="base" hangingPunct="0">
              <a:spcBef>
                <a:spcPct val="0"/>
              </a:spcBef>
              <a:spcAft>
                <a:spcPct val="0"/>
              </a:spcAft>
              <a:defRPr>
                <a:solidFill>
                  <a:schemeClr val="tx1"/>
                </a:solidFill>
                <a:latin typeface="Franklin Gothic Book" charset="0"/>
                <a:ea typeface="Arial" charset="0"/>
                <a:cs typeface="Arial" charset="0"/>
              </a:defRPr>
            </a:lvl8pPr>
            <a:lvl9pPr marL="3886200" indent="-228600" eaLnBrk="0" fontAlgn="base" hangingPunct="0">
              <a:spcBef>
                <a:spcPct val="0"/>
              </a:spcBef>
              <a:spcAft>
                <a:spcPct val="0"/>
              </a:spcAft>
              <a:defRPr>
                <a:solidFill>
                  <a:schemeClr val="tx1"/>
                </a:solidFill>
                <a:latin typeface="Franklin Gothic Book" charset="0"/>
                <a:ea typeface="Arial" charset="0"/>
                <a:cs typeface="Arial" charset="0"/>
              </a:defRPr>
            </a:lvl9pPr>
          </a:lstStyle>
          <a:p>
            <a:r>
              <a:rPr lang="en-US" altLang="en-US"/>
              <a:t>Jukić, Vrbsky, Nestorov – Database Systems </a:t>
            </a:r>
          </a:p>
        </p:txBody>
      </p:sp>
      <p:sp>
        <p:nvSpPr>
          <p:cNvPr id="20378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charset="2"/>
              <a:buChar char=""/>
              <a:defRPr sz="2400">
                <a:solidFill>
                  <a:schemeClr val="tx2"/>
                </a:solidFill>
                <a:latin typeface="Franklin Gothic Book" charset="0"/>
              </a:defRPr>
            </a:lvl1pPr>
            <a:lvl2pPr marL="742950" indent="-285750">
              <a:spcBef>
                <a:spcPct val="20000"/>
              </a:spcBef>
              <a:buClr>
                <a:schemeClr val="accent1"/>
              </a:buClr>
              <a:buSzPct val="70000"/>
              <a:buFont typeface="Wingdings 2" charset="2"/>
              <a:buChar char=""/>
              <a:defRPr sz="2000">
                <a:solidFill>
                  <a:schemeClr val="tx2"/>
                </a:solidFill>
                <a:latin typeface="Franklin Gothic Book" charset="0"/>
              </a:defRPr>
            </a:lvl2pPr>
            <a:lvl3pPr marL="1143000" indent="-228600">
              <a:spcBef>
                <a:spcPct val="20000"/>
              </a:spcBef>
              <a:buClr>
                <a:schemeClr val="accent1"/>
              </a:buClr>
              <a:buSzPct val="70000"/>
              <a:buFont typeface="Wingdings 2" charset="2"/>
              <a:buChar char=""/>
              <a:defRPr>
                <a:solidFill>
                  <a:schemeClr val="tx2"/>
                </a:solidFill>
                <a:latin typeface="Franklin Gothic Book" charset="0"/>
              </a:defRPr>
            </a:lvl3pPr>
            <a:lvl4pPr marL="1600200" indent="-228600">
              <a:spcBef>
                <a:spcPct val="20000"/>
              </a:spcBef>
              <a:buClr>
                <a:schemeClr val="accent1"/>
              </a:buClr>
              <a:buSzPct val="70000"/>
              <a:buFont typeface="Wingdings 2" charset="2"/>
              <a:buChar char=""/>
              <a:defRPr sz="1600">
                <a:solidFill>
                  <a:schemeClr val="tx2"/>
                </a:solidFill>
                <a:latin typeface="Franklin Gothic Book" charset="0"/>
              </a:defRPr>
            </a:lvl4pPr>
            <a:lvl5pPr marL="2057400" indent="-228600">
              <a:spcBef>
                <a:spcPct val="20000"/>
              </a:spcBef>
              <a:buClr>
                <a:schemeClr val="accent1"/>
              </a:buClr>
              <a:buSzPct val="60000"/>
              <a:buFont typeface="Wingdings 2" charset="2"/>
              <a:buChar char=""/>
              <a:defRPr sz="1400">
                <a:solidFill>
                  <a:schemeClr val="tx2"/>
                </a:solidFill>
                <a:latin typeface="Franklin Gothic Book" charset="0"/>
              </a:defRPr>
            </a:lvl5pPr>
            <a:lvl6pPr marL="25146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6pPr>
            <a:lvl7pPr marL="29718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7pPr>
            <a:lvl8pPr marL="34290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8pPr>
            <a:lvl9pPr marL="3886200" indent="-228600" eaLnBrk="0" fontAlgn="base" hangingPunct="0">
              <a:spcBef>
                <a:spcPct val="20000"/>
              </a:spcBef>
              <a:spcAft>
                <a:spcPct val="0"/>
              </a:spcAft>
              <a:buClr>
                <a:schemeClr val="accent1"/>
              </a:buClr>
              <a:buSzPct val="60000"/>
              <a:buFont typeface="Wingdings 2" charset="2"/>
              <a:buChar char=""/>
              <a:defRPr sz="1400">
                <a:solidFill>
                  <a:schemeClr val="tx2"/>
                </a:solidFill>
                <a:latin typeface="Franklin Gothic Book" charset="0"/>
              </a:defRPr>
            </a:lvl9pPr>
          </a:lstStyle>
          <a:p>
            <a:pPr>
              <a:spcBef>
                <a:spcPct val="0"/>
              </a:spcBef>
              <a:buClrTx/>
              <a:buSzTx/>
              <a:buFontTx/>
              <a:buNone/>
            </a:pPr>
            <a:r>
              <a:rPr lang="en-US" altLang="en-US" sz="900">
                <a:solidFill>
                  <a:schemeClr val="tx1"/>
                </a:solidFill>
                <a:ea typeface="Arial" charset="0"/>
                <a:cs typeface="Arial" charset="0"/>
              </a:rPr>
              <a:t>Chapter 5 – Slide  </a:t>
            </a:r>
            <a:fld id="{87F4D6AB-CA4A-5740-8459-C053FC580B02}" type="slidenum">
              <a:rPr lang="en-US" altLang="en-US" sz="900" b="1">
                <a:solidFill>
                  <a:schemeClr val="tx1"/>
                </a:solidFill>
                <a:ea typeface="Arial" charset="0"/>
                <a:cs typeface="Arial" charset="0"/>
              </a:rPr>
              <a:pPr>
                <a:spcBef>
                  <a:spcPct val="0"/>
                </a:spcBef>
                <a:buClrTx/>
                <a:buSzTx/>
                <a:buFontTx/>
                <a:buNone/>
              </a:pPr>
              <a:t>99</a:t>
            </a:fld>
            <a:endParaRPr lang="en-US" altLang="en-US" sz="900" b="1">
              <a:solidFill>
                <a:schemeClr val="tx1"/>
              </a:solidFill>
              <a:ea typeface="Arial" charset="0"/>
              <a:cs typeface="Arial" charset="0"/>
            </a:endParaRPr>
          </a:p>
        </p:txBody>
      </p:sp>
      <p:pic>
        <p:nvPicPr>
          <p:cNvPr id="2037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724400"/>
            <a:ext cx="37338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0</TotalTime>
  <Words>5451</Words>
  <Application>Microsoft Macintosh PowerPoint</Application>
  <PresentationFormat>On-screen Show (4:3)</PresentationFormat>
  <Paragraphs>1292</Paragraphs>
  <Slides>129</Slides>
  <Notes>128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129</vt:i4>
      </vt:variant>
    </vt:vector>
  </HeadingPairs>
  <TitlesOfParts>
    <vt:vector size="139" baseType="lpstr">
      <vt:lpstr>Franklin Gothic Book</vt:lpstr>
      <vt:lpstr>Arial</vt:lpstr>
      <vt:lpstr>Franklin Gothic Medium</vt:lpstr>
      <vt:lpstr>Wingdings 2</vt:lpstr>
      <vt:lpstr>Calibri</vt:lpstr>
      <vt:lpstr>Wingdings</vt:lpstr>
      <vt:lpstr>Courier New</vt:lpstr>
      <vt:lpstr>Calibri Light</vt:lpstr>
      <vt:lpstr>MS PGothic</vt:lpstr>
      <vt:lpstr>Trek</vt:lpstr>
      <vt:lpstr>CHAPTER 5 - SQL</vt:lpstr>
      <vt:lpstr>INTRODUCTION</vt:lpstr>
      <vt:lpstr>INTRODUCTION</vt:lpstr>
      <vt:lpstr>INTRODUCTION</vt:lpstr>
      <vt:lpstr>INTRODUCTION</vt:lpstr>
      <vt:lpstr>INTRODUCTION</vt:lpstr>
      <vt:lpstr>INTRODUCTION</vt:lpstr>
      <vt:lpstr>INTRODUCTION</vt:lpstr>
      <vt:lpstr>CREATE TABLE</vt:lpstr>
      <vt:lpstr>PowerPoint Presentation</vt:lpstr>
      <vt:lpstr>PowerPoint Presentation</vt:lpstr>
      <vt:lpstr>PowerPoint Presentation</vt:lpstr>
      <vt:lpstr>PowerPoint Presentation</vt:lpstr>
      <vt:lpstr>DROP TABLE</vt:lpstr>
      <vt:lpstr>PowerPoint Presentation</vt:lpstr>
      <vt:lpstr>INSERT INTO</vt:lpstr>
      <vt:lpstr>PowerPoint Presentation</vt:lpstr>
      <vt:lpstr>PowerPoint Presentation</vt:lpstr>
      <vt:lpstr>PowerPoint Presentation</vt:lpstr>
      <vt:lpstr>SELECT</vt:lpstr>
      <vt:lpstr>SELECT</vt:lpstr>
      <vt:lpstr>SELECT</vt:lpstr>
      <vt:lpstr>SELECT</vt:lpstr>
      <vt:lpstr>SELECT</vt:lpstr>
      <vt:lpstr>SELECT</vt:lpstr>
      <vt:lpstr>SELECT</vt:lpstr>
      <vt:lpstr>SELECT</vt:lpstr>
      <vt:lpstr>WHERE</vt:lpstr>
      <vt:lpstr>WHERE</vt:lpstr>
      <vt:lpstr>WHERE</vt:lpstr>
      <vt:lpstr>DISTINCT</vt:lpstr>
      <vt:lpstr>DISTINCT</vt:lpstr>
      <vt:lpstr>DISTINCT</vt:lpstr>
      <vt:lpstr>ORDER BY</vt:lpstr>
      <vt:lpstr>ORDER BY</vt:lpstr>
      <vt:lpstr>ORDER BY</vt:lpstr>
      <vt:lpstr>ORDER BY</vt:lpstr>
      <vt:lpstr>LIKE</vt:lpstr>
      <vt:lpstr>LIKE</vt:lpstr>
      <vt:lpstr>Aggregate Functions</vt:lpstr>
      <vt:lpstr>Aggregate Functions</vt:lpstr>
      <vt:lpstr>Aggregate Functions</vt:lpstr>
      <vt:lpstr>Aggregate Functions</vt:lpstr>
      <vt:lpstr>Aggregate Functions</vt:lpstr>
      <vt:lpstr>Group by</vt:lpstr>
      <vt:lpstr>Group by</vt:lpstr>
      <vt:lpstr>PowerPoint Presentation</vt:lpstr>
      <vt:lpstr>Group by</vt:lpstr>
      <vt:lpstr>Group by</vt:lpstr>
      <vt:lpstr>Group by</vt:lpstr>
      <vt:lpstr>Group by</vt:lpstr>
      <vt:lpstr>GROUP BY</vt:lpstr>
      <vt:lpstr>Group by</vt:lpstr>
      <vt:lpstr>Having</vt:lpstr>
      <vt:lpstr>Having</vt:lpstr>
      <vt:lpstr>Having</vt:lpstr>
      <vt:lpstr>Having</vt:lpstr>
      <vt:lpstr>Having</vt:lpstr>
      <vt:lpstr>Having</vt:lpstr>
      <vt:lpstr>Having</vt:lpstr>
      <vt:lpstr>Nested Queries</vt:lpstr>
      <vt:lpstr>Nested Queries</vt:lpstr>
      <vt:lpstr>Nested Queries</vt:lpstr>
      <vt:lpstr>IN</vt:lpstr>
      <vt:lpstr>in</vt:lpstr>
      <vt:lpstr>in</vt:lpstr>
      <vt:lpstr>Join</vt:lpstr>
      <vt:lpstr>JOIN</vt:lpstr>
      <vt:lpstr>JOIN</vt:lpstr>
      <vt:lpstr>JOIN</vt:lpstr>
      <vt:lpstr>JOIN</vt:lpstr>
      <vt:lpstr>JOIN</vt:lpstr>
      <vt:lpstr>JOIN</vt:lpstr>
      <vt:lpstr>JOIN</vt:lpstr>
      <vt:lpstr>ALIAS</vt:lpstr>
      <vt:lpstr>ALIAS</vt:lpstr>
      <vt:lpstr>ALIAS</vt:lpstr>
      <vt:lpstr>ALIAS</vt:lpstr>
      <vt:lpstr>ALIAS</vt:lpstr>
      <vt:lpstr>Joining Multiple Relations</vt:lpstr>
      <vt:lpstr>Joining Multiple Relations</vt:lpstr>
      <vt:lpstr>ALTER TABLE</vt:lpstr>
      <vt:lpstr>ALTER TABLE</vt:lpstr>
      <vt:lpstr>UPDATE</vt:lpstr>
      <vt:lpstr>UPDATE</vt:lpstr>
      <vt:lpstr>DELETE</vt:lpstr>
      <vt:lpstr>DELETE</vt:lpstr>
      <vt:lpstr>VIEW</vt:lpstr>
      <vt:lpstr>VIEW</vt:lpstr>
      <vt:lpstr>VIEW</vt:lpstr>
      <vt:lpstr>VIEW</vt:lpstr>
      <vt:lpstr>VIEW</vt:lpstr>
      <vt:lpstr>VIEW</vt:lpstr>
      <vt:lpstr>VIEW</vt:lpstr>
      <vt:lpstr>SET OPERATORS</vt:lpstr>
      <vt:lpstr>SET OPERATORS</vt:lpstr>
      <vt:lpstr>SET OPERATORS</vt:lpstr>
      <vt:lpstr>SET OPERATORS</vt:lpstr>
      <vt:lpstr>SET OPERATORS</vt:lpstr>
      <vt:lpstr>SET OPERATORS</vt:lpstr>
      <vt:lpstr>SET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Constraint Management</vt:lpstr>
      <vt:lpstr>Constraint Management</vt:lpstr>
      <vt:lpstr>SELF-Join</vt:lpstr>
      <vt:lpstr>SELF-Join</vt:lpstr>
      <vt:lpstr>INNER Join</vt:lpstr>
      <vt:lpstr>OUTER Join</vt:lpstr>
      <vt:lpstr>OUTER Join</vt:lpstr>
      <vt:lpstr>OUTER JOIN</vt:lpstr>
      <vt:lpstr>OUTER Join</vt:lpstr>
      <vt:lpstr>Join Without using a Primary Key/Foreign Key Combination </vt:lpstr>
      <vt:lpstr>Join Without using a Primary Key/Foreign Key Combination </vt:lpstr>
      <vt:lpstr>Is null</vt:lpstr>
      <vt:lpstr>Is null</vt:lpstr>
      <vt:lpstr>Exists</vt:lpstr>
      <vt:lpstr>Exists</vt:lpstr>
      <vt:lpstr>NOT</vt:lpstr>
      <vt:lpstr>NOT</vt:lpstr>
      <vt:lpstr>Inserting from a Query</vt:lpstr>
      <vt:lpstr>Inserting from a Query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 SQL</dc:title>
  <dc:creator>Microsoft Office User</dc:creator>
  <cp:lastModifiedBy>Microsoft Office User</cp:lastModifiedBy>
  <cp:revision>1</cp:revision>
  <dcterms:created xsi:type="dcterms:W3CDTF">2015-12-16T16:31:03Z</dcterms:created>
  <dcterms:modified xsi:type="dcterms:W3CDTF">2015-12-16T16:31:12Z</dcterms:modified>
</cp:coreProperties>
</file>