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967-AA5F-D149-AB1F-37E5C06BAA11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Smart City Monitor: Motion Detection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Senturk</a:t>
            </a:r>
            <a:endParaRPr lang="en-US" dirty="0" smtClean="0"/>
          </a:p>
          <a:p>
            <a:r>
              <a:rPr lang="en-US" dirty="0" smtClean="0"/>
              <a:t>Pooja </a:t>
            </a:r>
            <a:r>
              <a:rPr lang="en-US" dirty="0" err="1" smtClean="0"/>
              <a:t>Umathe</a:t>
            </a:r>
            <a:endParaRPr lang="en-US" dirty="0" smtClean="0"/>
          </a:p>
          <a:p>
            <a:r>
              <a:rPr lang="en-US" dirty="0" err="1" smtClean="0"/>
              <a:t>Janam</a:t>
            </a:r>
            <a:r>
              <a:rPr lang="en-US" dirty="0" smtClean="0"/>
              <a:t> </a:t>
            </a:r>
            <a:r>
              <a:rPr lang="en-US" dirty="0" err="1" smtClean="0"/>
              <a:t>Dalal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60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object detection is not as efficient as expected.</a:t>
            </a:r>
          </a:p>
          <a:p>
            <a:r>
              <a:rPr lang="en-US" dirty="0" smtClean="0"/>
              <a:t>If the camera is hampered it will lead to false signal of object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Motion detection in the “Smart City” study will allow numerous implementations. </a:t>
            </a:r>
          </a:p>
          <a:p>
            <a:pPr marL="0" indent="0">
              <a:buNone/>
            </a:pPr>
            <a:r>
              <a:rPr lang="en-US" dirty="0" smtClean="0"/>
              <a:t>For instance, face detection in environment, hand gesture movements, tensor flow object detection, traffic patrol predictions,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Tools and Technologies covered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Algorithms to detect motion</a:t>
            </a:r>
          </a:p>
          <a:p>
            <a:r>
              <a:rPr lang="en-US" dirty="0" smtClean="0"/>
              <a:t>Body (Background Subtraction)</a:t>
            </a:r>
          </a:p>
          <a:p>
            <a:pPr lvl="1"/>
            <a:r>
              <a:rPr lang="en-US" dirty="0" smtClean="0"/>
              <a:t>Image clarification/definition in open CV platform</a:t>
            </a:r>
          </a:p>
          <a:p>
            <a:pPr lvl="1"/>
            <a:r>
              <a:rPr lang="en-US" dirty="0" smtClean="0"/>
              <a:t>Removing the RGB from images converting to grey scale</a:t>
            </a:r>
          </a:p>
          <a:p>
            <a:pPr lvl="1"/>
            <a:r>
              <a:rPr lang="en-US" dirty="0" smtClean="0"/>
              <a:t>Implementing Blur methodology to images</a:t>
            </a:r>
          </a:p>
          <a:p>
            <a:pPr lvl="1"/>
            <a:r>
              <a:rPr lang="en-US" dirty="0" smtClean="0"/>
              <a:t>Locating differences in two frames</a:t>
            </a:r>
          </a:p>
          <a:p>
            <a:pPr lvl="1"/>
            <a:r>
              <a:rPr lang="en-US" dirty="0" smtClean="0"/>
              <a:t>Identifying shape of objects in the frame</a:t>
            </a:r>
          </a:p>
          <a:p>
            <a:pPr lvl="1"/>
            <a:r>
              <a:rPr lang="en-US" dirty="0" smtClean="0"/>
              <a:t>Displaying video results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smtClean="0"/>
              <a:t>Open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project is to detect motion and describe the behavior of the motion through computation processing. </a:t>
            </a:r>
          </a:p>
          <a:p>
            <a:r>
              <a:rPr lang="en-US" dirty="0" smtClean="0"/>
              <a:t>The focus is on studying objects in motion over when they are in a stationary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methods used for the project are the following</a:t>
            </a:r>
          </a:p>
          <a:p>
            <a:r>
              <a:rPr lang="en-US" dirty="0" smtClean="0"/>
              <a:t>Mean Shift</a:t>
            </a:r>
          </a:p>
          <a:p>
            <a:r>
              <a:rPr lang="en-US" dirty="0" smtClean="0"/>
              <a:t>Background Subtraction</a:t>
            </a:r>
          </a:p>
          <a:p>
            <a:r>
              <a:rPr lang="en-US" dirty="0" smtClean="0"/>
              <a:t>Optical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Background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Image clarification/definition in open CV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4278"/>
            <a:ext cx="5200275" cy="3534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84" y="2234278"/>
            <a:ext cx="5315325" cy="35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Background Subtraction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to note, before background subtraction is performed we must prepare the frame according to the steps below.</a:t>
            </a:r>
            <a:endParaRPr lang="en-US" dirty="0" smtClean="0"/>
          </a:p>
          <a:p>
            <a:pPr lvl="1"/>
            <a:r>
              <a:rPr lang="en-US" dirty="0" smtClean="0"/>
              <a:t>Resizing the </a:t>
            </a:r>
            <a:r>
              <a:rPr lang="en-US" b="1" dirty="0" smtClean="0"/>
              <a:t>frame</a:t>
            </a:r>
            <a:r>
              <a:rPr lang="en-US" dirty="0" smtClean="0"/>
              <a:t> image</a:t>
            </a:r>
          </a:p>
          <a:p>
            <a:pPr lvl="1"/>
            <a:r>
              <a:rPr lang="en-US" dirty="0" smtClean="0"/>
              <a:t>Removing the RGB from </a:t>
            </a:r>
            <a:r>
              <a:rPr lang="en-US" b="1" dirty="0"/>
              <a:t>frame</a:t>
            </a:r>
            <a:r>
              <a:rPr lang="en-US" dirty="0" smtClean="0"/>
              <a:t> and converting to grey scale- Since color does not apply for motion detection, the conversion of color to grey scale is performed.</a:t>
            </a:r>
            <a:endParaRPr lang="en-US" dirty="0"/>
          </a:p>
          <a:p>
            <a:pPr lvl="1"/>
            <a:r>
              <a:rPr lang="en-US" dirty="0" smtClean="0"/>
              <a:t>Implementing Blur methodology to </a:t>
            </a:r>
            <a:r>
              <a:rPr lang="en-US" b="1" dirty="0"/>
              <a:t>frame-</a:t>
            </a:r>
            <a:r>
              <a:rPr lang="en-US" dirty="0" smtClean="0"/>
              <a:t> Serves to remove high frequency noise in images.</a:t>
            </a:r>
          </a:p>
        </p:txBody>
      </p:sp>
    </p:spTree>
    <p:extLst>
      <p:ext uri="{BB962C8B-B14F-4D97-AF65-F5344CB8AC3E}">
        <p14:creationId xmlns:p14="http://schemas.microsoft.com/office/powerpoint/2010/main" val="7247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Background Subtraction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Locating differences within two </a:t>
            </a:r>
            <a:r>
              <a:rPr lang="en-US" b="1" dirty="0" smtClean="0"/>
              <a:t>frames.</a:t>
            </a:r>
          </a:p>
          <a:p>
            <a:pPr lvl="1"/>
            <a:r>
              <a:rPr lang="en-US" dirty="0" smtClean="0"/>
              <a:t>The first </a:t>
            </a:r>
            <a:r>
              <a:rPr lang="en-US" b="1" dirty="0" smtClean="0"/>
              <a:t>frame</a:t>
            </a:r>
            <a:r>
              <a:rPr lang="en-US" dirty="0" smtClean="0"/>
              <a:t> captured is assumed to be the background of the environment (T0), and following with the future </a:t>
            </a:r>
            <a:r>
              <a:rPr lang="en-US" b="1" dirty="0" smtClean="0"/>
              <a:t>frames</a:t>
            </a:r>
            <a:r>
              <a:rPr lang="en-US" dirty="0" smtClean="0"/>
              <a:t> their will be a comparison against T0 frame in order to recognize and differentiate object presence/motion. </a:t>
            </a:r>
          </a:p>
          <a:p>
            <a:pPr lvl="1"/>
            <a:r>
              <a:rPr lang="en-US" dirty="0" smtClean="0"/>
              <a:t>Also, the step mentioned above can be further advanced by the means of comparing the current frame (T(N)) and then following by measuring the results against (T(N-1))</a:t>
            </a:r>
            <a:endParaRPr lang="en-US" dirty="0" smtClean="0"/>
          </a:p>
          <a:p>
            <a:pPr lvl="1"/>
            <a:r>
              <a:rPr lang="en-US" dirty="0" smtClean="0"/>
              <a:t>Once difference is identified between the number of frames, a threshold frame will be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Background Subtraction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Identifying shape of objects in the frame</a:t>
            </a:r>
          </a:p>
          <a:p>
            <a:r>
              <a:rPr lang="en-US" dirty="0" smtClean="0"/>
              <a:t>The moving objects in the frame is recognized and highlighted with a rectangle. 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Displaying video results</a:t>
            </a:r>
          </a:p>
          <a:p>
            <a:r>
              <a:rPr lang="en-US" smtClean="0"/>
              <a:t>Thus results will be created allowing for user to investigate scenario.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0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392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Smart City Monitor: Motion Detection </vt:lpstr>
      <vt:lpstr>Index</vt:lpstr>
      <vt:lpstr>Tools and Technologies covered</vt:lpstr>
      <vt:lpstr>Introduction</vt:lpstr>
      <vt:lpstr>Algorithms</vt:lpstr>
      <vt:lpstr>  Background Subtraction</vt:lpstr>
      <vt:lpstr> Background Subtraction contd. </vt:lpstr>
      <vt:lpstr> Background Subtraction contd. </vt:lpstr>
      <vt:lpstr> Background Subtraction contd. </vt:lpstr>
      <vt:lpstr>    Challenges</vt:lpstr>
      <vt:lpstr>    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Monitor: Motion Detection </dc:title>
  <dc:creator>Microsoft Office User</dc:creator>
  <cp:lastModifiedBy>Microsoft Office User</cp:lastModifiedBy>
  <cp:revision>28</cp:revision>
  <dcterms:created xsi:type="dcterms:W3CDTF">2018-11-02T20:19:11Z</dcterms:created>
  <dcterms:modified xsi:type="dcterms:W3CDTF">2018-11-02T23:22:39Z</dcterms:modified>
</cp:coreProperties>
</file>