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7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73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3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86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1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80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0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1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9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0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D967-AA5F-D149-AB1F-37E5C06BAA11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B26747-F046-BA46-84AA-1C78B9136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8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928468"/>
            <a:ext cx="7469945" cy="2264898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Smart City Monitor: Motion Detection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599282"/>
            <a:ext cx="8030829" cy="109689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/>
              <a:t>Metin</a:t>
            </a:r>
            <a:r>
              <a:rPr lang="en-US" sz="2400" dirty="0"/>
              <a:t> </a:t>
            </a:r>
            <a:r>
              <a:rPr lang="en-US" sz="2400" dirty="0" err="1"/>
              <a:t>Senturk</a:t>
            </a:r>
            <a:endParaRPr lang="en-US" sz="2400" dirty="0"/>
          </a:p>
          <a:p>
            <a:pPr algn="just"/>
            <a:r>
              <a:rPr lang="en-US" sz="2400" dirty="0"/>
              <a:t>Pooja </a:t>
            </a:r>
            <a:r>
              <a:rPr lang="en-US" sz="2400" dirty="0" err="1"/>
              <a:t>Umathe</a:t>
            </a:r>
            <a:endParaRPr lang="en-US" sz="2400" dirty="0"/>
          </a:p>
          <a:p>
            <a:pPr algn="just"/>
            <a:r>
              <a:rPr lang="en-US" sz="2400" dirty="0" err="1"/>
              <a:t>Janam</a:t>
            </a:r>
            <a:r>
              <a:rPr lang="en-US" sz="2400" dirty="0"/>
              <a:t> </a:t>
            </a:r>
            <a:r>
              <a:rPr lang="en-US" sz="2400" dirty="0" err="1"/>
              <a:t>Dalal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8D83A-89B6-4140-8FE1-CC2BB5FE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917" y="2587723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0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object detection is not as efficient as expected.</a:t>
            </a:r>
          </a:p>
          <a:p>
            <a:r>
              <a:rPr lang="en-US" dirty="0"/>
              <a:t>If the camera is hampered it will lead to false signal of object detection.</a:t>
            </a:r>
          </a:p>
        </p:txBody>
      </p:sp>
    </p:spTree>
    <p:extLst>
      <p:ext uri="{BB962C8B-B14F-4D97-AF65-F5344CB8AC3E}">
        <p14:creationId xmlns:p14="http://schemas.microsoft.com/office/powerpoint/2010/main" val="88791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Motion detection in the “Smart City” study will allow numerous implementations. </a:t>
            </a:r>
          </a:p>
          <a:p>
            <a:pPr marL="0" indent="0">
              <a:buNone/>
            </a:pPr>
            <a:r>
              <a:rPr lang="en-US" dirty="0"/>
              <a:t>For instance, face detection in environment, hand gesture movements, tensor flow object detection, traffic patrol predictions, etc.  </a:t>
            </a:r>
          </a:p>
        </p:txBody>
      </p:sp>
    </p:spTree>
    <p:extLst>
      <p:ext uri="{BB962C8B-B14F-4D97-AF65-F5344CB8AC3E}">
        <p14:creationId xmlns:p14="http://schemas.microsoft.com/office/powerpoint/2010/main" val="15158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 and Technologies covered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Algorithms to detect motion</a:t>
            </a:r>
          </a:p>
          <a:p>
            <a:r>
              <a:rPr lang="en-US" dirty="0"/>
              <a:t>Body (Background Subtraction)</a:t>
            </a:r>
          </a:p>
          <a:p>
            <a:pPr lvl="1"/>
            <a:r>
              <a:rPr lang="en-US" dirty="0"/>
              <a:t>Image clarification/definition in open CV platform</a:t>
            </a:r>
          </a:p>
          <a:p>
            <a:pPr lvl="1"/>
            <a:r>
              <a:rPr lang="en-US" dirty="0"/>
              <a:t>Removing the RGB from images converting to grey scale</a:t>
            </a:r>
          </a:p>
          <a:p>
            <a:pPr lvl="1"/>
            <a:r>
              <a:rPr lang="en-US" dirty="0"/>
              <a:t>Implementing Blur methodology to images</a:t>
            </a:r>
          </a:p>
          <a:p>
            <a:pPr lvl="1"/>
            <a:r>
              <a:rPr lang="en-US" dirty="0"/>
              <a:t>Locating differences in two frames</a:t>
            </a:r>
          </a:p>
          <a:p>
            <a:pPr lvl="1"/>
            <a:r>
              <a:rPr lang="en-US" dirty="0"/>
              <a:t>Identifying shape of objects in the frame</a:t>
            </a:r>
          </a:p>
          <a:p>
            <a:pPr lvl="1"/>
            <a:r>
              <a:rPr lang="en-US" dirty="0"/>
              <a:t>Displaying video results 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4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covered: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Open CV</a:t>
            </a:r>
          </a:p>
        </p:txBody>
      </p:sp>
    </p:spTree>
    <p:extLst>
      <p:ext uri="{BB962C8B-B14F-4D97-AF65-F5344CB8AC3E}">
        <p14:creationId xmlns:p14="http://schemas.microsoft.com/office/powerpoint/2010/main" val="127459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detect motion and describe the behavior of the motion through computation processing. </a:t>
            </a:r>
          </a:p>
          <a:p>
            <a:r>
              <a:rPr lang="en-US" dirty="0"/>
              <a:t>The focus is on studying objects in motion over when they are in a stationary phase.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9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methods used for the project are the following:</a:t>
            </a:r>
          </a:p>
          <a:p>
            <a:r>
              <a:rPr lang="en-US" dirty="0"/>
              <a:t>Mean Shift</a:t>
            </a:r>
          </a:p>
          <a:p>
            <a:r>
              <a:rPr lang="en-US" dirty="0"/>
              <a:t>Background Subtraction</a:t>
            </a:r>
          </a:p>
          <a:p>
            <a:r>
              <a:rPr lang="en-US" dirty="0"/>
              <a:t>Optical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6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Background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Image clarification/definition in open CV platform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4278"/>
            <a:ext cx="5200275" cy="3534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84" y="2234278"/>
            <a:ext cx="5315325" cy="35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4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Background Subtraction contd.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Important to note, before background subtraction is performed we must prepare the frame according to the steps below.</a:t>
            </a:r>
          </a:p>
          <a:p>
            <a:pPr lvl="1"/>
            <a:r>
              <a:rPr lang="en-US" dirty="0"/>
              <a:t>Resizing the </a:t>
            </a:r>
            <a:r>
              <a:rPr lang="en-US" b="1" dirty="0"/>
              <a:t>frame</a:t>
            </a:r>
            <a:r>
              <a:rPr lang="en-US" dirty="0"/>
              <a:t> image</a:t>
            </a:r>
          </a:p>
          <a:p>
            <a:pPr lvl="1"/>
            <a:r>
              <a:rPr lang="en-US" dirty="0"/>
              <a:t>Removing the RGB from </a:t>
            </a:r>
            <a:r>
              <a:rPr lang="en-US" b="1" dirty="0"/>
              <a:t>frame</a:t>
            </a:r>
            <a:r>
              <a:rPr lang="en-US" dirty="0"/>
              <a:t> and converting to grey scale- Since color does not apply for motion detection, the conversion of color to grey scale is performed.</a:t>
            </a:r>
          </a:p>
          <a:p>
            <a:pPr lvl="1"/>
            <a:r>
              <a:rPr lang="en-US" dirty="0"/>
              <a:t>Implementing Blur methodology to </a:t>
            </a:r>
            <a:r>
              <a:rPr lang="en-US" b="1" dirty="0"/>
              <a:t>frame-</a:t>
            </a:r>
            <a:r>
              <a:rPr lang="en-US" dirty="0"/>
              <a:t> Serves to remove high frequency noise in images.</a:t>
            </a:r>
          </a:p>
        </p:txBody>
      </p:sp>
    </p:spTree>
    <p:extLst>
      <p:ext uri="{BB962C8B-B14F-4D97-AF65-F5344CB8AC3E}">
        <p14:creationId xmlns:p14="http://schemas.microsoft.com/office/powerpoint/2010/main" val="72479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	Background Subtraction contd. </a:t>
            </a:r>
            <a:endParaRPr lang="en-US" dirty="0"/>
          </a:p>
        </p:txBody>
      </p: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F43F2E2C-73D3-4E55-A2E5-DD5FB3FB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01" y="2160589"/>
            <a:ext cx="5211607" cy="3880773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/>
              <a:t>Locating differences within two </a:t>
            </a:r>
            <a:r>
              <a:rPr lang="en-US" b="1"/>
              <a:t>frames.</a:t>
            </a:r>
          </a:p>
          <a:p>
            <a:pPr lvl="1">
              <a:lnSpc>
                <a:spcPct val="90000"/>
              </a:lnSpc>
            </a:pPr>
            <a:r>
              <a:rPr lang="en-US"/>
              <a:t>The first </a:t>
            </a:r>
            <a:r>
              <a:rPr lang="en-US" b="1"/>
              <a:t>frame</a:t>
            </a:r>
            <a:r>
              <a:rPr lang="en-US"/>
              <a:t> captured is assumed to be the background of the environment (T0), and following with the future </a:t>
            </a:r>
            <a:r>
              <a:rPr lang="en-US" b="1"/>
              <a:t>frames</a:t>
            </a:r>
            <a:r>
              <a:rPr lang="en-US"/>
              <a:t> their will be a comparison against T0 frame in order to recognize and differentiate object presence/motion. </a:t>
            </a:r>
          </a:p>
          <a:p>
            <a:pPr lvl="1">
              <a:lnSpc>
                <a:spcPct val="90000"/>
              </a:lnSpc>
            </a:pPr>
            <a:r>
              <a:rPr lang="en-US"/>
              <a:t>Also, the step mentioned above can be further advanced by the means of comparing the current frame (T(N)) and then following by measuring the results against (T(N-1))</a:t>
            </a:r>
          </a:p>
          <a:p>
            <a:pPr lvl="1">
              <a:lnSpc>
                <a:spcPct val="90000"/>
              </a:lnSpc>
            </a:pPr>
            <a:r>
              <a:rPr lang="en-US"/>
              <a:t>Once difference is identified between the number of frames, a threshold frame will be created.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E820F-879D-406D-9853-2A7E8BEDC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" r="-6" b="-6"/>
          <a:stretch/>
        </p:blipFill>
        <p:spPr>
          <a:xfrm>
            <a:off x="6129404" y="2158073"/>
            <a:ext cx="3144597" cy="1826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B32519-E26D-46F8-9FB2-AEA001CAD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72" b="-5"/>
          <a:stretch/>
        </p:blipFill>
        <p:spPr>
          <a:xfrm>
            <a:off x="6129404" y="4214811"/>
            <a:ext cx="3144597" cy="18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3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	Background Subtraction contd. </a:t>
            </a:r>
          </a:p>
        </p:txBody>
      </p: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F43F2E2C-73D3-4E55-A2E5-DD5FB3FB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01" y="2160589"/>
            <a:ext cx="521160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Identifying shape of objects in the frame</a:t>
            </a:r>
            <a:endParaRPr lang="en-US"/>
          </a:p>
          <a:p>
            <a:r>
              <a:rPr lang="en-US" dirty="0"/>
              <a:t>The moving objects in the frame is recognized and highlighted with a rectangle. </a:t>
            </a:r>
            <a:endParaRPr lang="en-US"/>
          </a:p>
          <a:p>
            <a:pPr marL="0" indent="0">
              <a:buNone/>
            </a:pPr>
            <a:r>
              <a:rPr lang="en-US" dirty="0"/>
              <a:t> 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dirty="0"/>
              <a:t>Displaying video results</a:t>
            </a:r>
            <a:endParaRPr lang="en-US"/>
          </a:p>
          <a:p>
            <a:r>
              <a:rPr lang="en-US" dirty="0"/>
              <a:t>Thus results will be created allowing for user to investigate scenario. 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374F0-48B7-4070-864C-0CE3A4B32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" r="-6" b="-6"/>
          <a:stretch/>
        </p:blipFill>
        <p:spPr>
          <a:xfrm>
            <a:off x="6129404" y="2158073"/>
            <a:ext cx="3144597" cy="1826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7FC6A7-B6F3-45C4-AE01-26D0D2FDBE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7" r="-6" b="-6"/>
          <a:stretch/>
        </p:blipFill>
        <p:spPr>
          <a:xfrm>
            <a:off x="6129404" y="4214811"/>
            <a:ext cx="3144597" cy="18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023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406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Smart City Monitor: Motion Detection </vt:lpstr>
      <vt:lpstr>Index</vt:lpstr>
      <vt:lpstr>Tools and Technologies covered:</vt:lpstr>
      <vt:lpstr>Introduction</vt:lpstr>
      <vt:lpstr>Algorithms:</vt:lpstr>
      <vt:lpstr>  Background Subtraction</vt:lpstr>
      <vt:lpstr> Background Subtraction contd. </vt:lpstr>
      <vt:lpstr> Background Subtraction contd. </vt:lpstr>
      <vt:lpstr> Background Subtraction contd. </vt:lpstr>
      <vt:lpstr>    Challenges</vt:lpstr>
      <vt:lpstr>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Monitor: Motion Detection </dc:title>
  <dc:creator>Microsoft Office User</dc:creator>
  <cp:lastModifiedBy>Rahul Balwaik</cp:lastModifiedBy>
  <cp:revision>33</cp:revision>
  <dcterms:created xsi:type="dcterms:W3CDTF">2018-11-02T20:19:11Z</dcterms:created>
  <dcterms:modified xsi:type="dcterms:W3CDTF">2018-11-06T17:13:26Z</dcterms:modified>
</cp:coreProperties>
</file>