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FE85B-8B79-475B-AFE3-708CC7472C00}" v="1" dt="2019-10-30T05:17:27.0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TIN USLU" userId="1c643c2a-5488-442e-a58d-2c85fd345dfd" providerId="ADAL" clId="{03BFE85B-8B79-475B-AFE3-708CC7472C00}"/>
    <pc:docChg chg="undo custSel mod modSld">
      <pc:chgData name="METIN USLU" userId="1c643c2a-5488-442e-a58d-2c85fd345dfd" providerId="ADAL" clId="{03BFE85B-8B79-475B-AFE3-708CC7472C00}" dt="2019-10-30T05:19:44.729" v="21" actId="1076"/>
      <pc:docMkLst>
        <pc:docMk/>
      </pc:docMkLst>
      <pc:sldChg chg="addSp delSp modSp mod setBg setClrOvrMap">
        <pc:chgData name="METIN USLU" userId="1c643c2a-5488-442e-a58d-2c85fd345dfd" providerId="ADAL" clId="{03BFE85B-8B79-475B-AFE3-708CC7472C00}" dt="2019-10-30T05:19:44.729" v="21" actId="1076"/>
        <pc:sldMkLst>
          <pc:docMk/>
          <pc:sldMk cId="3960021365" sldId="256"/>
        </pc:sldMkLst>
        <pc:spChg chg="mod">
          <ac:chgData name="METIN USLU" userId="1c643c2a-5488-442e-a58d-2c85fd345dfd" providerId="ADAL" clId="{03BFE85B-8B79-475B-AFE3-708CC7472C00}" dt="2019-10-30T05:18:58.486" v="14" actId="26606"/>
          <ac:spMkLst>
            <pc:docMk/>
            <pc:sldMk cId="3960021365" sldId="256"/>
            <ac:spMk id="2" creationId="{4866ED0E-6D8B-4CAA-BC1E-9C14301C6AD2}"/>
          </ac:spMkLst>
        </pc:spChg>
        <pc:spChg chg="mod">
          <ac:chgData name="METIN USLU" userId="1c643c2a-5488-442e-a58d-2c85fd345dfd" providerId="ADAL" clId="{03BFE85B-8B79-475B-AFE3-708CC7472C00}" dt="2019-10-30T05:18:58.486" v="14" actId="26606"/>
          <ac:spMkLst>
            <pc:docMk/>
            <pc:sldMk cId="3960021365" sldId="256"/>
            <ac:spMk id="3" creationId="{21738B30-020B-4D85-9AE8-776E6878C217}"/>
          </ac:spMkLst>
        </pc:spChg>
        <pc:spChg chg="add del">
          <ac:chgData name="METIN USLU" userId="1c643c2a-5488-442e-a58d-2c85fd345dfd" providerId="ADAL" clId="{03BFE85B-8B79-475B-AFE3-708CC7472C00}" dt="2019-10-30T05:18:58.486" v="14" actId="26606"/>
          <ac:spMkLst>
            <pc:docMk/>
            <pc:sldMk cId="3960021365" sldId="256"/>
            <ac:spMk id="12" creationId="{247AB924-1B87-43FC-B7C7-B112D5C51A0E}"/>
          </ac:spMkLst>
        </pc:spChg>
        <pc:spChg chg="add del">
          <ac:chgData name="METIN USLU" userId="1c643c2a-5488-442e-a58d-2c85fd345dfd" providerId="ADAL" clId="{03BFE85B-8B79-475B-AFE3-708CC7472C00}" dt="2019-10-30T05:17:48.657" v="5" actId="26606"/>
          <ac:spMkLst>
            <pc:docMk/>
            <pc:sldMk cId="3960021365" sldId="256"/>
            <ac:spMk id="16" creationId="{247AB924-1B87-43FC-B7C7-B112D5C51A0E}"/>
          </ac:spMkLst>
        </pc:spChg>
        <pc:spChg chg="add del">
          <ac:chgData name="METIN USLU" userId="1c643c2a-5488-442e-a58d-2c85fd345dfd" providerId="ADAL" clId="{03BFE85B-8B79-475B-AFE3-708CC7472C00}" dt="2019-10-30T05:17:49.870" v="7" actId="26606"/>
          <ac:spMkLst>
            <pc:docMk/>
            <pc:sldMk cId="3960021365" sldId="256"/>
            <ac:spMk id="22" creationId="{003713C1-2FB2-413B-BF91-3AE41726FB7A}"/>
          </ac:spMkLst>
        </pc:spChg>
        <pc:spChg chg="add del">
          <ac:chgData name="METIN USLU" userId="1c643c2a-5488-442e-a58d-2c85fd345dfd" providerId="ADAL" clId="{03BFE85B-8B79-475B-AFE3-708CC7472C00}" dt="2019-10-30T05:17:49.870" v="7" actId="26606"/>
          <ac:spMkLst>
            <pc:docMk/>
            <pc:sldMk cId="3960021365" sldId="256"/>
            <ac:spMk id="23" creationId="{90795B4D-5022-4A7F-A01D-8D880B7CDBE6}"/>
          </ac:spMkLst>
        </pc:spChg>
        <pc:spChg chg="add del">
          <ac:chgData name="METIN USLU" userId="1c643c2a-5488-442e-a58d-2c85fd345dfd" providerId="ADAL" clId="{03BFE85B-8B79-475B-AFE3-708CC7472C00}" dt="2019-10-30T05:17:49.870" v="7" actId="26606"/>
          <ac:spMkLst>
            <pc:docMk/>
            <pc:sldMk cId="3960021365" sldId="256"/>
            <ac:spMk id="24" creationId="{AFD19018-DE7C-4796-ADF2-AD2EB0FC0D9C}"/>
          </ac:spMkLst>
        </pc:spChg>
        <pc:spChg chg="add del">
          <ac:chgData name="METIN USLU" userId="1c643c2a-5488-442e-a58d-2c85fd345dfd" providerId="ADAL" clId="{03BFE85B-8B79-475B-AFE3-708CC7472C00}" dt="2019-10-30T05:17:49.870" v="7" actId="26606"/>
          <ac:spMkLst>
            <pc:docMk/>
            <pc:sldMk cId="3960021365" sldId="256"/>
            <ac:spMk id="25" creationId="{B1A0A2C2-4F85-44AF-8708-8DCA4B550CB8}"/>
          </ac:spMkLst>
        </pc:spChg>
        <pc:picChg chg="mod ord">
          <ac:chgData name="METIN USLU" userId="1c643c2a-5488-442e-a58d-2c85fd345dfd" providerId="ADAL" clId="{03BFE85B-8B79-475B-AFE3-708CC7472C00}" dt="2019-10-30T05:19:23.345" v="20" actId="1076"/>
          <ac:picMkLst>
            <pc:docMk/>
            <pc:sldMk cId="3960021365" sldId="256"/>
            <ac:picMk id="5" creationId="{C510D52D-0023-42BD-ADAB-D20B00BD1DF1}"/>
          </ac:picMkLst>
        </pc:picChg>
        <pc:picChg chg="add mod">
          <ac:chgData name="METIN USLU" userId="1c643c2a-5488-442e-a58d-2c85fd345dfd" providerId="ADAL" clId="{03BFE85B-8B79-475B-AFE3-708CC7472C00}" dt="2019-10-30T05:19:44.729" v="21" actId="1076"/>
          <ac:picMkLst>
            <pc:docMk/>
            <pc:sldMk cId="3960021365" sldId="256"/>
            <ac:picMk id="6" creationId="{7FD3D2F7-11BE-43BA-B3AA-2122DD3F3BA8}"/>
          </ac:picMkLst>
        </pc:picChg>
        <pc:picChg chg="mod ord">
          <ac:chgData name="METIN USLU" userId="1c643c2a-5488-442e-a58d-2c85fd345dfd" providerId="ADAL" clId="{03BFE85B-8B79-475B-AFE3-708CC7472C00}" dt="2019-10-30T05:19:20.863" v="19" actId="1076"/>
          <ac:picMkLst>
            <pc:docMk/>
            <pc:sldMk cId="3960021365" sldId="256"/>
            <ac:picMk id="9" creationId="{95C1C04C-53D3-4700-8DD1-0CDE04407581}"/>
          </ac:picMkLst>
        </pc:picChg>
        <pc:cxnChg chg="add del">
          <ac:chgData name="METIN USLU" userId="1c643c2a-5488-442e-a58d-2c85fd345dfd" providerId="ADAL" clId="{03BFE85B-8B79-475B-AFE3-708CC7472C00}" dt="2019-10-30T05:18:58.486" v="14" actId="26606"/>
          <ac:cxnSpMkLst>
            <pc:docMk/>
            <pc:sldMk cId="3960021365" sldId="256"/>
            <ac:cxnSpMk id="11" creationId="{99AE2756-0FC4-4155-83E7-58AAAB63E757}"/>
          </ac:cxnSpMkLst>
        </pc:cxnChg>
        <pc:cxnChg chg="add del">
          <ac:chgData name="METIN USLU" userId="1c643c2a-5488-442e-a58d-2c85fd345dfd" providerId="ADAL" clId="{03BFE85B-8B79-475B-AFE3-708CC7472C00}" dt="2019-10-30T05:18:58.486" v="14" actId="26606"/>
          <ac:cxnSpMkLst>
            <pc:docMk/>
            <pc:sldMk cId="3960021365" sldId="256"/>
            <ac:cxnSpMk id="13" creationId="{818DC98F-4057-4645-B948-F604F39A9CFE}"/>
          </ac:cxnSpMkLst>
        </pc:cxnChg>
        <pc:cxnChg chg="add del">
          <ac:chgData name="METIN USLU" userId="1c643c2a-5488-442e-a58d-2c85fd345dfd" providerId="ADAL" clId="{03BFE85B-8B79-475B-AFE3-708CC7472C00}" dt="2019-10-30T05:17:48.657" v="5" actId="26606"/>
          <ac:cxnSpMkLst>
            <pc:docMk/>
            <pc:sldMk cId="3960021365" sldId="256"/>
            <ac:cxnSpMk id="14" creationId="{99AE2756-0FC4-4155-83E7-58AAAB63E757}"/>
          </ac:cxnSpMkLst>
        </pc:cxnChg>
        <pc:cxnChg chg="add del">
          <ac:chgData name="METIN USLU" userId="1c643c2a-5488-442e-a58d-2c85fd345dfd" providerId="ADAL" clId="{03BFE85B-8B79-475B-AFE3-708CC7472C00}" dt="2019-10-30T05:18:58.486" v="14" actId="26606"/>
          <ac:cxnSpMkLst>
            <pc:docMk/>
            <pc:sldMk cId="3960021365" sldId="256"/>
            <ac:cxnSpMk id="15" creationId="{DAD2B705-4A9B-408D-AA80-4F41045E09DE}"/>
          </ac:cxnSpMkLst>
        </pc:cxnChg>
        <pc:cxnChg chg="add del">
          <ac:chgData name="METIN USLU" userId="1c643c2a-5488-442e-a58d-2c85fd345dfd" providerId="ADAL" clId="{03BFE85B-8B79-475B-AFE3-708CC7472C00}" dt="2019-10-30T05:17:48.657" v="5" actId="26606"/>
          <ac:cxnSpMkLst>
            <pc:docMk/>
            <pc:sldMk cId="3960021365" sldId="256"/>
            <ac:cxnSpMk id="18" creationId="{818DC98F-4057-4645-B948-F604F39A9CFE}"/>
          </ac:cxnSpMkLst>
        </pc:cxnChg>
        <pc:cxnChg chg="add del">
          <ac:chgData name="METIN USLU" userId="1c643c2a-5488-442e-a58d-2c85fd345dfd" providerId="ADAL" clId="{03BFE85B-8B79-475B-AFE3-708CC7472C00}" dt="2019-10-30T05:17:48.657" v="5" actId="26606"/>
          <ac:cxnSpMkLst>
            <pc:docMk/>
            <pc:sldMk cId="3960021365" sldId="256"/>
            <ac:cxnSpMk id="20" creationId="{DAD2B705-4A9B-408D-AA80-4F41045E09DE}"/>
          </ac:cxnSpMkLst>
        </pc:cxnChg>
        <pc:cxnChg chg="add del">
          <ac:chgData name="METIN USLU" userId="1c643c2a-5488-442e-a58d-2c85fd345dfd" providerId="ADAL" clId="{03BFE85B-8B79-475B-AFE3-708CC7472C00}" dt="2019-10-30T05:17:52.736" v="9" actId="26606"/>
          <ac:cxnSpMkLst>
            <pc:docMk/>
            <pc:sldMk cId="3960021365" sldId="256"/>
            <ac:cxnSpMk id="27" creationId="{8F880EF2-DF79-4D9D-8F11-E91D48C797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0FBD905-5B20-4958-8BB5-7F6B21036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279782E-0CF9-4E7C-89D4-6D8840D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72D9E26-D85C-4FF3-BCFA-1DD183E1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679A93C-7763-4179-A88A-71FB5B35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B0FB5E3-B3C9-4531-AE1E-2EC37D67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431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130A36C9-84EC-4119-AA45-8DD6975B8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5D336B-B8E0-4849-8714-440C09B1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9AEA78-B591-47B3-89EB-36889D26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09FA4B-4A79-4724-9913-56411F46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C1CD766-B19A-4B20-A6C1-BB2C11A8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4737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981BFAC-4958-4CDD-A14D-DAA57B812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BDF743B-5FF8-4747-8D5E-CD8102867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D3F8953-E929-44BF-8672-CE68F7D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AA18D5-DD33-47B2-94F0-4900ECE1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9F3278D-00E0-4988-B094-00F65757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871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18BBB2-A5C9-4E6C-9309-58257560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BE993A-D5F6-4D2E-B3E8-7037C959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7CAA2E9-E0FC-4ECA-ABB5-785F48F6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71C5DBF-986D-4D77-ADDC-0599B2028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198554-6CBF-42DF-AF7C-95197C23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617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57B5387-0264-45DF-9E9D-0EE1B1A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08E4D45-0512-4F02-AEAA-309BB235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79F6ABA-DFBC-46BB-B88D-946096C4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0CC5AE4-3973-4DCB-BE29-AA466D9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C4D2062-E5A2-44E5-A750-F2ED3305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74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7A555ABC-8D10-4B14-A916-C1483C03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70564A-BA47-4555-8497-4AC676618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336A7AC-A0C8-424C-9F24-84CE9D22E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D488B5-FA45-4620-8868-EE84139F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770A60-9414-454C-88A2-C22A7A1E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9FD7FE-8ED2-4FEB-BA4B-0988BC24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6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10ED283-494D-4B8F-B5DC-0FFB154E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8FCF577-64C3-49BB-809D-5D4109E0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D1FE755-4BC9-4FB9-A8CC-E0BA06D61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13B1075-C604-4DC7-B06F-B22440EF4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F865634-D736-420E-85E8-1688F9D72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27A012F-FFD0-4676-8A47-AFB2CBA1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7872339-8FD3-4178-97F8-00B428974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1DF16E0-BF4C-42C3-AB2B-CE789AB7A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496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2767705-D61B-4FAC-AF43-333E170C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0B46FE8-1E93-420A-97D4-93DBAE18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DD8316B-C5E7-4236-A87D-46119B9A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DA8C294-8B90-4CBE-BAC8-54FFF72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45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314070D-FF1A-421A-B211-849CBFECB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4C258A7-1465-46B7-ADE9-34EA2499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463120C-37EE-4BAF-BD30-04CA4E1DB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232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C170435-9198-4E79-B413-7AE6840B9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2071DFA-59ED-4E6C-BBBF-E2B065B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EC99771-AB05-45B9-80AA-3C894D6A7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BFE95A5-9FC6-4D68-8A1D-788E9504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D516FCE-AE81-43A6-9DE2-D5154D9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0972B1-3ECC-4992-A685-56B79DEB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99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FA9A7D3-EE45-43DC-A7C3-7EA7A746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72B7564-D722-404F-B1DB-E3A826C18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2B2FF4B-D11A-438F-9C98-FE46EBF50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11A58DC-1597-4FF6-9CF7-818B14DA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B486406-AB09-4EA2-A91B-D233D82F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45C4F82-6D16-4F76-A61A-9AE6D629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324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17816DB-0C85-4C76-B3F7-B0ED5DE5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14943E6-AE84-43C5-89D6-7083497F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610EE12-A781-4351-80D5-99042A1A8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7C9F-0CA3-430C-B0FD-B9EC63071549}" type="datetimeFigureOut">
              <a:rPr lang="tr-TR" smtClean="0"/>
              <a:t>19.10.2020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58F0276-2A67-4660-B0A3-5D4246D1A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3EA2BA-0BDD-4406-B178-A743D0B01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CE6A3-951C-4CA7-B48B-1C62CB29AF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12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866ED0E-6D8B-4CAA-BC1E-9C14301C6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3518"/>
            <a:ext cx="9144000" cy="2387600"/>
          </a:xfrm>
        </p:spPr>
        <p:txBody>
          <a:bodyPr>
            <a:normAutofit/>
          </a:bodyPr>
          <a:lstStyle/>
          <a:p>
            <a:r>
              <a:rPr lang="tr-TR" sz="6600" b="1"/>
              <a:t>Hello GNU/Linux OS</a:t>
            </a:r>
            <a:br>
              <a:rPr lang="tr-TR" b="1"/>
            </a:br>
            <a:endParaRPr lang="tr-TR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1738B30-020B-4D85-9AE8-776E6878C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8085" y="2745492"/>
            <a:ext cx="9144000" cy="1655762"/>
          </a:xfrm>
        </p:spPr>
        <p:txBody>
          <a:bodyPr>
            <a:normAutofit/>
          </a:bodyPr>
          <a:lstStyle/>
          <a:p>
            <a:endParaRPr lang="tr-TR" sz="3200" b="1"/>
          </a:p>
          <a:p>
            <a:r>
              <a:rPr lang="tr-TR" sz="4000" b="1"/>
              <a:t>Temel Linux Eğitimi</a:t>
            </a:r>
          </a:p>
          <a:p>
            <a:endParaRPr lang="tr-TR" sz="3200" b="1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510D52D-0023-42BD-ADAB-D20B00BD1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99" y="4485515"/>
            <a:ext cx="3142715" cy="132896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5C1C04C-53D3-4700-8DD1-0CDE04407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917" y="4112508"/>
            <a:ext cx="2316165" cy="231616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FD3D2F7-11BE-43BA-B3AA-2122DD3F3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3395" y="4149617"/>
            <a:ext cx="1783976" cy="202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2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000F4E1-19C6-4E20-8101-722E3B57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Ajanda (</a:t>
            </a:r>
            <a:r>
              <a:rPr lang="tr-TR" b="1" dirty="0" err="1"/>
              <a:t>Outline</a:t>
            </a:r>
            <a:r>
              <a:rPr lang="tr-TR" b="1"/>
              <a:t>)</a:t>
            </a:r>
            <a:endParaRPr lang="tr-TR" b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86F3E2B-36DB-4C30-9660-C41652AE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tr-TR" b="1" dirty="0"/>
              <a:t>Gündem:</a:t>
            </a:r>
            <a:r>
              <a:rPr lang="tr-TR" dirty="0"/>
              <a:t> Temel Linux Eğitimi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Aslında Çok Basit:</a:t>
            </a:r>
            <a:r>
              <a:rPr lang="tr-TR" dirty="0"/>
              <a:t> Temel Bilgiler Ne İşe Yarar? [10 min.]</a:t>
            </a:r>
          </a:p>
          <a:p>
            <a:pPr marL="514350" indent="-514350">
              <a:buFont typeface="+mj-lt"/>
              <a:buAutoNum type="arabicPeriod"/>
            </a:pPr>
            <a:endParaRPr lang="tr-TR" dirty="0"/>
          </a:p>
          <a:p>
            <a:pPr marL="514350" indent="-514350">
              <a:buFont typeface="+mj-lt"/>
              <a:buAutoNum type="arabicPeriod"/>
            </a:pPr>
            <a:r>
              <a:rPr lang="tr-TR" b="1" dirty="0"/>
              <a:t>Q&amp;A:</a:t>
            </a:r>
            <a:r>
              <a:rPr lang="tr-TR" dirty="0"/>
              <a:t> Bilgisayar Okuryazarlığı [5 min.]</a:t>
            </a:r>
          </a:p>
        </p:txBody>
      </p:sp>
    </p:spTree>
    <p:extLst>
      <p:ext uri="{BB962C8B-B14F-4D97-AF65-F5344CB8AC3E}">
        <p14:creationId xmlns:p14="http://schemas.microsoft.com/office/powerpoint/2010/main" val="799712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42</Words>
  <Application>Microsoft Office PowerPoint</Application>
  <PresentationFormat>Geniş ekran</PresentationFormat>
  <Paragraphs>9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Teması</vt:lpstr>
      <vt:lpstr>Hello GNU/Linux OS </vt:lpstr>
      <vt:lpstr>Ajanda (Outline)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 101</dc:title>
  <dc:creator>METIN USLU</dc:creator>
  <cp:lastModifiedBy>METIN USLU</cp:lastModifiedBy>
  <cp:revision>14</cp:revision>
  <dcterms:created xsi:type="dcterms:W3CDTF">2019-10-07T06:06:24Z</dcterms:created>
  <dcterms:modified xsi:type="dcterms:W3CDTF">2020-10-19T04:39:32Z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6f6488-6f7b-4340-b880-828136ff7811_Enabled">
    <vt:lpwstr>True</vt:lpwstr>
  </property>
  <property fmtid="{D5CDD505-2E9C-101B-9397-08002B2CF9AE}" pid="3" name="MSIP_Label_c66f6488-6f7b-4340-b880-828136ff7811_SiteId">
    <vt:lpwstr>832c1bc9-1e43-4f93-a086-708d36b0c95d</vt:lpwstr>
  </property>
  <property fmtid="{D5CDD505-2E9C-101B-9397-08002B2CF9AE}" pid="4" name="MSIP_Label_c66f6488-6f7b-4340-b880-828136ff7811_Owner">
    <vt:lpwstr>METIN.USLU@lcwaikiki.com</vt:lpwstr>
  </property>
  <property fmtid="{D5CDD505-2E9C-101B-9397-08002B2CF9AE}" pid="5" name="MSIP_Label_c66f6488-6f7b-4340-b880-828136ff7811_SetDate">
    <vt:lpwstr>2019-10-07T06:07:40.2318477Z</vt:lpwstr>
  </property>
  <property fmtid="{D5CDD505-2E9C-101B-9397-08002B2CF9AE}" pid="6" name="MSIP_Label_c66f6488-6f7b-4340-b880-828136ff7811_Name">
    <vt:lpwstr>Genel - General</vt:lpwstr>
  </property>
  <property fmtid="{D5CDD505-2E9C-101B-9397-08002B2CF9AE}" pid="7" name="MSIP_Label_c66f6488-6f7b-4340-b880-828136ff7811_Application">
    <vt:lpwstr>Microsoft Azure Information Protection</vt:lpwstr>
  </property>
  <property fmtid="{D5CDD505-2E9C-101B-9397-08002B2CF9AE}" pid="8" name="MSIP_Label_c66f6488-6f7b-4340-b880-828136ff7811_Extended_MSFT_Method">
    <vt:lpwstr>Manual</vt:lpwstr>
  </property>
  <property fmtid="{D5CDD505-2E9C-101B-9397-08002B2CF9AE}" pid="9" name="Sensitivity">
    <vt:lpwstr>Genel - General</vt:lpwstr>
  </property>
</Properties>
</file>