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C89F-50DA-1647-8BC2-CBF9D351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7DD5B-3A2A-2E46-B749-143E5C43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2E60-9F24-1646-B13D-F3932A29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70AB-3AD9-7349-A8ED-D42F0493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4EAD-2488-784E-988F-3F66A423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8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A5A-CF83-3E4F-82EA-C8EE91CB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44033-3D64-2241-948F-B578E646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AE7-27BD-0B49-B1CF-D2BEA86A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9D23-BF1B-834D-B133-25C57898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7C42-13B5-8C41-AACB-C942DB41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44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86F01-0768-6147-8029-98AB1F8C2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E7912-7CCB-2246-BF99-3F25DA5F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E7F9-998E-2F46-906A-7F1346FB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8867-B3BB-9449-9761-36D66142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AA99-9D5D-BF46-AA5A-BBD081D3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55CE-B6B4-8946-A331-A48A273A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8B45-125E-8040-887A-EF0C5BDB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1A95-C600-A748-AD6E-8BE15C5F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76EA-7AAB-4449-B7D7-09581E0D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B0EB-45DF-1540-85E8-7DB60AB3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85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2A9E-2A33-B64A-808B-B1C30A65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9303-CA5F-7A4F-9C82-D80D0A7A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2682-591E-0645-BF06-AAC87372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D908-1877-7D4F-88FE-B7FDE25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A4C3-B3E1-5D41-A8BC-4ED7CA2A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29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FD18-430E-DA40-9611-DBE08A51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9B33-9501-254E-85F8-3CAA775A7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C1B7E-7558-654E-879A-FEEB3E7B3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8A77-FD44-DE45-9704-68B6025A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0BCA-18E5-7F45-A252-D863887F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9ECD-00EB-E546-BF6E-CF95E97E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90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F8A-EA7B-ED4E-9BDE-4A62B14D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994D-40E3-1E4D-9ACF-D0073774B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9038-D446-7C4A-84AB-9C4E97F4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88AF7-44A4-6F45-82A4-8D433CE11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C26C8-EE06-6343-87E1-CD7CEBF26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F46F8-20C0-AE44-934A-D79721AD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19E6F-4A84-A849-8ADA-5C5DE515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5117B-83BE-F840-870F-C11FB709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0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39F0-B3CD-854A-8515-C9393319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60853-A8AE-2043-AF8B-18420886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1332C-C8D7-A546-A7D7-41CE8419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5589-0603-FD42-80A9-96B0376B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2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4CBDE-97FE-104F-AA35-B86F8E1E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95803-D9BA-C74F-B54F-AC0B9A11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82CF3-B9FC-3A44-80B2-364FE06D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81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5988-77C7-3443-A914-91C30E06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7153-324B-334C-B95B-6C4FC3A4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63AEB-ADBA-144A-8A40-B957E7FD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44AF5-C9E0-B04D-87D5-DFE88110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33775-9E7B-714F-A00A-7AE77691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34C5-DBFC-EB44-BDA8-82554F4E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54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7D48-95EE-D544-AD4E-07E3EC42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9A222-3F67-9A48-8BAA-1AA199DD9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799F7-64A6-2A4D-8A7A-E5A483DB4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57B5-C119-0F44-B803-85D2E92D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C149A-2789-2C4E-8617-433E65D8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D7FD-F591-744D-97D3-FA9B454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8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7060B-D25A-F946-8B46-3E5BFC54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A393-6429-404A-A35F-1259C32A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5EE6-6BB8-A247-966E-08EDE9563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D0A1-368C-C843-B74F-D56342D02260}" type="datetimeFigureOut">
              <a:rPr lang="nl-NL" smtClean="0"/>
              <a:t>23-02-18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AB74-6F1A-7349-8FF4-08A80B4EC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3DFD-3103-CB4E-81E5-A7C13F2B4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127D-5444-F74E-92DF-8F13D3F721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30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906C6C-74B1-6344-986C-C55E9EFF47CB}"/>
              </a:ext>
            </a:extLst>
          </p:cNvPr>
          <p:cNvGrpSpPr/>
          <p:nvPr/>
        </p:nvGrpSpPr>
        <p:grpSpPr>
          <a:xfrm>
            <a:off x="660038" y="326573"/>
            <a:ext cx="10169071" cy="4285842"/>
            <a:chOff x="660038" y="326573"/>
            <a:chExt cx="10169071" cy="42858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B372CD-81EC-2344-9DF1-61DF0124A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21" t="-294" r="1985" b="294"/>
            <a:stretch/>
          </p:blipFill>
          <p:spPr>
            <a:xfrm>
              <a:off x="660038" y="326573"/>
              <a:ext cx="2749369" cy="2749369"/>
            </a:xfrm>
            <a:prstGeom prst="ellipse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E4C145-5A1A-424C-A7DB-9895CEBABFAD}"/>
                </a:ext>
              </a:extLst>
            </p:cNvPr>
            <p:cNvSpPr txBox="1"/>
            <p:nvPr/>
          </p:nvSpPr>
          <p:spPr>
            <a:xfrm>
              <a:off x="660038" y="3135087"/>
              <a:ext cx="27493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/>
                <a:t>Naam: </a:t>
              </a:r>
              <a:r>
                <a:rPr lang="nl-NL" dirty="0"/>
                <a:t>Klaas</a:t>
              </a:r>
            </a:p>
            <a:p>
              <a:pPr algn="ctr"/>
              <a:r>
                <a:rPr lang="nl-NL" b="1" dirty="0"/>
                <a:t>Leeftijd:</a:t>
              </a:r>
              <a:r>
                <a:rPr lang="nl-NL" dirty="0"/>
                <a:t> 5 Jaar</a:t>
              </a:r>
            </a:p>
            <a:p>
              <a:pPr algn="ctr"/>
              <a:r>
                <a:rPr lang="nl-NL" b="1" dirty="0"/>
                <a:t>Lengte: </a:t>
              </a:r>
              <a:r>
                <a:rPr lang="nl-NL" dirty="0"/>
                <a:t>1,14 m</a:t>
              </a:r>
            </a:p>
            <a:p>
              <a:pPr algn="ctr"/>
              <a:r>
                <a:rPr lang="nl-NL" b="1" dirty="0"/>
                <a:t>Gewicht: </a:t>
              </a:r>
              <a:r>
                <a:rPr lang="nl-NL" dirty="0"/>
                <a:t>20 kg</a:t>
              </a:r>
              <a:endParaRPr lang="nl-NL" b="1" dirty="0"/>
            </a:p>
            <a:p>
              <a:endParaRPr lang="nl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D6C87A-4708-9B4F-801A-646CEC2B88AE}"/>
                </a:ext>
              </a:extLst>
            </p:cNvPr>
            <p:cNvSpPr txBox="1"/>
            <p:nvPr/>
          </p:nvSpPr>
          <p:spPr>
            <a:xfrm>
              <a:off x="4010297" y="326573"/>
              <a:ext cx="3161212" cy="3693319"/>
            </a:xfrm>
            <a:prstGeom prst="rect">
              <a:avLst/>
            </a:prstGeom>
            <a:noFill/>
          </p:spPr>
          <p:txBody>
            <a:bodyPr wrap="square" lIns="90000" numCol="1" rtlCol="0">
              <a:spAutoFit/>
            </a:bodyPr>
            <a:lstStyle/>
            <a:p>
              <a:r>
                <a:rPr lang="nl-NL" dirty="0"/>
                <a:t>Denkt bij ziekenhuis aan: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Martelwerktuigen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Scherpe messen</a:t>
              </a:r>
            </a:p>
            <a:p>
              <a:endParaRPr lang="nl-NL" dirty="0"/>
            </a:p>
            <a:p>
              <a:r>
                <a:rPr lang="nl-NL" dirty="0"/>
                <a:t>Houd van: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Brandweerauto’s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Spelletjes op moeders IPad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Buitenspelen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Duplo</a:t>
              </a:r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A5DDB7C-5F7E-1B41-86E5-B2765872B89B}"/>
                </a:ext>
              </a:extLst>
            </p:cNvPr>
            <p:cNvSpPr txBox="1"/>
            <p:nvPr/>
          </p:nvSpPr>
          <p:spPr>
            <a:xfrm>
              <a:off x="7445829" y="326573"/>
              <a:ext cx="338328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Houdt niet van: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Naalden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Donkere ruimtes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Is bang voor spoken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School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Clowns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Tekenen</a:t>
              </a:r>
            </a:p>
            <a:p>
              <a:endParaRPr lang="nl-NL" dirty="0"/>
            </a:p>
            <a:p>
              <a:r>
                <a:rPr lang="nl-NL" dirty="0"/>
                <a:t>Moet naar het ziekenhuis voor: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Test of hij leukemie heeft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nl-NL" dirty="0"/>
            </a:p>
            <a:p>
              <a:r>
                <a:rPr lang="nl-NL" dirty="0"/>
                <a:t>Overig: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Kan niet lezen</a:t>
              </a:r>
            </a:p>
            <a:p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58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94EDD5-1AC6-F049-AA0F-2FBF1E7746E9}"/>
              </a:ext>
            </a:extLst>
          </p:cNvPr>
          <p:cNvGrpSpPr/>
          <p:nvPr/>
        </p:nvGrpSpPr>
        <p:grpSpPr>
          <a:xfrm>
            <a:off x="660038" y="326572"/>
            <a:ext cx="10169071" cy="4285843"/>
            <a:chOff x="660038" y="326572"/>
            <a:chExt cx="10169071" cy="42858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E4C145-5A1A-424C-A7DB-9895CEBABFAD}"/>
                </a:ext>
              </a:extLst>
            </p:cNvPr>
            <p:cNvSpPr txBox="1"/>
            <p:nvPr/>
          </p:nvSpPr>
          <p:spPr>
            <a:xfrm>
              <a:off x="660038" y="3135087"/>
              <a:ext cx="27493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/>
                <a:t>Naam: </a:t>
              </a:r>
              <a:r>
                <a:rPr lang="nl-NL" dirty="0"/>
                <a:t>Lisa</a:t>
              </a:r>
            </a:p>
            <a:p>
              <a:pPr algn="ctr"/>
              <a:r>
                <a:rPr lang="nl-NL" b="1" dirty="0"/>
                <a:t>Leeftijd:</a:t>
              </a:r>
              <a:r>
                <a:rPr lang="nl-NL" dirty="0"/>
                <a:t> 4 Jaar</a:t>
              </a:r>
            </a:p>
            <a:p>
              <a:pPr algn="ctr"/>
              <a:r>
                <a:rPr lang="nl-NL" b="1" dirty="0"/>
                <a:t>Lengte: </a:t>
              </a:r>
              <a:r>
                <a:rPr lang="nl-NL" dirty="0"/>
                <a:t>1,10 m</a:t>
              </a:r>
            </a:p>
            <a:p>
              <a:pPr algn="ctr"/>
              <a:r>
                <a:rPr lang="nl-NL" b="1" dirty="0"/>
                <a:t>Gewicht: </a:t>
              </a:r>
              <a:r>
                <a:rPr lang="nl-NL" dirty="0"/>
                <a:t>18 kg</a:t>
              </a:r>
              <a:endParaRPr lang="nl-NL" b="1" dirty="0"/>
            </a:p>
            <a:p>
              <a:endParaRPr lang="nl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D6C87A-4708-9B4F-801A-646CEC2B88AE}"/>
                </a:ext>
              </a:extLst>
            </p:cNvPr>
            <p:cNvSpPr txBox="1"/>
            <p:nvPr/>
          </p:nvSpPr>
          <p:spPr>
            <a:xfrm>
              <a:off x="4010297" y="326573"/>
              <a:ext cx="3161212" cy="3139321"/>
            </a:xfrm>
            <a:prstGeom prst="rect">
              <a:avLst/>
            </a:prstGeom>
            <a:noFill/>
          </p:spPr>
          <p:txBody>
            <a:bodyPr wrap="square" lIns="90000" numCol="1" rtlCol="0">
              <a:spAutoFit/>
            </a:bodyPr>
            <a:lstStyle/>
            <a:p>
              <a:r>
                <a:rPr lang="nl-NL" dirty="0"/>
                <a:t>Denkt bij ziekenhuis aan: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Haar opereer baby pop </a:t>
              </a:r>
            </a:p>
            <a:p>
              <a:endParaRPr lang="nl-NL" dirty="0"/>
            </a:p>
            <a:p>
              <a:r>
                <a:rPr lang="nl-NL" dirty="0"/>
                <a:t>Houd van: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KRO kindertijd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K3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Voetbal</a:t>
              </a:r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A5DDB7C-5F7E-1B41-86E5-B2765872B89B}"/>
                </a:ext>
              </a:extLst>
            </p:cNvPr>
            <p:cNvSpPr txBox="1"/>
            <p:nvPr/>
          </p:nvSpPr>
          <p:spPr>
            <a:xfrm>
              <a:off x="7445829" y="326573"/>
              <a:ext cx="338328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Houdt niet van: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Steppen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Fietsen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Spinnen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Groente</a:t>
              </a:r>
            </a:p>
            <a:p>
              <a:endParaRPr lang="nl-NL" dirty="0"/>
            </a:p>
            <a:p>
              <a:r>
                <a:rPr lang="nl-NL" dirty="0"/>
                <a:t>Moet naar het ziekenhuis voor: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Blinde darm ontstoken</a:t>
              </a:r>
            </a:p>
            <a:p>
              <a:endParaRPr lang="nl-NL" dirty="0"/>
            </a:p>
            <a:p>
              <a:r>
                <a:rPr lang="nl-NL" dirty="0"/>
                <a:t>Overig: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Is erg verlegen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Kan niet lezen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E92864-8E61-204F-907E-6C38DCBB4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67" r="16667"/>
            <a:stretch/>
          </p:blipFill>
          <p:spPr>
            <a:xfrm>
              <a:off x="665300" y="326572"/>
              <a:ext cx="2749369" cy="274936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78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21EC86F-E009-A444-B992-47ED3A5139D0}"/>
              </a:ext>
            </a:extLst>
          </p:cNvPr>
          <p:cNvGrpSpPr/>
          <p:nvPr/>
        </p:nvGrpSpPr>
        <p:grpSpPr>
          <a:xfrm>
            <a:off x="660038" y="326572"/>
            <a:ext cx="10169071" cy="4285843"/>
            <a:chOff x="660038" y="326572"/>
            <a:chExt cx="10169071" cy="42858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E4C145-5A1A-424C-A7DB-9895CEBABFAD}"/>
                </a:ext>
              </a:extLst>
            </p:cNvPr>
            <p:cNvSpPr txBox="1"/>
            <p:nvPr/>
          </p:nvSpPr>
          <p:spPr>
            <a:xfrm>
              <a:off x="660038" y="3135087"/>
              <a:ext cx="27493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/>
                <a:t>Naam: </a:t>
              </a:r>
              <a:r>
                <a:rPr lang="nl-NL" dirty="0"/>
                <a:t>Jannes</a:t>
              </a:r>
            </a:p>
            <a:p>
              <a:pPr algn="ctr"/>
              <a:r>
                <a:rPr lang="nl-NL" b="1" dirty="0"/>
                <a:t>Leeftijd:</a:t>
              </a:r>
              <a:r>
                <a:rPr lang="nl-NL" dirty="0"/>
                <a:t> 6 Jaar</a:t>
              </a:r>
            </a:p>
            <a:p>
              <a:pPr algn="ctr"/>
              <a:r>
                <a:rPr lang="nl-NL" b="1" dirty="0"/>
                <a:t>Lengte: </a:t>
              </a:r>
              <a:r>
                <a:rPr lang="nl-NL" dirty="0"/>
                <a:t>1,20 m</a:t>
              </a:r>
            </a:p>
            <a:p>
              <a:pPr algn="ctr"/>
              <a:r>
                <a:rPr lang="nl-NL" b="1" dirty="0"/>
                <a:t>Gewicht: </a:t>
              </a:r>
              <a:r>
                <a:rPr lang="nl-NL" dirty="0"/>
                <a:t>23 kg</a:t>
              </a:r>
              <a:endParaRPr lang="nl-NL" b="1" dirty="0"/>
            </a:p>
            <a:p>
              <a:endParaRPr lang="nl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D6C87A-4708-9B4F-801A-646CEC2B88AE}"/>
                </a:ext>
              </a:extLst>
            </p:cNvPr>
            <p:cNvSpPr txBox="1"/>
            <p:nvPr/>
          </p:nvSpPr>
          <p:spPr>
            <a:xfrm>
              <a:off x="4010297" y="326573"/>
              <a:ext cx="3161212" cy="3416320"/>
            </a:xfrm>
            <a:prstGeom prst="rect">
              <a:avLst/>
            </a:prstGeom>
            <a:noFill/>
          </p:spPr>
          <p:txBody>
            <a:bodyPr wrap="square" lIns="90000" numCol="1" rtlCol="0">
              <a:spAutoFit/>
            </a:bodyPr>
            <a:lstStyle/>
            <a:p>
              <a:r>
                <a:rPr lang="nl-NL" dirty="0"/>
                <a:t>Denkt bij ziekenhuis aan: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Enge dokters </a:t>
              </a:r>
            </a:p>
            <a:p>
              <a:endParaRPr lang="nl-NL" dirty="0"/>
            </a:p>
            <a:p>
              <a:r>
                <a:rPr lang="nl-NL" dirty="0"/>
                <a:t>Houd van: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Vadertje en Moedertje spelen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Buiten spelen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Playmobil</a:t>
              </a:r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A5DDB7C-5F7E-1B41-86E5-B2765872B89B}"/>
                </a:ext>
              </a:extLst>
            </p:cNvPr>
            <p:cNvSpPr txBox="1"/>
            <p:nvPr/>
          </p:nvSpPr>
          <p:spPr>
            <a:xfrm>
              <a:off x="7445829" y="326573"/>
              <a:ext cx="338328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Houdt niet van: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Appelsap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Teletubbies</a:t>
              </a:r>
            </a:p>
            <a:p>
              <a:endParaRPr lang="nl-NL" dirty="0"/>
            </a:p>
            <a:p>
              <a:r>
                <a:rPr lang="nl-NL" dirty="0"/>
                <a:t>Moet naar het ziekenhuis voor: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Zijn gebroken been</a:t>
              </a:r>
            </a:p>
            <a:p>
              <a:endParaRPr lang="nl-NL" dirty="0"/>
            </a:p>
            <a:p>
              <a:r>
                <a:rPr lang="nl-NL" dirty="0"/>
                <a:t>Overig: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Moet vaak naar de </a:t>
              </a:r>
              <a:r>
                <a:rPr lang="nl-NL" dirty="0" err="1"/>
                <a:t>w.c.</a:t>
              </a:r>
              <a:endParaRPr lang="nl-N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Kan wel lezen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FD5F1B-51F4-3D47-BB98-D879B9FB0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67" r="16667"/>
            <a:stretch/>
          </p:blipFill>
          <p:spPr>
            <a:xfrm>
              <a:off x="660038" y="326572"/>
              <a:ext cx="2749369" cy="274936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25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52352D-FA9F-3342-B6D3-9A321757D8F0}"/>
              </a:ext>
            </a:extLst>
          </p:cNvPr>
          <p:cNvGrpSpPr/>
          <p:nvPr/>
        </p:nvGrpSpPr>
        <p:grpSpPr>
          <a:xfrm>
            <a:off x="660038" y="326572"/>
            <a:ext cx="10169071" cy="4285843"/>
            <a:chOff x="660038" y="326572"/>
            <a:chExt cx="10169071" cy="42858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E4C145-5A1A-424C-A7DB-9895CEBABFAD}"/>
                </a:ext>
              </a:extLst>
            </p:cNvPr>
            <p:cNvSpPr txBox="1"/>
            <p:nvPr/>
          </p:nvSpPr>
          <p:spPr>
            <a:xfrm>
              <a:off x="660038" y="3135087"/>
              <a:ext cx="27493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/>
                <a:t>Naam: </a:t>
              </a:r>
              <a:r>
                <a:rPr lang="nl-NL" dirty="0"/>
                <a:t>Kimberly</a:t>
              </a:r>
            </a:p>
            <a:p>
              <a:pPr algn="ctr"/>
              <a:r>
                <a:rPr lang="nl-NL" b="1" dirty="0"/>
                <a:t>Leeftijd:</a:t>
              </a:r>
              <a:r>
                <a:rPr lang="nl-NL" dirty="0"/>
                <a:t> 5 jaar</a:t>
              </a:r>
            </a:p>
            <a:p>
              <a:pPr algn="ctr"/>
              <a:r>
                <a:rPr lang="nl-NL" b="1" dirty="0"/>
                <a:t>Lengte: </a:t>
              </a:r>
              <a:r>
                <a:rPr lang="nl-NL" dirty="0"/>
                <a:t>1,15 m</a:t>
              </a:r>
            </a:p>
            <a:p>
              <a:pPr algn="ctr"/>
              <a:r>
                <a:rPr lang="nl-NL" b="1" dirty="0"/>
                <a:t>Gewicht: </a:t>
              </a:r>
              <a:r>
                <a:rPr lang="nl-NL" dirty="0"/>
                <a:t>20 kg</a:t>
              </a:r>
              <a:endParaRPr lang="nl-NL" b="1" dirty="0"/>
            </a:p>
            <a:p>
              <a:endParaRPr lang="nl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D6C87A-4708-9B4F-801A-646CEC2B88AE}"/>
                </a:ext>
              </a:extLst>
            </p:cNvPr>
            <p:cNvSpPr txBox="1"/>
            <p:nvPr/>
          </p:nvSpPr>
          <p:spPr>
            <a:xfrm>
              <a:off x="4010297" y="326573"/>
              <a:ext cx="3161212" cy="3693319"/>
            </a:xfrm>
            <a:prstGeom prst="rect">
              <a:avLst/>
            </a:prstGeom>
            <a:noFill/>
          </p:spPr>
          <p:txBody>
            <a:bodyPr wrap="square" lIns="90000" numCol="1" rtlCol="0">
              <a:spAutoFit/>
            </a:bodyPr>
            <a:lstStyle/>
            <a:p>
              <a:r>
                <a:rPr lang="nl-NL" dirty="0"/>
                <a:t>Denkt bij ziekenhuis aan: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Haar moeder die een operatie moest ondergaan</a:t>
              </a:r>
            </a:p>
            <a:p>
              <a:endParaRPr lang="nl-NL" dirty="0"/>
            </a:p>
            <a:p>
              <a:r>
                <a:rPr lang="nl-NL" dirty="0"/>
                <a:t>Houd van: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Mega </a:t>
              </a:r>
              <a:r>
                <a:rPr lang="nl-NL" dirty="0" err="1"/>
                <a:t>Mindy</a:t>
              </a:r>
              <a:endParaRPr lang="nl-N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Met poppen spelen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Steppen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nl-NL" dirty="0"/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A5DDB7C-5F7E-1B41-86E5-B2765872B89B}"/>
                </a:ext>
              </a:extLst>
            </p:cNvPr>
            <p:cNvSpPr txBox="1"/>
            <p:nvPr/>
          </p:nvSpPr>
          <p:spPr>
            <a:xfrm>
              <a:off x="7445829" y="326573"/>
              <a:ext cx="338328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Houdt niet van: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Lange afstanden lopen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Zand</a:t>
              </a:r>
            </a:p>
            <a:p>
              <a:endParaRPr lang="nl-NL" dirty="0"/>
            </a:p>
            <a:p>
              <a:r>
                <a:rPr lang="nl-NL" dirty="0"/>
                <a:t>Moet naar het ziekenhuis voor: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Ze heeft een gat in haar hoofd</a:t>
              </a:r>
            </a:p>
            <a:p>
              <a:endParaRPr lang="nl-NL" dirty="0"/>
            </a:p>
            <a:p>
              <a:r>
                <a:rPr lang="nl-NL" dirty="0"/>
                <a:t>Overig: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Haar favoriete kleur is blauw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dirty="0"/>
                <a:t>Kan niet lezen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FD5F1B-51F4-3D47-BB98-D879B9FB0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67" r="16667"/>
            <a:stretch/>
          </p:blipFill>
          <p:spPr>
            <a:xfrm>
              <a:off x="660038" y="326572"/>
              <a:ext cx="2749369" cy="2749369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7E58D6-83D6-5145-9E3A-8ADA33631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503" t="17327" r="23738" b="51425"/>
            <a:stretch/>
          </p:blipFill>
          <p:spPr>
            <a:xfrm>
              <a:off x="660038" y="326572"/>
              <a:ext cx="2749371" cy="274936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16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246</Words>
  <Application>Microsoft Macintosh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 Baas</dc:creator>
  <cp:lastModifiedBy>Jochem Baas</cp:lastModifiedBy>
  <cp:revision>12</cp:revision>
  <dcterms:created xsi:type="dcterms:W3CDTF">2018-02-21T11:18:55Z</dcterms:created>
  <dcterms:modified xsi:type="dcterms:W3CDTF">2018-02-23T10:09:58Z</dcterms:modified>
</cp:coreProperties>
</file>