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RAVIKIRAN METI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1990</TotalTime>
  <Words>393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RAVIKIRAN METI</cp:lastModifiedBy>
  <cp:revision>48</cp:revision>
  <dcterms:created xsi:type="dcterms:W3CDTF">2021-12-23T07:21:38Z</dcterms:created>
  <dcterms:modified xsi:type="dcterms:W3CDTF">2024-02-05T11:10:24Z</dcterms:modified>
</cp:coreProperties>
</file>