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4F2A2-29B4-426B-8EF9-6D414A8C66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92CEF6-1C73-4476-A6FE-A1FC7C01A890}">
      <dgm:prSet/>
      <dgm:spPr/>
      <dgm:t>
        <a:bodyPr/>
        <a:lstStyle/>
        <a:p>
          <a:r>
            <a:rPr lang="es-PE"/>
            <a:t>Realizar una aplicación de Nutrición para los jóvenes estudiantes.</a:t>
          </a:r>
          <a:endParaRPr lang="en-US"/>
        </a:p>
      </dgm:t>
    </dgm:pt>
    <dgm:pt modelId="{313A0282-890D-44E0-84ED-E8B6B28CDD2A}" type="parTrans" cxnId="{8B6E67DA-6BC6-4AC6-8AD5-4F3816572803}">
      <dgm:prSet/>
      <dgm:spPr/>
      <dgm:t>
        <a:bodyPr/>
        <a:lstStyle/>
        <a:p>
          <a:endParaRPr lang="en-US"/>
        </a:p>
      </dgm:t>
    </dgm:pt>
    <dgm:pt modelId="{017F800A-70E1-426E-B808-65B512F52065}" type="sibTrans" cxnId="{8B6E67DA-6BC6-4AC6-8AD5-4F3816572803}">
      <dgm:prSet/>
      <dgm:spPr/>
      <dgm:t>
        <a:bodyPr/>
        <a:lstStyle/>
        <a:p>
          <a:endParaRPr lang="en-US"/>
        </a:p>
      </dgm:t>
    </dgm:pt>
    <dgm:pt modelId="{9CCBA4EA-AE32-419A-8043-17ABC1C702F5}">
      <dgm:prSet/>
      <dgm:spPr/>
      <dgm:t>
        <a:bodyPr/>
        <a:lstStyle/>
        <a:p>
          <a:r>
            <a:rPr lang="es-PE"/>
            <a:t>Mejorar la salud de los estudiantes.</a:t>
          </a:r>
          <a:endParaRPr lang="en-US"/>
        </a:p>
      </dgm:t>
    </dgm:pt>
    <dgm:pt modelId="{C3D6A763-576D-438F-9316-71C0854FD53F}" type="parTrans" cxnId="{8F436AC6-7C8C-47CD-9BCC-0A20B55AA128}">
      <dgm:prSet/>
      <dgm:spPr/>
      <dgm:t>
        <a:bodyPr/>
        <a:lstStyle/>
        <a:p>
          <a:endParaRPr lang="en-US"/>
        </a:p>
      </dgm:t>
    </dgm:pt>
    <dgm:pt modelId="{66DAB7BE-0ECC-45FA-81FA-338E1B03F372}" type="sibTrans" cxnId="{8F436AC6-7C8C-47CD-9BCC-0A20B55AA128}">
      <dgm:prSet/>
      <dgm:spPr/>
      <dgm:t>
        <a:bodyPr/>
        <a:lstStyle/>
        <a:p>
          <a:endParaRPr lang="en-US"/>
        </a:p>
      </dgm:t>
    </dgm:pt>
    <dgm:pt modelId="{F99AC7F7-705F-4B5B-9657-D9A327F135E7}">
      <dgm:prSet/>
      <dgm:spPr/>
      <dgm:t>
        <a:bodyPr/>
        <a:lstStyle/>
        <a:p>
          <a:r>
            <a:rPr lang="es-PE"/>
            <a:t>Reemplazar sus comidas malas por alimentos sanos.</a:t>
          </a:r>
          <a:endParaRPr lang="en-US"/>
        </a:p>
      </dgm:t>
    </dgm:pt>
    <dgm:pt modelId="{0C7ACC68-C4E7-47EC-94F3-94D296D5954E}" type="parTrans" cxnId="{A27B9155-4095-4938-B07D-65A2CEF42B3E}">
      <dgm:prSet/>
      <dgm:spPr/>
      <dgm:t>
        <a:bodyPr/>
        <a:lstStyle/>
        <a:p>
          <a:endParaRPr lang="en-US"/>
        </a:p>
      </dgm:t>
    </dgm:pt>
    <dgm:pt modelId="{FF7E8CB9-185A-4935-BFB1-1C3C89D1E0F3}" type="sibTrans" cxnId="{A27B9155-4095-4938-B07D-65A2CEF42B3E}">
      <dgm:prSet/>
      <dgm:spPr/>
      <dgm:t>
        <a:bodyPr/>
        <a:lstStyle/>
        <a:p>
          <a:endParaRPr lang="en-US"/>
        </a:p>
      </dgm:t>
    </dgm:pt>
    <dgm:pt modelId="{C93A4147-5237-46EA-9BBE-82248205D06C}">
      <dgm:prSet/>
      <dgm:spPr/>
      <dgm:t>
        <a:bodyPr/>
        <a:lstStyle/>
        <a:p>
          <a:r>
            <a:rPr lang="es-PE"/>
            <a:t>Generar un estilo de vida más sano y agradable.</a:t>
          </a:r>
          <a:endParaRPr lang="en-US"/>
        </a:p>
      </dgm:t>
    </dgm:pt>
    <dgm:pt modelId="{08FABEB0-7886-478F-A396-BD1537D935BF}" type="parTrans" cxnId="{009E6562-5A08-4DAA-8D2E-C688298A71DE}">
      <dgm:prSet/>
      <dgm:spPr/>
      <dgm:t>
        <a:bodyPr/>
        <a:lstStyle/>
        <a:p>
          <a:endParaRPr lang="en-US"/>
        </a:p>
      </dgm:t>
    </dgm:pt>
    <dgm:pt modelId="{59895BFA-7835-45EA-BDD0-0EF8D22D06B5}" type="sibTrans" cxnId="{009E6562-5A08-4DAA-8D2E-C688298A71DE}">
      <dgm:prSet/>
      <dgm:spPr/>
      <dgm:t>
        <a:bodyPr/>
        <a:lstStyle/>
        <a:p>
          <a:endParaRPr lang="en-US"/>
        </a:p>
      </dgm:t>
    </dgm:pt>
    <dgm:pt modelId="{22FB888C-E9D3-4B54-BDFF-53318CC2CD13}" type="pres">
      <dgm:prSet presAssocID="{AD54F2A2-29B4-426B-8EF9-6D414A8C66B4}" presName="root" presStyleCnt="0">
        <dgm:presLayoutVars>
          <dgm:dir/>
          <dgm:resizeHandles val="exact"/>
        </dgm:presLayoutVars>
      </dgm:prSet>
      <dgm:spPr/>
    </dgm:pt>
    <dgm:pt modelId="{3CBAC34E-58F8-43A5-8D7B-0B6D012B563D}" type="pres">
      <dgm:prSet presAssocID="{FB92CEF6-1C73-4476-A6FE-A1FC7C01A890}" presName="compNode" presStyleCnt="0"/>
      <dgm:spPr/>
    </dgm:pt>
    <dgm:pt modelId="{C92DD227-AE16-459A-8DB2-A5D51DB5CDE4}" type="pres">
      <dgm:prSet presAssocID="{FB92CEF6-1C73-4476-A6FE-A1FC7C01A890}" presName="bgRect" presStyleLbl="bgShp" presStyleIdx="0" presStyleCnt="4"/>
      <dgm:spPr/>
    </dgm:pt>
    <dgm:pt modelId="{64CA34DA-6636-4FFD-9987-7BB7E8C84339}" type="pres">
      <dgm:prSet presAssocID="{FB92CEF6-1C73-4476-A6FE-A1FC7C01A8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203AF1C6-BDCA-4FD0-BC85-EB548A084B89}" type="pres">
      <dgm:prSet presAssocID="{FB92CEF6-1C73-4476-A6FE-A1FC7C01A890}" presName="spaceRect" presStyleCnt="0"/>
      <dgm:spPr/>
    </dgm:pt>
    <dgm:pt modelId="{C52CC6AD-D468-4D9C-809A-AAD5B9B2B92F}" type="pres">
      <dgm:prSet presAssocID="{FB92CEF6-1C73-4476-A6FE-A1FC7C01A890}" presName="parTx" presStyleLbl="revTx" presStyleIdx="0" presStyleCnt="4">
        <dgm:presLayoutVars>
          <dgm:chMax val="0"/>
          <dgm:chPref val="0"/>
        </dgm:presLayoutVars>
      </dgm:prSet>
      <dgm:spPr/>
    </dgm:pt>
    <dgm:pt modelId="{D7634C40-A625-4CE9-91B4-BD8F859D144F}" type="pres">
      <dgm:prSet presAssocID="{017F800A-70E1-426E-B808-65B512F52065}" presName="sibTrans" presStyleCnt="0"/>
      <dgm:spPr/>
    </dgm:pt>
    <dgm:pt modelId="{6F9FC009-1A6A-4F47-919D-160C92E59D7E}" type="pres">
      <dgm:prSet presAssocID="{9CCBA4EA-AE32-419A-8043-17ABC1C702F5}" presName="compNode" presStyleCnt="0"/>
      <dgm:spPr/>
    </dgm:pt>
    <dgm:pt modelId="{9A54D3DE-48FC-4167-97DE-C11515263116}" type="pres">
      <dgm:prSet presAssocID="{9CCBA4EA-AE32-419A-8043-17ABC1C702F5}" presName="bgRect" presStyleLbl="bgShp" presStyleIdx="1" presStyleCnt="4"/>
      <dgm:spPr/>
    </dgm:pt>
    <dgm:pt modelId="{9A1981D9-8440-4418-B7A4-3A437D925410}" type="pres">
      <dgm:prSet presAssocID="{9CCBA4EA-AE32-419A-8043-17ABC1C70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100764F-4371-4D77-9022-7F995F7A9B79}" type="pres">
      <dgm:prSet presAssocID="{9CCBA4EA-AE32-419A-8043-17ABC1C702F5}" presName="spaceRect" presStyleCnt="0"/>
      <dgm:spPr/>
    </dgm:pt>
    <dgm:pt modelId="{2CB81771-4148-49B7-8F81-1DD5A6AE7C23}" type="pres">
      <dgm:prSet presAssocID="{9CCBA4EA-AE32-419A-8043-17ABC1C702F5}" presName="parTx" presStyleLbl="revTx" presStyleIdx="1" presStyleCnt="4">
        <dgm:presLayoutVars>
          <dgm:chMax val="0"/>
          <dgm:chPref val="0"/>
        </dgm:presLayoutVars>
      </dgm:prSet>
      <dgm:spPr/>
    </dgm:pt>
    <dgm:pt modelId="{D1B12416-DBF4-4A8B-9CB9-0E70D1F99B83}" type="pres">
      <dgm:prSet presAssocID="{66DAB7BE-0ECC-45FA-81FA-338E1B03F372}" presName="sibTrans" presStyleCnt="0"/>
      <dgm:spPr/>
    </dgm:pt>
    <dgm:pt modelId="{6E58AE76-3D85-412D-83EB-56BE0ED16A4E}" type="pres">
      <dgm:prSet presAssocID="{F99AC7F7-705F-4B5B-9657-D9A327F135E7}" presName="compNode" presStyleCnt="0"/>
      <dgm:spPr/>
    </dgm:pt>
    <dgm:pt modelId="{5BAA2F7C-4F59-46EE-96C7-D77310213F38}" type="pres">
      <dgm:prSet presAssocID="{F99AC7F7-705F-4B5B-9657-D9A327F135E7}" presName="bgRect" presStyleLbl="bgShp" presStyleIdx="2" presStyleCnt="4"/>
      <dgm:spPr/>
    </dgm:pt>
    <dgm:pt modelId="{3F3EC528-CF45-4301-8E20-15A05FDBE73E}" type="pres">
      <dgm:prSet presAssocID="{F99AC7F7-705F-4B5B-9657-D9A327F135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zana"/>
        </a:ext>
      </dgm:extLst>
    </dgm:pt>
    <dgm:pt modelId="{71BDD2F4-58A2-4D2F-B762-9F8462A7EE5B}" type="pres">
      <dgm:prSet presAssocID="{F99AC7F7-705F-4B5B-9657-D9A327F135E7}" presName="spaceRect" presStyleCnt="0"/>
      <dgm:spPr/>
    </dgm:pt>
    <dgm:pt modelId="{42DACAAD-B0C9-434B-AAEA-30A32D642235}" type="pres">
      <dgm:prSet presAssocID="{F99AC7F7-705F-4B5B-9657-D9A327F135E7}" presName="parTx" presStyleLbl="revTx" presStyleIdx="2" presStyleCnt="4">
        <dgm:presLayoutVars>
          <dgm:chMax val="0"/>
          <dgm:chPref val="0"/>
        </dgm:presLayoutVars>
      </dgm:prSet>
      <dgm:spPr/>
    </dgm:pt>
    <dgm:pt modelId="{ADA95D9A-181B-4171-AAD6-2282CF78687F}" type="pres">
      <dgm:prSet presAssocID="{FF7E8CB9-185A-4935-BFB1-1C3C89D1E0F3}" presName="sibTrans" presStyleCnt="0"/>
      <dgm:spPr/>
    </dgm:pt>
    <dgm:pt modelId="{C75E1977-7063-4F9B-9B99-34DCD9FD0143}" type="pres">
      <dgm:prSet presAssocID="{C93A4147-5237-46EA-9BBE-82248205D06C}" presName="compNode" presStyleCnt="0"/>
      <dgm:spPr/>
    </dgm:pt>
    <dgm:pt modelId="{EF15E0BD-425C-4580-AB1C-33D24F2BD1C8}" type="pres">
      <dgm:prSet presAssocID="{C93A4147-5237-46EA-9BBE-82248205D06C}" presName="bgRect" presStyleLbl="bgShp" presStyleIdx="3" presStyleCnt="4"/>
      <dgm:spPr/>
    </dgm:pt>
    <dgm:pt modelId="{5C009885-F7BE-45A5-BBFA-990217CB9882}" type="pres">
      <dgm:prSet presAssocID="{C93A4147-5237-46EA-9BBE-82248205D0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9986DA72-FCA3-438E-BA28-BC0AFC170067}" type="pres">
      <dgm:prSet presAssocID="{C93A4147-5237-46EA-9BBE-82248205D06C}" presName="spaceRect" presStyleCnt="0"/>
      <dgm:spPr/>
    </dgm:pt>
    <dgm:pt modelId="{27A91A03-FB39-43BD-8136-36AE149B5C17}" type="pres">
      <dgm:prSet presAssocID="{C93A4147-5237-46EA-9BBE-82248205D0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2F24D1F-4C6C-4E31-B2AF-3072E394B882}" type="presOf" srcId="{FB92CEF6-1C73-4476-A6FE-A1FC7C01A890}" destId="{C52CC6AD-D468-4D9C-809A-AAD5B9B2B92F}" srcOrd="0" destOrd="0" presId="urn:microsoft.com/office/officeart/2018/2/layout/IconVerticalSolidList"/>
    <dgm:cxn modelId="{009E6562-5A08-4DAA-8D2E-C688298A71DE}" srcId="{AD54F2A2-29B4-426B-8EF9-6D414A8C66B4}" destId="{C93A4147-5237-46EA-9BBE-82248205D06C}" srcOrd="3" destOrd="0" parTransId="{08FABEB0-7886-478F-A396-BD1537D935BF}" sibTransId="{59895BFA-7835-45EA-BDD0-0EF8D22D06B5}"/>
    <dgm:cxn modelId="{B1DCBA69-8717-44DA-9B87-EC473A6CA26B}" type="presOf" srcId="{AD54F2A2-29B4-426B-8EF9-6D414A8C66B4}" destId="{22FB888C-E9D3-4B54-BDFF-53318CC2CD13}" srcOrd="0" destOrd="0" presId="urn:microsoft.com/office/officeart/2018/2/layout/IconVerticalSolidList"/>
    <dgm:cxn modelId="{A27B9155-4095-4938-B07D-65A2CEF42B3E}" srcId="{AD54F2A2-29B4-426B-8EF9-6D414A8C66B4}" destId="{F99AC7F7-705F-4B5B-9657-D9A327F135E7}" srcOrd="2" destOrd="0" parTransId="{0C7ACC68-C4E7-47EC-94F3-94D296D5954E}" sibTransId="{FF7E8CB9-185A-4935-BFB1-1C3C89D1E0F3}"/>
    <dgm:cxn modelId="{E65EA47F-C91A-431D-A824-85D8D437C944}" type="presOf" srcId="{C93A4147-5237-46EA-9BBE-82248205D06C}" destId="{27A91A03-FB39-43BD-8136-36AE149B5C17}" srcOrd="0" destOrd="0" presId="urn:microsoft.com/office/officeart/2018/2/layout/IconVerticalSolidList"/>
    <dgm:cxn modelId="{E429C9B8-C26C-49F5-A9B8-6B92AD89CAC9}" type="presOf" srcId="{9CCBA4EA-AE32-419A-8043-17ABC1C702F5}" destId="{2CB81771-4148-49B7-8F81-1DD5A6AE7C23}" srcOrd="0" destOrd="0" presId="urn:microsoft.com/office/officeart/2018/2/layout/IconVerticalSolidList"/>
    <dgm:cxn modelId="{8F436AC6-7C8C-47CD-9BCC-0A20B55AA128}" srcId="{AD54F2A2-29B4-426B-8EF9-6D414A8C66B4}" destId="{9CCBA4EA-AE32-419A-8043-17ABC1C702F5}" srcOrd="1" destOrd="0" parTransId="{C3D6A763-576D-438F-9316-71C0854FD53F}" sibTransId="{66DAB7BE-0ECC-45FA-81FA-338E1B03F372}"/>
    <dgm:cxn modelId="{8B6E67DA-6BC6-4AC6-8AD5-4F3816572803}" srcId="{AD54F2A2-29B4-426B-8EF9-6D414A8C66B4}" destId="{FB92CEF6-1C73-4476-A6FE-A1FC7C01A890}" srcOrd="0" destOrd="0" parTransId="{313A0282-890D-44E0-84ED-E8B6B28CDD2A}" sibTransId="{017F800A-70E1-426E-B808-65B512F52065}"/>
    <dgm:cxn modelId="{FAC466FF-2E1F-4D7E-BC53-BAE25F7D140B}" type="presOf" srcId="{F99AC7F7-705F-4B5B-9657-D9A327F135E7}" destId="{42DACAAD-B0C9-434B-AAEA-30A32D642235}" srcOrd="0" destOrd="0" presId="urn:microsoft.com/office/officeart/2018/2/layout/IconVerticalSolidList"/>
    <dgm:cxn modelId="{FDD8EA91-BFCB-4431-B082-9DB41358CC89}" type="presParOf" srcId="{22FB888C-E9D3-4B54-BDFF-53318CC2CD13}" destId="{3CBAC34E-58F8-43A5-8D7B-0B6D012B563D}" srcOrd="0" destOrd="0" presId="urn:microsoft.com/office/officeart/2018/2/layout/IconVerticalSolidList"/>
    <dgm:cxn modelId="{90DF3C61-5BDC-49DF-8057-B75401E4F6BE}" type="presParOf" srcId="{3CBAC34E-58F8-43A5-8D7B-0B6D012B563D}" destId="{C92DD227-AE16-459A-8DB2-A5D51DB5CDE4}" srcOrd="0" destOrd="0" presId="urn:microsoft.com/office/officeart/2018/2/layout/IconVerticalSolidList"/>
    <dgm:cxn modelId="{4B3CE017-638B-4CE8-8B4A-4F1CBDE2BA58}" type="presParOf" srcId="{3CBAC34E-58F8-43A5-8D7B-0B6D012B563D}" destId="{64CA34DA-6636-4FFD-9987-7BB7E8C84339}" srcOrd="1" destOrd="0" presId="urn:microsoft.com/office/officeart/2018/2/layout/IconVerticalSolidList"/>
    <dgm:cxn modelId="{D7074435-D6AA-43AF-896D-48F990B65630}" type="presParOf" srcId="{3CBAC34E-58F8-43A5-8D7B-0B6D012B563D}" destId="{203AF1C6-BDCA-4FD0-BC85-EB548A084B89}" srcOrd="2" destOrd="0" presId="urn:microsoft.com/office/officeart/2018/2/layout/IconVerticalSolidList"/>
    <dgm:cxn modelId="{87315A26-FE47-41C4-942D-5EB7585AAAE7}" type="presParOf" srcId="{3CBAC34E-58F8-43A5-8D7B-0B6D012B563D}" destId="{C52CC6AD-D468-4D9C-809A-AAD5B9B2B92F}" srcOrd="3" destOrd="0" presId="urn:microsoft.com/office/officeart/2018/2/layout/IconVerticalSolidList"/>
    <dgm:cxn modelId="{43B2A3D6-2194-47B6-B8F1-7FD262E90965}" type="presParOf" srcId="{22FB888C-E9D3-4B54-BDFF-53318CC2CD13}" destId="{D7634C40-A625-4CE9-91B4-BD8F859D144F}" srcOrd="1" destOrd="0" presId="urn:microsoft.com/office/officeart/2018/2/layout/IconVerticalSolidList"/>
    <dgm:cxn modelId="{BA7D4658-F060-458D-A6CA-642B15E02A34}" type="presParOf" srcId="{22FB888C-E9D3-4B54-BDFF-53318CC2CD13}" destId="{6F9FC009-1A6A-4F47-919D-160C92E59D7E}" srcOrd="2" destOrd="0" presId="urn:microsoft.com/office/officeart/2018/2/layout/IconVerticalSolidList"/>
    <dgm:cxn modelId="{CC86F1A5-C3B0-4484-BBBC-5594514B4D6B}" type="presParOf" srcId="{6F9FC009-1A6A-4F47-919D-160C92E59D7E}" destId="{9A54D3DE-48FC-4167-97DE-C11515263116}" srcOrd="0" destOrd="0" presId="urn:microsoft.com/office/officeart/2018/2/layout/IconVerticalSolidList"/>
    <dgm:cxn modelId="{E7B92758-D61D-4FC3-B7BB-7048C1479DC8}" type="presParOf" srcId="{6F9FC009-1A6A-4F47-919D-160C92E59D7E}" destId="{9A1981D9-8440-4418-B7A4-3A437D925410}" srcOrd="1" destOrd="0" presId="urn:microsoft.com/office/officeart/2018/2/layout/IconVerticalSolidList"/>
    <dgm:cxn modelId="{248F9A4B-6951-4AEB-B8D4-26D538C3C9C0}" type="presParOf" srcId="{6F9FC009-1A6A-4F47-919D-160C92E59D7E}" destId="{5100764F-4371-4D77-9022-7F995F7A9B79}" srcOrd="2" destOrd="0" presId="urn:microsoft.com/office/officeart/2018/2/layout/IconVerticalSolidList"/>
    <dgm:cxn modelId="{A53D5172-68A3-4D11-A157-9E553022E500}" type="presParOf" srcId="{6F9FC009-1A6A-4F47-919D-160C92E59D7E}" destId="{2CB81771-4148-49B7-8F81-1DD5A6AE7C23}" srcOrd="3" destOrd="0" presId="urn:microsoft.com/office/officeart/2018/2/layout/IconVerticalSolidList"/>
    <dgm:cxn modelId="{2DA21E8C-5A70-4C88-A91D-2C210116933E}" type="presParOf" srcId="{22FB888C-E9D3-4B54-BDFF-53318CC2CD13}" destId="{D1B12416-DBF4-4A8B-9CB9-0E70D1F99B83}" srcOrd="3" destOrd="0" presId="urn:microsoft.com/office/officeart/2018/2/layout/IconVerticalSolidList"/>
    <dgm:cxn modelId="{83F11FEA-D34A-4D60-8180-D4458F730812}" type="presParOf" srcId="{22FB888C-E9D3-4B54-BDFF-53318CC2CD13}" destId="{6E58AE76-3D85-412D-83EB-56BE0ED16A4E}" srcOrd="4" destOrd="0" presId="urn:microsoft.com/office/officeart/2018/2/layout/IconVerticalSolidList"/>
    <dgm:cxn modelId="{3B6684A3-30FA-4242-89E4-5E74B16C26CF}" type="presParOf" srcId="{6E58AE76-3D85-412D-83EB-56BE0ED16A4E}" destId="{5BAA2F7C-4F59-46EE-96C7-D77310213F38}" srcOrd="0" destOrd="0" presId="urn:microsoft.com/office/officeart/2018/2/layout/IconVerticalSolidList"/>
    <dgm:cxn modelId="{AC44B0CE-A4CD-4BA3-AFFE-F2870BD149D4}" type="presParOf" srcId="{6E58AE76-3D85-412D-83EB-56BE0ED16A4E}" destId="{3F3EC528-CF45-4301-8E20-15A05FDBE73E}" srcOrd="1" destOrd="0" presId="urn:microsoft.com/office/officeart/2018/2/layout/IconVerticalSolidList"/>
    <dgm:cxn modelId="{CA17AA61-4F30-4C4A-A349-8A644724661C}" type="presParOf" srcId="{6E58AE76-3D85-412D-83EB-56BE0ED16A4E}" destId="{71BDD2F4-58A2-4D2F-B762-9F8462A7EE5B}" srcOrd="2" destOrd="0" presId="urn:microsoft.com/office/officeart/2018/2/layout/IconVerticalSolidList"/>
    <dgm:cxn modelId="{3E46DF02-9E74-43B5-969B-AACCEFE3CCB1}" type="presParOf" srcId="{6E58AE76-3D85-412D-83EB-56BE0ED16A4E}" destId="{42DACAAD-B0C9-434B-AAEA-30A32D642235}" srcOrd="3" destOrd="0" presId="urn:microsoft.com/office/officeart/2018/2/layout/IconVerticalSolidList"/>
    <dgm:cxn modelId="{E35790F3-D770-44F3-96B1-181E3916DAA6}" type="presParOf" srcId="{22FB888C-E9D3-4B54-BDFF-53318CC2CD13}" destId="{ADA95D9A-181B-4171-AAD6-2282CF78687F}" srcOrd="5" destOrd="0" presId="urn:microsoft.com/office/officeart/2018/2/layout/IconVerticalSolidList"/>
    <dgm:cxn modelId="{998954A2-D40C-465B-8068-A49290CA1A13}" type="presParOf" srcId="{22FB888C-E9D3-4B54-BDFF-53318CC2CD13}" destId="{C75E1977-7063-4F9B-9B99-34DCD9FD0143}" srcOrd="6" destOrd="0" presId="urn:microsoft.com/office/officeart/2018/2/layout/IconVerticalSolidList"/>
    <dgm:cxn modelId="{1300AA67-62FF-4787-81E5-018465CEFB8F}" type="presParOf" srcId="{C75E1977-7063-4F9B-9B99-34DCD9FD0143}" destId="{EF15E0BD-425C-4580-AB1C-33D24F2BD1C8}" srcOrd="0" destOrd="0" presId="urn:microsoft.com/office/officeart/2018/2/layout/IconVerticalSolidList"/>
    <dgm:cxn modelId="{975DC7D6-BEAE-454B-B9E7-7E24936E3527}" type="presParOf" srcId="{C75E1977-7063-4F9B-9B99-34DCD9FD0143}" destId="{5C009885-F7BE-45A5-BBFA-990217CB9882}" srcOrd="1" destOrd="0" presId="urn:microsoft.com/office/officeart/2018/2/layout/IconVerticalSolidList"/>
    <dgm:cxn modelId="{EB60B338-9BE2-45A2-91A8-F88130E64E09}" type="presParOf" srcId="{C75E1977-7063-4F9B-9B99-34DCD9FD0143}" destId="{9986DA72-FCA3-438E-BA28-BC0AFC170067}" srcOrd="2" destOrd="0" presId="urn:microsoft.com/office/officeart/2018/2/layout/IconVerticalSolidList"/>
    <dgm:cxn modelId="{0FC754EE-C9BE-4150-B18D-61E309E7981C}" type="presParOf" srcId="{C75E1977-7063-4F9B-9B99-34DCD9FD0143}" destId="{27A91A03-FB39-43BD-8136-36AE149B5C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13ED6-4E8B-42F6-AEDA-CAF61644D0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9530C0-F2C7-4F17-9054-3349EEED3A25}">
      <dgm:prSet/>
      <dgm:spPr/>
      <dgm:t>
        <a:bodyPr/>
        <a:lstStyle/>
        <a:p>
          <a:r>
            <a:rPr lang="es-PE"/>
            <a:t>El motivo para realizar este proyecto es para mejorar la salud de los jóvenes estudiantes de colegios estatales. A causa de que cada año vemos que los jóvenes consumen mas comida chatarra, su mala alimentación en un horario inadecuado, su falta de apetito, su falta de concentración y bajos resultados académicos, etc. </a:t>
          </a:r>
          <a:endParaRPr lang="en-US"/>
        </a:p>
      </dgm:t>
    </dgm:pt>
    <dgm:pt modelId="{D20BB453-F3D3-41EA-82A5-20F10ED019C9}" type="parTrans" cxnId="{2123E450-7D3E-4C19-ABB3-422935F66819}">
      <dgm:prSet/>
      <dgm:spPr/>
      <dgm:t>
        <a:bodyPr/>
        <a:lstStyle/>
        <a:p>
          <a:endParaRPr lang="en-US"/>
        </a:p>
      </dgm:t>
    </dgm:pt>
    <dgm:pt modelId="{FAEA2741-1B3A-4C9B-890D-333A84E886BB}" type="sibTrans" cxnId="{2123E450-7D3E-4C19-ABB3-422935F66819}">
      <dgm:prSet/>
      <dgm:spPr/>
      <dgm:t>
        <a:bodyPr/>
        <a:lstStyle/>
        <a:p>
          <a:endParaRPr lang="en-US"/>
        </a:p>
      </dgm:t>
    </dgm:pt>
    <dgm:pt modelId="{0132E152-0DAA-4C56-91D8-0F136CA108C6}">
      <dgm:prSet/>
      <dgm:spPr/>
      <dgm:t>
        <a:bodyPr/>
        <a:lstStyle/>
        <a:p>
          <a:r>
            <a:rPr lang="es-PE"/>
            <a:t>Ante estos problemas este proyecto tiene como objetivo mejorar la alimentación de los estudiantes. Mediante una larga investigación a los estudiantes, generando confianza en el área de la medicina, realizando una aplicación en la cual el estudiante se sienta cómodo de utilizar y pueda mejorar su salud.</a:t>
          </a:r>
          <a:endParaRPr lang="en-US"/>
        </a:p>
      </dgm:t>
    </dgm:pt>
    <dgm:pt modelId="{3AADD1BD-B672-4EFD-B397-3AD9A9E3E28F}" type="parTrans" cxnId="{93467405-2B93-4142-8016-40770CD23D41}">
      <dgm:prSet/>
      <dgm:spPr/>
      <dgm:t>
        <a:bodyPr/>
        <a:lstStyle/>
        <a:p>
          <a:endParaRPr lang="en-US"/>
        </a:p>
      </dgm:t>
    </dgm:pt>
    <dgm:pt modelId="{D71FCE76-15BA-40B5-8EAF-3B5643111225}" type="sibTrans" cxnId="{93467405-2B93-4142-8016-40770CD23D41}">
      <dgm:prSet/>
      <dgm:spPr/>
      <dgm:t>
        <a:bodyPr/>
        <a:lstStyle/>
        <a:p>
          <a:endParaRPr lang="en-US"/>
        </a:p>
      </dgm:t>
    </dgm:pt>
    <dgm:pt modelId="{8F61D46F-45B7-4E8E-81B8-FA2A4D3F4896}" type="pres">
      <dgm:prSet presAssocID="{F7013ED6-4E8B-42F6-AEDA-CAF61644D0B0}" presName="root" presStyleCnt="0">
        <dgm:presLayoutVars>
          <dgm:dir/>
          <dgm:resizeHandles val="exact"/>
        </dgm:presLayoutVars>
      </dgm:prSet>
      <dgm:spPr/>
    </dgm:pt>
    <dgm:pt modelId="{51DCB47F-46BA-433C-83FD-25EEFB129F4A}" type="pres">
      <dgm:prSet presAssocID="{F69530C0-F2C7-4F17-9054-3349EEED3A25}" presName="compNode" presStyleCnt="0"/>
      <dgm:spPr/>
    </dgm:pt>
    <dgm:pt modelId="{82ABDA70-A444-405A-87F2-3DEF76871BF9}" type="pres">
      <dgm:prSet presAssocID="{F69530C0-F2C7-4F17-9054-3349EEED3A25}" presName="bgRect" presStyleLbl="bgShp" presStyleIdx="0" presStyleCnt="2"/>
      <dgm:spPr/>
    </dgm:pt>
    <dgm:pt modelId="{8412451C-0199-4BC2-9B68-AFEE92460DB9}" type="pres">
      <dgm:prSet presAssocID="{F69530C0-F2C7-4F17-9054-3349EEED3A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00C10D17-ACC8-4B90-B4F8-1F745825617E}" type="pres">
      <dgm:prSet presAssocID="{F69530C0-F2C7-4F17-9054-3349EEED3A25}" presName="spaceRect" presStyleCnt="0"/>
      <dgm:spPr/>
    </dgm:pt>
    <dgm:pt modelId="{31BDE944-5F90-462A-A06C-767F7EF93D9F}" type="pres">
      <dgm:prSet presAssocID="{F69530C0-F2C7-4F17-9054-3349EEED3A25}" presName="parTx" presStyleLbl="revTx" presStyleIdx="0" presStyleCnt="2">
        <dgm:presLayoutVars>
          <dgm:chMax val="0"/>
          <dgm:chPref val="0"/>
        </dgm:presLayoutVars>
      </dgm:prSet>
      <dgm:spPr/>
    </dgm:pt>
    <dgm:pt modelId="{EA7E3B29-B20A-4BDB-B07F-65B20389A139}" type="pres">
      <dgm:prSet presAssocID="{FAEA2741-1B3A-4C9B-890D-333A84E886BB}" presName="sibTrans" presStyleCnt="0"/>
      <dgm:spPr/>
    </dgm:pt>
    <dgm:pt modelId="{35ADE1DF-FCCD-44BD-ADA1-25195526B2C9}" type="pres">
      <dgm:prSet presAssocID="{0132E152-0DAA-4C56-91D8-0F136CA108C6}" presName="compNode" presStyleCnt="0"/>
      <dgm:spPr/>
    </dgm:pt>
    <dgm:pt modelId="{A6A73D50-4A50-4132-9591-A4A095D4C9EA}" type="pres">
      <dgm:prSet presAssocID="{0132E152-0DAA-4C56-91D8-0F136CA108C6}" presName="bgRect" presStyleLbl="bgShp" presStyleIdx="1" presStyleCnt="2"/>
      <dgm:spPr/>
    </dgm:pt>
    <dgm:pt modelId="{9CD7471A-7A60-4F67-9C2F-24D90DBF2111}" type="pres">
      <dgm:prSet presAssocID="{0132E152-0DAA-4C56-91D8-0F136CA108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F6CE3BF5-A14C-4BCE-8D95-81CD41E5B7FA}" type="pres">
      <dgm:prSet presAssocID="{0132E152-0DAA-4C56-91D8-0F136CA108C6}" presName="spaceRect" presStyleCnt="0"/>
      <dgm:spPr/>
    </dgm:pt>
    <dgm:pt modelId="{BA89613F-83C6-4D2F-B4A0-CCFFDC7FEF70}" type="pres">
      <dgm:prSet presAssocID="{0132E152-0DAA-4C56-91D8-0F136CA108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3467405-2B93-4142-8016-40770CD23D41}" srcId="{F7013ED6-4E8B-42F6-AEDA-CAF61644D0B0}" destId="{0132E152-0DAA-4C56-91D8-0F136CA108C6}" srcOrd="1" destOrd="0" parTransId="{3AADD1BD-B672-4EFD-B397-3AD9A9E3E28F}" sibTransId="{D71FCE76-15BA-40B5-8EAF-3B5643111225}"/>
    <dgm:cxn modelId="{D2627C5B-1572-47E9-8146-AABC75C884FE}" type="presOf" srcId="{F7013ED6-4E8B-42F6-AEDA-CAF61644D0B0}" destId="{8F61D46F-45B7-4E8E-81B8-FA2A4D3F4896}" srcOrd="0" destOrd="0" presId="urn:microsoft.com/office/officeart/2018/2/layout/IconVerticalSolidList"/>
    <dgm:cxn modelId="{BEF2E350-DB6F-4BD7-BE12-65FA5A8DFC67}" type="presOf" srcId="{0132E152-0DAA-4C56-91D8-0F136CA108C6}" destId="{BA89613F-83C6-4D2F-B4A0-CCFFDC7FEF70}" srcOrd="0" destOrd="0" presId="urn:microsoft.com/office/officeart/2018/2/layout/IconVerticalSolidList"/>
    <dgm:cxn modelId="{2123E450-7D3E-4C19-ABB3-422935F66819}" srcId="{F7013ED6-4E8B-42F6-AEDA-CAF61644D0B0}" destId="{F69530C0-F2C7-4F17-9054-3349EEED3A25}" srcOrd="0" destOrd="0" parTransId="{D20BB453-F3D3-41EA-82A5-20F10ED019C9}" sibTransId="{FAEA2741-1B3A-4C9B-890D-333A84E886BB}"/>
    <dgm:cxn modelId="{F0932EDE-31F3-41EF-A83A-270C5A1E831D}" type="presOf" srcId="{F69530C0-F2C7-4F17-9054-3349EEED3A25}" destId="{31BDE944-5F90-462A-A06C-767F7EF93D9F}" srcOrd="0" destOrd="0" presId="urn:microsoft.com/office/officeart/2018/2/layout/IconVerticalSolidList"/>
    <dgm:cxn modelId="{57D5B52F-5D58-4067-B294-88BC663547E1}" type="presParOf" srcId="{8F61D46F-45B7-4E8E-81B8-FA2A4D3F4896}" destId="{51DCB47F-46BA-433C-83FD-25EEFB129F4A}" srcOrd="0" destOrd="0" presId="urn:microsoft.com/office/officeart/2018/2/layout/IconVerticalSolidList"/>
    <dgm:cxn modelId="{368D4307-C962-4A18-ABD0-C237080D0779}" type="presParOf" srcId="{51DCB47F-46BA-433C-83FD-25EEFB129F4A}" destId="{82ABDA70-A444-405A-87F2-3DEF76871BF9}" srcOrd="0" destOrd="0" presId="urn:microsoft.com/office/officeart/2018/2/layout/IconVerticalSolidList"/>
    <dgm:cxn modelId="{222CF73E-9C59-4811-9A0C-401FE8DE2E7B}" type="presParOf" srcId="{51DCB47F-46BA-433C-83FD-25EEFB129F4A}" destId="{8412451C-0199-4BC2-9B68-AFEE92460DB9}" srcOrd="1" destOrd="0" presId="urn:microsoft.com/office/officeart/2018/2/layout/IconVerticalSolidList"/>
    <dgm:cxn modelId="{805351DD-DC92-48B2-A2F1-E1FB554BD9C1}" type="presParOf" srcId="{51DCB47F-46BA-433C-83FD-25EEFB129F4A}" destId="{00C10D17-ACC8-4B90-B4F8-1F745825617E}" srcOrd="2" destOrd="0" presId="urn:microsoft.com/office/officeart/2018/2/layout/IconVerticalSolidList"/>
    <dgm:cxn modelId="{72DF12B2-84E2-4EDD-B3E3-13851C3737A2}" type="presParOf" srcId="{51DCB47F-46BA-433C-83FD-25EEFB129F4A}" destId="{31BDE944-5F90-462A-A06C-767F7EF93D9F}" srcOrd="3" destOrd="0" presId="urn:microsoft.com/office/officeart/2018/2/layout/IconVerticalSolidList"/>
    <dgm:cxn modelId="{97770F45-24CB-45B6-A236-1CCC6BFA2986}" type="presParOf" srcId="{8F61D46F-45B7-4E8E-81B8-FA2A4D3F4896}" destId="{EA7E3B29-B20A-4BDB-B07F-65B20389A139}" srcOrd="1" destOrd="0" presId="urn:microsoft.com/office/officeart/2018/2/layout/IconVerticalSolidList"/>
    <dgm:cxn modelId="{C5FC29FA-26C5-4809-A65C-BFBC9534EAA3}" type="presParOf" srcId="{8F61D46F-45B7-4E8E-81B8-FA2A4D3F4896}" destId="{35ADE1DF-FCCD-44BD-ADA1-25195526B2C9}" srcOrd="2" destOrd="0" presId="urn:microsoft.com/office/officeart/2018/2/layout/IconVerticalSolidList"/>
    <dgm:cxn modelId="{87200458-5941-4814-8541-3996251BC6B7}" type="presParOf" srcId="{35ADE1DF-FCCD-44BD-ADA1-25195526B2C9}" destId="{A6A73D50-4A50-4132-9591-A4A095D4C9EA}" srcOrd="0" destOrd="0" presId="urn:microsoft.com/office/officeart/2018/2/layout/IconVerticalSolidList"/>
    <dgm:cxn modelId="{3AEC6012-072E-4F19-A98F-72DCF7CC7252}" type="presParOf" srcId="{35ADE1DF-FCCD-44BD-ADA1-25195526B2C9}" destId="{9CD7471A-7A60-4F67-9C2F-24D90DBF2111}" srcOrd="1" destOrd="0" presId="urn:microsoft.com/office/officeart/2018/2/layout/IconVerticalSolidList"/>
    <dgm:cxn modelId="{6B97AF9F-110B-41A4-8F6C-C870A892DE14}" type="presParOf" srcId="{35ADE1DF-FCCD-44BD-ADA1-25195526B2C9}" destId="{F6CE3BF5-A14C-4BCE-8D95-81CD41E5B7FA}" srcOrd="2" destOrd="0" presId="urn:microsoft.com/office/officeart/2018/2/layout/IconVerticalSolidList"/>
    <dgm:cxn modelId="{591125AC-5D00-4010-9C51-FF77A9EDAA7D}" type="presParOf" srcId="{35ADE1DF-FCCD-44BD-ADA1-25195526B2C9}" destId="{BA89613F-83C6-4D2F-B4A0-CCFFDC7FEF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DD227-AE16-459A-8DB2-A5D51DB5CDE4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A34DA-6636-4FFD-9987-7BB7E8C84339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CC6AD-D468-4D9C-809A-AAD5B9B2B92F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Realizar una aplicación de Nutrición para los jóvenes estudiantes.</a:t>
          </a:r>
          <a:endParaRPr lang="en-US" sz="2200" kern="1200"/>
        </a:p>
      </dsp:txBody>
      <dsp:txXfrm>
        <a:off x="1126608" y="1924"/>
        <a:ext cx="4786828" cy="975418"/>
      </dsp:txXfrm>
    </dsp:sp>
    <dsp:sp modelId="{9A54D3DE-48FC-4167-97DE-C11515263116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981D9-8440-4418-B7A4-3A437D925410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81771-4148-49B7-8F81-1DD5A6AE7C23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Mejorar la salud de los estudiantes.</a:t>
          </a:r>
          <a:endParaRPr lang="en-US" sz="2200" kern="1200"/>
        </a:p>
      </dsp:txBody>
      <dsp:txXfrm>
        <a:off x="1126608" y="1221197"/>
        <a:ext cx="4786828" cy="975418"/>
      </dsp:txXfrm>
    </dsp:sp>
    <dsp:sp modelId="{5BAA2F7C-4F59-46EE-96C7-D77310213F38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EC528-CF45-4301-8E20-15A05FDBE73E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ACAAD-B0C9-434B-AAEA-30A32D642235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Reemplazar sus comidas malas por alimentos sanos.</a:t>
          </a:r>
          <a:endParaRPr lang="en-US" sz="2200" kern="1200"/>
        </a:p>
      </dsp:txBody>
      <dsp:txXfrm>
        <a:off x="1126608" y="2440471"/>
        <a:ext cx="4786828" cy="975418"/>
      </dsp:txXfrm>
    </dsp:sp>
    <dsp:sp modelId="{EF15E0BD-425C-4580-AB1C-33D24F2BD1C8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09885-F7BE-45A5-BBFA-990217CB9882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91A03-FB39-43BD-8136-36AE149B5C17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Generar un estilo de vida más sano y agradable.</a:t>
          </a:r>
          <a:endParaRPr lang="en-US" sz="2200" kern="1200"/>
        </a:p>
      </dsp:txBody>
      <dsp:txXfrm>
        <a:off x="1126608" y="3659744"/>
        <a:ext cx="4786828" cy="975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BDA70-A444-405A-87F2-3DEF76871BF9}">
      <dsp:nvSpPr>
        <dsp:cNvPr id="0" name=""/>
        <dsp:cNvSpPr/>
      </dsp:nvSpPr>
      <dsp:spPr>
        <a:xfrm>
          <a:off x="0" y="492690"/>
          <a:ext cx="5913437" cy="1651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2451C-0199-4BC2-9B68-AFEE92460DB9}">
      <dsp:nvSpPr>
        <dsp:cNvPr id="0" name=""/>
        <dsp:cNvSpPr/>
      </dsp:nvSpPr>
      <dsp:spPr>
        <a:xfrm>
          <a:off x="499718" y="864382"/>
          <a:ext cx="908579" cy="9085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DE944-5F90-462A-A06C-767F7EF93D9F}">
      <dsp:nvSpPr>
        <dsp:cNvPr id="0" name=""/>
        <dsp:cNvSpPr/>
      </dsp:nvSpPr>
      <dsp:spPr>
        <a:xfrm>
          <a:off x="1908016" y="492690"/>
          <a:ext cx="4005420" cy="16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33" tIns="174833" rIns="174833" bIns="1748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/>
            <a:t>El motivo para realizar este proyecto es para mejorar la salud de los jóvenes estudiantes de colegios estatales. A causa de que cada año vemos que los jóvenes consumen mas comida chatarra, su mala alimentación en un horario inadecuado, su falta de apetito, su falta de concentración y bajos resultados académicos, etc. </a:t>
          </a:r>
          <a:endParaRPr lang="en-US" sz="1400" kern="1200"/>
        </a:p>
      </dsp:txBody>
      <dsp:txXfrm>
        <a:off x="1908016" y="492690"/>
        <a:ext cx="4005420" cy="1651962"/>
      </dsp:txXfrm>
    </dsp:sp>
    <dsp:sp modelId="{A6A73D50-4A50-4132-9591-A4A095D4C9EA}">
      <dsp:nvSpPr>
        <dsp:cNvPr id="0" name=""/>
        <dsp:cNvSpPr/>
      </dsp:nvSpPr>
      <dsp:spPr>
        <a:xfrm>
          <a:off x="0" y="2492434"/>
          <a:ext cx="5913437" cy="16519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7471A-7A60-4F67-9C2F-24D90DBF2111}">
      <dsp:nvSpPr>
        <dsp:cNvPr id="0" name=""/>
        <dsp:cNvSpPr/>
      </dsp:nvSpPr>
      <dsp:spPr>
        <a:xfrm>
          <a:off x="499718" y="2864126"/>
          <a:ext cx="908579" cy="9085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9613F-83C6-4D2F-B4A0-CCFFDC7FEF70}">
      <dsp:nvSpPr>
        <dsp:cNvPr id="0" name=""/>
        <dsp:cNvSpPr/>
      </dsp:nvSpPr>
      <dsp:spPr>
        <a:xfrm>
          <a:off x="1908016" y="2492434"/>
          <a:ext cx="4005420" cy="16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33" tIns="174833" rIns="174833" bIns="1748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/>
            <a:t>Ante estos problemas este proyecto tiene como objetivo mejorar la alimentación de los estudiantes. Mediante una larga investigación a los estudiantes, generando confianza en el área de la medicina, realizando una aplicación en la cual el estudiante se sienta cómodo de utilizar y pueda mejorar su salud.</a:t>
          </a:r>
          <a:endParaRPr lang="en-US" sz="1400" kern="1200"/>
        </a:p>
      </dsp:txBody>
      <dsp:txXfrm>
        <a:off x="1908016" y="2492434"/>
        <a:ext cx="4005420" cy="1651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9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3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9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0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4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8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E5D1-F5CD-481A-A542-01F15E5714E3}" type="datetimeFigureOut">
              <a:rPr lang="es-PE" smtClean="0"/>
              <a:t>10/09/2022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E516A5-07CC-4A26-B2D9-34B104103EEE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1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F87DD-5064-A9F0-FD84-BDF3A165C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465" y="535578"/>
            <a:ext cx="8637073" cy="3832338"/>
          </a:xfrm>
        </p:spPr>
        <p:txBody>
          <a:bodyPr>
            <a:normAutofit fontScale="90000"/>
          </a:bodyPr>
          <a:lstStyle/>
          <a:p>
            <a:r>
              <a:rPr lang="es-419" sz="4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Implementación de un sistema web de nutrición para los Colegios Estatales del Perú, Lima, Ate</a:t>
            </a:r>
            <a:br>
              <a:rPr lang="es-P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FDA35D-E9D6-D94D-694F-2AB02E622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0780" y="3540035"/>
            <a:ext cx="3665220" cy="1655762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419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Integrantes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Carbajal Tapia Frank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Melo Terrel Luis Enrique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Tuesta Saldaña Alexander</a:t>
            </a:r>
            <a:endParaRPr lang="es-PE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D855022-1ED7-01F7-4704-25B91C6827A4}"/>
              </a:ext>
            </a:extLst>
          </p:cNvPr>
          <p:cNvSpPr txBox="1">
            <a:spLocks/>
          </p:cNvSpPr>
          <p:nvPr/>
        </p:nvSpPr>
        <p:spPr>
          <a:xfrm>
            <a:off x="7002782" y="3630296"/>
            <a:ext cx="36652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Docente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Vicky Huillca </a:t>
            </a:r>
            <a:r>
              <a:rPr lang="es-419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Ayza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572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pt-BR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MARCO TEORICO</a:t>
            </a:r>
            <a:br>
              <a:rPr lang="es-PE" sz="3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3E5D6-6C84-A5DA-9892-FBE23D56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pt-BR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Fundamento Teórico</a:t>
            </a:r>
            <a:endParaRPr lang="es-PE" b="1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>
                <a:solidFill>
                  <a:srgbClr val="000000"/>
                </a:solidFill>
              </a:rPr>
              <a:t>Es un lenguaje multiplataforma, ejecutable en la mayoría de los sistemas operativos. Además, es un software de distribución libre, y sobre todo un lenguaje completo que dispone de una librería y utilidades amplias.</a:t>
            </a:r>
          </a:p>
          <a:p>
            <a:pPr marL="0" indent="0">
              <a:buNone/>
            </a:pPr>
            <a:r>
              <a:rPr lang="es-ES">
                <a:solidFill>
                  <a:srgbClr val="000000"/>
                </a:solidFill>
              </a:rPr>
              <a:t>Sin embargo, Martínez &amp; De Guevara nos menciona que, es de ejecución lenta y difícil de aprender debido a su compleja sintaxis</a:t>
            </a:r>
          </a:p>
          <a:p>
            <a:endParaRPr lang="es-PE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11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3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8E8834-87C5-6050-330F-2188F0FF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Proyect Charter</a:t>
            </a:r>
            <a:br>
              <a:rPr lang="en-US" sz="4800"/>
            </a:br>
            <a:endParaRPr lang="en-US" sz="48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D1434D35-FC15-FED8-6647-B98840BB7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50" y="301443"/>
            <a:ext cx="4232353" cy="56291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4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B26FF-950E-7702-65F9-7828F2EA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Ishikawa</a:t>
            </a:r>
            <a:br>
              <a:rPr lang="es-PE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6617993-EB49-0C82-A46B-4940ADF3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13" y="1071990"/>
            <a:ext cx="10342773" cy="49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9786-EA68-E0D9-5EF6-281B1B45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Backlog </a:t>
            </a:r>
            <a:br>
              <a:rPr lang="es-PE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1A83F58C-E137-6E31-D4D9-2F81E41C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4" y="1033397"/>
            <a:ext cx="7737231" cy="50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4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04C0D-82B7-7469-AED7-B1B36C45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Lean Canvas</a:t>
            </a:r>
            <a:br>
              <a:rPr lang="es-PE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3" name="Imagen 2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01A32040-74D8-4232-00D0-ED55AF0E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29" y="1109758"/>
            <a:ext cx="8494542" cy="51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6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C2307-BFE3-1F72-5E28-98D9F7B3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Negocio</a:t>
            </a:r>
            <a:br>
              <a:rPr lang="es-PE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057AE7-A7A8-929D-1BD7-A2FCE78DF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" t="513" r="396" b="1526"/>
          <a:stretch/>
        </p:blipFill>
        <p:spPr bwMode="auto">
          <a:xfrm>
            <a:off x="1810385" y="1181686"/>
            <a:ext cx="8571229" cy="4871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713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307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90" name="Picture 308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1" name="Straight Connector 308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Entérate cómo Juan Luis Guerra da las Gracias - Revista Ronda">
            <a:extLst>
              <a:ext uri="{FF2B5EF4-FFF2-40B4-BE49-F238E27FC236}">
                <a16:creationId xmlns:a16="http://schemas.microsoft.com/office/drawing/2014/main" id="{9893EE3D-CD9C-E42F-BBC9-7EB000077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1" b="5241"/>
          <a:stretch/>
        </p:blipFill>
        <p:spPr bwMode="auto">
          <a:xfrm>
            <a:off x="20" y="10"/>
            <a:ext cx="12191980" cy="612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s-PE" sz="3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Definición de Problema</a:t>
            </a:r>
            <a:br>
              <a:rPr lang="es-PE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PE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3E5D6-6C84-A5DA-9892-FBE23D56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s-P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La mala Alimentación que tienen los jóvenes estudiantes de los colegios estatales del Peru, Lima, Ate.</a:t>
            </a:r>
            <a:endParaRPr lang="es-PE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PE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0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s-PE" sz="3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Descripcion del Problema</a:t>
            </a:r>
            <a:br>
              <a:rPr lang="es-PE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PE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3E5D6-6C84-A5DA-9892-FBE23D56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P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Los jóvenes estudiantes de los colegios de Ate presentan una baja concentración de hemoglobina, hay estudiantes con anemia, mala concentración en las clases, no son interactivos, cuentan con baja autoestima y no se sienten bien.</a:t>
            </a:r>
            <a:endParaRPr lang="es-PE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s-PE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9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s-PE" sz="3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Definición de Objetivos</a:t>
            </a:r>
            <a:br>
              <a:rPr lang="es-PE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PE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3E5D6-6C84-A5DA-9892-FBE23D56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342900" marR="1905" lvl="0" indent="-342900" rtl="0">
              <a:lnSpc>
                <a:spcPct val="110000"/>
              </a:lnSpc>
              <a:buFont typeface="+mj-lt"/>
              <a:buAutoNum type="arabicPeriod"/>
            </a:pPr>
            <a:r>
              <a:rPr lang="es-PE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Reducir la cantidad de jóvenes con Anemia.</a:t>
            </a:r>
            <a:endParaRPr lang="es-PE" sz="1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lnSpc>
                <a:spcPct val="110000"/>
              </a:lnSpc>
              <a:buFont typeface="+mj-lt"/>
              <a:buAutoNum type="arabicPeriod"/>
            </a:pPr>
            <a:r>
              <a:rPr lang="es-PE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Aumentar la concentración de Hemoglobina de los estudiantes.</a:t>
            </a:r>
            <a:endParaRPr lang="es-PE" sz="1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lnSpc>
                <a:spcPct val="110000"/>
              </a:lnSpc>
              <a:buFont typeface="+mj-lt"/>
              <a:buAutoNum type="arabicPeriod"/>
            </a:pPr>
            <a:r>
              <a:rPr lang="es-PE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Investigar las razones por las cuales los jóvenes tienen bajos niveles de hemoglobina.</a:t>
            </a:r>
            <a:endParaRPr lang="es-PE" sz="1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lnSpc>
                <a:spcPct val="110000"/>
              </a:lnSpc>
              <a:buFont typeface="+mj-lt"/>
              <a:buAutoNum type="arabicPeriod"/>
            </a:pPr>
            <a:r>
              <a:rPr lang="es-PE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Realizar un estudio de los alimentos que los estudiantes consumen todos los días.</a:t>
            </a:r>
            <a:endParaRPr lang="es-PE" sz="1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lnSpc>
                <a:spcPct val="110000"/>
              </a:lnSpc>
              <a:buFont typeface="+mj-lt"/>
              <a:buAutoNum type="arabicPeriod"/>
            </a:pPr>
            <a:r>
              <a:rPr lang="es-PE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Aumentar la autoestima y la seguridad de los estudiantes.</a:t>
            </a:r>
            <a:endParaRPr lang="es-PE" sz="1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lnSpc>
                <a:spcPct val="110000"/>
              </a:lnSpc>
              <a:buFont typeface="+mj-lt"/>
              <a:buAutoNum type="arabicPeriod"/>
            </a:pPr>
            <a:r>
              <a:rPr lang="es-PE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 opciones saludables a alimentos saludables.</a:t>
            </a:r>
            <a:endParaRPr lang="es-PE" sz="1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lnSpc>
                <a:spcPct val="110000"/>
              </a:lnSpc>
              <a:buFont typeface="+mj-lt"/>
              <a:buAutoNum type="arabicPeriod"/>
            </a:pPr>
            <a:r>
              <a:rPr lang="es-PE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Mejorar el estilo de vida de los estudiantes.</a:t>
            </a:r>
            <a:endParaRPr lang="es-PE" sz="1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lnSpc>
                <a:spcPct val="110000"/>
              </a:lnSpc>
              <a:spcAft>
                <a:spcPts val="25"/>
              </a:spcAft>
              <a:buFont typeface="+mj-lt"/>
              <a:buAutoNum type="arabicPeriod"/>
            </a:pPr>
            <a:r>
              <a:rPr lang="es-PE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Generar la confianza de los estudiantes con la medicina para una vida mejor.</a:t>
            </a:r>
            <a:endParaRPr lang="es-PE" sz="14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s-PE" sz="1400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s-PE" sz="3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Objetivo General</a:t>
            </a:r>
            <a:br>
              <a:rPr lang="es-PE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PE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3E5D6-6C84-A5DA-9892-FBE23D56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s-P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Mejorar la alimentación de los estudiantes de los colegios estatales de Ate.</a:t>
            </a:r>
            <a:endParaRPr lang="es-PE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PE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6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PE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Objetivos Específicos</a:t>
            </a:r>
            <a:br>
              <a:rPr lang="es-PE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PE"/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8A50586-6A17-17A0-E77B-F1173CFA6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1533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4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s-PE" sz="3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Alcances y Limitaciones </a:t>
            </a:r>
            <a:br>
              <a:rPr lang="es-PE" sz="36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PE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3E5D6-6C84-A5DA-9892-FBE23D56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 marL="342900" marR="1905" lvl="0" indent="-342900">
              <a:buFont typeface="+mj-lt"/>
              <a:buAutoNum type="arabicPeriod"/>
            </a:pPr>
            <a:r>
              <a:rPr lang="es-P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de registro tradicional.</a:t>
            </a:r>
            <a:endParaRPr lang="es-PE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buFont typeface="+mj-lt"/>
              <a:buAutoNum type="arabicPeriod"/>
            </a:pPr>
            <a:r>
              <a:rPr lang="es-P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con una gama de opciones para el usuario.</a:t>
            </a:r>
            <a:endParaRPr lang="es-PE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buFont typeface="+mj-lt"/>
              <a:buAutoNum type="arabicPeriod"/>
            </a:pPr>
            <a:r>
              <a:rPr lang="es-P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Cuenta con registro de citas a un centro médico.</a:t>
            </a:r>
            <a:endParaRPr lang="es-PE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buFont typeface="+mj-lt"/>
              <a:buAutoNum type="arabicPeriod"/>
            </a:pPr>
            <a:r>
              <a:rPr lang="es-P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cuenta con una seguridad alta de datos.</a:t>
            </a:r>
            <a:endParaRPr lang="es-PE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905" lvl="0" indent="-342900">
              <a:spcAft>
                <a:spcPts val="25"/>
              </a:spcAft>
              <a:buFont typeface="+mj-lt"/>
              <a:buAutoNum type="arabicPeriod"/>
            </a:pPr>
            <a:r>
              <a:rPr lang="es-PE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 cuenta con un desarrollo móvil por el momento.</a:t>
            </a:r>
            <a:endParaRPr lang="es-PE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419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 cuenta con data centers.</a:t>
            </a:r>
            <a:endParaRPr lang="es-PE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6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PE" sz="3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Justificación </a:t>
            </a:r>
            <a:br>
              <a:rPr lang="es-PE" sz="30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PE" sz="3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9CF3A2-5219-BCE6-768C-899024126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50317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75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6AB1C-E960-25C2-540F-D4EC112A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804519"/>
            <a:ext cx="9603275" cy="1049235"/>
          </a:xfrm>
        </p:spPr>
        <p:txBody>
          <a:bodyPr>
            <a:noAutofit/>
          </a:bodyPr>
          <a:lstStyle/>
          <a:p>
            <a:r>
              <a:rPr lang="es-PE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Estado del Arte</a:t>
            </a:r>
            <a:br>
              <a:rPr lang="es-PE" sz="4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PE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3E5D6-6C84-A5DA-9892-FBE23D56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4903501" cy="4199727"/>
          </a:xfrm>
        </p:spPr>
        <p:txBody>
          <a:bodyPr>
            <a:normAutofit/>
          </a:bodyPr>
          <a:lstStyle/>
          <a:p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Gestión de bases de datos (DBMS)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Normalización de datos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Reglas y restricciones definidas por el usuario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Protocolos de seguridad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Copia de seguridad de datos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419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Estructuración de datos</a:t>
            </a:r>
            <a:endParaRPr lang="es-PE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Aplicativo de Nutrición</a:t>
            </a:r>
            <a:endParaRPr lang="es-P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Sistema Web</a:t>
            </a:r>
            <a:endParaRPr lang="es-P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Aplicación Web</a:t>
            </a:r>
            <a:endParaRPr lang="es-PE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A69CE6-D279-9673-B019-EA3CADE9A16E}"/>
              </a:ext>
            </a:extLst>
          </p:cNvPr>
          <p:cNvSpPr txBox="1">
            <a:spLocks/>
          </p:cNvSpPr>
          <p:nvPr/>
        </p:nvSpPr>
        <p:spPr>
          <a:xfrm>
            <a:off x="6253216" y="1853753"/>
            <a:ext cx="4903501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Desarrollo e implementación de un sistema</a:t>
            </a: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Impacto</a:t>
            </a:r>
          </a:p>
          <a:p>
            <a:r>
              <a:rPr lang="es-PE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Framework</a:t>
            </a: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Laravel</a:t>
            </a:r>
          </a:p>
          <a:p>
            <a:r>
              <a:rPr lang="es-PE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Scrum</a:t>
            </a: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Aplicación de las T</a:t>
            </a:r>
            <a:r>
              <a:rPr lang="es-PE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IC en Nutricion</a:t>
            </a:r>
          </a:p>
          <a:p>
            <a:r>
              <a:rPr lang="es-P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Masa corporal</a:t>
            </a:r>
          </a:p>
          <a:p>
            <a:endParaRPr lang="es-PE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986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548</Words>
  <Application>Microsoft Office PowerPoint</Application>
  <PresentationFormat>Panorámica</PresentationFormat>
  <Paragraphs>63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Times New Roman</vt:lpstr>
      <vt:lpstr>Galería</vt:lpstr>
      <vt:lpstr>Implementación de un sistema web de nutrición para los Colegios Estatales del Perú, Lima, Ate </vt:lpstr>
      <vt:lpstr>Definición de Problema </vt:lpstr>
      <vt:lpstr>Descripcion del Problema </vt:lpstr>
      <vt:lpstr>Definición de Objetivos </vt:lpstr>
      <vt:lpstr>Objetivo General </vt:lpstr>
      <vt:lpstr>Objetivos Específicos </vt:lpstr>
      <vt:lpstr>Alcances y Limitaciones  </vt:lpstr>
      <vt:lpstr>Justificación  </vt:lpstr>
      <vt:lpstr>Estado del Arte </vt:lpstr>
      <vt:lpstr>MARCO TEORICO </vt:lpstr>
      <vt:lpstr>Proyect Charter </vt:lpstr>
      <vt:lpstr>Diagrama Ishikawa </vt:lpstr>
      <vt:lpstr>Product Backlog  </vt:lpstr>
      <vt:lpstr>Lean Canvas </vt:lpstr>
      <vt:lpstr>Modelo Negocio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sistema web de nutrición para los Colegios Estatales del Perú, Lima, Ate </dc:title>
  <dc:creator>ALUMNO - FRANK MARLON CARBAJAL TAPIA</dc:creator>
  <cp:lastModifiedBy>ALUMNO - FRANK MARLON CARBAJAL TAPIA</cp:lastModifiedBy>
  <cp:revision>1</cp:revision>
  <dcterms:created xsi:type="dcterms:W3CDTF">2022-09-10T11:29:59Z</dcterms:created>
  <dcterms:modified xsi:type="dcterms:W3CDTF">2022-09-10T12:29:44Z</dcterms:modified>
</cp:coreProperties>
</file>