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7" r:id="rId2"/>
    <p:sldId id="298" r:id="rId3"/>
    <p:sldId id="300" r:id="rId4"/>
    <p:sldId id="301" r:id="rId5"/>
    <p:sldId id="277" r:id="rId6"/>
    <p:sldId id="264" r:id="rId7"/>
    <p:sldId id="304" r:id="rId8"/>
    <p:sldId id="313" r:id="rId9"/>
    <p:sldId id="305" r:id="rId10"/>
    <p:sldId id="310" r:id="rId11"/>
    <p:sldId id="309" r:id="rId12"/>
    <p:sldId id="306" r:id="rId13"/>
    <p:sldId id="312" r:id="rId14"/>
    <p:sldId id="311" r:id="rId15"/>
    <p:sldId id="307" r:id="rId16"/>
    <p:sldId id="284" r:id="rId17"/>
    <p:sldId id="285" r:id="rId18"/>
    <p:sldId id="286" r:id="rId19"/>
    <p:sldId id="287" r:id="rId20"/>
    <p:sldId id="303" r:id="rId21"/>
    <p:sldId id="302" r:id="rId22"/>
    <p:sldId id="288" r:id="rId23"/>
    <p:sldId id="290" r:id="rId24"/>
    <p:sldId id="291" r:id="rId25"/>
    <p:sldId id="292" r:id="rId26"/>
    <p:sldId id="289" r:id="rId27"/>
    <p:sldId id="278" r:id="rId28"/>
    <p:sldId id="256" r:id="rId29"/>
    <p:sldId id="257" r:id="rId30"/>
    <p:sldId id="258" r:id="rId31"/>
    <p:sldId id="259" r:id="rId32"/>
    <p:sldId id="266" r:id="rId33"/>
    <p:sldId id="268" r:id="rId34"/>
    <p:sldId id="279" r:id="rId35"/>
    <p:sldId id="260" r:id="rId36"/>
    <p:sldId id="261" r:id="rId37"/>
    <p:sldId id="299" r:id="rId38"/>
    <p:sldId id="280" r:id="rId39"/>
    <p:sldId id="262" r:id="rId40"/>
    <p:sldId id="263" r:id="rId41"/>
    <p:sldId id="281" r:id="rId42"/>
    <p:sldId id="265" r:id="rId43"/>
    <p:sldId id="282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83" r:id="rId52"/>
    <p:sldId id="276" r:id="rId53"/>
    <p:sldId id="293" r:id="rId54"/>
    <p:sldId id="296" r:id="rId55"/>
    <p:sldId id="295" r:id="rId56"/>
    <p:sldId id="294" r:id="rId5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304"/>
            <p14:sldId id="313"/>
            <p14:sldId id="305"/>
            <p14:sldId id="310"/>
            <p14:sldId id="309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 varScale="1">
        <p:scale>
          <a:sx n="60" d="100"/>
          <a:sy n="60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24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4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 smtClean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19.12.2017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Notes for </a:t>
            </a:r>
            <a:r>
              <a:rPr lang="nb-NO" dirty="0" err="1" smtClean="0"/>
              <a:t>OpenCL-implementation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Forward </a:t>
            </a:r>
            <a:r>
              <a:rPr lang="nb-NO" dirty="0" err="1" smtClean="0"/>
              <a:t>Backward</a:t>
            </a:r>
            <a:r>
              <a:rPr lang="nb-NO" dirty="0" smtClean="0"/>
              <a:t> Linear and </a:t>
            </a:r>
            <a:r>
              <a:rPr lang="nb-NO" dirty="0" err="1" smtClean="0"/>
              <a:t>Centered</a:t>
            </a:r>
            <a:r>
              <a:rPr lang="nb-NO" dirty="0" smtClean="0"/>
              <a:t> in Time </a:t>
            </a:r>
            <a:r>
              <a:rPr lang="nb-NO" dirty="0" err="1" smtClean="0"/>
              <a:t>Centered</a:t>
            </a:r>
            <a:r>
              <a:rPr lang="nb-NO" dirty="0" smtClean="0"/>
              <a:t> in Space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André R. Brodtkorb, 2016-05-30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  <p:sp>
        <p:nvSpPr>
          <p:cNvPr id="128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9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  <p:sp>
        <p:nvSpPr>
          <p:cNvPr id="140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KP07 / </a:t>
            </a:r>
            <a:r>
              <a:rPr lang="nb-NO" dirty="0"/>
              <a:t>CDKLM</a:t>
            </a:r>
            <a:r>
              <a:rPr lang="nb-NO" dirty="0" smtClean="0"/>
              <a:t> </a:t>
            </a:r>
            <a:r>
              <a:rPr lang="nb-NO" dirty="0"/>
              <a:t>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  <p:sp>
        <p:nvSpPr>
          <p:cNvPr id="140" name="Rounded Rectangle 136"/>
          <p:cNvSpPr/>
          <p:nvPr/>
        </p:nvSpPr>
        <p:spPr>
          <a:xfrm>
            <a:off x="2868706" y="1692000"/>
            <a:ext cx="301200" cy="31680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42" name="Rounded Rectangle 136"/>
          <p:cNvSpPr/>
          <p:nvPr/>
        </p:nvSpPr>
        <p:spPr>
          <a:xfrm>
            <a:off x="2873973" y="1701057"/>
            <a:ext cx="301200" cy="31680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Background</a:t>
            </a:r>
            <a:r>
              <a:rPr lang="nb-NO" dirty="0" smtClean="0"/>
              <a:t> / References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slides </a:t>
            </a:r>
            <a:r>
              <a:rPr lang="nb-NO" dirty="0" err="1" smtClean="0"/>
              <a:t>includes</a:t>
            </a:r>
            <a:r>
              <a:rPr lang="nb-NO" dirty="0" smtClean="0"/>
              <a:t> a </a:t>
            </a:r>
            <a:r>
              <a:rPr lang="nb-NO" dirty="0" err="1" smtClean="0"/>
              <a:t>set</a:t>
            </a:r>
            <a:r>
              <a:rPr lang="nb-NO" dirty="0" smtClean="0"/>
              <a:t> or </a:t>
            </a:r>
            <a:r>
              <a:rPr lang="nb-NO" dirty="0" err="1" smtClean="0"/>
              <a:t>interpretations</a:t>
            </a:r>
            <a:r>
              <a:rPr lang="nb-NO" dirty="0" smtClean="0"/>
              <a:t> to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different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SWEs. It is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L. P. Røed,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simple </a:t>
            </a:r>
            <a:r>
              <a:rPr lang="nb-NO" dirty="0" err="1" smtClean="0"/>
              <a:t>ocean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r>
              <a:rPr lang="nb-NO" dirty="0" err="1" smtClean="0"/>
              <a:t>use</a:t>
            </a:r>
            <a:r>
              <a:rPr lang="nb-NO" dirty="0" smtClean="0"/>
              <a:t> in ensemble </a:t>
            </a:r>
            <a:r>
              <a:rPr lang="nb-NO" dirty="0" err="1" smtClean="0"/>
              <a:t>predictions</a:t>
            </a:r>
            <a:r>
              <a:rPr lang="nb-NO" dirty="0" smtClean="0"/>
              <a:t> Part I: </a:t>
            </a:r>
            <a:r>
              <a:rPr lang="nb-NO" dirty="0" err="1" smtClean="0"/>
              <a:t>Theory</a:t>
            </a:r>
            <a:r>
              <a:rPr lang="nb-NO" dirty="0"/>
              <a:t> </a:t>
            </a:r>
            <a:r>
              <a:rPr lang="nb-NO" dirty="0" smtClean="0"/>
              <a:t>and Part II: </a:t>
            </a:r>
            <a:r>
              <a:rPr lang="nb-NO" dirty="0" err="1" smtClean="0"/>
              <a:t>Benchmark</a:t>
            </a:r>
            <a:r>
              <a:rPr lang="nb-NO" dirty="0" smtClean="0"/>
              <a:t> cases, met.no report 5/2012</a:t>
            </a:r>
          </a:p>
          <a:p>
            <a:r>
              <a:rPr lang="nb-NO" dirty="0" smtClean="0"/>
              <a:t>A. R. Brodtkorb, T. R. Hagen. L. P. Røed, </a:t>
            </a:r>
            <a:r>
              <a:rPr lang="en-US" dirty="0"/>
              <a:t>One-Layer Shallow Water Models on the </a:t>
            </a:r>
            <a:r>
              <a:rPr lang="en-US" dirty="0" smtClean="0"/>
              <a:t>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Boundary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Nonlinear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Nonlinear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: </a:t>
            </a:r>
            <a:r>
              <a:rPr lang="nb-NO" dirty="0" err="1" smtClean="0"/>
              <a:t>should</a:t>
            </a:r>
            <a:r>
              <a:rPr lang="nb-NO" dirty="0" smtClean="0"/>
              <a:t> be</a:t>
            </a:r>
          </a:p>
          <a:p>
            <a:r>
              <a:rPr lang="nb-NO" dirty="0" smtClean="0"/>
              <a:t>H_j-1, k + eta_j-1, k</a:t>
            </a:r>
            <a:endParaRPr lang="nb-NO" dirty="0"/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1/5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2/5</a:t>
            </a:r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 smtClean="0"/>
              <a:t>1-layer model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3/5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4/5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5/5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N^x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1/2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sign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term!</a:t>
            </a:r>
            <a:endParaRPr lang="nb-NO" dirty="0"/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Should</a:t>
            </a:r>
            <a:r>
              <a:rPr lang="nb-NO" dirty="0" smtClean="0"/>
              <a:t> not P hat </a:t>
            </a:r>
            <a:r>
              <a:rPr lang="nb-NO" dirty="0" err="1" smtClean="0"/>
              <a:t>also</a:t>
            </a:r>
            <a:r>
              <a:rPr lang="nb-NO" dirty="0" smtClean="0"/>
              <a:t> be dependent </a:t>
            </a:r>
            <a:r>
              <a:rPr lang="nb-NO" dirty="0" err="1" smtClean="0"/>
              <a:t>on</a:t>
            </a:r>
            <a:r>
              <a:rPr lang="nb-NO" dirty="0" smtClean="0"/>
              <a:t> 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2/2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 is </a:t>
            </a:r>
            <a:r>
              <a:rPr lang="nb-NO" dirty="0" err="1" smtClean="0"/>
              <a:t>correct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Atmospheric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= </a:t>
            </a:r>
            <a:r>
              <a:rPr lang="nb-NO" dirty="0" err="1" smtClean="0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Eddy </a:t>
            </a:r>
            <a:r>
              <a:rPr lang="nb-NO" dirty="0" err="1" smtClean="0"/>
              <a:t>viscosity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1/2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 smtClean="0"/>
              <a:t>2-layer non-linear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1 </a:t>
            </a:r>
            <a:r>
              <a:rPr lang="nb-NO" dirty="0" err="1" smtClean="0"/>
              <a:t>layer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extendible</a:t>
            </a:r>
            <a:r>
              <a:rPr lang="nb-NO" dirty="0" smtClean="0"/>
              <a:t> to more </a:t>
            </a:r>
            <a:r>
              <a:rPr lang="nb-NO" dirty="0" err="1" smtClean="0"/>
              <a:t>layers</a:t>
            </a:r>
            <a:endParaRPr lang="nb-N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 smtClean="0"/>
              <a:t>Ocean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modeled</a:t>
            </a:r>
            <a:r>
              <a:rPr lang="nb-NO" dirty="0" smtClean="0"/>
              <a:t> as a </a:t>
            </a:r>
            <a:r>
              <a:rPr lang="nb-NO" dirty="0" err="1" smtClean="0"/>
              <a:t>stratisfied</a:t>
            </a:r>
            <a:r>
              <a:rPr lang="nb-NO" dirty="0" smtClean="0"/>
              <a:t> medium </a:t>
            </a:r>
            <a:r>
              <a:rPr lang="nb-NO" dirty="0" err="1" smtClean="0"/>
              <a:t>with</a:t>
            </a:r>
            <a:r>
              <a:rPr lang="nb-NO" dirty="0" smtClean="0"/>
              <a:t> multiple </a:t>
            </a:r>
            <a:r>
              <a:rPr lang="nb-NO" dirty="0" err="1" smtClean="0"/>
              <a:t>homogeneous</a:t>
            </a:r>
            <a:r>
              <a:rPr lang="nb-NO" dirty="0" smtClean="0"/>
              <a:t> </a:t>
            </a:r>
            <a:r>
              <a:rPr lang="nb-NO" dirty="0" err="1" smtClean="0"/>
              <a:t>layers</a:t>
            </a:r>
            <a:endParaRPr lang="nb-NO" dirty="0" smtClean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Multiple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baroclinic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from </a:t>
            </a:r>
            <a:r>
              <a:rPr lang="nb-NO" dirty="0" err="1" smtClean="0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2/2</a:t>
            </a:r>
            <a:endParaRPr lang="nb-NO" dirty="0"/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Difference</a:t>
            </a:r>
            <a:r>
              <a:rPr lang="nb-NO" dirty="0" smtClean="0"/>
              <a:t> from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 1/1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y-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1/7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2/7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3/7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4/7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5/7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6/7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7/7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x-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smtClean="0"/>
              <a:t>U </a:t>
            </a:r>
            <a:r>
              <a:rPr lang="nb-NO" dirty="0"/>
              <a:t>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</a:t>
            </a:r>
            <a:r>
              <a:rPr lang="nb-NO" dirty="0" smtClean="0"/>
              <a:t>2</a:t>
            </a:r>
            <a:endParaRPr lang="nb-NO" dirty="0"/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 smtClean="0"/>
          </a:p>
          <a:p>
            <a:r>
              <a:rPr lang="nb-NO" dirty="0" smtClean="0"/>
              <a:t>Eta: (</a:t>
            </a:r>
            <a:r>
              <a:rPr lang="nb-NO" dirty="0" err="1" smtClean="0"/>
              <a:t>nx</a:t>
            </a:r>
            <a:r>
              <a:rPr lang="nb-NO" dirty="0" smtClean="0"/>
              <a:t>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</a:t>
            </a:r>
            <a:r>
              <a:rPr lang="nb-NO" dirty="0" err="1" smtClean="0"/>
              <a:t>nx</a:t>
            </a:r>
            <a:r>
              <a:rPr lang="nb-NO" dirty="0" smtClean="0"/>
              <a:t>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V (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  <a:endParaRPr lang="nb-NO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Block_width</a:t>
            </a:r>
            <a:r>
              <a:rPr lang="nb-NO" dirty="0" smtClean="0"/>
              <a:t> = 3</a:t>
            </a:r>
          </a:p>
          <a:p>
            <a:r>
              <a:rPr lang="nb-NO" dirty="0" err="1" smtClean="0"/>
              <a:t>Block_height</a:t>
            </a:r>
            <a:r>
              <a:rPr lang="nb-NO" dirty="0" smtClean="0"/>
              <a:t> = 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Eta: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ny</a:t>
            </a:r>
          </a:p>
          <a:p>
            <a:r>
              <a:rPr lang="nb-NO" dirty="0" smtClean="0"/>
              <a:t>U: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column</a:t>
            </a:r>
            <a:r>
              <a:rPr lang="nb-NO" dirty="0" smtClean="0"/>
              <a:t> - 	(nx-1) * ny</a:t>
            </a:r>
          </a:p>
          <a:p>
            <a:r>
              <a:rPr lang="nb-NO" dirty="0" smtClean="0"/>
              <a:t>V: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row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(ny-1)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(nx+2)*(nx+1)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73022" y="2519517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  <a:endParaRPr lang="nb-NO" dirty="0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2 eta (FIGURE)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  <p:sp>
        <p:nvSpPr>
          <p:cNvPr id="140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8782</TotalTime>
  <Words>1650</Words>
  <Application>Microsoft Office PowerPoint</Application>
  <PresentationFormat>Widescreen</PresentationFormat>
  <Paragraphs>654</Paragraphs>
  <Slides>56</Slides>
  <Notes>53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PowerPoint-presentasjon</vt:lpstr>
      <vt:lpstr>PowerPoint-presentasjon</vt:lpstr>
      <vt:lpstr>Cell Notation</vt:lpstr>
      <vt:lpstr>Cell notation</vt:lpstr>
      <vt:lpstr>Cell notation</vt:lpstr>
      <vt:lpstr>Cell notation (FIGURE)</vt:lpstr>
      <vt:lpstr>FBL 2 eta (FIGURE)</vt:lpstr>
      <vt:lpstr>FBL 2 V (FIGURE)</vt:lpstr>
      <vt:lpstr>FBL 2 U (FIGURE)</vt:lpstr>
      <vt:lpstr>CTCS 2 eta (FIGURE)</vt:lpstr>
      <vt:lpstr>CTCS 2 V (FIGURE)</vt:lpstr>
      <vt:lpstr>CTCS 2 U (FIGURE)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martinls</cp:lastModifiedBy>
  <cp:revision>78</cp:revision>
  <cp:lastPrinted>2016-05-25T09:18:27Z</cp:lastPrinted>
  <dcterms:created xsi:type="dcterms:W3CDTF">2016-05-20T14:08:03Z</dcterms:created>
  <dcterms:modified xsi:type="dcterms:W3CDTF">2017-12-19T13:43:42Z</dcterms:modified>
</cp:coreProperties>
</file>