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7"/>
  </p:notesMasterIdLst>
  <p:sldIdLst>
    <p:sldId id="256" r:id="rId3"/>
    <p:sldId id="257" r:id="rId4"/>
    <p:sldId id="258" r:id="rId5"/>
    <p:sldId id="303" r:id="rId6"/>
  </p:sldIdLst>
  <p:sldSz cx="9144000" cy="5143500" type="screen16x9"/>
  <p:notesSz cx="6858000" cy="9144000"/>
  <p:embeddedFontLst>
    <p:embeddedFont>
      <p:font typeface="Barlow Semi Condensed" panose="020B0604020202020204" charset="0"/>
      <p:regular r:id="rId8"/>
      <p:bold r:id="rId9"/>
      <p:italic r:id="rId10"/>
      <p:boldItalic r:id="rId11"/>
    </p:embeddedFont>
    <p:embeddedFont>
      <p:font typeface="Fjalla One" panose="020B0604020202020204" charset="0"/>
      <p:regular r:id="rId12"/>
    </p:embeddedFont>
    <p:embeddedFont>
      <p:font typeface="Barlow Semi Condensed Medium" panose="020B0604020202020204" charset="0"/>
      <p:regular r:id="rId13"/>
      <p:bold r:id="rId14"/>
      <p:italic r:id="rId15"/>
      <p:boldItalic r:id="rId16"/>
    </p:embeddedFont>
    <p:embeddedFont>
      <p:font typeface="Proxima Nova Semibold" panose="020B0604020202020204" charset="0"/>
      <p:regular r:id="rId17"/>
      <p:bold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639D0F-2A85-40E8-98FC-4949B6EEF544}">
  <a:tblStyle styleId="{95639D0F-2A85-40E8-98FC-4949B6EEF5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6" name="Google Shape;15336;g86fa6133bc_4_20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7" name="Google Shape;15337;g86fa6133bc_4_20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9" r:id="rId5"/>
    <p:sldLayoutId id="214748367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>
                <a:solidFill>
                  <a:schemeClr val="dk2"/>
                </a:solidFill>
              </a:rPr>
              <a:t>Bootstrap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300" dirty="0" smtClean="0"/>
              <a:t>От Методи Кирилов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Адаптивен дизайн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1108932" y="914328"/>
            <a:ext cx="6055266" cy="16946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Адаптивен дизайн е адаптирането на презентацията иле уеб страницата  както е показано по долу.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Има 5 водещи принципа за адаптивен дизайн: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Ubiquity</a:t>
            </a:r>
            <a:endParaRPr lang="bg-B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Flexibility.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Enhancement.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Future-Friendly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2" descr="https://cdn.zymr.com/zymr-w8x/staging/wp-content/uploads/2021/04/23083631/zymr-adaptive-responsive-desig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644" y="2608976"/>
            <a:ext cx="5253842" cy="253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279308" y="1687959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570346" y="356616"/>
            <a:ext cx="2951778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Какво е</a:t>
            </a:r>
            <a:r>
              <a:rPr lang="en-US" dirty="0" smtClean="0"/>
              <a:t> Bootstrap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" name="Subtitle 1"/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1500414" y="132491"/>
            <a:ext cx="2338130" cy="145489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1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Bootstrap</a:t>
            </a:r>
            <a:r>
              <a:rPr kumimoji="0" lang="bg-BG" altLang="en-US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е безплатна рамка за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front-end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bg-BG" altLang="en-US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за разработка с отворен код за създаванена сайтове и уеб приложения</a:t>
            </a:r>
            <a:r>
              <a:rPr kumimoji="0" lang="bg-BG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3" name="Rectangle 2"/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1471366" y="1673305"/>
            <a:ext cx="2685745" cy="83933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bg-BG" altLang="en-US" sz="1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Създаден, за да даде възможност за бързо реагиране на уеб сайтове,ориентирани към мобилни устройства</a:t>
            </a:r>
            <a:r>
              <a:rPr kumimoji="0" lang="bg-BG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1520826" y="2761043"/>
            <a:ext cx="2317718" cy="191655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1400" b="0" i="0" u="none" strike="noStrike" cap="none" normalizeH="0" baseline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Bootstrap прави опит за реалност на уеб дизайна. Това дава възможност на уеб страница или приложение да разпознава размера и ориентацията на екраните на потребителя и автоматично да адаптира съответно дисплея</a:t>
            </a:r>
            <a:r>
              <a:rPr kumimoji="0" lang="bg-BG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9310" y="1719743"/>
            <a:ext cx="29025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bg-BG" sz="2400" dirty="0" smtClean="0">
                <a:solidFill>
                  <a:schemeClr val="bg1"/>
                </a:solidFill>
              </a:rPr>
              <a:t>       </a:t>
            </a:r>
            <a:r>
              <a:rPr lang="bg-BG" sz="4800" dirty="0" smtClean="0">
                <a:solidFill>
                  <a:schemeClr val="bg1"/>
                </a:solidFill>
              </a:rPr>
              <a:t>Край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109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Barlow Semi Condensed</vt:lpstr>
      <vt:lpstr>inherit</vt:lpstr>
      <vt:lpstr>Fjalla One</vt:lpstr>
      <vt:lpstr>Roboto Condensed Light</vt:lpstr>
      <vt:lpstr>Arial</vt:lpstr>
      <vt:lpstr>Barlow Semi Condensed Medium</vt:lpstr>
      <vt:lpstr>Proxima Nova Semibold</vt:lpstr>
      <vt:lpstr>Proxima Nova</vt:lpstr>
      <vt:lpstr>Technology Consulting by Slidesgo</vt:lpstr>
      <vt:lpstr>Slidesgo Final Pages</vt:lpstr>
      <vt:lpstr>Bootstrap</vt:lpstr>
      <vt:lpstr>Адаптивен дизайн</vt:lpstr>
      <vt:lpstr>Какво е Bootstrap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Student</dc:creator>
  <cp:lastModifiedBy>Student</cp:lastModifiedBy>
  <cp:revision>5</cp:revision>
  <dcterms:modified xsi:type="dcterms:W3CDTF">2022-11-11T07:19:02Z</dcterms:modified>
</cp:coreProperties>
</file>