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106" d="100"/>
          <a:sy n="106" d="100"/>
        </p:scale>
        <p:origin x="11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8EF1-DE1A-424B-9445-891145F544B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C251-C7D3-4E1A-B751-574DE21E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3E8D7-728C-41F0-8776-E77D0D1D700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056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7372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620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191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73845-B755-428B-9590-9FA8AFCEEB3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05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20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774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799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098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836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484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317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380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0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794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81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://telerikacademy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hyperlink" Target="http://facebook.com/TelerikAcadem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and Writing to the Console</a:t>
            </a:r>
            <a:endParaRPr lang="en-US" dirty="0"/>
          </a:p>
        </p:txBody>
      </p:sp>
      <p:pic>
        <p:nvPicPr>
          <p:cNvPr id="47107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117" y="4664525"/>
            <a:ext cx="2953189" cy="156699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106680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89" y="4704360"/>
            <a:ext cx="1524000" cy="1511774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3124200"/>
            <a:ext cx="1809124" cy="17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6028421" y="450952"/>
            <a:ext cx="2274978" cy="19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057399" y="1066800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Specifies </a:t>
            </a:r>
            <a:r>
              <a:rPr lang="en-US" dirty="0"/>
              <a:t>the format of the corresponding argument's result </a:t>
            </a:r>
            <a:r>
              <a:rPr lang="en-US" dirty="0" smtClean="0"/>
              <a:t>string, e.g.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 smtClean="0"/>
              <a:t>"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Example:</a:t>
            </a:r>
          </a:p>
          <a:p>
            <a:pPr lvl="2">
              <a:lnSpc>
                <a:spcPts val="3600"/>
              </a:lnSpc>
            </a:pP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4191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pi = 1.234;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0:0.000000}",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43013"/>
            <a:ext cx="8077200" cy="50815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("{0:F2}", pi); // 3,14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 – Bye!");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252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Menu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69925" y="1295400"/>
            <a:ext cx="778827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cola, colaPrice);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fanta, fantaPrice);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zagorka, zagorkaPrice);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  <p:extLst>
      <p:ext uri="{BB962C8B-B14F-4D97-AF65-F5344CB8AC3E}">
        <p14:creationId xmlns:p14="http://schemas.microsoft.com/office/powerpoint/2010/main" val="3565192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3997325" cy="1331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225" y="3862475"/>
            <a:ext cx="31242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74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5663" y="1828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2624"/>
            <a:ext cx="548481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Strings and Numeral 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39624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308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62603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single character </a:t>
            </a:r>
            <a:r>
              <a:rPr lang="en-US" sz="3000" dirty="0" smtClean="0"/>
              <a:t>from the console (after [Enter] is pressed)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Returns a result 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To get the actually read character we </a:t>
            </a:r>
            <a:br>
              <a:rPr lang="en-US" sz="3000" dirty="0"/>
            </a:br>
            <a:r>
              <a:rPr lang="en-US" sz="3000" dirty="0"/>
              <a:t>need to cast it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09600" y="4572000"/>
            <a:ext cx="784383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 the code of the entered symbol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ch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i);</a:t>
            </a:r>
          </a:p>
        </p:txBody>
      </p:sp>
    </p:spTree>
    <p:extLst>
      <p:ext uri="{BB962C8B-B14F-4D97-AF65-F5344CB8AC3E}">
        <p14:creationId xmlns:p14="http://schemas.microsoft.com/office/powerpoint/2010/main" val="2106438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7818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Characters </a:t>
            </a:r>
            <a:r>
              <a:rPr lang="en-US" dirty="0"/>
              <a:t>from</a:t>
            </a:r>
            <a:r>
              <a:rPr lang="bg-BG" dirty="0"/>
              <a:t> </a:t>
            </a:r>
            <a:r>
              <a:rPr lang="en-US" dirty="0" smtClean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2288" y="319623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52800" y="4419600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33400" y="3733800"/>
            <a:ext cx="2139215" cy="2419350"/>
          </a:xfrm>
          <a:prstGeom prst="round2Diag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9921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Console.ReadKey()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Reads a </a:t>
            </a:r>
            <a:r>
              <a:rPr lang="en-US" sz="2800" dirty="0"/>
              <a:t>single character </a:t>
            </a:r>
            <a:r>
              <a:rPr lang="en-US" sz="2800" dirty="0" smtClean="0"/>
              <a:t>from console or a combination of keys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3000" dirty="0"/>
              <a:t>Returns a result of type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sz="2800" dirty="0" smtClean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sz="2800" dirty="0" smtClean="0"/>
              <a:t> – holds the state of [Ctrl], [Alt], …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14362" y="4896709"/>
            <a:ext cx="799623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78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3925" y="12954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Keys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9606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3162772" y="3808580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79522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Printing Strings and Numbers </a:t>
            </a:r>
          </a:p>
          <a:p>
            <a:pPr>
              <a:lnSpc>
                <a:spcPct val="100000"/>
              </a:lnSpc>
            </a:pPr>
            <a:r>
              <a:rPr lang="en-US" dirty="0"/>
              <a:t>Reading from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Characters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Parsing Strings to Numeral Types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Numeral Types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Examples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6082" name="Picture 2" descr="http://ronblogs.com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1" y="1295400"/>
            <a:ext cx="1934986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0465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3528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</p:spTree>
    <p:extLst>
      <p:ext uri="{BB962C8B-B14F-4D97-AF65-F5344CB8AC3E}">
        <p14:creationId xmlns:p14="http://schemas.microsoft.com/office/powerpoint/2010/main" val="2448513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Strings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130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2362200" y="3810000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04059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38862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</a:t>
            </a:r>
            <a:r>
              <a:rPr lang="en-US" sz="2800" dirty="0" smtClean="0"/>
              <a:t>can not </a:t>
            </a:r>
            <a:r>
              <a:rPr lang="en-US" sz="2800" dirty="0"/>
              <a:t>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</a:t>
            </a:r>
            <a:r>
              <a:rPr lang="en-US" sz="2800" dirty="0" smtClean="0"/>
              <a:t>numeral </a:t>
            </a:r>
            <a:r>
              <a:rPr lang="en-US" sz="2800" dirty="0"/>
              <a:t>type do </a:t>
            </a:r>
            <a:r>
              <a:rPr lang="en-US" sz="2800" dirty="0" smtClean="0"/>
              <a:t>the following</a:t>
            </a:r>
            <a:r>
              <a:rPr lang="en-US" sz="2800" dirty="0"/>
              <a:t>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620713" lvl="1">
              <a:lnSpc>
                <a:spcPct val="100000"/>
              </a:lnSpc>
            </a:pPr>
            <a:r>
              <a:rPr lang="en-US" sz="2600" dirty="0" smtClean="0"/>
              <a:t>Parses (converts</a:t>
            </a:r>
            <a:r>
              <a:rPr lang="bg-BG" sz="2600" dirty="0" smtClean="0"/>
              <a:t>)</a:t>
            </a:r>
            <a:r>
              <a:rPr lang="en-US" sz="2600" dirty="0" smtClean="0"/>
              <a:t> </a:t>
            </a:r>
            <a:r>
              <a:rPr lang="en-US" sz="2600" dirty="0"/>
              <a:t>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dirty="0" smtClean="0"/>
              <a:t> </a:t>
            </a:r>
            <a:r>
              <a:rPr lang="en-US" sz="2600" dirty="0"/>
              <a:t>to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773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  <p:extLst>
      <p:ext uri="{BB962C8B-B14F-4D97-AF65-F5344CB8AC3E}">
        <p14:creationId xmlns:p14="http://schemas.microsoft.com/office/powerpoint/2010/main" val="383822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Numeral types have 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ym typeface="Wingdings" pitchFamily="2" charset="2"/>
              </a:rPr>
              <a:t>Causes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case of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error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4615696"/>
            <a:ext cx="777557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3146726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14400"/>
          </a:xfrm>
        </p:spPr>
        <p:txBody>
          <a:bodyPr/>
          <a:lstStyle/>
          <a:p>
            <a:r>
              <a:rPr lang="en-US" dirty="0" smtClean="0"/>
              <a:t>Reading Numbers from</a:t>
            </a:r>
            <a:br>
              <a:rPr lang="en-US" dirty="0" smtClean="0"/>
            </a:br>
            <a:r>
              <a:rPr lang="en-US" dirty="0" smtClean="0"/>
              <a:t>the Console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620838"/>
            <a:ext cx="7561263" cy="4471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+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= float.Parse(Console.ReadLine());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/ {2} = {3}",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f, a*b/f);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7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Strings</a:t>
            </a:r>
            <a:br>
              <a:rPr lang="en-US" dirty="0" smtClean="0"/>
            </a:br>
            <a:r>
              <a:rPr lang="en-US" dirty="0" smtClean="0"/>
              <a:t>to Numbers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3352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000" dirty="0" smtClean="0"/>
              <a:t>Converting can also be done using the methods of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</a:t>
            </a:r>
            <a:r>
              <a:rPr lang="en-US" sz="3000" dirty="0" smtClean="0"/>
              <a:t> class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Convert.ToInt32(string)</a:t>
            </a:r>
            <a:r>
              <a:rPr lang="en-US" sz="2800" dirty="0" smtClean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ym typeface="Wingdings" pitchFamily="2" charset="2"/>
              </a:rPr>
              <a:t>It uses the parse methods of the numeral types</a:t>
            </a:r>
            <a:endParaRPr lang="en-US" sz="2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0" y="4614208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Convert.ToInt64(s);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Convert.ToInt32(invalid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916415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Numbers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7338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78461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2133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Two options: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noProof="1" smtClean="0"/>
              <a:t> block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000" noProof="1" smtClean="0"/>
              <a:t>Parsing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000" noProof="1" smtClean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3276600"/>
            <a:ext cx="7775574" cy="30675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37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495800"/>
            <a:ext cx="7554912" cy="1098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Parsing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2287" y="5638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318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64613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1026320"/>
          </a:xfrm>
        </p:spPr>
        <p:txBody>
          <a:bodyPr/>
          <a:lstStyle/>
          <a:p>
            <a:r>
              <a:rPr lang="en-US" dirty="0" smtClean="0"/>
              <a:t>Printing and Reading Special Characters</a:t>
            </a:r>
          </a:p>
          <a:p>
            <a:r>
              <a:rPr lang="en-US" dirty="0" smtClean="0"/>
              <a:t>Regional Settings and the Number Formatting</a:t>
            </a:r>
            <a:endParaRPr lang="en-US" dirty="0"/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90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343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308600"/>
            <a:ext cx="83820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Strings, Numeral Types and Expressions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64822">
            <a:off x="1138614" y="1173705"/>
            <a:ext cx="7667625" cy="23634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83106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to Print Special</a:t>
            </a:r>
            <a:br>
              <a:rPr lang="en-US" dirty="0" smtClean="0"/>
            </a:br>
            <a:r>
              <a:rPr lang="en-US" dirty="0" smtClean="0"/>
              <a:t>Characters on the Console?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3000" dirty="0" smtClean="0"/>
              <a:t>Printing special characters on the console needs two steps:</a:t>
            </a:r>
          </a:p>
          <a:p>
            <a:pPr lvl="1"/>
            <a:r>
              <a:rPr lang="en-US" sz="2800" dirty="0" smtClean="0"/>
              <a:t>Change the console properties</a:t>
            </a:r>
            <a:br>
              <a:rPr lang="en-US" sz="2800" dirty="0" smtClean="0"/>
            </a:br>
            <a:r>
              <a:rPr lang="en-US" sz="2800" dirty="0" smtClean="0"/>
              <a:t>to enable Unicode-friendly font</a:t>
            </a:r>
          </a:p>
          <a:p>
            <a:pPr lvl="1"/>
            <a:r>
              <a:rPr lang="en-US" sz="2800" dirty="0" smtClean="0"/>
              <a:t>Enable Unicode for the Console</a:t>
            </a:r>
            <a:br>
              <a:rPr lang="en-US" sz="2800" dirty="0" smtClean="0"/>
            </a:br>
            <a:r>
              <a:rPr lang="en-US" sz="2800" dirty="0" smtClean="0"/>
              <a:t>by adjusting its output encoding</a:t>
            </a:r>
          </a:p>
          <a:p>
            <a:pPr lvl="2"/>
            <a:r>
              <a:rPr lang="en-US" sz="2600" dirty="0" smtClean="0"/>
              <a:t>Prefer UTF8 (Unicode)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0" y="1941324"/>
            <a:ext cx="2514600" cy="30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57800"/>
            <a:ext cx="7315200" cy="12096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Encoding.UTF8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3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The currency format and number formats are different in different countries</a:t>
            </a:r>
          </a:p>
          <a:p>
            <a:pPr lvl="1"/>
            <a:r>
              <a:rPr lang="en-US" dirty="0" smtClean="0"/>
              <a:t>E.g. the decimal separator could be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"</a:t>
            </a:r>
          </a:p>
          <a:p>
            <a:r>
              <a:rPr lang="en-US" dirty="0" smtClean="0"/>
              <a:t>To ensure the decimal separator is "." use the following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962400"/>
            <a:ext cx="7315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Console.WriteLine(3.54); // 3.54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</a:p>
        </p:txBody>
      </p:sp>
    </p:spTree>
    <p:extLst>
      <p:ext uri="{BB962C8B-B14F-4D97-AF65-F5344CB8AC3E}">
        <p14:creationId xmlns:p14="http://schemas.microsoft.com/office/powerpoint/2010/main" val="2350636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6453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903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2935464" y="38862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95400"/>
            <a:ext cx="6262687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</a:t>
            </a:r>
            <a:r>
              <a:rPr lang="en-US" dirty="0" smtClean="0"/>
              <a:t>and Printing to 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6887" y="32004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7338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36576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3246726" y="4716842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  <a:endParaRPr lang="en-US" sz="4400" b="1" dirty="0">
              <a:ln w="11430"/>
              <a:solidFill>
                <a:schemeClr val="accent3">
                  <a:lumMod val="60000"/>
                  <a:lumOff val="4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81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Letter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484313"/>
            <a:ext cx="7848600" cy="4776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tell you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 {1} has chosen you to take part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the \"Introduction To Programming\"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course. {1} wishes you good luck!",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company);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  <p:extLst>
      <p:ext uri="{BB962C8B-B14F-4D97-AF65-F5344CB8AC3E}">
        <p14:creationId xmlns:p14="http://schemas.microsoft.com/office/powerpoint/2010/main" val="33071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238" y="38862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4858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876800" y="457200"/>
            <a:ext cx="3810000" cy="2857500"/>
          </a:xfrm>
          <a:prstGeom prst="pentagon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2709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4213" y="1366838"/>
            <a:ext cx="7739062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Console.WriteLine("This program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 rectangle or a triangle");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a and h (for triangle):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triangle: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{0}", area);</a:t>
            </a:r>
          </a:p>
        </p:txBody>
      </p:sp>
    </p:spTree>
    <p:extLst>
      <p:ext uri="{BB962C8B-B14F-4D97-AF65-F5344CB8AC3E}">
        <p14:creationId xmlns:p14="http://schemas.microsoft.com/office/powerpoint/2010/main" val="1831824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013" y="1701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2904998" y="3672117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52803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discussed the basic 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write values to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read values from the </a:t>
            </a:r>
            <a:r>
              <a:rPr lang="en-US" dirty="0" smtClean="0"/>
              <a:t>console</a:t>
            </a:r>
          </a:p>
          <a:p>
            <a:pPr marL="573087">
              <a:lnSpc>
                <a:spcPct val="100000"/>
              </a:lnSpc>
            </a:pPr>
            <a:r>
              <a:rPr lang="en-US" dirty="0" smtClean="0"/>
              <a:t>Parsing numbers to strings</a:t>
            </a:r>
          </a:p>
          <a:p>
            <a:pPr marL="920750"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  <a:r>
              <a:rPr lang="en-US" dirty="0" smtClean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49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sz="3600" dirty="0"/>
              <a:t>Console Input / Output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Console is used to </a:t>
            </a:r>
            <a:r>
              <a:rPr lang="en-US" dirty="0"/>
              <a:t>display </a:t>
            </a:r>
            <a:r>
              <a:rPr lang="en-US" dirty="0" smtClean="0"/>
              <a:t>information in a text window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Can display different values: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To print to the console </a:t>
            </a:r>
            <a:r>
              <a:rPr lang="en-US" dirty="0" smtClean="0"/>
              <a:t>use </a:t>
            </a:r>
            <a:r>
              <a:rPr lang="en-US" dirty="0"/>
              <a:t>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/>
              <a:t>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1986" name="Picture 2" descr="http://www.print.org.nz/images/colourprintingsw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281" y="2790825"/>
            <a:ext cx="2326119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64116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Learning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/>
              </a:rPr>
              <a:t>telerikacademy.com</a:t>
            </a:r>
            <a:endParaRPr lang="en-US" noProof="1" smtClean="0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console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– reads a single character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– reads </a:t>
            </a:r>
            <a:r>
              <a:rPr lang="en-US" dirty="0"/>
              <a:t>a </a:t>
            </a:r>
            <a:r>
              <a:rPr lang="en-US" dirty="0" smtClean="0"/>
              <a:t>combination of keys</a:t>
            </a:r>
            <a:endParaRPr lang="en-US" dirty="0"/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78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789238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601788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990600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953609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7531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</p:spTree>
    <p:extLst>
      <p:ext uri="{BB962C8B-B14F-4D97-AF65-F5344CB8AC3E}">
        <p14:creationId xmlns:p14="http://schemas.microsoft.com/office/powerpoint/2010/main" val="3792869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2833688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673562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990600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3984625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73722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new line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966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71514" y="1219200"/>
            <a:ext cx="778668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31841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</a:t>
            </a:r>
            <a:r>
              <a:rPr lang="en-US" dirty="0"/>
              <a:t>zero-based index of the argument whose string representation is to be included at this position in the </a:t>
            </a:r>
            <a:r>
              <a:rPr lang="en-US" dirty="0" smtClean="0"/>
              <a:t>string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</a:t>
            </a:r>
            <a:r>
              <a:rPr lang="en-US" dirty="0" smtClean="0"/>
              <a:t>inserted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positive </a:t>
            </a:r>
            <a:r>
              <a:rPr lang="en-US" dirty="0" smtClean="0"/>
              <a:t>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negative </a:t>
            </a:r>
            <a:r>
              <a:rPr lang="en-US" dirty="0" smtClean="0"/>
              <a:t>integer</a:t>
            </a:r>
            <a:r>
              <a:rPr lang="en-US" dirty="0"/>
              <a:t> –</a:t>
            </a:r>
            <a:r>
              <a:rPr lang="en-US" dirty="0" smtClean="0"/>
              <a:t> left-aligned</a:t>
            </a:r>
          </a:p>
        </p:txBody>
      </p:sp>
    </p:spTree>
    <p:extLst>
      <p:ext uri="{BB962C8B-B14F-4D97-AF65-F5344CB8AC3E}">
        <p14:creationId xmlns:p14="http://schemas.microsoft.com/office/powerpoint/2010/main" val="33177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TelerikAcademy</Template>
  <TotalTime>74</TotalTime>
  <Words>2153</Words>
  <Application>Microsoft Office PowerPoint</Application>
  <PresentationFormat>On-screen Show (4:3)</PresentationFormat>
  <Paragraphs>396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TelerikAcademy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</vt:lpstr>
      <vt:lpstr>Formatting Strings – Example</vt:lpstr>
      <vt:lpstr>Printing a Menu – Example</vt:lpstr>
      <vt:lpstr>Printing to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 Types and Variables</dc:title>
  <dc:creator>Ivaylo Kenov</dc:creator>
  <cp:lastModifiedBy>Nikolay</cp:lastModifiedBy>
  <cp:revision>29</cp:revision>
  <dcterms:created xsi:type="dcterms:W3CDTF">2013-10-31T14:36:04Z</dcterms:created>
  <dcterms:modified xsi:type="dcterms:W3CDTF">2015-01-05T10:42:49Z</dcterms:modified>
</cp:coreProperties>
</file>