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4" d="100"/>
          <a:sy n="74" d="100"/>
        </p:scale>
        <p:origin x="78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Heineken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 (array with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1368</TotalTime>
  <Words>2091</Words>
  <Application>Microsoft Office PowerPoint</Application>
  <PresentationFormat>Презентация на цял екран (4:3)</PresentationFormat>
  <Paragraphs>472</Paragraphs>
  <Slides>42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Todor Dakov</cp:lastModifiedBy>
  <cp:revision>318</cp:revision>
  <dcterms:created xsi:type="dcterms:W3CDTF">2007-12-08T16:03:35Z</dcterms:created>
  <dcterms:modified xsi:type="dcterms:W3CDTF">2014-08-29T10:48:46Z</dcterms:modified>
  <cp:category>software engineering</cp:category>
</cp:coreProperties>
</file>