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oslav Metodiev" initials="MM" lastIdx="1" clrIdx="0">
    <p:extLst>
      <p:ext uri="{19B8F6BF-5375-455C-9EA6-DF929625EA0E}">
        <p15:presenceInfo xmlns:p15="http://schemas.microsoft.com/office/powerpoint/2012/main" userId="Miroslav Metodi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bg-BG" dirty="0" smtClean="0"/>
              <a:t>Конспект за Олимпиада ИТ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6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1. Компютърни системи</a:t>
            </a:r>
          </a:p>
          <a:p>
            <a:r>
              <a:rPr lang="bg-BG" dirty="0"/>
              <a:t> </a:t>
            </a:r>
            <a:r>
              <a:rPr lang="bg-BG" dirty="0" smtClean="0"/>
              <a:t>а) Основни компоненти</a:t>
            </a:r>
          </a:p>
          <a:p>
            <a:r>
              <a:rPr lang="bg-BG" dirty="0" smtClean="0"/>
              <a:t>б) Особенности</a:t>
            </a:r>
          </a:p>
          <a:p>
            <a:r>
              <a:rPr lang="bg-BG" dirty="0" smtClean="0"/>
              <a:t>в) Характеристики и взаимодействие</a:t>
            </a:r>
          </a:p>
          <a:p>
            <a:r>
              <a:rPr lang="bg-BG" dirty="0" smtClean="0"/>
              <a:t>г) Основни принципи на работа</a:t>
            </a:r>
          </a:p>
          <a:p>
            <a:r>
              <a:rPr lang="bg-BG" dirty="0" smtClean="0"/>
              <a:t>д) Входни изходни итерфейси и стандарти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918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Компютърна система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А) Архитектура на фон Нойман</a:t>
            </a:r>
          </a:p>
          <a:p>
            <a:r>
              <a:rPr lang="bg-BG" dirty="0" smtClean="0"/>
              <a:t>АЛУ – Аритметично и логическо устройство</a:t>
            </a:r>
            <a:endParaRPr lang="bg-BG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853" y="3155275"/>
            <a:ext cx="50387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5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Архитектура на Харвард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1254" y="1311558"/>
            <a:ext cx="7894435" cy="4195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3356" y="5718313"/>
            <a:ext cx="5592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Разликата между двете архитектури е че , тази на Харвард притежава отделна шина за инструкции и информация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2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компоненти на компютърните системи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Процесор</a:t>
            </a:r>
          </a:p>
          <a:p>
            <a:r>
              <a:rPr lang="bg-BG" dirty="0" smtClean="0"/>
              <a:t>Рам</a:t>
            </a:r>
          </a:p>
          <a:p>
            <a:r>
              <a:rPr lang="bg-BG" dirty="0" smtClean="0"/>
              <a:t>Дъно</a:t>
            </a:r>
          </a:p>
          <a:p>
            <a:r>
              <a:rPr lang="bg-BG" dirty="0" smtClean="0"/>
              <a:t>Захранване</a:t>
            </a:r>
          </a:p>
          <a:p>
            <a:r>
              <a:rPr lang="bg-BG" dirty="0" smtClean="0"/>
              <a:t>Видео Карта</a:t>
            </a:r>
          </a:p>
          <a:p>
            <a:r>
              <a:rPr lang="bg-BG" dirty="0" smtClean="0"/>
              <a:t>Хард Диск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790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Процесор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Procesora</a:t>
            </a:r>
            <a:r>
              <a:rPr lang="en-US" dirty="0" smtClean="0"/>
              <a:t> </a:t>
            </a:r>
            <a:r>
              <a:rPr lang="en-US" dirty="0" err="1" smtClean="0"/>
              <a:t>sluji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smtClean="0"/>
              <a:t>asdfasdf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544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</TotalTime>
  <Words>87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Конспект за Олимпиада ИТ</vt:lpstr>
      <vt:lpstr>Съдържание</vt:lpstr>
      <vt:lpstr>Компютърна система</vt:lpstr>
      <vt:lpstr>Архитектура на Харвард</vt:lpstr>
      <vt:lpstr>Основни компоненти на компютърните системи</vt:lpstr>
      <vt:lpstr>Процесор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Конспект за Олимпиада ИТ</dc:title>
  <dc:creator>Miroslav Metodiev</dc:creator>
  <cp:lastModifiedBy>Miroslav Metodiev</cp:lastModifiedBy>
  <cp:revision>7</cp:revision>
  <dcterms:created xsi:type="dcterms:W3CDTF">2019-03-25T19:40:23Z</dcterms:created>
  <dcterms:modified xsi:type="dcterms:W3CDTF">2019-03-25T20:35:04Z</dcterms:modified>
</cp:coreProperties>
</file>