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3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DC181-B7CB-49E1-A606-F38D5A25FE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bit.ly/CSharp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magbg.net/konku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C# Part II –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 and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3" name="Picture 2" descr="http://www.thechangeblog.com/wp-content/uploads/2009/02/fundamentals-of-succes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0684" y="4588708"/>
            <a:ext cx="2957526" cy="1812092"/>
          </a:xfrm>
          <a:prstGeom prst="roundRect">
            <a:avLst>
              <a:gd name="adj" fmla="val 724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76800"/>
          </a:xfrm>
        </p:spPr>
        <p:txBody>
          <a:bodyPr/>
          <a:lstStyle/>
          <a:p>
            <a:r>
              <a:rPr lang="en-US" dirty="0" smtClean="0"/>
              <a:t>You need to submit your activity once per day</a:t>
            </a:r>
          </a:p>
          <a:p>
            <a:pPr lvl="1"/>
            <a:r>
              <a:rPr lang="en-US" dirty="0" smtClean="0"/>
              <a:t>All the things you did that day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find it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bit.ly/CSharpGame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blog.toggle.com/wp-content/uploads/2010/12/gaming_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3271118"/>
            <a:ext cx="3962400" cy="3034102"/>
          </a:xfrm>
          <a:prstGeom prst="roundRect">
            <a:avLst>
              <a:gd name="adj" fmla="val 61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8334" y="2998334"/>
            <a:ext cx="1138424" cy="11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Starting from the </a:t>
            </a:r>
            <a:r>
              <a:rPr lang="en-US" dirty="0"/>
              <a:t>C# Fundamentals Part </a:t>
            </a:r>
            <a:r>
              <a:rPr lang="en-US" dirty="0" smtClean="0"/>
              <a:t>II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attendance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Students attended less than 70% will be fired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Attendance will be registered at every lecture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 well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coming behind the schedule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Attendance will be part of your total score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600201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C# Game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/>
              <a:t> submissions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</a:t>
            </a:r>
            <a:r>
              <a:rPr lang="en-US" dirty="0"/>
              <a:t> – bonus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/>
              <a:t>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/>
              <a:t> students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Translation</a:t>
            </a:r>
            <a:r>
              <a:rPr lang="en-US" dirty="0"/>
              <a:t> of some chapter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</a:t>
            </a:r>
          </a:p>
          <a:p>
            <a:pPr lvl="1"/>
            <a:r>
              <a:rPr lang="en-US" dirty="0"/>
              <a:t>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/>
              <a:t>Application with cover </a:t>
            </a:r>
            <a:r>
              <a:rPr lang="en-US" dirty="0" smtClean="0"/>
              <a:t>letter</a:t>
            </a:r>
            <a:endParaRPr lang="bg-BG" dirty="0" smtClean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17634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Champions of the First Part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569120"/>
          </a:xfrm>
        </p:spPr>
        <p:txBody>
          <a:bodyPr/>
          <a:lstStyle/>
          <a:p>
            <a:r>
              <a:rPr lang="en-US" dirty="0" smtClean="0"/>
              <a:t>The Usual Telerik Academy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5714" y="32004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First Student With </a:t>
            </a:r>
            <a:br>
              <a:rPr lang="en-US" dirty="0" smtClean="0"/>
            </a:br>
            <a:r>
              <a:rPr lang="en-US" dirty="0" smtClean="0"/>
              <a:t>Maximal Exam Score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Kristian Doichinov Tashkov </a:t>
            </a:r>
          </a:p>
          <a:p>
            <a:pPr lvl="1"/>
            <a:r>
              <a:rPr lang="en-US" dirty="0" smtClean="0"/>
              <a:t>First exam day</a:t>
            </a:r>
            <a:endParaRPr lang="en-US" dirty="0"/>
          </a:p>
          <a:p>
            <a:r>
              <a:rPr lang="en-US" noProof="1" smtClean="0"/>
              <a:t>Anton Kirilov Sotirov</a:t>
            </a:r>
          </a:p>
          <a:p>
            <a:pPr lvl="1"/>
            <a:r>
              <a:rPr lang="en-US" dirty="0" smtClean="0"/>
              <a:t>Second exam day</a:t>
            </a:r>
            <a:endParaRPr lang="en-US" dirty="0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933700"/>
            <a:ext cx="3238500" cy="32385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bdulkerimdulger.com/sites/default/files/c-sharp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700" y="4229100"/>
            <a:ext cx="1866900" cy="1866900"/>
          </a:xfrm>
          <a:prstGeom prst="roundRect">
            <a:avLst>
              <a:gd name="adj" fmla="val 6489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Most Active Student </a:t>
            </a:r>
            <a:br>
              <a:rPr lang="en-US" dirty="0" smtClean="0"/>
            </a:br>
            <a:r>
              <a:rPr lang="en-US" dirty="0" smtClean="0"/>
              <a:t>in the Forum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59828"/>
          </a:xfrm>
        </p:spPr>
        <p:txBody>
          <a:bodyPr/>
          <a:lstStyle/>
          <a:p>
            <a:r>
              <a:rPr lang="en-US" noProof="1" smtClean="0"/>
              <a:t>Stamo Hristov Gochev</a:t>
            </a:r>
            <a:endParaRPr lang="en-US" noProof="1"/>
          </a:p>
        </p:txBody>
      </p:sp>
      <p:pic>
        <p:nvPicPr>
          <p:cNvPr id="13318" name="Picture 6" descr="http://i1.squidoocdn.com/resize/squidoo_images/590/draft_lens17690367module149251741photo_1301592021Forum_Po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616080"/>
            <a:ext cx="4724400" cy="3134780"/>
          </a:xfrm>
          <a:prstGeom prst="roundRect">
            <a:avLst>
              <a:gd name="adj" fmla="val 69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8691" y="4598334"/>
            <a:ext cx="18097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Most Posts in the C#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noProof="1" smtClean="0"/>
              <a:t>Nadezhda Nikolova Petrova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2209800"/>
            <a:ext cx="5181600" cy="3946838"/>
            <a:chOff x="1981200" y="2209800"/>
            <a:chExt cx="5181600" cy="3946838"/>
          </a:xfrm>
        </p:grpSpPr>
        <p:pic>
          <p:nvPicPr>
            <p:cNvPr id="14338" name="Picture 2" descr="http://ma6aba.com/blog/wp-content/uploads/2008/09/pro-gaming-tabl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209800"/>
              <a:ext cx="5181600" cy="3946838"/>
            </a:xfrm>
            <a:prstGeom prst="roundRect">
              <a:avLst>
                <a:gd name="adj" fmla="val 6941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analytics, analyze, repor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432857">
              <a:off x="4162300" y="2501733"/>
              <a:ext cx="674915" cy="67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2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Best Software Engineering Essay Award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noProof="1" smtClean="0"/>
              <a:t>Stefan Stefanov Baychev</a:t>
            </a:r>
            <a:endParaRPr lang="en-US" noProof="1"/>
          </a:p>
        </p:txBody>
      </p:sp>
      <p:pic>
        <p:nvPicPr>
          <p:cNvPr id="15362" name="Picture 2" descr="http://www.online-letter-writer.com/wri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355" y="2895600"/>
            <a:ext cx="2533938" cy="2555232"/>
          </a:xfrm>
          <a:prstGeom prst="roundRect">
            <a:avLst>
              <a:gd name="adj" fmla="val 455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4.bp.blogspot.com/-xsRpmAktLjc/Tn1kQCdh8TI/AAAAAAAAABg/DiTj-nOWOcc/s1600/wri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163" y="2895600"/>
            <a:ext cx="3832850" cy="2555232"/>
          </a:xfrm>
          <a:prstGeom prst="roundRect">
            <a:avLst>
              <a:gd name="adj" fmla="val 963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Bugs Found In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343400"/>
          </a:xfrm>
        </p:spPr>
        <p:txBody>
          <a:bodyPr/>
          <a:lstStyle/>
          <a:p>
            <a:r>
              <a:rPr lang="en-US" noProof="1" smtClean="0"/>
              <a:t>Vasya Georgieva Stankova</a:t>
            </a:r>
            <a:endParaRPr lang="en-US" noProof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3933826" cy="29045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animal, bug, insect, ladybi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7000" cy="266700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Happens Now?</a:t>
            </a:r>
          </a:p>
          <a:p>
            <a:r>
              <a:rPr lang="en-US" dirty="0" smtClean="0"/>
              <a:t>The Upcoming Program</a:t>
            </a:r>
          </a:p>
          <a:p>
            <a:r>
              <a:rPr lang="en-US" dirty="0" smtClean="0"/>
              <a:t>The Changes in the Course</a:t>
            </a:r>
          </a:p>
          <a:p>
            <a:pPr lvl="1"/>
            <a:r>
              <a:rPr lang="en-US" dirty="0" smtClean="0"/>
              <a:t>C# Game</a:t>
            </a:r>
          </a:p>
          <a:p>
            <a:pPr lvl="1"/>
            <a:r>
              <a:rPr lang="en-US" dirty="0" smtClean="0"/>
              <a:t>Lecture Attendance</a:t>
            </a:r>
          </a:p>
          <a:p>
            <a:r>
              <a:rPr lang="en-US" dirty="0" smtClean="0"/>
              <a:t>New Bonuses</a:t>
            </a:r>
          </a:p>
          <a:p>
            <a:pPr lvl="1"/>
            <a:r>
              <a:rPr lang="en-US" dirty="0" smtClean="0"/>
              <a:t>Introduction to C# in English + PC Magazine</a:t>
            </a:r>
          </a:p>
          <a:p>
            <a:r>
              <a:rPr lang="en-US" dirty="0" smtClean="0"/>
              <a:t>Best Students from Fundamentals of C# Part I</a:t>
            </a:r>
          </a:p>
          <a:p>
            <a:pPr lvl="1"/>
            <a:r>
              <a:rPr lang="en-US" dirty="0" smtClean="0"/>
              <a:t>Some Awards to Give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9176" y="1066800"/>
            <a:ext cx="2347402" cy="3505198"/>
          </a:xfrm>
          <a:prstGeom prst="round2SameRect">
            <a:avLst>
              <a:gd name="adj1" fmla="val 7856"/>
              <a:gd name="adj2" fmla="val 55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0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Helpful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/>
              <a:t>Nikolay Evgeniev Demirev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495800" y="3013181"/>
            <a:ext cx="3581400" cy="24732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community, group, help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8247">
            <a:off x="986960" y="4111160"/>
            <a:ext cx="1941204" cy="1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dobe, center, help, ques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2539">
            <a:off x="2409841" y="2739253"/>
            <a:ext cx="1556506" cy="15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1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C# Fundamentals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II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5602" name="Picture 2" descr="http://www.itchmo.com/wp-content/uploads/2007/09/118998277928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592" y="1066800"/>
            <a:ext cx="2255921" cy="1524000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Yourself!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introduce yourself </a:t>
            </a:r>
            <a:r>
              <a:rPr lang="en-US" dirty="0" smtClean="0"/>
              <a:t>to the others</a:t>
            </a:r>
          </a:p>
          <a:p>
            <a:pPr lvl="1"/>
            <a:r>
              <a:rPr lang="en-US" dirty="0" smtClean="0"/>
              <a:t>Who are you, what is your background, why you came at Telerik Software Academy, …?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321" y="3073002"/>
            <a:ext cx="4587158" cy="3099198"/>
          </a:xfrm>
          <a:prstGeom prst="roundRect">
            <a:avLst>
              <a:gd name="adj" fmla="val 2063"/>
            </a:avLst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4493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 – Part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3124200"/>
            <a:ext cx="4064000" cy="30480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two times a week</a:t>
            </a:r>
          </a:p>
          <a:p>
            <a:pPr lvl="1"/>
            <a:r>
              <a:rPr lang="en-US" dirty="0" smtClean="0"/>
              <a:t>Intermediate exam after month and a half</a:t>
            </a:r>
          </a:p>
          <a:p>
            <a:r>
              <a:rPr lang="en-US" dirty="0" smtClean="0"/>
              <a:t>The intermediate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6 hours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04" y="3409950"/>
            <a:ext cx="2744796" cy="2838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1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The New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81083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Next?</a:t>
            </a:r>
            <a:endParaRPr lang="en-US" dirty="0"/>
          </a:p>
        </p:txBody>
      </p:sp>
      <p:pic>
        <p:nvPicPr>
          <p:cNvPr id="5122" name="Picture 2" descr="http://www.siegelgale.com/wp-content/uploads/2010/08/07_TheNewSchool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833" y="3231204"/>
            <a:ext cx="5216106" cy="2940996"/>
          </a:xfrm>
          <a:prstGeom prst="roundRect">
            <a:avLst>
              <a:gd name="adj" fmla="val 470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II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Creating and usage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dirty="0" smtClean="0"/>
              <a:t>Matrices, cubes etc.</a:t>
            </a:r>
          </a:p>
          <a:p>
            <a:r>
              <a:rPr lang="en-US" dirty="0" smtClean="0"/>
              <a:t>Numeral Systems</a:t>
            </a:r>
          </a:p>
          <a:p>
            <a:pPr lvl="1"/>
            <a:r>
              <a:rPr lang="en-US" dirty="0" smtClean="0"/>
              <a:t>Binary,</a:t>
            </a:r>
            <a:r>
              <a:rPr lang="en-US" dirty="0"/>
              <a:t> </a:t>
            </a:r>
            <a:r>
              <a:rPr lang="en-US" dirty="0" smtClean="0"/>
              <a:t>Octal, Decimal,  Hexadecimal</a:t>
            </a:r>
          </a:p>
          <a:p>
            <a:pPr lvl="1"/>
            <a:r>
              <a:rPr lang="en-US" dirty="0" smtClean="0"/>
              <a:t>Types representation in memory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Return type, arguments, overloading</a:t>
            </a:r>
          </a:p>
          <a:p>
            <a:pPr lvl="1"/>
            <a:endParaRPr lang="en-US" dirty="0"/>
          </a:p>
        </p:txBody>
      </p:sp>
      <p:pic>
        <p:nvPicPr>
          <p:cNvPr id="6146" name="Picture 2" descr="http://upload.wikimedia.org/wikipedia/commons/a/a7/Halbach_arra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402080"/>
            <a:ext cx="3200400" cy="25603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back, green, left, next, retur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8738" y="4724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Recursion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Lots of examples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Creating and Using Objects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What are object?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How to benefit from them?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Exception handling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What are exception?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Catching, throwing exceptions</a:t>
            </a:r>
            <a:endParaRPr lang="en-US" dirty="0"/>
          </a:p>
        </p:txBody>
      </p:sp>
      <p:pic>
        <p:nvPicPr>
          <p:cNvPr id="6" name="Picture 2" descr="http://1.bp.blogspot.com/_82mEE7CNYtg/TQN8j7t-ZOI/AAAAAAAAAz4/T3HxTtqRdBY/s1600/recursio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8939422">
            <a:off x="5803211" y="1560519"/>
            <a:ext cx="2814888" cy="1835590"/>
          </a:xfrm>
          <a:prstGeom prst="roundRect">
            <a:avLst>
              <a:gd name="adj" fmla="val 48626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rror, hand writt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572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Strings and text processing</a:t>
            </a:r>
          </a:p>
          <a:p>
            <a:pPr lvl="1"/>
            <a:r>
              <a:rPr lang="en-US" dirty="0" smtClean="0"/>
              <a:t>Important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</a:p>
          <a:p>
            <a:r>
              <a:rPr lang="en-US" dirty="0" smtClean="0"/>
              <a:t>Defining Classes</a:t>
            </a:r>
          </a:p>
          <a:p>
            <a:pPr lvl="1"/>
            <a:r>
              <a:rPr lang="en-US" dirty="0" smtClean="0"/>
              <a:t>Constructors, class members</a:t>
            </a:r>
          </a:p>
          <a:p>
            <a:pPr lvl="1"/>
            <a:r>
              <a:rPr lang="en-US" dirty="0" smtClean="0"/>
              <a:t>Properties, fields and methods</a:t>
            </a:r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Reading and writing text files</a:t>
            </a:r>
          </a:p>
          <a:p>
            <a:r>
              <a:rPr lang="en-US" dirty="0" smtClean="0"/>
              <a:t>Intermediate Exam</a:t>
            </a:r>
          </a:p>
          <a:p>
            <a:pPr lvl="1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066800"/>
            <a:ext cx="2133600" cy="200180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ile, filing, folder, full, 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, modul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8500" y="3352800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pic>
        <p:nvPicPr>
          <p:cNvPr id="9218" name="Picture 2" descr="http://www.ngs.ac.uk/sites/default/files/change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724400" cy="3543300"/>
          </a:xfrm>
          <a:prstGeom prst="roundRect">
            <a:avLst>
              <a:gd name="adj" fmla="val 6836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sharp, pag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0743" y="5410200"/>
            <a:ext cx="609602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1238</TotalTime>
  <Words>504</Words>
  <Application>Microsoft Office PowerPoint</Application>
  <PresentationFormat>On-screen Show (4:3)</PresentationFormat>
  <Paragraphs>115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C# Part II – Course Intro</vt:lpstr>
      <vt:lpstr>Table of Contents</vt:lpstr>
      <vt:lpstr>C# Fundamentals – Part II</vt:lpstr>
      <vt:lpstr>What's Coming Next?</vt:lpstr>
      <vt:lpstr>The New Program</vt:lpstr>
      <vt:lpstr>The C# II Course Program</vt:lpstr>
      <vt:lpstr>The C# II Course Program (2)</vt:lpstr>
      <vt:lpstr>The C# II Course Program (3)</vt:lpstr>
      <vt:lpstr>Changes to the Course</vt:lpstr>
      <vt:lpstr>C# Game</vt:lpstr>
      <vt:lpstr>Lecture Attendance</vt:lpstr>
      <vt:lpstr>Evaluation </vt:lpstr>
      <vt:lpstr>Second Exam Evaluation</vt:lpstr>
      <vt:lpstr>Champions of the First Part</vt:lpstr>
      <vt:lpstr>First Student With  Maximal Exam Score</vt:lpstr>
      <vt:lpstr>Most Active Student  in the Forum</vt:lpstr>
      <vt:lpstr>Most Posts in the C# Game</vt:lpstr>
      <vt:lpstr>Best Software Engineering Essay Award</vt:lpstr>
      <vt:lpstr>Most Bugs Found In The Book</vt:lpstr>
      <vt:lpstr>Most Helpful Student</vt:lpstr>
      <vt:lpstr>C# Fundamentals – Part II Introduction</vt:lpstr>
      <vt:lpstr>Introduce Yourself!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Svetlin Nakov</cp:lastModifiedBy>
  <cp:revision>306</cp:revision>
  <dcterms:created xsi:type="dcterms:W3CDTF">2007-12-08T16:03:35Z</dcterms:created>
  <dcterms:modified xsi:type="dcterms:W3CDTF">2012-12-18T18:55:35Z</dcterms:modified>
  <cp:category>software engineering</cp:category>
</cp:coreProperties>
</file>