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microsoft.com/office/2007/relationships/hdphoto" Target="../media/hdphoto2.wdp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43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3040559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57325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1240</TotalTime>
  <Words>2092</Words>
  <Application>Microsoft Office PowerPoint</Application>
  <PresentationFormat>On-screen Show (4:3)</PresentationFormat>
  <Paragraphs>474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(6)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Svetlin Nakov</cp:lastModifiedBy>
  <cp:revision>313</cp:revision>
  <dcterms:created xsi:type="dcterms:W3CDTF">2007-12-08T16:03:35Z</dcterms:created>
  <dcterms:modified xsi:type="dcterms:W3CDTF">2012-12-18T18:59:09Z</dcterms:modified>
  <cp:category>software engineering</cp:category>
</cp:coreProperties>
</file>