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88" d="100"/>
          <a:sy n="88" d="100"/>
        </p:scale>
        <p:origin x="96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18.12.2012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18.12.2012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1242</TotalTime>
  <Words>3022</Words>
  <Application>Microsoft Office PowerPoint</Application>
  <PresentationFormat>On-screen Show (4:3)</PresentationFormat>
  <Paragraphs>570</Paragraphs>
  <Slides>57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Calibri</vt:lpstr>
      <vt:lpstr>Cambria</vt:lpstr>
      <vt:lpstr>Consolas</vt:lpstr>
      <vt:lpstr>Corbel</vt:lpstr>
      <vt:lpstr>Courier New</vt:lpstr>
      <vt:lpstr>Wingdings</vt:lpstr>
      <vt:lpstr>Wingdings 2</vt: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Svetlin Nakov</cp:lastModifiedBy>
  <cp:revision>312</cp:revision>
  <dcterms:created xsi:type="dcterms:W3CDTF">2007-12-08T16:03:35Z</dcterms:created>
  <dcterms:modified xsi:type="dcterms:W3CDTF">2012-12-18T19:04:47Z</dcterms:modified>
  <cp:category>software engineering</cp:category>
</cp:coreProperties>
</file>