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8" r:id="rId12"/>
    <p:sldId id="267" r:id="rId13"/>
    <p:sldId id="268" r:id="rId14"/>
    <p:sldId id="269" r:id="rId15"/>
    <p:sldId id="299" r:id="rId16"/>
    <p:sldId id="270" r:id="rId17"/>
    <p:sldId id="300" r:id="rId18"/>
    <p:sldId id="271" r:id="rId19"/>
    <p:sldId id="272" r:id="rId20"/>
    <p:sldId id="273" r:id="rId21"/>
    <p:sldId id="30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02" r:id="rId30"/>
    <p:sldId id="303" r:id="rId31"/>
    <p:sldId id="282" r:id="rId32"/>
    <p:sldId id="283" r:id="rId33"/>
    <p:sldId id="284" r:id="rId34"/>
    <p:sldId id="285" r:id="rId35"/>
    <p:sldId id="286" r:id="rId36"/>
    <p:sldId id="304" r:id="rId37"/>
    <p:sldId id="287" r:id="rId38"/>
    <p:sldId id="288" r:id="rId39"/>
    <p:sldId id="289" r:id="rId40"/>
    <p:sldId id="290" r:id="rId41"/>
    <p:sldId id="291" r:id="rId42"/>
    <p:sldId id="292" r:id="rId43"/>
    <p:sldId id="294" r:id="rId44"/>
    <p:sldId id="295" r:id="rId45"/>
    <p:sldId id="296" r:id="rId46"/>
    <p:sldId id="297" r:id="rId47"/>
    <p:sldId id="293" r:id="rId48"/>
  </p:sldIdLst>
  <p:sldSz cx="9144000" cy="6858000" type="screen4x3"/>
  <p:notesSz cx="6881813" cy="92964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4" d="100"/>
          <a:sy n="104" d="100"/>
        </p:scale>
        <p:origin x="9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395450B0-A928-4210-8D9E-45BB65D19E86}" type="presOf" srcId="{0AB9111E-23F7-47BC-9307-7D65CADBF6D7}" destId="{C79BA2E6-7BA1-4DF0-8AC0-F79C40B6D60B}" srcOrd="0" destOrd="0" presId="urn:microsoft.com/office/officeart/2005/8/layout/orgChart1"/>
    <dgm:cxn modelId="{6447F500-6320-464B-9178-02CF19C0469D}" type="presOf" srcId="{D7329EF1-07F8-4005-AE62-EAC2F38A0754}" destId="{1A61650A-88F6-4148-943F-62A660FF946A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3C023E25-47CC-4756-9C3D-F2F7F89BB3E5}" type="presOf" srcId="{7C7AC4B4-D3B9-4CC2-B87A-839316F25AF2}" destId="{84BDF9D7-71AF-478A-8992-78E523D21C63}" srcOrd="0" destOrd="0" presId="urn:microsoft.com/office/officeart/2005/8/layout/orgChart1"/>
    <dgm:cxn modelId="{0A0EC9BE-7E93-4984-ADEB-28F1C9CDA0E3}" type="presOf" srcId="{9B8098CB-6BB8-4AC2-B11B-D5E6DFCC87EB}" destId="{45E166D6-D565-4268-934A-48C967E831B3}" srcOrd="0" destOrd="0" presId="urn:microsoft.com/office/officeart/2005/8/layout/orgChart1"/>
    <dgm:cxn modelId="{61FE84A1-0BB1-4540-8998-7DE480DD3D7B}" type="presOf" srcId="{F11842CF-EC60-488E-9D4F-0DFED0CB0380}" destId="{228FE6FC-7259-4B67-82C5-9C0076AD3ACA}" srcOrd="0" destOrd="0" presId="urn:microsoft.com/office/officeart/2005/8/layout/orgChart1"/>
    <dgm:cxn modelId="{F4C1A347-E008-4656-8C11-4C6E6D107ABF}" type="presOf" srcId="{DD15F589-53FA-4308-A591-28A8C2968B35}" destId="{FA41F8B3-D593-47C9-A931-F79544E76C04}" srcOrd="0" destOrd="0" presId="urn:microsoft.com/office/officeart/2005/8/layout/orgChart1"/>
    <dgm:cxn modelId="{995FCE68-72EE-4E17-B545-AC5F532E544E}" type="presOf" srcId="{F11842CF-EC60-488E-9D4F-0DFED0CB0380}" destId="{7AC48386-9656-4EC6-8821-0F7E07CC2F1A}" srcOrd="1" destOrd="0" presId="urn:microsoft.com/office/officeart/2005/8/layout/orgChart1"/>
    <dgm:cxn modelId="{D6ED20D9-7D8E-499C-9A85-833EFC15CE5E}" type="presOf" srcId="{D7329EF1-07F8-4005-AE62-EAC2F38A0754}" destId="{B65AC824-25E8-455D-B1AC-2FD0E904FF64}" srcOrd="1" destOrd="0" presId="urn:microsoft.com/office/officeart/2005/8/layout/orgChart1"/>
    <dgm:cxn modelId="{7AC72114-1896-492E-A791-E5956332A8B4}" type="presOf" srcId="{608A1EC2-01AF-4247-A15B-978D125804F9}" destId="{3FACA039-696D-4C69-9B35-11AADEC858A2}" srcOrd="0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0AE63E0C-4FF9-4190-B215-9F71CBBE0F7D}" type="presOf" srcId="{B7609963-D7B9-4B17-AF9E-F6B62543970C}" destId="{1A6408F8-093E-474D-AB6F-BF0938FAFF71}" srcOrd="0" destOrd="0" presId="urn:microsoft.com/office/officeart/2005/8/layout/orgChart1"/>
    <dgm:cxn modelId="{6B0CB288-62B6-40B1-991B-C57EE9E38223}" type="presOf" srcId="{5263E22A-86A7-4D05-BF79-78924EC4E0A3}" destId="{6F556916-3134-4938-BB1B-C7ACC88A39E8}" srcOrd="0" destOrd="0" presId="urn:microsoft.com/office/officeart/2005/8/layout/orgChart1"/>
    <dgm:cxn modelId="{1E0240EC-5F3B-42C4-A3A6-30A60567637D}" type="presOf" srcId="{A4AAF88C-2F9E-4D8B-8972-305B152AE0D7}" destId="{7F3FFE69-D75F-44A3-893C-E8756AA89EAC}" srcOrd="0" destOrd="0" presId="urn:microsoft.com/office/officeart/2005/8/layout/orgChart1"/>
    <dgm:cxn modelId="{E91E0124-D1DF-41D6-BED2-33B0AB86D527}" type="presOf" srcId="{B7609963-D7B9-4B17-AF9E-F6B62543970C}" destId="{59A91F38-2289-4DEA-8B70-9AC77A7B4494}" srcOrd="1" destOrd="0" presId="urn:microsoft.com/office/officeart/2005/8/layout/orgChart1"/>
    <dgm:cxn modelId="{1CA38F65-BF5F-4719-ABEB-887CC9576E60}" type="presOf" srcId="{7C7AC4B4-D3B9-4CC2-B87A-839316F25AF2}" destId="{7740B1A0-9157-4545-97EB-368FEB272624}" srcOrd="1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794AC6DB-1684-4752-8D35-5C5EE6C5C9C5}" type="presOf" srcId="{608A1EC2-01AF-4247-A15B-978D125804F9}" destId="{0CEBC24F-1328-4FAC-B379-2BCA120E4D72}" srcOrd="1" destOrd="0" presId="urn:microsoft.com/office/officeart/2005/8/layout/orgChart1"/>
    <dgm:cxn modelId="{C5518191-155C-4EB1-9443-9493953B90EC}" type="presParOf" srcId="{FA41F8B3-D593-47C9-A931-F79544E76C04}" destId="{1876C163-5C32-42B3-8D5D-16E15B8DBB2B}" srcOrd="0" destOrd="0" presId="urn:microsoft.com/office/officeart/2005/8/layout/orgChart1"/>
    <dgm:cxn modelId="{D44D2EAE-5947-4608-B973-1DD670A24887}" type="presParOf" srcId="{1876C163-5C32-42B3-8D5D-16E15B8DBB2B}" destId="{A929C0FD-7584-4926-BCB9-FE67EB0E1C1C}" srcOrd="0" destOrd="0" presId="urn:microsoft.com/office/officeart/2005/8/layout/orgChart1"/>
    <dgm:cxn modelId="{31FEDD70-01D1-4DEF-83EA-6DEB2251939F}" type="presParOf" srcId="{A929C0FD-7584-4926-BCB9-FE67EB0E1C1C}" destId="{3FACA039-696D-4C69-9B35-11AADEC858A2}" srcOrd="0" destOrd="0" presId="urn:microsoft.com/office/officeart/2005/8/layout/orgChart1"/>
    <dgm:cxn modelId="{1E7C0435-D60E-4C1D-9A41-E77FBC5C98A8}" type="presParOf" srcId="{A929C0FD-7584-4926-BCB9-FE67EB0E1C1C}" destId="{0CEBC24F-1328-4FAC-B379-2BCA120E4D72}" srcOrd="1" destOrd="0" presId="urn:microsoft.com/office/officeart/2005/8/layout/orgChart1"/>
    <dgm:cxn modelId="{0F97DADA-7D1D-4A55-9D03-776EA48D95EE}" type="presParOf" srcId="{1876C163-5C32-42B3-8D5D-16E15B8DBB2B}" destId="{874CA8BE-F061-48CF-B676-467D315F616D}" srcOrd="1" destOrd="0" presId="urn:microsoft.com/office/officeart/2005/8/layout/orgChart1"/>
    <dgm:cxn modelId="{890D5762-B391-4CE4-A074-B4833397EEDA}" type="presParOf" srcId="{874CA8BE-F061-48CF-B676-467D315F616D}" destId="{6F556916-3134-4938-BB1B-C7ACC88A39E8}" srcOrd="0" destOrd="0" presId="urn:microsoft.com/office/officeart/2005/8/layout/orgChart1"/>
    <dgm:cxn modelId="{6CC222FF-08E4-410C-BAA3-7B6AB7D3DBB2}" type="presParOf" srcId="{874CA8BE-F061-48CF-B676-467D315F616D}" destId="{26FE4D88-8094-40F2-A9A5-C1E40706E701}" srcOrd="1" destOrd="0" presId="urn:microsoft.com/office/officeart/2005/8/layout/orgChart1"/>
    <dgm:cxn modelId="{59977D8D-2DA7-4FB5-8F93-1E639EFF0056}" type="presParOf" srcId="{26FE4D88-8094-40F2-A9A5-C1E40706E701}" destId="{88EEB339-45F0-44D3-9877-0C78F0C47C89}" srcOrd="0" destOrd="0" presId="urn:microsoft.com/office/officeart/2005/8/layout/orgChart1"/>
    <dgm:cxn modelId="{A09DDE97-0BCB-4350-871B-82DBA0B9F569}" type="presParOf" srcId="{88EEB339-45F0-44D3-9877-0C78F0C47C89}" destId="{228FE6FC-7259-4B67-82C5-9C0076AD3ACA}" srcOrd="0" destOrd="0" presId="urn:microsoft.com/office/officeart/2005/8/layout/orgChart1"/>
    <dgm:cxn modelId="{4130FD6E-D538-4539-8BD3-97DB73189DE5}" type="presParOf" srcId="{88EEB339-45F0-44D3-9877-0C78F0C47C89}" destId="{7AC48386-9656-4EC6-8821-0F7E07CC2F1A}" srcOrd="1" destOrd="0" presId="urn:microsoft.com/office/officeart/2005/8/layout/orgChart1"/>
    <dgm:cxn modelId="{8638BA71-7B09-427C-AF8D-5DB36607CA28}" type="presParOf" srcId="{26FE4D88-8094-40F2-A9A5-C1E40706E701}" destId="{BB0E37DB-4683-4DD3-8E46-BC42C2FA3E6B}" srcOrd="1" destOrd="0" presId="urn:microsoft.com/office/officeart/2005/8/layout/orgChart1"/>
    <dgm:cxn modelId="{A08C5BA3-D5BD-48D9-9E90-0DF373BAABC8}" type="presParOf" srcId="{26FE4D88-8094-40F2-A9A5-C1E40706E701}" destId="{8385983F-E726-4C0E-92A4-E4221A5E0E05}" srcOrd="2" destOrd="0" presId="urn:microsoft.com/office/officeart/2005/8/layout/orgChart1"/>
    <dgm:cxn modelId="{77F95013-75D8-49F9-B86E-131795BCE1BB}" type="presParOf" srcId="{874CA8BE-F061-48CF-B676-467D315F616D}" destId="{7F3FFE69-D75F-44A3-893C-E8756AA89EAC}" srcOrd="2" destOrd="0" presId="urn:microsoft.com/office/officeart/2005/8/layout/orgChart1"/>
    <dgm:cxn modelId="{C7E70805-1BCC-45E0-B178-41E606FDDEB6}" type="presParOf" srcId="{874CA8BE-F061-48CF-B676-467D315F616D}" destId="{C86DEECA-D9D1-4A3C-B23D-7A1431CBDA95}" srcOrd="3" destOrd="0" presId="urn:microsoft.com/office/officeart/2005/8/layout/orgChart1"/>
    <dgm:cxn modelId="{2583A713-C262-4F04-99AA-27B5803DB96E}" type="presParOf" srcId="{C86DEECA-D9D1-4A3C-B23D-7A1431CBDA95}" destId="{D893DD97-D419-449F-AF14-3948C1DA2F02}" srcOrd="0" destOrd="0" presId="urn:microsoft.com/office/officeart/2005/8/layout/orgChart1"/>
    <dgm:cxn modelId="{F0474A95-F2A9-4BBA-B54B-1CDC2105DB3B}" type="presParOf" srcId="{D893DD97-D419-449F-AF14-3948C1DA2F02}" destId="{1A61650A-88F6-4148-943F-62A660FF946A}" srcOrd="0" destOrd="0" presId="urn:microsoft.com/office/officeart/2005/8/layout/orgChart1"/>
    <dgm:cxn modelId="{9ACD2D1F-F651-4D37-8A9B-E28927F4CCE0}" type="presParOf" srcId="{D893DD97-D419-449F-AF14-3948C1DA2F02}" destId="{B65AC824-25E8-455D-B1AC-2FD0E904FF64}" srcOrd="1" destOrd="0" presId="urn:microsoft.com/office/officeart/2005/8/layout/orgChart1"/>
    <dgm:cxn modelId="{A1AC5B39-8EF4-44B4-8D16-13FB7BEE36E1}" type="presParOf" srcId="{C86DEECA-D9D1-4A3C-B23D-7A1431CBDA95}" destId="{92142DBB-3F4F-4452-A8C5-D7BEF4D5E30F}" srcOrd="1" destOrd="0" presId="urn:microsoft.com/office/officeart/2005/8/layout/orgChart1"/>
    <dgm:cxn modelId="{343B9353-71FC-435E-A6AF-4D70CD46F658}" type="presParOf" srcId="{C86DEECA-D9D1-4A3C-B23D-7A1431CBDA95}" destId="{6D12CE1A-6E96-4827-83BE-14E7E66F4B88}" srcOrd="2" destOrd="0" presId="urn:microsoft.com/office/officeart/2005/8/layout/orgChart1"/>
    <dgm:cxn modelId="{D3E3B302-D9AA-494D-88E3-5A2DCA0D920D}" type="presParOf" srcId="{874CA8BE-F061-48CF-B676-467D315F616D}" destId="{45E166D6-D565-4268-934A-48C967E831B3}" srcOrd="4" destOrd="0" presId="urn:microsoft.com/office/officeart/2005/8/layout/orgChart1"/>
    <dgm:cxn modelId="{F4609C57-B2C9-45FA-8041-52E7585AF1D7}" type="presParOf" srcId="{874CA8BE-F061-48CF-B676-467D315F616D}" destId="{BB44F0E0-2C9E-423E-8069-D6DDA0A16A6A}" srcOrd="5" destOrd="0" presId="urn:microsoft.com/office/officeart/2005/8/layout/orgChart1"/>
    <dgm:cxn modelId="{7E7D21BA-9819-486B-A263-A76707317354}" type="presParOf" srcId="{BB44F0E0-2C9E-423E-8069-D6DDA0A16A6A}" destId="{4C2462D0-B0F4-48F5-9E9B-BF819E6348E4}" srcOrd="0" destOrd="0" presId="urn:microsoft.com/office/officeart/2005/8/layout/orgChart1"/>
    <dgm:cxn modelId="{528F91A4-CA59-4D01-8474-56A2255EADC7}" type="presParOf" srcId="{4C2462D0-B0F4-48F5-9E9B-BF819E6348E4}" destId="{84BDF9D7-71AF-478A-8992-78E523D21C63}" srcOrd="0" destOrd="0" presId="urn:microsoft.com/office/officeart/2005/8/layout/orgChart1"/>
    <dgm:cxn modelId="{66A97B8D-43B5-4B48-934A-36D7BF5F3E92}" type="presParOf" srcId="{4C2462D0-B0F4-48F5-9E9B-BF819E6348E4}" destId="{7740B1A0-9157-4545-97EB-368FEB272624}" srcOrd="1" destOrd="0" presId="urn:microsoft.com/office/officeart/2005/8/layout/orgChart1"/>
    <dgm:cxn modelId="{0C420C1F-52A7-4B81-B0DE-C0F907F8013C}" type="presParOf" srcId="{BB44F0E0-2C9E-423E-8069-D6DDA0A16A6A}" destId="{E49337F8-048F-41BA-814E-5E7B7259422C}" srcOrd="1" destOrd="0" presId="urn:microsoft.com/office/officeart/2005/8/layout/orgChart1"/>
    <dgm:cxn modelId="{BD2BD426-3135-4C3F-968B-BF61FD908CCF}" type="presParOf" srcId="{BB44F0E0-2C9E-423E-8069-D6DDA0A16A6A}" destId="{0294AAB7-9288-4089-8FFA-D23BA13CD04A}" srcOrd="2" destOrd="0" presId="urn:microsoft.com/office/officeart/2005/8/layout/orgChart1"/>
    <dgm:cxn modelId="{9929C87F-54DF-41E7-8A2E-8B452E8DE1CD}" type="presParOf" srcId="{874CA8BE-F061-48CF-B676-467D315F616D}" destId="{C79BA2E6-7BA1-4DF0-8AC0-F79C40B6D60B}" srcOrd="6" destOrd="0" presId="urn:microsoft.com/office/officeart/2005/8/layout/orgChart1"/>
    <dgm:cxn modelId="{E831C3F7-0615-48BB-B1E1-6A07B077B96F}" type="presParOf" srcId="{874CA8BE-F061-48CF-B676-467D315F616D}" destId="{A7AD03B0-C350-4F74-A7C1-A4B599120E2A}" srcOrd="7" destOrd="0" presId="urn:microsoft.com/office/officeart/2005/8/layout/orgChart1"/>
    <dgm:cxn modelId="{2CF15313-04DB-4E1B-80F5-7C2F328A76E2}" type="presParOf" srcId="{A7AD03B0-C350-4F74-A7C1-A4B599120E2A}" destId="{F5AD575B-DF86-4CE6-BF88-31A3F51ED98D}" srcOrd="0" destOrd="0" presId="urn:microsoft.com/office/officeart/2005/8/layout/orgChart1"/>
    <dgm:cxn modelId="{12FB3A23-AE38-4281-B0D3-5A6BC7614A0B}" type="presParOf" srcId="{F5AD575B-DF86-4CE6-BF88-31A3F51ED98D}" destId="{1A6408F8-093E-474D-AB6F-BF0938FAFF71}" srcOrd="0" destOrd="0" presId="urn:microsoft.com/office/officeart/2005/8/layout/orgChart1"/>
    <dgm:cxn modelId="{51F85C46-C0B9-4163-8624-AF9D2B204714}" type="presParOf" srcId="{F5AD575B-DF86-4CE6-BF88-31A3F51ED98D}" destId="{59A91F38-2289-4DEA-8B70-9AC77A7B4494}" srcOrd="1" destOrd="0" presId="urn:microsoft.com/office/officeart/2005/8/layout/orgChart1"/>
    <dgm:cxn modelId="{48812340-59DF-4DC5-8E33-E43754FB12AF}" type="presParOf" srcId="{A7AD03B0-C350-4F74-A7C1-A4B599120E2A}" destId="{28815BC9-DEE2-4810-8E2B-A64B9F3D23F8}" srcOrd="1" destOrd="0" presId="urn:microsoft.com/office/officeart/2005/8/layout/orgChart1"/>
    <dgm:cxn modelId="{9C2B82F0-1B66-435C-886A-9CB0A89CF8F3}" type="presParOf" srcId="{A7AD03B0-C350-4F74-A7C1-A4B599120E2A}" destId="{183C01C3-D9D1-4768-998F-2EE78725298E}" srcOrd="2" destOrd="0" presId="urn:microsoft.com/office/officeart/2005/8/layout/orgChart1"/>
    <dgm:cxn modelId="{1BF46222-1442-42AB-B6F0-1F19474277DD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21-Feb-13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21-Feb-13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" TargetMode="External"/><Relationship Id="rId2" Type="http://schemas.openxmlformats.org/officeDocument/2006/relationships/hyperlink" Target="http://jsbin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JavaScript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The Magic of Dynamic Web Pages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675496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132696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509231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oundRect">
            <a:avLst>
              <a:gd name="adj" fmla="val 7230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2046466" y="993542"/>
            <a:ext cx="3885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3"/>
              </a:rPr>
              <a:t>http://academy.telerik.com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7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- not recommended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116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30120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4319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JavaScript 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/>
          <a:lstStyle/>
          <a:p>
            <a:pPr marL="292100" indent="-292100"/>
            <a:r>
              <a:rPr lang="en-CA" dirty="0" smtClean="0">
                <a:cs typeface="Times New Roman" pitchFamily="18" charset="0"/>
              </a:rPr>
              <a:t>Dynamic HTML</a:t>
            </a:r>
            <a:endParaRPr lang="en-CA" sz="6000" dirty="0" smtClean="0">
              <a:cs typeface="Times New Roman" pitchFamily="18" charset="0"/>
            </a:endParaRPr>
          </a:p>
          <a:p>
            <a:pPr marL="292100" indent="-292100"/>
            <a:r>
              <a:rPr lang="en-CA" dirty="0">
                <a:cs typeface="Times New Roman" pitchFamily="18" charset="0"/>
              </a:rPr>
              <a:t>How to Create DHTML?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  <a:p>
            <a:pPr marL="292100" indent="-292100"/>
            <a:r>
              <a:rPr lang="en-CA" dirty="0">
                <a:cs typeface="Times New Roman" pitchFamily="18" charset="0"/>
              </a:rPr>
              <a:t>Intro to JavaScript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History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JavaScript in Web Pages</a:t>
            </a:r>
          </a:p>
          <a:p>
            <a:pPr marL="463550" indent="-355600"/>
            <a:r>
              <a:rPr lang="en-CA" dirty="0">
                <a:cs typeface="Times New Roman" pitchFamily="18" charset="0"/>
              </a:rPr>
              <a:t>JavaScript </a:t>
            </a:r>
            <a:r>
              <a:rPr lang="en-CA" dirty="0" smtClean="0">
                <a:cs typeface="Times New Roman" pitchFamily="18" charset="0"/>
              </a:rPr>
              <a:t>Syntax 	</a:t>
            </a:r>
            <a:endParaRPr lang="en-CA" dirty="0">
              <a:cs typeface="Times New Roman" pitchFamily="18" charset="0"/>
            </a:endParaRPr>
          </a:p>
          <a:p>
            <a:pPr marL="452437" indent="-342900"/>
            <a:r>
              <a:rPr lang="en-CA" dirty="0" smtClean="0">
                <a:cs typeface="Times New Roman" pitchFamily="18" charset="0"/>
              </a:rPr>
              <a:t>Pop-up </a:t>
            </a:r>
            <a:r>
              <a:rPr lang="en-CA" dirty="0">
                <a:cs typeface="Times New Roman" pitchFamily="18" charset="0"/>
              </a:rPr>
              <a:t>boxes</a:t>
            </a:r>
          </a:p>
          <a:p>
            <a:pPr marL="463550" indent="-355600"/>
            <a:r>
              <a:rPr lang="en-US" dirty="0"/>
              <a:t>Debugging in JavaScript</a:t>
            </a:r>
          </a:p>
          <a:p>
            <a:pPr marL="749300" lvl="1" indent="-406400"/>
            <a:endParaRPr lang="en-CA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66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0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2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9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277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  <p:extLst>
      <p:ext uri="{BB962C8B-B14F-4D97-AF65-F5344CB8AC3E}">
        <p14:creationId xmlns:p14="http://schemas.microsoft.com/office/powerpoint/2010/main" val="6251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Browser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8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9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2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consists of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1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6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399"/>
            <a:ext cx="7086600" cy="968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JavaScript Development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7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Editors, Plugins and Tools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64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Editors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usual suspects: 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err="1" smtClean="0"/>
              <a:t>Comodo</a:t>
            </a:r>
            <a:r>
              <a:rPr lang="en-US" dirty="0" smtClean="0"/>
              <a:t> 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HTTP loggers</a:t>
            </a:r>
          </a:p>
          <a:p>
            <a:pPr lvl="1"/>
            <a:r>
              <a:rPr lang="en-US" dirty="0" smtClean="0"/>
              <a:t>Fiddler</a:t>
            </a:r>
          </a:p>
          <a:p>
            <a:pPr lvl="1"/>
            <a:r>
              <a:rPr lang="en-US" dirty="0" smtClean="0"/>
              <a:t>Wireshark</a:t>
            </a:r>
          </a:p>
          <a:p>
            <a:r>
              <a:rPr lang="en-US" dirty="0" smtClean="0"/>
              <a:t>Browser tools</a:t>
            </a:r>
          </a:p>
          <a:p>
            <a:pPr lvl="1"/>
            <a:r>
              <a:rPr lang="en-US" dirty="0" smtClean="0"/>
              <a:t>Firebug</a:t>
            </a:r>
          </a:p>
          <a:p>
            <a:pPr lvl="1"/>
            <a:r>
              <a:rPr lang="en-US" dirty="0" smtClean="0"/>
              <a:t>Web developer</a:t>
            </a:r>
          </a:p>
        </p:txBody>
      </p:sp>
    </p:spTree>
    <p:extLst>
      <p:ext uri="{BB962C8B-B14F-4D97-AF65-F5344CB8AC3E}">
        <p14:creationId xmlns:p14="http://schemas.microsoft.com/office/powerpoint/2010/main" val="2616092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err="1" smtClean="0"/>
              <a:t>JSBin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http://jsbin.com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JSFiddle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://jsfiddle.net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908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defines Web sites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</a:t>
            </a:r>
            <a:r>
              <a:rPr lang="en-US" dirty="0" smtClean="0"/>
              <a:t>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defines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'rules</a:t>
            </a:r>
            <a:r>
              <a:rPr lang="en-US" dirty="0" smtClean="0"/>
              <a:t>'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'styles</a:t>
            </a:r>
            <a:r>
              <a:rPr lang="en-US" dirty="0" smtClean="0"/>
              <a:t>'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presenting</a:t>
            </a:r>
            <a:r>
              <a:rPr lang="en-US" dirty="0" smtClean="0"/>
              <a:t>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</a:t>
            </a:r>
            <a:r>
              <a:rPr lang="en-US" dirty="0" smtClean="0"/>
              <a:t>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</a:t>
            </a:r>
            <a:r>
              <a:rPr lang="en-US" dirty="0" smtClean="0"/>
              <a:t>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dirty="0" smtClean="0"/>
              <a:t>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logic</a:t>
            </a:r>
            <a:r>
              <a:rPr lang="en-US" dirty="0" smtClean="0"/>
              <a:t>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desktop</a:t>
            </a:r>
            <a:r>
              <a:rPr lang="en-US" dirty="0" smtClean="0"/>
              <a:t>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2768</TotalTime>
  <Words>1624</Words>
  <Application>Microsoft Office PowerPoint</Application>
  <PresentationFormat>On-screen Show (4:3)</PresentationFormat>
  <Paragraphs>383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Bookman Old Style</vt:lpstr>
      <vt:lpstr>Calibri</vt:lpstr>
      <vt:lpstr>Cambria</vt:lpstr>
      <vt:lpstr>Consolas</vt:lpstr>
      <vt:lpstr>Corbel</vt:lpstr>
      <vt:lpstr>Times New Roman</vt:lpstr>
      <vt:lpstr>Wingdings</vt:lpstr>
      <vt:lpstr>Wingdings 2</vt:lpstr>
      <vt:lpstr>Telerik Academy</vt:lpstr>
      <vt:lpstr>Introduction to  JavaScript Development</vt:lpstr>
      <vt:lpstr>Table of Contents</vt:lpstr>
      <vt:lpstr>Dynamic 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The First Script</vt:lpstr>
      <vt:lpstr>First JavaScript</vt:lpstr>
      <vt:lpstr>Using JavaScript Code</vt:lpstr>
      <vt:lpstr>JavaScript – When is Executed?</vt:lpstr>
      <vt:lpstr>Calling a JavaScript Function from Event Handler – Example</vt:lpstr>
      <vt:lpstr>Event Handlers</vt:lpstr>
      <vt:lpstr>Using External Script Files</vt:lpstr>
      <vt:lpstr>External JavaScript Files</vt:lpstr>
      <vt:lpstr>The JavaScript Syntax</vt:lpstr>
      <vt:lpstr>JavaScript Syntax</vt:lpstr>
      <vt:lpstr>Standard Popup Boxes</vt:lpstr>
      <vt:lpstr>Popup Boxes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Built-In Browser Objects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Debugging JavaScript</vt:lpstr>
      <vt:lpstr>Debugging JavaScript</vt:lpstr>
      <vt:lpstr>Firebug</vt:lpstr>
      <vt:lpstr>Firebug (2)</vt:lpstr>
      <vt:lpstr>JavaScript Console Object</vt:lpstr>
      <vt:lpstr>Introduction JavaScript Development</vt:lpstr>
      <vt:lpstr>Development Tools</vt:lpstr>
      <vt:lpstr>JavaScript Editors</vt:lpstr>
      <vt:lpstr>Tools and Plugin</vt:lpstr>
      <vt:lpstr>Online Tools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520</cp:revision>
  <dcterms:created xsi:type="dcterms:W3CDTF">2007-12-08T16:03:35Z</dcterms:created>
  <dcterms:modified xsi:type="dcterms:W3CDTF">2013-02-21T07:23:31Z</dcterms:modified>
  <cp:category>software engineering</cp:category>
</cp:coreProperties>
</file>