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6"/>
  </p:notesMasterIdLst>
  <p:handoutMasterIdLst>
    <p:handoutMasterId r:id="rId37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89" r:id="rId23"/>
    <p:sldId id="391" r:id="rId24"/>
    <p:sldId id="392" r:id="rId25"/>
    <p:sldId id="390" r:id="rId26"/>
    <p:sldId id="393" r:id="rId27"/>
    <p:sldId id="395" r:id="rId28"/>
    <p:sldId id="397" r:id="rId29"/>
    <p:sldId id="398" r:id="rId30"/>
    <p:sldId id="394" r:id="rId31"/>
    <p:sldId id="370" r:id="rId32"/>
    <p:sldId id="359" r:id="rId33"/>
    <p:sldId id="360" r:id="rId34"/>
    <p:sldId id="361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FFFFFF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 autoAdjust="0"/>
    <p:restoredTop sz="95510" autoAdjust="0"/>
  </p:normalViewPr>
  <p:slideViewPr>
    <p:cSldViewPr>
      <p:cViewPr>
        <p:scale>
          <a:sx n="100" d="100"/>
          <a:sy n="100" d="100"/>
        </p:scale>
        <p:origin x="9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04-Mar-13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04-Mar-13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2706" name="Picture 2" descr="http://www.hrcpa.com/images/technology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29200" y="4495800"/>
            <a:ext cx="3638550" cy="1882140"/>
          </a:xfrm>
          <a:prstGeom prst="roundRect">
            <a:avLst>
              <a:gd name="adj" fmla="val 18186"/>
            </a:avLst>
          </a:prstGeom>
          <a:ln>
            <a:noFill/>
          </a:ln>
          <a:effectLst>
            <a:softEdge rad="127000"/>
          </a:effectLst>
        </p:spPr>
      </p:pic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5" cstate="screen">
            <a:lum contrast="20000"/>
          </a:blip>
          <a:srcRect/>
          <a:stretch>
            <a:fillRect/>
          </a:stretch>
        </p:blipFill>
        <p:spPr bwMode="auto">
          <a:xfrm>
            <a:off x="457200" y="990600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3581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</a:t>
            </a:r>
            <a:r>
              <a:rPr lang="en-US" dirty="0" smtClean="0"/>
              <a:t>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2540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85901" y="3835619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i.e. can change their size runtime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from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Sorting Arrays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81800" y="4495800"/>
            <a:ext cx="1885950" cy="1931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head of the array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038600"/>
            <a:ext cx="8229600" cy="2654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[1,2,3,4,5];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number.pop(); 	   //tail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head=number.shift();        //head=0;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Array.sort() and Array.sort(</a:t>
            </a:r>
            <a:r>
              <a:rPr lang="en-US" dirty="0" err="1" smtClean="0"/>
              <a:t>orderBy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8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[5,4,2,3,1,4,5,6,7];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//result: 1, 2, 3, 4, 4, 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19471"/>
            <a:ext cx="822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[5,4,23,2];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//result: 2,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4, 5 </a:t>
            </a:r>
          </a:p>
        </p:txBody>
      </p:sp>
    </p:spTree>
    <p:extLst>
      <p:ext uri="{BB962C8B-B14F-4D97-AF65-F5344CB8AC3E}">
        <p14:creationId xmlns:p14="http://schemas.microsoft.com/office/powerpoint/2010/main" val="273780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Sorting Arrays With </a:t>
            </a:r>
            <a:br>
              <a:rPr lang="en-US" dirty="0" smtClean="0"/>
            </a:br>
            <a:r>
              <a:rPr lang="en-US" dirty="0" smtClean="0"/>
              <a:t>Compare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3076"/>
            <a:ext cx="86868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compareFunc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Sorts element by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The compare function checks which element is bigger/smaller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59076"/>
            <a:ext cx="822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(a,b){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return (a == b)? 0 : (a&gt;b)? 1: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//returns 2, 4, 5, 23 </a:t>
            </a:r>
          </a:p>
        </p:txBody>
      </p:sp>
    </p:spTree>
    <p:extLst>
      <p:ext uri="{BB962C8B-B14F-4D97-AF65-F5344CB8AC3E}">
        <p14:creationId xmlns:p14="http://schemas.microsoft.com/office/powerpoint/2010/main" val="37734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and/or removes elements from an array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dirty="0" smtClean="0"/>
              <a:t>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dirty="0" smtClean="0"/>
              <a:t> does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7460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9688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51228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2006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50482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9052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44550"/>
              </p:ext>
            </p:extLst>
          </p:nvPr>
        </p:nvGraphicFramePr>
        <p:xfrm>
          <a:off x="3276600" y="56578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624321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array is the same as regular variable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 that 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21336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[1,2,3,4,5];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["Monday", "Tuesday", "Wednesday", 	"Thursday", "Friday", "Saturday", "Sunday"]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mixed= [1, new Date(), "Meaningless"];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//creating array of arrays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["0,0", "0,1", "0,2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["1,0", "1,1", "1,2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["2,0", "2,1", "2,2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"]];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Initialing an array in JavaScript can be done in three ways: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initialLength)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literals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858000" y="3930906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26171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Array(1,2,3,4,5);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3912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90600" y="51317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[1,2,3,4,5];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8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12693</TotalTime>
  <Words>1315</Words>
  <Application>Microsoft Office PowerPoint</Application>
  <PresentationFormat>On-screen Show (4:3)</PresentationFormat>
  <Paragraphs>267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foreach</vt:lpstr>
      <vt:lpstr>Processing Arrays: for Statement</vt:lpstr>
      <vt:lpstr>Processing Arrays Using for Loop – Examples</vt:lpstr>
      <vt:lpstr>Processing Arrays: for-in</vt:lpstr>
      <vt:lpstr>Processing Arrays Using for-in – Example</vt:lpstr>
      <vt:lpstr>Processing Arrays</vt:lpstr>
      <vt:lpstr>Dynamic Arrays</vt:lpstr>
      <vt:lpstr>Dynamic Arrays</vt:lpstr>
      <vt:lpstr>Dynamic Arrays (2)</vt:lpstr>
      <vt:lpstr>Dynamic Arrays</vt:lpstr>
      <vt:lpstr>Sorting Arrays</vt:lpstr>
      <vt:lpstr>Sorting Arrays</vt:lpstr>
      <vt:lpstr>Sorting Arrays With  Compare Function</vt:lpstr>
      <vt:lpstr>Sorting Arrays</vt:lpstr>
      <vt:lpstr>Other Functions</vt:lpstr>
      <vt:lpstr>Other Array Functions</vt:lpstr>
      <vt:lpstr>Other Array Functions (2)</vt:lpstr>
      <vt:lpstr>Other Array Functions (3)</vt:lpstr>
      <vt:lpstr>Other Functions</vt:lpstr>
      <vt:lpstr>Arrays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1131</cp:revision>
  <dcterms:created xsi:type="dcterms:W3CDTF">2007-12-08T16:03:35Z</dcterms:created>
  <dcterms:modified xsi:type="dcterms:W3CDTF">2013-03-04T13:28:49Z</dcterms:modified>
</cp:coreProperties>
</file>