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3"/>
  </p:notesMasterIdLst>
  <p:handoutMasterIdLst>
    <p:handoutMasterId r:id="rId54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417" r:id="rId31"/>
    <p:sldId id="418" r:id="rId32"/>
    <p:sldId id="416" r:id="rId33"/>
    <p:sldId id="383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5" r:id="rId42"/>
    <p:sldId id="396" r:id="rId43"/>
    <p:sldId id="397" r:id="rId44"/>
    <p:sldId id="398" r:id="rId45"/>
    <p:sldId id="399" r:id="rId46"/>
    <p:sldId id="419" r:id="rId47"/>
    <p:sldId id="422" r:id="rId48"/>
    <p:sldId id="421" r:id="rId49"/>
    <p:sldId id="420" r:id="rId50"/>
    <p:sldId id="407" r:id="rId51"/>
    <p:sldId id="401" r:id="rId5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105" d="100"/>
          <a:sy n="105" d="100"/>
        </p:scale>
        <p:origin x="9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04-Mar-13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04-Mar-13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67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117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3339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51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3389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7980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6655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22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81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26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63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62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28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29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humbs.imagekind.com/member/7be72e7b-6ce7-4daf-8e4f-07d332d733a2/uploadedartwork/650X650/8bb09960-cd1e-43ef-b39b-2a89e55c524c.jpg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954107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84996" name="Picture 4" descr="spiral - &amp;#x22;The Coasters&amp;#x22;, fractal art">
            <a:hlinkClick r:id="rId4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6" tooltip="Genesis | Edward Kinnally "/>
          </p:cNvPr>
          <p:cNvPicPr>
            <a:picLocks noChangeAspect="1" noChangeArrowheads="1"/>
          </p:cNvPicPr>
          <p:nvPr/>
        </p:nvPicPr>
        <p:blipFill>
          <a:blip r:embed="rId7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numberStr=read("input-tb");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numberStr=read("input-tb");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"n! = 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n+ "*"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"1 = " 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"n! = ";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n+ "*"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&gt; 0);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n;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= "";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+=number;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!=m){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+="*";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("output-tb",productStr);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" 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console.log("i=" + i + ", sum="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i=0; i&lt;m;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733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resultStr="";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 row &lt;= n; row++){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 = 1; column &lt;= row; column++){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resultStr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column + 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"\n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maxDivider){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number+ " 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667000"/>
            <a:ext cx="7561263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=1 ; a &lt;= 9; a++)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b = 0; b &lt;= 9; b++)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c = 0; c &lt;= 9; c++)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(var d = 0; d &lt;= 9; d++)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console.log("{0}{1}{2}{3}",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967412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2547878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console.log("{0} {1} {2} {3} {4} {5}",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Iterating over the properties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7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for-in loop iterates over the properties of an object</a:t>
            </a:r>
          </a:p>
          <a:p>
            <a:pPr lvl="1"/>
            <a:r>
              <a:rPr lang="en-US" dirty="0" smtClean="0"/>
              <a:t>When the object is array, </a:t>
            </a:r>
            <a:r>
              <a:rPr lang="en-US" dirty="0" err="1" smtClean="0"/>
              <a:t>nodeList</a:t>
            </a:r>
            <a:r>
              <a:rPr lang="en-US" dirty="0" smtClean="0"/>
              <a:t> or </a:t>
            </a:r>
            <a:r>
              <a:rPr lang="en-US" dirty="0" err="1" smtClean="0"/>
              <a:t>liveNodeList</a:t>
            </a:r>
            <a:r>
              <a:rPr lang="en-US" dirty="0" smtClean="0"/>
              <a:t> for-in iterates over the elements</a:t>
            </a:r>
          </a:p>
          <a:p>
            <a:pPr lvl="1"/>
            <a:r>
              <a:rPr lang="en-US" dirty="0" smtClean="0"/>
              <a:t>When the object is not an array, for-in iterates over its properties</a:t>
            </a:r>
          </a:p>
        </p:txBody>
      </p:sp>
    </p:spTree>
    <p:extLst>
      <p:ext uri="{BB962C8B-B14F-4D97-AF65-F5344CB8AC3E}">
        <p14:creationId xmlns:p14="http://schemas.microsoft.com/office/powerpoint/2010/main" val="98694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114800"/>
            <a:ext cx="83534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console.log(document[prop])}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133600"/>
            <a:ext cx="835342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[1,2,3,4,5,6];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index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console.log(arr[i])}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</p:spTree>
    <p:extLst>
      <p:ext uri="{BB962C8B-B14F-4D97-AF65-F5344CB8AC3E}">
        <p14:creationId xmlns:p14="http://schemas.microsoft.com/office/powerpoint/2010/main" val="4229004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/>
              <a:t>repeat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"strings",</a:t>
            </a:r>
            <a:r>
              <a:rPr lang="en-US" dirty="0" err="1" smtClean="0"/>
              <a:t>etc</a:t>
            </a:r>
            <a:r>
              <a:rPr lang="en-US" dirty="0" smtClean="0"/>
              <a:t>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0, "", null are evaluated as false</a:t>
            </a:r>
            <a:endParaRPr lang="en-US" sz="32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</a:t>
            </a:r>
            <a:r>
              <a:rPr lang="en-US" sz="2800" dirty="0" smtClean="0"/>
              <a:t>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"+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37806" b="34341"/>
          <a:stretch/>
        </p:blipFill>
        <p:spPr bwMode="auto">
          <a:xfrm>
            <a:off x="2377758" y="3538181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read("input-tb");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parseInt(nStr);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"The sum 1";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"+" 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("console-out",result);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9184</TotalTime>
  <Words>2220</Words>
  <Application>Microsoft Office PowerPoint</Application>
  <PresentationFormat>On-screen Show (4:3)</PresentationFormat>
  <Paragraphs>387</Paragraphs>
  <Slides>51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Loops – More Examples</vt:lpstr>
      <vt:lpstr>Nested Loops – Examples</vt:lpstr>
      <vt:lpstr>Happy Numbers</vt:lpstr>
      <vt:lpstr>Nested Loops – Examples</vt:lpstr>
      <vt:lpstr>TOTO 6/49</vt:lpstr>
      <vt:lpstr>for-in Loop</vt:lpstr>
      <vt:lpstr>for-in Loop</vt:lpstr>
      <vt:lpstr>for-in Loop (2)</vt:lpstr>
      <vt:lpstr>for-in Loop</vt:lpstr>
      <vt:lpstr>Loops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Doncho Minkov</cp:lastModifiedBy>
  <cp:revision>809</cp:revision>
  <dcterms:created xsi:type="dcterms:W3CDTF">2007-12-08T16:03:35Z</dcterms:created>
  <dcterms:modified xsi:type="dcterms:W3CDTF">2013-03-04T12:34:59Z</dcterms:modified>
</cp:coreProperties>
</file>