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5" r:id="rId34"/>
    <p:sldId id="30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>
        <p:scale>
          <a:sx n="80" d="100"/>
          <a:sy n="80" d="100"/>
        </p:scale>
        <p:origin x="2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</a:t>
            </a:r>
            <a:r>
              <a:rPr lang="en-US" dirty="0" smtClean="0"/>
              <a:t>the current </a:t>
            </a:r>
            <a:r>
              <a:rPr lang="en-US" dirty="0" smtClean="0"/>
              <a:t>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</a:t>
            </a:r>
            <a:r>
              <a:rPr lang="en-US" dirty="0" smtClean="0"/>
              <a:t>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</a:t>
            </a:r>
            <a:r>
              <a:rPr lang="en-US" dirty="0" smtClean="0"/>
              <a:t>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</a:t>
            </a:r>
            <a:r>
              <a:rPr lang="en-US" dirty="0" smtClean="0"/>
              <a:t>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461246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</a:t>
            </a:r>
            <a:r>
              <a:rPr lang="en-US" dirty="0" smtClean="0"/>
              <a:t>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this.yCoord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…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this.age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…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(intentionally left empty)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…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Reuse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constructor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</a:t>
            </a:r>
            <a:r>
              <a:rPr lang="en-US" smtClean="0"/>
              <a:t>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053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171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</a:t>
            </a:r>
            <a:r>
              <a:rPr lang="en-US" sz="2800" dirty="0" smtClean="0"/>
              <a:t>class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 smtClean="0"/>
              <a:t>Classes define fields, methods, constructors, properties and other members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 smtClean="0"/>
              <a:t>Access modifiers limit the access to the class members</a:t>
            </a:r>
            <a:endParaRPr lang="en-US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</a:t>
            </a:r>
            <a:r>
              <a:rPr lang="en-US" sz="3000" dirty="0" smtClean="0"/>
              <a:t>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</a:t>
            </a:r>
            <a:r>
              <a:rPr lang="en-US" sz="2800" dirty="0" smtClean="0"/>
              <a:t>mandatory (the others are optional). </a:t>
            </a:r>
            <a:r>
              <a:rPr lang="en-US" sz="2800" dirty="0" smtClean="0"/>
              <a:t>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</a:t>
            </a:r>
            <a:r>
              <a:rPr lang="en-US" sz="2800" dirty="0" smtClean="0"/>
              <a:t>the data </a:t>
            </a:r>
            <a:r>
              <a:rPr lang="en-US" sz="2800" dirty="0" smtClean="0"/>
              <a:t>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</a:t>
            </a:r>
            <a:r>
              <a:rPr lang="en-US" sz="2800" dirty="0" smtClean="0"/>
              <a:t>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1663</TotalTime>
  <Words>3347</Words>
  <Application>Microsoft Office PowerPoint</Application>
  <PresentationFormat>On-screen Show (4:3)</PresentationFormat>
  <Paragraphs>610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425</cp:revision>
  <dcterms:created xsi:type="dcterms:W3CDTF">2007-12-08T16:03:35Z</dcterms:created>
  <dcterms:modified xsi:type="dcterms:W3CDTF">2013-02-18T16:32:57Z</dcterms:modified>
  <cp:category>software engineering</cp:category>
</cp:coreProperties>
</file>