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320" r:id="rId2"/>
    <p:sldId id="321" r:id="rId3"/>
    <p:sldId id="322" r:id="rId4"/>
    <p:sldId id="328" r:id="rId5"/>
    <p:sldId id="331" r:id="rId6"/>
    <p:sldId id="332" r:id="rId7"/>
    <p:sldId id="333" r:id="rId8"/>
    <p:sldId id="318" r:id="rId9"/>
    <p:sldId id="329" r:id="rId10"/>
    <p:sldId id="334" r:id="rId11"/>
    <p:sldId id="335" r:id="rId12"/>
    <p:sldId id="326" r:id="rId13"/>
    <p:sldId id="338" r:id="rId14"/>
    <p:sldId id="330" r:id="rId15"/>
    <p:sldId id="336" r:id="rId16"/>
    <p:sldId id="325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1386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12.04.2012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12.04.2012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dpres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ordpress.org/extend/them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dpres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CMS Systems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and WordPress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450" y="3240880"/>
            <a:ext cx="8229600" cy="569120"/>
          </a:xfrm>
        </p:spPr>
        <p:txBody>
          <a:bodyPr/>
          <a:lstStyle/>
          <a:p>
            <a:r>
              <a:rPr lang="en-US" dirty="0" smtClean="0"/>
              <a:t>Content Management, Working with WordPress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2050" name="Picture 2" descr="http://blog.taragana.com/wp-content/uploads/2008/11/halo-wordpr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8900" y="4583894"/>
            <a:ext cx="3124200" cy="1805919"/>
          </a:xfrm>
          <a:prstGeom prst="roundRect">
            <a:avLst>
              <a:gd name="adj" fmla="val 5469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esigncredo.co.uk/sites/wordpress/wp-content/uploads/2010/04/wordpres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nternetmoneysecrets.net/wp-content/uploads/2009/11/web-content-management-system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4583893"/>
            <a:ext cx="1552576" cy="1805919"/>
          </a:xfrm>
          <a:prstGeom prst="roundRect">
            <a:avLst>
              <a:gd name="adj" fmla="val 5469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700" dirty="0" smtClean="0"/>
              <a:t>Installing and Running WordPress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Installing WordPress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In the cloud (use WordPress as service)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Just create and account at </a:t>
            </a:r>
            <a:r>
              <a:rPr lang="en-US" dirty="0">
                <a:hlinkClick r:id="rId2"/>
              </a:rPr>
              <a:t>www.wordpress.com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At </a:t>
            </a:r>
            <a:r>
              <a:rPr lang="en-US" dirty="0"/>
              <a:t>your Web hosting provider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Download it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wordpress-3.2.1.zip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Unzip it in some public directory at the server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Create the </a:t>
            </a:r>
            <a:r>
              <a:rPr lang="en-US" dirty="0" smtClean="0"/>
              <a:t>database and run the install script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Self-hosted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Install XAMP + WordPress at your local machine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XAMP = Windows + Apache + MySQL +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WordPress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WordPress Dashboard</a:t>
            </a:r>
            <a:r>
              <a:rPr lang="en-US" sz="3200" dirty="0" smtClean="0"/>
              <a:t> is: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The administrative interface of WordPress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Create / edit / delete pages</a:t>
            </a:r>
            <a:r>
              <a:rPr lang="en-US" sz="3000" dirty="0"/>
              <a:t>, </a:t>
            </a:r>
            <a:r>
              <a:rPr lang="en-US" sz="3000" dirty="0" smtClean="0"/>
              <a:t>posts</a:t>
            </a:r>
            <a:r>
              <a:rPr lang="en-US" sz="3000" dirty="0"/>
              <a:t>, </a:t>
            </a:r>
            <a:r>
              <a:rPr lang="en-US" sz="3000" dirty="0" smtClean="0"/>
              <a:t>categories</a:t>
            </a:r>
            <a:r>
              <a:rPr lang="en-US" sz="3000" dirty="0"/>
              <a:t>, </a:t>
            </a:r>
            <a:r>
              <a:rPr lang="en-US" sz="3000" dirty="0" smtClean="0"/>
              <a:t>tags</a:t>
            </a:r>
            <a:r>
              <a:rPr lang="en-US" sz="3000" dirty="0"/>
              <a:t>, </a:t>
            </a:r>
            <a:r>
              <a:rPr lang="en-US" sz="3000" dirty="0" smtClean="0"/>
              <a:t>comments, documents, images, files, …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Manage users, themes, widgets, plugins, settings, …</a:t>
            </a:r>
            <a:endParaRPr lang="en-US" sz="3000" dirty="0"/>
          </a:p>
          <a:p>
            <a:r>
              <a:rPr lang="en-US" dirty="0" smtClean="0"/>
              <a:t>User-friendly UI</a:t>
            </a:r>
          </a:p>
          <a:p>
            <a:pPr lvl="1"/>
            <a:r>
              <a:rPr lang="en-US" dirty="0" smtClean="0"/>
              <a:t>WYSIWYG editor</a:t>
            </a:r>
          </a:p>
          <a:p>
            <a:pPr lvl="1"/>
            <a:r>
              <a:rPr lang="en-US" dirty="0" smtClean="0"/>
              <a:t>Media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0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WordPress Themes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Using / Creating / Modifying WordPress Themes</a:t>
            </a:r>
            <a:endParaRPr lang="en-US" dirty="0"/>
          </a:p>
        </p:txBody>
      </p:sp>
      <p:pic>
        <p:nvPicPr>
          <p:cNvPr id="3074" name="Picture 2" descr="http://www.technobuzz.net/wp-content/uploads/2008/08/wordpress-logo-shin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84407" y="381000"/>
            <a:ext cx="6283393" cy="4191000"/>
          </a:xfrm>
          <a:prstGeom prst="roundRect">
            <a:avLst>
              <a:gd name="adj" fmla="val 42909"/>
            </a:avLst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verything.typepad.com/blog/images/2008/09/22/atp14the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505202" cy="2893160"/>
          </a:xfrm>
          <a:prstGeom prst="roundRect">
            <a:avLst>
              <a:gd name="adj" fmla="val 3427"/>
            </a:avLst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WordPress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WordPress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themes</a:t>
            </a:r>
          </a:p>
          <a:p>
            <a:pPr lvl="1"/>
            <a:r>
              <a:rPr lang="en-US" dirty="0" smtClean="0"/>
              <a:t>Themes define the structure, layout (the UI)</a:t>
            </a:r>
          </a:p>
          <a:p>
            <a:pPr lvl="1"/>
            <a:r>
              <a:rPr lang="en-US" dirty="0" smtClean="0"/>
              <a:t>Can support or not widgets and menus</a:t>
            </a:r>
          </a:p>
          <a:p>
            <a:pPr lvl="1"/>
            <a:r>
              <a:rPr lang="en-US" dirty="0" smtClean="0"/>
              <a:t>Can be single column / multi-column</a:t>
            </a:r>
          </a:p>
          <a:p>
            <a:pPr lvl="1"/>
            <a:r>
              <a:rPr lang="en-US" dirty="0"/>
              <a:t>Can be free or </a:t>
            </a:r>
            <a:r>
              <a:rPr lang="en-US" dirty="0" smtClean="0"/>
              <a:t>paid</a:t>
            </a:r>
          </a:p>
          <a:p>
            <a:pPr lvl="2"/>
            <a:r>
              <a:rPr lang="en-US" dirty="0" smtClean="0"/>
              <a:t>The best themes are usually free</a:t>
            </a:r>
          </a:p>
          <a:p>
            <a:r>
              <a:rPr lang="en-US" dirty="0" smtClean="0"/>
              <a:t>Users can switch between the installed themes</a:t>
            </a:r>
          </a:p>
          <a:p>
            <a:r>
              <a:rPr lang="en-US" dirty="0" smtClean="0"/>
              <a:t>Official WordPress themes directory:</a:t>
            </a:r>
          </a:p>
          <a:p>
            <a:pPr lvl="1"/>
            <a:r>
              <a:rPr lang="en-US" dirty="0">
                <a:hlinkClick r:id="rId2"/>
              </a:rPr>
              <a:t>http://wordpress.org/extend/themes/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0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WordPress </a:t>
            </a:r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 WordPress themes consist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</a:t>
            </a:r>
            <a:r>
              <a:rPr lang="en-US" dirty="0" smtClean="0"/>
              <a:t>index</a:t>
            </a:r>
            <a:r>
              <a:rPr lang="en-US" dirty="0"/>
              <a:t> template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Page </a:t>
            </a:r>
            <a:r>
              <a:rPr lang="en-US" dirty="0"/>
              <a:t>template</a:t>
            </a:r>
            <a:r>
              <a:rPr lang="en-US" dirty="0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page.php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Header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header.php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Footer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foorter.php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Sidebar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sidebar.php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Comments template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comments.php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Styles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styles.css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Theme functions </a:t>
            </a:r>
            <a:r>
              <a:rPr lang="en-US" dirty="0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styles.css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366063"/>
            <a:ext cx="79248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/ Creating </a:t>
            </a:r>
            <a:r>
              <a:rPr lang="en-US" dirty="0"/>
              <a:t>/ Modifying WordPress Themes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4958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wpmods.com/wp-content/uploads/2010/05/250-free-wordpress-themes-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450" y="838200"/>
            <a:ext cx="4714750" cy="313745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rmfcommunications.com/site/wp-content/uploads/2009/10/WordPre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29" r="3940"/>
          <a:stretch/>
        </p:blipFill>
        <p:spPr bwMode="auto">
          <a:xfrm rot="468176">
            <a:off x="656018" y="2334283"/>
            <a:ext cx="1823774" cy="1240296"/>
          </a:xfrm>
          <a:prstGeom prst="roundRect">
            <a:avLst>
              <a:gd name="adj" fmla="val 7602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http://www.bethorizon.com/Images/New%20Images/wordpres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2" descr="http://www.bethorizon.com/Images/New%20Images/wordpres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4" descr="http://www.bethorizon.com/Images/New%20Images/wordpres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0886">
            <a:off x="6544468" y="1818560"/>
            <a:ext cx="2097622" cy="209762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3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Systems and WordPress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Content </a:t>
            </a:r>
            <a:r>
              <a:rPr lang="en-US" dirty="0"/>
              <a:t>Management Systems (CMS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Joomla</a:t>
            </a:r>
            <a:r>
              <a:rPr lang="bg-BG" dirty="0" smtClean="0"/>
              <a:t>, </a:t>
            </a:r>
            <a:r>
              <a:rPr lang="en-US" dirty="0" smtClean="0"/>
              <a:t>Drupal</a:t>
            </a:r>
            <a:r>
              <a:rPr lang="bg-BG" dirty="0" smtClean="0"/>
              <a:t>, </a:t>
            </a:r>
            <a:r>
              <a:rPr lang="en-US" dirty="0" smtClean="0"/>
              <a:t>WordPress</a:t>
            </a:r>
            <a:r>
              <a:rPr lang="bg-BG" dirty="0" smtClean="0"/>
              <a:t>, </a:t>
            </a:r>
            <a:r>
              <a:rPr lang="en-US" dirty="0" smtClean="0"/>
              <a:t>SharePoint, …</a:t>
            </a:r>
          </a:p>
          <a:p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smtClean="0"/>
              <a:t>WordPress</a:t>
            </a:r>
          </a:p>
          <a:p>
            <a:pPr lvl="1"/>
            <a:r>
              <a:rPr lang="en-US" dirty="0" smtClean="0"/>
              <a:t>Installing and Configuring</a:t>
            </a:r>
          </a:p>
          <a:p>
            <a:pPr lvl="1"/>
            <a:r>
              <a:rPr lang="en-US" dirty="0" smtClean="0"/>
              <a:t>Administrative Interface: </a:t>
            </a:r>
            <a:r>
              <a:rPr lang="en-US" dirty="0"/>
              <a:t>Pages, Posts, Categories, Tags, Comments, </a:t>
            </a:r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Creating / Modifying WordPress </a:t>
            </a:r>
            <a:r>
              <a:rPr lang="en-US" dirty="0"/>
              <a:t>Themes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Systems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 Systems)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3074" name="Picture 2" descr="http://www.webmedia-solutions.com/web-development-blog/wp-content/uploads/2009/01/content-management-systems-c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876300"/>
            <a:ext cx="4114800" cy="3086100"/>
          </a:xfrm>
          <a:prstGeom prst="roundRect">
            <a:avLst>
              <a:gd name="adj" fmla="val 2938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arga.net/wordpress/wp-content/uploads/2010/03/Simple-and-Lightweight-but-Powerful-CMS-Solution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67262">
            <a:off x="614384" y="1835817"/>
            <a:ext cx="2044447" cy="1691779"/>
          </a:xfrm>
          <a:prstGeom prst="roundRect">
            <a:avLst>
              <a:gd name="adj" fmla="val 765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enassat.com/files/images/lebanonwebsit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3874">
            <a:off x="6071179" y="1897091"/>
            <a:ext cx="2412043" cy="1642686"/>
          </a:xfrm>
          <a:prstGeom prst="roundRect">
            <a:avLst>
              <a:gd name="adj" fmla="val 765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CMS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 Management Systems (CMS)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system providing Web site authoring</a:t>
            </a:r>
            <a:r>
              <a:rPr lang="en-US" dirty="0"/>
              <a:t>, collaboration and administration </a:t>
            </a: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Users </a:t>
            </a:r>
            <a:r>
              <a:rPr lang="en-US" dirty="0"/>
              <a:t>with little </a:t>
            </a:r>
            <a:r>
              <a:rPr lang="en-US" dirty="0" smtClean="0"/>
              <a:t>or no knowledge of HTML can </a:t>
            </a:r>
            <a:r>
              <a:rPr lang="en-US" dirty="0"/>
              <a:t>create and manage </a:t>
            </a:r>
            <a:r>
              <a:rPr lang="en-US" dirty="0" smtClean="0"/>
              <a:t>Web sites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CMS typical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/ maintain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/ edit / delete pages, </a:t>
            </a:r>
            <a:r>
              <a:rPr lang="en-US" dirty="0"/>
              <a:t>documents, </a:t>
            </a:r>
            <a:r>
              <a:rPr lang="en-US" dirty="0" smtClean="0"/>
              <a:t>news, images, files, forms, polls, events, blogs,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 navigation, users, permissions, SEO,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5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650"/>
            <a:ext cx="8686800" cy="5791200"/>
          </a:xfrm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 dirty="0" smtClean="0"/>
              <a:t>WYSIWYG editor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No need for advanced HTML or CSS skills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No need for Dreamweaver / FrontPage / etc. or Wiki syntax to learn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Can paste content from a word processor</a:t>
            </a:r>
          </a:p>
          <a:p>
            <a:pPr>
              <a:lnSpc>
                <a:spcPct val="97000"/>
              </a:lnSpc>
            </a:pPr>
            <a:r>
              <a:rPr lang="en-US" dirty="0" smtClean="0"/>
              <a:t>Web-based access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Edit content from any computer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Staff can change content immediately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No waiting for Web admin to upload the content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Support for many types of documents and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CMS Systems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5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CMS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Open Source CMS Systems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Joomla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Drupal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WordPress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DotNetNuke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Commercial CMS Systems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SharePoint (MOSS)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</a:t>
            </a:r>
            <a:r>
              <a:rPr lang="en-US" dirty="0" smtClean="0"/>
              <a:t>Sitefinity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ow SharePoint Improves Business Processes through integration with Document Imaging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1905000" cy="581026"/>
          </a:xfrm>
          <a:prstGeom prst="roundRect">
            <a:avLst>
              <a:gd name="adj" fmla="val 10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1.gstatic.com/images?q=tbn:ANd9GcSyYrfdvhAZVIOenUR3Y-ec2e_-gZFay23gJ2Swkmm2DO_J5haE&amp;t=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555708"/>
            <a:ext cx="2286000" cy="577893"/>
          </a:xfrm>
          <a:prstGeom prst="roundRect">
            <a:avLst>
              <a:gd name="adj" fmla="val 50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hangrilainc.com/images/opensource/drupal_logo.gif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06" t="18615" r="-8657" b="30826"/>
          <a:stretch/>
        </p:blipFill>
        <p:spPr bwMode="auto">
          <a:xfrm>
            <a:off x="7204364" y="2317708"/>
            <a:ext cx="1330036" cy="577893"/>
          </a:xfrm>
          <a:prstGeom prst="roundRect">
            <a:avLst>
              <a:gd name="adj" fmla="val 4337"/>
            </a:avLst>
          </a:prstGeom>
          <a:solidFill>
            <a:srgbClr val="FFFFFF"/>
          </a:solidFill>
        </p:spPr>
      </p:pic>
      <p:pic>
        <p:nvPicPr>
          <p:cNvPr id="1032" name="Picture 8" descr="http://t2.gstatic.com/images?q=tbn:ANd9GcSq1zQUa-w6_UZbqaCAMnrzbSOGHf-vjN3rcyZB7-5xHOkrksvrrg&amp;t=1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67" t="-14996" r="-3649" b="-15812"/>
          <a:stretch/>
        </p:blipFill>
        <p:spPr bwMode="auto">
          <a:xfrm>
            <a:off x="6436425" y="3124200"/>
            <a:ext cx="2103883" cy="577891"/>
          </a:xfrm>
          <a:prstGeom prst="roundRect">
            <a:avLst>
              <a:gd name="adj" fmla="val 4337"/>
            </a:avLst>
          </a:prstGeom>
          <a:solidFill>
            <a:srgbClr val="FFFFFF"/>
          </a:solidFill>
          <a:extLst/>
        </p:spPr>
      </p:pic>
      <p:pic>
        <p:nvPicPr>
          <p:cNvPr id="1034" name="Picture 10" descr="DotNetNuke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62" t="-17124" r="-3817" b="-15467"/>
          <a:stretch/>
        </p:blipFill>
        <p:spPr bwMode="auto">
          <a:xfrm>
            <a:off x="6593715" y="3917908"/>
            <a:ext cx="1940685" cy="577892"/>
          </a:xfrm>
          <a:prstGeom prst="roundRect">
            <a:avLst>
              <a:gd name="adj" fmla="val 4337"/>
            </a:avLst>
          </a:prstGeom>
          <a:solidFill>
            <a:srgbClr val="FFFFFF"/>
          </a:solidFill>
        </p:spPr>
      </p:pic>
      <p:pic>
        <p:nvPicPr>
          <p:cNvPr id="1038" name="Picture 14" descr="http://t3.gstatic.com/images?q=tbn:ANd9GcQSsShPBaTpRnKB_3viEJzN9K1fnzrmtRiAdWLSlt-T72dtfVhjnQ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05" t="-15226" r="-3726" b="-14504"/>
          <a:stretch/>
        </p:blipFill>
        <p:spPr bwMode="auto">
          <a:xfrm>
            <a:off x="6576950" y="5943600"/>
            <a:ext cx="1961908" cy="581026"/>
          </a:xfrm>
          <a:prstGeom prst="roundRect">
            <a:avLst>
              <a:gd name="adj" fmla="val 433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4096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Systems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 Systems)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70118" y="983267"/>
            <a:ext cx="4411682" cy="3050790"/>
            <a:chOff x="2370118" y="983267"/>
            <a:chExt cx="4411682" cy="3050790"/>
          </a:xfrm>
        </p:grpSpPr>
        <p:pic>
          <p:nvPicPr>
            <p:cNvPr id="1026" name="Picture 2" descr="http://www.nqws.co.uk/img/website_design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788"/>
            <a:stretch/>
          </p:blipFill>
          <p:spPr bwMode="auto">
            <a:xfrm>
              <a:off x="2370118" y="983267"/>
              <a:ext cx="4411682" cy="3050790"/>
            </a:xfrm>
            <a:prstGeom prst="roundRect">
              <a:avLst>
                <a:gd name="adj" fmla="val 6863"/>
              </a:avLst>
            </a:prstGeom>
            <a:solidFill>
              <a:srgbClr val="FFFFFF"/>
            </a:solidFill>
          </p:spPr>
        </p:pic>
        <p:pic>
          <p:nvPicPr>
            <p:cNvPr id="1028" name="Picture 4" descr="http://www.local-web-design.net/images/cms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527" y="2508662"/>
              <a:ext cx="993348" cy="1012000"/>
            </a:xfrm>
            <a:prstGeom prst="roundRect">
              <a:avLst>
                <a:gd name="adj" fmla="val 7887"/>
              </a:avLst>
            </a:prstGeom>
            <a:noFill/>
            <a:scene3d>
              <a:camera prst="perspectiveRight" fov="7200000">
                <a:rot lat="0" lon="19499976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87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65226"/>
            <a:ext cx="7924800" cy="685800"/>
          </a:xfrm>
        </p:spPr>
        <p:txBody>
          <a:bodyPr/>
          <a:lstStyle/>
          <a:p>
            <a:r>
              <a:rPr lang="en-US" dirty="0" smtClean="0"/>
              <a:t>WordPress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WordPress</a:t>
            </a:r>
            <a:endParaRPr lang="en-US" dirty="0"/>
          </a:p>
        </p:txBody>
      </p:sp>
      <p:pic>
        <p:nvPicPr>
          <p:cNvPr id="7" name="Picture 2" descr="http://net.onextrapixel.com/wp-content/uploads/2010/07/word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400" y="2656000"/>
            <a:ext cx="7019800" cy="3897200"/>
          </a:xfrm>
          <a:prstGeom prst="roundRect">
            <a:avLst>
              <a:gd name="adj" fmla="val 42909"/>
            </a:avLst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WordPress?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is one of the world's leading blog and Web CMS systems</a:t>
            </a:r>
          </a:p>
          <a:p>
            <a:pPr lvl="1"/>
            <a:r>
              <a:rPr lang="en-US" dirty="0" smtClean="0"/>
              <a:t>Open-source (free) software</a:t>
            </a:r>
          </a:p>
          <a:p>
            <a:pPr lvl="1"/>
            <a:r>
              <a:rPr lang="en-US" dirty="0" smtClean="0"/>
              <a:t>Written with PHP and MySQL database</a:t>
            </a:r>
          </a:p>
          <a:p>
            <a:pPr lvl="1"/>
            <a:r>
              <a:rPr lang="en-US" dirty="0" smtClean="0"/>
              <a:t>Stores all Web site contents in the database and images / files in the file system</a:t>
            </a:r>
          </a:p>
          <a:p>
            <a:pPr lvl="1"/>
            <a:r>
              <a:rPr lang="en-US" dirty="0"/>
              <a:t>Very powerful, Easy-to-use, SEO friendly</a:t>
            </a:r>
          </a:p>
          <a:p>
            <a:pPr lvl="1"/>
            <a:r>
              <a:rPr lang="en-US" dirty="0" smtClean="0"/>
              <a:t>Very large community – themes, plugins, …</a:t>
            </a:r>
          </a:p>
          <a:p>
            <a:pPr lvl="1"/>
            <a:r>
              <a:rPr lang="en-US" dirty="0" smtClean="0"/>
              <a:t>Official </a:t>
            </a:r>
            <a:r>
              <a:rPr lang="en-US" dirty="0"/>
              <a:t>Web site: </a:t>
            </a:r>
            <a:r>
              <a:rPr lang="en-US" dirty="0" smtClean="0">
                <a:hlinkClick r:id="rId2"/>
              </a:rPr>
              <a:t>www.wordpress.org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976</TotalTime>
  <Words>566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Telerik Master Template</vt:lpstr>
      <vt:lpstr>CMS Systems and WordPress</vt:lpstr>
      <vt:lpstr>Table of Contents</vt:lpstr>
      <vt:lpstr>Web Content Management Systems (CMS Systems)</vt:lpstr>
      <vt:lpstr>Web CMS Systems</vt:lpstr>
      <vt:lpstr>Benefits of CMS Systems</vt:lpstr>
      <vt:lpstr>Examples of CMS Systems</vt:lpstr>
      <vt:lpstr>Web Content Management Systems (CMS Systems)</vt:lpstr>
      <vt:lpstr>WordPress</vt:lpstr>
      <vt:lpstr>What is WordPress?</vt:lpstr>
      <vt:lpstr>Installing and Running WordPress</vt:lpstr>
      <vt:lpstr>WordPress Dashboard</vt:lpstr>
      <vt:lpstr>WordPress Themes</vt:lpstr>
      <vt:lpstr>WordPress Themes</vt:lpstr>
      <vt:lpstr>Custom WordPress Themes</vt:lpstr>
      <vt:lpstr>Using / Creating / Modifying WordPress Themes</vt:lpstr>
      <vt:lpstr>CMS Systems and WordPress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267</cp:revision>
  <dcterms:created xsi:type="dcterms:W3CDTF">2007-12-08T16:03:35Z</dcterms:created>
  <dcterms:modified xsi:type="dcterms:W3CDTF">2012-04-12T13:04:54Z</dcterms:modified>
</cp:coreProperties>
</file>