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ubik Medium"/>
      <p:regular r:id="rId13"/>
      <p:bold r:id="rId14"/>
      <p:italic r:id="rId15"/>
      <p:boldItalic r:id="rId16"/>
    </p:embeddedFont>
    <p:embeddedFont>
      <p:font typeface="Rubik Light"/>
      <p:regular r:id="rId17"/>
      <p:bold r:id="rId18"/>
      <p:italic r:id="rId19"/>
      <p:boldItalic r:id="rId20"/>
    </p:embeddedFont>
    <p:embeddedFont>
      <p:font typeface="Rubik"/>
      <p:regular r:id="rId21"/>
      <p:bold r:id="rId22"/>
      <p:italic r:id="rId23"/>
      <p:boldItalic r:id="rId24"/>
    </p:embeddedFont>
    <p:embeddedFont>
      <p:font typeface="Rubik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x/g5z4ibnw7WCgf3u7dptJMYo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ubikLight-boldItalic.fntdata"/><Relationship Id="rId22" Type="http://schemas.openxmlformats.org/officeDocument/2006/relationships/font" Target="fonts/Rubik-bold.fntdata"/><Relationship Id="rId21" Type="http://schemas.openxmlformats.org/officeDocument/2006/relationships/font" Target="fonts/Rubik-regular.fntdata"/><Relationship Id="rId24" Type="http://schemas.openxmlformats.org/officeDocument/2006/relationships/font" Target="fonts/Rubik-boldItalic.fntdata"/><Relationship Id="rId23" Type="http://schemas.openxmlformats.org/officeDocument/2006/relationships/font" Target="fonts/Rubik-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ubikSemiBold-bold.fntdata"/><Relationship Id="rId25" Type="http://schemas.openxmlformats.org/officeDocument/2006/relationships/font" Target="fonts/RubikSemiBold-regular.fntdata"/><Relationship Id="rId28" Type="http://schemas.openxmlformats.org/officeDocument/2006/relationships/font" Target="fonts/RubikSemiBold-boldItalic.fntdata"/><Relationship Id="rId27" Type="http://schemas.openxmlformats.org/officeDocument/2006/relationships/font" Target="fonts/RubikSemiBold-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ubikMedium-regular.fntdata"/><Relationship Id="rId12" Type="http://schemas.openxmlformats.org/officeDocument/2006/relationships/slide" Target="slides/slide8.xml"/><Relationship Id="rId15" Type="http://schemas.openxmlformats.org/officeDocument/2006/relationships/font" Target="fonts/RubikMedium-italic.fntdata"/><Relationship Id="rId14" Type="http://schemas.openxmlformats.org/officeDocument/2006/relationships/font" Target="fonts/RubikMedium-bold.fntdata"/><Relationship Id="rId17" Type="http://schemas.openxmlformats.org/officeDocument/2006/relationships/font" Target="fonts/RubikLight-regular.fntdata"/><Relationship Id="rId16" Type="http://schemas.openxmlformats.org/officeDocument/2006/relationships/font" Target="fonts/RubikMedium-boldItalic.fntdata"/><Relationship Id="rId19" Type="http://schemas.openxmlformats.org/officeDocument/2006/relationships/font" Target="fonts/RubikLight-italic.fntdata"/><Relationship Id="rId18" Type="http://schemas.openxmlformats.org/officeDocument/2006/relationships/font" Target="fonts/Rubik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x">
  <p:cSld name="TITLE_AND_BODY">
    <p:spTree>
      <p:nvGrpSpPr>
        <p:cNvPr id="9" name="Shape 9"/>
        <p:cNvGrpSpPr/>
        <p:nvPr/>
      </p:nvGrpSpPr>
      <p:grpSpPr>
        <a:xfrm>
          <a:off x="0" y="0"/>
          <a:ext cx="0" cy="0"/>
          <a:chOff x="0" y="0"/>
          <a:chExt cx="0" cy="0"/>
        </a:xfrm>
      </p:grpSpPr>
      <p:sp>
        <p:nvSpPr>
          <p:cNvPr id="10" name="Google Shape;10;p10"/>
          <p:cNvSpPr txBox="1"/>
          <p:nvPr>
            <p:ph type="title"/>
          </p:nvPr>
        </p:nvSpPr>
        <p:spPr>
          <a:xfrm>
            <a:off x="685800" y="1597819"/>
            <a:ext cx="7772400" cy="1102520"/>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10"/>
          <p:cNvSpPr txBox="1"/>
          <p:nvPr>
            <p:ph idx="1" type="body"/>
          </p:nvPr>
        </p:nvSpPr>
        <p:spPr>
          <a:xfrm>
            <a:off x="1371600" y="2914650"/>
            <a:ext cx="6400800" cy="1314450"/>
          </a:xfrm>
          <a:prstGeom prst="rect">
            <a:avLst/>
          </a:prstGeom>
          <a:noFill/>
          <a:ln>
            <a:noFill/>
          </a:ln>
        </p:spPr>
        <p:txBody>
          <a:bodyPr anchorCtr="0" anchor="t" bIns="45675" lIns="45675" spcFirstLastPara="1" rIns="45675" wrap="square" tIns="45675">
            <a:normAutofit/>
          </a:bodyPr>
          <a:lstStyle>
            <a:lvl1pPr indent="-228600" lvl="0" marL="457200" algn="ctr">
              <a:lnSpc>
                <a:spcPct val="100000"/>
              </a:lnSpc>
              <a:spcBef>
                <a:spcPts val="600"/>
              </a:spcBef>
              <a:spcAft>
                <a:spcPts val="0"/>
              </a:spcAft>
              <a:buClr>
                <a:srgbClr val="888888"/>
              </a:buClr>
              <a:buSzPts val="2600"/>
              <a:buFont typeface="Rubik"/>
              <a:buNone/>
              <a:defRPr sz="2600">
                <a:solidFill>
                  <a:srgbClr val="888888"/>
                </a:solidFill>
                <a:latin typeface="Rubik"/>
                <a:ea typeface="Rubik"/>
                <a:cs typeface="Rubik"/>
                <a:sym typeface="Rubik"/>
              </a:defRPr>
            </a:lvl1pPr>
            <a:lvl2pPr indent="-228600" lvl="1" marL="914400" algn="ctr">
              <a:lnSpc>
                <a:spcPct val="100000"/>
              </a:lnSpc>
              <a:spcBef>
                <a:spcPts val="600"/>
              </a:spcBef>
              <a:spcAft>
                <a:spcPts val="0"/>
              </a:spcAft>
              <a:buClr>
                <a:srgbClr val="888888"/>
              </a:buClr>
              <a:buSzPts val="2600"/>
              <a:buFont typeface="Rubik"/>
              <a:buNone/>
              <a:defRPr sz="2600">
                <a:solidFill>
                  <a:srgbClr val="888888"/>
                </a:solidFill>
                <a:latin typeface="Rubik"/>
                <a:ea typeface="Rubik"/>
                <a:cs typeface="Rubik"/>
                <a:sym typeface="Rubik"/>
              </a:defRPr>
            </a:lvl2pPr>
            <a:lvl3pPr indent="-228600" lvl="2" marL="1371600" algn="ctr">
              <a:lnSpc>
                <a:spcPct val="100000"/>
              </a:lnSpc>
              <a:spcBef>
                <a:spcPts val="600"/>
              </a:spcBef>
              <a:spcAft>
                <a:spcPts val="0"/>
              </a:spcAft>
              <a:buClr>
                <a:srgbClr val="888888"/>
              </a:buClr>
              <a:buSzPts val="2600"/>
              <a:buFont typeface="Rubik"/>
              <a:buNone/>
              <a:defRPr sz="2600">
                <a:solidFill>
                  <a:srgbClr val="888888"/>
                </a:solidFill>
                <a:latin typeface="Rubik"/>
                <a:ea typeface="Rubik"/>
                <a:cs typeface="Rubik"/>
                <a:sym typeface="Rubik"/>
              </a:defRPr>
            </a:lvl3pPr>
            <a:lvl4pPr indent="-228600" lvl="3" marL="1828800" algn="ctr">
              <a:lnSpc>
                <a:spcPct val="100000"/>
              </a:lnSpc>
              <a:spcBef>
                <a:spcPts val="600"/>
              </a:spcBef>
              <a:spcAft>
                <a:spcPts val="0"/>
              </a:spcAft>
              <a:buClr>
                <a:srgbClr val="888888"/>
              </a:buClr>
              <a:buSzPts val="2600"/>
              <a:buFont typeface="Rubik"/>
              <a:buNone/>
              <a:defRPr sz="2600">
                <a:solidFill>
                  <a:srgbClr val="888888"/>
                </a:solidFill>
                <a:latin typeface="Rubik"/>
                <a:ea typeface="Rubik"/>
                <a:cs typeface="Rubik"/>
                <a:sym typeface="Rubik"/>
              </a:defRPr>
            </a:lvl4pPr>
            <a:lvl5pPr indent="-228600" lvl="4" marL="2286000" algn="ctr">
              <a:lnSpc>
                <a:spcPct val="100000"/>
              </a:lnSpc>
              <a:spcBef>
                <a:spcPts val="600"/>
              </a:spcBef>
              <a:spcAft>
                <a:spcPts val="0"/>
              </a:spcAft>
              <a:buClr>
                <a:srgbClr val="888888"/>
              </a:buClr>
              <a:buSzPts val="2600"/>
              <a:buFont typeface="Rubik"/>
              <a:buNone/>
              <a:defRPr sz="2600">
                <a:solidFill>
                  <a:srgbClr val="888888"/>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10"/>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43" name="Shape 43"/>
        <p:cNvGrpSpPr/>
        <p:nvPr/>
      </p:nvGrpSpPr>
      <p:grpSpPr>
        <a:xfrm>
          <a:off x="0" y="0"/>
          <a:ext cx="0" cy="0"/>
          <a:chOff x="0" y="0"/>
          <a:chExt cx="0" cy="0"/>
        </a:xfrm>
      </p:grpSpPr>
      <p:sp>
        <p:nvSpPr>
          <p:cNvPr id="44" name="Google Shape;44;p19"/>
          <p:cNvSpPr/>
          <p:nvPr/>
        </p:nvSpPr>
        <p:spPr>
          <a:xfrm>
            <a:off x="4572000" y="-125"/>
            <a:ext cx="4572000" cy="5143501"/>
          </a:xfrm>
          <a:prstGeom prst="rect">
            <a:avLst/>
          </a:prstGeom>
          <a:solidFill>
            <a:srgbClr val="EEEEE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9"/>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19"/>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19"/>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8" name="Google Shape;48;p1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9" name="Shape 49"/>
        <p:cNvGrpSpPr/>
        <p:nvPr/>
      </p:nvGrpSpPr>
      <p:grpSpPr>
        <a:xfrm>
          <a:off x="0" y="0"/>
          <a:ext cx="0" cy="0"/>
          <a:chOff x="0" y="0"/>
          <a:chExt cx="0" cy="0"/>
        </a:xfrm>
      </p:grpSpPr>
      <p:sp>
        <p:nvSpPr>
          <p:cNvPr id="50" name="Google Shape;50;p20"/>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51" name="Google Shape;51;p2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52" name="Shape 52"/>
        <p:cNvGrpSpPr/>
        <p:nvPr/>
      </p:nvGrpSpPr>
      <p:grpSpPr>
        <a:xfrm>
          <a:off x="0" y="0"/>
          <a:ext cx="0" cy="0"/>
          <a:chOff x="0" y="0"/>
          <a:chExt cx="0" cy="0"/>
        </a:xfrm>
      </p:grpSpPr>
      <p:sp>
        <p:nvSpPr>
          <p:cNvPr id="53" name="Google Shape;53;p21"/>
          <p:cNvSpPr txBox="1"/>
          <p:nvPr>
            <p:ph hasCustomPrompt="1"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t>xx%</a:t>
            </a:r>
          </a:p>
        </p:txBody>
      </p:sp>
      <p:sp>
        <p:nvSpPr>
          <p:cNvPr id="54" name="Google Shape;54;p21"/>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55" name="Google Shape;55;p2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p:cSld name="SECTION_HEADER 2">
    <p:spTree>
      <p:nvGrpSpPr>
        <p:cNvPr id="58" name="Shape 58"/>
        <p:cNvGrpSpPr/>
        <p:nvPr/>
      </p:nvGrpSpPr>
      <p:grpSpPr>
        <a:xfrm>
          <a:off x="0" y="0"/>
          <a:ext cx="0" cy="0"/>
          <a:chOff x="0" y="0"/>
          <a:chExt cx="0" cy="0"/>
        </a:xfrm>
      </p:grpSpPr>
      <p:sp>
        <p:nvSpPr>
          <p:cNvPr id="59" name="Google Shape;59;p23"/>
          <p:cNvSpPr txBox="1"/>
          <p:nvPr>
            <p:ph type="title"/>
          </p:nvPr>
        </p:nvSpPr>
        <p:spPr>
          <a:xfrm>
            <a:off x="722312" y="3305175"/>
            <a:ext cx="7772401" cy="1021556"/>
          </a:xfrm>
          <a:prstGeom prst="rect">
            <a:avLst/>
          </a:prstGeom>
          <a:noFill/>
          <a:ln>
            <a:noFill/>
          </a:ln>
        </p:spPr>
        <p:txBody>
          <a:bodyPr anchorCtr="0" anchor="t" bIns="45675" lIns="45675" spcFirstLastPara="1" rIns="45675" wrap="square" tIns="45675">
            <a:normAutofit/>
          </a:bodyPr>
          <a:lstStyle>
            <a:lvl1pPr lvl="0" algn="l">
              <a:lnSpc>
                <a:spcPct val="100000"/>
              </a:lnSpc>
              <a:spcBef>
                <a:spcPts val="0"/>
              </a:spcBef>
              <a:spcAft>
                <a:spcPts val="0"/>
              </a:spcAft>
              <a:buClr>
                <a:srgbClr val="9BC157"/>
              </a:buClr>
              <a:buSzPts val="4000"/>
              <a:buFont typeface="Rubik Medium"/>
              <a:buNone/>
              <a:defRPr b="1" sz="40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23"/>
          <p:cNvSpPr txBox="1"/>
          <p:nvPr>
            <p:ph idx="1" type="body"/>
          </p:nvPr>
        </p:nvSpPr>
        <p:spPr>
          <a:xfrm>
            <a:off x="722312" y="2180034"/>
            <a:ext cx="7772401" cy="1125141"/>
          </a:xfrm>
          <a:prstGeom prst="rect">
            <a:avLst/>
          </a:prstGeom>
          <a:noFill/>
          <a:ln>
            <a:noFill/>
          </a:ln>
        </p:spPr>
        <p:txBody>
          <a:bodyPr anchorCtr="0" anchor="b" bIns="45675" lIns="45675" spcFirstLastPara="1" rIns="45675" wrap="square" tIns="45675">
            <a:normAutofit/>
          </a:bodyPr>
          <a:lstStyle>
            <a:lvl1pPr indent="-228600" lvl="0" marL="457200" algn="l">
              <a:lnSpc>
                <a:spcPct val="100000"/>
              </a:lnSpc>
              <a:spcBef>
                <a:spcPts val="400"/>
              </a:spcBef>
              <a:spcAft>
                <a:spcPts val="0"/>
              </a:spcAft>
              <a:buClr>
                <a:srgbClr val="888888"/>
              </a:buClr>
              <a:buSzPts val="2000"/>
              <a:buFont typeface="Rubik"/>
              <a:buNone/>
              <a:defRPr sz="2000">
                <a:solidFill>
                  <a:srgbClr val="888888"/>
                </a:solidFill>
                <a:latin typeface="Rubik"/>
                <a:ea typeface="Rubik"/>
                <a:cs typeface="Rubik"/>
                <a:sym typeface="Rubik"/>
              </a:defRPr>
            </a:lvl1pPr>
            <a:lvl2pPr indent="-228600" lvl="1" marL="914400" algn="l">
              <a:lnSpc>
                <a:spcPct val="100000"/>
              </a:lnSpc>
              <a:spcBef>
                <a:spcPts val="400"/>
              </a:spcBef>
              <a:spcAft>
                <a:spcPts val="0"/>
              </a:spcAft>
              <a:buClr>
                <a:srgbClr val="888888"/>
              </a:buClr>
              <a:buSzPts val="2000"/>
              <a:buFont typeface="Rubik"/>
              <a:buNone/>
              <a:defRPr sz="2000">
                <a:solidFill>
                  <a:srgbClr val="888888"/>
                </a:solidFill>
                <a:latin typeface="Rubik"/>
                <a:ea typeface="Rubik"/>
                <a:cs typeface="Rubik"/>
                <a:sym typeface="Rubik"/>
              </a:defRPr>
            </a:lvl2pPr>
            <a:lvl3pPr indent="-228600" lvl="2" marL="1371600" algn="l">
              <a:lnSpc>
                <a:spcPct val="100000"/>
              </a:lnSpc>
              <a:spcBef>
                <a:spcPts val="400"/>
              </a:spcBef>
              <a:spcAft>
                <a:spcPts val="0"/>
              </a:spcAft>
              <a:buClr>
                <a:srgbClr val="888888"/>
              </a:buClr>
              <a:buSzPts val="2000"/>
              <a:buFont typeface="Rubik"/>
              <a:buNone/>
              <a:defRPr sz="2000">
                <a:solidFill>
                  <a:srgbClr val="888888"/>
                </a:solidFill>
                <a:latin typeface="Rubik"/>
                <a:ea typeface="Rubik"/>
                <a:cs typeface="Rubik"/>
                <a:sym typeface="Rubik"/>
              </a:defRPr>
            </a:lvl3pPr>
            <a:lvl4pPr indent="-228600" lvl="3" marL="1828800" algn="l">
              <a:lnSpc>
                <a:spcPct val="100000"/>
              </a:lnSpc>
              <a:spcBef>
                <a:spcPts val="400"/>
              </a:spcBef>
              <a:spcAft>
                <a:spcPts val="0"/>
              </a:spcAft>
              <a:buClr>
                <a:srgbClr val="888888"/>
              </a:buClr>
              <a:buSzPts val="2000"/>
              <a:buFont typeface="Rubik"/>
              <a:buNone/>
              <a:defRPr sz="2000">
                <a:solidFill>
                  <a:srgbClr val="888888"/>
                </a:solidFill>
                <a:latin typeface="Rubik"/>
                <a:ea typeface="Rubik"/>
                <a:cs typeface="Rubik"/>
                <a:sym typeface="Rubik"/>
              </a:defRPr>
            </a:lvl4pPr>
            <a:lvl5pPr indent="-228600" lvl="4" marL="2286000" algn="l">
              <a:lnSpc>
                <a:spcPct val="100000"/>
              </a:lnSpc>
              <a:spcBef>
                <a:spcPts val="400"/>
              </a:spcBef>
              <a:spcAft>
                <a:spcPts val="0"/>
              </a:spcAft>
              <a:buClr>
                <a:srgbClr val="888888"/>
              </a:buClr>
              <a:buSzPts val="2000"/>
              <a:buFont typeface="Rubik"/>
              <a:buNone/>
              <a:defRPr sz="2000">
                <a:solidFill>
                  <a:srgbClr val="888888"/>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1" name="Google Shape;61;p23"/>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62" name="Shape 62"/>
        <p:cNvGrpSpPr/>
        <p:nvPr/>
      </p:nvGrpSpPr>
      <p:grpSpPr>
        <a:xfrm>
          <a:off x="0" y="0"/>
          <a:ext cx="0" cy="0"/>
          <a:chOff x="0" y="0"/>
          <a:chExt cx="0" cy="0"/>
        </a:xfrm>
      </p:grpSpPr>
      <p:sp>
        <p:nvSpPr>
          <p:cNvPr id="63" name="Google Shape;63;p24"/>
          <p:cNvSpPr txBox="1"/>
          <p:nvPr>
            <p:ph type="title"/>
          </p:nvPr>
        </p:nvSpPr>
        <p:spPr>
          <a:xfrm>
            <a:off x="457200" y="205978"/>
            <a:ext cx="8229600" cy="85725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4" name="Google Shape;64;p24"/>
          <p:cNvSpPr txBox="1"/>
          <p:nvPr>
            <p:ph idx="1" type="body"/>
          </p:nvPr>
        </p:nvSpPr>
        <p:spPr>
          <a:xfrm>
            <a:off x="457200" y="1200150"/>
            <a:ext cx="4038600" cy="3394472"/>
          </a:xfrm>
          <a:prstGeom prst="rect">
            <a:avLst/>
          </a:prstGeom>
          <a:noFill/>
          <a:ln>
            <a:noFill/>
          </a:ln>
        </p:spPr>
        <p:txBody>
          <a:bodyPr anchorCtr="0" anchor="t" bIns="45675" lIns="45675" spcFirstLastPara="1" rIns="45675" wrap="square" tIns="45675">
            <a:normAutofit/>
          </a:bodyPr>
          <a:lstStyle>
            <a:lvl1pPr indent="-406400" lvl="0" marL="457200" algn="l">
              <a:lnSpc>
                <a:spcPct val="100000"/>
              </a:lnSpc>
              <a:spcBef>
                <a:spcPts val="500"/>
              </a:spcBef>
              <a:spcAft>
                <a:spcPts val="0"/>
              </a:spcAft>
              <a:buClr>
                <a:srgbClr val="000000"/>
              </a:buClr>
              <a:buSzPts val="2800"/>
              <a:buFont typeface="Helvetica Neue"/>
              <a:buChar char="•"/>
              <a:defRPr sz="2800">
                <a:solidFill>
                  <a:srgbClr val="434343"/>
                </a:solidFill>
                <a:latin typeface="Rubik"/>
                <a:ea typeface="Rubik"/>
                <a:cs typeface="Rubik"/>
                <a:sym typeface="Rubik"/>
              </a:defRPr>
            </a:lvl1pPr>
            <a:lvl2pPr indent="-406400" lvl="1" marL="914400" algn="l">
              <a:lnSpc>
                <a:spcPct val="100000"/>
              </a:lnSpc>
              <a:spcBef>
                <a:spcPts val="500"/>
              </a:spcBef>
              <a:spcAft>
                <a:spcPts val="0"/>
              </a:spcAft>
              <a:buClr>
                <a:srgbClr val="000000"/>
              </a:buClr>
              <a:buSzPts val="2800"/>
              <a:buFont typeface="Helvetica Neue"/>
              <a:buChar char="–"/>
              <a:defRPr sz="2800">
                <a:solidFill>
                  <a:srgbClr val="434343"/>
                </a:solidFill>
                <a:latin typeface="Rubik"/>
                <a:ea typeface="Rubik"/>
                <a:cs typeface="Rubik"/>
                <a:sym typeface="Rubik"/>
              </a:defRPr>
            </a:lvl2pPr>
            <a:lvl3pPr indent="-406400" lvl="2" marL="1371600" algn="l">
              <a:lnSpc>
                <a:spcPct val="100000"/>
              </a:lnSpc>
              <a:spcBef>
                <a:spcPts val="500"/>
              </a:spcBef>
              <a:spcAft>
                <a:spcPts val="0"/>
              </a:spcAft>
              <a:buClr>
                <a:srgbClr val="000000"/>
              </a:buClr>
              <a:buSzPts val="2800"/>
              <a:buFont typeface="Helvetica Neue"/>
              <a:buChar char="•"/>
              <a:defRPr sz="2800">
                <a:solidFill>
                  <a:srgbClr val="434343"/>
                </a:solidFill>
                <a:latin typeface="Rubik"/>
                <a:ea typeface="Rubik"/>
                <a:cs typeface="Rubik"/>
                <a:sym typeface="Rubik"/>
              </a:defRPr>
            </a:lvl3pPr>
            <a:lvl4pPr indent="-406400" lvl="3" marL="1828800" algn="l">
              <a:lnSpc>
                <a:spcPct val="100000"/>
              </a:lnSpc>
              <a:spcBef>
                <a:spcPts val="500"/>
              </a:spcBef>
              <a:spcAft>
                <a:spcPts val="0"/>
              </a:spcAft>
              <a:buClr>
                <a:srgbClr val="000000"/>
              </a:buClr>
              <a:buSzPts val="2800"/>
              <a:buFont typeface="Helvetica Neue"/>
              <a:buChar char="–"/>
              <a:defRPr sz="2800">
                <a:solidFill>
                  <a:srgbClr val="434343"/>
                </a:solidFill>
                <a:latin typeface="Rubik"/>
                <a:ea typeface="Rubik"/>
                <a:cs typeface="Rubik"/>
                <a:sym typeface="Rubik"/>
              </a:defRPr>
            </a:lvl4pPr>
            <a:lvl5pPr indent="-406400" lvl="4" marL="2286000" algn="l">
              <a:lnSpc>
                <a:spcPct val="100000"/>
              </a:lnSpc>
              <a:spcBef>
                <a:spcPts val="500"/>
              </a:spcBef>
              <a:spcAft>
                <a:spcPts val="0"/>
              </a:spcAft>
              <a:buClr>
                <a:srgbClr val="000000"/>
              </a:buClr>
              <a:buSzPts val="2800"/>
              <a:buFont typeface="Helvetica Neue"/>
              <a:buChar char="»"/>
              <a:defRPr sz="28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5" name="Google Shape;65;p24"/>
          <p:cNvSpPr txBox="1"/>
          <p:nvPr>
            <p:ph idx="2" type="body"/>
          </p:nvPr>
        </p:nvSpPr>
        <p:spPr>
          <a:xfrm>
            <a:off x="4648200" y="1200150"/>
            <a:ext cx="4038600" cy="3394472"/>
          </a:xfrm>
          <a:prstGeom prst="rect">
            <a:avLst/>
          </a:prstGeom>
          <a:noFill/>
          <a:ln>
            <a:noFill/>
          </a:ln>
        </p:spPr>
        <p:txBody>
          <a:bodyPr anchorCtr="0" anchor="t" bIns="45675" lIns="45675" spcFirstLastPara="1" rIns="45675" wrap="square" tIns="45675">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6" name="Google Shape;66;p24"/>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67" name="Shape 67"/>
        <p:cNvGrpSpPr/>
        <p:nvPr/>
      </p:nvGrpSpPr>
      <p:grpSpPr>
        <a:xfrm>
          <a:off x="0" y="0"/>
          <a:ext cx="0" cy="0"/>
          <a:chOff x="0" y="0"/>
          <a:chExt cx="0" cy="0"/>
        </a:xfrm>
      </p:grpSpPr>
      <p:sp>
        <p:nvSpPr>
          <p:cNvPr id="68" name="Google Shape;68;p25"/>
          <p:cNvSpPr txBox="1"/>
          <p:nvPr>
            <p:ph type="title"/>
          </p:nvPr>
        </p:nvSpPr>
        <p:spPr>
          <a:xfrm>
            <a:off x="457200" y="205978"/>
            <a:ext cx="8229600" cy="85725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9" name="Google Shape;69;p25"/>
          <p:cNvSpPr txBox="1"/>
          <p:nvPr>
            <p:ph idx="1" type="body"/>
          </p:nvPr>
        </p:nvSpPr>
        <p:spPr>
          <a:xfrm>
            <a:off x="457200" y="1151334"/>
            <a:ext cx="4040188" cy="479823"/>
          </a:xfrm>
          <a:prstGeom prst="rect">
            <a:avLst/>
          </a:prstGeom>
          <a:noFill/>
          <a:ln>
            <a:noFill/>
          </a:ln>
        </p:spPr>
        <p:txBody>
          <a:bodyPr anchorCtr="0" anchor="b" bIns="45675" lIns="45675" spcFirstLastPara="1" rIns="45675" wrap="square" tIns="45675">
            <a:normAutofit/>
          </a:bodyPr>
          <a:lstStyle>
            <a:lvl1pPr indent="-228600" lvl="0" marL="457200" algn="l">
              <a:lnSpc>
                <a:spcPct val="100000"/>
              </a:lnSpc>
              <a:spcBef>
                <a:spcPts val="400"/>
              </a:spcBef>
              <a:spcAft>
                <a:spcPts val="0"/>
              </a:spcAft>
              <a:buClr>
                <a:srgbClr val="434343"/>
              </a:buClr>
              <a:buSzPts val="2400"/>
              <a:buFont typeface="Rubik"/>
              <a:buNone/>
              <a:defRPr b="1" sz="2400">
                <a:solidFill>
                  <a:srgbClr val="434343"/>
                </a:solidFill>
                <a:latin typeface="Rubik"/>
                <a:ea typeface="Rubik"/>
                <a:cs typeface="Rubik"/>
                <a:sym typeface="Rubik"/>
              </a:defRPr>
            </a:lvl1pPr>
            <a:lvl2pPr indent="-228600" lvl="1" marL="914400" algn="l">
              <a:lnSpc>
                <a:spcPct val="100000"/>
              </a:lnSpc>
              <a:spcBef>
                <a:spcPts val="400"/>
              </a:spcBef>
              <a:spcAft>
                <a:spcPts val="0"/>
              </a:spcAft>
              <a:buClr>
                <a:srgbClr val="434343"/>
              </a:buClr>
              <a:buSzPts val="2400"/>
              <a:buFont typeface="Rubik"/>
              <a:buNone/>
              <a:defRPr b="1" sz="2400">
                <a:solidFill>
                  <a:srgbClr val="434343"/>
                </a:solidFill>
                <a:latin typeface="Rubik"/>
                <a:ea typeface="Rubik"/>
                <a:cs typeface="Rubik"/>
                <a:sym typeface="Rubik"/>
              </a:defRPr>
            </a:lvl2pPr>
            <a:lvl3pPr indent="-228600" lvl="2" marL="1371600" algn="l">
              <a:lnSpc>
                <a:spcPct val="100000"/>
              </a:lnSpc>
              <a:spcBef>
                <a:spcPts val="400"/>
              </a:spcBef>
              <a:spcAft>
                <a:spcPts val="0"/>
              </a:spcAft>
              <a:buClr>
                <a:srgbClr val="434343"/>
              </a:buClr>
              <a:buSzPts val="2400"/>
              <a:buFont typeface="Rubik"/>
              <a:buNone/>
              <a:defRPr b="1" sz="2400">
                <a:solidFill>
                  <a:srgbClr val="434343"/>
                </a:solidFill>
                <a:latin typeface="Rubik"/>
                <a:ea typeface="Rubik"/>
                <a:cs typeface="Rubik"/>
                <a:sym typeface="Rubik"/>
              </a:defRPr>
            </a:lvl3pPr>
            <a:lvl4pPr indent="-228600" lvl="3" marL="1828800" algn="l">
              <a:lnSpc>
                <a:spcPct val="100000"/>
              </a:lnSpc>
              <a:spcBef>
                <a:spcPts val="400"/>
              </a:spcBef>
              <a:spcAft>
                <a:spcPts val="0"/>
              </a:spcAft>
              <a:buClr>
                <a:srgbClr val="434343"/>
              </a:buClr>
              <a:buSzPts val="2400"/>
              <a:buFont typeface="Rubik"/>
              <a:buNone/>
              <a:defRPr b="1" sz="2400">
                <a:solidFill>
                  <a:srgbClr val="434343"/>
                </a:solidFill>
                <a:latin typeface="Rubik"/>
                <a:ea typeface="Rubik"/>
                <a:cs typeface="Rubik"/>
                <a:sym typeface="Rubik"/>
              </a:defRPr>
            </a:lvl4pPr>
            <a:lvl5pPr indent="-228600" lvl="4" marL="2286000" algn="l">
              <a:lnSpc>
                <a:spcPct val="100000"/>
              </a:lnSpc>
              <a:spcBef>
                <a:spcPts val="400"/>
              </a:spcBef>
              <a:spcAft>
                <a:spcPts val="0"/>
              </a:spcAft>
              <a:buClr>
                <a:srgbClr val="434343"/>
              </a:buClr>
              <a:buSzPts val="2400"/>
              <a:buFont typeface="Rubik"/>
              <a:buNone/>
              <a:defRPr b="1" sz="24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70" name="Google Shape;70;p25"/>
          <p:cNvSpPr txBox="1"/>
          <p:nvPr>
            <p:ph idx="2" type="body"/>
          </p:nvPr>
        </p:nvSpPr>
        <p:spPr>
          <a:xfrm>
            <a:off x="457200" y="1631156"/>
            <a:ext cx="4040188" cy="2963467"/>
          </a:xfrm>
          <a:prstGeom prst="rect">
            <a:avLst/>
          </a:prstGeom>
          <a:noFill/>
          <a:ln>
            <a:noFill/>
          </a:ln>
        </p:spPr>
        <p:txBody>
          <a:bodyPr anchorCtr="0" anchor="t" bIns="45675" lIns="45675" spcFirstLastPara="1" rIns="45675" wrap="square" tIns="45675">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71" name="Google Shape;71;p25"/>
          <p:cNvSpPr txBox="1"/>
          <p:nvPr>
            <p:ph idx="3" type="body"/>
          </p:nvPr>
        </p:nvSpPr>
        <p:spPr>
          <a:xfrm>
            <a:off x="4645025" y="1151334"/>
            <a:ext cx="4041775" cy="479823"/>
          </a:xfrm>
          <a:prstGeom prst="rect">
            <a:avLst/>
          </a:prstGeom>
          <a:noFill/>
          <a:ln>
            <a:noFill/>
          </a:ln>
        </p:spPr>
        <p:txBody>
          <a:bodyPr anchorCtr="0" anchor="b" bIns="45675" lIns="45675" spcFirstLastPara="1" rIns="45675" wrap="square" tIns="45675">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72" name="Google Shape;72;p25"/>
          <p:cNvSpPr txBox="1"/>
          <p:nvPr>
            <p:ph idx="4" type="body"/>
          </p:nvPr>
        </p:nvSpPr>
        <p:spPr>
          <a:xfrm>
            <a:off x="4645025" y="1631156"/>
            <a:ext cx="4041775" cy="2963467"/>
          </a:xfrm>
          <a:prstGeom prst="rect">
            <a:avLst/>
          </a:prstGeom>
          <a:noFill/>
          <a:ln>
            <a:noFill/>
          </a:ln>
        </p:spPr>
        <p:txBody>
          <a:bodyPr anchorCtr="0" anchor="t" bIns="45675" lIns="45675" spcFirstLastPara="1" rIns="45675" wrap="square" tIns="45675">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73" name="Google Shape;73;p25"/>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p:cSld name="TITLE_ONLY 2">
    <p:spTree>
      <p:nvGrpSpPr>
        <p:cNvPr id="74" name="Shape 74"/>
        <p:cNvGrpSpPr/>
        <p:nvPr/>
      </p:nvGrpSpPr>
      <p:grpSpPr>
        <a:xfrm>
          <a:off x="0" y="0"/>
          <a:ext cx="0" cy="0"/>
          <a:chOff x="0" y="0"/>
          <a:chExt cx="0" cy="0"/>
        </a:xfrm>
      </p:grpSpPr>
      <p:sp>
        <p:nvSpPr>
          <p:cNvPr id="75" name="Google Shape;75;p26"/>
          <p:cNvSpPr txBox="1"/>
          <p:nvPr>
            <p:ph type="title"/>
          </p:nvPr>
        </p:nvSpPr>
        <p:spPr>
          <a:xfrm>
            <a:off x="457200" y="205978"/>
            <a:ext cx="8229600" cy="85725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6" name="Google Shape;76;p26"/>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77" name="Shape 77"/>
        <p:cNvGrpSpPr/>
        <p:nvPr/>
      </p:nvGrpSpPr>
      <p:grpSpPr>
        <a:xfrm>
          <a:off x="0" y="0"/>
          <a:ext cx="0" cy="0"/>
          <a:chOff x="0" y="0"/>
          <a:chExt cx="0" cy="0"/>
        </a:xfrm>
      </p:grpSpPr>
      <p:sp>
        <p:nvSpPr>
          <p:cNvPr id="78" name="Google Shape;78;p27"/>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79" name="Shape 79"/>
        <p:cNvGrpSpPr/>
        <p:nvPr/>
      </p:nvGrpSpPr>
      <p:grpSpPr>
        <a:xfrm>
          <a:off x="0" y="0"/>
          <a:ext cx="0" cy="0"/>
          <a:chOff x="0" y="0"/>
          <a:chExt cx="0" cy="0"/>
        </a:xfrm>
      </p:grpSpPr>
      <p:sp>
        <p:nvSpPr>
          <p:cNvPr id="80" name="Google Shape;80;p28"/>
          <p:cNvSpPr txBox="1"/>
          <p:nvPr>
            <p:ph type="title"/>
          </p:nvPr>
        </p:nvSpPr>
        <p:spPr>
          <a:xfrm>
            <a:off x="457200" y="204788"/>
            <a:ext cx="3008314" cy="871538"/>
          </a:xfrm>
          <a:prstGeom prst="rect">
            <a:avLst/>
          </a:prstGeom>
          <a:noFill/>
          <a:ln>
            <a:noFill/>
          </a:ln>
        </p:spPr>
        <p:txBody>
          <a:bodyPr anchorCtr="0" anchor="b" bIns="45675" lIns="45675" spcFirstLastPara="1" rIns="45675" wrap="square" tIns="45675">
            <a:normAutofit/>
          </a:bodyPr>
          <a:lstStyle>
            <a:lvl1pPr lvl="0" algn="l">
              <a:lnSpc>
                <a:spcPct val="100000"/>
              </a:lnSpc>
              <a:spcBef>
                <a:spcPts val="0"/>
              </a:spcBef>
              <a:spcAft>
                <a:spcPts val="0"/>
              </a:spcAft>
              <a:buClr>
                <a:srgbClr val="9BC157"/>
              </a:buClr>
              <a:buSzPts val="2000"/>
              <a:buFont typeface="Rubik Medium"/>
              <a:buNone/>
              <a:defRPr b="1" sz="20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1" name="Google Shape;81;p28"/>
          <p:cNvSpPr txBox="1"/>
          <p:nvPr>
            <p:ph idx="1" type="body"/>
          </p:nvPr>
        </p:nvSpPr>
        <p:spPr>
          <a:xfrm>
            <a:off x="3575050" y="204788"/>
            <a:ext cx="5111750" cy="4389836"/>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600"/>
              </a:spcBef>
              <a:spcAft>
                <a:spcPts val="0"/>
              </a:spcAft>
              <a:buClr>
                <a:srgbClr val="000000"/>
              </a:buClr>
              <a:buSzPts val="3200"/>
              <a:buFont typeface="Helvetica Neue"/>
              <a:buChar char="•"/>
              <a:defRPr sz="3200">
                <a:solidFill>
                  <a:srgbClr val="434343"/>
                </a:solidFill>
                <a:latin typeface="Rubik"/>
                <a:ea typeface="Rubik"/>
                <a:cs typeface="Rubik"/>
                <a:sym typeface="Rubik"/>
              </a:defRPr>
            </a:lvl1pPr>
            <a:lvl2pPr indent="-431800" lvl="1" marL="914400" algn="l">
              <a:lnSpc>
                <a:spcPct val="100000"/>
              </a:lnSpc>
              <a:spcBef>
                <a:spcPts val="600"/>
              </a:spcBef>
              <a:spcAft>
                <a:spcPts val="0"/>
              </a:spcAft>
              <a:buClr>
                <a:srgbClr val="000000"/>
              </a:buClr>
              <a:buSzPts val="3200"/>
              <a:buFont typeface="Helvetica Neue"/>
              <a:buChar char="–"/>
              <a:defRPr sz="3200">
                <a:solidFill>
                  <a:srgbClr val="434343"/>
                </a:solidFill>
                <a:latin typeface="Rubik"/>
                <a:ea typeface="Rubik"/>
                <a:cs typeface="Rubik"/>
                <a:sym typeface="Rubik"/>
              </a:defRPr>
            </a:lvl2pPr>
            <a:lvl3pPr indent="-431800" lvl="2" marL="1371600" algn="l">
              <a:lnSpc>
                <a:spcPct val="100000"/>
              </a:lnSpc>
              <a:spcBef>
                <a:spcPts val="600"/>
              </a:spcBef>
              <a:spcAft>
                <a:spcPts val="0"/>
              </a:spcAft>
              <a:buClr>
                <a:srgbClr val="000000"/>
              </a:buClr>
              <a:buSzPts val="3200"/>
              <a:buFont typeface="Helvetica Neue"/>
              <a:buChar char="•"/>
              <a:defRPr sz="3200">
                <a:solidFill>
                  <a:srgbClr val="434343"/>
                </a:solidFill>
                <a:latin typeface="Rubik"/>
                <a:ea typeface="Rubik"/>
                <a:cs typeface="Rubik"/>
                <a:sym typeface="Rubik"/>
              </a:defRPr>
            </a:lvl3pPr>
            <a:lvl4pPr indent="-431800" lvl="3" marL="1828800" algn="l">
              <a:lnSpc>
                <a:spcPct val="100000"/>
              </a:lnSpc>
              <a:spcBef>
                <a:spcPts val="600"/>
              </a:spcBef>
              <a:spcAft>
                <a:spcPts val="0"/>
              </a:spcAft>
              <a:buClr>
                <a:srgbClr val="000000"/>
              </a:buClr>
              <a:buSzPts val="3200"/>
              <a:buFont typeface="Helvetica Neue"/>
              <a:buChar char="–"/>
              <a:defRPr sz="3200">
                <a:solidFill>
                  <a:srgbClr val="434343"/>
                </a:solidFill>
                <a:latin typeface="Rubik"/>
                <a:ea typeface="Rubik"/>
                <a:cs typeface="Rubik"/>
                <a:sym typeface="Rubik"/>
              </a:defRPr>
            </a:lvl4pPr>
            <a:lvl5pPr indent="-431800" lvl="4" marL="2286000" algn="l">
              <a:lnSpc>
                <a:spcPct val="100000"/>
              </a:lnSpc>
              <a:spcBef>
                <a:spcPts val="600"/>
              </a:spcBef>
              <a:spcAft>
                <a:spcPts val="0"/>
              </a:spcAft>
              <a:buClr>
                <a:srgbClr val="000000"/>
              </a:buClr>
              <a:buSzPts val="3200"/>
              <a:buFont typeface="Helvetica Neue"/>
              <a:buChar char="»"/>
              <a:defRPr sz="32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82" name="Google Shape;82;p28"/>
          <p:cNvSpPr txBox="1"/>
          <p:nvPr>
            <p:ph idx="2" type="body"/>
          </p:nvPr>
        </p:nvSpPr>
        <p:spPr>
          <a:xfrm>
            <a:off x="457199" y="1076325"/>
            <a:ext cx="3008315" cy="3518297"/>
          </a:xfrm>
          <a:prstGeom prst="rect">
            <a:avLst/>
          </a:prstGeom>
          <a:noFill/>
          <a:ln>
            <a:noFill/>
          </a:ln>
        </p:spPr>
        <p:txBody>
          <a:bodyPr anchorCtr="0" anchor="t" bIns="45675" lIns="45675" spcFirstLastPara="1" rIns="45675" wrap="square" tIns="45675">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83" name="Google Shape;83;p28"/>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3" name="Shape 13"/>
        <p:cNvGrpSpPr/>
        <p:nvPr/>
      </p:nvGrpSpPr>
      <p:grpSpPr>
        <a:xfrm>
          <a:off x="0" y="0"/>
          <a:ext cx="0" cy="0"/>
          <a:chOff x="0" y="0"/>
          <a:chExt cx="0" cy="0"/>
        </a:xfrm>
      </p:grpSpPr>
      <p:sp>
        <p:nvSpPr>
          <p:cNvPr id="14" name="Google Shape;14;p11"/>
          <p:cNvSpPr txBox="1"/>
          <p:nvPr>
            <p:ph type="title"/>
          </p:nvPr>
        </p:nvSpPr>
        <p:spPr>
          <a:xfrm>
            <a:off x="457200" y="205978"/>
            <a:ext cx="8229600" cy="857251"/>
          </a:xfrm>
          <a:prstGeom prst="rect">
            <a:avLst/>
          </a:prstGeom>
          <a:noFill/>
          <a:ln>
            <a:noFill/>
          </a:ln>
        </p:spPr>
        <p:txBody>
          <a:bodyPr anchorCtr="0" anchor="ctr" bIns="45675" lIns="45675" spcFirstLastPara="1" rIns="45675" wrap="square" tIns="45675">
            <a:normAutofit/>
          </a:bodyPr>
          <a:lstStyle>
            <a:lvl1pPr lvl="0" algn="l">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11"/>
          <p:cNvSpPr txBox="1"/>
          <p:nvPr>
            <p:ph idx="1" type="body"/>
          </p:nvPr>
        </p:nvSpPr>
        <p:spPr>
          <a:xfrm>
            <a:off x="457200" y="1200150"/>
            <a:ext cx="8229600" cy="3394472"/>
          </a:xfrm>
          <a:prstGeom prst="rect">
            <a:avLst/>
          </a:prstGeom>
          <a:noFill/>
          <a:ln>
            <a:noFill/>
          </a:ln>
        </p:spPr>
        <p:txBody>
          <a:bodyPr anchorCtr="0" anchor="t" bIns="45675" lIns="45675" spcFirstLastPara="1" rIns="45675" wrap="square" tIns="45675">
            <a:normAutofit/>
          </a:bodyPr>
          <a:lstStyle>
            <a:lvl1pPr indent="-393700" lvl="0" marL="4572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1pPr>
            <a:lvl2pPr indent="-393700" lvl="1" marL="9144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2pPr>
            <a:lvl3pPr indent="-393700" lvl="2" marL="13716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3pPr>
            <a:lvl4pPr indent="-393700" lvl="3" marL="18288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4pPr>
            <a:lvl5pPr indent="-393700" lvl="4" marL="22860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11"/>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84" name="Shape 84"/>
        <p:cNvGrpSpPr/>
        <p:nvPr/>
      </p:nvGrpSpPr>
      <p:grpSpPr>
        <a:xfrm>
          <a:off x="0" y="0"/>
          <a:ext cx="0" cy="0"/>
          <a:chOff x="0" y="0"/>
          <a:chExt cx="0" cy="0"/>
        </a:xfrm>
      </p:grpSpPr>
      <p:sp>
        <p:nvSpPr>
          <p:cNvPr id="85" name="Google Shape;85;p29"/>
          <p:cNvSpPr txBox="1"/>
          <p:nvPr>
            <p:ph type="title"/>
          </p:nvPr>
        </p:nvSpPr>
        <p:spPr>
          <a:xfrm>
            <a:off x="1792288" y="3600450"/>
            <a:ext cx="5486401" cy="425054"/>
          </a:xfrm>
          <a:prstGeom prst="rect">
            <a:avLst/>
          </a:prstGeom>
          <a:noFill/>
          <a:ln>
            <a:noFill/>
          </a:ln>
        </p:spPr>
        <p:txBody>
          <a:bodyPr anchorCtr="0" anchor="b" bIns="45675" lIns="45675" spcFirstLastPara="1" rIns="45675" wrap="square" tIns="45675">
            <a:normAutofit/>
          </a:bodyPr>
          <a:lstStyle>
            <a:lvl1pPr lvl="0" algn="l">
              <a:lnSpc>
                <a:spcPct val="100000"/>
              </a:lnSpc>
              <a:spcBef>
                <a:spcPts val="0"/>
              </a:spcBef>
              <a:spcAft>
                <a:spcPts val="0"/>
              </a:spcAft>
              <a:buClr>
                <a:srgbClr val="9BC157"/>
              </a:buClr>
              <a:buSzPts val="2000"/>
              <a:buFont typeface="Rubik Medium"/>
              <a:buNone/>
              <a:defRPr b="1" sz="20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6" name="Google Shape;86;p29"/>
          <p:cNvSpPr/>
          <p:nvPr>
            <p:ph idx="2" type="pic"/>
          </p:nvPr>
        </p:nvSpPr>
        <p:spPr>
          <a:xfrm>
            <a:off x="1792288" y="459581"/>
            <a:ext cx="5486401" cy="3086101"/>
          </a:xfrm>
          <a:prstGeom prst="rect">
            <a:avLst/>
          </a:prstGeom>
          <a:noFill/>
          <a:ln>
            <a:noFill/>
          </a:ln>
        </p:spPr>
      </p:sp>
      <p:sp>
        <p:nvSpPr>
          <p:cNvPr id="87" name="Google Shape;87;p29"/>
          <p:cNvSpPr txBox="1"/>
          <p:nvPr>
            <p:ph idx="1" type="body"/>
          </p:nvPr>
        </p:nvSpPr>
        <p:spPr>
          <a:xfrm>
            <a:off x="1792288" y="4025503"/>
            <a:ext cx="5486401" cy="603648"/>
          </a:xfrm>
          <a:prstGeom prst="rect">
            <a:avLst/>
          </a:prstGeom>
          <a:noFill/>
          <a:ln>
            <a:noFill/>
          </a:ln>
        </p:spPr>
        <p:txBody>
          <a:bodyPr anchorCtr="0" anchor="t" bIns="45675" lIns="45675" spcFirstLastPara="1" rIns="45675" wrap="square" tIns="45675">
            <a:normAutofit/>
          </a:bodyPr>
          <a:lstStyle>
            <a:lvl1pPr indent="-228600" lvl="0" marL="457200" algn="l">
              <a:lnSpc>
                <a:spcPct val="100000"/>
              </a:lnSpc>
              <a:spcBef>
                <a:spcPts val="200"/>
              </a:spcBef>
              <a:spcAft>
                <a:spcPts val="0"/>
              </a:spcAft>
              <a:buClr>
                <a:srgbClr val="434343"/>
              </a:buClr>
              <a:buSzPts val="1400"/>
              <a:buFont typeface="Rubik"/>
              <a:buNone/>
              <a:defRPr sz="1400">
                <a:solidFill>
                  <a:srgbClr val="434343"/>
                </a:solidFill>
                <a:latin typeface="Rubik"/>
                <a:ea typeface="Rubik"/>
                <a:cs typeface="Rubik"/>
                <a:sym typeface="Rubik"/>
              </a:defRPr>
            </a:lvl1pPr>
            <a:lvl2pPr indent="-228600" lvl="1" marL="914400" algn="l">
              <a:lnSpc>
                <a:spcPct val="100000"/>
              </a:lnSpc>
              <a:spcBef>
                <a:spcPts val="200"/>
              </a:spcBef>
              <a:spcAft>
                <a:spcPts val="0"/>
              </a:spcAft>
              <a:buClr>
                <a:srgbClr val="434343"/>
              </a:buClr>
              <a:buSzPts val="1400"/>
              <a:buFont typeface="Rubik"/>
              <a:buNone/>
              <a:defRPr sz="1400">
                <a:solidFill>
                  <a:srgbClr val="434343"/>
                </a:solidFill>
                <a:latin typeface="Rubik"/>
                <a:ea typeface="Rubik"/>
                <a:cs typeface="Rubik"/>
                <a:sym typeface="Rubik"/>
              </a:defRPr>
            </a:lvl2pPr>
            <a:lvl3pPr indent="-228600" lvl="2" marL="1371600" algn="l">
              <a:lnSpc>
                <a:spcPct val="100000"/>
              </a:lnSpc>
              <a:spcBef>
                <a:spcPts val="200"/>
              </a:spcBef>
              <a:spcAft>
                <a:spcPts val="0"/>
              </a:spcAft>
              <a:buClr>
                <a:srgbClr val="434343"/>
              </a:buClr>
              <a:buSzPts val="1400"/>
              <a:buFont typeface="Rubik"/>
              <a:buNone/>
              <a:defRPr sz="1400">
                <a:solidFill>
                  <a:srgbClr val="434343"/>
                </a:solidFill>
                <a:latin typeface="Rubik"/>
                <a:ea typeface="Rubik"/>
                <a:cs typeface="Rubik"/>
                <a:sym typeface="Rubik"/>
              </a:defRPr>
            </a:lvl3pPr>
            <a:lvl4pPr indent="-228600" lvl="3" marL="1828800" algn="l">
              <a:lnSpc>
                <a:spcPct val="100000"/>
              </a:lnSpc>
              <a:spcBef>
                <a:spcPts val="200"/>
              </a:spcBef>
              <a:spcAft>
                <a:spcPts val="0"/>
              </a:spcAft>
              <a:buClr>
                <a:srgbClr val="434343"/>
              </a:buClr>
              <a:buSzPts val="1400"/>
              <a:buFont typeface="Rubik"/>
              <a:buNone/>
              <a:defRPr sz="1400">
                <a:solidFill>
                  <a:srgbClr val="434343"/>
                </a:solidFill>
                <a:latin typeface="Rubik"/>
                <a:ea typeface="Rubik"/>
                <a:cs typeface="Rubik"/>
                <a:sym typeface="Rubik"/>
              </a:defRPr>
            </a:lvl4pPr>
            <a:lvl5pPr indent="-228600" lvl="4" marL="2286000" algn="l">
              <a:lnSpc>
                <a:spcPct val="100000"/>
              </a:lnSpc>
              <a:spcBef>
                <a:spcPts val="200"/>
              </a:spcBef>
              <a:spcAft>
                <a:spcPts val="0"/>
              </a:spcAft>
              <a:buClr>
                <a:srgbClr val="434343"/>
              </a:buClr>
              <a:buSzPts val="1400"/>
              <a:buFont typeface="Rubik"/>
              <a:buNone/>
              <a:defRPr sz="14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88" name="Google Shape;88;p29"/>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89" name="Shape 89"/>
        <p:cNvGrpSpPr/>
        <p:nvPr/>
      </p:nvGrpSpPr>
      <p:grpSpPr>
        <a:xfrm>
          <a:off x="0" y="0"/>
          <a:ext cx="0" cy="0"/>
          <a:chOff x="0" y="0"/>
          <a:chExt cx="0" cy="0"/>
        </a:xfrm>
      </p:grpSpPr>
      <p:sp>
        <p:nvSpPr>
          <p:cNvPr id="90" name="Google Shape;90;p30"/>
          <p:cNvSpPr txBox="1"/>
          <p:nvPr>
            <p:ph type="title"/>
          </p:nvPr>
        </p:nvSpPr>
        <p:spPr>
          <a:xfrm>
            <a:off x="457200" y="205978"/>
            <a:ext cx="8229600" cy="85725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1" name="Google Shape;91;p30"/>
          <p:cNvSpPr txBox="1"/>
          <p:nvPr>
            <p:ph idx="1" type="body"/>
          </p:nvPr>
        </p:nvSpPr>
        <p:spPr>
          <a:xfrm rot="5400000">
            <a:off x="2874764" y="-1217414"/>
            <a:ext cx="3394472" cy="8229601"/>
          </a:xfrm>
          <a:prstGeom prst="rect">
            <a:avLst/>
          </a:prstGeom>
          <a:noFill/>
          <a:ln>
            <a:noFill/>
          </a:ln>
        </p:spPr>
        <p:txBody>
          <a:bodyPr anchorCtr="0" anchor="t" bIns="45675" lIns="45675" spcFirstLastPara="1" rIns="45675" wrap="square" tIns="45675">
            <a:normAutofit/>
          </a:bodyPr>
          <a:lstStyle>
            <a:lvl1pPr indent="-393700" lvl="0" marL="4572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1pPr>
            <a:lvl2pPr indent="-393700" lvl="1" marL="9144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2pPr>
            <a:lvl3pPr indent="-393700" lvl="2" marL="13716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3pPr>
            <a:lvl4pPr indent="-393700" lvl="3" marL="18288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4pPr>
            <a:lvl5pPr indent="-393700" lvl="4" marL="22860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92" name="Google Shape;92;p30"/>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93" name="Shape 93"/>
        <p:cNvGrpSpPr/>
        <p:nvPr/>
      </p:nvGrpSpPr>
      <p:grpSpPr>
        <a:xfrm>
          <a:off x="0" y="0"/>
          <a:ext cx="0" cy="0"/>
          <a:chOff x="0" y="0"/>
          <a:chExt cx="0" cy="0"/>
        </a:xfrm>
      </p:grpSpPr>
      <p:sp>
        <p:nvSpPr>
          <p:cNvPr id="94" name="Google Shape;94;p31"/>
          <p:cNvSpPr txBox="1"/>
          <p:nvPr>
            <p:ph type="title"/>
          </p:nvPr>
        </p:nvSpPr>
        <p:spPr>
          <a:xfrm rot="5400000">
            <a:off x="5463778" y="1371600"/>
            <a:ext cx="4388645" cy="2057400"/>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5" name="Google Shape;95;p31"/>
          <p:cNvSpPr txBox="1"/>
          <p:nvPr>
            <p:ph idx="1" type="body"/>
          </p:nvPr>
        </p:nvSpPr>
        <p:spPr>
          <a:xfrm rot="5400000">
            <a:off x="1272778" y="-609600"/>
            <a:ext cx="4388645" cy="6019800"/>
          </a:xfrm>
          <a:prstGeom prst="rect">
            <a:avLst/>
          </a:prstGeom>
          <a:noFill/>
          <a:ln>
            <a:noFill/>
          </a:ln>
        </p:spPr>
        <p:txBody>
          <a:bodyPr anchorCtr="0" anchor="t" bIns="45675" lIns="45675" spcFirstLastPara="1" rIns="45675" wrap="square" tIns="45675">
            <a:normAutofit/>
          </a:bodyPr>
          <a:lstStyle>
            <a:lvl1pPr indent="-393700" lvl="0" marL="4572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1pPr>
            <a:lvl2pPr indent="-393700" lvl="1" marL="9144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2pPr>
            <a:lvl3pPr indent="-393700" lvl="2" marL="13716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3pPr>
            <a:lvl4pPr indent="-393700" lvl="3" marL="18288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4pPr>
            <a:lvl5pPr indent="-393700" lvl="4" marL="22860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96" name="Google Shape;96;p31"/>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7" name="Shape 17"/>
        <p:cNvGrpSpPr/>
        <p:nvPr/>
      </p:nvGrpSpPr>
      <p:grpSpPr>
        <a:xfrm>
          <a:off x="0" y="0"/>
          <a:ext cx="0" cy="0"/>
          <a:chOff x="0" y="0"/>
          <a:chExt cx="0" cy="0"/>
        </a:xfrm>
      </p:grpSpPr>
      <p:sp>
        <p:nvSpPr>
          <p:cNvPr id="18" name="Google Shape;18;p12"/>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12"/>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0" name="Google Shape;20;p1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1" name="Shape 21"/>
        <p:cNvGrpSpPr/>
        <p:nvPr/>
      </p:nvGrpSpPr>
      <p:grpSpPr>
        <a:xfrm>
          <a:off x="0" y="0"/>
          <a:ext cx="0" cy="0"/>
          <a:chOff x="0" y="0"/>
          <a:chExt cx="0" cy="0"/>
        </a:xfrm>
      </p:grpSpPr>
      <p:sp>
        <p:nvSpPr>
          <p:cNvPr id="22" name="Google Shape;22;p13"/>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3" name="Google Shape;23;p1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24" name="Shape 24"/>
        <p:cNvGrpSpPr/>
        <p:nvPr/>
      </p:nvGrpSpPr>
      <p:grpSpPr>
        <a:xfrm>
          <a:off x="0" y="0"/>
          <a:ext cx="0" cy="0"/>
          <a:chOff x="0" y="0"/>
          <a:chExt cx="0" cy="0"/>
        </a:xfrm>
      </p:grpSpPr>
      <p:sp>
        <p:nvSpPr>
          <p:cNvPr id="25" name="Google Shape;25;p14"/>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6" name="Google Shape;26;p14"/>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7" name="Google Shape;27;p1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8" name="Shape 28"/>
        <p:cNvGrpSpPr/>
        <p:nvPr/>
      </p:nvGrpSpPr>
      <p:grpSpPr>
        <a:xfrm>
          <a:off x="0" y="0"/>
          <a:ext cx="0" cy="0"/>
          <a:chOff x="0" y="0"/>
          <a:chExt cx="0" cy="0"/>
        </a:xfrm>
      </p:grpSpPr>
      <p:sp>
        <p:nvSpPr>
          <p:cNvPr id="29" name="Google Shape;29;p1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15"/>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15"/>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2" name="Google Shape;32;p1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33" name="Shape 33"/>
        <p:cNvGrpSpPr/>
        <p:nvPr/>
      </p:nvGrpSpPr>
      <p:grpSpPr>
        <a:xfrm>
          <a:off x="0" y="0"/>
          <a:ext cx="0" cy="0"/>
          <a:chOff x="0" y="0"/>
          <a:chExt cx="0" cy="0"/>
        </a:xfrm>
      </p:grpSpPr>
      <p:sp>
        <p:nvSpPr>
          <p:cNvPr id="34" name="Google Shape;34;p16"/>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5" name="Google Shape;35;p1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36" name="Shape 36"/>
        <p:cNvGrpSpPr/>
        <p:nvPr/>
      </p:nvGrpSpPr>
      <p:grpSpPr>
        <a:xfrm>
          <a:off x="0" y="0"/>
          <a:ext cx="0" cy="0"/>
          <a:chOff x="0" y="0"/>
          <a:chExt cx="0" cy="0"/>
        </a:xfrm>
      </p:grpSpPr>
      <p:sp>
        <p:nvSpPr>
          <p:cNvPr id="37" name="Google Shape;37;p17"/>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17"/>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1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40" name="Shape 40"/>
        <p:cNvGrpSpPr/>
        <p:nvPr/>
      </p:nvGrpSpPr>
      <p:grpSpPr>
        <a:xfrm>
          <a:off x="0" y="0"/>
          <a:ext cx="0" cy="0"/>
          <a:chOff x="0" y="0"/>
          <a:chExt cx="0" cy="0"/>
        </a:xfrm>
      </p:grpSpPr>
      <p:sp>
        <p:nvSpPr>
          <p:cNvPr id="41" name="Google Shape;41;p18"/>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2" name="Google Shape;42;p1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jpg"/><Relationship Id="rId6" Type="http://schemas.openxmlformats.org/officeDocument/2006/relationships/image" Target="../media/image6.png"/><Relationship Id="rId7"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metpranshug.github.io/Navacharak/index.html" TargetMode="External"/><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title"/>
          </p:nvPr>
        </p:nvSpPr>
        <p:spPr>
          <a:xfrm>
            <a:off x="457200" y="2740818"/>
            <a:ext cx="7772400" cy="1102501"/>
          </a:xfrm>
          <a:prstGeom prst="rect">
            <a:avLst/>
          </a:prstGeom>
          <a:noFill/>
          <a:ln>
            <a:noFill/>
          </a:ln>
        </p:spPr>
        <p:txBody>
          <a:bodyPr anchorCtr="0" anchor="ctr" bIns="45675" lIns="45675" spcFirstLastPara="1" rIns="45675" wrap="square" tIns="45675">
            <a:normAutofit/>
          </a:bodyPr>
          <a:lstStyle/>
          <a:p>
            <a:pPr indent="0" lvl="0" marL="0" rtl="0" algn="l">
              <a:lnSpc>
                <a:spcPct val="100000"/>
              </a:lnSpc>
              <a:spcBef>
                <a:spcPts val="0"/>
              </a:spcBef>
              <a:spcAft>
                <a:spcPts val="0"/>
              </a:spcAft>
              <a:buClr>
                <a:srgbClr val="9BC157"/>
              </a:buClr>
              <a:buSzPts val="3300"/>
              <a:buFont typeface="Rubik Medium"/>
              <a:buNone/>
            </a:pPr>
            <a:r>
              <a:rPr lang="en-US" sz="3300"/>
              <a:t>Navacharak - IRC Senior Team</a:t>
            </a:r>
            <a:endParaRPr/>
          </a:p>
        </p:txBody>
      </p:sp>
      <p:sp>
        <p:nvSpPr>
          <p:cNvPr id="102" name="Google Shape;102;p1"/>
          <p:cNvSpPr txBox="1"/>
          <p:nvPr>
            <p:ph idx="1" type="body"/>
          </p:nvPr>
        </p:nvSpPr>
        <p:spPr>
          <a:xfrm>
            <a:off x="457200" y="4002900"/>
            <a:ext cx="6400800" cy="873900"/>
          </a:xfrm>
          <a:prstGeom prst="rect">
            <a:avLst/>
          </a:prstGeom>
          <a:noFill/>
          <a:ln>
            <a:noFill/>
          </a:ln>
        </p:spPr>
        <p:txBody>
          <a:bodyPr anchorCtr="0" anchor="t" bIns="45675" lIns="45675" spcFirstLastPara="1" rIns="45675" wrap="square" tIns="45675">
            <a:normAutofit/>
          </a:bodyPr>
          <a:lstStyle/>
          <a:p>
            <a:pPr indent="0" lvl="0" marL="0" rtl="0" algn="l">
              <a:lnSpc>
                <a:spcPct val="100000"/>
              </a:lnSpc>
              <a:spcBef>
                <a:spcPts val="0"/>
              </a:spcBef>
              <a:spcAft>
                <a:spcPts val="0"/>
              </a:spcAft>
              <a:buSzPts val="1500"/>
              <a:buNone/>
            </a:pPr>
            <a:r>
              <a:rPr lang="en-US" sz="1200">
                <a:solidFill>
                  <a:schemeClr val="dk1"/>
                </a:solidFill>
                <a:latin typeface="Rubik Light"/>
                <a:ea typeface="Rubik Light"/>
                <a:cs typeface="Rubik Light"/>
                <a:sym typeface="Rubik Light"/>
              </a:rPr>
              <a:t>Team Essentials:-</a:t>
            </a:r>
            <a:endParaRPr sz="1200">
              <a:solidFill>
                <a:schemeClr val="dk1"/>
              </a:solidFill>
              <a:latin typeface="Rubik Light"/>
              <a:ea typeface="Rubik Light"/>
              <a:cs typeface="Rubik Light"/>
              <a:sym typeface="Rubik Light"/>
            </a:endParaRPr>
          </a:p>
          <a:p>
            <a:pPr indent="0" lvl="0" marL="0" rtl="0" algn="l">
              <a:lnSpc>
                <a:spcPct val="100000"/>
              </a:lnSpc>
              <a:spcBef>
                <a:spcPts val="0"/>
              </a:spcBef>
              <a:spcAft>
                <a:spcPts val="0"/>
              </a:spcAft>
              <a:buSzPts val="1500"/>
              <a:buNone/>
            </a:pPr>
            <a:r>
              <a:rPr b="1" lang="en-US" sz="1200">
                <a:solidFill>
                  <a:schemeClr val="dk1"/>
                </a:solidFill>
              </a:rPr>
              <a:t>	Pranshu Gahlawat</a:t>
            </a:r>
            <a:endParaRPr b="1" sz="1200">
              <a:solidFill>
                <a:schemeClr val="dk1"/>
              </a:solidFill>
            </a:endParaRPr>
          </a:p>
          <a:p>
            <a:pPr indent="0" lvl="0" marL="0" rtl="0" algn="l">
              <a:lnSpc>
                <a:spcPct val="100000"/>
              </a:lnSpc>
              <a:spcBef>
                <a:spcPts val="0"/>
              </a:spcBef>
              <a:spcAft>
                <a:spcPts val="0"/>
              </a:spcAft>
              <a:buSzPts val="1500"/>
              <a:buNone/>
            </a:pPr>
            <a:r>
              <a:rPr b="1" lang="en-US" sz="1200">
                <a:solidFill>
                  <a:schemeClr val="dk1"/>
                </a:solidFill>
              </a:rPr>
              <a:t>	Lovish Narwal</a:t>
            </a:r>
            <a:endParaRPr b="1" sz="1200">
              <a:solidFill>
                <a:schemeClr val="dk1"/>
              </a:solidFill>
            </a:endParaRPr>
          </a:p>
          <a:p>
            <a:pPr indent="0" lvl="0" marL="0" rtl="0" algn="l">
              <a:lnSpc>
                <a:spcPct val="100000"/>
              </a:lnSpc>
              <a:spcBef>
                <a:spcPts val="0"/>
              </a:spcBef>
              <a:spcAft>
                <a:spcPts val="0"/>
              </a:spcAft>
              <a:buSzPts val="1500"/>
              <a:buNone/>
            </a:pPr>
            <a:r>
              <a:rPr b="1" lang="en-US" sz="1200">
                <a:solidFill>
                  <a:schemeClr val="dk1"/>
                </a:solidFill>
              </a:rPr>
              <a:t>	Navdeep Rana</a:t>
            </a:r>
            <a:endParaRPr b="1" sz="1200">
              <a:solidFill>
                <a:schemeClr val="dk1"/>
              </a:solidFill>
            </a:endParaRPr>
          </a:p>
        </p:txBody>
      </p:sp>
      <p:pic>
        <p:nvPicPr>
          <p:cNvPr descr="Google Shape;131;p25" id="103" name="Google Shape;103;p1"/>
          <p:cNvPicPr preferRelativeResize="0"/>
          <p:nvPr/>
        </p:nvPicPr>
        <p:blipFill rotWithShape="1">
          <a:blip r:embed="rId3">
            <a:alphaModFix/>
          </a:blip>
          <a:srcRect b="0" l="0" r="0" t="0"/>
          <a:stretch/>
        </p:blipFill>
        <p:spPr>
          <a:xfrm>
            <a:off x="533400" y="457200"/>
            <a:ext cx="5120676" cy="1397675"/>
          </a:xfrm>
          <a:prstGeom prst="rect">
            <a:avLst/>
          </a:prstGeom>
          <a:noFill/>
          <a:ln>
            <a:noFill/>
          </a:ln>
        </p:spPr>
      </p:pic>
      <p:pic>
        <p:nvPicPr>
          <p:cNvPr descr="Google Shape;132;p25" id="104" name="Google Shape;104;p1"/>
          <p:cNvPicPr preferRelativeResize="0"/>
          <p:nvPr/>
        </p:nvPicPr>
        <p:blipFill rotWithShape="1">
          <a:blip r:embed="rId4">
            <a:alphaModFix/>
          </a:blip>
          <a:srcRect b="0" l="0" r="0" t="0"/>
          <a:stretch/>
        </p:blipFill>
        <p:spPr>
          <a:xfrm>
            <a:off x="7122000" y="419124"/>
            <a:ext cx="1588626" cy="329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Team Details</a:t>
            </a:r>
            <a:endParaRPr/>
          </a:p>
        </p:txBody>
      </p:sp>
      <p:sp>
        <p:nvSpPr>
          <p:cNvPr id="110" name="Google Shape;110;p2"/>
          <p:cNvSpPr txBox="1"/>
          <p:nvPr>
            <p:ph idx="1" type="body"/>
          </p:nvPr>
        </p:nvSpPr>
        <p:spPr>
          <a:xfrm>
            <a:off x="457200" y="1120786"/>
            <a:ext cx="8229600" cy="3394500"/>
          </a:xfrm>
          <a:prstGeom prst="rect">
            <a:avLst/>
          </a:prstGeom>
          <a:solidFill>
            <a:srgbClr val="FFFFFF"/>
          </a:solidFill>
          <a:ln>
            <a:noFill/>
          </a:ln>
        </p:spPr>
        <p:txBody>
          <a:bodyPr anchorCtr="0" anchor="t" bIns="45675" lIns="45675" spcFirstLastPara="1" rIns="45675" wrap="square" tIns="45675">
            <a:normAutofit/>
          </a:bodyPr>
          <a:lstStyle/>
          <a:p>
            <a:pPr indent="0" lvl="0" marL="0" rtl="0" algn="ctr">
              <a:lnSpc>
                <a:spcPct val="100000"/>
              </a:lnSpc>
              <a:spcBef>
                <a:spcPts val="0"/>
              </a:spcBef>
              <a:spcAft>
                <a:spcPts val="0"/>
              </a:spcAft>
              <a:buSzPts val="2400"/>
              <a:buNone/>
            </a:pPr>
            <a:r>
              <a:rPr lang="en-US" sz="2400">
                <a:solidFill>
                  <a:srgbClr val="E69138"/>
                </a:solidFill>
                <a:latin typeface="Rubik SemiBold"/>
                <a:ea typeface="Rubik SemiBold"/>
                <a:cs typeface="Rubik SemiBold"/>
                <a:sym typeface="Rubik SemiBold"/>
              </a:rPr>
              <a:t>Navacharaks - IRC Senior Team</a:t>
            </a:r>
            <a:endParaRPr/>
          </a:p>
          <a:p>
            <a:pPr indent="0" lvl="0" marL="457200" rtl="0" algn="l">
              <a:lnSpc>
                <a:spcPct val="100000"/>
              </a:lnSpc>
              <a:spcBef>
                <a:spcPts val="1000"/>
              </a:spcBef>
              <a:spcAft>
                <a:spcPts val="0"/>
              </a:spcAft>
              <a:buNone/>
            </a:pPr>
            <a:r>
              <a:t/>
            </a:r>
            <a:endParaRPr/>
          </a:p>
        </p:txBody>
      </p:sp>
      <p:pic>
        <p:nvPicPr>
          <p:cNvPr descr="Google Shape;139;p26" id="111" name="Google Shape;111;p2"/>
          <p:cNvPicPr preferRelativeResize="0"/>
          <p:nvPr/>
        </p:nvPicPr>
        <p:blipFill rotWithShape="1">
          <a:blip r:embed="rId3">
            <a:alphaModFix/>
          </a:blip>
          <a:srcRect b="0" l="0" r="71154" t="0"/>
          <a:stretch/>
        </p:blipFill>
        <p:spPr>
          <a:xfrm>
            <a:off x="8074631" y="4099900"/>
            <a:ext cx="906092" cy="857401"/>
          </a:xfrm>
          <a:prstGeom prst="rect">
            <a:avLst/>
          </a:prstGeom>
          <a:noFill/>
          <a:ln>
            <a:noFill/>
          </a:ln>
        </p:spPr>
      </p:pic>
      <p:pic>
        <p:nvPicPr>
          <p:cNvPr descr="Google Shape;140;p26" id="112" name="Google Shape;112;p2"/>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pic>
        <p:nvPicPr>
          <p:cNvPr id="113" name="Google Shape;113;p2"/>
          <p:cNvPicPr preferRelativeResize="0"/>
          <p:nvPr/>
        </p:nvPicPr>
        <p:blipFill rotWithShape="1">
          <a:blip r:embed="rId5">
            <a:alphaModFix/>
          </a:blip>
          <a:srcRect b="12293" l="0" r="0" t="3039"/>
          <a:stretch/>
        </p:blipFill>
        <p:spPr>
          <a:xfrm>
            <a:off x="1564075" y="1684975"/>
            <a:ext cx="1154325" cy="1276624"/>
          </a:xfrm>
          <a:prstGeom prst="rect">
            <a:avLst/>
          </a:prstGeom>
          <a:noFill/>
          <a:ln>
            <a:noFill/>
          </a:ln>
        </p:spPr>
      </p:pic>
      <p:sp>
        <p:nvSpPr>
          <p:cNvPr id="114" name="Google Shape;114;p2"/>
          <p:cNvSpPr txBox="1"/>
          <p:nvPr/>
        </p:nvSpPr>
        <p:spPr>
          <a:xfrm>
            <a:off x="804750" y="2961600"/>
            <a:ext cx="2747100" cy="11697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F1C232"/>
                </a:solidFill>
              </a:rPr>
              <a:t>Navdeep Rana</a:t>
            </a:r>
            <a:endParaRPr b="1" sz="1600">
              <a:solidFill>
                <a:srgbClr val="F1C232"/>
              </a:solidFill>
            </a:endParaRPr>
          </a:p>
          <a:p>
            <a:pPr indent="0" lvl="0" marL="0" rtl="0" algn="ctr">
              <a:spcBef>
                <a:spcPts val="0"/>
              </a:spcBef>
              <a:spcAft>
                <a:spcPts val="0"/>
              </a:spcAft>
              <a:buNone/>
            </a:pPr>
            <a:r>
              <a:rPr b="1" lang="en-US" sz="1600">
                <a:solidFill>
                  <a:schemeClr val="accent1"/>
                </a:solidFill>
              </a:rPr>
              <a:t>Class-9th</a:t>
            </a:r>
            <a:endParaRPr b="1" sz="1600">
              <a:solidFill>
                <a:schemeClr val="accent1"/>
              </a:solidFill>
            </a:endParaRPr>
          </a:p>
          <a:p>
            <a:pPr indent="0" lvl="0" marL="0" rtl="0" algn="ctr">
              <a:spcBef>
                <a:spcPts val="0"/>
              </a:spcBef>
              <a:spcAft>
                <a:spcPts val="0"/>
              </a:spcAft>
              <a:buNone/>
            </a:pPr>
            <a:r>
              <a:rPr b="1" lang="en-US" sz="1600">
                <a:solidFill>
                  <a:srgbClr val="6AA84F"/>
                </a:solidFill>
              </a:rPr>
              <a:t>DAV Public School, Thermal Colony, Panipat</a:t>
            </a:r>
            <a:endParaRPr b="1" sz="1600">
              <a:solidFill>
                <a:srgbClr val="6AA84F"/>
              </a:solidFill>
            </a:endParaRPr>
          </a:p>
        </p:txBody>
      </p:sp>
      <p:sp>
        <p:nvSpPr>
          <p:cNvPr id="115" name="Google Shape;115;p2"/>
          <p:cNvSpPr txBox="1"/>
          <p:nvPr/>
        </p:nvSpPr>
        <p:spPr>
          <a:xfrm>
            <a:off x="3551850" y="2961600"/>
            <a:ext cx="2747100" cy="11697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F1C232"/>
                </a:solidFill>
              </a:rPr>
              <a:t>Pranshu Gahlawat</a:t>
            </a:r>
            <a:endParaRPr b="1" sz="1600">
              <a:solidFill>
                <a:srgbClr val="F1C232"/>
              </a:solidFill>
            </a:endParaRPr>
          </a:p>
          <a:p>
            <a:pPr indent="0" lvl="0" marL="0" rtl="0" algn="ctr">
              <a:spcBef>
                <a:spcPts val="0"/>
              </a:spcBef>
              <a:spcAft>
                <a:spcPts val="0"/>
              </a:spcAft>
              <a:buNone/>
            </a:pPr>
            <a:r>
              <a:rPr b="1" lang="en-US" sz="1600">
                <a:solidFill>
                  <a:schemeClr val="accent1"/>
                </a:solidFill>
              </a:rPr>
              <a:t>Class-9th</a:t>
            </a:r>
            <a:endParaRPr b="1" sz="1600">
              <a:solidFill>
                <a:schemeClr val="accent1"/>
              </a:solidFill>
            </a:endParaRPr>
          </a:p>
          <a:p>
            <a:pPr indent="0" lvl="0" marL="0" rtl="0" algn="ctr">
              <a:spcBef>
                <a:spcPts val="0"/>
              </a:spcBef>
              <a:spcAft>
                <a:spcPts val="0"/>
              </a:spcAft>
              <a:buNone/>
            </a:pPr>
            <a:r>
              <a:rPr b="1" lang="en-US" sz="1600">
                <a:solidFill>
                  <a:srgbClr val="6AA84F"/>
                </a:solidFill>
              </a:rPr>
              <a:t>DAV Public School, Thermal Colony, Panipat</a:t>
            </a:r>
            <a:endParaRPr b="1" sz="1600">
              <a:solidFill>
                <a:srgbClr val="6AA84F"/>
              </a:solidFill>
            </a:endParaRPr>
          </a:p>
        </p:txBody>
      </p:sp>
      <p:sp>
        <p:nvSpPr>
          <p:cNvPr id="116" name="Google Shape;116;p2"/>
          <p:cNvSpPr txBox="1"/>
          <p:nvPr/>
        </p:nvSpPr>
        <p:spPr>
          <a:xfrm>
            <a:off x="6298950" y="2961600"/>
            <a:ext cx="2747100" cy="11697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F1C232"/>
                </a:solidFill>
              </a:rPr>
              <a:t>Lovish Narwal</a:t>
            </a:r>
            <a:endParaRPr b="1" sz="1600">
              <a:solidFill>
                <a:srgbClr val="F1C232"/>
              </a:solidFill>
            </a:endParaRPr>
          </a:p>
          <a:p>
            <a:pPr indent="0" lvl="0" marL="0" rtl="0" algn="ctr">
              <a:spcBef>
                <a:spcPts val="0"/>
              </a:spcBef>
              <a:spcAft>
                <a:spcPts val="0"/>
              </a:spcAft>
              <a:buNone/>
            </a:pPr>
            <a:r>
              <a:rPr b="1" lang="en-US" sz="1600">
                <a:solidFill>
                  <a:schemeClr val="accent1"/>
                </a:solidFill>
              </a:rPr>
              <a:t>Class-9th</a:t>
            </a:r>
            <a:endParaRPr b="1" sz="1600">
              <a:solidFill>
                <a:schemeClr val="accent1"/>
              </a:solidFill>
            </a:endParaRPr>
          </a:p>
          <a:p>
            <a:pPr indent="0" lvl="0" marL="0" rtl="0" algn="ctr">
              <a:spcBef>
                <a:spcPts val="0"/>
              </a:spcBef>
              <a:spcAft>
                <a:spcPts val="0"/>
              </a:spcAft>
              <a:buNone/>
            </a:pPr>
            <a:r>
              <a:rPr b="1" lang="en-US" sz="1600">
                <a:solidFill>
                  <a:srgbClr val="6AA84F"/>
                </a:solidFill>
              </a:rPr>
              <a:t>DAV Public School, Thermal Colony, Panipat</a:t>
            </a:r>
            <a:endParaRPr b="1" sz="1600">
              <a:solidFill>
                <a:srgbClr val="6AA84F"/>
              </a:solidFill>
            </a:endParaRPr>
          </a:p>
        </p:txBody>
      </p:sp>
      <p:pic>
        <p:nvPicPr>
          <p:cNvPr id="117" name="Google Shape;117;p2"/>
          <p:cNvPicPr preferRelativeResize="0"/>
          <p:nvPr/>
        </p:nvPicPr>
        <p:blipFill rotWithShape="1">
          <a:blip r:embed="rId6">
            <a:alphaModFix/>
          </a:blip>
          <a:srcRect b="43962" l="0" r="47176" t="15976"/>
          <a:stretch/>
        </p:blipFill>
        <p:spPr>
          <a:xfrm>
            <a:off x="4385200" y="1684975"/>
            <a:ext cx="1008700" cy="1358600"/>
          </a:xfrm>
          <a:prstGeom prst="rect">
            <a:avLst/>
          </a:prstGeom>
          <a:noFill/>
          <a:ln>
            <a:noFill/>
          </a:ln>
        </p:spPr>
      </p:pic>
      <p:cxnSp>
        <p:nvCxnSpPr>
          <p:cNvPr id="118" name="Google Shape;118;p2"/>
          <p:cNvCxnSpPr/>
          <p:nvPr/>
        </p:nvCxnSpPr>
        <p:spPr>
          <a:xfrm flipH="1" rot="10800000">
            <a:off x="6334725" y="1684975"/>
            <a:ext cx="28500" cy="2296200"/>
          </a:xfrm>
          <a:prstGeom prst="straightConnector1">
            <a:avLst/>
          </a:prstGeom>
          <a:noFill/>
          <a:ln cap="flat" cmpd="sng" w="19050">
            <a:solidFill>
              <a:schemeClr val="dk1"/>
            </a:solidFill>
            <a:prstDash val="solid"/>
            <a:round/>
            <a:headEnd len="med" w="med" type="none"/>
            <a:tailEnd len="med" w="med" type="none"/>
          </a:ln>
        </p:spPr>
      </p:cxnSp>
      <p:pic>
        <p:nvPicPr>
          <p:cNvPr id="119" name="Google Shape;119;p2"/>
          <p:cNvPicPr preferRelativeResize="0"/>
          <p:nvPr/>
        </p:nvPicPr>
        <p:blipFill rotWithShape="1">
          <a:blip r:embed="rId7">
            <a:alphaModFix/>
          </a:blip>
          <a:srcRect b="13904" l="26033" r="17334" t="0"/>
          <a:stretch/>
        </p:blipFill>
        <p:spPr>
          <a:xfrm>
            <a:off x="7172725" y="1603000"/>
            <a:ext cx="906100" cy="1406074"/>
          </a:xfrm>
          <a:prstGeom prst="rect">
            <a:avLst/>
          </a:prstGeom>
          <a:noFill/>
          <a:ln>
            <a:noFill/>
          </a:ln>
        </p:spPr>
      </p:pic>
      <p:cxnSp>
        <p:nvCxnSpPr>
          <p:cNvPr id="120" name="Google Shape;120;p2"/>
          <p:cNvCxnSpPr/>
          <p:nvPr/>
        </p:nvCxnSpPr>
        <p:spPr>
          <a:xfrm>
            <a:off x="3408975" y="1700225"/>
            <a:ext cx="35400" cy="2235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302550" y="323850"/>
            <a:ext cx="8535900" cy="577500"/>
          </a:xfrm>
          <a:prstGeom prst="rect">
            <a:avLst/>
          </a:prstGeom>
          <a:noFill/>
          <a:ln>
            <a:noFill/>
          </a:ln>
        </p:spPr>
        <p:txBody>
          <a:bodyPr anchorCtr="0" anchor="t" bIns="45675" lIns="45675" spcFirstLastPara="1" rIns="45675" wrap="square" tIns="45675">
            <a:normAutofit fontScale="90000"/>
          </a:bodyPr>
          <a:lstStyle/>
          <a:p>
            <a:pPr indent="0" lvl="0" marL="0" rtl="0" algn="ctr">
              <a:lnSpc>
                <a:spcPct val="100000"/>
              </a:lnSpc>
              <a:spcBef>
                <a:spcPts val="0"/>
              </a:spcBef>
              <a:spcAft>
                <a:spcPts val="0"/>
              </a:spcAft>
              <a:buClr>
                <a:srgbClr val="9BC157"/>
              </a:buClr>
              <a:buSzPct val="99969"/>
              <a:buFont typeface="Rubik Medium"/>
              <a:buNone/>
            </a:pPr>
            <a:r>
              <a:rPr lang="en-US" sz="3275"/>
              <a:t>What does IRC mean to us?</a:t>
            </a:r>
            <a:endParaRPr/>
          </a:p>
        </p:txBody>
      </p:sp>
      <p:sp>
        <p:nvSpPr>
          <p:cNvPr id="126" name="Google Shape;126;p3"/>
          <p:cNvSpPr txBox="1"/>
          <p:nvPr>
            <p:ph idx="1" type="body"/>
          </p:nvPr>
        </p:nvSpPr>
        <p:spPr>
          <a:xfrm>
            <a:off x="302549" y="1101849"/>
            <a:ext cx="8229600" cy="3394500"/>
          </a:xfrm>
          <a:prstGeom prst="rect">
            <a:avLst/>
          </a:prstGeom>
          <a:noFill/>
          <a:ln>
            <a:noFill/>
          </a:ln>
        </p:spPr>
        <p:txBody>
          <a:bodyPr anchorCtr="0" anchor="t" bIns="45675" lIns="45675" spcFirstLastPara="1" rIns="45675" wrap="square" tIns="45675">
            <a:normAutofit/>
          </a:bodyPr>
          <a:lstStyle/>
          <a:p>
            <a:pPr indent="0" lvl="0" marL="0" rtl="0" algn="ctr">
              <a:lnSpc>
                <a:spcPct val="100000"/>
              </a:lnSpc>
              <a:spcBef>
                <a:spcPts val="1000"/>
              </a:spcBef>
              <a:spcAft>
                <a:spcPts val="0"/>
              </a:spcAft>
              <a:buNone/>
            </a:pPr>
            <a:r>
              <a:rPr b="1" lang="en-US" sz="2000">
                <a:solidFill>
                  <a:schemeClr val="accent4"/>
                </a:solidFill>
              </a:rPr>
              <a:t>Why did we participated in IRC?</a:t>
            </a:r>
            <a:endParaRPr b="1" sz="2000">
              <a:solidFill>
                <a:schemeClr val="accent4"/>
              </a:solidFill>
            </a:endParaRPr>
          </a:p>
          <a:p>
            <a:pPr indent="0" lvl="0" marL="0" rtl="0" algn="ctr">
              <a:lnSpc>
                <a:spcPct val="100000"/>
              </a:lnSpc>
              <a:spcBef>
                <a:spcPts val="1000"/>
              </a:spcBef>
              <a:spcAft>
                <a:spcPts val="0"/>
              </a:spcAft>
              <a:buNone/>
            </a:pPr>
            <a:r>
              <a:rPr lang="en-US" sz="2000">
                <a:solidFill>
                  <a:srgbClr val="000000"/>
                </a:solidFill>
                <a:latin typeface="Rubik Medium"/>
                <a:ea typeface="Rubik Medium"/>
                <a:cs typeface="Rubik Medium"/>
                <a:sym typeface="Rubik Medium"/>
              </a:rPr>
              <a:t>We participated in IRC because we wanted to test our Robotics and Programming Skills and also to gain some experience for real life problem solving.</a:t>
            </a:r>
            <a:endParaRPr sz="2000">
              <a:solidFill>
                <a:srgbClr val="000000"/>
              </a:solidFill>
              <a:latin typeface="Rubik Medium"/>
              <a:ea typeface="Rubik Medium"/>
              <a:cs typeface="Rubik Medium"/>
              <a:sym typeface="Rubik Medium"/>
            </a:endParaRPr>
          </a:p>
          <a:p>
            <a:pPr indent="0" lvl="0" marL="393700" rtl="0" algn="ctr">
              <a:lnSpc>
                <a:spcPct val="100000"/>
              </a:lnSpc>
              <a:spcBef>
                <a:spcPts val="1000"/>
              </a:spcBef>
              <a:spcAft>
                <a:spcPts val="0"/>
              </a:spcAft>
              <a:buNone/>
            </a:pPr>
            <a:r>
              <a:rPr b="1" lang="en-US" sz="2000">
                <a:solidFill>
                  <a:schemeClr val="accent4"/>
                </a:solidFill>
              </a:rPr>
              <a:t>How do we think IRC has helped us grow?</a:t>
            </a:r>
            <a:endParaRPr b="1" sz="2000">
              <a:solidFill>
                <a:schemeClr val="accent4"/>
              </a:solidFill>
            </a:endParaRPr>
          </a:p>
          <a:p>
            <a:pPr indent="0" lvl="0" marL="393700" rtl="0" algn="ctr">
              <a:lnSpc>
                <a:spcPct val="100000"/>
              </a:lnSpc>
              <a:spcBef>
                <a:spcPts val="1000"/>
              </a:spcBef>
              <a:spcAft>
                <a:spcPts val="0"/>
              </a:spcAft>
              <a:buNone/>
            </a:pPr>
            <a:r>
              <a:rPr lang="en-US" sz="2000">
                <a:solidFill>
                  <a:schemeClr val="dk1"/>
                </a:solidFill>
                <a:latin typeface="Rubik Medium"/>
                <a:ea typeface="Rubik Medium"/>
                <a:cs typeface="Rubik Medium"/>
                <a:sym typeface="Rubik Medium"/>
              </a:rPr>
              <a:t>With</a:t>
            </a:r>
            <a:r>
              <a:rPr lang="en-US" sz="2000">
                <a:solidFill>
                  <a:schemeClr val="dk1"/>
                </a:solidFill>
                <a:latin typeface="Rubik Medium"/>
                <a:ea typeface="Rubik Medium"/>
                <a:cs typeface="Rubik Medium"/>
                <a:sym typeface="Rubik Medium"/>
              </a:rPr>
              <a:t> the help of IRC we have learned different kind of programming methods like multiple line following. And also boosted up our interest in Avishkaar as well as Robotics.</a:t>
            </a:r>
            <a:endParaRPr sz="2000">
              <a:solidFill>
                <a:schemeClr val="dk1"/>
              </a:solidFill>
              <a:latin typeface="Rubik Medium"/>
              <a:ea typeface="Rubik Medium"/>
              <a:cs typeface="Rubik Medium"/>
              <a:sym typeface="Rubik Medium"/>
            </a:endParaRPr>
          </a:p>
        </p:txBody>
      </p:sp>
      <p:pic>
        <p:nvPicPr>
          <p:cNvPr descr="Google Shape;147;p27" id="127" name="Google Shape;127;p3"/>
          <p:cNvPicPr preferRelativeResize="0"/>
          <p:nvPr/>
        </p:nvPicPr>
        <p:blipFill rotWithShape="1">
          <a:blip r:embed="rId3">
            <a:alphaModFix/>
          </a:blip>
          <a:srcRect b="0" l="0" r="71155" t="0"/>
          <a:stretch/>
        </p:blipFill>
        <p:spPr>
          <a:xfrm>
            <a:off x="8074631" y="4099900"/>
            <a:ext cx="906093" cy="857401"/>
          </a:xfrm>
          <a:prstGeom prst="rect">
            <a:avLst/>
          </a:prstGeom>
          <a:noFill/>
          <a:ln>
            <a:noFill/>
          </a:ln>
        </p:spPr>
      </p:pic>
      <p:pic>
        <p:nvPicPr>
          <p:cNvPr descr="Google Shape;148;p27" id="128" name="Google Shape;128;p3"/>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idx="1" type="body"/>
          </p:nvPr>
        </p:nvSpPr>
        <p:spPr>
          <a:xfrm>
            <a:off x="457200" y="1047749"/>
            <a:ext cx="8229600" cy="3394502"/>
          </a:xfrm>
          <a:prstGeom prst="rect">
            <a:avLst/>
          </a:prstGeom>
          <a:noFill/>
          <a:ln>
            <a:noFill/>
          </a:ln>
        </p:spPr>
        <p:txBody>
          <a:bodyPr anchorCtr="0" anchor="t" bIns="45675" lIns="45675" spcFirstLastPara="1" rIns="45675" wrap="square" tIns="45675">
            <a:normAutofit/>
          </a:bodyPr>
          <a:lstStyle/>
          <a:p>
            <a:pPr indent="0" lvl="0" marL="0" rtl="0" algn="ctr">
              <a:lnSpc>
                <a:spcPct val="100000"/>
              </a:lnSpc>
              <a:spcBef>
                <a:spcPts val="1000"/>
              </a:spcBef>
              <a:spcAft>
                <a:spcPts val="0"/>
              </a:spcAft>
              <a:buNone/>
            </a:pPr>
            <a:r>
              <a:rPr lang="en-US" sz="1800">
                <a:solidFill>
                  <a:schemeClr val="accent4"/>
                </a:solidFill>
                <a:latin typeface="Rubik Medium"/>
                <a:ea typeface="Rubik Medium"/>
                <a:cs typeface="Rubik Medium"/>
                <a:sym typeface="Rubik Medium"/>
              </a:rPr>
              <a:t>Navacharak means Innovator in Hindi. Being Indian as Hindi is our national language So, we proudly call ourselves as Navacharaks and also kept the team name as NAVACHARAKS.So, it has a lot of significance for us.</a:t>
            </a:r>
            <a:endParaRPr sz="2000">
              <a:solidFill>
                <a:srgbClr val="3C78D8"/>
              </a:solidFill>
              <a:latin typeface="Rubik Medium"/>
              <a:ea typeface="Rubik Medium"/>
              <a:cs typeface="Rubik Medium"/>
              <a:sym typeface="Rubik Medium"/>
            </a:endParaRPr>
          </a:p>
          <a:p>
            <a:pPr indent="0" lvl="0" marL="0" rtl="0" algn="ctr">
              <a:lnSpc>
                <a:spcPct val="100000"/>
              </a:lnSpc>
              <a:spcBef>
                <a:spcPts val="1000"/>
              </a:spcBef>
              <a:spcAft>
                <a:spcPts val="0"/>
              </a:spcAft>
              <a:buNone/>
            </a:pPr>
            <a:r>
              <a:rPr lang="en-US" sz="2000">
                <a:solidFill>
                  <a:schemeClr val="accent5"/>
                </a:solidFill>
                <a:latin typeface="Rubik Medium"/>
                <a:ea typeface="Rubik Medium"/>
                <a:cs typeface="Rubik Medium"/>
                <a:sym typeface="Rubik Medium"/>
              </a:rPr>
              <a:t>Pranshu Gahlawat</a:t>
            </a:r>
            <a:r>
              <a:rPr lang="en-US" sz="2000">
                <a:solidFill>
                  <a:srgbClr val="3C78D8"/>
                </a:solidFill>
                <a:latin typeface="Rubik Medium"/>
                <a:ea typeface="Rubik Medium"/>
                <a:cs typeface="Rubik Medium"/>
                <a:sym typeface="Rubik Medium"/>
              </a:rPr>
              <a:t> </a:t>
            </a:r>
            <a:r>
              <a:rPr lang="en-US" sz="2000">
                <a:solidFill>
                  <a:schemeClr val="accent3"/>
                </a:solidFill>
                <a:latin typeface="Rubik Medium"/>
                <a:ea typeface="Rubik Medium"/>
                <a:cs typeface="Rubik Medium"/>
                <a:sym typeface="Rubik Medium"/>
              </a:rPr>
              <a:t>--</a:t>
            </a:r>
            <a:r>
              <a:rPr lang="en-US" sz="2000">
                <a:solidFill>
                  <a:srgbClr val="3C78D8"/>
                </a:solidFill>
                <a:latin typeface="Rubik Medium"/>
                <a:ea typeface="Rubik Medium"/>
                <a:cs typeface="Rubik Medium"/>
                <a:sym typeface="Rubik Medium"/>
              </a:rPr>
              <a:t> Team Leader</a:t>
            </a:r>
            <a:endParaRPr sz="2000">
              <a:solidFill>
                <a:srgbClr val="3C78D8"/>
              </a:solidFill>
              <a:latin typeface="Rubik Medium"/>
              <a:ea typeface="Rubik Medium"/>
              <a:cs typeface="Rubik Medium"/>
              <a:sym typeface="Rubik Medium"/>
            </a:endParaRPr>
          </a:p>
          <a:p>
            <a:pPr indent="0" lvl="0" marL="0" rtl="0" algn="ctr">
              <a:spcBef>
                <a:spcPts val="1000"/>
              </a:spcBef>
              <a:spcAft>
                <a:spcPts val="0"/>
              </a:spcAft>
              <a:buClr>
                <a:schemeClr val="dk1"/>
              </a:buClr>
              <a:buSzPts val="1100"/>
              <a:buFont typeface="Arial"/>
              <a:buNone/>
            </a:pPr>
            <a:r>
              <a:rPr lang="en-US" sz="2000">
                <a:solidFill>
                  <a:schemeClr val="accent5"/>
                </a:solidFill>
                <a:latin typeface="Rubik Medium"/>
                <a:ea typeface="Rubik Medium"/>
                <a:cs typeface="Rubik Medium"/>
                <a:sym typeface="Rubik Medium"/>
              </a:rPr>
              <a:t>Lovish Narwal</a:t>
            </a:r>
            <a:r>
              <a:rPr lang="en-US" sz="2000">
                <a:solidFill>
                  <a:srgbClr val="3C78D8"/>
                </a:solidFill>
                <a:latin typeface="Rubik Medium"/>
                <a:ea typeface="Rubik Medium"/>
                <a:cs typeface="Rubik Medium"/>
                <a:sym typeface="Rubik Medium"/>
              </a:rPr>
              <a:t> </a:t>
            </a:r>
            <a:r>
              <a:rPr lang="en-US" sz="2000">
                <a:solidFill>
                  <a:schemeClr val="accent3"/>
                </a:solidFill>
                <a:latin typeface="Rubik Medium"/>
                <a:ea typeface="Rubik Medium"/>
                <a:cs typeface="Rubik Medium"/>
                <a:sym typeface="Rubik Medium"/>
              </a:rPr>
              <a:t>--</a:t>
            </a:r>
            <a:r>
              <a:rPr lang="en-US" sz="2000">
                <a:solidFill>
                  <a:srgbClr val="3C78D8"/>
                </a:solidFill>
                <a:latin typeface="Rubik Medium"/>
                <a:ea typeface="Rubik Medium"/>
                <a:cs typeface="Rubik Medium"/>
                <a:sym typeface="Rubik Medium"/>
              </a:rPr>
              <a:t> Lead Robot Builder</a:t>
            </a:r>
            <a:endParaRPr sz="2000">
              <a:solidFill>
                <a:srgbClr val="3C78D8"/>
              </a:solidFill>
              <a:latin typeface="Rubik Medium"/>
              <a:ea typeface="Rubik Medium"/>
              <a:cs typeface="Rubik Medium"/>
              <a:sym typeface="Rubik Medium"/>
            </a:endParaRPr>
          </a:p>
          <a:p>
            <a:pPr indent="0" lvl="0" marL="0" rtl="0" algn="ctr">
              <a:lnSpc>
                <a:spcPct val="100000"/>
              </a:lnSpc>
              <a:spcBef>
                <a:spcPts val="1000"/>
              </a:spcBef>
              <a:spcAft>
                <a:spcPts val="0"/>
              </a:spcAft>
              <a:buNone/>
            </a:pPr>
            <a:r>
              <a:rPr lang="en-US" sz="2000">
                <a:solidFill>
                  <a:schemeClr val="accent5"/>
                </a:solidFill>
                <a:latin typeface="Rubik Medium"/>
                <a:ea typeface="Rubik Medium"/>
                <a:cs typeface="Rubik Medium"/>
                <a:sym typeface="Rubik Medium"/>
              </a:rPr>
              <a:t>Navdeep Rana</a:t>
            </a:r>
            <a:r>
              <a:rPr lang="en-US" sz="2000">
                <a:solidFill>
                  <a:srgbClr val="3C78D8"/>
                </a:solidFill>
                <a:latin typeface="Rubik Medium"/>
                <a:ea typeface="Rubik Medium"/>
                <a:cs typeface="Rubik Medium"/>
                <a:sym typeface="Rubik Medium"/>
              </a:rPr>
              <a:t> </a:t>
            </a:r>
            <a:r>
              <a:rPr lang="en-US" sz="2000">
                <a:solidFill>
                  <a:schemeClr val="accent3"/>
                </a:solidFill>
                <a:latin typeface="Rubik Medium"/>
                <a:ea typeface="Rubik Medium"/>
                <a:cs typeface="Rubik Medium"/>
                <a:sym typeface="Rubik Medium"/>
              </a:rPr>
              <a:t>--</a:t>
            </a:r>
            <a:r>
              <a:rPr lang="en-US" sz="2000">
                <a:solidFill>
                  <a:srgbClr val="3C78D8"/>
                </a:solidFill>
                <a:latin typeface="Rubik Medium"/>
                <a:ea typeface="Rubik Medium"/>
                <a:cs typeface="Rubik Medium"/>
                <a:sym typeface="Rubik Medium"/>
              </a:rPr>
              <a:t> Lead Robot Designer</a:t>
            </a:r>
            <a:endParaRPr/>
          </a:p>
          <a:p>
            <a:pPr indent="0" lvl="0" marL="393700" rtl="0" algn="l">
              <a:lnSpc>
                <a:spcPct val="100000"/>
              </a:lnSpc>
              <a:spcBef>
                <a:spcPts val="1000"/>
              </a:spcBef>
              <a:spcAft>
                <a:spcPts val="0"/>
              </a:spcAft>
              <a:buNone/>
            </a:pPr>
            <a:r>
              <a:rPr lang="en-US" sz="2000">
                <a:solidFill>
                  <a:srgbClr val="000000"/>
                </a:solidFill>
                <a:latin typeface="Rubik Medium"/>
                <a:ea typeface="Rubik Medium"/>
                <a:cs typeface="Rubik Medium"/>
                <a:sym typeface="Rubik Medium"/>
              </a:rPr>
              <a:t>Our Coach </a:t>
            </a:r>
            <a:r>
              <a:rPr b="1" lang="en-US" sz="2000">
                <a:solidFill>
                  <a:srgbClr val="000000"/>
                </a:solidFill>
              </a:rPr>
              <a:t>AJAY Sir</a:t>
            </a:r>
            <a:r>
              <a:rPr lang="en-US" sz="2000">
                <a:solidFill>
                  <a:srgbClr val="000000"/>
                </a:solidFill>
                <a:latin typeface="Rubik Medium"/>
                <a:ea typeface="Rubik Medium"/>
                <a:cs typeface="Rubik Medium"/>
                <a:sym typeface="Rubik Medium"/>
              </a:rPr>
              <a:t> helped us in every aspect whenever we required </a:t>
            </a:r>
            <a:r>
              <a:rPr lang="en-US" sz="2000">
                <a:solidFill>
                  <a:srgbClr val="000000"/>
                </a:solidFill>
                <a:latin typeface="Rubik Medium"/>
                <a:ea typeface="Rubik Medium"/>
                <a:cs typeface="Rubik Medium"/>
                <a:sym typeface="Rubik Medium"/>
              </a:rPr>
              <a:t>irrespective</a:t>
            </a:r>
            <a:r>
              <a:rPr lang="en-US" sz="2000">
                <a:solidFill>
                  <a:srgbClr val="000000"/>
                </a:solidFill>
                <a:latin typeface="Rubik Medium"/>
                <a:ea typeface="Rubik Medium"/>
                <a:cs typeface="Rubik Medium"/>
                <a:sym typeface="Rubik Medium"/>
              </a:rPr>
              <a:t> of time. He mentored us and made us capable </a:t>
            </a:r>
            <a:r>
              <a:rPr lang="en-US" sz="2000">
                <a:solidFill>
                  <a:srgbClr val="000000"/>
                </a:solidFill>
                <a:latin typeface="Rubik Medium"/>
                <a:ea typeface="Rubik Medium"/>
                <a:cs typeface="Rubik Medium"/>
                <a:sym typeface="Rubik Medium"/>
              </a:rPr>
              <a:t>enough</a:t>
            </a:r>
            <a:r>
              <a:rPr lang="en-US" sz="2000">
                <a:solidFill>
                  <a:srgbClr val="000000"/>
                </a:solidFill>
                <a:latin typeface="Rubik Medium"/>
                <a:ea typeface="Rubik Medium"/>
                <a:cs typeface="Rubik Medium"/>
                <a:sym typeface="Rubik Medium"/>
              </a:rPr>
              <a:t> to complete IRC Tasks.</a:t>
            </a:r>
            <a:endParaRPr>
              <a:latin typeface="Rubik Medium"/>
              <a:ea typeface="Rubik Medium"/>
              <a:cs typeface="Rubik Medium"/>
              <a:sym typeface="Rubik Medium"/>
            </a:endParaRPr>
          </a:p>
        </p:txBody>
      </p:sp>
      <p:sp>
        <p:nvSpPr>
          <p:cNvPr id="134" name="Google Shape;134;p4"/>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marR="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My Team</a:t>
            </a:r>
            <a:endParaRPr/>
          </a:p>
        </p:txBody>
      </p:sp>
      <p:pic>
        <p:nvPicPr>
          <p:cNvPr descr="Google Shape;155;p28" id="135" name="Google Shape;135;p4"/>
          <p:cNvPicPr preferRelativeResize="0"/>
          <p:nvPr/>
        </p:nvPicPr>
        <p:blipFill rotWithShape="1">
          <a:blip r:embed="rId3">
            <a:alphaModFix/>
          </a:blip>
          <a:srcRect b="0" l="0" r="71155" t="0"/>
          <a:stretch/>
        </p:blipFill>
        <p:spPr>
          <a:xfrm>
            <a:off x="8074631" y="4099900"/>
            <a:ext cx="906093" cy="857401"/>
          </a:xfrm>
          <a:prstGeom prst="rect">
            <a:avLst/>
          </a:prstGeom>
          <a:noFill/>
          <a:ln>
            <a:noFill/>
          </a:ln>
        </p:spPr>
      </p:pic>
      <p:pic>
        <p:nvPicPr>
          <p:cNvPr descr="Google Shape;156;p28" id="136" name="Google Shape;136;p4"/>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idx="1" type="body"/>
          </p:nvPr>
        </p:nvSpPr>
        <p:spPr>
          <a:xfrm>
            <a:off x="457200" y="1057380"/>
            <a:ext cx="8229600" cy="3394500"/>
          </a:xfrm>
          <a:prstGeom prst="rect">
            <a:avLst/>
          </a:prstGeom>
          <a:noFill/>
          <a:ln>
            <a:noFill/>
          </a:ln>
        </p:spPr>
        <p:txBody>
          <a:bodyPr anchorCtr="0" anchor="ctr" bIns="45675" lIns="45675" spcFirstLastPara="1" rIns="45675" wrap="square" tIns="45675">
            <a:normAutofit/>
          </a:bodyPr>
          <a:lstStyle/>
          <a:p>
            <a:pPr indent="0" lvl="0" marL="0" rtl="0" algn="ctr">
              <a:lnSpc>
                <a:spcPct val="115000"/>
              </a:lnSpc>
              <a:spcBef>
                <a:spcPts val="1000"/>
              </a:spcBef>
              <a:spcAft>
                <a:spcPts val="0"/>
              </a:spcAft>
              <a:buNone/>
            </a:pPr>
            <a:r>
              <a:rPr lang="en-US" sz="2000">
                <a:solidFill>
                  <a:schemeClr val="accent4"/>
                </a:solidFill>
                <a:latin typeface="Rubik Medium"/>
                <a:ea typeface="Rubik Medium"/>
                <a:cs typeface="Rubik Medium"/>
                <a:sym typeface="Rubik Medium"/>
              </a:rPr>
              <a:t>Our Robot is quite durable as it is made up of metal parts and have proper axle-locks on the axles all thanks to our </a:t>
            </a:r>
            <a:r>
              <a:rPr b="1" lang="en-US" sz="2000">
                <a:solidFill>
                  <a:schemeClr val="accent4"/>
                </a:solidFill>
              </a:rPr>
              <a:t>Lead Robot Builder</a:t>
            </a:r>
            <a:r>
              <a:rPr lang="en-US" sz="2000">
                <a:solidFill>
                  <a:schemeClr val="accent4"/>
                </a:solidFill>
                <a:latin typeface="Rubik Medium"/>
                <a:ea typeface="Rubik Medium"/>
                <a:cs typeface="Rubik Medium"/>
                <a:sym typeface="Rubik Medium"/>
              </a:rPr>
              <a:t>(</a:t>
            </a:r>
            <a:r>
              <a:rPr b="1" lang="en-US" sz="2000">
                <a:solidFill>
                  <a:schemeClr val="accent4"/>
                </a:solidFill>
              </a:rPr>
              <a:t>Lovish</a:t>
            </a:r>
            <a:r>
              <a:rPr lang="en-US" sz="2000">
                <a:solidFill>
                  <a:schemeClr val="accent4"/>
                </a:solidFill>
                <a:latin typeface="Rubik Medium"/>
                <a:ea typeface="Rubik Medium"/>
                <a:cs typeface="Rubik Medium"/>
                <a:sym typeface="Rubik Medium"/>
              </a:rPr>
              <a:t> </a:t>
            </a:r>
            <a:r>
              <a:rPr b="1" lang="en-US" sz="2000">
                <a:solidFill>
                  <a:schemeClr val="accent4"/>
                </a:solidFill>
              </a:rPr>
              <a:t>Narwal</a:t>
            </a:r>
            <a:r>
              <a:rPr lang="en-US" sz="2000">
                <a:solidFill>
                  <a:schemeClr val="accent4"/>
                </a:solidFill>
                <a:latin typeface="Rubik Medium"/>
                <a:ea typeface="Rubik Medium"/>
                <a:cs typeface="Rubik Medium"/>
                <a:sym typeface="Rubik Medium"/>
              </a:rPr>
              <a:t>). The Mechanism used is simple and efficient.In the </a:t>
            </a:r>
            <a:r>
              <a:rPr lang="en-US" sz="2000">
                <a:solidFill>
                  <a:schemeClr val="accent4"/>
                </a:solidFill>
                <a:latin typeface="Rubik Medium"/>
                <a:ea typeface="Rubik Medium"/>
                <a:cs typeface="Rubik Medium"/>
                <a:sym typeface="Rubik Medium"/>
              </a:rPr>
              <a:t>front, We have used a torque motor to rotate the arm up and down because we wanted to make it simple and steady.The design made is very optimized and compact as we have not used any unnecessary parts in it all thanks goes to our </a:t>
            </a:r>
            <a:r>
              <a:rPr b="1" lang="en-US" sz="2000">
                <a:solidFill>
                  <a:schemeClr val="accent4"/>
                </a:solidFill>
              </a:rPr>
              <a:t>Lead Designer</a:t>
            </a:r>
            <a:r>
              <a:rPr lang="en-US" sz="2000">
                <a:solidFill>
                  <a:schemeClr val="accent4"/>
                </a:solidFill>
                <a:latin typeface="Rubik Medium"/>
                <a:ea typeface="Rubik Medium"/>
                <a:cs typeface="Rubik Medium"/>
                <a:sym typeface="Rubik Medium"/>
              </a:rPr>
              <a:t>(</a:t>
            </a:r>
            <a:r>
              <a:rPr b="1" lang="en-US" sz="2000">
                <a:solidFill>
                  <a:schemeClr val="accent4"/>
                </a:solidFill>
              </a:rPr>
              <a:t>Navdeep</a:t>
            </a:r>
            <a:r>
              <a:rPr lang="en-US" sz="2000">
                <a:solidFill>
                  <a:schemeClr val="accent4"/>
                </a:solidFill>
                <a:latin typeface="Rubik Medium"/>
                <a:ea typeface="Rubik Medium"/>
                <a:cs typeface="Rubik Medium"/>
                <a:sym typeface="Rubik Medium"/>
              </a:rPr>
              <a:t> </a:t>
            </a:r>
            <a:r>
              <a:rPr b="1" lang="en-US" sz="2000">
                <a:solidFill>
                  <a:schemeClr val="accent4"/>
                </a:solidFill>
              </a:rPr>
              <a:t>Rana</a:t>
            </a:r>
            <a:r>
              <a:rPr lang="en-US" sz="2000">
                <a:solidFill>
                  <a:schemeClr val="accent4"/>
                </a:solidFill>
                <a:latin typeface="Rubik Medium"/>
                <a:ea typeface="Rubik Medium"/>
                <a:cs typeface="Rubik Medium"/>
                <a:sym typeface="Rubik Medium"/>
              </a:rPr>
              <a:t>).</a:t>
            </a:r>
            <a:endParaRPr>
              <a:solidFill>
                <a:schemeClr val="accent4"/>
              </a:solidFill>
              <a:latin typeface="Rubik Medium"/>
              <a:ea typeface="Rubik Medium"/>
              <a:cs typeface="Rubik Medium"/>
              <a:sym typeface="Rubik Medium"/>
            </a:endParaRPr>
          </a:p>
        </p:txBody>
      </p:sp>
      <p:sp>
        <p:nvSpPr>
          <p:cNvPr id="142" name="Google Shape;142;p5"/>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marR="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Robot Designing</a:t>
            </a:r>
            <a:endParaRPr/>
          </a:p>
        </p:txBody>
      </p:sp>
      <p:pic>
        <p:nvPicPr>
          <p:cNvPr descr="Google Shape;163;p29" id="143" name="Google Shape;143;p5"/>
          <p:cNvPicPr preferRelativeResize="0"/>
          <p:nvPr/>
        </p:nvPicPr>
        <p:blipFill rotWithShape="1">
          <a:blip r:embed="rId3">
            <a:alphaModFix/>
          </a:blip>
          <a:srcRect b="0" l="0" r="71155" t="0"/>
          <a:stretch/>
        </p:blipFill>
        <p:spPr>
          <a:xfrm>
            <a:off x="8074631" y="4099900"/>
            <a:ext cx="906093" cy="857401"/>
          </a:xfrm>
          <a:prstGeom prst="rect">
            <a:avLst/>
          </a:prstGeom>
          <a:noFill/>
          <a:ln>
            <a:noFill/>
          </a:ln>
        </p:spPr>
      </p:pic>
      <p:pic>
        <p:nvPicPr>
          <p:cNvPr descr="Google Shape;164;p29" id="144" name="Google Shape;144;p5"/>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idx="1" type="body"/>
          </p:nvPr>
        </p:nvSpPr>
        <p:spPr>
          <a:xfrm>
            <a:off x="4614000" y="1010375"/>
            <a:ext cx="4072800" cy="33945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1000"/>
              </a:spcBef>
              <a:spcAft>
                <a:spcPts val="0"/>
              </a:spcAft>
              <a:buNone/>
            </a:pPr>
            <a:r>
              <a:rPr lang="en-US" sz="1400">
                <a:solidFill>
                  <a:schemeClr val="accent5"/>
                </a:solidFill>
                <a:latin typeface="Rubik Medium"/>
                <a:ea typeface="Rubik Medium"/>
                <a:cs typeface="Rubik Medium"/>
                <a:sym typeface="Rubik Medium"/>
              </a:rPr>
              <a:t>The Program made is very optimised as various variables and functions have also been made for easy code understanding and there a repeat while loop is used in which there is an if statement with many cases making it a very easy going code with an optimum use of variables, functions, if statements, color sensors,display and many more to keep the program simple and easy to understand all thanks to our </a:t>
            </a:r>
            <a:r>
              <a:rPr b="1" lang="en-US" sz="1400">
                <a:solidFill>
                  <a:schemeClr val="accent5"/>
                </a:solidFill>
              </a:rPr>
              <a:t>Team Leader</a:t>
            </a:r>
            <a:r>
              <a:rPr lang="en-US" sz="1400">
                <a:solidFill>
                  <a:schemeClr val="accent5"/>
                </a:solidFill>
                <a:latin typeface="Rubik Medium"/>
                <a:ea typeface="Rubik Medium"/>
                <a:cs typeface="Rubik Medium"/>
                <a:sym typeface="Rubik Medium"/>
              </a:rPr>
              <a:t>(</a:t>
            </a:r>
            <a:r>
              <a:rPr b="1" lang="en-US" sz="1400">
                <a:solidFill>
                  <a:schemeClr val="accent5"/>
                </a:solidFill>
              </a:rPr>
              <a:t>Pranshu </a:t>
            </a:r>
            <a:r>
              <a:rPr b="1" lang="en-US" sz="1400">
                <a:solidFill>
                  <a:schemeClr val="accent5"/>
                </a:solidFill>
              </a:rPr>
              <a:t>Gahlawat</a:t>
            </a:r>
            <a:r>
              <a:rPr lang="en-US" sz="1400">
                <a:solidFill>
                  <a:schemeClr val="accent5"/>
                </a:solidFill>
                <a:latin typeface="Rubik Medium"/>
                <a:ea typeface="Rubik Medium"/>
                <a:cs typeface="Rubik Medium"/>
                <a:sym typeface="Rubik Medium"/>
              </a:rPr>
              <a:t>) who made it all possible.</a:t>
            </a:r>
            <a:endParaRPr sz="1400">
              <a:solidFill>
                <a:schemeClr val="accent5"/>
              </a:solidFill>
              <a:latin typeface="Rubik Medium"/>
              <a:ea typeface="Rubik Medium"/>
              <a:cs typeface="Rubik Medium"/>
              <a:sym typeface="Rubik Medium"/>
            </a:endParaRPr>
          </a:p>
        </p:txBody>
      </p:sp>
      <p:sp>
        <p:nvSpPr>
          <p:cNvPr id="150" name="Google Shape;150;p6"/>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marR="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Program Designing</a:t>
            </a:r>
            <a:endParaRPr/>
          </a:p>
        </p:txBody>
      </p:sp>
      <p:pic>
        <p:nvPicPr>
          <p:cNvPr descr="Google Shape;171;p30" id="151" name="Google Shape;151;p6"/>
          <p:cNvPicPr preferRelativeResize="0"/>
          <p:nvPr/>
        </p:nvPicPr>
        <p:blipFill rotWithShape="1">
          <a:blip r:embed="rId3">
            <a:alphaModFix/>
          </a:blip>
          <a:srcRect b="0" l="0" r="71155" t="0"/>
          <a:stretch/>
        </p:blipFill>
        <p:spPr>
          <a:xfrm>
            <a:off x="8074631" y="4099900"/>
            <a:ext cx="906093" cy="857401"/>
          </a:xfrm>
          <a:prstGeom prst="rect">
            <a:avLst/>
          </a:prstGeom>
          <a:noFill/>
          <a:ln>
            <a:noFill/>
          </a:ln>
        </p:spPr>
      </p:pic>
      <p:pic>
        <p:nvPicPr>
          <p:cNvPr descr="Google Shape;172;p30" id="152" name="Google Shape;152;p6"/>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sp>
        <p:nvSpPr>
          <p:cNvPr id="153" name="Google Shape;153;p6"/>
          <p:cNvSpPr txBox="1"/>
          <p:nvPr/>
        </p:nvSpPr>
        <p:spPr>
          <a:xfrm>
            <a:off x="85850" y="1073050"/>
            <a:ext cx="4621200" cy="27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5"/>
                </a:solidFill>
                <a:latin typeface="Rubik"/>
                <a:ea typeface="Rubik"/>
                <a:cs typeface="Rubik"/>
                <a:sym typeface="Rubik"/>
              </a:rPr>
              <a:t>Flow Chart is as follows:-</a:t>
            </a:r>
            <a:endParaRPr b="1">
              <a:solidFill>
                <a:schemeClr val="accent5"/>
              </a:solidFill>
              <a:latin typeface="Rubik"/>
              <a:ea typeface="Rubik"/>
              <a:cs typeface="Rubik"/>
              <a:sym typeface="Rubik"/>
            </a:endParaRPr>
          </a:p>
          <a:p>
            <a:pPr indent="0" lvl="0" marL="0" rtl="0" algn="ctr">
              <a:spcBef>
                <a:spcPts val="0"/>
              </a:spcBef>
              <a:spcAft>
                <a:spcPts val="0"/>
              </a:spcAft>
              <a:buNone/>
            </a:pPr>
            <a:r>
              <a:t/>
            </a:r>
            <a:endParaRPr>
              <a:solidFill>
                <a:schemeClr val="accent5"/>
              </a:solidFill>
              <a:latin typeface="Rubik Medium"/>
              <a:ea typeface="Rubik Medium"/>
              <a:cs typeface="Rubik Medium"/>
              <a:sym typeface="Rubik Medium"/>
            </a:endParaRPr>
          </a:p>
          <a:p>
            <a:pPr indent="0" lvl="0" marL="0" rtl="0" algn="ctr">
              <a:spcBef>
                <a:spcPts val="0"/>
              </a:spcBef>
              <a:spcAft>
                <a:spcPts val="0"/>
              </a:spcAft>
              <a:buNone/>
            </a:pPr>
            <a:r>
              <a:rPr lang="en-US">
                <a:solidFill>
                  <a:schemeClr val="accent5"/>
                </a:solidFill>
                <a:latin typeface="Rubik Medium"/>
                <a:ea typeface="Rubik Medium"/>
                <a:cs typeface="Rubik Medium"/>
                <a:sym typeface="Rubik Medium"/>
              </a:rPr>
              <a:t>i)Follow black line stop at both color sensor yellow.</a:t>
            </a:r>
            <a:endParaRPr>
              <a:solidFill>
                <a:schemeClr val="accent5"/>
              </a:solidFill>
              <a:latin typeface="Rubik Medium"/>
              <a:ea typeface="Rubik Medium"/>
              <a:cs typeface="Rubik Medium"/>
              <a:sym typeface="Rubik Medium"/>
            </a:endParaRPr>
          </a:p>
          <a:p>
            <a:pPr indent="0" lvl="0" marL="0" rtl="0" algn="ctr">
              <a:spcBef>
                <a:spcPts val="0"/>
              </a:spcBef>
              <a:spcAft>
                <a:spcPts val="0"/>
              </a:spcAft>
              <a:buNone/>
            </a:pPr>
            <a:r>
              <a:rPr lang="en-US">
                <a:solidFill>
                  <a:schemeClr val="accent5"/>
                </a:solidFill>
                <a:latin typeface="Rubik Medium"/>
                <a:ea typeface="Rubik Medium"/>
                <a:cs typeface="Rubik Medium"/>
                <a:sym typeface="Rubik Medium"/>
              </a:rPr>
              <a:t>ii)Pickup block by following yellow line.</a:t>
            </a:r>
            <a:endParaRPr>
              <a:solidFill>
                <a:schemeClr val="accent5"/>
              </a:solidFill>
              <a:latin typeface="Rubik Medium"/>
              <a:ea typeface="Rubik Medium"/>
              <a:cs typeface="Rubik Medium"/>
              <a:sym typeface="Rubik Medium"/>
            </a:endParaRPr>
          </a:p>
          <a:p>
            <a:pPr indent="0" lvl="0" marL="0" rtl="0" algn="ctr">
              <a:spcBef>
                <a:spcPts val="0"/>
              </a:spcBef>
              <a:spcAft>
                <a:spcPts val="0"/>
              </a:spcAft>
              <a:buNone/>
            </a:pPr>
            <a:r>
              <a:rPr lang="en-US">
                <a:solidFill>
                  <a:schemeClr val="accent5"/>
                </a:solidFill>
                <a:latin typeface="Rubik Medium"/>
                <a:ea typeface="Rubik Medium"/>
                <a:cs typeface="Rubik Medium"/>
                <a:sym typeface="Rubik Medium"/>
              </a:rPr>
              <a:t>iii)Skip first green and on 2nd green drop the block.</a:t>
            </a:r>
            <a:endParaRPr>
              <a:solidFill>
                <a:schemeClr val="accent5"/>
              </a:solidFill>
              <a:latin typeface="Rubik Medium"/>
              <a:ea typeface="Rubik Medium"/>
              <a:cs typeface="Rubik Medium"/>
              <a:sym typeface="Rubik Medium"/>
            </a:endParaRPr>
          </a:p>
          <a:p>
            <a:pPr indent="0" lvl="0" marL="0" rtl="0" algn="ctr">
              <a:spcBef>
                <a:spcPts val="0"/>
              </a:spcBef>
              <a:spcAft>
                <a:spcPts val="0"/>
              </a:spcAft>
              <a:buNone/>
            </a:pPr>
            <a:r>
              <a:rPr b="1" lang="en-US">
                <a:solidFill>
                  <a:schemeClr val="accent5"/>
                </a:solidFill>
                <a:latin typeface="Rubik"/>
                <a:ea typeface="Rubik"/>
                <a:cs typeface="Rubik"/>
                <a:sym typeface="Rubik"/>
              </a:rPr>
              <a:t>Create it in loop along with variables changing on both sensor sensing black and both sensing green and when both sensing blue. It was the thoughts </a:t>
            </a:r>
            <a:r>
              <a:rPr b="1" lang="en-US">
                <a:solidFill>
                  <a:schemeClr val="accent5"/>
                </a:solidFill>
                <a:latin typeface="Rubik"/>
                <a:ea typeface="Rubik"/>
                <a:cs typeface="Rubik"/>
                <a:sym typeface="Rubik"/>
              </a:rPr>
              <a:t>considered</a:t>
            </a:r>
            <a:r>
              <a:rPr b="1" lang="en-US">
                <a:solidFill>
                  <a:schemeClr val="accent5"/>
                </a:solidFill>
                <a:latin typeface="Rubik"/>
                <a:ea typeface="Rubik"/>
                <a:cs typeface="Rubik"/>
                <a:sym typeface="Rubik"/>
              </a:rPr>
              <a:t> before making the program.</a:t>
            </a:r>
            <a:endParaRPr>
              <a:solidFill>
                <a:schemeClr val="accent5"/>
              </a:solidFill>
              <a:latin typeface="Rubik Medium"/>
              <a:ea typeface="Rubik Medium"/>
              <a:cs typeface="Rubik Medium"/>
              <a:sym typeface="Rubik Medium"/>
            </a:endParaRPr>
          </a:p>
        </p:txBody>
      </p:sp>
      <p:cxnSp>
        <p:nvCxnSpPr>
          <p:cNvPr id="154" name="Google Shape;154;p6"/>
          <p:cNvCxnSpPr/>
          <p:nvPr/>
        </p:nvCxnSpPr>
        <p:spPr>
          <a:xfrm flipH="1" rot="10800000">
            <a:off x="4664150" y="1341300"/>
            <a:ext cx="42900" cy="24609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idx="1" type="body"/>
          </p:nvPr>
        </p:nvSpPr>
        <p:spPr>
          <a:xfrm>
            <a:off x="457200" y="1047749"/>
            <a:ext cx="8229600" cy="3394502"/>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1000"/>
              </a:spcBef>
              <a:spcAft>
                <a:spcPts val="0"/>
              </a:spcAft>
              <a:buNone/>
            </a:pPr>
            <a:r>
              <a:rPr lang="en-US" sz="2400">
                <a:solidFill>
                  <a:srgbClr val="F1C232"/>
                </a:solidFill>
                <a:latin typeface="Rubik Medium"/>
                <a:ea typeface="Rubik Medium"/>
                <a:cs typeface="Rubik Medium"/>
                <a:sym typeface="Rubik Medium"/>
              </a:rPr>
              <a:t>Our Team is using the strategy of always </a:t>
            </a:r>
            <a:r>
              <a:rPr lang="en-US" sz="2400">
                <a:solidFill>
                  <a:srgbClr val="F1C232"/>
                </a:solidFill>
                <a:latin typeface="Rubik Medium"/>
                <a:ea typeface="Rubik Medium"/>
                <a:cs typeface="Rubik Medium"/>
                <a:sym typeface="Rubik Medium"/>
              </a:rPr>
              <a:t>caring one block in every time it switches its Social Bubble. Its help in doing it the fastest and always setting all the speeds of motors to high and obviously keeping it simple. It itself make it a lot faster.And we believe in winning the game with whole truthfulness and dedication.</a:t>
            </a:r>
            <a:endParaRPr>
              <a:solidFill>
                <a:srgbClr val="F1C232"/>
              </a:solidFill>
              <a:latin typeface="Rubik Medium"/>
              <a:ea typeface="Rubik Medium"/>
              <a:cs typeface="Rubik Medium"/>
              <a:sym typeface="Rubik Medium"/>
            </a:endParaRPr>
          </a:p>
        </p:txBody>
      </p:sp>
      <p:sp>
        <p:nvSpPr>
          <p:cNvPr id="160" name="Google Shape;160;p7"/>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marR="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Winning Strategy</a:t>
            </a:r>
            <a:endParaRPr/>
          </a:p>
        </p:txBody>
      </p:sp>
      <p:pic>
        <p:nvPicPr>
          <p:cNvPr descr="Google Shape;179;p31" id="161" name="Google Shape;161;p7"/>
          <p:cNvPicPr preferRelativeResize="0"/>
          <p:nvPr/>
        </p:nvPicPr>
        <p:blipFill rotWithShape="1">
          <a:blip r:embed="rId3">
            <a:alphaModFix/>
          </a:blip>
          <a:srcRect b="0" l="0" r="71155" t="0"/>
          <a:stretch/>
        </p:blipFill>
        <p:spPr>
          <a:xfrm>
            <a:off x="8074631" y="4099900"/>
            <a:ext cx="906093" cy="857401"/>
          </a:xfrm>
          <a:prstGeom prst="rect">
            <a:avLst/>
          </a:prstGeom>
          <a:noFill/>
          <a:ln>
            <a:noFill/>
          </a:ln>
        </p:spPr>
      </p:pic>
      <p:pic>
        <p:nvPicPr>
          <p:cNvPr descr="Google Shape;180;p31" id="162" name="Google Shape;162;p7"/>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idx="1" type="body"/>
          </p:nvPr>
        </p:nvSpPr>
        <p:spPr>
          <a:xfrm>
            <a:off x="236075" y="1047750"/>
            <a:ext cx="8634300" cy="33945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SzPts val="2400"/>
              <a:buNone/>
            </a:pPr>
            <a:r>
              <a:rPr lang="en-US" sz="2400">
                <a:solidFill>
                  <a:srgbClr val="E69138"/>
                </a:solidFill>
                <a:latin typeface="Rubik Medium"/>
                <a:ea typeface="Rubik Medium"/>
                <a:cs typeface="Rubik Medium"/>
                <a:sym typeface="Rubik Medium"/>
              </a:rPr>
              <a:t>IRC and our robot which we made had a great impact on our school and in our neighbourhood as the people around had changed their focus instead of watching tv, movies,etc. They are now building Robots and programming to Win which I think is a good sign for the Community. We have also built a Website for our team in which we have listed about our idea for the virtual world.</a:t>
            </a:r>
            <a:endParaRPr>
              <a:solidFill>
                <a:srgbClr val="E69138"/>
              </a:solidFill>
              <a:latin typeface="Rubik Medium"/>
              <a:ea typeface="Rubik Medium"/>
              <a:cs typeface="Rubik Medium"/>
              <a:sym typeface="Rubik Medium"/>
            </a:endParaRPr>
          </a:p>
          <a:p>
            <a:pPr indent="0" lvl="0" marL="0" rtl="0" algn="ctr">
              <a:lnSpc>
                <a:spcPct val="100000"/>
              </a:lnSpc>
              <a:spcBef>
                <a:spcPts val="0"/>
              </a:spcBef>
              <a:spcAft>
                <a:spcPts val="0"/>
              </a:spcAft>
              <a:buSzPts val="2400"/>
              <a:buNone/>
            </a:pPr>
            <a:r>
              <a:rPr lang="en-US" sz="2000">
                <a:solidFill>
                  <a:srgbClr val="FF0000"/>
                </a:solidFill>
                <a:latin typeface="Rubik Medium"/>
                <a:ea typeface="Rubik Medium"/>
                <a:cs typeface="Rubik Medium"/>
                <a:sym typeface="Rubik Medium"/>
              </a:rPr>
              <a:t>Website URL:-</a:t>
            </a:r>
            <a:r>
              <a:rPr lang="en-US" sz="2000" u="sng">
                <a:solidFill>
                  <a:schemeClr val="hlink"/>
                </a:solidFill>
                <a:latin typeface="Rubik Medium"/>
                <a:ea typeface="Rubik Medium"/>
                <a:cs typeface="Rubik Medium"/>
                <a:sym typeface="Rubik Medium"/>
                <a:hlinkClick r:id="rId3"/>
              </a:rPr>
              <a:t>https://metpranshug.github.io/Navacharak/index.html</a:t>
            </a:r>
            <a:endParaRPr sz="2000">
              <a:solidFill>
                <a:srgbClr val="FF0000"/>
              </a:solidFill>
              <a:latin typeface="Rubik Medium"/>
              <a:ea typeface="Rubik Medium"/>
              <a:cs typeface="Rubik Medium"/>
              <a:sym typeface="Rubik Medium"/>
            </a:endParaRPr>
          </a:p>
        </p:txBody>
      </p:sp>
      <p:sp>
        <p:nvSpPr>
          <p:cNvPr id="168" name="Google Shape;168;p8"/>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marR="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Community Impact</a:t>
            </a:r>
            <a:endParaRPr/>
          </a:p>
        </p:txBody>
      </p:sp>
      <p:pic>
        <p:nvPicPr>
          <p:cNvPr descr="Google Shape;187;p32" id="169" name="Google Shape;169;p8"/>
          <p:cNvPicPr preferRelativeResize="0"/>
          <p:nvPr/>
        </p:nvPicPr>
        <p:blipFill rotWithShape="1">
          <a:blip r:embed="rId4">
            <a:alphaModFix/>
          </a:blip>
          <a:srcRect b="0" l="0" r="71155" t="0"/>
          <a:stretch/>
        </p:blipFill>
        <p:spPr>
          <a:xfrm>
            <a:off x="8074631" y="4099900"/>
            <a:ext cx="906093" cy="857401"/>
          </a:xfrm>
          <a:prstGeom prst="rect">
            <a:avLst/>
          </a:prstGeom>
          <a:noFill/>
          <a:ln>
            <a:noFill/>
          </a:ln>
        </p:spPr>
      </p:pic>
      <p:pic>
        <p:nvPicPr>
          <p:cNvPr descr="Google Shape;188;p32" id="170" name="Google Shape;170;p8"/>
          <p:cNvPicPr preferRelativeResize="0"/>
          <p:nvPr/>
        </p:nvPicPr>
        <p:blipFill rotWithShape="1">
          <a:blip r:embed="rId5">
            <a:alphaModFix/>
          </a:blip>
          <a:srcRect b="0" l="0" r="0" t="0"/>
          <a:stretch/>
        </p:blipFill>
        <p:spPr>
          <a:xfrm>
            <a:off x="304800" y="4572699"/>
            <a:ext cx="1588626" cy="329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DD8310"/>
      </a:accent4>
      <a:accent5>
        <a:srgbClr val="0097A7"/>
      </a:accent5>
      <a:accent6>
        <a:srgbClr val="EEFF41"/>
      </a:accent6>
      <a:hlink>
        <a:srgbClr val="DA8228"/>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