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9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5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EC0BD53-F943-48ED-9BE7-196A8EE66FFC}" type="datetimeFigureOut">
              <a:rPr lang="en-US" smtClean="0"/>
              <a:t>7/5/2012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9D2269-B921-4D54-A147-D7C20EE9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AppData\Local\Microsoft\Windows\Temporary Internet Files\Content.IE5\18X3X63O\MP900439472[1].jpg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67"/>
          <a:stretch/>
        </p:blipFill>
        <p:spPr bwMode="auto">
          <a:xfrm>
            <a:off x="-1044" y="-1"/>
            <a:ext cx="9145044" cy="69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3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bg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www.brainybetty.com</dc:creator>
  <cp:lastModifiedBy>www.brainybetty.com</cp:lastModifiedBy>
  <cp:revision>1</cp:revision>
  <dcterms:created xsi:type="dcterms:W3CDTF">2012-07-05T13:18:19Z</dcterms:created>
  <dcterms:modified xsi:type="dcterms:W3CDTF">2012-07-05T13:21:25Z</dcterms:modified>
</cp:coreProperties>
</file>