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media/image2.bin" ContentType="image/png"/>
  <Override PartName="/ppt/media/image4.bin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16" r:id="rId4"/>
  </p:sldMasterIdLst>
  <p:notesMasterIdLst>
    <p:notesMasterId r:id="rId6"/>
  </p:notesMasterIdLst>
  <p:handoutMasterIdLst>
    <p:handoutMasterId r:id="rId7"/>
  </p:handoutMasterIdLst>
  <p:sldIdLst>
    <p:sldId id="162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F2F2F2"/>
    <a:srgbClr val="ED8B00"/>
    <a:srgbClr val="DB291C"/>
    <a:srgbClr val="000000"/>
    <a:srgbClr val="FFCD00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5" autoAdjust="0"/>
    <p:restoredTop sz="94830" autoAdjust="0"/>
  </p:normalViewPr>
  <p:slideViewPr>
    <p:cSldViewPr snapToGrid="0" showGuides="1">
      <p:cViewPr varScale="1">
        <p:scale>
          <a:sx n="94" d="100"/>
          <a:sy n="94" d="100"/>
        </p:scale>
        <p:origin x="2272" y="68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862" cy="495793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5793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11/15/2023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9307"/>
            <a:ext cx="2945862" cy="495793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7"/>
            <a:ext cx="2945862" cy="495793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‹Nr.›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D35CEE80-9913-49B6-AD2D-CD6015DCEA1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6BB5887F-93D5-475B-917E-FCC7B89F372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37D77E-C437-42FD-91ED-699060885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42" name="Title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10A447C-065D-4CFB-831F-3E79529AAB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659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27CF3F4C-5874-4930-8527-36305B15F57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BBDF0290-19AC-4946-8A62-805CF2CCDC9C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seCode">
            <a:extLst>
              <a:ext uri="{FF2B5EF4-FFF2-40B4-BE49-F238E27FC236}">
                <a16:creationId xmlns:a16="http://schemas.microsoft.com/office/drawing/2014/main" id="{A5F15993-9A11-497E-9B56-FBC6CFC14D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688FFC8-7352-479D-AA3C-FD6DC60CED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29B2D-FBA8-486E-BA8A-D44EBE6D7A73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7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CAC30FC8-4769-493E-8A50-EE686BE7D3B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A86122FE-538F-4A32-A4D5-095A77004C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8543C88E-E176-4291-8A87-994374277F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2A178BA9-7781-4CBD-AA26-059841B96E1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B4A35-A981-4070-976E-FF0B78FCCF1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99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C01345-8637-49F7-B27A-1F3623D0EA4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537F287-C3D9-41AB-A895-877ED68E01DE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3937E4FF-E016-44F3-AD4A-BD40518CEB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0F3F35D-F2C2-4AB4-B366-EEC863736A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B589F-A6FF-45A0-9279-59580FC81C96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38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8A2ACF0E-68DE-4019-9B26-9765BBDE1FC4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8170BC7A-230F-4CFF-B510-7C11B6B6B394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11B7F5CA-811D-4AE2-962B-BF8A99E307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EB031C3-69E1-4133-9550-E7CB21DD10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89A2F-E1F6-41D3-964D-CBD86C232A5E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DA162907-83B7-41B9-AA11-C100A775B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9773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BE26B797-9949-48A3-976D-A898E3C18E4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IO_AGENDA_IGNORE_CHAPTER_REFERENCE" hidden="1">
            <a:extLst>
              <a:ext uri="{FF2B5EF4-FFF2-40B4-BE49-F238E27FC236}">
                <a16:creationId xmlns:a16="http://schemas.microsoft.com/office/drawing/2014/main" id="{14E60C47-69F3-4ABA-80FD-E5DF82E7BA1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09112F48-72C6-45E5-A1E0-1581DF24E1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A22A7399-BED7-4421-B384-2683521454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AD39A-8E4D-4CED-BFA6-6A113684235A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5AE356BE-E053-439C-AB9C-35F94CE81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81412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7583F471-57B6-4DAA-89A7-6E0D0C078BF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D1E299B4-0A88-451E-904B-278ECCE2D8C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9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4806943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9556904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upper right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left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right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7D1E866-CA49-4EA3-8027-580E53B9B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262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49781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E87F14BC-2A89-442C-A2A4-F8C495F64EDE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IO_AGENDA_IGNORE_CHAPTER_REFERENCE" hidden="1">
            <a:extLst>
              <a:ext uri="{FF2B5EF4-FFF2-40B4-BE49-F238E27FC236}">
                <a16:creationId xmlns:a16="http://schemas.microsoft.com/office/drawing/2014/main" id="{47AE036B-D905-4E75-9AA0-BBD4F9B323D9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2EDD38-A67F-487C-BB7B-5F5DC452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53" name="Title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3A37F16-E9F9-4981-87DB-84053A39E1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4D431-72AB-147C-9CD0-9AED48D1209F}"/>
              </a:ext>
            </a:extLst>
          </p:cNvPr>
          <p:cNvSpPr txBox="1"/>
          <p:nvPr userDrawn="1"/>
        </p:nvSpPr>
        <p:spPr>
          <a:xfrm>
            <a:off x="4434840" y="90185"/>
            <a:ext cx="32308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2800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5932343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1377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6" name="Chart Title / Headline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left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7684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Title right / Headline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left"/>
          <p:cNvSpPr>
            <a:spLocks noGrp="1"/>
          </p:cNvSpPr>
          <p:nvPr>
            <p:ph type="chart" sz="quarter" idx="24"/>
          </p:nvPr>
        </p:nvSpPr>
        <p:spPr>
          <a:xfrm>
            <a:off x="460271" y="2115775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Chart Title left / Headline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right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0527430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right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038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Left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64928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left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18" name="Chart Title left / Headline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hart Placeholder center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20" name="Chart Title center / Headline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hart Placeholder right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22" name="Chart Title right / Headline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957946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bottom left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bottom center left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bottom center right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bottom right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84509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upper left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upper right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bottom left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bottom right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292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eft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right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Picture left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right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1033781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677075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" name="MIO_AGENDA_IGNORE_NAVIGATION" hidden="1">
            <a:extLst>
              <a:ext uri="{FF2B5EF4-FFF2-40B4-BE49-F238E27FC236}">
                <a16:creationId xmlns:a16="http://schemas.microsoft.com/office/drawing/2014/main" id="{21E6B44B-2911-4D90-ADF1-345D287BEC40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MIO_AGENDA_IGNORE_CHAPTER_REFERENCE" hidden="1">
            <a:extLst>
              <a:ext uri="{FF2B5EF4-FFF2-40B4-BE49-F238E27FC236}">
                <a16:creationId xmlns:a16="http://schemas.microsoft.com/office/drawing/2014/main" id="{D22541A4-6CCB-49E3-87E5-CEF66BC7C1D8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AB6879-BEBD-4350-977F-6C885661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C26E252-8524-4FD4-84CF-57D6F6206E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829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04892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itle ( as Text PH)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( as Text PH)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43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Subtitle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39990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middle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center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right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224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left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center right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center left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right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76512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left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ext center right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center left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right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80722BCF-EAC6-4563-95CB-8DBE842E9D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C900FBF6-54F6-4B67-A1F3-CFB545048C2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D3198-C277-4239-A0FE-263D3F9A09A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8833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28" name="Text top left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top right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0" name="Text bottom left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bottom right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9424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MIO_AGENDA_LAST_SLIDE" hidden="1">
            <a:extLst>
              <a:ext uri="{FF2B5EF4-FFF2-40B4-BE49-F238E27FC236}">
                <a16:creationId xmlns:a16="http://schemas.microsoft.com/office/drawing/2014/main" id="{249491D1-41CC-455A-8F05-5CEA24B33A18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IO_AGENDA_IGNORE_NAVIGATION" hidden="1">
            <a:extLst>
              <a:ext uri="{FF2B5EF4-FFF2-40B4-BE49-F238E27FC236}">
                <a16:creationId xmlns:a16="http://schemas.microsoft.com/office/drawing/2014/main" id="{9518ECE1-C45A-4DB9-B0F0-E67A14C77DA2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642E351A-DEBD-43E5-AD67-7FEDF79D24F3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8CD51AF1-CDB3-4034-AC6C-5A6D02982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0F5C9D-6222-F798-E176-DFD26208210C}"/>
              </a:ext>
            </a:extLst>
          </p:cNvPr>
          <p:cNvSpPr txBox="1"/>
          <p:nvPr userDrawn="1"/>
        </p:nvSpPr>
        <p:spPr>
          <a:xfrm>
            <a:off x="4434840" y="90185"/>
            <a:ext cx="32308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2800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74782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left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bottom right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MIO_AGENDA_LAST_SLIDE" hidden="1">
            <a:extLst>
              <a:ext uri="{FF2B5EF4-FFF2-40B4-BE49-F238E27FC236}">
                <a16:creationId xmlns:a16="http://schemas.microsoft.com/office/drawing/2014/main" id="{4DE01233-0E5B-4D44-9AA0-8C2FAEC3AA99}"/>
              </a:ext>
            </a:extLst>
          </p:cNvPr>
          <p:cNvSpPr/>
          <p:nvPr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C544D53A-D969-4D8A-9227-FE63C48016F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73E0B1A6-781D-43D1-9647-99C9EAE528B1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D2AB386-A8EE-48A5-942B-2803132FA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520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83AF7E6C-5496-4190-AE22-49321A84B469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VALID_LAYOUT" hidden="1">
            <a:extLst>
              <a:ext uri="{FF2B5EF4-FFF2-40B4-BE49-F238E27FC236}">
                <a16:creationId xmlns:a16="http://schemas.microsoft.com/office/drawing/2014/main" id="{636C7600-5E54-4871-BD57-39F7D85C964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A5342FA-67EE-4ADC-9C59-3703A4E3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93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4166F7-D454-4359-BABB-8D7E3E8B27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9970BE9A-08D6-4159-A7B6-88479C7815D6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MIO_AGENDA_IGNORE_CHAPTER_REFERENCE" hidden="1">
            <a:extLst>
              <a:ext uri="{FF2B5EF4-FFF2-40B4-BE49-F238E27FC236}">
                <a16:creationId xmlns:a16="http://schemas.microsoft.com/office/drawing/2014/main" id="{470398AC-9E3C-4202-BC74-310D36FEDC82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CFDFEF-967E-43B5-BC07-2E7BB4B587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41" name="Title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3057856-4F58-419D-8F40-60AF631D1F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636" y="342232"/>
            <a:ext cx="1818000" cy="3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359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MIO_VALID_LAYOUT" hidden="1">
            <a:extLst>
              <a:ext uri="{FF2B5EF4-FFF2-40B4-BE49-F238E27FC236}">
                <a16:creationId xmlns:a16="http://schemas.microsoft.com/office/drawing/2014/main" id="{EDA56DE6-A1BA-458D-8E96-17188D541BFA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12A54FD-069B-4D28-8BAD-8C8AADEE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8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Content"/>
          <p:cNvSpPr>
            <a:spLocks noGrp="1"/>
          </p:cNvSpPr>
          <p:nvPr>
            <p:ph idx="1"/>
          </p:nvPr>
        </p:nvSpPr>
        <p:spPr>
          <a:xfrm>
            <a:off x="460887" y="1714500"/>
            <a:ext cx="11277598" cy="46481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MIO_VALID_LAYOUT" hidden="1">
            <a:extLst>
              <a:ext uri="{FF2B5EF4-FFF2-40B4-BE49-F238E27FC236}">
                <a16:creationId xmlns:a16="http://schemas.microsoft.com/office/drawing/2014/main" id="{C4C53B51-12E9-46AC-A69D-84DDBEA6B078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EC1E235-3062-4F03-8411-7E415A89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19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4509" y="2080551"/>
            <a:ext cx="11281285" cy="40404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Headline / Chart title"/>
          <p:cNvSpPr>
            <a:spLocks noGrp="1"/>
          </p:cNvSpPr>
          <p:nvPr>
            <p:ph type="body" sz="quarter" idx="18"/>
          </p:nvPr>
        </p:nvSpPr>
        <p:spPr>
          <a:xfrm>
            <a:off x="457200" y="1723364"/>
            <a:ext cx="11288595" cy="357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9C5E24D-2264-4B37-BBC9-253349E5F4FF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599738-D568-49F1-87EE-956C570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77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57038" y="2136645"/>
            <a:ext cx="5381445" cy="397101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57041" y="1714500"/>
            <a:ext cx="538144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887" y="2136645"/>
            <a:ext cx="5372330" cy="397101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0887" y="1714500"/>
            <a:ext cx="5374803" cy="38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C2140F0C-FA1D-42CA-9599-41C4E3B59FD5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C52FF8-2BD1-46C1-8105-1A586215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7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0887" y="2064085"/>
            <a:ext cx="3552881" cy="40435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Headline left / Chart title"/>
          <p:cNvSpPr>
            <a:spLocks noGrp="1"/>
          </p:cNvSpPr>
          <p:nvPr>
            <p:ph type="body" sz="quarter" idx="18"/>
          </p:nvPr>
        </p:nvSpPr>
        <p:spPr>
          <a:xfrm>
            <a:off x="460887" y="1714500"/>
            <a:ext cx="355231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17849" y="2064085"/>
            <a:ext cx="3567833" cy="40435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8" name="Headline center / Chart title"/>
          <p:cNvSpPr>
            <a:spLocks noGrp="1"/>
          </p:cNvSpPr>
          <p:nvPr>
            <p:ph type="body" sz="quarter" idx="20"/>
          </p:nvPr>
        </p:nvSpPr>
        <p:spPr>
          <a:xfrm>
            <a:off x="4317847" y="1714500"/>
            <a:ext cx="3567833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67555" y="2064085"/>
            <a:ext cx="3552886" cy="40435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0" name="Headline right / Chart title"/>
          <p:cNvSpPr>
            <a:spLocks noGrp="1"/>
          </p:cNvSpPr>
          <p:nvPr>
            <p:ph type="body" sz="quarter" idx="22"/>
          </p:nvPr>
        </p:nvSpPr>
        <p:spPr>
          <a:xfrm>
            <a:off x="8167555" y="1714500"/>
            <a:ext cx="3552886" cy="354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bottom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MIO_VALID_LAYOUT" hidden="1">
            <a:extLst>
              <a:ext uri="{FF2B5EF4-FFF2-40B4-BE49-F238E27FC236}">
                <a16:creationId xmlns:a16="http://schemas.microsoft.com/office/drawing/2014/main" id="{8DE0E4EB-2CC6-4FB2-8DAE-A99F30E30E6D}"/>
              </a:ext>
            </a:extLst>
          </p:cNvPr>
          <p:cNvSpPr/>
          <p:nvPr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B8D8EA-18D3-4433-A2E1-2A9E61E5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70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MIO_AGENDA_IGNORE_NAVIGATION" hidden="1">
            <a:extLst>
              <a:ext uri="{FF2B5EF4-FFF2-40B4-BE49-F238E27FC236}">
                <a16:creationId xmlns:a16="http://schemas.microsoft.com/office/drawing/2014/main" id="{A2163211-8843-4B3A-A173-4CC8DE6FF39B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IO_AGENDA_IGNORE_CHAPTER_REFERENCE" hidden="1">
            <a:extLst>
              <a:ext uri="{FF2B5EF4-FFF2-40B4-BE49-F238E27FC236}">
                <a16:creationId xmlns:a16="http://schemas.microsoft.com/office/drawing/2014/main" id="{8F02921B-CECB-4A04-AB2B-50AE546A3B6D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2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B33AFD28-F06F-4496-B660-E40557BF44B7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IGNORE_CHAPTER_REFERENCE" hidden="1">
            <a:extLst>
              <a:ext uri="{FF2B5EF4-FFF2-40B4-BE49-F238E27FC236}">
                <a16:creationId xmlns:a16="http://schemas.microsoft.com/office/drawing/2014/main" id="{9233F6B7-3A6D-4D1B-A7FB-196EDC508EE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82A5C28-0BF5-4D8F-94C9-8EE9CE7245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F3C3DFA-9FB3-46AB-BDF5-39E1DC27293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FC1D4-487D-4C1C-A92F-A0C6E30EA16B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86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8361DA31-7C99-49AA-A40D-CC798429750C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D1BC51F7-D24C-4262-85CD-7EFD0E8E4885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7D770CEC-7A1C-4675-B9F6-4684B6BC5E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32612B95-CBCE-43BD-ACD5-F7E8E28AD6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97DD9-C2E6-4412-906F-CEA396FE065F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0837ED46-4108-4499-BE40-E17599CFD675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BD69D7E4-8FB7-4417-A428-3FC842962DF0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EE7151CE-534A-4DA8-B077-606246FFE4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9F6D2D6D-4A12-45B7-A359-4B35E6BD19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B17B4-6589-41B3-A983-093BB26C9BCC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57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MIO_AGENDA_IGNORE_NAVIGATION" hidden="1">
            <a:extLst>
              <a:ext uri="{FF2B5EF4-FFF2-40B4-BE49-F238E27FC236}">
                <a16:creationId xmlns:a16="http://schemas.microsoft.com/office/drawing/2014/main" id="{9FC4547F-C195-4067-8008-B68776595B5D}"/>
              </a:ext>
            </a:extLst>
          </p:cNvPr>
          <p:cNvSpPr/>
          <p:nvPr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IO_AGENDA_IGNORE_CHAPTER_REFERENCE" hidden="1">
            <a:extLst>
              <a:ext uri="{FF2B5EF4-FFF2-40B4-BE49-F238E27FC236}">
                <a16:creationId xmlns:a16="http://schemas.microsoft.com/office/drawing/2014/main" id="{12EACD47-41DE-4CD2-A21A-14DBE7C985AF}"/>
              </a:ext>
            </a:extLst>
          </p:cNvPr>
          <p:cNvSpPr/>
          <p:nvPr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6354E020-0B8B-4490-8FBE-69D3AA2C5D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35184" y="6519673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1775EE3B-1424-455C-B471-9011952BEC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aseline="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04DD8-5CCD-47AF-881E-102D039801F2}"/>
              </a:ext>
            </a:extLst>
          </p:cNvPr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baseline="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baseline="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34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4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E9FBD50-6914-DDA7-DF45-544CC2A96E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18332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411" imgH="411" progId="TCLayout.ActiveDocument.1">
                  <p:embed/>
                </p:oleObj>
              </mc:Choice>
              <mc:Fallback>
                <p:oleObj name="think-cell Slide" r:id="rId51" imgW="411" imgH="41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E9FBD50-6914-DDA7-DF45-544CC2A96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>
            <p:custDataLst>
              <p:tags r:id="rId47"/>
            </p:custDataLst>
          </p:nvPr>
        </p:nvSpPr>
        <p:spPr>
          <a:xfrm>
            <a:off x="6335184" y="6519673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Advisory</a:t>
            </a:r>
          </a:p>
        </p:txBody>
      </p:sp>
      <p:sp>
        <p:nvSpPr>
          <p:cNvPr id="18" name="Copyright"/>
          <p:cNvSpPr txBox="1"/>
          <p:nvPr>
            <p:custDataLst>
              <p:tags r:id="rId48"/>
            </p:custDataLst>
          </p:nvPr>
        </p:nvSpPr>
        <p:spPr>
          <a:xfrm>
            <a:off x="457200" y="6515063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2023 | Target Profile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6826" y="6519673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‹Nr.›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mpower - DO NOT DELETE!!!">
            <a:extLst>
              <a:ext uri="{FF2B5EF4-FFF2-40B4-BE49-F238E27FC236}">
                <a16:creationId xmlns:a16="http://schemas.microsoft.com/office/drawing/2014/main" id="{AF3F685E-75BA-4AAC-8247-5B8C55DC34A1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010D3BDB-9505-4DFA-9DF5-8ABBE694D4C1}"/>
              </a:ext>
            </a:extLst>
          </p:cNvPr>
          <p:cNvSpPr/>
          <p:nvPr>
            <p:custDataLst>
              <p:tags r:id="rId5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01586-CB24-DF88-6ACB-EEA77E461197}"/>
              </a:ext>
            </a:extLst>
          </p:cNvPr>
          <p:cNvSpPr txBox="1"/>
          <p:nvPr userDrawn="1"/>
        </p:nvSpPr>
        <p:spPr>
          <a:xfrm>
            <a:off x="4434840" y="90185"/>
            <a:ext cx="32308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2800" b="1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95599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  <p:sldLayoutId id="2147484034" r:id="rId18"/>
    <p:sldLayoutId id="2147484035" r:id="rId19"/>
    <p:sldLayoutId id="2147484037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051" r:id="rId33"/>
    <p:sldLayoutId id="2147484052" r:id="rId34"/>
    <p:sldLayoutId id="2147484053" r:id="rId35"/>
    <p:sldLayoutId id="2147484054" r:id="rId36"/>
    <p:sldLayoutId id="2147484055" r:id="rId37"/>
    <p:sldLayoutId id="2147484056" r:id="rId38"/>
    <p:sldLayoutId id="2147484059" r:id="rId39"/>
    <p:sldLayoutId id="2147484060" r:id="rId40"/>
    <p:sldLayoutId id="2147484061" r:id="rId41"/>
    <p:sldLayoutId id="2147484062" r:id="rId42"/>
    <p:sldLayoutId id="2147484063" r:id="rId43"/>
    <p:sldLayoutId id="2147484064" r:id="rId44"/>
  </p:sldLayoutIdLst>
  <p:transition>
    <p:fade/>
  </p:transition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67300" indent="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None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6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1A8805D-3278-73C5-875E-8A7F87A200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015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A8805D-3278-73C5-875E-8A7F87A200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Valuation, Modeling &amp; Economics | 29.09.2023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5C5EF4-9CCA-4665-825B-F674776CB0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6"/>
          <a:srcRect t="57" b="57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3A8AD-38C0-4854-81B3-9B99B4E00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209532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MwwAAAAAAAAAAAAAIAD///////////////8AAAD///////////////8DAAAAAg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Y3E0TgchDtbmoTUYgJDQFAAAAAAADAAAAAAADAAAAAwADAAMA////////BAAAAAMAEAALitfXtC3bQUawKFBEzYop1gUAAAABAAMAAAACAAMAAAABAA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AmY3E0TgchDtbmoTUYgJDQDRGF0YQAbAAAABExpbmtlZFNoYXBlRGF0YQAFAAAAAAACTmFtZQAZAAAATGlua2VkU2hhcGVzRGF0YVByb3BlcnR5ABBWZXJzaW9uAAAAAAAJTGFzdFdyaXRlADSMfEN4AQAAAAEA/////50AnQAAAAVfaWQAEAAAAASK19e0LdtBRrAoUETNiinWA0RhdGEAKgAAAAhQcmVzZW50YXRpb25TY2FubmVkRm9yTGlua2VkU2hhcGVzAAEAAk5hbWUAJAAAAExpbmtlZFNoYXBlUHJlc2VudGF0aW9uU2V0dGluZ3NEYXRhABBWZXJzaW9uAAAAAAAJTGFzdFdyaXRlAEWMfEN4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00000000-0000-0000-0000-000000000000"/>
  <p:tag name="MIO_UPDATE" val="True"/>
  <p:tag name="MIO_VERSION" val="01.01.0001 00:00:00"/>
  <p:tag name="MIO_DBID" val=""/>
  <p:tag name="MIO_LASTDOWNLOADED" val="01.01.0001 00:00:00.000"/>
  <p:tag name="MIO_FALLBACK_LAYOUT" val="32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137f388-d257-44c7-abdf-c0d75a0331bb"/>
  <p:tag name="MIO_UPDATE" val="True"/>
  <p:tag name="MIO_DBID" val="fede6900-895c-4459-b97c-72b2b9dac459"/>
  <p:tag name="MIO_FALLBACK_LAYOUT" val="29"/>
  <p:tag name="MIO_SHOW_DATE" val="False"/>
  <p:tag name="MIO_SHOW_FOOTER" val="False"/>
  <p:tag name="MIO_SHOW_PAGENUMBER" val="True"/>
  <p:tag name="MIO_AVOID_BLANK_LAYOUT" val="False"/>
  <p:tag name="MIO_CD_LAYOUT_VALID_AREA" val="False"/>
  <p:tag name="MIO_EMBED_FONT" val="False"/>
  <p:tag name="MIO_MATCH_COLOR_SCHEME" val="False"/>
  <p:tag name="MIO_NUMBER_OF_VALID_LAYOUTS" val="44"/>
  <p:tag name="MIO_OBJECTNAME" val="01 Deloitte 16:9 (2023) short"/>
  <p:tag name="MIO_VERSION" val="31.07.2023 14:36:47"/>
  <p:tag name="MIO_LASTDOWNLOADED" val="11.08.2023 14:56:30.057"/>
  <p:tag name="MIO_CDID" val="b832c4bc-5070-4232-bfdb-3d42c9da7c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Member firms and DTTL;Insert appropriate copyright (do not change or delete)"/>
  <p:tag name="MIO_USER_INPUT_OPTIONAL" val=" 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Please add a presentation title;"/>
  <p:tag name="MIO_USER_INPUT_OPTIONAL" val=" "/>
  <p:tag name="MIO_USER_INPUT_TEXT" val=" "/>
</p:tagLst>
</file>

<file path=ppt/theme/theme1.xml><?xml version="1.0" encoding="utf-8"?>
<a:theme xmlns:a="http://schemas.openxmlformats.org/drawingml/2006/main" name="1_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dbb183-dca0-47d9-81f2-98628ecb14e3" xsi:nil="true"/>
    <lcf76f155ced4ddcb4097134ff3c332f xmlns="50c540a8-be17-4e4f-b2fa-83a960fd78d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C9CD7EBE5A643AC01446DC0B75261" ma:contentTypeVersion="16" ma:contentTypeDescription="Create a new document." ma:contentTypeScope="" ma:versionID="51c0bbd0a9cbcc3f766e4b01b4461b35">
  <xsd:schema xmlns:xsd="http://www.w3.org/2001/XMLSchema" xmlns:xs="http://www.w3.org/2001/XMLSchema" xmlns:p="http://schemas.microsoft.com/office/2006/metadata/properties" xmlns:ns2="50c540a8-be17-4e4f-b2fa-83a960fd78d5" xmlns:ns3="39dbb183-dca0-47d9-81f2-98628ecb14e3" targetNamespace="http://schemas.microsoft.com/office/2006/metadata/properties" ma:root="true" ma:fieldsID="8f44c723a7ac8eab97c0ee06c33050f3" ns2:_="" ns3:_="">
    <xsd:import namespace="50c540a8-be17-4e4f-b2fa-83a960fd78d5"/>
    <xsd:import namespace="39dbb183-dca0-47d9-81f2-98628ecb1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540a8-be17-4e4f-b2fa-83a960fd7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bb183-dca0-47d9-81f2-98628ecb14e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879f705-13bf-420e-998d-cd9f17b37439}" ma:internalName="TaxCatchAll" ma:showField="CatchAllData" ma:web="39dbb183-dca0-47d9-81f2-98628ecb14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DF1E9-681E-4A56-B94A-19D76C9C27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15E2F-AA05-4DA1-B273-D971D8F4327E}">
  <ds:schemaRefs>
    <ds:schemaRef ds:uri="39dbb183-dca0-47d9-81f2-98628ecb14e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0c540a8-be17-4e4f-b2fa-83a960fd78d5"/>
  </ds:schemaRefs>
</ds:datastoreItem>
</file>

<file path=customXml/itemProps3.xml><?xml version="1.0" encoding="utf-8"?>
<ds:datastoreItem xmlns:ds="http://schemas.openxmlformats.org/officeDocument/2006/customXml" ds:itemID="{72E0C138-9290-41B1-9555-7A2943061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540a8-be17-4e4f-b2fa-83a960fd78d5"/>
    <ds:schemaRef ds:uri="39dbb183-dca0-47d9-81f2-98628ecb14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TotalTime>0</TotalTime>
  <Words>9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 2</vt:lpstr>
      <vt:lpstr>1_Deloitte Brand Theme</vt:lpstr>
      <vt:lpstr>think-cell Slide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2020-04-09T19:50:51Z</dcterms:created>
  <dcterms:modified xsi:type="dcterms:W3CDTF">2023-11-15T15:30:47Z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2021-10-28T12:19:22Z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1eb54c1d-227c-4975-87ea-a85850fa64b0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0x010100733C9CD7EBE5A643AC01446DC0B75261</vt:lpwstr>
  </property>
  <property fmtid="{D5CDD505-2E9C-101B-9397-08002B2CF9AE}" pid="10" name="MediaServiceImageTags">
    <vt:lpwstr/>
  </property>
</Properties>
</file>