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8"/>
  </p:notesMasterIdLst>
  <p:sldIdLst>
    <p:sldId id="256" r:id="rId2"/>
    <p:sldId id="271" r:id="rId3"/>
    <p:sldId id="258" r:id="rId4"/>
    <p:sldId id="273" r:id="rId5"/>
    <p:sldId id="272" r:id="rId6"/>
    <p:sldId id="268" r:id="rId7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851"/>
    <p:restoredTop sz="93368"/>
  </p:normalViewPr>
  <p:slideViewPr>
    <p:cSldViewPr>
      <p:cViewPr varScale="1">
        <p:scale>
          <a:sx n="86" d="100"/>
          <a:sy n="86" d="100"/>
        </p:scale>
        <p:origin x="-306" y="-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5A38AD-524A-4622-AE44-C14ED6D21EA8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1329FD-F8F0-4AD8-BCA7-C0B0C4BE1F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4467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691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0934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3275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5367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54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1329FD-F8F0-4AD8-BCA7-C0B0C4BE1F3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925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2914650"/>
            <a:ext cx="6858000" cy="74295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3843338"/>
            <a:ext cx="6858000" cy="40005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>
            <a:lvl1pPr>
              <a:defRPr sz="1400"/>
            </a:lvl1pPr>
          </a:lstStyle>
          <a:p>
            <a:fld id="{CBE5F888-0B64-4A9C-8D7F-2547B59AD91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4766310"/>
            <a:ext cx="1219200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2736056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3786188"/>
            <a:ext cx="7315200" cy="51435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2736056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3786188"/>
            <a:ext cx="228600" cy="51435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4361127" y="2401464"/>
            <a:ext cx="438912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8229600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3" name="Rectangle 2"/>
          <p:cNvSpPr/>
          <p:nvPr userDrawn="1"/>
        </p:nvSpPr>
        <p:spPr>
          <a:xfrm>
            <a:off x="381000" y="4800600"/>
            <a:ext cx="228600" cy="17145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9400" y="4806342"/>
            <a:ext cx="2057400" cy="331415"/>
          </a:xfrm>
          <a:prstGeom prst="rect">
            <a:avLst/>
          </a:prstGeom>
        </p:spPr>
      </p:pic>
      <p:sp>
        <p:nvSpPr>
          <p:cNvPr id="7" name="TextBox 6"/>
          <p:cNvSpPr txBox="1"/>
          <p:nvPr userDrawn="1"/>
        </p:nvSpPr>
        <p:spPr>
          <a:xfrm>
            <a:off x="128704" y="4718417"/>
            <a:ext cx="203773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228850"/>
            <a:ext cx="6858000" cy="8001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3200400"/>
            <a:ext cx="6781800" cy="85725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4766310"/>
            <a:ext cx="2286000" cy="274320"/>
          </a:xfrm>
        </p:spPr>
        <p:txBody>
          <a:bodyPr/>
          <a:lstStyle/>
          <a:p>
            <a:fld id="{CBE5F888-0B64-4A9C-8D7F-2547B59AD91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4766310"/>
            <a:ext cx="3474720" cy="27432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4766310"/>
            <a:ext cx="1520952" cy="274320"/>
          </a:xfrm>
        </p:spPr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114550"/>
            <a:ext cx="7315200" cy="96012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114550"/>
            <a:ext cx="228600" cy="96012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914400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912114"/>
            <a:ext cx="4041648" cy="370332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64406"/>
            <a:ext cx="4040188" cy="51435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5" y="971550"/>
            <a:ext cx="4041775" cy="51435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1600200"/>
            <a:ext cx="4038600" cy="30289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71450"/>
            <a:ext cx="8229600" cy="6858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228600"/>
            <a:ext cx="2514600" cy="62865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914403"/>
            <a:ext cx="2514600" cy="3632597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915025" y="2493169"/>
            <a:ext cx="452628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228600"/>
            <a:ext cx="5715000" cy="428625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75642"/>
            <a:ext cx="8229600" cy="506016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428750"/>
            <a:ext cx="8229600" cy="3202686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914400"/>
            <a:ext cx="8229600" cy="40005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5F888-0B64-4A9C-8D7F-2547B59AD91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375642"/>
            <a:ext cx="182880" cy="51435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"/>
            <a:ext cx="8229600" cy="74295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914400"/>
            <a:ext cx="8229600" cy="3682746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4767263"/>
            <a:ext cx="2289048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CBE5F888-0B64-4A9C-8D7F-2547B59AD911}" type="datetimeFigureOut">
              <a:rPr lang="en-US" smtClean="0"/>
              <a:t>12/20/2015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4767263"/>
            <a:ext cx="3505200" cy="27432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r>
              <a:rPr lang="de-DE" dirty="0" smtClean="0"/>
              <a:t>© 2015 SDK Bridge</a:t>
            </a:r>
            <a:endParaRPr lang="en-US" dirty="0" smtClean="0"/>
          </a:p>
          <a:p>
            <a:endParaRPr lang="en-US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4767263"/>
            <a:ext cx="1981200" cy="27432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D2DCB631-8572-4E60-B890-772CB01DF830}" type="slidenum">
              <a:rPr lang="en-US" smtClean="0"/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4764881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85725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42961" y="4835567"/>
            <a:ext cx="143137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Finding an Open Source Project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Gaining Experience</a:t>
            </a:r>
            <a:endParaRPr lang="en-US" b="1" dirty="0"/>
          </a:p>
        </p:txBody>
      </p:sp>
      <p:sp>
        <p:nvSpPr>
          <p:cNvPr id="5" name="Rectangle 4"/>
          <p:cNvSpPr/>
          <p:nvPr/>
        </p:nvSpPr>
        <p:spPr>
          <a:xfrm>
            <a:off x="762000" y="1200150"/>
            <a:ext cx="75438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>
                <a:solidFill>
                  <a:schemeClr val="accent1"/>
                </a:solidFill>
                <a:latin typeface="Arial Black" panose="020B0A04020102020204" pitchFamily="34" charset="0"/>
              </a:rPr>
              <a:t>The Art of API Documentation</a:t>
            </a:r>
            <a:endParaRPr lang="en-US" sz="2800" b="1" dirty="0">
              <a:solidFill>
                <a:schemeClr val="accent1"/>
              </a:solidFill>
              <a:latin typeface="Arial Black" panose="020B0A040201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62600" y="4476751"/>
            <a:ext cx="3302802" cy="532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130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Breaking Into the Field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If you are new to API documentation, how can you convince someone to hire you?</a:t>
            </a:r>
          </a:p>
          <a:p>
            <a:r>
              <a:rPr lang="en-US" dirty="0" smtClean="0"/>
              <a:t>You need experience, but how do you get it?</a:t>
            </a:r>
          </a:p>
          <a:p>
            <a:r>
              <a:rPr lang="en-US" dirty="0" smtClean="0"/>
              <a:t>One way: document open source projects as a volunteer</a:t>
            </a:r>
          </a:p>
          <a:p>
            <a:pPr lvl="1"/>
            <a:r>
              <a:rPr lang="en-US" dirty="0" smtClean="0"/>
              <a:t>Then you can point to it in your resume</a:t>
            </a:r>
          </a:p>
        </p:txBody>
      </p:sp>
    </p:spTree>
    <p:extLst>
      <p:ext uri="{BB962C8B-B14F-4D97-AF65-F5344CB8AC3E}">
        <p14:creationId xmlns:p14="http://schemas.microsoft.com/office/powerpoint/2010/main" val="105957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Open Source Projects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57943"/>
            <a:ext cx="8229600" cy="3659777"/>
          </a:xfrm>
        </p:spPr>
        <p:txBody>
          <a:bodyPr>
            <a:normAutofit/>
          </a:bodyPr>
          <a:lstStyle/>
          <a:p>
            <a:pPr lvl="0"/>
            <a:r>
              <a:rPr lang="en-US" dirty="0" smtClean="0"/>
              <a:t>Open source community is growing very quickly</a:t>
            </a:r>
          </a:p>
          <a:p>
            <a:pPr lvl="0"/>
            <a:r>
              <a:rPr lang="en-US" dirty="0" smtClean="0"/>
              <a:t>Anyone can contribute to open source projects, assuming they are approved by the owners</a:t>
            </a:r>
          </a:p>
          <a:p>
            <a:pPr lvl="0"/>
            <a:r>
              <a:rPr lang="en-US" dirty="0" smtClean="0"/>
              <a:t>Sites exist that are dedicated to hosting open source projects</a:t>
            </a:r>
            <a:endParaRPr lang="en-US" dirty="0"/>
          </a:p>
          <a:p>
            <a:pPr lvl="1"/>
            <a:r>
              <a:rPr lang="en-US" dirty="0" err="1" smtClean="0"/>
              <a:t>GitHub</a:t>
            </a:r>
            <a:r>
              <a:rPr lang="en-US" dirty="0" smtClean="0"/>
              <a:t> is the most popular</a:t>
            </a:r>
            <a:endParaRPr lang="en-US" dirty="0"/>
          </a:p>
          <a:p>
            <a:r>
              <a:rPr lang="en-US" dirty="0" smtClean="0"/>
              <a:t>Open source projects are notorious for being badly documented!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382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 smtClean="0">
                <a:latin typeface="Arial" panose="020B0604020202020204" pitchFamily="34" charset="0"/>
                <a:cs typeface="Arial" panose="020B0604020202020204" pitchFamily="34" charset="0"/>
              </a:rPr>
              <a:t>GitHub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57943"/>
            <a:ext cx="8229600" cy="3659777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err="1" smtClean="0"/>
              <a:t>Git</a:t>
            </a:r>
            <a:r>
              <a:rPr lang="en-US" dirty="0" smtClean="0"/>
              <a:t> is a type of version control software</a:t>
            </a:r>
          </a:p>
          <a:p>
            <a:pPr lvl="1"/>
            <a:r>
              <a:rPr lang="en-US" dirty="0" smtClean="0"/>
              <a:t>It saves every version of a file you create</a:t>
            </a:r>
          </a:p>
          <a:p>
            <a:pPr lvl="1"/>
            <a:r>
              <a:rPr lang="en-US" dirty="0" smtClean="0"/>
              <a:t>Makes it easy for many people to </a:t>
            </a:r>
            <a:r>
              <a:rPr lang="en-US" dirty="0" smtClean="0"/>
              <a:t>collaborate</a:t>
            </a:r>
          </a:p>
          <a:p>
            <a:r>
              <a:rPr lang="en-US" dirty="0" smtClean="0"/>
              <a:t>GitHub is a repository based on </a:t>
            </a:r>
            <a:r>
              <a:rPr lang="en-US" dirty="0" err="1" smtClean="0"/>
              <a:t>git</a:t>
            </a:r>
            <a:endParaRPr lang="en-US" dirty="0" smtClean="0"/>
          </a:p>
          <a:p>
            <a:r>
              <a:rPr lang="en-US" dirty="0" smtClean="0"/>
              <a:t>Software developers really like it!</a:t>
            </a:r>
          </a:p>
          <a:p>
            <a:r>
              <a:rPr lang="en-US" dirty="0" smtClean="0"/>
              <a:t>Documentation is created using Markdown</a:t>
            </a:r>
          </a:p>
          <a:p>
            <a:pPr lvl="1"/>
            <a:r>
              <a:rPr lang="en-US" dirty="0" smtClean="0"/>
              <a:t>Markdown is a markup language like HTML</a:t>
            </a:r>
          </a:p>
          <a:p>
            <a:pPr lvl="1"/>
            <a:r>
              <a:rPr lang="en-US" dirty="0" smtClean="0"/>
              <a:t>But much simpler</a:t>
            </a:r>
          </a:p>
          <a:p>
            <a:pPr lvl="1"/>
            <a:r>
              <a:rPr lang="en-US" dirty="0" smtClean="0"/>
              <a:t>You can learn it in about 15 minutes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618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>
                <a:latin typeface="Arial" panose="020B0604020202020204" pitchFamily="34" charset="0"/>
                <a:cs typeface="Arial" panose="020B0604020202020204" pitchFamily="34" charset="0"/>
              </a:rPr>
              <a:t>How Do You Choose a Project?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957943"/>
            <a:ext cx="8229600" cy="3659777"/>
          </a:xfrm>
        </p:spPr>
        <p:txBody>
          <a:bodyPr>
            <a:normAutofit/>
          </a:bodyPr>
          <a:lstStyle/>
          <a:p>
            <a:r>
              <a:rPr lang="en-US" dirty="0" smtClean="0"/>
              <a:t>What do you like to do?</a:t>
            </a:r>
          </a:p>
          <a:p>
            <a:pPr lvl="1"/>
            <a:r>
              <a:rPr lang="en-US" dirty="0" smtClean="0"/>
              <a:t>Example: chess</a:t>
            </a:r>
          </a:p>
          <a:p>
            <a:r>
              <a:rPr lang="en-US" dirty="0" smtClean="0"/>
              <a:t>What technology interests you?</a:t>
            </a:r>
          </a:p>
          <a:p>
            <a:pPr lvl="1"/>
            <a:r>
              <a:rPr lang="en-US" dirty="0" smtClean="0"/>
              <a:t>Example: photo editing</a:t>
            </a:r>
          </a:p>
          <a:p>
            <a:r>
              <a:rPr lang="en-US" dirty="0" smtClean="0"/>
              <a:t>What </a:t>
            </a:r>
            <a:r>
              <a:rPr lang="en-US" smtClean="0"/>
              <a:t>knowledge </a:t>
            </a:r>
            <a:r>
              <a:rPr lang="en-US" smtClean="0"/>
              <a:t>do </a:t>
            </a:r>
            <a:r>
              <a:rPr lang="en-US" dirty="0" smtClean="0"/>
              <a:t>you already have?</a:t>
            </a:r>
          </a:p>
          <a:p>
            <a:pPr lvl="1"/>
            <a:r>
              <a:rPr lang="en-US" dirty="0" smtClean="0"/>
              <a:t>Example: appointment scheduling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7527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Documenting open source projects is a great way to get experience</a:t>
            </a:r>
          </a:p>
          <a:p>
            <a:r>
              <a:rPr lang="en-US" dirty="0" smtClean="0"/>
              <a:t>Anyone can contribute to open source projects, and they desperately need documentation</a:t>
            </a:r>
          </a:p>
          <a:p>
            <a:r>
              <a:rPr lang="en-US" dirty="0" smtClean="0"/>
              <a:t>To find a project, </a:t>
            </a:r>
            <a:r>
              <a:rPr lang="en-US" dirty="0"/>
              <a:t>t</a:t>
            </a:r>
            <a:r>
              <a:rPr lang="en-US" dirty="0" smtClean="0"/>
              <a:t>hink about hobbies, technologies that interest you, and knowledge that you already have</a:t>
            </a:r>
          </a:p>
          <a:p>
            <a:r>
              <a:rPr lang="en-US" dirty="0" smtClean="0"/>
              <a:t>Look in </a:t>
            </a:r>
            <a:r>
              <a:rPr lang="en-US" dirty="0" err="1" smtClean="0"/>
              <a:t>GitHub</a:t>
            </a:r>
            <a:r>
              <a:rPr lang="en-US" dirty="0" smtClean="0"/>
              <a:t> to find projects and contact the main contributors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See resource for open source information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108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24038</TotalTime>
  <Words>280</Words>
  <Application>Microsoft Office PowerPoint</Application>
  <PresentationFormat>On-screen Show (16:9)</PresentationFormat>
  <Paragraphs>44</Paragraphs>
  <Slides>6</Slides>
  <Notes>6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Origin</vt:lpstr>
      <vt:lpstr>Finding an Open Source Project</vt:lpstr>
      <vt:lpstr>Breaking Into the Field</vt:lpstr>
      <vt:lpstr>Open Source Projects</vt:lpstr>
      <vt:lpstr>GitHub</vt:lpstr>
      <vt:lpstr>How Do You Choose a Project?</vt:lpstr>
      <vt:lpstr>Review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Introdution</dc:title>
  <dc:creator>Peter Gruenbaum</dc:creator>
  <cp:lastModifiedBy>Peter Gruenbaum</cp:lastModifiedBy>
  <cp:revision>115</cp:revision>
  <dcterms:created xsi:type="dcterms:W3CDTF">2014-12-23T16:50:33Z</dcterms:created>
  <dcterms:modified xsi:type="dcterms:W3CDTF">2015-12-20T18:17:57Z</dcterms:modified>
</cp:coreProperties>
</file>