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68" r:id="rId9"/>
    <p:sldId id="28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8"/>
    <p:restoredTop sz="93368"/>
  </p:normalViewPr>
  <p:slideViewPr>
    <p:cSldViewPr>
      <p:cViewPr varScale="1">
        <p:scale>
          <a:sx n="89" d="100"/>
          <a:sy n="89" d="100"/>
        </p:scale>
        <p:origin x="184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4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Reminding you what you learned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The Art of API Documentation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material is important</a:t>
            </a:r>
          </a:p>
          <a:p>
            <a:r>
              <a:rPr lang="en-US" dirty="0" smtClean="0"/>
              <a:t>Writers are important</a:t>
            </a:r>
          </a:p>
          <a:p>
            <a:r>
              <a:rPr lang="en-US" dirty="0" smtClean="0"/>
              <a:t>Overview: why, key concepts, workflow, diagrams</a:t>
            </a:r>
          </a:p>
          <a:p>
            <a:r>
              <a:rPr lang="en-US" dirty="0" smtClean="0"/>
              <a:t>Getting Started: lead people through a first task</a:t>
            </a:r>
          </a:p>
          <a:p>
            <a:r>
              <a:rPr lang="en-US" dirty="0" smtClean="0"/>
              <a:t>Tutorials: lead people through common tasks</a:t>
            </a:r>
          </a:p>
          <a:p>
            <a:r>
              <a:rPr lang="en-US" dirty="0" smtClean="0"/>
              <a:t>Sample code: short programs that work</a:t>
            </a:r>
          </a:p>
        </p:txBody>
      </p:sp>
    </p:spTree>
    <p:extLst>
      <p:ext uri="{BB962C8B-B14F-4D97-AF65-F5344CB8AC3E}">
        <p14:creationId xmlns:p14="http://schemas.microsoft.com/office/powerpoint/2010/main" val="197829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Overviews help developers decide if the API will solve their problems</a:t>
            </a:r>
            <a:endParaRPr lang="en-US" dirty="0"/>
          </a:p>
          <a:p>
            <a:r>
              <a:rPr lang="en-US" dirty="0" smtClean="0"/>
              <a:t>Explain why you would use the API</a:t>
            </a:r>
            <a:endParaRPr lang="en-US" dirty="0"/>
          </a:p>
          <a:p>
            <a:r>
              <a:rPr lang="en-US" dirty="0" smtClean="0"/>
              <a:t>Provide a list of what’s required to use the API</a:t>
            </a:r>
            <a:endParaRPr lang="en-US" dirty="0"/>
          </a:p>
          <a:p>
            <a:r>
              <a:rPr lang="en-US" dirty="0" smtClean="0"/>
              <a:t>Describe important concepts </a:t>
            </a:r>
          </a:p>
          <a:p>
            <a:r>
              <a:rPr lang="en-US" dirty="0" smtClean="0"/>
              <a:t>Explain how the various pieces fit together (architecture)</a:t>
            </a:r>
            <a:endParaRPr lang="en-US" dirty="0"/>
          </a:p>
          <a:p>
            <a:r>
              <a:rPr lang="en-US" dirty="0" smtClean="0"/>
              <a:t>Show the workflow for common tasks</a:t>
            </a:r>
            <a:endParaRPr lang="en-US" dirty="0"/>
          </a:p>
          <a:p>
            <a:r>
              <a:rPr lang="en-US" dirty="0" smtClean="0"/>
              <a:t>Provide architecture and/or workflow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sections are critical for developers choosing to use a new API</a:t>
            </a:r>
            <a:endParaRPr lang="en-US" dirty="0"/>
          </a:p>
          <a:p>
            <a:r>
              <a:rPr lang="en-US" dirty="0" smtClean="0"/>
              <a:t>Hello World is the simplest task you can do</a:t>
            </a:r>
            <a:endParaRPr lang="en-US" dirty="0"/>
          </a:p>
          <a:p>
            <a:r>
              <a:rPr lang="en-US" dirty="0" smtClean="0"/>
              <a:t>Write step-by-step instructions with lots of screenshots</a:t>
            </a:r>
            <a:endParaRPr lang="en-US" dirty="0"/>
          </a:p>
          <a:p>
            <a:r>
              <a:rPr lang="en-US" dirty="0" smtClean="0"/>
              <a:t>Web APIs: Registration, app key, making one or two requests</a:t>
            </a:r>
          </a:p>
          <a:p>
            <a:r>
              <a:rPr lang="en-US" dirty="0" smtClean="0"/>
              <a:t>Platform APIs: Downloading the SDK, setting up the IDE, creating a simple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Tutorials reduce support costs</a:t>
            </a:r>
            <a:endParaRPr lang="en-US" dirty="0"/>
          </a:p>
          <a:p>
            <a:r>
              <a:rPr lang="en-US" dirty="0" smtClean="0"/>
              <a:t>Tutorials cover common tasks, which the project manager should help you with</a:t>
            </a:r>
            <a:endParaRPr lang="en-US" dirty="0"/>
          </a:p>
          <a:p>
            <a:r>
              <a:rPr lang="en-US" dirty="0" smtClean="0"/>
              <a:t>Write step-by-step instructions</a:t>
            </a:r>
            <a:endParaRPr lang="en-US" dirty="0"/>
          </a:p>
          <a:p>
            <a:r>
              <a:rPr lang="en-US" dirty="0" smtClean="0"/>
              <a:t>Screenshots if you can, but there usually won’t be many</a:t>
            </a:r>
          </a:p>
          <a:p>
            <a:r>
              <a:rPr lang="en-US" dirty="0" smtClean="0"/>
              <a:t>Typically 3 to 5 tutorials is sufficient, but more if the API is very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Developers really like sample code because they can copy and modify it.</a:t>
            </a:r>
            <a:endParaRPr lang="en-US" dirty="0"/>
          </a:p>
          <a:p>
            <a:r>
              <a:rPr lang="en-US" dirty="0" smtClean="0"/>
              <a:t>Three guidelines: prioritize languages, group information, clarity over efficiency</a:t>
            </a:r>
            <a:endParaRPr lang="en-US" dirty="0"/>
          </a:p>
          <a:p>
            <a:r>
              <a:rPr lang="en-US" dirty="0"/>
              <a:t>Web APIs </a:t>
            </a:r>
            <a:r>
              <a:rPr lang="en-US" dirty="0" smtClean="0"/>
              <a:t>will require prioritizing languages</a:t>
            </a:r>
            <a:endParaRPr lang="en-US" dirty="0"/>
          </a:p>
          <a:p>
            <a:r>
              <a:rPr lang="en-US" dirty="0" smtClean="0"/>
              <a:t>Sample code should illustrate workflow of common tasks</a:t>
            </a:r>
            <a:r>
              <a:rPr lang="en-US" dirty="0"/>
              <a:t>	</a:t>
            </a:r>
          </a:p>
          <a:p>
            <a:r>
              <a:rPr lang="en-US" dirty="0" smtClean="0"/>
              <a:t>Use hard-coded </a:t>
            </a:r>
            <a:r>
              <a:rPr lang="en-US" dirty="0"/>
              <a:t>values</a:t>
            </a:r>
          </a:p>
          <a:p>
            <a:r>
              <a:rPr lang="en-US" dirty="0" smtClean="0"/>
              <a:t>Use plenty of comments: one line for every 5-10 lines of code</a:t>
            </a:r>
            <a:endParaRPr lang="en-US" dirty="0"/>
          </a:p>
          <a:p>
            <a:r>
              <a:rPr lang="en-US" dirty="0" smtClean="0"/>
              <a:t>Use meaningful names: long is fine</a:t>
            </a:r>
            <a:endParaRPr lang="en-US" dirty="0"/>
          </a:p>
          <a:p>
            <a:r>
              <a:rPr lang="en-US" dirty="0" smtClean="0"/>
              <a:t>Don’t use object-oriented </a:t>
            </a: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641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let you try out REST requests to see how they work</a:t>
            </a:r>
          </a:p>
          <a:p>
            <a:r>
              <a:rPr lang="en-US" dirty="0" smtClean="0"/>
              <a:t>No programming required</a:t>
            </a:r>
          </a:p>
          <a:p>
            <a:r>
              <a:rPr lang="en-US" dirty="0" smtClean="0"/>
              <a:t>GUI tools give you a nice visual interface</a:t>
            </a:r>
          </a:p>
          <a:p>
            <a:r>
              <a:rPr lang="en-US" dirty="0" err="1" smtClean="0"/>
              <a:t>cURL</a:t>
            </a:r>
            <a:r>
              <a:rPr lang="en-US" dirty="0" smtClean="0"/>
              <a:t> is a command-line tool that’s easy to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Documenting open source projects is a great way to get experience</a:t>
            </a:r>
          </a:p>
          <a:p>
            <a:r>
              <a:rPr lang="en-US" dirty="0" smtClean="0"/>
              <a:t>Anyone can contribute to open source projects, and they desperately need documentation</a:t>
            </a:r>
          </a:p>
          <a:p>
            <a:r>
              <a:rPr lang="en-US" dirty="0" smtClean="0"/>
              <a:t>To find a project, </a:t>
            </a:r>
            <a:r>
              <a:rPr lang="en-US" dirty="0"/>
              <a:t>t</a:t>
            </a:r>
            <a:r>
              <a:rPr lang="en-US" dirty="0" smtClean="0"/>
              <a:t>hink about hobbies, technologies that interest you, and knowledge that you already have</a:t>
            </a:r>
          </a:p>
          <a:p>
            <a:r>
              <a:rPr lang="en-US" dirty="0" smtClean="0"/>
              <a:t>Look in </a:t>
            </a:r>
            <a:r>
              <a:rPr lang="en-US" dirty="0" err="1" smtClean="0"/>
              <a:t>GitHub</a:t>
            </a:r>
            <a:r>
              <a:rPr lang="en-US" dirty="0" smtClean="0"/>
              <a:t> to find projects and contact the main contributors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 resource for open source information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If </a:t>
            </a:r>
            <a:r>
              <a:rPr lang="en-US" dirty="0" smtClean="0"/>
              <a:t>you need more information on documenting REST APIs, take the two previous classes.</a:t>
            </a:r>
          </a:p>
          <a:p>
            <a:pPr lvl="1"/>
            <a:r>
              <a:rPr lang="en-US" dirty="0" smtClean="0"/>
              <a:t>Search on “API” in </a:t>
            </a:r>
            <a:r>
              <a:rPr lang="en-US" dirty="0" err="1" smtClean="0"/>
              <a:t>Udemy</a:t>
            </a:r>
            <a:r>
              <a:rPr lang="en-US" dirty="0" smtClean="0"/>
              <a:t> and you’ll find them</a:t>
            </a:r>
          </a:p>
          <a:p>
            <a:pPr lvl="1"/>
            <a:r>
              <a:rPr lang="en-US" dirty="0" smtClean="0"/>
              <a:t>Use the coupon code </a:t>
            </a:r>
            <a:r>
              <a:rPr lang="en-US" b="1" dirty="0" err="1" smtClean="0"/>
              <a:t>sdkbridge</a:t>
            </a:r>
            <a:endParaRPr lang="en-US" b="1" dirty="0" smtClean="0"/>
          </a:p>
          <a:p>
            <a:r>
              <a:rPr lang="en-US" dirty="0" smtClean="0"/>
              <a:t>Try documenting an open source project</a:t>
            </a:r>
          </a:p>
          <a:p>
            <a:r>
              <a:rPr lang="en-US" dirty="0" smtClean="0"/>
              <a:t>Next class I’m going to create:</a:t>
            </a:r>
          </a:p>
          <a:p>
            <a:pPr lvl="1"/>
            <a:r>
              <a:rPr lang="en-US" dirty="0" smtClean="0"/>
              <a:t>Basic programming for technical writers</a:t>
            </a:r>
          </a:p>
          <a:p>
            <a:pPr lvl="1"/>
            <a:r>
              <a:rPr lang="en-US" dirty="0" smtClean="0"/>
              <a:t>Sometime in 2016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31031</TotalTime>
  <Words>416</Words>
  <Application>Microsoft Macintosh PowerPoint</Application>
  <PresentationFormat>On-screen Show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Bookman Old Style</vt:lpstr>
      <vt:lpstr>Calibri</vt:lpstr>
      <vt:lpstr>Gill Sans MT</vt:lpstr>
      <vt:lpstr>Wingdings</vt:lpstr>
      <vt:lpstr>Wingdings 3</vt:lpstr>
      <vt:lpstr>Origin</vt:lpstr>
      <vt:lpstr>Review</vt:lpstr>
      <vt:lpstr>Conceptual Material</vt:lpstr>
      <vt:lpstr>Overviews</vt:lpstr>
      <vt:lpstr>Getting Started</vt:lpstr>
      <vt:lpstr>Tutorials</vt:lpstr>
      <vt:lpstr>Sample Code</vt:lpstr>
      <vt:lpstr>Tools</vt:lpstr>
      <vt:lpstr>Open Source</vt:lpstr>
      <vt:lpstr>What’s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123</cp:revision>
  <dcterms:created xsi:type="dcterms:W3CDTF">2014-12-23T16:50:33Z</dcterms:created>
  <dcterms:modified xsi:type="dcterms:W3CDTF">2015-12-09T16:48:00Z</dcterms:modified>
</cp:coreProperties>
</file>