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67" r:id="rId7"/>
    <p:sldId id="268" r:id="rId8"/>
    <p:sldId id="263" r:id="rId9"/>
    <p:sldId id="264" r:id="rId10"/>
    <p:sldId id="265" r:id="rId11"/>
    <p:sldId id="266" r:id="rId12"/>
    <p:sldId id="261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8389" autoAdjust="0"/>
  </p:normalViewPr>
  <p:slideViewPr>
    <p:cSldViewPr>
      <p:cViewPr>
        <p:scale>
          <a:sx n="100" d="100"/>
          <a:sy n="100" d="100"/>
        </p:scale>
        <p:origin x="-130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45180-8C78-4A5C-8E08-5AE390BAA55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335E9-596B-468B-BFC2-E70A230C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5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335E9-596B-468B-BFC2-E70A230CBA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0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335E9-596B-468B-BFC2-E70A230CBA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0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335E9-596B-468B-BFC2-E70A230CBA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335E9-596B-468B-BFC2-E70A230CBA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335E9-596B-468B-BFC2-E70A230CBA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335E9-596B-468B-BFC2-E70A230CBA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0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335E9-596B-468B-BFC2-E70A230CBA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335E9-596B-468B-BFC2-E70A230CBA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335E9-596B-468B-BFC2-E70A230CBA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335E9-596B-468B-BFC2-E70A230CBA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335E9-596B-468B-BFC2-E70A230CBA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9E98-8B0E-4661-AD4C-9F21A813A31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FB89-1395-4176-A11F-01C36816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9E98-8B0E-4661-AD4C-9F21A813A31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FB89-1395-4176-A11F-01C36816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9E98-8B0E-4661-AD4C-9F21A813A31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FB89-1395-4176-A11F-01C36816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9E98-8B0E-4661-AD4C-9F21A813A31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FB89-1395-4176-A11F-01C36816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9E98-8B0E-4661-AD4C-9F21A813A31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FB89-1395-4176-A11F-01C36816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7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9E98-8B0E-4661-AD4C-9F21A813A31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FB89-1395-4176-A11F-01C36816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9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9E98-8B0E-4661-AD4C-9F21A813A31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FB89-1395-4176-A11F-01C36816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2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9E98-8B0E-4661-AD4C-9F21A813A31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FB89-1395-4176-A11F-01C36816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8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9E98-8B0E-4661-AD4C-9F21A813A31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FB89-1395-4176-A11F-01C36816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9E98-8B0E-4661-AD4C-9F21A813A31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FB89-1395-4176-A11F-01C36816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2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9E98-8B0E-4661-AD4C-9F21A813A31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FB89-1395-4176-A11F-01C36816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7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9E98-8B0E-4661-AD4C-9F21A813A313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CFB89-1395-4176-A11F-01C36816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0648"/>
            <a:ext cx="37814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6150145"/>
            <a:ext cx="9073007" cy="59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3143"/>
            <a:ext cx="9143999" cy="76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816005"/>
            <a:ext cx="7772400" cy="1117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.NET Core in the world of </a:t>
            </a:r>
            <a:r>
              <a:rPr lang="en-US" sz="3200" dirty="0" err="1" smtClean="0">
                <a:solidFill>
                  <a:schemeClr val="bg1"/>
                </a:solidFill>
              </a:rPr>
              <a:t>Microservices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44935" y="1700808"/>
            <a:ext cx="8077200" cy="2448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P7: </a:t>
            </a:r>
            <a:r>
              <a:rPr lang="en-US" sz="2800" dirty="0"/>
              <a:t>Isolate Failure</a:t>
            </a:r>
          </a:p>
          <a:p>
            <a:pPr lvl="1"/>
            <a:r>
              <a:rPr lang="en-US" dirty="0"/>
              <a:t>Resilience</a:t>
            </a:r>
          </a:p>
          <a:p>
            <a:pPr lvl="1"/>
            <a:r>
              <a:rPr lang="en-US" dirty="0"/>
              <a:t>Circuit breakers</a:t>
            </a:r>
          </a:p>
          <a:p>
            <a:pPr lvl="1"/>
            <a:r>
              <a:rPr lang="en-US" dirty="0"/>
              <a:t>Short timeouts (people will not wait 2 minutes on a page)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9173"/>
            <a:ext cx="9143999" cy="3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8424" y="6559262"/>
            <a:ext cx="376237" cy="152400"/>
          </a:xfrm>
        </p:spPr>
        <p:txBody>
          <a:bodyPr/>
          <a:lstStyle/>
          <a:p>
            <a:pPr>
              <a:defRPr/>
            </a:pPr>
            <a:fld id="{A70652BC-100E-4D33-A479-0087FD099944}" type="slidenum">
              <a:rPr lang="en-US" b="1" smtClean="0">
                <a:solidFill>
                  <a:srgbClr val="0E4171"/>
                </a:solidFill>
              </a:rPr>
              <a:pPr>
                <a:defRPr/>
              </a:pPr>
              <a:t>10</a:t>
            </a:fld>
            <a:endParaRPr lang="en-US" b="1" dirty="0">
              <a:solidFill>
                <a:srgbClr val="0E4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2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67560"/>
            <a:ext cx="4133850" cy="293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83568" y="1700808"/>
            <a:ext cx="3962400" cy="4353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P8: High Observable</a:t>
            </a:r>
          </a:p>
          <a:p>
            <a:pPr lvl="1"/>
            <a:r>
              <a:rPr lang="en-US" dirty="0" smtClean="0"/>
              <a:t>Keep logs on the same place</a:t>
            </a:r>
          </a:p>
          <a:p>
            <a:pPr lvl="2"/>
            <a:r>
              <a:rPr lang="en-US" sz="2800" dirty="0" err="1" smtClean="0"/>
              <a:t>Splunk</a:t>
            </a:r>
            <a:r>
              <a:rPr lang="en-US" sz="2800" dirty="0" smtClean="0"/>
              <a:t> – high price</a:t>
            </a:r>
          </a:p>
          <a:p>
            <a:pPr lvl="2"/>
            <a:r>
              <a:rPr lang="en-US" sz="2800" dirty="0" smtClean="0"/>
              <a:t>ELK – open source</a:t>
            </a:r>
          </a:p>
          <a:p>
            <a:pPr lvl="1"/>
            <a:r>
              <a:rPr lang="en-US" dirty="0" smtClean="0"/>
              <a:t>Create stats and time lines</a:t>
            </a:r>
          </a:p>
          <a:p>
            <a:pPr lvl="1"/>
            <a:r>
              <a:rPr lang="en-US" dirty="0" smtClean="0"/>
              <a:t>Correlations IDS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9173"/>
            <a:ext cx="9143999" cy="3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8424" y="6559262"/>
            <a:ext cx="376237" cy="152400"/>
          </a:xfrm>
        </p:spPr>
        <p:txBody>
          <a:bodyPr/>
          <a:lstStyle/>
          <a:p>
            <a:pPr>
              <a:defRPr/>
            </a:pPr>
            <a:fld id="{A70652BC-100E-4D33-A479-0087FD099944}" type="slidenum">
              <a:rPr lang="en-US" b="1" smtClean="0">
                <a:solidFill>
                  <a:srgbClr val="0E4171"/>
                </a:solidFill>
              </a:rPr>
              <a:pPr>
                <a:defRPr/>
              </a:pPr>
              <a:t>11</a:t>
            </a:fld>
            <a:endParaRPr lang="en-US" b="1" dirty="0">
              <a:solidFill>
                <a:srgbClr val="0E4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633" y="3717032"/>
            <a:ext cx="3930807" cy="281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11560" y="1677592"/>
            <a:ext cx="8210575" cy="599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dirty="0"/>
              <a:t>.NET Core </a:t>
            </a:r>
            <a:r>
              <a:rPr lang="en-US" sz="2800" dirty="0" smtClean="0"/>
              <a:t>platform independent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Hexagon 4"/>
          <p:cNvSpPr/>
          <p:nvPr/>
        </p:nvSpPr>
        <p:spPr>
          <a:xfrm>
            <a:off x="965764" y="2556391"/>
            <a:ext cx="1194365" cy="1066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Basket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041965" y="4537591"/>
            <a:ext cx="9906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1537265" y="3623191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exagon 7"/>
          <p:cNvSpPr/>
          <p:nvPr/>
        </p:nvSpPr>
        <p:spPr>
          <a:xfrm>
            <a:off x="3275856" y="2556391"/>
            <a:ext cx="1362156" cy="1066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Catalog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3"/>
            <a:endCxn id="5" idx="0"/>
          </p:cNvCxnSpPr>
          <p:nvPr/>
        </p:nvCxnSpPr>
        <p:spPr>
          <a:xfrm flipH="1">
            <a:off x="2160129" y="3089791"/>
            <a:ext cx="1115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Magnetic Disk 16"/>
          <p:cNvSpPr/>
          <p:nvPr/>
        </p:nvSpPr>
        <p:spPr>
          <a:xfrm>
            <a:off x="3437384" y="4596497"/>
            <a:ext cx="9906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54041" y="3677161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39752" y="2935377"/>
            <a:ext cx="792088" cy="34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41045" y="2556391"/>
            <a:ext cx="989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Price Update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87055" y="3941891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Save New Price</a:t>
            </a:r>
            <a:endParaRPr lang="en-US" sz="12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9173"/>
            <a:ext cx="9143999" cy="3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8424" y="6559262"/>
            <a:ext cx="376237" cy="152400"/>
          </a:xfrm>
        </p:spPr>
        <p:txBody>
          <a:bodyPr/>
          <a:lstStyle/>
          <a:p>
            <a:pPr>
              <a:defRPr/>
            </a:pPr>
            <a:fld id="{A70652BC-100E-4D33-A479-0087FD099944}" type="slidenum">
              <a:rPr lang="en-US" b="1" smtClean="0">
                <a:solidFill>
                  <a:srgbClr val="0E4171"/>
                </a:solidFill>
              </a:rPr>
              <a:pPr>
                <a:defRPr/>
              </a:pPr>
              <a:t>12</a:t>
            </a:fld>
            <a:endParaRPr lang="en-US" b="1" dirty="0">
              <a:solidFill>
                <a:srgbClr val="0E4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633" y="3717032"/>
            <a:ext cx="3930807" cy="281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11560" y="1677591"/>
            <a:ext cx="8210575" cy="815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dirty="0" smtClean="0"/>
              <a:t>Scaling </a:t>
            </a:r>
            <a:r>
              <a:rPr lang="en-US" sz="2800" dirty="0" smtClean="0"/>
              <a:t>your application with Docker and Kubernetes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8" name="Picture 4" descr="https://www.ibm.com/blogs/bluemix/wp-content/uploads/2018/04/Architecture_webapp-800x24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540794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9173"/>
            <a:ext cx="9143999" cy="3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8424" y="6559262"/>
            <a:ext cx="376237" cy="152400"/>
          </a:xfrm>
        </p:spPr>
        <p:txBody>
          <a:bodyPr/>
          <a:lstStyle/>
          <a:p>
            <a:pPr>
              <a:defRPr/>
            </a:pPr>
            <a:fld id="{A70652BC-100E-4D33-A479-0087FD099944}" type="slidenum">
              <a:rPr lang="en-US" b="1" smtClean="0">
                <a:solidFill>
                  <a:srgbClr val="0E4171"/>
                </a:solidFill>
              </a:rPr>
              <a:pPr>
                <a:defRPr/>
              </a:pPr>
              <a:t>13</a:t>
            </a:fld>
            <a:endParaRPr lang="en-US" b="1" dirty="0">
              <a:solidFill>
                <a:srgbClr val="0E4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11560" y="1677591"/>
            <a:ext cx="8210575" cy="599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dirty="0" smtClean="0"/>
              <a:t>Some </a:t>
            </a:r>
            <a:r>
              <a:rPr lang="en-US" sz="2800" dirty="0" smtClean="0"/>
              <a:t>metrics with </a:t>
            </a:r>
            <a:r>
              <a:rPr lang="en-US" sz="2800" dirty="0" err="1" smtClean="0"/>
              <a:t>Kibana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80129"/>
            <a:ext cx="4320480" cy="292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633" y="3717032"/>
            <a:ext cx="3930807" cy="281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9173"/>
            <a:ext cx="9143999" cy="3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8424" y="6559262"/>
            <a:ext cx="376237" cy="152400"/>
          </a:xfrm>
        </p:spPr>
        <p:txBody>
          <a:bodyPr/>
          <a:lstStyle/>
          <a:p>
            <a:pPr>
              <a:defRPr/>
            </a:pPr>
            <a:fld id="{A70652BC-100E-4D33-A479-0087FD099944}" type="slidenum">
              <a:rPr lang="en-US" b="1" smtClean="0">
                <a:solidFill>
                  <a:srgbClr val="0E4171"/>
                </a:solidFill>
              </a:rPr>
              <a:pPr>
                <a:defRPr/>
              </a:pPr>
              <a:t>14</a:t>
            </a:fld>
            <a:endParaRPr lang="en-US" b="1" dirty="0">
              <a:solidFill>
                <a:srgbClr val="0E4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this?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55816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5445224"/>
            <a:ext cx="8229600" cy="118499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C# is a powerful laser rifle strapped to a donkey, when taken off the donkey the laser doesn’t seem to work as well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9173"/>
            <a:ext cx="9143999" cy="3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8424" y="6559262"/>
            <a:ext cx="376237" cy="152400"/>
          </a:xfrm>
        </p:spPr>
        <p:txBody>
          <a:bodyPr/>
          <a:lstStyle/>
          <a:p>
            <a:pPr>
              <a:defRPr/>
            </a:pPr>
            <a:fld id="{A70652BC-100E-4D33-A479-0087FD099944}" type="slidenum">
              <a:rPr lang="en-US" b="1" smtClean="0">
                <a:solidFill>
                  <a:srgbClr val="0E4171"/>
                </a:solidFill>
              </a:rPr>
              <a:pPr>
                <a:defRPr/>
              </a:pPr>
              <a:t>2</a:t>
            </a:fld>
            <a:endParaRPr lang="en-US" b="1" dirty="0">
              <a:solidFill>
                <a:srgbClr val="0E4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0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changed?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528" y="2420888"/>
            <a:ext cx="3240360" cy="2952328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Open source</a:t>
            </a:r>
            <a:endParaRPr lang="en-US" sz="2800" dirty="0"/>
          </a:p>
          <a:p>
            <a:pPr lvl="0"/>
            <a:r>
              <a:rPr lang="en-US" sz="2800" dirty="0" smtClean="0"/>
              <a:t>Platform agnostic</a:t>
            </a:r>
          </a:p>
          <a:p>
            <a:pPr lvl="0"/>
            <a:r>
              <a:rPr lang="en-US" sz="2800" dirty="0" smtClean="0"/>
              <a:t>Fast</a:t>
            </a:r>
            <a:endParaRPr lang="en-US" sz="2800" dirty="0"/>
          </a:p>
          <a:p>
            <a:pPr lvl="0"/>
            <a:r>
              <a:rPr lang="en-US" sz="2800" dirty="0" smtClean="0"/>
              <a:t>Scalable</a:t>
            </a:r>
          </a:p>
          <a:p>
            <a:pPr lvl="0"/>
            <a:r>
              <a:rPr lang="en-US" sz="2800" dirty="0" smtClean="0"/>
              <a:t>Cloud ready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807" y="1844824"/>
            <a:ext cx="505479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9173"/>
            <a:ext cx="9143999" cy="3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8424" y="6559262"/>
            <a:ext cx="376237" cy="152400"/>
          </a:xfrm>
        </p:spPr>
        <p:txBody>
          <a:bodyPr/>
          <a:lstStyle/>
          <a:p>
            <a:pPr>
              <a:defRPr/>
            </a:pPr>
            <a:fld id="{A70652BC-100E-4D33-A479-0087FD099944}" type="slidenum">
              <a:rPr lang="en-US" b="1" smtClean="0">
                <a:solidFill>
                  <a:srgbClr val="0E4171"/>
                </a:solidFill>
              </a:rPr>
              <a:pPr>
                <a:defRPr/>
              </a:pPr>
              <a:t>3</a:t>
            </a:fld>
            <a:endParaRPr lang="en-US" b="1" dirty="0">
              <a:solidFill>
                <a:srgbClr val="0E4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552" y="5733256"/>
            <a:ext cx="8282211" cy="6284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 err="1" smtClean="0"/>
              <a:t>Microservices</a:t>
            </a:r>
            <a:r>
              <a:rPr lang="en-US" sz="2000" dirty="0" smtClean="0"/>
              <a:t> are small </a:t>
            </a:r>
            <a:r>
              <a:rPr lang="en-US" sz="2000" b="1" dirty="0" smtClean="0"/>
              <a:t>Autonomous </a:t>
            </a:r>
            <a:r>
              <a:rPr lang="en-US" sz="2000" dirty="0" smtClean="0"/>
              <a:t>services that </a:t>
            </a:r>
            <a:r>
              <a:rPr lang="en-US" sz="2000" b="1" dirty="0" smtClean="0"/>
              <a:t>work together </a:t>
            </a:r>
            <a:r>
              <a:rPr lang="en-US" sz="2000" dirty="0" smtClean="0"/>
              <a:t>(</a:t>
            </a:r>
            <a:r>
              <a:rPr lang="en-US" sz="2000" i="1" dirty="0" smtClean="0"/>
              <a:t>Sam Newman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5" name="Hexagon 4"/>
          <p:cNvSpPr/>
          <p:nvPr/>
        </p:nvSpPr>
        <p:spPr>
          <a:xfrm>
            <a:off x="1905000" y="2128663"/>
            <a:ext cx="1371600" cy="1219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Orders</a:t>
            </a:r>
            <a:endParaRPr lang="en-US" sz="1600" dirty="0"/>
          </a:p>
        </p:txBody>
      </p:sp>
      <p:sp>
        <p:nvSpPr>
          <p:cNvPr id="6" name="Hexagon 5"/>
          <p:cNvSpPr/>
          <p:nvPr/>
        </p:nvSpPr>
        <p:spPr>
          <a:xfrm>
            <a:off x="2859043" y="3928863"/>
            <a:ext cx="1371600" cy="1219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7" name="Hexagon 6"/>
          <p:cNvSpPr/>
          <p:nvPr/>
        </p:nvSpPr>
        <p:spPr>
          <a:xfrm>
            <a:off x="5220072" y="3928863"/>
            <a:ext cx="1371600" cy="1219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8" name="Hexagon 7"/>
          <p:cNvSpPr/>
          <p:nvPr/>
        </p:nvSpPr>
        <p:spPr>
          <a:xfrm>
            <a:off x="4932040" y="2344687"/>
            <a:ext cx="1371600" cy="1219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Basket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44563" y="1443268"/>
            <a:ext cx="8077200" cy="68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P1: Modelled Around Business Domain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9173"/>
            <a:ext cx="9143999" cy="3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8424" y="6559262"/>
            <a:ext cx="376237" cy="152400"/>
          </a:xfrm>
        </p:spPr>
        <p:txBody>
          <a:bodyPr/>
          <a:lstStyle/>
          <a:p>
            <a:pPr>
              <a:defRPr/>
            </a:pPr>
            <a:fld id="{A70652BC-100E-4D33-A479-0087FD099944}" type="slidenum">
              <a:rPr lang="en-US" b="1" smtClean="0">
                <a:solidFill>
                  <a:srgbClr val="0E4171"/>
                </a:solidFill>
              </a:rPr>
              <a:pPr>
                <a:defRPr/>
              </a:pPr>
              <a:t>4</a:t>
            </a:fld>
            <a:endParaRPr lang="en-US" b="1" dirty="0">
              <a:solidFill>
                <a:srgbClr val="0E4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43272" y="1484784"/>
            <a:ext cx="8077200" cy="2448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P2: </a:t>
            </a:r>
            <a:r>
              <a:rPr lang="en-US" sz="2800" dirty="0"/>
              <a:t>Culture of Automation</a:t>
            </a:r>
          </a:p>
          <a:p>
            <a:pPr lvl="1"/>
            <a:r>
              <a:rPr lang="en-US" i="1" dirty="0"/>
              <a:t>Infrastructure Automation </a:t>
            </a:r>
          </a:p>
          <a:p>
            <a:pPr lvl="1"/>
            <a:r>
              <a:rPr lang="en-US" i="1" dirty="0"/>
              <a:t>Automated Testing</a:t>
            </a:r>
          </a:p>
          <a:p>
            <a:pPr lvl="1"/>
            <a:r>
              <a:rPr lang="en-US" i="1" dirty="0"/>
              <a:t>Continuous Delivery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9173"/>
            <a:ext cx="9143999" cy="3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8424" y="6559262"/>
            <a:ext cx="376237" cy="152400"/>
          </a:xfrm>
        </p:spPr>
        <p:txBody>
          <a:bodyPr/>
          <a:lstStyle/>
          <a:p>
            <a:pPr>
              <a:defRPr/>
            </a:pPr>
            <a:fld id="{A70652BC-100E-4D33-A479-0087FD099944}" type="slidenum">
              <a:rPr lang="en-US" b="1" smtClean="0">
                <a:solidFill>
                  <a:srgbClr val="0E4171"/>
                </a:solidFill>
              </a:rPr>
              <a:pPr>
                <a:defRPr/>
              </a:pPr>
              <a:t>5</a:t>
            </a:fld>
            <a:endParaRPr lang="en-US" b="1" dirty="0">
              <a:solidFill>
                <a:srgbClr val="0E4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55576" y="1412777"/>
            <a:ext cx="432048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P3: Hide Implementation</a:t>
            </a:r>
            <a:endParaRPr lang="en-US" sz="2800" dirty="0"/>
          </a:p>
        </p:txBody>
      </p:sp>
      <p:sp>
        <p:nvSpPr>
          <p:cNvPr id="4" name="Hexagon 3"/>
          <p:cNvSpPr/>
          <p:nvPr/>
        </p:nvSpPr>
        <p:spPr>
          <a:xfrm>
            <a:off x="965765" y="2329934"/>
            <a:ext cx="1143000" cy="1066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1041965" y="4311134"/>
            <a:ext cx="9906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1537265" y="3396734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xagon 6"/>
          <p:cNvSpPr/>
          <p:nvPr/>
        </p:nvSpPr>
        <p:spPr>
          <a:xfrm>
            <a:off x="2489765" y="2329934"/>
            <a:ext cx="1143000" cy="1066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08765" y="3396734"/>
            <a:ext cx="914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60130" y="36692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3"/>
            <a:endCxn id="4" idx="0"/>
          </p:cNvCxnSpPr>
          <p:nvPr/>
        </p:nvCxnSpPr>
        <p:spPr>
          <a:xfrm flipH="1">
            <a:off x="2108765" y="2863334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5265" y="234160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5911334"/>
            <a:ext cx="243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I update a field?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07" y="2680821"/>
            <a:ext cx="5427663" cy="336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9173"/>
            <a:ext cx="9143999" cy="3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8424" y="6559262"/>
            <a:ext cx="376237" cy="152400"/>
          </a:xfrm>
        </p:spPr>
        <p:txBody>
          <a:bodyPr/>
          <a:lstStyle/>
          <a:p>
            <a:pPr>
              <a:defRPr/>
            </a:pPr>
            <a:fld id="{A70652BC-100E-4D33-A479-0087FD099944}" type="slidenum">
              <a:rPr lang="en-US" b="1" smtClean="0">
                <a:solidFill>
                  <a:srgbClr val="0E4171"/>
                </a:solidFill>
              </a:rPr>
              <a:pPr>
                <a:defRPr/>
              </a:pPr>
              <a:t>6</a:t>
            </a:fld>
            <a:endParaRPr lang="en-US" b="1" dirty="0">
              <a:solidFill>
                <a:srgbClr val="0E4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55576" y="1412776"/>
            <a:ext cx="5112568" cy="2664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P4: Decentralize all the Things</a:t>
            </a:r>
          </a:p>
          <a:p>
            <a:pPr lvl="1"/>
            <a:r>
              <a:rPr lang="en-US" sz="2400" dirty="0"/>
              <a:t>Autonomy</a:t>
            </a:r>
          </a:p>
          <a:p>
            <a:pPr lvl="1"/>
            <a:r>
              <a:rPr lang="en-US" sz="2400" dirty="0"/>
              <a:t>Self service</a:t>
            </a:r>
          </a:p>
          <a:p>
            <a:pPr lvl="1"/>
            <a:r>
              <a:rPr lang="en-US" sz="2400" dirty="0"/>
              <a:t>Avoid middleware</a:t>
            </a:r>
          </a:p>
          <a:p>
            <a:pPr lvl="1"/>
            <a:r>
              <a:rPr lang="en-US" sz="2400" dirty="0"/>
              <a:t>If use Event Bus </a:t>
            </a:r>
          </a:p>
          <a:p>
            <a:pPr marL="457200" lvl="1" indent="0">
              <a:buNone/>
            </a:pPr>
            <a:r>
              <a:rPr lang="en-US" sz="2400" dirty="0"/>
              <a:t>     keep it simple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62" y="2323940"/>
            <a:ext cx="5078213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9173"/>
            <a:ext cx="9143999" cy="3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8424" y="6559262"/>
            <a:ext cx="376237" cy="152400"/>
          </a:xfrm>
        </p:spPr>
        <p:txBody>
          <a:bodyPr/>
          <a:lstStyle/>
          <a:p>
            <a:pPr>
              <a:defRPr/>
            </a:pPr>
            <a:fld id="{A70652BC-100E-4D33-A479-0087FD099944}" type="slidenum">
              <a:rPr lang="en-US" b="1" smtClean="0">
                <a:solidFill>
                  <a:srgbClr val="0E4171"/>
                </a:solidFill>
              </a:rPr>
              <a:pPr>
                <a:defRPr/>
              </a:pPr>
              <a:t>7</a:t>
            </a:fld>
            <a:endParaRPr lang="en-US" b="1" dirty="0">
              <a:solidFill>
                <a:srgbClr val="0E4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23507" y="1447363"/>
            <a:ext cx="4608512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P5: </a:t>
            </a:r>
            <a:r>
              <a:rPr lang="en-US" sz="2800" dirty="0"/>
              <a:t>Deploy </a:t>
            </a:r>
            <a:r>
              <a:rPr lang="en-US" sz="2800" dirty="0" smtClean="0"/>
              <a:t>Independently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402904" y="2024294"/>
            <a:ext cx="1440904" cy="172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4266" y="2301328"/>
            <a:ext cx="95818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7327" y="3755484"/>
            <a:ext cx="555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05458" y="4155594"/>
            <a:ext cx="2787352" cy="222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2" name="Hexagon 11"/>
          <p:cNvSpPr/>
          <p:nvPr/>
        </p:nvSpPr>
        <p:spPr>
          <a:xfrm>
            <a:off x="828514" y="4336891"/>
            <a:ext cx="95818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endParaRPr lang="en-US" dirty="0"/>
          </a:p>
        </p:txBody>
      </p:sp>
      <p:sp>
        <p:nvSpPr>
          <p:cNvPr id="13" name="Hexagon 12"/>
          <p:cNvSpPr/>
          <p:nvPr/>
        </p:nvSpPr>
        <p:spPr>
          <a:xfrm>
            <a:off x="2412690" y="4310882"/>
            <a:ext cx="95818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endParaRPr lang="en-US" dirty="0"/>
          </a:p>
        </p:txBody>
      </p:sp>
      <p:sp>
        <p:nvSpPr>
          <p:cNvPr id="14" name="Hexagon 13"/>
          <p:cNvSpPr/>
          <p:nvPr/>
        </p:nvSpPr>
        <p:spPr>
          <a:xfrm>
            <a:off x="1598973" y="5065385"/>
            <a:ext cx="95818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endParaRPr lang="en-US" dirty="0"/>
          </a:p>
        </p:txBody>
      </p:sp>
      <p:sp>
        <p:nvSpPr>
          <p:cNvPr id="15" name="Hexagon 14"/>
          <p:cNvSpPr/>
          <p:nvPr/>
        </p:nvSpPr>
        <p:spPr>
          <a:xfrm>
            <a:off x="5628782" y="2501324"/>
            <a:ext cx="1447800" cy="1143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Shipping</a:t>
            </a:r>
            <a:endParaRPr lang="en-US" dirty="0"/>
          </a:p>
        </p:txBody>
      </p:sp>
      <p:sp>
        <p:nvSpPr>
          <p:cNvPr id="16" name="Hexagon 15"/>
          <p:cNvSpPr/>
          <p:nvPr/>
        </p:nvSpPr>
        <p:spPr>
          <a:xfrm>
            <a:off x="5438282" y="4558724"/>
            <a:ext cx="1828800" cy="1524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Service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019182" y="394912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 flipH="1">
            <a:off x="5323982" y="3415724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38282" y="4482524"/>
            <a:ext cx="3429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28782" y="4031158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 Endpoint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267082" y="3949124"/>
            <a:ext cx="5715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552832" y="4558664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 Endpoint</a:t>
            </a:r>
            <a:endParaRPr lang="en-US" dirty="0"/>
          </a:p>
        </p:txBody>
      </p:sp>
      <p:cxnSp>
        <p:nvCxnSpPr>
          <p:cNvPr id="23" name="Straight Connector 22"/>
          <p:cNvCxnSpPr>
            <a:stCxn id="21" idx="3"/>
          </p:cNvCxnSpPr>
          <p:nvPr/>
        </p:nvCxnSpPr>
        <p:spPr>
          <a:xfrm flipH="1">
            <a:off x="7076582" y="4404409"/>
            <a:ext cx="274194" cy="45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9173"/>
            <a:ext cx="9143999" cy="3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8424" y="6559262"/>
            <a:ext cx="376237" cy="152400"/>
          </a:xfrm>
        </p:spPr>
        <p:txBody>
          <a:bodyPr/>
          <a:lstStyle/>
          <a:p>
            <a:pPr>
              <a:defRPr/>
            </a:pPr>
            <a:fld id="{A70652BC-100E-4D33-A479-0087FD099944}" type="slidenum">
              <a:rPr lang="en-US" b="1" smtClean="0">
                <a:solidFill>
                  <a:srgbClr val="0E4171"/>
                </a:solidFill>
              </a:rPr>
              <a:pPr>
                <a:defRPr/>
              </a:pPr>
              <a:t>8</a:t>
            </a:fld>
            <a:endParaRPr lang="en-US" b="1" dirty="0">
              <a:solidFill>
                <a:srgbClr val="0E4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44935" y="1600250"/>
            <a:ext cx="8077200" cy="2448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P6: Consumer first</a:t>
            </a:r>
          </a:p>
          <a:p>
            <a:pPr lvl="1"/>
            <a:r>
              <a:rPr lang="en-US" dirty="0"/>
              <a:t>Make them easy to consume</a:t>
            </a:r>
          </a:p>
          <a:p>
            <a:pPr lvl="1"/>
            <a:r>
              <a:rPr lang="en-US" dirty="0"/>
              <a:t>Documentation – SWAGGER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9173"/>
            <a:ext cx="9143999" cy="3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8424" y="6559262"/>
            <a:ext cx="376237" cy="152400"/>
          </a:xfrm>
        </p:spPr>
        <p:txBody>
          <a:bodyPr/>
          <a:lstStyle/>
          <a:p>
            <a:pPr>
              <a:defRPr/>
            </a:pPr>
            <a:fld id="{A70652BC-100E-4D33-A479-0087FD099944}" type="slidenum">
              <a:rPr lang="en-US" b="1" smtClean="0">
                <a:solidFill>
                  <a:srgbClr val="0E4171"/>
                </a:solidFill>
              </a:rPr>
              <a:pPr>
                <a:defRPr/>
              </a:pPr>
              <a:t>9</a:t>
            </a:fld>
            <a:endParaRPr lang="en-US" b="1" dirty="0">
              <a:solidFill>
                <a:srgbClr val="0E4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12115</TotalTime>
  <Words>270</Words>
  <Application>Microsoft Office PowerPoint</Application>
  <PresentationFormat>On-screen Show (4:3)</PresentationFormat>
  <Paragraphs>112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.NET Core in the world of Microservices</vt:lpstr>
      <vt:lpstr>Remember this?</vt:lpstr>
      <vt:lpstr>What has changed?</vt:lpstr>
      <vt:lpstr>Principles of Microservices</vt:lpstr>
      <vt:lpstr>Principles of Microservices</vt:lpstr>
      <vt:lpstr>Principles of Microservices</vt:lpstr>
      <vt:lpstr>Principles of Microservices</vt:lpstr>
      <vt:lpstr>Principles of Microservices</vt:lpstr>
      <vt:lpstr>Principles of Microservices</vt:lpstr>
      <vt:lpstr>Principles of Microservices</vt:lpstr>
      <vt:lpstr>Principles of Microservices</vt:lpstr>
      <vt:lpstr>Demo time</vt:lpstr>
      <vt:lpstr>Demo time</vt:lpstr>
      <vt:lpstr>Demo time</vt:lpstr>
    </vt:vector>
  </TitlesOfParts>
  <Company>METRO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 &amp; Schema Registry</dc:title>
  <dc:creator>Szafraniec, Szymon</dc:creator>
  <cp:lastModifiedBy>Moncea, Adrian</cp:lastModifiedBy>
  <cp:revision>33</cp:revision>
  <dcterms:created xsi:type="dcterms:W3CDTF">2018-03-23T09:11:49Z</dcterms:created>
  <dcterms:modified xsi:type="dcterms:W3CDTF">2019-03-18T18:20:16Z</dcterms:modified>
</cp:coreProperties>
</file>