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7" r:id="rId4"/>
    <p:sldId id="263" r:id="rId5"/>
    <p:sldId id="281" r:id="rId6"/>
    <p:sldId id="286" r:id="rId7"/>
    <p:sldId id="290" r:id="rId8"/>
    <p:sldId id="292" r:id="rId9"/>
    <p:sldId id="291" r:id="rId10"/>
    <p:sldId id="275" r:id="rId11"/>
    <p:sldId id="273" r:id="rId12"/>
    <p:sldId id="276" r:id="rId13"/>
    <p:sldId id="260" r:id="rId14"/>
    <p:sldId id="279" r:id="rId15"/>
    <p:sldId id="283" r:id="rId16"/>
    <p:sldId id="284" r:id="rId17"/>
    <p:sldId id="293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0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24/8/2016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24/8/2016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smtClean="0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>
              <a:defRPr sz="440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en-US" smtClean="0"/>
              <a:t>Click to edit Master text styles</a:t>
            </a:r>
          </a:p>
          <a:p>
            <a:pPr lvl="1" rtl="0"/>
            <a:r>
              <a:rPr lang="en-US" smtClean="0"/>
              <a:t>Second level</a:t>
            </a:r>
          </a:p>
          <a:p>
            <a:pPr lvl="2" rtl="0"/>
            <a:r>
              <a:rPr lang="en-US" smtClean="0"/>
              <a:t>Third level</a:t>
            </a:r>
          </a:p>
          <a:p>
            <a:pPr lvl="3" rtl="0"/>
            <a:r>
              <a:rPr lang="en-US" smtClean="0"/>
              <a:t>Fourth level</a:t>
            </a:r>
          </a:p>
          <a:p>
            <a:pPr lvl="4" rtl="0"/>
            <a:r>
              <a:rPr lang="en-US" smtClean="0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smtClean="0"/>
              <a:t>Click to edit Master title style</a:t>
            </a:r>
            <a:endParaRPr lang="en-GB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24/8/2016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smtClean="0"/>
              <a:t>24/8/2016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eofascent.com/2019/02/04/asp-net-core-saturating-10gbe-at-7-million-requests-per-second/" TargetMode="External"/><Relationship Id="rId2" Type="http://schemas.openxmlformats.org/officeDocument/2006/relationships/hyperlink" Target="https://benchmarksgame-team.pages.debian.net/benchmarksgame/faster/go-csharpco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indows_ME" TargetMode="External"/><Relationship Id="rId3" Type="http://schemas.openxmlformats.org/officeDocument/2006/relationships/hyperlink" Target="https://en.wikipedia.org/wiki/.NET_Framework_version_history#cite_note-1" TargetMode="External"/><Relationship Id="rId7" Type="http://schemas.openxmlformats.org/officeDocument/2006/relationships/hyperlink" Target="https://en.wikipedia.org/wiki/Windows_2000" TargetMode="External"/><Relationship Id="rId2" Type="http://schemas.openxmlformats.org/officeDocument/2006/relationships/hyperlink" Target="https://en.wikipedia.org/wiki/.NET_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indows_98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en.wikipedia.org/wiki/Windows_NT_4.0" TargetMode="External"/><Relationship Id="rId10" Type="http://schemas.openxmlformats.org/officeDocument/2006/relationships/hyperlink" Target="https://en.wikipedia.org/wiki/.NET_Framework_version_history" TargetMode="External"/><Relationship Id="rId4" Type="http://schemas.openxmlformats.org/officeDocument/2006/relationships/hyperlink" Target="https://en.wikipedia.org/wiki/Managed_code" TargetMode="External"/><Relationship Id="rId9" Type="http://schemas.openxmlformats.org/officeDocument/2006/relationships/hyperlink" Target="https://en.wikipedia.org/wiki/Windows_X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s/search/?src=ukw&amp;q=learn+c" TargetMode="External"/><Relationship Id="rId2" Type="http://schemas.openxmlformats.org/officeDocument/2006/relationships/hyperlink" Target="https://dotnet.microsoft.com/learn/dotnet/in-browser-tutorial/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boilerplate.com/Templates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magazine/dn759441.aspx" TargetMode="External"/><Relationship Id="rId3" Type="http://schemas.openxmlformats.org/officeDocument/2006/relationships/hyperlink" Target="https://docs.servicestack.net/netcore-windows-desktop" TargetMode="External"/><Relationship Id="rId7" Type="http://schemas.openxmlformats.org/officeDocument/2006/relationships/hyperlink" Target="https://dotnet.microsoft.com/apps/io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tnet.microsoft.com/apps/mobile" TargetMode="External"/><Relationship Id="rId5" Type="http://schemas.openxmlformats.org/officeDocument/2006/relationships/hyperlink" Target="https://docs.microsoft.com/en-us/aspnet/core/tutorials/first-mvc-app/?view=aspnetcore-2.2" TargetMode="External"/><Relationship Id="rId4" Type="http://schemas.openxmlformats.org/officeDocument/2006/relationships/hyperlink" Target="https://dev.to/nishthasinghuk/check-out-avalonia-a-cross-platform-user-interface-toolkit-for-the-net-core--g9j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tnet.microsoft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/#technology" TargetMode="External"/><Relationship Id="rId2" Type="http://schemas.openxmlformats.org/officeDocument/2006/relationships/hyperlink" Target="http://pypl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nsights.stackoverflow.com/survey/2018/#development-environments-and-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8/#technology-developers-primary-operating-system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593" y="1161988"/>
            <a:ext cx="6858002" cy="1828800"/>
          </a:xfrm>
        </p:spPr>
        <p:txBody>
          <a:bodyPr rtlCol="0">
            <a:normAutofit/>
          </a:bodyPr>
          <a:lstStyle/>
          <a:p>
            <a:pPr rtl="0"/>
            <a:r>
              <a:rPr lang="en-GB" sz="60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GB" sz="6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made easy</a:t>
            </a:r>
            <a:endParaRPr lang="en-GB" sz="6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592" y="3143188"/>
            <a:ext cx="6858002" cy="914400"/>
          </a:xfrm>
        </p:spPr>
        <p:txBody>
          <a:bodyPr rtlCol="0"/>
          <a:lstStyle/>
          <a:p>
            <a:pPr rtl="0"/>
            <a:r>
              <a:rPr lang="en-GB" dirty="0" smtClean="0"/>
              <a:t>Florin Rotaru</a:t>
            </a:r>
            <a:endParaRPr lang="en-GB" dirty="0"/>
          </a:p>
        </p:txBody>
      </p:sp>
      <p:pic>
        <p:nvPicPr>
          <p:cNvPr id="1027" name="Picture 3" descr="D:\DevAfterWork\metro-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79366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1347849"/>
            <a:ext cx="10058400" cy="4633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Core: Saturating 10GbE at 7+ million request/s</a:t>
            </a:r>
          </a:p>
          <a:p>
            <a:pPr marL="0" indent="0">
              <a:buNone/>
            </a:pP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Citrine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 </a:t>
            </a:r>
            <a:r>
              <a:rPr lang="fr-FR" sz="1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14 </a:t>
            </a:r>
            <a:r>
              <a:rPr lang="fr-FR" sz="1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fr-FR" sz="1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28 HT, 32 GB </a:t>
            </a:r>
            <a:r>
              <a:rPr lang="fr-FR" sz="1200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RAM</a:t>
            </a:r>
          </a:p>
          <a:p>
            <a:pPr marL="0" indent="0">
              <a:buNone/>
            </a:pP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marL="0" indent="0">
              <a:buNone/>
            </a:pP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://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benchmarksgame-team.pages.debian.net/benchmarksgame/faster/go-csharpcore.html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://www.ageofascent.com/2019/02/04/asp-net-core-saturating-10gbe-at-7-million-requests-per-second/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1" y="2225399"/>
            <a:ext cx="6842042" cy="290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8" name="Picture 3" descr="D:\DevAfterWork\metro-system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2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235066"/>
            <a:ext cx="10058402" cy="87085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4" y="2619548"/>
            <a:ext cx="10058400" cy="281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started development on the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 tooltip=".NET Framework"/>
              </a:rPr>
              <a:t>.NET Framework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late 1990s originally under the name of Next Generation Windows Services (NGWS). By late 2001 the first beta versions of .NET 1.0 were released.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[1]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first version of .NET Framework was released on 13 February 2002, bringing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 tooltip="Managed code"/>
              </a:rPr>
              <a:t>managed code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 tooltip="Windows NT 4.0"/>
              </a:rPr>
              <a:t>Windows NT 4.0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 tooltip="Windows 98"/>
              </a:rPr>
              <a:t>98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 tooltip="Windows 2000"/>
              </a:rPr>
              <a:t>2000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8" tooltip="Windows ME"/>
              </a:rPr>
              <a:t>ME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9" tooltip="Windows XP"/>
              </a:rPr>
              <a:t>XP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(R)evolution</a:t>
            </a:r>
            <a:endParaRPr lang="en-US" sz="1800" b="1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https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://en.wikipedia.org/wiki/.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NET_Framework_version_history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6" name="Picture 3" descr="D:\DevAfterWork\metro-system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1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840228"/>
            <a:ext cx="10058402" cy="1219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Continues </a:t>
            </a:r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improve over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5" name="Picture 3" descr="D:\DevAfterWork\metro-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2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023" y="1973283"/>
            <a:ext cx="10058402" cy="1219200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7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 to learn</a:t>
            </a:r>
            <a:endParaRPr lang="en-GB" sz="7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50830" y="3889169"/>
            <a:ext cx="9872784" cy="212440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NET In-Browser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Tutorial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Udemy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7" name="Picture 3" descr="D:\DevAfterWork\metro-syste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633" y="994328"/>
            <a:ext cx="10058402" cy="1006415"/>
          </a:xfrm>
        </p:spPr>
        <p:txBody>
          <a:bodyPr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Costs</a:t>
            </a:r>
            <a:endParaRPr lang="en-US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886" y="2060120"/>
            <a:ext cx="85739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individuals</a:t>
            </a:r>
          </a:p>
          <a:p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individual developer can use Visual Studio Community to create their </a:t>
            </a: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own free or paid apps</a:t>
            </a:r>
            <a:r>
              <a:rPr lang="en-US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organizations</a:t>
            </a:r>
          </a:p>
          <a:p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unlimited number of users within an organization can use Visual Studio Community for the following scenarios: in a classroom learning environment, for academic research, or for contributing to open source projects.</a:t>
            </a:r>
          </a:p>
          <a:p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all other usage scenarios:</a:t>
            </a:r>
            <a:b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non-enterprise organizations, up to five users can use Visual Studio Community. </a:t>
            </a:r>
            <a:r>
              <a:rPr lang="en-US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enterprise organizations (meaning those with &gt;250 PCs or &gt;$1 Million US Dollars in annual revenue), no use is permitted beyond the open source, academic research, and classroom learning environment scenarios described above.</a:t>
            </a:r>
            <a:endParaRPr lang="en-US" dirty="0">
              <a:solidFill>
                <a:srgbClr val="00206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6" name="Picture 3" descr="D:\DevAfterWork\metro-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54" y="2096218"/>
            <a:ext cx="8264105" cy="200995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 Core </a:t>
            </a:r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  <a:b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Demo</a:t>
            </a:r>
            <a:endParaRPr lang="en-US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D:\DevAfterWork\metro-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2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08" y="2562795"/>
            <a:ext cx="5799138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4977" y="14404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https://aspnetboilerplate.com/Templates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</p:txBody>
      </p:sp>
      <p:pic>
        <p:nvPicPr>
          <p:cNvPr id="6" name="Picture 3" descr="D:\DevAfterWork\metro-syste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 away</a:t>
            </a:r>
            <a:endParaRPr lang="en-US" sz="4000" b="1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easy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popular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Free, Open Source and Cross-Platform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</a:t>
            </a:r>
            <a:r>
              <a:rPr lang="en-US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well paid</a:t>
            </a:r>
          </a:p>
        </p:txBody>
      </p:sp>
    </p:spTree>
    <p:extLst>
      <p:ext uri="{BB962C8B-B14F-4D97-AF65-F5344CB8AC3E}">
        <p14:creationId xmlns:p14="http://schemas.microsoft.com/office/powerpoint/2010/main" val="19239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65212" y="1288164"/>
            <a:ext cx="10058402" cy="1219200"/>
          </a:xfrm>
        </p:spPr>
        <p:txBody>
          <a:bodyPr rtlCol="0"/>
          <a:lstStyle/>
          <a:p>
            <a:pPr rtl="0"/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we going to talk about</a:t>
            </a:r>
            <a:endParaRPr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2735964"/>
            <a:ext cx="10058400" cy="2888459"/>
          </a:xfrm>
        </p:spPr>
        <p:txBody>
          <a:bodyPr rtlCol="0"/>
          <a:lstStyle/>
          <a:p>
            <a:pPr rtl="0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real life example – how do we make choices</a:t>
            </a:r>
          </a:p>
          <a:p>
            <a:pPr rtl="0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  <a:p>
            <a:pPr rtl="0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mtClean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templates</a:t>
            </a:r>
            <a:endParaRPr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3" descr="D:\DevAfterWork\metro-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458" y="2104845"/>
            <a:ext cx="8238226" cy="1595887"/>
          </a:xfrm>
        </p:spPr>
        <p:txBody>
          <a:bodyPr rtlCol="0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real life example </a:t>
            </a:r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how </a:t>
            </a: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make </a:t>
            </a:r>
            <a:r>
              <a:rPr lang="en-US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choices</a:t>
            </a:r>
            <a:endParaRPr lang="en-GB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D:\DevAfterWork\metro-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358" y="2909455"/>
            <a:ext cx="7414257" cy="748144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  <a:endParaRPr lang="en-GB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D:\DevAfterWork\metro-syste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22" y="2277819"/>
            <a:ext cx="5317848" cy="2294453"/>
          </a:xfrm>
          <a:prstGeom prst="rect">
            <a:avLst/>
          </a:prstGeom>
          <a:noFill/>
          <a:ln>
            <a:noFill/>
          </a:ln>
          <a:effectLst>
            <a:outerShdw blurRad="431800" dist="38100" dir="5400000" sx="106000" sy="106000" algn="t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5960" y="1062581"/>
            <a:ext cx="6476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</a:t>
            </a:r>
          </a:p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docs.servicestack.net/netcore-windows-desktop</a:t>
            </a:r>
            <a:endParaRPr lang="en-US" sz="1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://dev.to/nishthasinghuk/check-out-avalonia-a-cross-platform-user-interface-toolkit-for-the-net-core--</a:t>
            </a:r>
            <a:r>
              <a:rPr lang="en-US" sz="1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g9j</a:t>
            </a:r>
            <a:endParaRPr lang="en-US" sz="2800" b="1" dirty="0" smtClean="0">
              <a:solidFill>
                <a:schemeClr val="tx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374" y="4382256"/>
            <a:ext cx="540083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</a:p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ASP.NET Core MVC</a:t>
            </a:r>
          </a:p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https://docs.microsoft.com/en-us/aspnet/core/tutorials/first-mvc-app/?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view=aspnetcore-2.2</a:t>
            </a:r>
            <a:endParaRPr lang="en-US" sz="1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05680" y="2582165"/>
            <a:ext cx="304557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</a:t>
            </a:r>
          </a:p>
          <a:p>
            <a:r>
              <a:rPr lang="en-US" sz="12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</a:t>
            </a: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dotnet.microsoft.com/apps/mobile</a:t>
            </a:r>
            <a:endParaRPr lang="en-US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379" y="2542531"/>
            <a:ext cx="26986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IoT</a:t>
            </a:r>
            <a:endParaRPr lang="en-US" sz="2800" b="1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Build apps that run on </a:t>
            </a:r>
            <a:endParaRPr lang="en-US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Raspberry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Pi, </a:t>
            </a:r>
            <a:r>
              <a:rPr lang="en-US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MinnowBoard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MAX, </a:t>
            </a:r>
            <a:endParaRPr lang="en-US" sz="12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DragonBoard</a:t>
            </a: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410c, and more</a:t>
            </a:r>
            <a:endParaRPr lang="en-US" sz="1200" b="1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dotnet.microsoft.com/apps/iot</a:t>
            </a:r>
            <a:endParaRPr lang="en-US" sz="1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0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8924" y="5444956"/>
            <a:ext cx="40414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Gaming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Unity : Developing Your First Game with Unity and C</a:t>
            </a:r>
            <a:r>
              <a:rPr lang="en-US" sz="12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</a:p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https://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msdn.microsoft.com/en-us/magazine/dn759441.aspx</a:t>
            </a:r>
            <a:endParaRPr lang="en-US" sz="1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11" name="Picture 3" descr="D:\DevAfterWork\metro-system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4718" y="2164852"/>
            <a:ext cx="5158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</a:t>
            </a:r>
            <a:endParaRPr lang="en-US" sz="5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</a:t>
            </a:r>
            <a:endParaRPr lang="en-US" sz="5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endParaRPr lang="en-US" sz="5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https://dotnet.microsoft.com/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7" name="Picture 3" descr="D:\DevAfterWork\metro-syste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3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20734"/>
              </p:ext>
            </p:extLst>
          </p:nvPr>
        </p:nvGraphicFramePr>
        <p:xfrm>
          <a:off x="1672505" y="2664106"/>
          <a:ext cx="6163290" cy="3346041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32658"/>
                <a:gridCol w="1232658"/>
                <a:gridCol w="1232658"/>
                <a:gridCol w="1232658"/>
                <a:gridCol w="1232658"/>
              </a:tblGrid>
              <a:tr h="766756">
                <a:tc gridSpan="5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Worldwide, Feb 2019 compared to a year ago: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6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Rank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Change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Language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Share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Trend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  <a:tr h="36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26.42%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5.20%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  <a:tr h="36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21.20%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-1.30%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  <a:tr h="736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Javascript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8.21%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-0.30%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  <a:tr h="3684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7.57%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-0.50%</a:t>
                      </a:r>
                      <a:endParaRPr lang="en-US" sz="1100" b="1" i="0" u="none" strike="noStrike" dirty="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45050" y="783771"/>
            <a:ext cx="8633361" cy="17817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 search:</a:t>
            </a:r>
          </a:p>
          <a:p>
            <a:pPr marL="0" indent="0">
              <a:buNone/>
            </a:pPr>
            <a:r>
              <a:rPr lang="en-US" sz="57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Popularity </a:t>
            </a:r>
            <a:r>
              <a:rPr lang="en-US" sz="45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programming languages</a:t>
            </a:r>
            <a:endParaRPr lang="en-US" sz="4500" b="1" dirty="0" smtClean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http://pypl.github.io</a:t>
            </a: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/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https://insights.stackoverflow.com/survey/2018/#technology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8" name="Picture 3" descr="D:\DevAfterWork\metro-syste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63235" y="1063775"/>
            <a:ext cx="5681218" cy="322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https://insights.stackoverflow.com/survey/2018/#</a:t>
            </a:r>
            <a:r>
              <a:rPr lang="en-US" sz="1100" dirty="0" smtClean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development-environments-and-tools</a:t>
            </a: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8" y="1575749"/>
            <a:ext cx="7703301" cy="43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8" name="Picture 3" descr="D:\DevAfterWork\metro-syste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7" y="2006486"/>
            <a:ext cx="7556740" cy="31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1159" y="1500996"/>
            <a:ext cx="6539271" cy="3536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3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</a:t>
            </a: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://insights.stackoverflow.com/survey/2018/#</a:t>
            </a:r>
            <a:r>
              <a:rPr lang="en-US" sz="1300" dirty="0" smtClean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technology-developers-primary-operating-systems</a:t>
            </a:r>
            <a:endParaRPr lang="en-US" sz="13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1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5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I learn .NET, C#?</a:t>
            </a:r>
          </a:p>
        </p:txBody>
      </p:sp>
      <p:pic>
        <p:nvPicPr>
          <p:cNvPr id="6" name="Picture 3" descr="D:\DevAfterWork\metro-syste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71" y="5727737"/>
            <a:ext cx="1675996" cy="7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9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77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3864</TotalTime>
  <Words>475</Words>
  <Application>Microsoft Office PowerPoint</Application>
  <PresentationFormat>Custom</PresentationFormat>
  <Paragraphs>109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TF03431377</vt:lpstr>
      <vt:lpstr>.Net – made easy</vt:lpstr>
      <vt:lpstr>What are we going to talk about</vt:lpstr>
      <vt:lpstr>A real life example  - how do we make choices</vt:lpstr>
      <vt:lpstr>Should I learn .NET, C#?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</vt:lpstr>
      <vt:lpstr>Experience</vt:lpstr>
      <vt:lpstr>Continues to improve over time</vt:lpstr>
      <vt:lpstr>Easy to learn</vt:lpstr>
      <vt:lpstr>Costs</vt:lpstr>
      <vt:lpstr>NET Core templates  Live Demo</vt:lpstr>
      <vt:lpstr>PowerPoint Presentation</vt:lpstr>
      <vt:lpstr>Take away</vt:lpstr>
    </vt:vector>
  </TitlesOfParts>
  <Company>METRO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– made easy</dc:title>
  <dc:creator>Rotaru, Florin</dc:creator>
  <cp:lastModifiedBy>Rotaru, Florin</cp:lastModifiedBy>
  <cp:revision>48</cp:revision>
  <dcterms:created xsi:type="dcterms:W3CDTF">2019-03-06T09:10:50Z</dcterms:created>
  <dcterms:modified xsi:type="dcterms:W3CDTF">2019-03-27T16:34:31Z</dcterms:modified>
</cp:coreProperties>
</file>