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75" r:id="rId6"/>
    <p:sldId id="279" r:id="rId7"/>
    <p:sldId id="276" r:id="rId8"/>
    <p:sldId id="277" r:id="rId9"/>
    <p:sldId id="278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0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5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2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56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2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7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9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99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3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4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8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AD9FD67-1E14-4058-8C7E-B850D369C54C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BB7EECF-1410-4E73-B8D7-F63517A6D1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25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85361"/>
          </a:xfrm>
        </p:spPr>
        <p:txBody>
          <a:bodyPr/>
          <a:lstStyle/>
          <a:p>
            <a:r>
              <a:rPr lang="ru-RU" dirty="0"/>
              <a:t>Книжный-магазин</a:t>
            </a:r>
            <a:br>
              <a:rPr lang="ru-RU" dirty="0"/>
            </a:br>
            <a:r>
              <a:rPr lang="ru-RU" dirty="0"/>
              <a:t>(продажи через терминал)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91A9B-C452-42F0-88F6-FA1F634ADD42}"/>
              </a:ext>
            </a:extLst>
          </p:cNvPr>
          <p:cNvSpPr txBox="1"/>
          <p:nvPr/>
        </p:nvSpPr>
        <p:spPr>
          <a:xfrm>
            <a:off x="9613271" y="4661995"/>
            <a:ext cx="2109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Исполнители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Гареев В.С</a:t>
            </a:r>
          </a:p>
          <a:p>
            <a:r>
              <a:rPr lang="ru-RU" dirty="0">
                <a:solidFill>
                  <a:schemeClr val="bg1"/>
                </a:solidFill>
              </a:rPr>
              <a:t>Давыдов Р.Д</a:t>
            </a:r>
          </a:p>
          <a:p>
            <a:r>
              <a:rPr lang="ru-RU" dirty="0">
                <a:solidFill>
                  <a:schemeClr val="bg1"/>
                </a:solidFill>
              </a:rPr>
              <a:t>Арсланов А.А</a:t>
            </a:r>
          </a:p>
          <a:p>
            <a:r>
              <a:rPr lang="ru-RU" dirty="0">
                <a:solidFill>
                  <a:schemeClr val="bg1"/>
                </a:solidFill>
              </a:rPr>
              <a:t>Поморцев Е.С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D7966-EFB9-445E-863D-B91F45EC8805}"/>
              </a:ext>
            </a:extLst>
          </p:cNvPr>
          <p:cNvSpPr txBox="1"/>
          <p:nvPr/>
        </p:nvSpPr>
        <p:spPr>
          <a:xfrm>
            <a:off x="5705508" y="633742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2021г</a:t>
            </a:r>
          </a:p>
        </p:txBody>
      </p:sp>
    </p:spTree>
    <p:extLst>
      <p:ext uri="{BB962C8B-B14F-4D97-AF65-F5344CB8AC3E}">
        <p14:creationId xmlns:p14="http://schemas.microsoft.com/office/powerpoint/2010/main" val="34632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D00A8-B9BC-41A3-A89F-A0D22165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67899-A338-49B4-AF09-B2F4DF3B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Прототип интернет-магазина сделан в программе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C# WPF.</a:t>
            </a:r>
          </a:p>
        </p:txBody>
      </p:sp>
    </p:spTree>
    <p:extLst>
      <p:ext uri="{BB962C8B-B14F-4D97-AF65-F5344CB8AC3E}">
        <p14:creationId xmlns:p14="http://schemas.microsoft.com/office/powerpoint/2010/main" val="374029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45" y="1632003"/>
            <a:ext cx="6397310" cy="35939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5845" y="718699"/>
            <a:ext cx="274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Окно авторизации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04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0" y="1583856"/>
            <a:ext cx="6937418" cy="36902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3497" y="692671"/>
            <a:ext cx="468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Главный экран администратора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26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83" y="1589882"/>
            <a:ext cx="6148831" cy="36782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0566" y="795520"/>
            <a:ext cx="397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Управление сотрудниками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00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41" y="1795330"/>
            <a:ext cx="6567518" cy="326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1387" y="770051"/>
            <a:ext cx="400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Управление каталогом книг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34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44" y="1626071"/>
            <a:ext cx="6898510" cy="3605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8557" y="804989"/>
            <a:ext cx="383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Главный экран сотрудника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5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10" y="1719024"/>
            <a:ext cx="6106377" cy="3419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4011" y="905795"/>
            <a:ext cx="358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Окно просмотра заказов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69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8837" y="839404"/>
            <a:ext cx="249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Просмотр заказа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04" y="1623839"/>
            <a:ext cx="6642991" cy="36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1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31" y="1426736"/>
            <a:ext cx="2847737" cy="5062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6545" y="787015"/>
            <a:ext cx="415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Главный экран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1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05" y="1120012"/>
            <a:ext cx="3534990" cy="5442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7759" y="658347"/>
            <a:ext cx="133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Каталог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930B4-FFBE-40E0-89F3-C32AEAA8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автоматизированная информационная система</a:t>
            </a:r>
            <a:br>
              <a:rPr lang="ru-RU" b="1" dirty="0"/>
            </a:br>
            <a:r>
              <a:rPr lang="ru-RU" b="1" dirty="0"/>
              <a:t>«Книжный магазин»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DDD0F-737E-4E7F-BCC6-4C2E0E71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4280"/>
          </a:xfrm>
        </p:spPr>
        <p:txBody>
          <a:bodyPr anchor="t"/>
          <a:lstStyle/>
          <a:p>
            <a:r>
              <a:rPr lang="ru-RU" dirty="0"/>
              <a:t>Выбранная методология</a:t>
            </a:r>
            <a:r>
              <a:rPr lang="en-US" dirty="0"/>
              <a:t>: </a:t>
            </a:r>
            <a:r>
              <a:rPr lang="ru-RU" b="1" dirty="0" err="1"/>
              <a:t>Канбан</a:t>
            </a:r>
            <a:r>
              <a:rPr lang="ru-RU" dirty="0"/>
              <a:t> — это специальная система организации для управления задачами в различных бизнес-процессах. Этот инструмент позволяет оптимизировать работу на производстве через разделение объемных этапов на множество отдельных операций. Цель внедрения </a:t>
            </a:r>
            <a:r>
              <a:rPr lang="ru-RU" dirty="0" err="1"/>
              <a:t>Канбан</a:t>
            </a:r>
            <a:r>
              <a:rPr lang="ru-RU" dirty="0"/>
              <a:t> заключается в контроле за рабочим процессом, отслеживании нагрузки специалистов.</a:t>
            </a:r>
          </a:p>
          <a:p>
            <a:r>
              <a:rPr lang="ru-RU" dirty="0"/>
              <a:t>Роли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63FBE3-75E2-4C25-B21F-B7BB90B4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47" y="3898419"/>
            <a:ext cx="52387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5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69" y="1679082"/>
            <a:ext cx="3079261" cy="47411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8404" y="993483"/>
            <a:ext cx="69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информации о книге при нажатии на неё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75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69" y="1059946"/>
            <a:ext cx="3451862" cy="53148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9776" y="598281"/>
            <a:ext cx="13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Корзина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748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03" y="1344966"/>
            <a:ext cx="3248794" cy="5002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2345" y="719814"/>
            <a:ext cx="444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Окно «Завершение оплаты»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95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A42818-5275-4507-9FB0-C724557B33F6}"/>
              </a:ext>
            </a:extLst>
          </p:cNvPr>
          <p:cNvSpPr txBox="1"/>
          <p:nvPr/>
        </p:nvSpPr>
        <p:spPr>
          <a:xfrm>
            <a:off x="3872345" y="719814"/>
            <a:ext cx="444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398AD-ADD1-4E6A-8345-C78A7E8606DA}"/>
              </a:ext>
            </a:extLst>
          </p:cNvPr>
          <p:cNvSpPr txBox="1"/>
          <p:nvPr/>
        </p:nvSpPr>
        <p:spPr>
          <a:xfrm>
            <a:off x="5121020" y="719814"/>
            <a:ext cx="19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чека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ECC8FF-D356-480F-AA10-E3DE1D5B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43" y="1332103"/>
            <a:ext cx="5307314" cy="50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17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9622" y="2859578"/>
            <a:ext cx="8695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657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C93B3-1070-43DB-90D7-41C7BC63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622420-7EF1-4BE8-97E1-6EAA5390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Проектирование требований к программному продукту</a:t>
            </a:r>
            <a:endParaRPr lang="en-US" dirty="0"/>
          </a:p>
          <a:p>
            <a:r>
              <a:rPr lang="ru-RU" dirty="0"/>
              <a:t>Проектирование ПО</a:t>
            </a:r>
            <a:endParaRPr lang="en-US" dirty="0"/>
          </a:p>
          <a:p>
            <a:r>
              <a:rPr lang="ru-RU" dirty="0"/>
              <a:t>Разработка прототипа ПО. Разработка интерфейса программы</a:t>
            </a:r>
            <a:endParaRPr lang="en-US" dirty="0"/>
          </a:p>
          <a:p>
            <a:r>
              <a:rPr lang="ru-RU" dirty="0"/>
              <a:t>Разработка функционала программы (функционал каждого пользователя)</a:t>
            </a:r>
            <a:endParaRPr lang="en-US" dirty="0"/>
          </a:p>
          <a:p>
            <a:r>
              <a:rPr lang="ru-RU" dirty="0"/>
              <a:t>Тестирование программного продукта и составление программной документации</a:t>
            </a:r>
            <a:endParaRPr lang="en-US" dirty="0"/>
          </a:p>
          <a:p>
            <a:r>
              <a:rPr lang="ru-RU" dirty="0"/>
              <a:t>Сдача программного продукта в эксплуатацию</a:t>
            </a:r>
          </a:p>
        </p:txBody>
      </p:sp>
    </p:spTree>
    <p:extLst>
      <p:ext uri="{BB962C8B-B14F-4D97-AF65-F5344CB8AC3E}">
        <p14:creationId xmlns:p14="http://schemas.microsoft.com/office/powerpoint/2010/main" val="13192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D28B0-37F0-4B00-BB81-B0F5FEB9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8CEF-7A6A-46EC-B090-6E981E1B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Автоматизированная информационная система «Книжный магазин» должна обеспечивать выполнение функций: </a:t>
            </a:r>
            <a:endParaRPr lang="ru-RU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поиск книг в каталоге (по автору, жанру, и </a:t>
            </a:r>
            <a:r>
              <a:rPr lang="ru-RU" dirty="0" err="1"/>
              <a:t>т.п</a:t>
            </a:r>
            <a:r>
              <a:rPr lang="ru-RU" dirty="0"/>
              <a:t>);</a:t>
            </a:r>
            <a:endParaRPr lang="ru-RU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составление корзины;</a:t>
            </a:r>
            <a:endParaRPr lang="ru-RU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редактирование содержимого корзины;</a:t>
            </a:r>
            <a:endParaRPr lang="ru-RU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просмотр содержимого корзины (от имени покупателя);</a:t>
            </a:r>
            <a:endParaRPr lang="ru-RU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просмотр содержимого заказа (от имени сотрудника магазина);</a:t>
            </a:r>
            <a:endParaRPr lang="ru-RU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формирование и печать чека</a:t>
            </a:r>
            <a:r>
              <a:rPr lang="en-US" dirty="0"/>
              <a:t>;</a:t>
            </a:r>
            <a:endParaRPr lang="ru-RU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просмотр отчетности за определенный период времени и возможность сохранения ее в формате документов MS </a:t>
            </a:r>
            <a:r>
              <a:rPr lang="ru-RU" dirty="0" err="1"/>
              <a:t>Word</a:t>
            </a:r>
            <a:r>
              <a:rPr lang="ru-RU" dirty="0"/>
              <a:t> или MS </a:t>
            </a:r>
            <a:r>
              <a:rPr lang="ru-RU" dirty="0" err="1"/>
              <a:t>Excel</a:t>
            </a:r>
            <a:r>
              <a:rPr lang="ru-RU" dirty="0"/>
              <a:t>;</a:t>
            </a:r>
            <a:endParaRPr lang="ru-RU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просмотр администрацией всей информации системы и редактирование её;</a:t>
            </a:r>
            <a:endParaRPr lang="ru-RU" sz="1200" dirty="0"/>
          </a:p>
          <a:p>
            <a:pPr marL="0" indent="0">
              <a:buNone/>
            </a:pPr>
            <a:r>
              <a:rPr lang="ru-RU" dirty="0"/>
              <a:t>Первичный документ для формирования чека о покупке - каталог товаров, и информация о самой покупке.</a:t>
            </a:r>
          </a:p>
          <a:p>
            <a:pPr marL="0" indent="0">
              <a:buNone/>
            </a:pPr>
            <a:r>
              <a:rPr lang="ru-RU" dirty="0"/>
              <a:t>Выходным документом будет являться чек о совершенной покупке.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38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F4090-6998-4CD0-A1D0-667D3BDF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AC9A9A-33B2-4B95-8AE5-7D3A9EF24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15" y="2153232"/>
            <a:ext cx="8727194" cy="4490163"/>
          </a:xfrm>
        </p:spPr>
      </p:pic>
    </p:spTree>
    <p:extLst>
      <p:ext uri="{BB962C8B-B14F-4D97-AF65-F5344CB8AC3E}">
        <p14:creationId xmlns:p14="http://schemas.microsoft.com/office/powerpoint/2010/main" val="308461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76E42-8D5A-42D2-94CB-2B7927FD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CB8506-23EA-4994-9BBC-B26C27A85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52" y="1798670"/>
            <a:ext cx="9381896" cy="5059330"/>
          </a:xfrm>
        </p:spPr>
      </p:pic>
    </p:spTree>
    <p:extLst>
      <p:ext uri="{BB962C8B-B14F-4D97-AF65-F5344CB8AC3E}">
        <p14:creationId xmlns:p14="http://schemas.microsoft.com/office/powerpoint/2010/main" val="276013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F4090-6998-4CD0-A1D0-667D3BDF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5F1B3BF-70BC-4150-AD5E-A52B531E3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34" y="2181225"/>
            <a:ext cx="3245679" cy="4116938"/>
          </a:xfrm>
        </p:spPr>
      </p:pic>
    </p:spTree>
    <p:extLst>
      <p:ext uri="{BB962C8B-B14F-4D97-AF65-F5344CB8AC3E}">
        <p14:creationId xmlns:p14="http://schemas.microsoft.com/office/powerpoint/2010/main" val="229659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F4090-6998-4CD0-A1D0-667D3BDF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модель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979787-3DDB-4192-98AF-B83704209B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192" y="2376439"/>
            <a:ext cx="5381069" cy="31472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A5ED1C-A411-4A8E-8145-8796562DCE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2261" y="2376438"/>
            <a:ext cx="5381069" cy="31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4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37D43-6299-4718-9E76-97A5FA9B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9F54F3-B573-489E-9D87-7D2A8D40F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868" y="2181225"/>
            <a:ext cx="9938264" cy="3678238"/>
          </a:xfrm>
        </p:spPr>
      </p:pic>
    </p:spTree>
    <p:extLst>
      <p:ext uri="{BB962C8B-B14F-4D97-AF65-F5344CB8AC3E}">
        <p14:creationId xmlns:p14="http://schemas.microsoft.com/office/powerpoint/2010/main" val="131162546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112</TotalTime>
  <Words>284</Words>
  <Application>Microsoft Office PowerPoint</Application>
  <PresentationFormat>Широкоэкранный</PresentationFormat>
  <Paragraphs>50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Corbel</vt:lpstr>
      <vt:lpstr>Gill Sans MT</vt:lpstr>
      <vt:lpstr>Wingdings 2</vt:lpstr>
      <vt:lpstr>Дивиденд</vt:lpstr>
      <vt:lpstr>Книжный-магазин (продажи через терминал)</vt:lpstr>
      <vt:lpstr>автоматизированная информационная система «Книжный магазин»</vt:lpstr>
      <vt:lpstr>Этапы разработки</vt:lpstr>
      <vt:lpstr>Проектирование ПО</vt:lpstr>
      <vt:lpstr>Usecase диаграмма</vt:lpstr>
      <vt:lpstr>Диаграмма деятельности</vt:lpstr>
      <vt:lpstr>Диаграмма классов</vt:lpstr>
      <vt:lpstr>Функциональная модель</vt:lpstr>
      <vt:lpstr>Диаграмма ганта</vt:lpstr>
      <vt:lpstr>Прототип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Наименование проекта</dc:title>
  <dc:creator>Вадим Гареев</dc:creator>
  <cp:lastModifiedBy>Вадим Гареев</cp:lastModifiedBy>
  <cp:revision>13</cp:revision>
  <dcterms:created xsi:type="dcterms:W3CDTF">2021-10-05T04:45:25Z</dcterms:created>
  <dcterms:modified xsi:type="dcterms:W3CDTF">2021-10-12T19:15:18Z</dcterms:modified>
</cp:coreProperties>
</file>