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AC3-BCE6-2641-BC22-16659A48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19A5-9DE8-4047-9C78-FB19B1016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AB8C-1E1C-8445-BA75-A74F5FB6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1314-8B68-0B4E-B523-89C35D4F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C229-6F34-6D45-9CF2-2F06962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A7C-8F0A-1848-BAC1-C243AA5D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EF372-9DE8-AE42-92A0-65D00CCF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8ABD-F524-314A-9EC9-BA493F2A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7381-E7C1-0446-A8D7-1690E0C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954E-2620-044F-B9D2-8080D026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5D9FF-CD9F-B640-91F0-D04044CE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E0D89-D3ED-1746-8052-047F509B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E1AB-A999-BB42-A4CD-DCF95783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261-1BDD-EE45-B59B-EA89A66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D1B5-7162-D441-8BB7-ECD6DBAE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14A3-50F7-C743-B28D-A0F3183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5A4B-CC91-294F-B65A-674CC8F6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B825-3ECF-6B44-A0F9-D8655709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96CB-A373-4A42-A261-F0A91873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A9C6-278B-DD48-830E-1EC1739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539E-BBCF-3642-9C77-A23E45A3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F551-8860-FE4A-A3AA-649E90DE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5CC9-8FAE-FB43-9462-355CBA3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9219-1DAA-CD4D-B189-842BABCD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D964-F268-3E4D-922F-D66B5E3E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396F-F193-1642-9A2C-3FBF12EE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6022-7E33-A043-9205-1EFAE5D2A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1B7C0-9F5B-CA46-98A6-1EF684AA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D979-5B95-4C4C-A9BE-7B8E923B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523B-5DA3-174D-9E72-C5AE366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7936-7721-4446-A04A-4BAD18DC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453B-9BE5-9642-B4B2-5F12186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ACBE-37AF-7E40-BA91-4337C5F6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593A-95AF-2447-8587-EC0F30E9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230BD-B661-2E44-8AF8-46E305CF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07F0-4D29-614D-9E6F-ACEAEC4B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EB49-30AA-EC47-96EC-62E4B3C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90136-719C-C645-A31A-CEEAEC0F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52A1C-AD0F-5B49-9AB8-8F8E2699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34-B9D1-C54C-A977-698EF353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F0705-C58F-FF41-A066-F1EADC4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B2509-284D-7D4A-A57B-717AAC0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9D3AB-67C5-164A-AC75-36346B7A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A7C44-46BA-1743-80E7-E4016784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21890-A09C-0B41-82D6-B8AB25CF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F6E4-CCBB-F249-88BD-CC7642C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6A7A-1777-5347-AC2F-362BFF1C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4106-D568-AA40-A6D0-FC896F6F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6AEF-EF48-6349-9C07-A2BF8028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7601A-DC68-8345-A9DF-8BD7861E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2AC2-E73C-C349-8989-00258222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3029-36AC-6D47-9F5E-9922793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1E21-94C8-BD4F-B8BD-E30E4302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4F13-3D9D-C646-817C-D05AFB00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2A101-6F71-6B4E-B464-4AFF035A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0DEE-4886-5944-9196-6C896CD3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6B138-495B-B849-89BE-696568BD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9435-14DD-4D4C-9F5C-00090DE6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E3A4-325D-754C-8078-AA631D5D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299DE-794F-4D44-A35A-DD066A09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F2C1-F2D5-A146-B1A0-31F86B331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7EAF-1A10-DD4A-B662-F997FE0EF311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2E7D-49E3-8F41-99F3-26F2BA33F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6F3A-8138-AA44-8E81-CB8B9471B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49C2-9966-924B-985E-DAA7B70B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83C76-E810-2E4E-B6EF-89183166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19" y="2539999"/>
            <a:ext cx="3065517" cy="177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D1866-B563-7C47-9510-F0FB40ED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97" y="2540000"/>
            <a:ext cx="16129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FA58BF-BCFF-7740-ACD4-FCD77084842E}"/>
              </a:ext>
            </a:extLst>
          </p:cNvPr>
          <p:cNvSpPr txBox="1"/>
          <p:nvPr/>
        </p:nvSpPr>
        <p:spPr>
          <a:xfrm>
            <a:off x="827903" y="4317999"/>
            <a:ext cx="247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*We are not affiliated, associated, authorized, endorsed by, or in any way officially connected with </a:t>
            </a:r>
            <a:r>
              <a:rPr lang="en-US" sz="1100" dirty="0" err="1"/>
              <a:t>PopED</a:t>
            </a:r>
            <a:r>
              <a:rPr lang="en-US" sz="1100" dirty="0"/>
              <a:t>, or any of its subsidiaries or its affiliates.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17291-DF05-464B-8930-31AEAD6D1282}"/>
              </a:ext>
            </a:extLst>
          </p:cNvPr>
          <p:cNvSpPr txBox="1"/>
          <p:nvPr/>
        </p:nvSpPr>
        <p:spPr>
          <a:xfrm>
            <a:off x="9279392" y="4317999"/>
            <a:ext cx="247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*Only Kyle is affiliated, associated, authorized, endorsed by, or in any way officially connected with </a:t>
            </a:r>
            <a:r>
              <a:rPr lang="en-US" sz="1100" dirty="0" err="1"/>
              <a:t>mrgsolve</a:t>
            </a:r>
            <a:r>
              <a:rPr lang="en-US" sz="1100" dirty="0"/>
              <a:t>, or any of its subsidiaries or its affiliates.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AF979-E918-3744-8F15-1919F9AA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50" y="5902518"/>
            <a:ext cx="3272499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Waterhouse</dc:creator>
  <cp:lastModifiedBy>Tim Waterhouse</cp:lastModifiedBy>
  <cp:revision>5</cp:revision>
  <dcterms:created xsi:type="dcterms:W3CDTF">2020-05-23T20:18:37Z</dcterms:created>
  <dcterms:modified xsi:type="dcterms:W3CDTF">2020-05-23T20:38:27Z</dcterms:modified>
</cp:coreProperties>
</file>