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8" r:id="rId2"/>
    <p:sldId id="301" r:id="rId3"/>
    <p:sldId id="300" r:id="rId4"/>
    <p:sldId id="302" r:id="rId5"/>
    <p:sldId id="303" r:id="rId6"/>
    <p:sldId id="310" r:id="rId7"/>
    <p:sldId id="305" r:id="rId8"/>
    <p:sldId id="311" r:id="rId9"/>
    <p:sldId id="312" r:id="rId10"/>
    <p:sldId id="313" r:id="rId11"/>
    <p:sldId id="314" r:id="rId12"/>
    <p:sldId id="315" r:id="rId13"/>
    <p:sldId id="316" r:id="rId14"/>
    <p:sldId id="317" r:id="rId15"/>
    <p:sldId id="318" r:id="rId16"/>
    <p:sldId id="319" r:id="rId17"/>
    <p:sldId id="321" r:id="rId18"/>
    <p:sldId id="323" r:id="rId19"/>
    <p:sldId id="324" r:id="rId20"/>
    <p:sldId id="325" r:id="rId21"/>
    <p:sldId id="326" r:id="rId22"/>
    <p:sldId id="327" r:id="rId23"/>
    <p:sldId id="328" r:id="rId24"/>
    <p:sldId id="329" r:id="rId25"/>
    <p:sldId id="330" r:id="rId26"/>
    <p:sldId id="331" r:id="rId27"/>
    <p:sldId id="309" r:id="rId28"/>
  </p:sldIdLst>
  <p:sldSz cx="9144000" cy="5715000" type="screen16x10"/>
  <p:notesSz cx="9926638" cy="6797675"/>
  <p:defaultTextStyle>
    <a:defPPr>
      <a:defRPr lang="zh-CN"/>
    </a:defPPr>
    <a:lvl1pPr marL="0" algn="l" defTabSz="713105" rtl="0" eaLnBrk="1" latinLnBrk="0" hangingPunct="1">
      <a:defRPr sz="1405" kern="1200">
        <a:solidFill>
          <a:schemeClr val="tx1"/>
        </a:solidFill>
        <a:latin typeface="+mn-lt"/>
        <a:ea typeface="+mn-ea"/>
        <a:cs typeface="+mn-cs"/>
      </a:defRPr>
    </a:lvl1pPr>
    <a:lvl2pPr marL="356870" algn="l" defTabSz="713105" rtl="0" eaLnBrk="1" latinLnBrk="0" hangingPunct="1">
      <a:defRPr sz="1405" kern="1200">
        <a:solidFill>
          <a:schemeClr val="tx1"/>
        </a:solidFill>
        <a:latin typeface="+mn-lt"/>
        <a:ea typeface="+mn-ea"/>
        <a:cs typeface="+mn-cs"/>
      </a:defRPr>
    </a:lvl2pPr>
    <a:lvl3pPr marL="713105" algn="l" defTabSz="713105" rtl="0" eaLnBrk="1" latinLnBrk="0" hangingPunct="1">
      <a:defRPr sz="1405" kern="1200">
        <a:solidFill>
          <a:schemeClr val="tx1"/>
        </a:solidFill>
        <a:latin typeface="+mn-lt"/>
        <a:ea typeface="+mn-ea"/>
        <a:cs typeface="+mn-cs"/>
      </a:defRPr>
    </a:lvl3pPr>
    <a:lvl4pPr marL="1069975" algn="l" defTabSz="713105" rtl="0" eaLnBrk="1" latinLnBrk="0" hangingPunct="1">
      <a:defRPr sz="1405" kern="1200">
        <a:solidFill>
          <a:schemeClr val="tx1"/>
        </a:solidFill>
        <a:latin typeface="+mn-lt"/>
        <a:ea typeface="+mn-ea"/>
        <a:cs typeface="+mn-cs"/>
      </a:defRPr>
    </a:lvl4pPr>
    <a:lvl5pPr marL="1426210" algn="l" defTabSz="713105" rtl="0" eaLnBrk="1" latinLnBrk="0" hangingPunct="1">
      <a:defRPr sz="1405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105" rtl="0" eaLnBrk="1" latinLnBrk="0" hangingPunct="1">
      <a:defRPr sz="1405" kern="1200">
        <a:solidFill>
          <a:schemeClr val="tx1"/>
        </a:solidFill>
        <a:latin typeface="+mn-lt"/>
        <a:ea typeface="+mn-ea"/>
        <a:cs typeface="+mn-cs"/>
      </a:defRPr>
    </a:lvl6pPr>
    <a:lvl7pPr marL="2139950" algn="l" defTabSz="713105" rtl="0" eaLnBrk="1" latinLnBrk="0" hangingPunct="1">
      <a:defRPr sz="1405" kern="1200">
        <a:solidFill>
          <a:schemeClr val="tx1"/>
        </a:solidFill>
        <a:latin typeface="+mn-lt"/>
        <a:ea typeface="+mn-ea"/>
        <a:cs typeface="+mn-cs"/>
      </a:defRPr>
    </a:lvl7pPr>
    <a:lvl8pPr marL="2496185" algn="l" defTabSz="713105" rtl="0" eaLnBrk="1" latinLnBrk="0" hangingPunct="1">
      <a:defRPr sz="1405" kern="1200">
        <a:solidFill>
          <a:schemeClr val="tx1"/>
        </a:solidFill>
        <a:latin typeface="+mn-lt"/>
        <a:ea typeface="+mn-ea"/>
        <a:cs typeface="+mn-cs"/>
      </a:defRPr>
    </a:lvl8pPr>
    <a:lvl9pPr marL="2853055" algn="l" defTabSz="713105" rtl="0" eaLnBrk="1" latinLnBrk="0" hangingPunct="1">
      <a:defRPr sz="140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68">
          <p15:clr>
            <a:srgbClr val="A4A3A4"/>
          </p15:clr>
        </p15:guide>
        <p15:guide id="2" pos="278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C0000"/>
    <a:srgbClr val="567FCA"/>
    <a:srgbClr val="0000FF"/>
    <a:srgbClr val="FF0000"/>
    <a:srgbClr val="E2AC00"/>
    <a:srgbClr val="678CCF"/>
    <a:srgbClr val="7395D3"/>
    <a:srgbClr val="DA1F2A"/>
    <a:srgbClr val="5E4EA2"/>
    <a:srgbClr val="A5A8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33" autoAdjust="0"/>
    <p:restoredTop sz="92918" autoAdjust="0"/>
  </p:normalViewPr>
  <p:slideViewPr>
    <p:cSldViewPr snapToGrid="0">
      <p:cViewPr varScale="1">
        <p:scale>
          <a:sx n="94" d="100"/>
          <a:sy n="94" d="100"/>
        </p:scale>
        <p:origin x="960" y="82"/>
      </p:cViewPr>
      <p:guideLst>
        <p:guide orient="horz" pos="1868"/>
        <p:guide pos="278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622798" y="1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25B78B-0123-4F19-B58D-55C142F14251}" type="datetimeFigureOut">
              <a:rPr lang="zh-CN" altLang="en-US" smtClean="0"/>
              <a:t>2020/6/18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301543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622798" y="6456612"/>
            <a:ext cx="4301543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84DD41-85A9-4AE1-AC17-DAB55D4918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49898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622798" y="1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8DD73C-42CB-4D9E-8945-C30494FA19FD}" type="datetimeFigureOut">
              <a:rPr lang="zh-CN" altLang="en-US" smtClean="0"/>
              <a:t>2020/6/18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127375" y="849313"/>
            <a:ext cx="3671888" cy="2293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92664" y="3271381"/>
            <a:ext cx="7941310" cy="267658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301543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622798" y="6456612"/>
            <a:ext cx="4301543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32D6BC-CBAA-44AA-BDFA-D159C7C86E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77152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13105" rtl="0" eaLnBrk="1" latinLnBrk="0" hangingPunct="1">
      <a:defRPr sz="935" kern="1200">
        <a:solidFill>
          <a:schemeClr val="tx1"/>
        </a:solidFill>
        <a:latin typeface="+mn-lt"/>
        <a:ea typeface="+mn-ea"/>
        <a:cs typeface="+mn-cs"/>
      </a:defRPr>
    </a:lvl1pPr>
    <a:lvl2pPr marL="356870" algn="l" defTabSz="713105" rtl="0" eaLnBrk="1" latinLnBrk="0" hangingPunct="1">
      <a:defRPr sz="935" kern="1200">
        <a:solidFill>
          <a:schemeClr val="tx1"/>
        </a:solidFill>
        <a:latin typeface="+mn-lt"/>
        <a:ea typeface="+mn-ea"/>
        <a:cs typeface="+mn-cs"/>
      </a:defRPr>
    </a:lvl2pPr>
    <a:lvl3pPr marL="713105" algn="l" defTabSz="713105" rtl="0" eaLnBrk="1" latinLnBrk="0" hangingPunct="1">
      <a:defRPr sz="935" kern="1200">
        <a:solidFill>
          <a:schemeClr val="tx1"/>
        </a:solidFill>
        <a:latin typeface="+mn-lt"/>
        <a:ea typeface="+mn-ea"/>
        <a:cs typeface="+mn-cs"/>
      </a:defRPr>
    </a:lvl3pPr>
    <a:lvl4pPr marL="1069975" algn="l" defTabSz="713105" rtl="0" eaLnBrk="1" latinLnBrk="0" hangingPunct="1">
      <a:defRPr sz="935" kern="1200">
        <a:solidFill>
          <a:schemeClr val="tx1"/>
        </a:solidFill>
        <a:latin typeface="+mn-lt"/>
        <a:ea typeface="+mn-ea"/>
        <a:cs typeface="+mn-cs"/>
      </a:defRPr>
    </a:lvl4pPr>
    <a:lvl5pPr marL="1426210" algn="l" defTabSz="713105" rtl="0" eaLnBrk="1" latinLnBrk="0" hangingPunct="1">
      <a:defRPr sz="935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105" rtl="0" eaLnBrk="1" latinLnBrk="0" hangingPunct="1">
      <a:defRPr sz="935" kern="1200">
        <a:solidFill>
          <a:schemeClr val="tx1"/>
        </a:solidFill>
        <a:latin typeface="+mn-lt"/>
        <a:ea typeface="+mn-ea"/>
        <a:cs typeface="+mn-cs"/>
      </a:defRPr>
    </a:lvl6pPr>
    <a:lvl7pPr marL="2139950" algn="l" defTabSz="713105" rtl="0" eaLnBrk="1" latinLnBrk="0" hangingPunct="1">
      <a:defRPr sz="935" kern="1200">
        <a:solidFill>
          <a:schemeClr val="tx1"/>
        </a:solidFill>
        <a:latin typeface="+mn-lt"/>
        <a:ea typeface="+mn-ea"/>
        <a:cs typeface="+mn-cs"/>
      </a:defRPr>
    </a:lvl7pPr>
    <a:lvl8pPr marL="2496185" algn="l" defTabSz="713105" rtl="0" eaLnBrk="1" latinLnBrk="0" hangingPunct="1">
      <a:defRPr sz="935" kern="1200">
        <a:solidFill>
          <a:schemeClr val="tx1"/>
        </a:solidFill>
        <a:latin typeface="+mn-lt"/>
        <a:ea typeface="+mn-ea"/>
        <a:cs typeface="+mn-cs"/>
      </a:defRPr>
    </a:lvl8pPr>
    <a:lvl9pPr marL="2853055" algn="l" defTabSz="713105" rtl="0" eaLnBrk="1" latinLnBrk="0" hangingPunct="1">
      <a:defRPr sz="93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32D6BC-CBAA-44AA-BDFA-D159C7C86E9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6465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6D33-A4C7-4691-B1FC-A6E42AB0FB0C}" type="datetimeFigureOut">
              <a:rPr lang="zh-CN" altLang="en-US" smtClean="0"/>
              <a:t>2020/6/18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769E3-868F-4089-A92D-4CA0C86A41B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6D33-A4C7-4691-B1FC-A6E42AB0FB0C}" type="datetimeFigureOut">
              <a:rPr lang="zh-CN" altLang="en-US" smtClean="0"/>
              <a:t>2020/6/18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769E3-868F-4089-A92D-4CA0C86A41B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6D33-A4C7-4691-B1FC-A6E42AB0FB0C}" type="datetimeFigureOut">
              <a:rPr lang="zh-CN" altLang="en-US" smtClean="0"/>
              <a:t>2020/6/18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769E3-868F-4089-A92D-4CA0C86A41B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0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1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3541" y="178934"/>
            <a:ext cx="1258905" cy="339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直接连接符 5"/>
          <p:cNvCxnSpPr/>
          <p:nvPr userDrawn="1"/>
        </p:nvCxnSpPr>
        <p:spPr>
          <a:xfrm flipV="1">
            <a:off x="494183" y="798720"/>
            <a:ext cx="8423560" cy="2558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任意多边形: 形状 7"/>
          <p:cNvSpPr/>
          <p:nvPr userDrawn="1"/>
        </p:nvSpPr>
        <p:spPr>
          <a:xfrm>
            <a:off x="212651" y="178934"/>
            <a:ext cx="281532" cy="645375"/>
          </a:xfrm>
          <a:custGeom>
            <a:avLst/>
            <a:gdLst>
              <a:gd name="connsiteX0" fmla="*/ 0 w 375376"/>
              <a:gd name="connsiteY0" fmla="*/ 0 h 774450"/>
              <a:gd name="connsiteX1" fmla="*/ 65130 w 375376"/>
              <a:gd name="connsiteY1" fmla="*/ 6566 h 774450"/>
              <a:gd name="connsiteX2" fmla="*/ 375376 w 375376"/>
              <a:gd name="connsiteY2" fmla="*/ 387225 h 774450"/>
              <a:gd name="connsiteX3" fmla="*/ 65130 w 375376"/>
              <a:gd name="connsiteY3" fmla="*/ 767884 h 774450"/>
              <a:gd name="connsiteX4" fmla="*/ 0 w 375376"/>
              <a:gd name="connsiteY4" fmla="*/ 774450 h 774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5376" h="774450">
                <a:moveTo>
                  <a:pt x="0" y="0"/>
                </a:moveTo>
                <a:lnTo>
                  <a:pt x="65130" y="6566"/>
                </a:lnTo>
                <a:cubicBezTo>
                  <a:pt x="242187" y="42797"/>
                  <a:pt x="375376" y="199457"/>
                  <a:pt x="375376" y="387225"/>
                </a:cubicBezTo>
                <a:cubicBezTo>
                  <a:pt x="375376" y="574993"/>
                  <a:pt x="242187" y="731653"/>
                  <a:pt x="65130" y="767884"/>
                </a:cubicBezTo>
                <a:lnTo>
                  <a:pt x="0" y="774450"/>
                </a:lnTo>
                <a:close/>
              </a:path>
            </a:pathLst>
          </a:custGeom>
          <a:solidFill>
            <a:srgbClr val="CB30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5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8242932" y="420688"/>
            <a:ext cx="601109" cy="304271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eaLnBrk="1" hangingPunct="1">
              <a:buNone/>
            </a:pPr>
            <a:r>
              <a:rPr lang="en-US" altLang="zh-CN" sz="2000" b="1" dirty="0">
                <a:solidFill>
                  <a:schemeClr val="bg1"/>
                </a:solidFill>
              </a:rPr>
              <a:t>-</a:t>
            </a:r>
            <a:fld id="{9A0DB2DC-4C9A-4742-B13C-FB6460FD3503}" type="slidenum">
              <a:rPr lang="zh-CN" altLang="en-US" sz="2000" b="1" dirty="0">
                <a:solidFill>
                  <a:schemeClr val="bg1"/>
                </a:solidFill>
              </a:rPr>
              <a:t>‹#›</a:t>
            </a:fld>
            <a:r>
              <a:rPr lang="en-US" altLang="zh-CN" sz="2000" b="1" dirty="0">
                <a:solidFill>
                  <a:schemeClr val="bg1"/>
                </a:solidFill>
              </a:rPr>
              <a:t>-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timgsa.baidu.com/timg?image&amp;quality=80&amp;size=b9999_10000&amp;sec=1591937081510&amp;di=81c4d07bfbbe1ab485092cb2910f6c71&amp;imgtype=0&amp;src=http%3A%2F%2Fimg3.imgtn.bdimg.com%2Fit%2Fu%3D1213598213%2C3538026761%26fm%3D214%26gp%3D0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691" y="215900"/>
            <a:ext cx="2809980" cy="572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217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 advClick="0" advTm="9370">
        <p:blinds dir="vert"/>
      </p:transition>
    </mc:Choice>
    <mc:Fallback xmlns="">
      <p:transition spd="slow" advClick="0" advTm="9370">
        <p:blinds dir="vert"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1090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 advClick="0" advTm="9370">
        <p:blinds dir="vert"/>
      </p:transition>
    </mc:Choice>
    <mc:Fallback xmlns="">
      <p:transition spd="slow" advClick="0" advTm="9370">
        <p:blinds dir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6D33-A4C7-4691-B1FC-A6E42AB0FB0C}" type="datetimeFigureOut">
              <a:rPr lang="zh-CN" altLang="en-US" smtClean="0"/>
              <a:t>2020/6/18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769E3-868F-4089-A92D-4CA0C86A41B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6D33-A4C7-4691-B1FC-A6E42AB0FB0C}" type="datetimeFigureOut">
              <a:rPr lang="zh-CN" altLang="en-US" smtClean="0"/>
              <a:t>2020/6/18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769E3-868F-4089-A92D-4CA0C86A41B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6D33-A4C7-4691-B1FC-A6E42AB0FB0C}" type="datetimeFigureOut">
              <a:rPr lang="zh-CN" altLang="en-US" smtClean="0"/>
              <a:t>2020/6/18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769E3-868F-4089-A92D-4CA0C86A41B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6D33-A4C7-4691-B1FC-A6E42AB0FB0C}" type="datetimeFigureOut">
              <a:rPr lang="zh-CN" altLang="en-US" smtClean="0"/>
              <a:t>2020/6/18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769E3-868F-4089-A92D-4CA0C86A41B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6D33-A4C7-4691-B1FC-A6E42AB0FB0C}" type="datetimeFigureOut">
              <a:rPr lang="zh-CN" altLang="en-US" smtClean="0"/>
              <a:t>2020/6/18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769E3-868F-4089-A92D-4CA0C86A41B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6D33-A4C7-4691-B1FC-A6E42AB0FB0C}" type="datetimeFigureOut">
              <a:rPr lang="zh-CN" altLang="en-US" smtClean="0"/>
              <a:t>2020/6/18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769E3-868F-4089-A92D-4CA0C86A41B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6D33-A4C7-4691-B1FC-A6E42AB0FB0C}" type="datetimeFigureOut">
              <a:rPr lang="zh-CN" altLang="en-US" smtClean="0"/>
              <a:t>2020/6/18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769E3-868F-4089-A92D-4CA0C86A41B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6D33-A4C7-4691-B1FC-A6E42AB0FB0C}" type="datetimeFigureOut">
              <a:rPr lang="zh-CN" altLang="en-US" smtClean="0"/>
              <a:t>2020/6/18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769E3-868F-4089-A92D-4CA0C86A41B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0E6D33-A4C7-4691-B1FC-A6E42AB0FB0C}" type="datetimeFigureOut">
              <a:rPr lang="zh-CN" altLang="en-US" smtClean="0"/>
              <a:t>2020/6/18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1769E3-868F-4089-A92D-4CA0C86A41B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2" r:id="rId12"/>
    <p:sldLayoutId id="2147483663" r:id="rId13"/>
    <p:sldLayoutId id="2147483664" r:id="rId14"/>
    <p:sldLayoutId id="2147483665" r:id="rId15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13"/>
          <p:cNvSpPr>
            <a:spLocks noChangeArrowheads="1"/>
          </p:cNvSpPr>
          <p:nvPr/>
        </p:nvSpPr>
        <p:spPr bwMode="auto">
          <a:xfrm>
            <a:off x="786675" y="2016805"/>
            <a:ext cx="727845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400" b="1" dirty="0">
                <a:latin typeface="等线" panose="02010600030101010101" pitchFamily="2" charset="-122"/>
                <a:ea typeface="等线" panose="02010600030101010101" pitchFamily="2" charset="-122"/>
              </a:rPr>
              <a:t>《</a:t>
            </a:r>
            <a:r>
              <a:rPr lang="zh-CN" altLang="en-US" sz="2400" b="1" dirty="0">
                <a:latin typeface="等线" panose="02010600030101010101" pitchFamily="2" charset="-122"/>
                <a:ea typeface="等线" panose="02010600030101010101" pitchFamily="2" charset="-122"/>
              </a:rPr>
              <a:t>广东省人民政府关于培育发展</a:t>
            </a:r>
            <a:r>
              <a:rPr lang="zh-CN" altLang="en-US" sz="2400" b="1" dirty="0">
                <a:solidFill>
                  <a:srgbClr val="C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战略性支柱产业集群</a:t>
            </a:r>
            <a:r>
              <a:rPr lang="zh-CN" altLang="en-US" sz="2400" b="1" dirty="0">
                <a:latin typeface="等线" panose="02010600030101010101" pitchFamily="2" charset="-122"/>
                <a:ea typeface="等线" panose="02010600030101010101" pitchFamily="2" charset="-122"/>
              </a:rPr>
              <a:t>和</a:t>
            </a:r>
            <a:r>
              <a:rPr lang="zh-CN" altLang="en-US" sz="2400" b="1" dirty="0">
                <a:solidFill>
                  <a:srgbClr val="C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战略性新兴产业集群</a:t>
            </a:r>
            <a:r>
              <a:rPr lang="zh-CN" altLang="en-US" sz="2400" b="1" dirty="0">
                <a:latin typeface="等线" panose="02010600030101010101" pitchFamily="2" charset="-122"/>
                <a:ea typeface="等线" panose="02010600030101010101" pitchFamily="2" charset="-122"/>
              </a:rPr>
              <a:t>的意见</a:t>
            </a:r>
            <a:r>
              <a:rPr lang="en-US" altLang="zh-CN" sz="24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》</a:t>
            </a:r>
            <a:endParaRPr lang="zh-CN" altLang="en-US" sz="2400" b="1" spc="9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7" name="Picture 4" descr="挑战杯pp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26909" y="2857500"/>
            <a:ext cx="3882653" cy="257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任意多边形: 形状 3"/>
          <p:cNvSpPr/>
          <p:nvPr/>
        </p:nvSpPr>
        <p:spPr>
          <a:xfrm>
            <a:off x="457200" y="5152777"/>
            <a:ext cx="8229600" cy="295838"/>
          </a:xfrm>
          <a:custGeom>
            <a:avLst/>
            <a:gdLst>
              <a:gd name="connsiteX0" fmla="*/ 12192000 w 12192000"/>
              <a:gd name="connsiteY0" fmla="*/ 0 h 2363476"/>
              <a:gd name="connsiteX1" fmla="*/ 12192000 w 12192000"/>
              <a:gd name="connsiteY1" fmla="*/ 2363476 h 2363476"/>
              <a:gd name="connsiteX2" fmla="*/ 0 w 12192000"/>
              <a:gd name="connsiteY2" fmla="*/ 2363476 h 2363476"/>
              <a:gd name="connsiteX3" fmla="*/ 0 w 12192000"/>
              <a:gd name="connsiteY3" fmla="*/ 602771 h 2363476"/>
              <a:gd name="connsiteX4" fmla="*/ 12192000 w 12192000"/>
              <a:gd name="connsiteY4" fmla="*/ 0 h 2363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2363476">
                <a:moveTo>
                  <a:pt x="12192000" y="0"/>
                </a:moveTo>
                <a:lnTo>
                  <a:pt x="12192000" y="2363476"/>
                </a:lnTo>
                <a:lnTo>
                  <a:pt x="0" y="2363476"/>
                </a:lnTo>
                <a:lnTo>
                  <a:pt x="0" y="602771"/>
                </a:lnTo>
                <a:cubicBezTo>
                  <a:pt x="6096000" y="1395891"/>
                  <a:pt x="6096000" y="0"/>
                  <a:pt x="12192000" y="0"/>
                </a:cubicBezTo>
                <a:close/>
              </a:path>
            </a:pathLst>
          </a:custGeom>
          <a:solidFill>
            <a:srgbClr val="EBE1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17220">
              <a:defRPr/>
            </a:pPr>
            <a:endParaRPr lang="zh-CN" altLang="en-US" sz="1215" dirty="0">
              <a:solidFill>
                <a:srgbClr val="FFFFFF"/>
              </a:solidFill>
              <a:latin typeface="Arial" panose="020B0604020202020204"/>
              <a:ea typeface="微软雅黑" panose="020B050302020402020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411874" y="1150030"/>
            <a:ext cx="2031325" cy="8249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3600" b="1" dirty="0">
                <a:solidFill>
                  <a:srgbClr val="C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文件学习</a:t>
            </a:r>
            <a:endParaRPr lang="zh-CN" altLang="en-US" sz="3600" b="1" spc="90" dirty="0">
              <a:solidFill>
                <a:srgbClr val="C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13817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177200" y="3329693"/>
            <a:ext cx="8308848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4278871" y="960785"/>
            <a:ext cx="0" cy="4720755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圆角矩形 5"/>
          <p:cNvSpPr/>
          <p:nvPr/>
        </p:nvSpPr>
        <p:spPr>
          <a:xfrm>
            <a:off x="2730164" y="3030482"/>
            <a:ext cx="3099762" cy="578882"/>
          </a:xfrm>
          <a:prstGeom prst="roundRect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sz="2800" b="1" spc="300" dirty="0">
                <a:solidFill>
                  <a:schemeClr val="accent5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4. </a:t>
            </a:r>
            <a:r>
              <a:rPr lang="zh-CN" altLang="en-US" sz="2800" b="1" spc="300" dirty="0">
                <a:solidFill>
                  <a:schemeClr val="accent5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汽车产业集群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508404" y="848692"/>
            <a:ext cx="3667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 dirty="0" smtClean="0">
                <a:solidFill>
                  <a:schemeClr val="accent5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重点领域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20046" y="5181481"/>
            <a:ext cx="116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 dirty="0" smtClean="0">
                <a:solidFill>
                  <a:schemeClr val="accent5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重点区域</a:t>
            </a:r>
            <a:endParaRPr lang="zh-CN" altLang="en-US" sz="1800" b="1" dirty="0">
              <a:solidFill>
                <a:schemeClr val="accent5">
                  <a:lumMod val="50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192284" y="794370"/>
            <a:ext cx="116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 dirty="0" smtClean="0">
                <a:solidFill>
                  <a:schemeClr val="accent5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相关学科</a:t>
            </a:r>
            <a:endParaRPr lang="zh-CN" altLang="en-US" sz="1800" b="1" dirty="0">
              <a:solidFill>
                <a:schemeClr val="accent5">
                  <a:lumMod val="50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5262977" y="3961019"/>
            <a:ext cx="1794171" cy="6052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  <a:spcBef>
                <a:spcPts val="1200"/>
              </a:spcBef>
            </a:pPr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打造具有国际影响力的汽车产业集群。</a:t>
            </a:r>
          </a:p>
        </p:txBody>
      </p:sp>
      <p:sp>
        <p:nvSpPr>
          <p:cNvPr id="69" name="矩形 68"/>
          <p:cNvSpPr/>
          <p:nvPr/>
        </p:nvSpPr>
        <p:spPr>
          <a:xfrm>
            <a:off x="5138925" y="1417347"/>
            <a:ext cx="2933057" cy="1938992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pPr>
              <a:lnSpc>
                <a:spcPts val="1800"/>
              </a:lnSpc>
            </a:pPr>
            <a:r>
              <a:rPr lang="zh-CN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机械工程</a:t>
            </a:r>
            <a:endParaRPr lang="en-US" altLang="zh-CN" sz="1200" b="1" dirty="0" smtClean="0">
              <a:solidFill>
                <a:schemeClr val="tx1">
                  <a:lumMod val="65000"/>
                  <a:lumOff val="3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ts val="1800"/>
              </a:lnSpc>
            </a:pPr>
            <a:r>
              <a:rPr lang="zh-CN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仪器科学与技术</a:t>
            </a:r>
          </a:p>
          <a:p>
            <a:pPr>
              <a:lnSpc>
                <a:spcPts val="1800"/>
              </a:lnSpc>
            </a:pPr>
            <a:r>
              <a:rPr lang="zh-CN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控制科学与工程</a:t>
            </a:r>
            <a:endParaRPr lang="en-US" altLang="zh-CN" sz="1200" b="1" dirty="0" smtClean="0">
              <a:solidFill>
                <a:schemeClr val="tx1">
                  <a:lumMod val="65000"/>
                  <a:lumOff val="3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ts val="1800"/>
              </a:lnSpc>
            </a:pPr>
            <a:r>
              <a:rPr lang="zh-CN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电器工程 </a:t>
            </a:r>
          </a:p>
          <a:p>
            <a:pPr>
              <a:lnSpc>
                <a:spcPts val="1800"/>
              </a:lnSpc>
            </a:pPr>
            <a:endParaRPr lang="en-US" altLang="zh-CN" sz="1200" b="1" dirty="0" smtClean="0">
              <a:solidFill>
                <a:schemeClr val="tx1">
                  <a:lumMod val="65000"/>
                  <a:lumOff val="3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ts val="1800"/>
              </a:lnSpc>
            </a:pPr>
            <a:endParaRPr lang="en-US" altLang="zh-CN" sz="1200" b="1" dirty="0">
              <a:solidFill>
                <a:schemeClr val="tx1">
                  <a:lumMod val="65000"/>
                  <a:lumOff val="3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ts val="1800"/>
              </a:lnSpc>
            </a:pPr>
            <a:endParaRPr lang="en-US" altLang="zh-CN" sz="1200" b="1" dirty="0" smtClean="0">
              <a:solidFill>
                <a:schemeClr val="tx1">
                  <a:lumMod val="65000"/>
                  <a:lumOff val="3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ts val="1800"/>
              </a:lnSpc>
            </a:pPr>
            <a:endParaRPr lang="en-US" altLang="zh-CN" sz="1200" b="1" dirty="0">
              <a:solidFill>
                <a:schemeClr val="tx1">
                  <a:lumMod val="65000"/>
                  <a:lumOff val="3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ts val="1800"/>
              </a:lnSpc>
            </a:pPr>
            <a:r>
              <a:rPr lang="zh-CN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化学工程与技术 </a:t>
            </a:r>
            <a:endParaRPr lang="zh-CN" alt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ts val="1800"/>
              </a:lnSpc>
            </a:pPr>
            <a:r>
              <a:rPr lang="zh-CN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材料科学与工程</a:t>
            </a:r>
            <a:endParaRPr lang="zh-CN" alt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ts val="1800"/>
              </a:lnSpc>
            </a:pPr>
            <a:r>
              <a:rPr lang="zh-CN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环境科学与工程 </a:t>
            </a:r>
            <a:endParaRPr lang="zh-CN" alt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ts val="1800"/>
              </a:lnSpc>
            </a:pPr>
            <a:r>
              <a:rPr lang="zh-CN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设计</a:t>
            </a:r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学等</a:t>
            </a:r>
          </a:p>
        </p:txBody>
      </p:sp>
      <p:cxnSp>
        <p:nvCxnSpPr>
          <p:cNvPr id="71" name="直接连接符 70"/>
          <p:cNvCxnSpPr/>
          <p:nvPr/>
        </p:nvCxnSpPr>
        <p:spPr>
          <a:xfrm>
            <a:off x="501112" y="733586"/>
            <a:ext cx="7863124" cy="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矩形 72"/>
          <p:cNvSpPr/>
          <p:nvPr/>
        </p:nvSpPr>
        <p:spPr>
          <a:xfrm>
            <a:off x="1545147" y="1426097"/>
            <a:ext cx="2415703" cy="11182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传统与</a:t>
            </a:r>
            <a:r>
              <a:rPr lang="zh-CN" altLang="en-US" sz="140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新能源汽车</a:t>
            </a:r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共同发展，</a:t>
            </a:r>
          </a:p>
          <a:p>
            <a:pPr>
              <a:lnSpc>
                <a:spcPts val="2000"/>
              </a:lnSpc>
            </a:pPr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推广新能源及</a:t>
            </a:r>
            <a:r>
              <a:rPr lang="zh-CN" altLang="en-US" sz="140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智能网联汽车</a:t>
            </a:r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，</a:t>
            </a:r>
          </a:p>
          <a:p>
            <a:pPr>
              <a:lnSpc>
                <a:spcPts val="2000"/>
              </a:lnSpc>
            </a:pPr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扩大高端车型比例，</a:t>
            </a:r>
          </a:p>
          <a:p>
            <a:pPr>
              <a:lnSpc>
                <a:spcPts val="2000"/>
              </a:lnSpc>
            </a:pPr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提升新能源车比重</a:t>
            </a:r>
            <a:r>
              <a:rPr lang="zh-CN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。</a:t>
            </a:r>
            <a:endParaRPr lang="zh-CN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grpSp>
        <p:nvGrpSpPr>
          <p:cNvPr id="72" name="组合 71"/>
          <p:cNvGrpSpPr/>
          <p:nvPr/>
        </p:nvGrpSpPr>
        <p:grpSpPr>
          <a:xfrm rot="480666">
            <a:off x="1756791" y="3733553"/>
            <a:ext cx="1908000" cy="1440000"/>
            <a:chOff x="250824" y="2524121"/>
            <a:chExt cx="3981450" cy="3065456"/>
          </a:xfrm>
          <a:solidFill>
            <a:schemeClr val="bg1">
              <a:lumMod val="75000"/>
            </a:schemeClr>
          </a:solidFill>
          <a:effectLst/>
        </p:grpSpPr>
        <p:sp>
          <p:nvSpPr>
            <p:cNvPr id="74" name="zhanjiang">
              <a:hlinkClick r:id="" action="ppaction://macro?name=Slide2.zhanjiang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250824" y="4611679"/>
              <a:ext cx="722313" cy="977898"/>
            </a:xfrm>
            <a:custGeom>
              <a:avLst/>
              <a:gdLst>
                <a:gd name="T0" fmla="*/ 127 w 207"/>
                <a:gd name="T1" fmla="*/ 217 h 268"/>
                <a:gd name="T2" fmla="*/ 111 w 207"/>
                <a:gd name="T3" fmla="*/ 198 h 268"/>
                <a:gd name="T4" fmla="*/ 102 w 207"/>
                <a:gd name="T5" fmla="*/ 195 h 268"/>
                <a:gd name="T6" fmla="*/ 100 w 207"/>
                <a:gd name="T7" fmla="*/ 190 h 268"/>
                <a:gd name="T8" fmla="*/ 106 w 207"/>
                <a:gd name="T9" fmla="*/ 188 h 268"/>
                <a:gd name="T10" fmla="*/ 109 w 207"/>
                <a:gd name="T11" fmla="*/ 175 h 268"/>
                <a:gd name="T12" fmla="*/ 81 w 207"/>
                <a:gd name="T13" fmla="*/ 167 h 268"/>
                <a:gd name="T14" fmla="*/ 80 w 207"/>
                <a:gd name="T15" fmla="*/ 142 h 268"/>
                <a:gd name="T16" fmla="*/ 85 w 207"/>
                <a:gd name="T17" fmla="*/ 127 h 268"/>
                <a:gd name="T18" fmla="*/ 88 w 207"/>
                <a:gd name="T19" fmla="*/ 134 h 268"/>
                <a:gd name="T20" fmla="*/ 106 w 207"/>
                <a:gd name="T21" fmla="*/ 132 h 268"/>
                <a:gd name="T22" fmla="*/ 100 w 207"/>
                <a:gd name="T23" fmla="*/ 147 h 268"/>
                <a:gd name="T24" fmla="*/ 135 w 207"/>
                <a:gd name="T25" fmla="*/ 149 h 268"/>
                <a:gd name="T26" fmla="*/ 136 w 207"/>
                <a:gd name="T27" fmla="*/ 140 h 268"/>
                <a:gd name="T28" fmla="*/ 121 w 207"/>
                <a:gd name="T29" fmla="*/ 134 h 268"/>
                <a:gd name="T30" fmla="*/ 109 w 207"/>
                <a:gd name="T31" fmla="*/ 129 h 268"/>
                <a:gd name="T32" fmla="*/ 116 w 207"/>
                <a:gd name="T33" fmla="*/ 101 h 268"/>
                <a:gd name="T34" fmla="*/ 117 w 207"/>
                <a:gd name="T35" fmla="*/ 93 h 268"/>
                <a:gd name="T36" fmla="*/ 114 w 207"/>
                <a:gd name="T37" fmla="*/ 84 h 268"/>
                <a:gd name="T38" fmla="*/ 113 w 207"/>
                <a:gd name="T39" fmla="*/ 76 h 268"/>
                <a:gd name="T40" fmla="*/ 117 w 207"/>
                <a:gd name="T41" fmla="*/ 77 h 268"/>
                <a:gd name="T42" fmla="*/ 123 w 207"/>
                <a:gd name="T43" fmla="*/ 81 h 268"/>
                <a:gd name="T44" fmla="*/ 125 w 207"/>
                <a:gd name="T45" fmla="*/ 92 h 268"/>
                <a:gd name="T46" fmla="*/ 131 w 207"/>
                <a:gd name="T47" fmla="*/ 111 h 268"/>
                <a:gd name="T48" fmla="*/ 133 w 207"/>
                <a:gd name="T49" fmla="*/ 121 h 268"/>
                <a:gd name="T50" fmla="*/ 148 w 207"/>
                <a:gd name="T51" fmla="*/ 122 h 268"/>
                <a:gd name="T52" fmla="*/ 149 w 207"/>
                <a:gd name="T53" fmla="*/ 106 h 268"/>
                <a:gd name="T54" fmla="*/ 151 w 207"/>
                <a:gd name="T55" fmla="*/ 94 h 268"/>
                <a:gd name="T56" fmla="*/ 157 w 207"/>
                <a:gd name="T57" fmla="*/ 104 h 268"/>
                <a:gd name="T58" fmla="*/ 189 w 207"/>
                <a:gd name="T59" fmla="*/ 86 h 268"/>
                <a:gd name="T60" fmla="*/ 207 w 207"/>
                <a:gd name="T61" fmla="*/ 80 h 268"/>
                <a:gd name="T62" fmla="*/ 180 w 207"/>
                <a:gd name="T63" fmla="*/ 54 h 268"/>
                <a:gd name="T64" fmla="*/ 134 w 207"/>
                <a:gd name="T65" fmla="*/ 60 h 268"/>
                <a:gd name="T66" fmla="*/ 112 w 207"/>
                <a:gd name="T67" fmla="*/ 13 h 268"/>
                <a:gd name="T68" fmla="*/ 78 w 207"/>
                <a:gd name="T69" fmla="*/ 0 h 268"/>
                <a:gd name="T70" fmla="*/ 47 w 207"/>
                <a:gd name="T71" fmla="*/ 30 h 268"/>
                <a:gd name="T72" fmla="*/ 19 w 207"/>
                <a:gd name="T73" fmla="*/ 37 h 268"/>
                <a:gd name="T74" fmla="*/ 27 w 207"/>
                <a:gd name="T75" fmla="*/ 64 h 268"/>
                <a:gd name="T76" fmla="*/ 45 w 207"/>
                <a:gd name="T77" fmla="*/ 65 h 268"/>
                <a:gd name="T78" fmla="*/ 43 w 207"/>
                <a:gd name="T79" fmla="*/ 81 h 268"/>
                <a:gd name="T80" fmla="*/ 35 w 207"/>
                <a:gd name="T81" fmla="*/ 83 h 268"/>
                <a:gd name="T82" fmla="*/ 21 w 207"/>
                <a:gd name="T83" fmla="*/ 85 h 268"/>
                <a:gd name="T84" fmla="*/ 8 w 207"/>
                <a:gd name="T85" fmla="*/ 113 h 268"/>
                <a:gd name="T86" fmla="*/ 6 w 207"/>
                <a:gd name="T87" fmla="*/ 143 h 268"/>
                <a:gd name="T88" fmla="*/ 15 w 207"/>
                <a:gd name="T89" fmla="*/ 179 h 268"/>
                <a:gd name="T90" fmla="*/ 22 w 207"/>
                <a:gd name="T91" fmla="*/ 191 h 268"/>
                <a:gd name="T92" fmla="*/ 23 w 207"/>
                <a:gd name="T93" fmla="*/ 204 h 268"/>
                <a:gd name="T94" fmla="*/ 29 w 207"/>
                <a:gd name="T95" fmla="*/ 205 h 268"/>
                <a:gd name="T96" fmla="*/ 25 w 207"/>
                <a:gd name="T97" fmla="*/ 218 h 268"/>
                <a:gd name="T98" fmla="*/ 41 w 207"/>
                <a:gd name="T99" fmla="*/ 220 h 268"/>
                <a:gd name="T100" fmla="*/ 50 w 207"/>
                <a:gd name="T101" fmla="*/ 239 h 268"/>
                <a:gd name="T102" fmla="*/ 46 w 207"/>
                <a:gd name="T103" fmla="*/ 237 h 268"/>
                <a:gd name="T104" fmla="*/ 35 w 207"/>
                <a:gd name="T105" fmla="*/ 242 h 268"/>
                <a:gd name="T106" fmla="*/ 46 w 207"/>
                <a:gd name="T107" fmla="*/ 256 h 268"/>
                <a:gd name="T108" fmla="*/ 87 w 207"/>
                <a:gd name="T109" fmla="*/ 256 h 268"/>
                <a:gd name="T110" fmla="*/ 109 w 207"/>
                <a:gd name="T111" fmla="*/ 253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07" h="268">
                  <a:moveTo>
                    <a:pt x="109" y="253"/>
                  </a:moveTo>
                  <a:cubicBezTo>
                    <a:pt x="109" y="253"/>
                    <a:pt x="142" y="234"/>
                    <a:pt x="127" y="217"/>
                  </a:cubicBezTo>
                  <a:cubicBezTo>
                    <a:pt x="123" y="212"/>
                    <a:pt x="123" y="212"/>
                    <a:pt x="123" y="212"/>
                  </a:cubicBezTo>
                  <a:cubicBezTo>
                    <a:pt x="123" y="212"/>
                    <a:pt x="111" y="205"/>
                    <a:pt x="111" y="198"/>
                  </a:cubicBezTo>
                  <a:cubicBezTo>
                    <a:pt x="102" y="200"/>
                    <a:pt x="102" y="200"/>
                    <a:pt x="102" y="200"/>
                  </a:cubicBezTo>
                  <a:cubicBezTo>
                    <a:pt x="102" y="195"/>
                    <a:pt x="102" y="195"/>
                    <a:pt x="102" y="195"/>
                  </a:cubicBezTo>
                  <a:cubicBezTo>
                    <a:pt x="100" y="194"/>
                    <a:pt x="100" y="194"/>
                    <a:pt x="100" y="194"/>
                  </a:cubicBezTo>
                  <a:cubicBezTo>
                    <a:pt x="100" y="190"/>
                    <a:pt x="100" y="190"/>
                    <a:pt x="100" y="190"/>
                  </a:cubicBezTo>
                  <a:cubicBezTo>
                    <a:pt x="102" y="188"/>
                    <a:pt x="102" y="188"/>
                    <a:pt x="102" y="188"/>
                  </a:cubicBezTo>
                  <a:cubicBezTo>
                    <a:pt x="106" y="188"/>
                    <a:pt x="106" y="188"/>
                    <a:pt x="106" y="188"/>
                  </a:cubicBezTo>
                  <a:cubicBezTo>
                    <a:pt x="109" y="190"/>
                    <a:pt x="109" y="190"/>
                    <a:pt x="109" y="190"/>
                  </a:cubicBezTo>
                  <a:cubicBezTo>
                    <a:pt x="109" y="190"/>
                    <a:pt x="117" y="181"/>
                    <a:pt x="109" y="175"/>
                  </a:cubicBezTo>
                  <a:cubicBezTo>
                    <a:pt x="109" y="175"/>
                    <a:pt x="97" y="166"/>
                    <a:pt x="84" y="167"/>
                  </a:cubicBezTo>
                  <a:cubicBezTo>
                    <a:pt x="81" y="167"/>
                    <a:pt x="81" y="167"/>
                    <a:pt x="81" y="167"/>
                  </a:cubicBezTo>
                  <a:cubicBezTo>
                    <a:pt x="81" y="167"/>
                    <a:pt x="86" y="151"/>
                    <a:pt x="73" y="139"/>
                  </a:cubicBezTo>
                  <a:cubicBezTo>
                    <a:pt x="80" y="142"/>
                    <a:pt x="80" y="142"/>
                    <a:pt x="80" y="142"/>
                  </a:cubicBezTo>
                  <a:cubicBezTo>
                    <a:pt x="84" y="140"/>
                    <a:pt x="84" y="140"/>
                    <a:pt x="84" y="140"/>
                  </a:cubicBezTo>
                  <a:cubicBezTo>
                    <a:pt x="85" y="127"/>
                    <a:pt x="85" y="127"/>
                    <a:pt x="85" y="127"/>
                  </a:cubicBezTo>
                  <a:cubicBezTo>
                    <a:pt x="88" y="127"/>
                    <a:pt x="88" y="127"/>
                    <a:pt x="88" y="127"/>
                  </a:cubicBezTo>
                  <a:cubicBezTo>
                    <a:pt x="88" y="134"/>
                    <a:pt x="88" y="134"/>
                    <a:pt x="88" y="134"/>
                  </a:cubicBezTo>
                  <a:cubicBezTo>
                    <a:pt x="91" y="134"/>
                    <a:pt x="91" y="134"/>
                    <a:pt x="91" y="134"/>
                  </a:cubicBezTo>
                  <a:cubicBezTo>
                    <a:pt x="91" y="134"/>
                    <a:pt x="99" y="122"/>
                    <a:pt x="106" y="132"/>
                  </a:cubicBezTo>
                  <a:cubicBezTo>
                    <a:pt x="106" y="132"/>
                    <a:pt x="104" y="139"/>
                    <a:pt x="96" y="144"/>
                  </a:cubicBezTo>
                  <a:cubicBezTo>
                    <a:pt x="96" y="144"/>
                    <a:pt x="95" y="148"/>
                    <a:pt x="100" y="147"/>
                  </a:cubicBezTo>
                  <a:cubicBezTo>
                    <a:pt x="100" y="147"/>
                    <a:pt x="130" y="140"/>
                    <a:pt x="131" y="151"/>
                  </a:cubicBezTo>
                  <a:cubicBezTo>
                    <a:pt x="132" y="162"/>
                    <a:pt x="136" y="154"/>
                    <a:pt x="135" y="149"/>
                  </a:cubicBezTo>
                  <a:cubicBezTo>
                    <a:pt x="136" y="144"/>
                    <a:pt x="136" y="144"/>
                    <a:pt x="136" y="144"/>
                  </a:cubicBezTo>
                  <a:cubicBezTo>
                    <a:pt x="136" y="140"/>
                    <a:pt x="136" y="140"/>
                    <a:pt x="136" y="140"/>
                  </a:cubicBezTo>
                  <a:cubicBezTo>
                    <a:pt x="136" y="140"/>
                    <a:pt x="140" y="132"/>
                    <a:pt x="125" y="136"/>
                  </a:cubicBezTo>
                  <a:cubicBezTo>
                    <a:pt x="121" y="134"/>
                    <a:pt x="121" y="134"/>
                    <a:pt x="121" y="134"/>
                  </a:cubicBezTo>
                  <a:cubicBezTo>
                    <a:pt x="115" y="131"/>
                    <a:pt x="115" y="131"/>
                    <a:pt x="115" y="131"/>
                  </a:cubicBezTo>
                  <a:cubicBezTo>
                    <a:pt x="109" y="129"/>
                    <a:pt x="109" y="129"/>
                    <a:pt x="109" y="129"/>
                  </a:cubicBezTo>
                  <a:cubicBezTo>
                    <a:pt x="109" y="129"/>
                    <a:pt x="98" y="125"/>
                    <a:pt x="116" y="119"/>
                  </a:cubicBezTo>
                  <a:cubicBezTo>
                    <a:pt x="116" y="119"/>
                    <a:pt x="120" y="107"/>
                    <a:pt x="116" y="101"/>
                  </a:cubicBezTo>
                  <a:cubicBezTo>
                    <a:pt x="111" y="93"/>
                    <a:pt x="111" y="93"/>
                    <a:pt x="111" y="93"/>
                  </a:cubicBezTo>
                  <a:cubicBezTo>
                    <a:pt x="117" y="93"/>
                    <a:pt x="117" y="93"/>
                    <a:pt x="117" y="93"/>
                  </a:cubicBezTo>
                  <a:cubicBezTo>
                    <a:pt x="118" y="88"/>
                    <a:pt x="118" y="88"/>
                    <a:pt x="118" y="88"/>
                  </a:cubicBezTo>
                  <a:cubicBezTo>
                    <a:pt x="114" y="84"/>
                    <a:pt x="114" y="84"/>
                    <a:pt x="114" y="84"/>
                  </a:cubicBezTo>
                  <a:cubicBezTo>
                    <a:pt x="113" y="79"/>
                    <a:pt x="113" y="79"/>
                    <a:pt x="113" y="79"/>
                  </a:cubicBezTo>
                  <a:cubicBezTo>
                    <a:pt x="113" y="76"/>
                    <a:pt x="113" y="76"/>
                    <a:pt x="113" y="76"/>
                  </a:cubicBezTo>
                  <a:cubicBezTo>
                    <a:pt x="116" y="75"/>
                    <a:pt x="116" y="75"/>
                    <a:pt x="116" y="75"/>
                  </a:cubicBezTo>
                  <a:cubicBezTo>
                    <a:pt x="117" y="77"/>
                    <a:pt x="117" y="77"/>
                    <a:pt x="117" y="77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23" y="81"/>
                    <a:pt x="123" y="81"/>
                    <a:pt x="123" y="81"/>
                  </a:cubicBezTo>
                  <a:cubicBezTo>
                    <a:pt x="125" y="81"/>
                    <a:pt x="125" y="81"/>
                    <a:pt x="125" y="81"/>
                  </a:cubicBezTo>
                  <a:cubicBezTo>
                    <a:pt x="125" y="81"/>
                    <a:pt x="115" y="96"/>
                    <a:pt x="125" y="92"/>
                  </a:cubicBezTo>
                  <a:cubicBezTo>
                    <a:pt x="125" y="92"/>
                    <a:pt x="137" y="86"/>
                    <a:pt x="129" y="100"/>
                  </a:cubicBezTo>
                  <a:cubicBezTo>
                    <a:pt x="129" y="100"/>
                    <a:pt x="115" y="108"/>
                    <a:pt x="131" y="111"/>
                  </a:cubicBezTo>
                  <a:cubicBezTo>
                    <a:pt x="127" y="118"/>
                    <a:pt x="127" y="118"/>
                    <a:pt x="127" y="118"/>
                  </a:cubicBezTo>
                  <a:cubicBezTo>
                    <a:pt x="133" y="121"/>
                    <a:pt x="133" y="121"/>
                    <a:pt x="133" y="121"/>
                  </a:cubicBezTo>
                  <a:cubicBezTo>
                    <a:pt x="136" y="125"/>
                    <a:pt x="136" y="125"/>
                    <a:pt x="136" y="125"/>
                  </a:cubicBezTo>
                  <a:cubicBezTo>
                    <a:pt x="136" y="125"/>
                    <a:pt x="140" y="137"/>
                    <a:pt x="148" y="122"/>
                  </a:cubicBezTo>
                  <a:cubicBezTo>
                    <a:pt x="150" y="113"/>
                    <a:pt x="150" y="113"/>
                    <a:pt x="150" y="113"/>
                  </a:cubicBezTo>
                  <a:cubicBezTo>
                    <a:pt x="149" y="106"/>
                    <a:pt x="149" y="106"/>
                    <a:pt x="149" y="106"/>
                  </a:cubicBezTo>
                  <a:cubicBezTo>
                    <a:pt x="149" y="98"/>
                    <a:pt x="149" y="98"/>
                    <a:pt x="149" y="98"/>
                  </a:cubicBezTo>
                  <a:cubicBezTo>
                    <a:pt x="151" y="94"/>
                    <a:pt x="151" y="94"/>
                    <a:pt x="151" y="94"/>
                  </a:cubicBezTo>
                  <a:cubicBezTo>
                    <a:pt x="151" y="94"/>
                    <a:pt x="154" y="94"/>
                    <a:pt x="154" y="101"/>
                  </a:cubicBezTo>
                  <a:cubicBezTo>
                    <a:pt x="157" y="104"/>
                    <a:pt x="157" y="104"/>
                    <a:pt x="157" y="104"/>
                  </a:cubicBezTo>
                  <a:cubicBezTo>
                    <a:pt x="162" y="97"/>
                    <a:pt x="162" y="97"/>
                    <a:pt x="162" y="97"/>
                  </a:cubicBezTo>
                  <a:cubicBezTo>
                    <a:pt x="162" y="97"/>
                    <a:pt x="168" y="76"/>
                    <a:pt x="189" y="86"/>
                  </a:cubicBezTo>
                  <a:cubicBezTo>
                    <a:pt x="201" y="81"/>
                    <a:pt x="201" y="81"/>
                    <a:pt x="201" y="81"/>
                  </a:cubicBezTo>
                  <a:cubicBezTo>
                    <a:pt x="207" y="80"/>
                    <a:pt x="207" y="80"/>
                    <a:pt x="207" y="80"/>
                  </a:cubicBezTo>
                  <a:cubicBezTo>
                    <a:pt x="205" y="80"/>
                    <a:pt x="195" y="73"/>
                    <a:pt x="189" y="67"/>
                  </a:cubicBezTo>
                  <a:cubicBezTo>
                    <a:pt x="182" y="61"/>
                    <a:pt x="180" y="54"/>
                    <a:pt x="180" y="54"/>
                  </a:cubicBezTo>
                  <a:cubicBezTo>
                    <a:pt x="180" y="54"/>
                    <a:pt x="176" y="39"/>
                    <a:pt x="165" y="54"/>
                  </a:cubicBezTo>
                  <a:cubicBezTo>
                    <a:pt x="155" y="70"/>
                    <a:pt x="134" y="60"/>
                    <a:pt x="134" y="60"/>
                  </a:cubicBezTo>
                  <a:cubicBezTo>
                    <a:pt x="134" y="60"/>
                    <a:pt x="127" y="52"/>
                    <a:pt x="115" y="42"/>
                  </a:cubicBezTo>
                  <a:cubicBezTo>
                    <a:pt x="104" y="33"/>
                    <a:pt x="112" y="13"/>
                    <a:pt x="112" y="13"/>
                  </a:cubicBezTo>
                  <a:cubicBezTo>
                    <a:pt x="121" y="4"/>
                    <a:pt x="118" y="0"/>
                    <a:pt x="118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47" y="30"/>
                    <a:pt x="47" y="30"/>
                    <a:pt x="47" y="30"/>
                  </a:cubicBezTo>
                  <a:cubicBezTo>
                    <a:pt x="47" y="30"/>
                    <a:pt x="35" y="44"/>
                    <a:pt x="22" y="34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22" y="56"/>
                    <a:pt x="22" y="56"/>
                    <a:pt x="22" y="56"/>
                  </a:cubicBezTo>
                  <a:cubicBezTo>
                    <a:pt x="22" y="56"/>
                    <a:pt x="25" y="53"/>
                    <a:pt x="27" y="64"/>
                  </a:cubicBezTo>
                  <a:cubicBezTo>
                    <a:pt x="27" y="64"/>
                    <a:pt x="29" y="72"/>
                    <a:pt x="37" y="65"/>
                  </a:cubicBezTo>
                  <a:cubicBezTo>
                    <a:pt x="45" y="65"/>
                    <a:pt x="45" y="65"/>
                    <a:pt x="45" y="6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41" y="83"/>
                    <a:pt x="41" y="83"/>
                    <a:pt x="41" y="83"/>
                  </a:cubicBezTo>
                  <a:cubicBezTo>
                    <a:pt x="35" y="83"/>
                    <a:pt x="35" y="83"/>
                    <a:pt x="35" y="83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21" y="85"/>
                    <a:pt x="21" y="85"/>
                    <a:pt x="21" y="85"/>
                  </a:cubicBezTo>
                  <a:cubicBezTo>
                    <a:pt x="21" y="85"/>
                    <a:pt x="25" y="113"/>
                    <a:pt x="14" y="112"/>
                  </a:cubicBezTo>
                  <a:cubicBezTo>
                    <a:pt x="8" y="113"/>
                    <a:pt x="8" y="113"/>
                    <a:pt x="8" y="113"/>
                  </a:cubicBezTo>
                  <a:cubicBezTo>
                    <a:pt x="8" y="113"/>
                    <a:pt x="6" y="121"/>
                    <a:pt x="7" y="124"/>
                  </a:cubicBezTo>
                  <a:cubicBezTo>
                    <a:pt x="8" y="127"/>
                    <a:pt x="13" y="134"/>
                    <a:pt x="6" y="143"/>
                  </a:cubicBezTo>
                  <a:cubicBezTo>
                    <a:pt x="0" y="152"/>
                    <a:pt x="5" y="167"/>
                    <a:pt x="14" y="172"/>
                  </a:cubicBezTo>
                  <a:cubicBezTo>
                    <a:pt x="14" y="172"/>
                    <a:pt x="18" y="172"/>
                    <a:pt x="15" y="179"/>
                  </a:cubicBezTo>
                  <a:cubicBezTo>
                    <a:pt x="15" y="179"/>
                    <a:pt x="10" y="190"/>
                    <a:pt x="28" y="187"/>
                  </a:cubicBezTo>
                  <a:cubicBezTo>
                    <a:pt x="28" y="187"/>
                    <a:pt x="27" y="191"/>
                    <a:pt x="22" y="191"/>
                  </a:cubicBezTo>
                  <a:cubicBezTo>
                    <a:pt x="22" y="191"/>
                    <a:pt x="8" y="192"/>
                    <a:pt x="17" y="198"/>
                  </a:cubicBezTo>
                  <a:cubicBezTo>
                    <a:pt x="23" y="204"/>
                    <a:pt x="23" y="204"/>
                    <a:pt x="23" y="204"/>
                  </a:cubicBezTo>
                  <a:cubicBezTo>
                    <a:pt x="25" y="207"/>
                    <a:pt x="25" y="207"/>
                    <a:pt x="25" y="207"/>
                  </a:cubicBezTo>
                  <a:cubicBezTo>
                    <a:pt x="29" y="205"/>
                    <a:pt x="29" y="205"/>
                    <a:pt x="29" y="205"/>
                  </a:cubicBezTo>
                  <a:cubicBezTo>
                    <a:pt x="28" y="209"/>
                    <a:pt x="28" y="209"/>
                    <a:pt x="28" y="209"/>
                  </a:cubicBezTo>
                  <a:cubicBezTo>
                    <a:pt x="25" y="218"/>
                    <a:pt x="25" y="218"/>
                    <a:pt x="25" y="218"/>
                  </a:cubicBezTo>
                  <a:cubicBezTo>
                    <a:pt x="25" y="218"/>
                    <a:pt x="32" y="219"/>
                    <a:pt x="37" y="225"/>
                  </a:cubicBezTo>
                  <a:cubicBezTo>
                    <a:pt x="41" y="220"/>
                    <a:pt x="41" y="220"/>
                    <a:pt x="41" y="220"/>
                  </a:cubicBezTo>
                  <a:cubicBezTo>
                    <a:pt x="41" y="220"/>
                    <a:pt x="45" y="229"/>
                    <a:pt x="52" y="228"/>
                  </a:cubicBezTo>
                  <a:cubicBezTo>
                    <a:pt x="52" y="228"/>
                    <a:pt x="56" y="229"/>
                    <a:pt x="50" y="239"/>
                  </a:cubicBezTo>
                  <a:cubicBezTo>
                    <a:pt x="55" y="240"/>
                    <a:pt x="55" y="240"/>
                    <a:pt x="55" y="240"/>
                  </a:cubicBezTo>
                  <a:cubicBezTo>
                    <a:pt x="55" y="240"/>
                    <a:pt x="50" y="251"/>
                    <a:pt x="46" y="237"/>
                  </a:cubicBezTo>
                  <a:cubicBezTo>
                    <a:pt x="46" y="237"/>
                    <a:pt x="40" y="232"/>
                    <a:pt x="33" y="234"/>
                  </a:cubicBezTo>
                  <a:cubicBezTo>
                    <a:pt x="33" y="234"/>
                    <a:pt x="29" y="236"/>
                    <a:pt x="35" y="242"/>
                  </a:cubicBezTo>
                  <a:cubicBezTo>
                    <a:pt x="35" y="242"/>
                    <a:pt x="41" y="243"/>
                    <a:pt x="39" y="253"/>
                  </a:cubicBezTo>
                  <a:cubicBezTo>
                    <a:pt x="39" y="253"/>
                    <a:pt x="35" y="268"/>
                    <a:pt x="46" y="256"/>
                  </a:cubicBezTo>
                  <a:cubicBezTo>
                    <a:pt x="46" y="256"/>
                    <a:pt x="65" y="246"/>
                    <a:pt x="71" y="259"/>
                  </a:cubicBezTo>
                  <a:cubicBezTo>
                    <a:pt x="71" y="259"/>
                    <a:pt x="80" y="261"/>
                    <a:pt x="87" y="256"/>
                  </a:cubicBezTo>
                  <a:cubicBezTo>
                    <a:pt x="96" y="257"/>
                    <a:pt x="96" y="257"/>
                    <a:pt x="96" y="257"/>
                  </a:cubicBezTo>
                  <a:cubicBezTo>
                    <a:pt x="96" y="257"/>
                    <a:pt x="105" y="253"/>
                    <a:pt x="109" y="253"/>
                  </a:cubicBez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75" name="未知">
              <a:hlinkClick r:id="" action="ppaction://macro?name=Slide2.未知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1095374" y="4189405"/>
              <a:ext cx="495300" cy="650874"/>
            </a:xfrm>
            <a:custGeom>
              <a:avLst/>
              <a:gdLst>
                <a:gd name="T0" fmla="*/ 141 w 141"/>
                <a:gd name="T1" fmla="*/ 41 h 176"/>
                <a:gd name="T2" fmla="*/ 113 w 141"/>
                <a:gd name="T3" fmla="*/ 14 h 176"/>
                <a:gd name="T4" fmla="*/ 103 w 141"/>
                <a:gd name="T5" fmla="*/ 10 h 176"/>
                <a:gd name="T6" fmla="*/ 89 w 141"/>
                <a:gd name="T7" fmla="*/ 0 h 176"/>
                <a:gd name="T8" fmla="*/ 82 w 141"/>
                <a:gd name="T9" fmla="*/ 3 h 176"/>
                <a:gd name="T10" fmla="*/ 65 w 141"/>
                <a:gd name="T11" fmla="*/ 23 h 176"/>
                <a:gd name="T12" fmla="*/ 64 w 141"/>
                <a:gd name="T13" fmla="*/ 25 h 176"/>
                <a:gd name="T14" fmla="*/ 40 w 141"/>
                <a:gd name="T15" fmla="*/ 52 h 176"/>
                <a:gd name="T16" fmla="*/ 13 w 141"/>
                <a:gd name="T17" fmla="*/ 88 h 176"/>
                <a:gd name="T18" fmla="*/ 2 w 141"/>
                <a:gd name="T19" fmla="*/ 104 h 176"/>
                <a:gd name="T20" fmla="*/ 7 w 141"/>
                <a:gd name="T21" fmla="*/ 120 h 176"/>
                <a:gd name="T22" fmla="*/ 18 w 141"/>
                <a:gd name="T23" fmla="*/ 142 h 176"/>
                <a:gd name="T24" fmla="*/ 19 w 141"/>
                <a:gd name="T25" fmla="*/ 147 h 176"/>
                <a:gd name="T26" fmla="*/ 24 w 141"/>
                <a:gd name="T27" fmla="*/ 155 h 176"/>
                <a:gd name="T28" fmla="*/ 26 w 141"/>
                <a:gd name="T29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1" h="176">
                  <a:moveTo>
                    <a:pt x="141" y="41"/>
                  </a:moveTo>
                  <a:cubicBezTo>
                    <a:pt x="141" y="41"/>
                    <a:pt x="116" y="43"/>
                    <a:pt x="113" y="14"/>
                  </a:cubicBezTo>
                  <a:cubicBezTo>
                    <a:pt x="113" y="14"/>
                    <a:pt x="114" y="3"/>
                    <a:pt x="103" y="10"/>
                  </a:cubicBezTo>
                  <a:cubicBezTo>
                    <a:pt x="91" y="16"/>
                    <a:pt x="86" y="13"/>
                    <a:pt x="89" y="0"/>
                  </a:cubicBezTo>
                  <a:cubicBezTo>
                    <a:pt x="89" y="0"/>
                    <a:pt x="86" y="0"/>
                    <a:pt x="82" y="3"/>
                  </a:cubicBezTo>
                  <a:cubicBezTo>
                    <a:pt x="79" y="7"/>
                    <a:pt x="65" y="23"/>
                    <a:pt x="65" y="23"/>
                  </a:cubicBezTo>
                  <a:cubicBezTo>
                    <a:pt x="64" y="25"/>
                    <a:pt x="64" y="25"/>
                    <a:pt x="64" y="25"/>
                  </a:cubicBezTo>
                  <a:cubicBezTo>
                    <a:pt x="64" y="25"/>
                    <a:pt x="64" y="39"/>
                    <a:pt x="40" y="52"/>
                  </a:cubicBezTo>
                  <a:cubicBezTo>
                    <a:pt x="17" y="65"/>
                    <a:pt x="16" y="67"/>
                    <a:pt x="13" y="88"/>
                  </a:cubicBezTo>
                  <a:cubicBezTo>
                    <a:pt x="13" y="88"/>
                    <a:pt x="0" y="95"/>
                    <a:pt x="2" y="104"/>
                  </a:cubicBezTo>
                  <a:cubicBezTo>
                    <a:pt x="5" y="114"/>
                    <a:pt x="7" y="120"/>
                    <a:pt x="7" y="120"/>
                  </a:cubicBezTo>
                  <a:cubicBezTo>
                    <a:pt x="7" y="120"/>
                    <a:pt x="28" y="122"/>
                    <a:pt x="18" y="142"/>
                  </a:cubicBezTo>
                  <a:cubicBezTo>
                    <a:pt x="19" y="147"/>
                    <a:pt x="19" y="147"/>
                    <a:pt x="19" y="147"/>
                  </a:cubicBezTo>
                  <a:cubicBezTo>
                    <a:pt x="24" y="155"/>
                    <a:pt x="24" y="155"/>
                    <a:pt x="24" y="155"/>
                  </a:cubicBezTo>
                  <a:cubicBezTo>
                    <a:pt x="26" y="176"/>
                    <a:pt x="26" y="176"/>
                    <a:pt x="26" y="176"/>
                  </a:cubicBezTo>
                </a:path>
              </a:pathLst>
            </a:custGeom>
            <a:grpFill/>
            <a:ln w="19050" cap="flat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76" name="未知">
              <a:hlinkClick r:id="" action="ppaction://macro?name=Slide2.未知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1042987" y="4179880"/>
              <a:ext cx="273050" cy="149225"/>
            </a:xfrm>
            <a:custGeom>
              <a:avLst/>
              <a:gdLst>
                <a:gd name="T0" fmla="*/ 0 w 79"/>
                <a:gd name="T1" fmla="*/ 0 h 41"/>
                <a:gd name="T2" fmla="*/ 22 w 79"/>
                <a:gd name="T3" fmla="*/ 12 h 41"/>
                <a:gd name="T4" fmla="*/ 24 w 79"/>
                <a:gd name="T5" fmla="*/ 20 h 41"/>
                <a:gd name="T6" fmla="*/ 34 w 79"/>
                <a:gd name="T7" fmla="*/ 27 h 41"/>
                <a:gd name="T8" fmla="*/ 41 w 79"/>
                <a:gd name="T9" fmla="*/ 34 h 41"/>
                <a:gd name="T10" fmla="*/ 51 w 79"/>
                <a:gd name="T11" fmla="*/ 32 h 41"/>
                <a:gd name="T12" fmla="*/ 79 w 79"/>
                <a:gd name="T13" fmla="*/ 2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41">
                  <a:moveTo>
                    <a:pt x="0" y="0"/>
                  </a:moveTo>
                  <a:cubicBezTo>
                    <a:pt x="0" y="0"/>
                    <a:pt x="10" y="15"/>
                    <a:pt x="22" y="12"/>
                  </a:cubicBezTo>
                  <a:cubicBezTo>
                    <a:pt x="22" y="12"/>
                    <a:pt x="31" y="12"/>
                    <a:pt x="24" y="20"/>
                  </a:cubicBezTo>
                  <a:cubicBezTo>
                    <a:pt x="16" y="27"/>
                    <a:pt x="22" y="30"/>
                    <a:pt x="34" y="27"/>
                  </a:cubicBezTo>
                  <a:cubicBezTo>
                    <a:pt x="34" y="27"/>
                    <a:pt x="38" y="27"/>
                    <a:pt x="41" y="34"/>
                  </a:cubicBezTo>
                  <a:cubicBezTo>
                    <a:pt x="43" y="41"/>
                    <a:pt x="45" y="39"/>
                    <a:pt x="51" y="32"/>
                  </a:cubicBezTo>
                  <a:cubicBezTo>
                    <a:pt x="58" y="25"/>
                    <a:pt x="74" y="25"/>
                    <a:pt x="79" y="27"/>
                  </a:cubicBezTo>
                </a:path>
              </a:pathLst>
            </a:custGeom>
            <a:grpFill/>
            <a:ln w="19050" cap="flat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77" name="maoming">
              <a:hlinkClick r:id="" action="ppaction://macro?name=Slide2.maoming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612774" y="4189405"/>
              <a:ext cx="712788" cy="720724"/>
            </a:xfrm>
            <a:custGeom>
              <a:avLst/>
              <a:gdLst>
                <a:gd name="T0" fmla="*/ 125 w 204"/>
                <a:gd name="T1" fmla="*/ 0 h 197"/>
                <a:gd name="T2" fmla="*/ 79 w 204"/>
                <a:gd name="T3" fmla="*/ 9 h 197"/>
                <a:gd name="T4" fmla="*/ 77 w 204"/>
                <a:gd name="T5" fmla="*/ 52 h 197"/>
                <a:gd name="T6" fmla="*/ 65 w 204"/>
                <a:gd name="T7" fmla="*/ 59 h 197"/>
                <a:gd name="T8" fmla="*/ 48 w 204"/>
                <a:gd name="T9" fmla="*/ 69 h 197"/>
                <a:gd name="T10" fmla="*/ 41 w 204"/>
                <a:gd name="T11" fmla="*/ 71 h 197"/>
                <a:gd name="T12" fmla="*/ 21 w 204"/>
                <a:gd name="T13" fmla="*/ 71 h 197"/>
                <a:gd name="T14" fmla="*/ 8 w 204"/>
                <a:gd name="T15" fmla="*/ 84 h 197"/>
                <a:gd name="T16" fmla="*/ 14 w 204"/>
                <a:gd name="T17" fmla="*/ 116 h 197"/>
                <a:gd name="T18" fmla="*/ 8 w 204"/>
                <a:gd name="T19" fmla="*/ 129 h 197"/>
                <a:gd name="T20" fmla="*/ 12 w 204"/>
                <a:gd name="T21" fmla="*/ 158 h 197"/>
                <a:gd name="T22" fmla="*/ 31 w 204"/>
                <a:gd name="T23" fmla="*/ 177 h 197"/>
                <a:gd name="T24" fmla="*/ 62 w 204"/>
                <a:gd name="T25" fmla="*/ 171 h 197"/>
                <a:gd name="T26" fmla="*/ 76 w 204"/>
                <a:gd name="T27" fmla="*/ 170 h 197"/>
                <a:gd name="T28" fmla="*/ 85 w 204"/>
                <a:gd name="T29" fmla="*/ 183 h 197"/>
                <a:gd name="T30" fmla="*/ 103 w 204"/>
                <a:gd name="T31" fmla="*/ 197 h 197"/>
                <a:gd name="T32" fmla="*/ 104 w 204"/>
                <a:gd name="T33" fmla="*/ 197 h 197"/>
                <a:gd name="T34" fmla="*/ 105 w 204"/>
                <a:gd name="T35" fmla="*/ 197 h 197"/>
                <a:gd name="T36" fmla="*/ 108 w 204"/>
                <a:gd name="T37" fmla="*/ 189 h 197"/>
                <a:gd name="T38" fmla="*/ 104 w 204"/>
                <a:gd name="T39" fmla="*/ 189 h 197"/>
                <a:gd name="T40" fmla="*/ 104 w 204"/>
                <a:gd name="T41" fmla="*/ 180 h 197"/>
                <a:gd name="T42" fmla="*/ 114 w 204"/>
                <a:gd name="T43" fmla="*/ 182 h 197"/>
                <a:gd name="T44" fmla="*/ 137 w 204"/>
                <a:gd name="T45" fmla="*/ 189 h 197"/>
                <a:gd name="T46" fmla="*/ 132 w 204"/>
                <a:gd name="T47" fmla="*/ 183 h 197"/>
                <a:gd name="T48" fmla="*/ 135 w 204"/>
                <a:gd name="T49" fmla="*/ 183 h 197"/>
                <a:gd name="T50" fmla="*/ 141 w 204"/>
                <a:gd name="T51" fmla="*/ 183 h 197"/>
                <a:gd name="T52" fmla="*/ 148 w 204"/>
                <a:gd name="T53" fmla="*/ 189 h 197"/>
                <a:gd name="T54" fmla="*/ 144 w 204"/>
                <a:gd name="T55" fmla="*/ 196 h 197"/>
                <a:gd name="T56" fmla="*/ 150 w 204"/>
                <a:gd name="T57" fmla="*/ 195 h 197"/>
                <a:gd name="T58" fmla="*/ 162 w 204"/>
                <a:gd name="T59" fmla="*/ 186 h 197"/>
                <a:gd name="T60" fmla="*/ 163 w 204"/>
                <a:gd name="T61" fmla="*/ 183 h 197"/>
                <a:gd name="T62" fmla="*/ 159 w 204"/>
                <a:gd name="T63" fmla="*/ 182 h 197"/>
                <a:gd name="T64" fmla="*/ 156 w 204"/>
                <a:gd name="T65" fmla="*/ 182 h 197"/>
                <a:gd name="T66" fmla="*/ 156 w 204"/>
                <a:gd name="T67" fmla="*/ 180 h 197"/>
                <a:gd name="T68" fmla="*/ 160 w 204"/>
                <a:gd name="T69" fmla="*/ 178 h 197"/>
                <a:gd name="T70" fmla="*/ 166 w 204"/>
                <a:gd name="T71" fmla="*/ 177 h 197"/>
                <a:gd name="T72" fmla="*/ 166 w 204"/>
                <a:gd name="T73" fmla="*/ 176 h 197"/>
                <a:gd name="T74" fmla="*/ 164 w 204"/>
                <a:gd name="T75" fmla="*/ 156 h 197"/>
                <a:gd name="T76" fmla="*/ 160 w 204"/>
                <a:gd name="T77" fmla="*/ 148 h 197"/>
                <a:gd name="T78" fmla="*/ 158 w 204"/>
                <a:gd name="T79" fmla="*/ 143 h 197"/>
                <a:gd name="T80" fmla="*/ 147 w 204"/>
                <a:gd name="T81" fmla="*/ 121 h 197"/>
                <a:gd name="T82" fmla="*/ 142 w 204"/>
                <a:gd name="T83" fmla="*/ 106 h 197"/>
                <a:gd name="T84" fmla="*/ 153 w 204"/>
                <a:gd name="T85" fmla="*/ 89 h 197"/>
                <a:gd name="T86" fmla="*/ 180 w 204"/>
                <a:gd name="T87" fmla="*/ 53 h 197"/>
                <a:gd name="T88" fmla="*/ 204 w 204"/>
                <a:gd name="T89" fmla="*/ 26 h 197"/>
                <a:gd name="T90" fmla="*/ 204 w 204"/>
                <a:gd name="T91" fmla="*/ 25 h 197"/>
                <a:gd name="T92" fmla="*/ 177 w 204"/>
                <a:gd name="T93" fmla="*/ 30 h 197"/>
                <a:gd name="T94" fmla="*/ 166 w 204"/>
                <a:gd name="T95" fmla="*/ 32 h 197"/>
                <a:gd name="T96" fmla="*/ 159 w 204"/>
                <a:gd name="T97" fmla="*/ 25 h 197"/>
                <a:gd name="T98" fmla="*/ 149 w 204"/>
                <a:gd name="T99" fmla="*/ 18 h 197"/>
                <a:gd name="T100" fmla="*/ 148 w 204"/>
                <a:gd name="T101" fmla="*/ 11 h 197"/>
                <a:gd name="T102" fmla="*/ 125 w 204"/>
                <a:gd name="T103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04" h="197">
                  <a:moveTo>
                    <a:pt x="125" y="0"/>
                  </a:moveTo>
                  <a:cubicBezTo>
                    <a:pt x="79" y="9"/>
                    <a:pt x="79" y="9"/>
                    <a:pt x="79" y="9"/>
                  </a:cubicBezTo>
                  <a:cubicBezTo>
                    <a:pt x="79" y="9"/>
                    <a:pt x="58" y="31"/>
                    <a:pt x="77" y="52"/>
                  </a:cubicBezTo>
                  <a:cubicBezTo>
                    <a:pt x="77" y="52"/>
                    <a:pt x="82" y="62"/>
                    <a:pt x="65" y="59"/>
                  </a:cubicBezTo>
                  <a:cubicBezTo>
                    <a:pt x="48" y="69"/>
                    <a:pt x="48" y="69"/>
                    <a:pt x="48" y="69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41" y="71"/>
                    <a:pt x="35" y="82"/>
                    <a:pt x="21" y="71"/>
                  </a:cubicBezTo>
                  <a:cubicBezTo>
                    <a:pt x="21" y="71"/>
                    <a:pt x="5" y="69"/>
                    <a:pt x="8" y="84"/>
                  </a:cubicBezTo>
                  <a:cubicBezTo>
                    <a:pt x="11" y="100"/>
                    <a:pt x="14" y="116"/>
                    <a:pt x="14" y="116"/>
                  </a:cubicBezTo>
                  <a:cubicBezTo>
                    <a:pt x="14" y="116"/>
                    <a:pt x="17" y="120"/>
                    <a:pt x="8" y="129"/>
                  </a:cubicBezTo>
                  <a:cubicBezTo>
                    <a:pt x="8" y="129"/>
                    <a:pt x="0" y="149"/>
                    <a:pt x="12" y="158"/>
                  </a:cubicBezTo>
                  <a:cubicBezTo>
                    <a:pt x="23" y="168"/>
                    <a:pt x="31" y="177"/>
                    <a:pt x="31" y="177"/>
                  </a:cubicBezTo>
                  <a:cubicBezTo>
                    <a:pt x="31" y="177"/>
                    <a:pt x="51" y="186"/>
                    <a:pt x="62" y="171"/>
                  </a:cubicBezTo>
                  <a:cubicBezTo>
                    <a:pt x="73" y="155"/>
                    <a:pt x="76" y="170"/>
                    <a:pt x="76" y="170"/>
                  </a:cubicBezTo>
                  <a:cubicBezTo>
                    <a:pt x="76" y="170"/>
                    <a:pt x="79" y="177"/>
                    <a:pt x="85" y="183"/>
                  </a:cubicBezTo>
                  <a:cubicBezTo>
                    <a:pt x="92" y="189"/>
                    <a:pt x="102" y="196"/>
                    <a:pt x="103" y="197"/>
                  </a:cubicBezTo>
                  <a:cubicBezTo>
                    <a:pt x="104" y="197"/>
                    <a:pt x="104" y="197"/>
                    <a:pt x="104" y="197"/>
                  </a:cubicBezTo>
                  <a:cubicBezTo>
                    <a:pt x="105" y="197"/>
                    <a:pt x="105" y="197"/>
                    <a:pt x="105" y="197"/>
                  </a:cubicBezTo>
                  <a:cubicBezTo>
                    <a:pt x="105" y="197"/>
                    <a:pt x="125" y="189"/>
                    <a:pt x="108" y="189"/>
                  </a:cubicBezTo>
                  <a:cubicBezTo>
                    <a:pt x="104" y="189"/>
                    <a:pt x="104" y="189"/>
                    <a:pt x="104" y="189"/>
                  </a:cubicBezTo>
                  <a:cubicBezTo>
                    <a:pt x="104" y="180"/>
                    <a:pt x="104" y="180"/>
                    <a:pt x="104" y="180"/>
                  </a:cubicBezTo>
                  <a:cubicBezTo>
                    <a:pt x="104" y="180"/>
                    <a:pt x="111" y="178"/>
                    <a:pt x="114" y="182"/>
                  </a:cubicBezTo>
                  <a:cubicBezTo>
                    <a:pt x="118" y="187"/>
                    <a:pt x="129" y="191"/>
                    <a:pt x="137" y="189"/>
                  </a:cubicBezTo>
                  <a:cubicBezTo>
                    <a:pt x="132" y="183"/>
                    <a:pt x="132" y="183"/>
                    <a:pt x="132" y="183"/>
                  </a:cubicBezTo>
                  <a:cubicBezTo>
                    <a:pt x="135" y="183"/>
                    <a:pt x="135" y="183"/>
                    <a:pt x="135" y="183"/>
                  </a:cubicBezTo>
                  <a:cubicBezTo>
                    <a:pt x="141" y="183"/>
                    <a:pt x="141" y="183"/>
                    <a:pt x="141" y="183"/>
                  </a:cubicBezTo>
                  <a:cubicBezTo>
                    <a:pt x="148" y="189"/>
                    <a:pt x="148" y="189"/>
                    <a:pt x="148" y="189"/>
                  </a:cubicBezTo>
                  <a:cubicBezTo>
                    <a:pt x="144" y="196"/>
                    <a:pt x="144" y="196"/>
                    <a:pt x="144" y="196"/>
                  </a:cubicBezTo>
                  <a:cubicBezTo>
                    <a:pt x="150" y="195"/>
                    <a:pt x="150" y="195"/>
                    <a:pt x="150" y="195"/>
                  </a:cubicBezTo>
                  <a:cubicBezTo>
                    <a:pt x="162" y="186"/>
                    <a:pt x="162" y="186"/>
                    <a:pt x="162" y="186"/>
                  </a:cubicBezTo>
                  <a:cubicBezTo>
                    <a:pt x="163" y="183"/>
                    <a:pt x="163" y="183"/>
                    <a:pt x="163" y="183"/>
                  </a:cubicBezTo>
                  <a:cubicBezTo>
                    <a:pt x="159" y="182"/>
                    <a:pt x="159" y="182"/>
                    <a:pt x="159" y="182"/>
                  </a:cubicBezTo>
                  <a:cubicBezTo>
                    <a:pt x="156" y="182"/>
                    <a:pt x="156" y="182"/>
                    <a:pt x="156" y="182"/>
                  </a:cubicBezTo>
                  <a:cubicBezTo>
                    <a:pt x="156" y="180"/>
                    <a:pt x="156" y="180"/>
                    <a:pt x="156" y="180"/>
                  </a:cubicBezTo>
                  <a:cubicBezTo>
                    <a:pt x="160" y="178"/>
                    <a:pt x="160" y="178"/>
                    <a:pt x="160" y="178"/>
                  </a:cubicBezTo>
                  <a:cubicBezTo>
                    <a:pt x="166" y="177"/>
                    <a:pt x="166" y="177"/>
                    <a:pt x="166" y="177"/>
                  </a:cubicBezTo>
                  <a:cubicBezTo>
                    <a:pt x="166" y="176"/>
                    <a:pt x="166" y="176"/>
                    <a:pt x="166" y="176"/>
                  </a:cubicBezTo>
                  <a:cubicBezTo>
                    <a:pt x="164" y="156"/>
                    <a:pt x="164" y="156"/>
                    <a:pt x="164" y="156"/>
                  </a:cubicBezTo>
                  <a:cubicBezTo>
                    <a:pt x="160" y="148"/>
                    <a:pt x="160" y="148"/>
                    <a:pt x="160" y="148"/>
                  </a:cubicBezTo>
                  <a:cubicBezTo>
                    <a:pt x="158" y="143"/>
                    <a:pt x="158" y="143"/>
                    <a:pt x="158" y="143"/>
                  </a:cubicBezTo>
                  <a:cubicBezTo>
                    <a:pt x="168" y="123"/>
                    <a:pt x="147" y="121"/>
                    <a:pt x="147" y="121"/>
                  </a:cubicBezTo>
                  <a:cubicBezTo>
                    <a:pt x="147" y="121"/>
                    <a:pt x="145" y="115"/>
                    <a:pt x="142" y="106"/>
                  </a:cubicBezTo>
                  <a:cubicBezTo>
                    <a:pt x="140" y="96"/>
                    <a:pt x="153" y="89"/>
                    <a:pt x="153" y="89"/>
                  </a:cubicBezTo>
                  <a:cubicBezTo>
                    <a:pt x="156" y="69"/>
                    <a:pt x="157" y="67"/>
                    <a:pt x="180" y="53"/>
                  </a:cubicBezTo>
                  <a:cubicBezTo>
                    <a:pt x="204" y="40"/>
                    <a:pt x="204" y="26"/>
                    <a:pt x="204" y="26"/>
                  </a:cubicBezTo>
                  <a:cubicBezTo>
                    <a:pt x="204" y="25"/>
                    <a:pt x="204" y="25"/>
                    <a:pt x="204" y="25"/>
                  </a:cubicBezTo>
                  <a:cubicBezTo>
                    <a:pt x="199" y="23"/>
                    <a:pt x="184" y="23"/>
                    <a:pt x="177" y="30"/>
                  </a:cubicBezTo>
                  <a:cubicBezTo>
                    <a:pt x="170" y="37"/>
                    <a:pt x="169" y="39"/>
                    <a:pt x="166" y="32"/>
                  </a:cubicBezTo>
                  <a:cubicBezTo>
                    <a:pt x="163" y="25"/>
                    <a:pt x="159" y="25"/>
                    <a:pt x="159" y="25"/>
                  </a:cubicBezTo>
                  <a:cubicBezTo>
                    <a:pt x="147" y="28"/>
                    <a:pt x="141" y="25"/>
                    <a:pt x="149" y="18"/>
                  </a:cubicBezTo>
                  <a:cubicBezTo>
                    <a:pt x="157" y="10"/>
                    <a:pt x="148" y="11"/>
                    <a:pt x="148" y="11"/>
                  </a:cubicBezTo>
                  <a:cubicBezTo>
                    <a:pt x="135" y="14"/>
                    <a:pt x="125" y="0"/>
                    <a:pt x="125" y="0"/>
                  </a:cubicBez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78" name="未知">
              <a:hlinkClick r:id="" action="ppaction://macro?name=Slide2.未知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1474787" y="4179880"/>
              <a:ext cx="282575" cy="571499"/>
            </a:xfrm>
            <a:custGeom>
              <a:avLst/>
              <a:gdLst>
                <a:gd name="T0" fmla="*/ 52 w 81"/>
                <a:gd name="T1" fmla="*/ 156 h 156"/>
                <a:gd name="T2" fmla="*/ 56 w 81"/>
                <a:gd name="T3" fmla="*/ 133 h 156"/>
                <a:gd name="T4" fmla="*/ 52 w 81"/>
                <a:gd name="T5" fmla="*/ 117 h 156"/>
                <a:gd name="T6" fmla="*/ 26 w 81"/>
                <a:gd name="T7" fmla="*/ 93 h 156"/>
                <a:gd name="T8" fmla="*/ 12 w 81"/>
                <a:gd name="T9" fmla="*/ 88 h 156"/>
                <a:gd name="T10" fmla="*/ 8 w 81"/>
                <a:gd name="T11" fmla="*/ 85 h 156"/>
                <a:gd name="T12" fmla="*/ 10 w 81"/>
                <a:gd name="T13" fmla="*/ 64 h 156"/>
                <a:gd name="T14" fmla="*/ 16 w 81"/>
                <a:gd name="T15" fmla="*/ 58 h 156"/>
                <a:gd name="T16" fmla="*/ 17 w 81"/>
                <a:gd name="T17" fmla="*/ 54 h 156"/>
                <a:gd name="T18" fmla="*/ 22 w 81"/>
                <a:gd name="T19" fmla="*/ 50 h 156"/>
                <a:gd name="T20" fmla="*/ 45 w 81"/>
                <a:gd name="T21" fmla="*/ 27 h 156"/>
                <a:gd name="T22" fmla="*/ 63 w 81"/>
                <a:gd name="T23" fmla="*/ 14 h 156"/>
                <a:gd name="T24" fmla="*/ 75 w 81"/>
                <a:gd name="T25" fmla="*/ 15 h 156"/>
                <a:gd name="T26" fmla="*/ 77 w 81"/>
                <a:gd name="T27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1" h="156">
                  <a:moveTo>
                    <a:pt x="52" y="156"/>
                  </a:moveTo>
                  <a:cubicBezTo>
                    <a:pt x="52" y="156"/>
                    <a:pt x="55" y="138"/>
                    <a:pt x="56" y="133"/>
                  </a:cubicBezTo>
                  <a:cubicBezTo>
                    <a:pt x="58" y="127"/>
                    <a:pt x="59" y="121"/>
                    <a:pt x="52" y="117"/>
                  </a:cubicBezTo>
                  <a:cubicBezTo>
                    <a:pt x="46" y="113"/>
                    <a:pt x="26" y="93"/>
                    <a:pt x="26" y="93"/>
                  </a:cubicBezTo>
                  <a:cubicBezTo>
                    <a:pt x="26" y="93"/>
                    <a:pt x="14" y="88"/>
                    <a:pt x="12" y="88"/>
                  </a:cubicBezTo>
                  <a:cubicBezTo>
                    <a:pt x="10" y="88"/>
                    <a:pt x="8" y="85"/>
                    <a:pt x="8" y="85"/>
                  </a:cubicBezTo>
                  <a:cubicBezTo>
                    <a:pt x="8" y="85"/>
                    <a:pt x="0" y="67"/>
                    <a:pt x="10" y="64"/>
                  </a:cubicBezTo>
                  <a:cubicBezTo>
                    <a:pt x="16" y="58"/>
                    <a:pt x="16" y="58"/>
                    <a:pt x="16" y="58"/>
                  </a:cubicBezTo>
                  <a:cubicBezTo>
                    <a:pt x="17" y="54"/>
                    <a:pt x="17" y="54"/>
                    <a:pt x="17" y="54"/>
                  </a:cubicBezTo>
                  <a:cubicBezTo>
                    <a:pt x="22" y="50"/>
                    <a:pt x="22" y="50"/>
                    <a:pt x="22" y="50"/>
                  </a:cubicBezTo>
                  <a:cubicBezTo>
                    <a:pt x="22" y="50"/>
                    <a:pt x="42" y="42"/>
                    <a:pt x="45" y="27"/>
                  </a:cubicBezTo>
                  <a:cubicBezTo>
                    <a:pt x="63" y="14"/>
                    <a:pt x="63" y="14"/>
                    <a:pt x="63" y="14"/>
                  </a:cubicBezTo>
                  <a:cubicBezTo>
                    <a:pt x="63" y="14"/>
                    <a:pt x="67" y="12"/>
                    <a:pt x="75" y="15"/>
                  </a:cubicBezTo>
                  <a:cubicBezTo>
                    <a:pt x="81" y="18"/>
                    <a:pt x="78" y="3"/>
                    <a:pt x="77" y="0"/>
                  </a:cubicBezTo>
                </a:path>
              </a:pathLst>
            </a:custGeom>
            <a:grpFill/>
            <a:ln w="19050" cap="flat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79" name="zhuhai">
              <a:hlinkClick r:id="" action="ppaction://macro?name=Slide2.zhuhai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2084387" y="4329105"/>
              <a:ext cx="263525" cy="238125"/>
            </a:xfrm>
            <a:custGeom>
              <a:avLst/>
              <a:gdLst>
                <a:gd name="T0" fmla="*/ 72 w 75"/>
                <a:gd name="T1" fmla="*/ 35 h 68"/>
                <a:gd name="T2" fmla="*/ 72 w 75"/>
                <a:gd name="T3" fmla="*/ 27 h 68"/>
                <a:gd name="T4" fmla="*/ 73 w 75"/>
                <a:gd name="T5" fmla="*/ 21 h 68"/>
                <a:gd name="T6" fmla="*/ 75 w 75"/>
                <a:gd name="T7" fmla="*/ 16 h 68"/>
                <a:gd name="T8" fmla="*/ 70 w 75"/>
                <a:gd name="T9" fmla="*/ 14 h 68"/>
                <a:gd name="T10" fmla="*/ 66 w 75"/>
                <a:gd name="T11" fmla="*/ 12 h 68"/>
                <a:gd name="T12" fmla="*/ 64 w 75"/>
                <a:gd name="T13" fmla="*/ 9 h 68"/>
                <a:gd name="T14" fmla="*/ 68 w 75"/>
                <a:gd name="T15" fmla="*/ 0 h 68"/>
                <a:gd name="T16" fmla="*/ 50 w 75"/>
                <a:gd name="T17" fmla="*/ 25 h 68"/>
                <a:gd name="T18" fmla="*/ 27 w 75"/>
                <a:gd name="T19" fmla="*/ 14 h 68"/>
                <a:gd name="T20" fmla="*/ 11 w 75"/>
                <a:gd name="T21" fmla="*/ 11 h 68"/>
                <a:gd name="T22" fmla="*/ 0 w 75"/>
                <a:gd name="T23" fmla="*/ 33 h 68"/>
                <a:gd name="T24" fmla="*/ 0 w 75"/>
                <a:gd name="T25" fmla="*/ 34 h 68"/>
                <a:gd name="T26" fmla="*/ 12 w 75"/>
                <a:gd name="T27" fmla="*/ 20 h 68"/>
                <a:gd name="T28" fmla="*/ 7 w 75"/>
                <a:gd name="T29" fmla="*/ 38 h 68"/>
                <a:gd name="T30" fmla="*/ 3 w 75"/>
                <a:gd name="T31" fmla="*/ 42 h 68"/>
                <a:gd name="T32" fmla="*/ 3 w 75"/>
                <a:gd name="T33" fmla="*/ 60 h 68"/>
                <a:gd name="T34" fmla="*/ 24 w 75"/>
                <a:gd name="T35" fmla="*/ 60 h 68"/>
                <a:gd name="T36" fmla="*/ 31 w 75"/>
                <a:gd name="T37" fmla="*/ 56 h 68"/>
                <a:gd name="T38" fmla="*/ 41 w 75"/>
                <a:gd name="T39" fmla="*/ 38 h 68"/>
                <a:gd name="T40" fmla="*/ 43 w 75"/>
                <a:gd name="T41" fmla="*/ 38 h 68"/>
                <a:gd name="T42" fmla="*/ 72 w 75"/>
                <a:gd name="T43" fmla="*/ 35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5" h="68">
                  <a:moveTo>
                    <a:pt x="72" y="35"/>
                  </a:moveTo>
                  <a:cubicBezTo>
                    <a:pt x="72" y="27"/>
                    <a:pt x="72" y="27"/>
                    <a:pt x="72" y="27"/>
                  </a:cubicBezTo>
                  <a:cubicBezTo>
                    <a:pt x="73" y="21"/>
                    <a:pt x="73" y="21"/>
                    <a:pt x="73" y="21"/>
                  </a:cubicBezTo>
                  <a:cubicBezTo>
                    <a:pt x="75" y="16"/>
                    <a:pt x="75" y="16"/>
                    <a:pt x="75" y="16"/>
                  </a:cubicBezTo>
                  <a:cubicBezTo>
                    <a:pt x="70" y="14"/>
                    <a:pt x="70" y="14"/>
                    <a:pt x="70" y="14"/>
                  </a:cubicBezTo>
                  <a:cubicBezTo>
                    <a:pt x="66" y="12"/>
                    <a:pt x="66" y="12"/>
                    <a:pt x="66" y="12"/>
                  </a:cubicBezTo>
                  <a:cubicBezTo>
                    <a:pt x="64" y="9"/>
                    <a:pt x="64" y="9"/>
                    <a:pt x="64" y="9"/>
                  </a:cubicBezTo>
                  <a:cubicBezTo>
                    <a:pt x="64" y="9"/>
                    <a:pt x="67" y="6"/>
                    <a:pt x="68" y="0"/>
                  </a:cubicBezTo>
                  <a:cubicBezTo>
                    <a:pt x="66" y="1"/>
                    <a:pt x="57" y="2"/>
                    <a:pt x="50" y="25"/>
                  </a:cubicBezTo>
                  <a:cubicBezTo>
                    <a:pt x="43" y="49"/>
                    <a:pt x="33" y="25"/>
                    <a:pt x="27" y="14"/>
                  </a:cubicBezTo>
                  <a:cubicBezTo>
                    <a:pt x="21" y="3"/>
                    <a:pt x="11" y="11"/>
                    <a:pt x="11" y="11"/>
                  </a:cubicBezTo>
                  <a:cubicBezTo>
                    <a:pt x="7" y="31"/>
                    <a:pt x="0" y="33"/>
                    <a:pt x="0" y="33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2" y="36"/>
                    <a:pt x="6" y="34"/>
                    <a:pt x="12" y="20"/>
                  </a:cubicBezTo>
                  <a:cubicBezTo>
                    <a:pt x="12" y="20"/>
                    <a:pt x="16" y="33"/>
                    <a:pt x="7" y="38"/>
                  </a:cubicBezTo>
                  <a:cubicBezTo>
                    <a:pt x="3" y="42"/>
                    <a:pt x="3" y="42"/>
                    <a:pt x="3" y="42"/>
                  </a:cubicBezTo>
                  <a:cubicBezTo>
                    <a:pt x="3" y="60"/>
                    <a:pt x="3" y="60"/>
                    <a:pt x="3" y="60"/>
                  </a:cubicBezTo>
                  <a:cubicBezTo>
                    <a:pt x="3" y="60"/>
                    <a:pt x="16" y="68"/>
                    <a:pt x="24" y="60"/>
                  </a:cubicBezTo>
                  <a:cubicBezTo>
                    <a:pt x="24" y="60"/>
                    <a:pt x="32" y="66"/>
                    <a:pt x="31" y="56"/>
                  </a:cubicBezTo>
                  <a:cubicBezTo>
                    <a:pt x="31" y="56"/>
                    <a:pt x="45" y="51"/>
                    <a:pt x="41" y="38"/>
                  </a:cubicBezTo>
                  <a:cubicBezTo>
                    <a:pt x="43" y="38"/>
                    <a:pt x="43" y="38"/>
                    <a:pt x="43" y="38"/>
                  </a:cubicBezTo>
                  <a:cubicBezTo>
                    <a:pt x="43" y="38"/>
                    <a:pt x="54" y="64"/>
                    <a:pt x="72" y="35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80" name="未知">
              <a:hlinkClick r:id="" action="ppaction://macro?name=Slide2.未知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1670049" y="4084631"/>
              <a:ext cx="484188" cy="271462"/>
            </a:xfrm>
            <a:custGeom>
              <a:avLst/>
              <a:gdLst>
                <a:gd name="T0" fmla="*/ 8 w 140"/>
                <a:gd name="T1" fmla="*/ 11 h 74"/>
                <a:gd name="T2" fmla="*/ 20 w 140"/>
                <a:gd name="T3" fmla="*/ 27 h 74"/>
                <a:gd name="T4" fmla="*/ 33 w 140"/>
                <a:gd name="T5" fmla="*/ 28 h 74"/>
                <a:gd name="T6" fmla="*/ 44 w 140"/>
                <a:gd name="T7" fmla="*/ 22 h 74"/>
                <a:gd name="T8" fmla="*/ 64 w 140"/>
                <a:gd name="T9" fmla="*/ 12 h 74"/>
                <a:gd name="T10" fmla="*/ 75 w 140"/>
                <a:gd name="T11" fmla="*/ 4 h 74"/>
                <a:gd name="T12" fmla="*/ 105 w 140"/>
                <a:gd name="T13" fmla="*/ 5 h 74"/>
                <a:gd name="T14" fmla="*/ 123 w 140"/>
                <a:gd name="T15" fmla="*/ 28 h 74"/>
                <a:gd name="T16" fmla="*/ 131 w 140"/>
                <a:gd name="T17" fmla="*/ 50 h 74"/>
                <a:gd name="T18" fmla="*/ 138 w 140"/>
                <a:gd name="T19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0" h="74">
                  <a:moveTo>
                    <a:pt x="8" y="11"/>
                  </a:moveTo>
                  <a:cubicBezTo>
                    <a:pt x="8" y="11"/>
                    <a:pt x="0" y="40"/>
                    <a:pt x="20" y="27"/>
                  </a:cubicBezTo>
                  <a:cubicBezTo>
                    <a:pt x="20" y="27"/>
                    <a:pt x="28" y="16"/>
                    <a:pt x="33" y="28"/>
                  </a:cubicBezTo>
                  <a:cubicBezTo>
                    <a:pt x="33" y="28"/>
                    <a:pt x="38" y="45"/>
                    <a:pt x="44" y="22"/>
                  </a:cubicBezTo>
                  <a:cubicBezTo>
                    <a:pt x="44" y="22"/>
                    <a:pt x="46" y="11"/>
                    <a:pt x="64" y="12"/>
                  </a:cubicBezTo>
                  <a:cubicBezTo>
                    <a:pt x="64" y="12"/>
                    <a:pt x="70" y="8"/>
                    <a:pt x="75" y="4"/>
                  </a:cubicBezTo>
                  <a:cubicBezTo>
                    <a:pt x="79" y="0"/>
                    <a:pt x="105" y="5"/>
                    <a:pt x="105" y="5"/>
                  </a:cubicBezTo>
                  <a:cubicBezTo>
                    <a:pt x="123" y="28"/>
                    <a:pt x="123" y="28"/>
                    <a:pt x="123" y="28"/>
                  </a:cubicBezTo>
                  <a:cubicBezTo>
                    <a:pt x="131" y="50"/>
                    <a:pt x="131" y="50"/>
                    <a:pt x="131" y="50"/>
                  </a:cubicBezTo>
                  <a:cubicBezTo>
                    <a:pt x="131" y="50"/>
                    <a:pt x="140" y="66"/>
                    <a:pt x="138" y="74"/>
                  </a:cubicBezTo>
                </a:path>
              </a:pathLst>
            </a:custGeom>
            <a:grpFill/>
            <a:ln w="19050" cap="flat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81" name="dongguan">
              <a:hlinkClick r:id="" action="ppaction://macro?name=Slide2.dongguan" highlightClick="1"/>
              <a:hlinkHover r:id="" action="ppaction://noaction" highlightClick="1"/>
            </p:cNvPr>
            <p:cNvSpPr>
              <a:spLocks noEditPoints="1"/>
            </p:cNvSpPr>
            <p:nvPr/>
          </p:nvSpPr>
          <p:spPr bwMode="auto">
            <a:xfrm>
              <a:off x="2285999" y="3889368"/>
              <a:ext cx="369888" cy="274638"/>
            </a:xfrm>
            <a:custGeom>
              <a:avLst/>
              <a:gdLst>
                <a:gd name="T0" fmla="*/ 105 w 106"/>
                <a:gd name="T1" fmla="*/ 38 h 73"/>
                <a:gd name="T2" fmla="*/ 101 w 106"/>
                <a:gd name="T3" fmla="*/ 27 h 73"/>
                <a:gd name="T4" fmla="*/ 91 w 106"/>
                <a:gd name="T5" fmla="*/ 28 h 73"/>
                <a:gd name="T6" fmla="*/ 88 w 106"/>
                <a:gd name="T7" fmla="*/ 26 h 73"/>
                <a:gd name="T8" fmla="*/ 70 w 106"/>
                <a:gd name="T9" fmla="*/ 10 h 73"/>
                <a:gd name="T10" fmla="*/ 46 w 106"/>
                <a:gd name="T11" fmla="*/ 7 h 73"/>
                <a:gd name="T12" fmla="*/ 1 w 106"/>
                <a:gd name="T13" fmla="*/ 22 h 73"/>
                <a:gd name="T14" fmla="*/ 1 w 106"/>
                <a:gd name="T15" fmla="*/ 22 h 73"/>
                <a:gd name="T16" fmla="*/ 16 w 106"/>
                <a:gd name="T17" fmla="*/ 40 h 73"/>
                <a:gd name="T18" fmla="*/ 17 w 106"/>
                <a:gd name="T19" fmla="*/ 42 h 73"/>
                <a:gd name="T20" fmla="*/ 33 w 106"/>
                <a:gd name="T21" fmla="*/ 70 h 73"/>
                <a:gd name="T22" fmla="*/ 33 w 106"/>
                <a:gd name="T23" fmla="*/ 70 h 73"/>
                <a:gd name="T24" fmla="*/ 63 w 106"/>
                <a:gd name="T25" fmla="*/ 53 h 73"/>
                <a:gd name="T26" fmla="*/ 88 w 106"/>
                <a:gd name="T27" fmla="*/ 62 h 73"/>
                <a:gd name="T28" fmla="*/ 98 w 106"/>
                <a:gd name="T29" fmla="*/ 72 h 73"/>
                <a:gd name="T30" fmla="*/ 102 w 106"/>
                <a:gd name="T31" fmla="*/ 73 h 73"/>
                <a:gd name="T32" fmla="*/ 104 w 106"/>
                <a:gd name="T33" fmla="*/ 61 h 73"/>
                <a:gd name="T34" fmla="*/ 105 w 106"/>
                <a:gd name="T35" fmla="*/ 38 h 73"/>
                <a:gd name="T36" fmla="*/ 1 w 106"/>
                <a:gd name="T37" fmla="*/ 22 h 73"/>
                <a:gd name="T38" fmla="*/ 0 w 106"/>
                <a:gd name="T39" fmla="*/ 27 h 73"/>
                <a:gd name="T40" fmla="*/ 1 w 106"/>
                <a:gd name="T41" fmla="*/ 22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6" h="73">
                  <a:moveTo>
                    <a:pt x="105" y="38"/>
                  </a:moveTo>
                  <a:cubicBezTo>
                    <a:pt x="103" y="28"/>
                    <a:pt x="101" y="27"/>
                    <a:pt x="101" y="27"/>
                  </a:cubicBezTo>
                  <a:cubicBezTo>
                    <a:pt x="91" y="28"/>
                    <a:pt x="91" y="28"/>
                    <a:pt x="91" y="28"/>
                  </a:cubicBezTo>
                  <a:cubicBezTo>
                    <a:pt x="88" y="26"/>
                    <a:pt x="88" y="26"/>
                    <a:pt x="88" y="26"/>
                  </a:cubicBezTo>
                  <a:cubicBezTo>
                    <a:pt x="88" y="17"/>
                    <a:pt x="82" y="9"/>
                    <a:pt x="70" y="10"/>
                  </a:cubicBezTo>
                  <a:cubicBezTo>
                    <a:pt x="58" y="11"/>
                    <a:pt x="46" y="7"/>
                    <a:pt x="46" y="7"/>
                  </a:cubicBezTo>
                  <a:cubicBezTo>
                    <a:pt x="8" y="0"/>
                    <a:pt x="1" y="22"/>
                    <a:pt x="1" y="22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1" y="22"/>
                    <a:pt x="3" y="50"/>
                    <a:pt x="16" y="40"/>
                  </a:cubicBezTo>
                  <a:cubicBezTo>
                    <a:pt x="17" y="42"/>
                    <a:pt x="17" y="42"/>
                    <a:pt x="17" y="42"/>
                  </a:cubicBezTo>
                  <a:cubicBezTo>
                    <a:pt x="17" y="42"/>
                    <a:pt x="6" y="71"/>
                    <a:pt x="33" y="70"/>
                  </a:cubicBezTo>
                  <a:cubicBezTo>
                    <a:pt x="33" y="70"/>
                    <a:pt x="33" y="70"/>
                    <a:pt x="33" y="70"/>
                  </a:cubicBezTo>
                  <a:cubicBezTo>
                    <a:pt x="43" y="48"/>
                    <a:pt x="63" y="53"/>
                    <a:pt x="63" y="53"/>
                  </a:cubicBezTo>
                  <a:cubicBezTo>
                    <a:pt x="63" y="53"/>
                    <a:pt x="79" y="59"/>
                    <a:pt x="88" y="62"/>
                  </a:cubicBezTo>
                  <a:cubicBezTo>
                    <a:pt x="96" y="65"/>
                    <a:pt x="98" y="72"/>
                    <a:pt x="98" y="72"/>
                  </a:cubicBezTo>
                  <a:cubicBezTo>
                    <a:pt x="102" y="73"/>
                    <a:pt x="102" y="73"/>
                    <a:pt x="102" y="73"/>
                  </a:cubicBezTo>
                  <a:cubicBezTo>
                    <a:pt x="104" y="61"/>
                    <a:pt x="104" y="61"/>
                    <a:pt x="104" y="61"/>
                  </a:cubicBezTo>
                  <a:cubicBezTo>
                    <a:pt x="104" y="61"/>
                    <a:pt x="106" y="47"/>
                    <a:pt x="105" y="38"/>
                  </a:cubicBezTo>
                  <a:close/>
                  <a:moveTo>
                    <a:pt x="1" y="22"/>
                  </a:moveTo>
                  <a:cubicBezTo>
                    <a:pt x="1" y="22"/>
                    <a:pt x="1" y="24"/>
                    <a:pt x="0" y="27"/>
                  </a:cubicBezTo>
                  <a:lnTo>
                    <a:pt x="1" y="22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82" name="未知">
              <a:hlinkClick r:id="" action="ppaction://macro?name=Slide2.未知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1960562" y="2876545"/>
              <a:ext cx="501650" cy="608012"/>
            </a:xfrm>
            <a:custGeom>
              <a:avLst/>
              <a:gdLst>
                <a:gd name="T0" fmla="*/ 19 w 144"/>
                <a:gd name="T1" fmla="*/ 0 h 163"/>
                <a:gd name="T2" fmla="*/ 19 w 144"/>
                <a:gd name="T3" fmla="*/ 11 h 163"/>
                <a:gd name="T4" fmla="*/ 8 w 144"/>
                <a:gd name="T5" fmla="*/ 51 h 163"/>
                <a:gd name="T6" fmla="*/ 31 w 144"/>
                <a:gd name="T7" fmla="*/ 68 h 163"/>
                <a:gd name="T8" fmla="*/ 51 w 144"/>
                <a:gd name="T9" fmla="*/ 68 h 163"/>
                <a:gd name="T10" fmla="*/ 78 w 144"/>
                <a:gd name="T11" fmla="*/ 73 h 163"/>
                <a:gd name="T12" fmla="*/ 108 w 144"/>
                <a:gd name="T13" fmla="*/ 69 h 163"/>
                <a:gd name="T14" fmla="*/ 137 w 144"/>
                <a:gd name="T15" fmla="*/ 91 h 163"/>
                <a:gd name="T16" fmla="*/ 144 w 144"/>
                <a:gd name="T17" fmla="*/ 116 h 163"/>
                <a:gd name="T18" fmla="*/ 139 w 144"/>
                <a:gd name="T19" fmla="*/ 127 h 163"/>
                <a:gd name="T20" fmla="*/ 136 w 144"/>
                <a:gd name="T21" fmla="*/ 139 h 163"/>
                <a:gd name="T22" fmla="*/ 131 w 144"/>
                <a:gd name="T23" fmla="*/ 147 h 163"/>
                <a:gd name="T24" fmla="*/ 136 w 144"/>
                <a:gd name="T25" fmla="*/ 163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4" h="163">
                  <a:moveTo>
                    <a:pt x="19" y="0"/>
                  </a:moveTo>
                  <a:cubicBezTo>
                    <a:pt x="19" y="0"/>
                    <a:pt x="28" y="2"/>
                    <a:pt x="19" y="11"/>
                  </a:cubicBezTo>
                  <a:cubicBezTo>
                    <a:pt x="10" y="20"/>
                    <a:pt x="0" y="43"/>
                    <a:pt x="8" y="51"/>
                  </a:cubicBezTo>
                  <a:cubicBezTo>
                    <a:pt x="16" y="60"/>
                    <a:pt x="24" y="76"/>
                    <a:pt x="31" y="68"/>
                  </a:cubicBezTo>
                  <a:cubicBezTo>
                    <a:pt x="31" y="68"/>
                    <a:pt x="45" y="60"/>
                    <a:pt x="51" y="68"/>
                  </a:cubicBezTo>
                  <a:cubicBezTo>
                    <a:pt x="56" y="76"/>
                    <a:pt x="73" y="74"/>
                    <a:pt x="78" y="73"/>
                  </a:cubicBezTo>
                  <a:cubicBezTo>
                    <a:pt x="84" y="73"/>
                    <a:pt x="108" y="69"/>
                    <a:pt x="108" y="69"/>
                  </a:cubicBezTo>
                  <a:cubicBezTo>
                    <a:pt x="137" y="91"/>
                    <a:pt x="137" y="91"/>
                    <a:pt x="137" y="91"/>
                  </a:cubicBezTo>
                  <a:cubicBezTo>
                    <a:pt x="144" y="116"/>
                    <a:pt x="144" y="116"/>
                    <a:pt x="144" y="116"/>
                  </a:cubicBezTo>
                  <a:cubicBezTo>
                    <a:pt x="139" y="127"/>
                    <a:pt x="139" y="127"/>
                    <a:pt x="139" y="127"/>
                  </a:cubicBezTo>
                  <a:cubicBezTo>
                    <a:pt x="136" y="139"/>
                    <a:pt x="136" y="139"/>
                    <a:pt x="136" y="139"/>
                  </a:cubicBezTo>
                  <a:cubicBezTo>
                    <a:pt x="131" y="147"/>
                    <a:pt x="131" y="147"/>
                    <a:pt x="131" y="147"/>
                  </a:cubicBezTo>
                  <a:cubicBezTo>
                    <a:pt x="136" y="163"/>
                    <a:pt x="136" y="163"/>
                    <a:pt x="136" y="163"/>
                  </a:cubicBezTo>
                </a:path>
              </a:pathLst>
            </a:custGeom>
            <a:grpFill/>
            <a:ln w="19050" cap="flat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83" name="qingyuan">
              <a:hlinkClick r:id="" action="ppaction://macro?name=Slide2.qingyuan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1441449" y="2717795"/>
              <a:ext cx="1020763" cy="1020761"/>
            </a:xfrm>
            <a:custGeom>
              <a:avLst/>
              <a:gdLst>
                <a:gd name="T0" fmla="*/ 286 w 294"/>
                <a:gd name="T1" fmla="*/ 209 h 282"/>
                <a:gd name="T2" fmla="*/ 286 w 294"/>
                <a:gd name="T3" fmla="*/ 209 h 282"/>
                <a:gd name="T4" fmla="*/ 281 w 294"/>
                <a:gd name="T5" fmla="*/ 193 h 282"/>
                <a:gd name="T6" fmla="*/ 286 w 294"/>
                <a:gd name="T7" fmla="*/ 185 h 282"/>
                <a:gd name="T8" fmla="*/ 289 w 294"/>
                <a:gd name="T9" fmla="*/ 173 h 282"/>
                <a:gd name="T10" fmla="*/ 294 w 294"/>
                <a:gd name="T11" fmla="*/ 162 h 282"/>
                <a:gd name="T12" fmla="*/ 287 w 294"/>
                <a:gd name="T13" fmla="*/ 137 h 282"/>
                <a:gd name="T14" fmla="*/ 258 w 294"/>
                <a:gd name="T15" fmla="*/ 115 h 282"/>
                <a:gd name="T16" fmla="*/ 228 w 294"/>
                <a:gd name="T17" fmla="*/ 119 h 282"/>
                <a:gd name="T18" fmla="*/ 201 w 294"/>
                <a:gd name="T19" fmla="*/ 114 h 282"/>
                <a:gd name="T20" fmla="*/ 181 w 294"/>
                <a:gd name="T21" fmla="*/ 114 h 282"/>
                <a:gd name="T22" fmla="*/ 158 w 294"/>
                <a:gd name="T23" fmla="*/ 97 h 282"/>
                <a:gd name="T24" fmla="*/ 169 w 294"/>
                <a:gd name="T25" fmla="*/ 57 h 282"/>
                <a:gd name="T26" fmla="*/ 169 w 294"/>
                <a:gd name="T27" fmla="*/ 46 h 282"/>
                <a:gd name="T28" fmla="*/ 142 w 294"/>
                <a:gd name="T29" fmla="*/ 49 h 282"/>
                <a:gd name="T30" fmla="*/ 128 w 294"/>
                <a:gd name="T31" fmla="*/ 22 h 282"/>
                <a:gd name="T32" fmla="*/ 124 w 294"/>
                <a:gd name="T33" fmla="*/ 19 h 282"/>
                <a:gd name="T34" fmla="*/ 119 w 294"/>
                <a:gd name="T35" fmla="*/ 17 h 282"/>
                <a:gd name="T36" fmla="*/ 91 w 294"/>
                <a:gd name="T37" fmla="*/ 2 h 282"/>
                <a:gd name="T38" fmla="*/ 82 w 294"/>
                <a:gd name="T39" fmla="*/ 10 h 282"/>
                <a:gd name="T40" fmla="*/ 79 w 294"/>
                <a:gd name="T41" fmla="*/ 2 h 282"/>
                <a:gd name="T42" fmla="*/ 64 w 294"/>
                <a:gd name="T43" fmla="*/ 2 h 282"/>
                <a:gd name="T44" fmla="*/ 52 w 294"/>
                <a:gd name="T45" fmla="*/ 9 h 282"/>
                <a:gd name="T46" fmla="*/ 51 w 294"/>
                <a:gd name="T47" fmla="*/ 46 h 282"/>
                <a:gd name="T48" fmla="*/ 31 w 294"/>
                <a:gd name="T49" fmla="*/ 70 h 282"/>
                <a:gd name="T50" fmla="*/ 23 w 294"/>
                <a:gd name="T51" fmla="*/ 111 h 282"/>
                <a:gd name="T52" fmla="*/ 26 w 294"/>
                <a:gd name="T53" fmla="*/ 113 h 282"/>
                <a:gd name="T54" fmla="*/ 28 w 294"/>
                <a:gd name="T55" fmla="*/ 121 h 282"/>
                <a:gd name="T56" fmla="*/ 31 w 294"/>
                <a:gd name="T57" fmla="*/ 144 h 282"/>
                <a:gd name="T58" fmla="*/ 17 w 294"/>
                <a:gd name="T59" fmla="*/ 152 h 282"/>
                <a:gd name="T60" fmla="*/ 26 w 294"/>
                <a:gd name="T61" fmla="*/ 161 h 282"/>
                <a:gd name="T62" fmla="*/ 45 w 294"/>
                <a:gd name="T63" fmla="*/ 158 h 282"/>
                <a:gd name="T64" fmla="*/ 57 w 294"/>
                <a:gd name="T65" fmla="*/ 159 h 282"/>
                <a:gd name="T66" fmla="*/ 66 w 294"/>
                <a:gd name="T67" fmla="*/ 134 h 282"/>
                <a:gd name="T68" fmla="*/ 79 w 294"/>
                <a:gd name="T69" fmla="*/ 141 h 282"/>
                <a:gd name="T70" fmla="*/ 87 w 294"/>
                <a:gd name="T71" fmla="*/ 158 h 282"/>
                <a:gd name="T72" fmla="*/ 93 w 294"/>
                <a:gd name="T73" fmla="*/ 176 h 282"/>
                <a:gd name="T74" fmla="*/ 95 w 294"/>
                <a:gd name="T75" fmla="*/ 194 h 282"/>
                <a:gd name="T76" fmla="*/ 120 w 294"/>
                <a:gd name="T77" fmla="*/ 221 h 282"/>
                <a:gd name="T78" fmla="*/ 125 w 294"/>
                <a:gd name="T79" fmla="*/ 235 h 282"/>
                <a:gd name="T80" fmla="*/ 128 w 294"/>
                <a:gd name="T81" fmla="*/ 242 h 282"/>
                <a:gd name="T82" fmla="*/ 138 w 294"/>
                <a:gd name="T83" fmla="*/ 255 h 282"/>
                <a:gd name="T84" fmla="*/ 139 w 294"/>
                <a:gd name="T85" fmla="*/ 261 h 282"/>
                <a:gd name="T86" fmla="*/ 141 w 294"/>
                <a:gd name="T87" fmla="*/ 264 h 282"/>
                <a:gd name="T88" fmla="*/ 164 w 294"/>
                <a:gd name="T89" fmla="*/ 282 h 282"/>
                <a:gd name="T90" fmla="*/ 164 w 294"/>
                <a:gd name="T91" fmla="*/ 282 h 282"/>
                <a:gd name="T92" fmla="*/ 183 w 294"/>
                <a:gd name="T93" fmla="*/ 273 h 282"/>
                <a:gd name="T94" fmla="*/ 195 w 294"/>
                <a:gd name="T95" fmla="*/ 271 h 282"/>
                <a:gd name="T96" fmla="*/ 209 w 294"/>
                <a:gd name="T97" fmla="*/ 251 h 282"/>
                <a:gd name="T98" fmla="*/ 230 w 294"/>
                <a:gd name="T99" fmla="*/ 238 h 282"/>
                <a:gd name="T100" fmla="*/ 259 w 294"/>
                <a:gd name="T101" fmla="*/ 241 h 282"/>
                <a:gd name="T102" fmla="*/ 286 w 294"/>
                <a:gd name="T103" fmla="*/ 209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94" h="282">
                  <a:moveTo>
                    <a:pt x="286" y="209"/>
                  </a:moveTo>
                  <a:cubicBezTo>
                    <a:pt x="286" y="209"/>
                    <a:pt x="286" y="209"/>
                    <a:pt x="286" y="209"/>
                  </a:cubicBezTo>
                  <a:cubicBezTo>
                    <a:pt x="281" y="193"/>
                    <a:pt x="281" y="193"/>
                    <a:pt x="281" y="193"/>
                  </a:cubicBezTo>
                  <a:cubicBezTo>
                    <a:pt x="286" y="185"/>
                    <a:pt x="286" y="185"/>
                    <a:pt x="286" y="185"/>
                  </a:cubicBezTo>
                  <a:cubicBezTo>
                    <a:pt x="289" y="173"/>
                    <a:pt x="289" y="173"/>
                    <a:pt x="289" y="173"/>
                  </a:cubicBezTo>
                  <a:cubicBezTo>
                    <a:pt x="294" y="162"/>
                    <a:pt x="294" y="162"/>
                    <a:pt x="294" y="162"/>
                  </a:cubicBezTo>
                  <a:cubicBezTo>
                    <a:pt x="287" y="137"/>
                    <a:pt x="287" y="137"/>
                    <a:pt x="287" y="137"/>
                  </a:cubicBezTo>
                  <a:cubicBezTo>
                    <a:pt x="258" y="115"/>
                    <a:pt x="258" y="115"/>
                    <a:pt x="258" y="115"/>
                  </a:cubicBezTo>
                  <a:cubicBezTo>
                    <a:pt x="258" y="115"/>
                    <a:pt x="234" y="119"/>
                    <a:pt x="228" y="119"/>
                  </a:cubicBezTo>
                  <a:cubicBezTo>
                    <a:pt x="223" y="120"/>
                    <a:pt x="206" y="122"/>
                    <a:pt x="201" y="114"/>
                  </a:cubicBezTo>
                  <a:cubicBezTo>
                    <a:pt x="195" y="106"/>
                    <a:pt x="181" y="114"/>
                    <a:pt x="181" y="114"/>
                  </a:cubicBezTo>
                  <a:cubicBezTo>
                    <a:pt x="174" y="122"/>
                    <a:pt x="166" y="106"/>
                    <a:pt x="158" y="97"/>
                  </a:cubicBezTo>
                  <a:cubicBezTo>
                    <a:pt x="150" y="89"/>
                    <a:pt x="160" y="66"/>
                    <a:pt x="169" y="57"/>
                  </a:cubicBezTo>
                  <a:cubicBezTo>
                    <a:pt x="177" y="49"/>
                    <a:pt x="170" y="46"/>
                    <a:pt x="169" y="46"/>
                  </a:cubicBezTo>
                  <a:cubicBezTo>
                    <a:pt x="165" y="50"/>
                    <a:pt x="158" y="52"/>
                    <a:pt x="142" y="49"/>
                  </a:cubicBezTo>
                  <a:cubicBezTo>
                    <a:pt x="142" y="49"/>
                    <a:pt x="131" y="41"/>
                    <a:pt x="128" y="22"/>
                  </a:cubicBezTo>
                  <a:cubicBezTo>
                    <a:pt x="124" y="19"/>
                    <a:pt x="124" y="19"/>
                    <a:pt x="124" y="19"/>
                  </a:cubicBezTo>
                  <a:cubicBezTo>
                    <a:pt x="119" y="17"/>
                    <a:pt x="119" y="17"/>
                    <a:pt x="119" y="17"/>
                  </a:cubicBezTo>
                  <a:cubicBezTo>
                    <a:pt x="91" y="2"/>
                    <a:pt x="91" y="2"/>
                    <a:pt x="91" y="2"/>
                  </a:cubicBezTo>
                  <a:cubicBezTo>
                    <a:pt x="82" y="10"/>
                    <a:pt x="82" y="10"/>
                    <a:pt x="82" y="10"/>
                  </a:cubicBezTo>
                  <a:cubicBezTo>
                    <a:pt x="79" y="2"/>
                    <a:pt x="79" y="2"/>
                    <a:pt x="79" y="2"/>
                  </a:cubicBezTo>
                  <a:cubicBezTo>
                    <a:pt x="79" y="2"/>
                    <a:pt x="68" y="0"/>
                    <a:pt x="64" y="2"/>
                  </a:cubicBezTo>
                  <a:cubicBezTo>
                    <a:pt x="59" y="4"/>
                    <a:pt x="54" y="2"/>
                    <a:pt x="52" y="9"/>
                  </a:cubicBezTo>
                  <a:cubicBezTo>
                    <a:pt x="49" y="16"/>
                    <a:pt x="43" y="33"/>
                    <a:pt x="51" y="46"/>
                  </a:cubicBezTo>
                  <a:cubicBezTo>
                    <a:pt x="59" y="59"/>
                    <a:pt x="31" y="70"/>
                    <a:pt x="31" y="70"/>
                  </a:cubicBezTo>
                  <a:cubicBezTo>
                    <a:pt x="31" y="70"/>
                    <a:pt x="0" y="89"/>
                    <a:pt x="23" y="111"/>
                  </a:cubicBezTo>
                  <a:cubicBezTo>
                    <a:pt x="26" y="113"/>
                    <a:pt x="26" y="113"/>
                    <a:pt x="26" y="113"/>
                  </a:cubicBezTo>
                  <a:cubicBezTo>
                    <a:pt x="28" y="121"/>
                    <a:pt x="28" y="121"/>
                    <a:pt x="28" y="121"/>
                  </a:cubicBezTo>
                  <a:cubicBezTo>
                    <a:pt x="28" y="121"/>
                    <a:pt x="46" y="135"/>
                    <a:pt x="31" y="144"/>
                  </a:cubicBezTo>
                  <a:cubicBezTo>
                    <a:pt x="26" y="147"/>
                    <a:pt x="21" y="149"/>
                    <a:pt x="17" y="152"/>
                  </a:cubicBezTo>
                  <a:cubicBezTo>
                    <a:pt x="26" y="161"/>
                    <a:pt x="26" y="161"/>
                    <a:pt x="26" y="161"/>
                  </a:cubicBezTo>
                  <a:cubicBezTo>
                    <a:pt x="36" y="156"/>
                    <a:pt x="45" y="158"/>
                    <a:pt x="45" y="158"/>
                  </a:cubicBezTo>
                  <a:cubicBezTo>
                    <a:pt x="57" y="159"/>
                    <a:pt x="57" y="159"/>
                    <a:pt x="57" y="159"/>
                  </a:cubicBezTo>
                  <a:cubicBezTo>
                    <a:pt x="66" y="134"/>
                    <a:pt x="66" y="134"/>
                    <a:pt x="66" y="134"/>
                  </a:cubicBezTo>
                  <a:cubicBezTo>
                    <a:pt x="66" y="134"/>
                    <a:pt x="70" y="134"/>
                    <a:pt x="79" y="141"/>
                  </a:cubicBezTo>
                  <a:cubicBezTo>
                    <a:pt x="88" y="149"/>
                    <a:pt x="90" y="150"/>
                    <a:pt x="87" y="158"/>
                  </a:cubicBezTo>
                  <a:cubicBezTo>
                    <a:pt x="85" y="167"/>
                    <a:pt x="93" y="176"/>
                    <a:pt x="93" y="176"/>
                  </a:cubicBezTo>
                  <a:cubicBezTo>
                    <a:pt x="105" y="183"/>
                    <a:pt x="95" y="194"/>
                    <a:pt x="95" y="194"/>
                  </a:cubicBezTo>
                  <a:cubicBezTo>
                    <a:pt x="134" y="201"/>
                    <a:pt x="120" y="221"/>
                    <a:pt x="120" y="221"/>
                  </a:cubicBezTo>
                  <a:cubicBezTo>
                    <a:pt x="125" y="235"/>
                    <a:pt x="125" y="235"/>
                    <a:pt x="125" y="235"/>
                  </a:cubicBezTo>
                  <a:cubicBezTo>
                    <a:pt x="128" y="242"/>
                    <a:pt x="128" y="242"/>
                    <a:pt x="128" y="242"/>
                  </a:cubicBezTo>
                  <a:cubicBezTo>
                    <a:pt x="141" y="244"/>
                    <a:pt x="138" y="255"/>
                    <a:pt x="138" y="255"/>
                  </a:cubicBezTo>
                  <a:cubicBezTo>
                    <a:pt x="139" y="261"/>
                    <a:pt x="139" y="261"/>
                    <a:pt x="139" y="261"/>
                  </a:cubicBezTo>
                  <a:cubicBezTo>
                    <a:pt x="139" y="261"/>
                    <a:pt x="141" y="264"/>
                    <a:pt x="141" y="264"/>
                  </a:cubicBezTo>
                  <a:cubicBezTo>
                    <a:pt x="164" y="282"/>
                    <a:pt x="164" y="282"/>
                    <a:pt x="164" y="282"/>
                  </a:cubicBezTo>
                  <a:cubicBezTo>
                    <a:pt x="164" y="282"/>
                    <a:pt x="164" y="282"/>
                    <a:pt x="164" y="282"/>
                  </a:cubicBezTo>
                  <a:cubicBezTo>
                    <a:pt x="164" y="282"/>
                    <a:pt x="175" y="273"/>
                    <a:pt x="183" y="273"/>
                  </a:cubicBezTo>
                  <a:cubicBezTo>
                    <a:pt x="190" y="273"/>
                    <a:pt x="195" y="271"/>
                    <a:pt x="195" y="271"/>
                  </a:cubicBezTo>
                  <a:cubicBezTo>
                    <a:pt x="195" y="271"/>
                    <a:pt x="202" y="260"/>
                    <a:pt x="209" y="251"/>
                  </a:cubicBezTo>
                  <a:cubicBezTo>
                    <a:pt x="216" y="242"/>
                    <a:pt x="230" y="238"/>
                    <a:pt x="230" y="238"/>
                  </a:cubicBezTo>
                  <a:cubicBezTo>
                    <a:pt x="244" y="247"/>
                    <a:pt x="259" y="241"/>
                    <a:pt x="259" y="241"/>
                  </a:cubicBezTo>
                  <a:cubicBezTo>
                    <a:pt x="265" y="223"/>
                    <a:pt x="286" y="209"/>
                    <a:pt x="286" y="209"/>
                  </a:cubicBez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84" name="yangjiang">
              <a:hlinkClick r:id="" action="ppaction://macro?name=Slide2.yangjiang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1095374" y="4197342"/>
              <a:ext cx="582613" cy="660399"/>
            </a:xfrm>
            <a:custGeom>
              <a:avLst/>
              <a:gdLst>
                <a:gd name="T0" fmla="*/ 161 w 167"/>
                <a:gd name="T1" fmla="*/ 114 h 181"/>
                <a:gd name="T2" fmla="*/ 134 w 167"/>
                <a:gd name="T3" fmla="*/ 91 h 181"/>
                <a:gd name="T4" fmla="*/ 121 w 167"/>
                <a:gd name="T5" fmla="*/ 86 h 181"/>
                <a:gd name="T6" fmla="*/ 117 w 167"/>
                <a:gd name="T7" fmla="*/ 83 h 181"/>
                <a:gd name="T8" fmla="*/ 119 w 167"/>
                <a:gd name="T9" fmla="*/ 61 h 181"/>
                <a:gd name="T10" fmla="*/ 125 w 167"/>
                <a:gd name="T11" fmla="*/ 56 h 181"/>
                <a:gd name="T12" fmla="*/ 126 w 167"/>
                <a:gd name="T13" fmla="*/ 51 h 181"/>
                <a:gd name="T14" fmla="*/ 131 w 167"/>
                <a:gd name="T15" fmla="*/ 48 h 181"/>
                <a:gd name="T16" fmla="*/ 142 w 167"/>
                <a:gd name="T17" fmla="*/ 41 h 181"/>
                <a:gd name="T18" fmla="*/ 142 w 167"/>
                <a:gd name="T19" fmla="*/ 41 h 181"/>
                <a:gd name="T20" fmla="*/ 114 w 167"/>
                <a:gd name="T21" fmla="*/ 14 h 181"/>
                <a:gd name="T22" fmla="*/ 103 w 167"/>
                <a:gd name="T23" fmla="*/ 10 h 181"/>
                <a:gd name="T24" fmla="*/ 90 w 167"/>
                <a:gd name="T25" fmla="*/ 1 h 181"/>
                <a:gd name="T26" fmla="*/ 83 w 167"/>
                <a:gd name="T27" fmla="*/ 4 h 181"/>
                <a:gd name="T28" fmla="*/ 65 w 167"/>
                <a:gd name="T29" fmla="*/ 23 h 181"/>
                <a:gd name="T30" fmla="*/ 65 w 167"/>
                <a:gd name="T31" fmla="*/ 25 h 181"/>
                <a:gd name="T32" fmla="*/ 41 w 167"/>
                <a:gd name="T33" fmla="*/ 52 h 181"/>
                <a:gd name="T34" fmla="*/ 13 w 167"/>
                <a:gd name="T35" fmla="*/ 88 h 181"/>
                <a:gd name="T36" fmla="*/ 3 w 167"/>
                <a:gd name="T37" fmla="*/ 105 h 181"/>
                <a:gd name="T38" fmla="*/ 8 w 167"/>
                <a:gd name="T39" fmla="*/ 120 h 181"/>
                <a:gd name="T40" fmla="*/ 19 w 167"/>
                <a:gd name="T41" fmla="*/ 142 h 181"/>
                <a:gd name="T42" fmla="*/ 20 w 167"/>
                <a:gd name="T43" fmla="*/ 147 h 181"/>
                <a:gd name="T44" fmla="*/ 25 w 167"/>
                <a:gd name="T45" fmla="*/ 155 h 181"/>
                <a:gd name="T46" fmla="*/ 26 w 167"/>
                <a:gd name="T47" fmla="*/ 176 h 181"/>
                <a:gd name="T48" fmla="*/ 27 w 167"/>
                <a:gd name="T49" fmla="*/ 177 h 181"/>
                <a:gd name="T50" fmla="*/ 30 w 167"/>
                <a:gd name="T51" fmla="*/ 177 h 181"/>
                <a:gd name="T52" fmla="*/ 31 w 167"/>
                <a:gd name="T53" fmla="*/ 171 h 181"/>
                <a:gd name="T54" fmla="*/ 34 w 167"/>
                <a:gd name="T55" fmla="*/ 174 h 181"/>
                <a:gd name="T56" fmla="*/ 36 w 167"/>
                <a:gd name="T57" fmla="*/ 180 h 181"/>
                <a:gd name="T58" fmla="*/ 55 w 167"/>
                <a:gd name="T59" fmla="*/ 181 h 181"/>
                <a:gd name="T60" fmla="*/ 56 w 167"/>
                <a:gd name="T61" fmla="*/ 175 h 181"/>
                <a:gd name="T62" fmla="*/ 59 w 167"/>
                <a:gd name="T63" fmla="*/ 175 h 181"/>
                <a:gd name="T64" fmla="*/ 66 w 167"/>
                <a:gd name="T65" fmla="*/ 179 h 181"/>
                <a:gd name="T66" fmla="*/ 68 w 167"/>
                <a:gd name="T67" fmla="*/ 174 h 181"/>
                <a:gd name="T68" fmla="*/ 68 w 167"/>
                <a:gd name="T69" fmla="*/ 171 h 181"/>
                <a:gd name="T70" fmla="*/ 82 w 167"/>
                <a:gd name="T71" fmla="*/ 168 h 181"/>
                <a:gd name="T72" fmla="*/ 78 w 167"/>
                <a:gd name="T73" fmla="*/ 149 h 181"/>
                <a:gd name="T74" fmla="*/ 72 w 167"/>
                <a:gd name="T75" fmla="*/ 144 h 181"/>
                <a:gd name="T76" fmla="*/ 74 w 167"/>
                <a:gd name="T77" fmla="*/ 141 h 181"/>
                <a:gd name="T78" fmla="*/ 84 w 167"/>
                <a:gd name="T79" fmla="*/ 141 h 181"/>
                <a:gd name="T80" fmla="*/ 95 w 167"/>
                <a:gd name="T81" fmla="*/ 141 h 181"/>
                <a:gd name="T82" fmla="*/ 97 w 167"/>
                <a:gd name="T83" fmla="*/ 147 h 181"/>
                <a:gd name="T84" fmla="*/ 95 w 167"/>
                <a:gd name="T85" fmla="*/ 151 h 181"/>
                <a:gd name="T86" fmla="*/ 95 w 167"/>
                <a:gd name="T87" fmla="*/ 154 h 181"/>
                <a:gd name="T88" fmla="*/ 100 w 167"/>
                <a:gd name="T89" fmla="*/ 156 h 181"/>
                <a:gd name="T90" fmla="*/ 103 w 167"/>
                <a:gd name="T91" fmla="*/ 157 h 181"/>
                <a:gd name="T92" fmla="*/ 105 w 167"/>
                <a:gd name="T93" fmla="*/ 159 h 181"/>
                <a:gd name="T94" fmla="*/ 101 w 167"/>
                <a:gd name="T95" fmla="*/ 161 h 181"/>
                <a:gd name="T96" fmla="*/ 97 w 167"/>
                <a:gd name="T97" fmla="*/ 162 h 181"/>
                <a:gd name="T98" fmla="*/ 91 w 167"/>
                <a:gd name="T99" fmla="*/ 176 h 181"/>
                <a:gd name="T100" fmla="*/ 95 w 167"/>
                <a:gd name="T101" fmla="*/ 177 h 181"/>
                <a:gd name="T102" fmla="*/ 106 w 167"/>
                <a:gd name="T103" fmla="*/ 170 h 181"/>
                <a:gd name="T104" fmla="*/ 111 w 167"/>
                <a:gd name="T105" fmla="*/ 158 h 181"/>
                <a:gd name="T106" fmla="*/ 115 w 167"/>
                <a:gd name="T107" fmla="*/ 144 h 181"/>
                <a:gd name="T108" fmla="*/ 132 w 167"/>
                <a:gd name="T109" fmla="*/ 141 h 181"/>
                <a:gd name="T110" fmla="*/ 141 w 167"/>
                <a:gd name="T111" fmla="*/ 137 h 181"/>
                <a:gd name="T112" fmla="*/ 149 w 167"/>
                <a:gd name="T113" fmla="*/ 131 h 181"/>
                <a:gd name="T114" fmla="*/ 160 w 167"/>
                <a:gd name="T115" fmla="*/ 152 h 181"/>
                <a:gd name="T116" fmla="*/ 161 w 167"/>
                <a:gd name="T117" fmla="*/ 152 h 181"/>
                <a:gd name="T118" fmla="*/ 165 w 167"/>
                <a:gd name="T119" fmla="*/ 130 h 181"/>
                <a:gd name="T120" fmla="*/ 161 w 167"/>
                <a:gd name="T121" fmla="*/ 114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67" h="181">
                  <a:moveTo>
                    <a:pt x="161" y="114"/>
                  </a:moveTo>
                  <a:cubicBezTo>
                    <a:pt x="155" y="110"/>
                    <a:pt x="134" y="91"/>
                    <a:pt x="134" y="91"/>
                  </a:cubicBezTo>
                  <a:cubicBezTo>
                    <a:pt x="134" y="91"/>
                    <a:pt x="123" y="86"/>
                    <a:pt x="121" y="86"/>
                  </a:cubicBezTo>
                  <a:cubicBezTo>
                    <a:pt x="119" y="86"/>
                    <a:pt x="117" y="83"/>
                    <a:pt x="117" y="83"/>
                  </a:cubicBezTo>
                  <a:cubicBezTo>
                    <a:pt x="117" y="83"/>
                    <a:pt x="109" y="65"/>
                    <a:pt x="119" y="61"/>
                  </a:cubicBezTo>
                  <a:cubicBezTo>
                    <a:pt x="125" y="56"/>
                    <a:pt x="125" y="56"/>
                    <a:pt x="125" y="56"/>
                  </a:cubicBezTo>
                  <a:cubicBezTo>
                    <a:pt x="126" y="51"/>
                    <a:pt x="126" y="51"/>
                    <a:pt x="126" y="51"/>
                  </a:cubicBezTo>
                  <a:cubicBezTo>
                    <a:pt x="131" y="48"/>
                    <a:pt x="131" y="48"/>
                    <a:pt x="131" y="48"/>
                  </a:cubicBezTo>
                  <a:cubicBezTo>
                    <a:pt x="131" y="48"/>
                    <a:pt x="136" y="45"/>
                    <a:pt x="142" y="41"/>
                  </a:cubicBezTo>
                  <a:cubicBezTo>
                    <a:pt x="142" y="41"/>
                    <a:pt x="142" y="41"/>
                    <a:pt x="142" y="41"/>
                  </a:cubicBezTo>
                  <a:cubicBezTo>
                    <a:pt x="142" y="41"/>
                    <a:pt x="117" y="43"/>
                    <a:pt x="114" y="14"/>
                  </a:cubicBezTo>
                  <a:cubicBezTo>
                    <a:pt x="114" y="14"/>
                    <a:pt x="114" y="3"/>
                    <a:pt x="103" y="10"/>
                  </a:cubicBezTo>
                  <a:cubicBezTo>
                    <a:pt x="92" y="16"/>
                    <a:pt x="87" y="13"/>
                    <a:pt x="90" y="1"/>
                  </a:cubicBezTo>
                  <a:cubicBezTo>
                    <a:pt x="90" y="1"/>
                    <a:pt x="87" y="0"/>
                    <a:pt x="83" y="4"/>
                  </a:cubicBezTo>
                  <a:cubicBezTo>
                    <a:pt x="79" y="7"/>
                    <a:pt x="65" y="23"/>
                    <a:pt x="65" y="23"/>
                  </a:cubicBezTo>
                  <a:cubicBezTo>
                    <a:pt x="65" y="25"/>
                    <a:pt x="65" y="25"/>
                    <a:pt x="65" y="25"/>
                  </a:cubicBezTo>
                  <a:cubicBezTo>
                    <a:pt x="65" y="25"/>
                    <a:pt x="64" y="39"/>
                    <a:pt x="41" y="52"/>
                  </a:cubicBezTo>
                  <a:cubicBezTo>
                    <a:pt x="18" y="66"/>
                    <a:pt x="16" y="68"/>
                    <a:pt x="13" y="88"/>
                  </a:cubicBezTo>
                  <a:cubicBezTo>
                    <a:pt x="13" y="88"/>
                    <a:pt x="0" y="95"/>
                    <a:pt x="3" y="105"/>
                  </a:cubicBezTo>
                  <a:cubicBezTo>
                    <a:pt x="5" y="114"/>
                    <a:pt x="8" y="120"/>
                    <a:pt x="8" y="120"/>
                  </a:cubicBezTo>
                  <a:cubicBezTo>
                    <a:pt x="8" y="120"/>
                    <a:pt x="29" y="122"/>
                    <a:pt x="19" y="142"/>
                  </a:cubicBezTo>
                  <a:cubicBezTo>
                    <a:pt x="20" y="147"/>
                    <a:pt x="20" y="147"/>
                    <a:pt x="20" y="147"/>
                  </a:cubicBezTo>
                  <a:cubicBezTo>
                    <a:pt x="25" y="155"/>
                    <a:pt x="25" y="155"/>
                    <a:pt x="25" y="155"/>
                  </a:cubicBezTo>
                  <a:cubicBezTo>
                    <a:pt x="26" y="176"/>
                    <a:pt x="26" y="176"/>
                    <a:pt x="26" y="176"/>
                  </a:cubicBezTo>
                  <a:cubicBezTo>
                    <a:pt x="27" y="177"/>
                    <a:pt x="27" y="177"/>
                    <a:pt x="27" y="177"/>
                  </a:cubicBezTo>
                  <a:cubicBezTo>
                    <a:pt x="30" y="177"/>
                    <a:pt x="30" y="177"/>
                    <a:pt x="30" y="177"/>
                  </a:cubicBezTo>
                  <a:cubicBezTo>
                    <a:pt x="31" y="171"/>
                    <a:pt x="31" y="171"/>
                    <a:pt x="31" y="171"/>
                  </a:cubicBezTo>
                  <a:cubicBezTo>
                    <a:pt x="34" y="174"/>
                    <a:pt x="34" y="174"/>
                    <a:pt x="34" y="174"/>
                  </a:cubicBezTo>
                  <a:cubicBezTo>
                    <a:pt x="36" y="180"/>
                    <a:pt x="36" y="180"/>
                    <a:pt x="36" y="180"/>
                  </a:cubicBezTo>
                  <a:cubicBezTo>
                    <a:pt x="55" y="181"/>
                    <a:pt x="55" y="181"/>
                    <a:pt x="55" y="181"/>
                  </a:cubicBezTo>
                  <a:cubicBezTo>
                    <a:pt x="56" y="175"/>
                    <a:pt x="56" y="175"/>
                    <a:pt x="56" y="175"/>
                  </a:cubicBezTo>
                  <a:cubicBezTo>
                    <a:pt x="59" y="175"/>
                    <a:pt x="59" y="175"/>
                    <a:pt x="59" y="175"/>
                  </a:cubicBezTo>
                  <a:cubicBezTo>
                    <a:pt x="66" y="179"/>
                    <a:pt x="66" y="179"/>
                    <a:pt x="66" y="179"/>
                  </a:cubicBezTo>
                  <a:cubicBezTo>
                    <a:pt x="68" y="174"/>
                    <a:pt x="68" y="174"/>
                    <a:pt x="68" y="174"/>
                  </a:cubicBezTo>
                  <a:cubicBezTo>
                    <a:pt x="68" y="171"/>
                    <a:pt x="68" y="171"/>
                    <a:pt x="68" y="171"/>
                  </a:cubicBezTo>
                  <a:cubicBezTo>
                    <a:pt x="68" y="171"/>
                    <a:pt x="70" y="166"/>
                    <a:pt x="82" y="168"/>
                  </a:cubicBezTo>
                  <a:cubicBezTo>
                    <a:pt x="82" y="168"/>
                    <a:pt x="89" y="153"/>
                    <a:pt x="78" y="149"/>
                  </a:cubicBezTo>
                  <a:cubicBezTo>
                    <a:pt x="72" y="144"/>
                    <a:pt x="72" y="144"/>
                    <a:pt x="72" y="144"/>
                  </a:cubicBezTo>
                  <a:cubicBezTo>
                    <a:pt x="74" y="141"/>
                    <a:pt x="74" y="141"/>
                    <a:pt x="74" y="141"/>
                  </a:cubicBezTo>
                  <a:cubicBezTo>
                    <a:pt x="74" y="141"/>
                    <a:pt x="80" y="149"/>
                    <a:pt x="84" y="141"/>
                  </a:cubicBezTo>
                  <a:cubicBezTo>
                    <a:pt x="95" y="141"/>
                    <a:pt x="95" y="141"/>
                    <a:pt x="95" y="141"/>
                  </a:cubicBezTo>
                  <a:cubicBezTo>
                    <a:pt x="97" y="147"/>
                    <a:pt x="97" y="147"/>
                    <a:pt x="97" y="147"/>
                  </a:cubicBezTo>
                  <a:cubicBezTo>
                    <a:pt x="95" y="151"/>
                    <a:pt x="95" y="151"/>
                    <a:pt x="95" y="151"/>
                  </a:cubicBezTo>
                  <a:cubicBezTo>
                    <a:pt x="95" y="154"/>
                    <a:pt x="95" y="154"/>
                    <a:pt x="95" y="154"/>
                  </a:cubicBezTo>
                  <a:cubicBezTo>
                    <a:pt x="100" y="156"/>
                    <a:pt x="100" y="156"/>
                    <a:pt x="100" y="156"/>
                  </a:cubicBezTo>
                  <a:cubicBezTo>
                    <a:pt x="103" y="157"/>
                    <a:pt x="103" y="157"/>
                    <a:pt x="103" y="157"/>
                  </a:cubicBezTo>
                  <a:cubicBezTo>
                    <a:pt x="105" y="159"/>
                    <a:pt x="105" y="159"/>
                    <a:pt x="105" y="159"/>
                  </a:cubicBezTo>
                  <a:cubicBezTo>
                    <a:pt x="101" y="161"/>
                    <a:pt x="101" y="161"/>
                    <a:pt x="101" y="161"/>
                  </a:cubicBezTo>
                  <a:cubicBezTo>
                    <a:pt x="97" y="162"/>
                    <a:pt x="97" y="162"/>
                    <a:pt x="97" y="162"/>
                  </a:cubicBezTo>
                  <a:cubicBezTo>
                    <a:pt x="97" y="162"/>
                    <a:pt x="91" y="168"/>
                    <a:pt x="91" y="176"/>
                  </a:cubicBezTo>
                  <a:cubicBezTo>
                    <a:pt x="95" y="177"/>
                    <a:pt x="95" y="177"/>
                    <a:pt x="95" y="177"/>
                  </a:cubicBezTo>
                  <a:cubicBezTo>
                    <a:pt x="106" y="170"/>
                    <a:pt x="106" y="170"/>
                    <a:pt x="106" y="170"/>
                  </a:cubicBezTo>
                  <a:cubicBezTo>
                    <a:pt x="106" y="170"/>
                    <a:pt x="132" y="168"/>
                    <a:pt x="111" y="158"/>
                  </a:cubicBezTo>
                  <a:cubicBezTo>
                    <a:pt x="111" y="158"/>
                    <a:pt x="99" y="151"/>
                    <a:pt x="115" y="144"/>
                  </a:cubicBezTo>
                  <a:cubicBezTo>
                    <a:pt x="132" y="141"/>
                    <a:pt x="132" y="141"/>
                    <a:pt x="132" y="141"/>
                  </a:cubicBezTo>
                  <a:cubicBezTo>
                    <a:pt x="141" y="137"/>
                    <a:pt x="141" y="137"/>
                    <a:pt x="141" y="137"/>
                  </a:cubicBezTo>
                  <a:cubicBezTo>
                    <a:pt x="149" y="131"/>
                    <a:pt x="149" y="131"/>
                    <a:pt x="149" y="131"/>
                  </a:cubicBezTo>
                  <a:cubicBezTo>
                    <a:pt x="149" y="131"/>
                    <a:pt x="143" y="157"/>
                    <a:pt x="160" y="152"/>
                  </a:cubicBezTo>
                  <a:cubicBezTo>
                    <a:pt x="161" y="152"/>
                    <a:pt x="161" y="152"/>
                    <a:pt x="161" y="152"/>
                  </a:cubicBezTo>
                  <a:cubicBezTo>
                    <a:pt x="161" y="148"/>
                    <a:pt x="164" y="135"/>
                    <a:pt x="165" y="130"/>
                  </a:cubicBezTo>
                  <a:cubicBezTo>
                    <a:pt x="167" y="125"/>
                    <a:pt x="167" y="118"/>
                    <a:pt x="161" y="114"/>
                  </a:cubicBez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85" name="未知">
              <a:hlinkClick r:id="" action="ppaction://macro?name=Slide2.未知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2559049" y="3448044"/>
              <a:ext cx="149225" cy="36513"/>
            </a:xfrm>
            <a:custGeom>
              <a:avLst/>
              <a:gdLst>
                <a:gd name="T0" fmla="*/ 0 w 43"/>
                <a:gd name="T1" fmla="*/ 1 h 11"/>
                <a:gd name="T2" fmla="*/ 27 w 43"/>
                <a:gd name="T3" fmla="*/ 2 h 11"/>
                <a:gd name="T4" fmla="*/ 43 w 43"/>
                <a:gd name="T5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11">
                  <a:moveTo>
                    <a:pt x="0" y="1"/>
                  </a:moveTo>
                  <a:cubicBezTo>
                    <a:pt x="0" y="1"/>
                    <a:pt x="20" y="4"/>
                    <a:pt x="27" y="2"/>
                  </a:cubicBezTo>
                  <a:cubicBezTo>
                    <a:pt x="34" y="0"/>
                    <a:pt x="43" y="11"/>
                    <a:pt x="43" y="11"/>
                  </a:cubicBezTo>
                </a:path>
              </a:pathLst>
            </a:custGeom>
            <a:grpFill/>
            <a:ln w="19050" cap="flat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86" name="shaoguan">
              <a:hlinkClick r:id="" action="ppaction://macro?name=Slide2.shaoguan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1916112" y="2524121"/>
              <a:ext cx="1003300" cy="960436"/>
            </a:xfrm>
            <a:custGeom>
              <a:avLst/>
              <a:gdLst>
                <a:gd name="T0" fmla="*/ 247 w 291"/>
                <a:gd name="T1" fmla="*/ 213 h 263"/>
                <a:gd name="T2" fmla="*/ 228 w 291"/>
                <a:gd name="T3" fmla="*/ 219 h 263"/>
                <a:gd name="T4" fmla="*/ 227 w 291"/>
                <a:gd name="T5" fmla="*/ 190 h 263"/>
                <a:gd name="T6" fmla="*/ 239 w 291"/>
                <a:gd name="T7" fmla="*/ 166 h 263"/>
                <a:gd name="T8" fmla="*/ 239 w 291"/>
                <a:gd name="T9" fmla="*/ 165 h 263"/>
                <a:gd name="T10" fmla="*/ 235 w 291"/>
                <a:gd name="T11" fmla="*/ 161 h 263"/>
                <a:gd name="T12" fmla="*/ 212 w 291"/>
                <a:gd name="T13" fmla="*/ 146 h 263"/>
                <a:gd name="T14" fmla="*/ 216 w 291"/>
                <a:gd name="T15" fmla="*/ 136 h 263"/>
                <a:gd name="T16" fmla="*/ 231 w 291"/>
                <a:gd name="T17" fmla="*/ 117 h 263"/>
                <a:gd name="T18" fmla="*/ 241 w 291"/>
                <a:gd name="T19" fmla="*/ 109 h 263"/>
                <a:gd name="T20" fmla="*/ 254 w 291"/>
                <a:gd name="T21" fmla="*/ 82 h 263"/>
                <a:gd name="T22" fmla="*/ 280 w 291"/>
                <a:gd name="T23" fmla="*/ 57 h 263"/>
                <a:gd name="T24" fmla="*/ 285 w 291"/>
                <a:gd name="T25" fmla="*/ 42 h 263"/>
                <a:gd name="T26" fmla="*/ 273 w 291"/>
                <a:gd name="T27" fmla="*/ 31 h 263"/>
                <a:gd name="T28" fmla="*/ 243 w 291"/>
                <a:gd name="T29" fmla="*/ 25 h 263"/>
                <a:gd name="T30" fmla="*/ 201 w 291"/>
                <a:gd name="T31" fmla="*/ 33 h 263"/>
                <a:gd name="T32" fmla="*/ 186 w 291"/>
                <a:gd name="T33" fmla="*/ 32 h 263"/>
                <a:gd name="T34" fmla="*/ 164 w 291"/>
                <a:gd name="T35" fmla="*/ 16 h 263"/>
                <a:gd name="T36" fmla="*/ 153 w 291"/>
                <a:gd name="T37" fmla="*/ 31 h 263"/>
                <a:gd name="T38" fmla="*/ 143 w 291"/>
                <a:gd name="T39" fmla="*/ 32 h 263"/>
                <a:gd name="T40" fmla="*/ 121 w 291"/>
                <a:gd name="T41" fmla="*/ 35 h 263"/>
                <a:gd name="T42" fmla="*/ 118 w 291"/>
                <a:gd name="T43" fmla="*/ 34 h 263"/>
                <a:gd name="T44" fmla="*/ 112 w 291"/>
                <a:gd name="T45" fmla="*/ 30 h 263"/>
                <a:gd name="T46" fmla="*/ 105 w 291"/>
                <a:gd name="T47" fmla="*/ 29 h 263"/>
                <a:gd name="T48" fmla="*/ 94 w 291"/>
                <a:gd name="T49" fmla="*/ 25 h 263"/>
                <a:gd name="T50" fmla="*/ 84 w 291"/>
                <a:gd name="T51" fmla="*/ 13 h 263"/>
                <a:gd name="T52" fmla="*/ 53 w 291"/>
                <a:gd name="T53" fmla="*/ 17 h 263"/>
                <a:gd name="T54" fmla="*/ 38 w 291"/>
                <a:gd name="T55" fmla="*/ 27 h 263"/>
                <a:gd name="T56" fmla="*/ 24 w 291"/>
                <a:gd name="T57" fmla="*/ 47 h 263"/>
                <a:gd name="T58" fmla="*/ 33 w 291"/>
                <a:gd name="T59" fmla="*/ 63 h 263"/>
                <a:gd name="T60" fmla="*/ 34 w 291"/>
                <a:gd name="T61" fmla="*/ 83 h 263"/>
                <a:gd name="T62" fmla="*/ 31 w 291"/>
                <a:gd name="T63" fmla="*/ 98 h 263"/>
                <a:gd name="T64" fmla="*/ 31 w 291"/>
                <a:gd name="T65" fmla="*/ 98 h 263"/>
                <a:gd name="T66" fmla="*/ 32 w 291"/>
                <a:gd name="T67" fmla="*/ 109 h 263"/>
                <a:gd name="T68" fmla="*/ 21 w 291"/>
                <a:gd name="T69" fmla="*/ 150 h 263"/>
                <a:gd name="T70" fmla="*/ 44 w 291"/>
                <a:gd name="T71" fmla="*/ 167 h 263"/>
                <a:gd name="T72" fmla="*/ 63 w 291"/>
                <a:gd name="T73" fmla="*/ 166 h 263"/>
                <a:gd name="T74" fmla="*/ 91 w 291"/>
                <a:gd name="T75" fmla="*/ 172 h 263"/>
                <a:gd name="T76" fmla="*/ 121 w 291"/>
                <a:gd name="T77" fmla="*/ 167 h 263"/>
                <a:gd name="T78" fmla="*/ 150 w 291"/>
                <a:gd name="T79" fmla="*/ 189 h 263"/>
                <a:gd name="T80" fmla="*/ 157 w 291"/>
                <a:gd name="T81" fmla="*/ 214 h 263"/>
                <a:gd name="T82" fmla="*/ 152 w 291"/>
                <a:gd name="T83" fmla="*/ 226 h 263"/>
                <a:gd name="T84" fmla="*/ 149 w 291"/>
                <a:gd name="T85" fmla="*/ 238 h 263"/>
                <a:gd name="T86" fmla="*/ 144 w 291"/>
                <a:gd name="T87" fmla="*/ 246 h 263"/>
                <a:gd name="T88" fmla="*/ 148 w 291"/>
                <a:gd name="T89" fmla="*/ 262 h 263"/>
                <a:gd name="T90" fmla="*/ 149 w 291"/>
                <a:gd name="T91" fmla="*/ 262 h 263"/>
                <a:gd name="T92" fmla="*/ 159 w 291"/>
                <a:gd name="T93" fmla="*/ 256 h 263"/>
                <a:gd name="T94" fmla="*/ 187 w 291"/>
                <a:gd name="T95" fmla="*/ 254 h 263"/>
                <a:gd name="T96" fmla="*/ 187 w 291"/>
                <a:gd name="T97" fmla="*/ 254 h 263"/>
                <a:gd name="T98" fmla="*/ 214 w 291"/>
                <a:gd name="T99" fmla="*/ 254 h 263"/>
                <a:gd name="T100" fmla="*/ 230 w 291"/>
                <a:gd name="T101" fmla="*/ 263 h 263"/>
                <a:gd name="T102" fmla="*/ 231 w 291"/>
                <a:gd name="T103" fmla="*/ 263 h 263"/>
                <a:gd name="T104" fmla="*/ 232 w 291"/>
                <a:gd name="T105" fmla="*/ 244 h 263"/>
                <a:gd name="T106" fmla="*/ 244 w 291"/>
                <a:gd name="T107" fmla="*/ 231 h 263"/>
                <a:gd name="T108" fmla="*/ 263 w 291"/>
                <a:gd name="T109" fmla="*/ 215 h 263"/>
                <a:gd name="T110" fmla="*/ 247 w 291"/>
                <a:gd name="T111" fmla="*/ 213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91" h="263">
                  <a:moveTo>
                    <a:pt x="247" y="213"/>
                  </a:moveTo>
                  <a:cubicBezTo>
                    <a:pt x="244" y="223"/>
                    <a:pt x="236" y="224"/>
                    <a:pt x="228" y="219"/>
                  </a:cubicBezTo>
                  <a:cubicBezTo>
                    <a:pt x="219" y="215"/>
                    <a:pt x="208" y="196"/>
                    <a:pt x="227" y="190"/>
                  </a:cubicBezTo>
                  <a:cubicBezTo>
                    <a:pt x="245" y="183"/>
                    <a:pt x="239" y="166"/>
                    <a:pt x="239" y="166"/>
                  </a:cubicBezTo>
                  <a:cubicBezTo>
                    <a:pt x="239" y="165"/>
                    <a:pt x="239" y="165"/>
                    <a:pt x="239" y="165"/>
                  </a:cubicBezTo>
                  <a:cubicBezTo>
                    <a:pt x="238" y="164"/>
                    <a:pt x="236" y="163"/>
                    <a:pt x="235" y="161"/>
                  </a:cubicBezTo>
                  <a:cubicBezTo>
                    <a:pt x="228" y="153"/>
                    <a:pt x="216" y="146"/>
                    <a:pt x="212" y="146"/>
                  </a:cubicBezTo>
                  <a:cubicBezTo>
                    <a:pt x="209" y="145"/>
                    <a:pt x="205" y="139"/>
                    <a:pt x="216" y="136"/>
                  </a:cubicBezTo>
                  <a:cubicBezTo>
                    <a:pt x="228" y="132"/>
                    <a:pt x="231" y="117"/>
                    <a:pt x="231" y="117"/>
                  </a:cubicBezTo>
                  <a:cubicBezTo>
                    <a:pt x="241" y="109"/>
                    <a:pt x="241" y="109"/>
                    <a:pt x="241" y="109"/>
                  </a:cubicBezTo>
                  <a:cubicBezTo>
                    <a:pt x="241" y="109"/>
                    <a:pt x="224" y="101"/>
                    <a:pt x="254" y="82"/>
                  </a:cubicBezTo>
                  <a:cubicBezTo>
                    <a:pt x="254" y="82"/>
                    <a:pt x="291" y="72"/>
                    <a:pt x="280" y="57"/>
                  </a:cubicBezTo>
                  <a:cubicBezTo>
                    <a:pt x="280" y="57"/>
                    <a:pt x="279" y="48"/>
                    <a:pt x="285" y="42"/>
                  </a:cubicBezTo>
                  <a:cubicBezTo>
                    <a:pt x="291" y="37"/>
                    <a:pt x="273" y="31"/>
                    <a:pt x="273" y="31"/>
                  </a:cubicBezTo>
                  <a:cubicBezTo>
                    <a:pt x="273" y="31"/>
                    <a:pt x="264" y="14"/>
                    <a:pt x="243" y="25"/>
                  </a:cubicBezTo>
                  <a:cubicBezTo>
                    <a:pt x="223" y="37"/>
                    <a:pt x="229" y="44"/>
                    <a:pt x="201" y="33"/>
                  </a:cubicBezTo>
                  <a:cubicBezTo>
                    <a:pt x="201" y="33"/>
                    <a:pt x="172" y="63"/>
                    <a:pt x="186" y="32"/>
                  </a:cubicBezTo>
                  <a:cubicBezTo>
                    <a:pt x="186" y="32"/>
                    <a:pt x="186" y="13"/>
                    <a:pt x="164" y="16"/>
                  </a:cubicBezTo>
                  <a:cubicBezTo>
                    <a:pt x="164" y="16"/>
                    <a:pt x="152" y="23"/>
                    <a:pt x="153" y="31"/>
                  </a:cubicBezTo>
                  <a:cubicBezTo>
                    <a:pt x="153" y="31"/>
                    <a:pt x="151" y="34"/>
                    <a:pt x="143" y="32"/>
                  </a:cubicBezTo>
                  <a:cubicBezTo>
                    <a:pt x="135" y="30"/>
                    <a:pt x="121" y="35"/>
                    <a:pt x="121" y="35"/>
                  </a:cubicBezTo>
                  <a:cubicBezTo>
                    <a:pt x="118" y="34"/>
                    <a:pt x="118" y="34"/>
                    <a:pt x="118" y="34"/>
                  </a:cubicBezTo>
                  <a:cubicBezTo>
                    <a:pt x="118" y="34"/>
                    <a:pt x="114" y="30"/>
                    <a:pt x="112" y="30"/>
                  </a:cubicBezTo>
                  <a:cubicBezTo>
                    <a:pt x="110" y="30"/>
                    <a:pt x="109" y="29"/>
                    <a:pt x="105" y="29"/>
                  </a:cubicBezTo>
                  <a:cubicBezTo>
                    <a:pt x="102" y="28"/>
                    <a:pt x="94" y="25"/>
                    <a:pt x="94" y="25"/>
                  </a:cubicBezTo>
                  <a:cubicBezTo>
                    <a:pt x="94" y="25"/>
                    <a:pt x="88" y="19"/>
                    <a:pt x="84" y="13"/>
                  </a:cubicBezTo>
                  <a:cubicBezTo>
                    <a:pt x="80" y="8"/>
                    <a:pt x="54" y="0"/>
                    <a:pt x="53" y="17"/>
                  </a:cubicBezTo>
                  <a:cubicBezTo>
                    <a:pt x="53" y="17"/>
                    <a:pt x="54" y="22"/>
                    <a:pt x="38" y="27"/>
                  </a:cubicBezTo>
                  <a:cubicBezTo>
                    <a:pt x="21" y="31"/>
                    <a:pt x="0" y="39"/>
                    <a:pt x="24" y="47"/>
                  </a:cubicBezTo>
                  <a:cubicBezTo>
                    <a:pt x="48" y="54"/>
                    <a:pt x="33" y="63"/>
                    <a:pt x="33" y="63"/>
                  </a:cubicBezTo>
                  <a:cubicBezTo>
                    <a:pt x="34" y="83"/>
                    <a:pt x="34" y="83"/>
                    <a:pt x="34" y="83"/>
                  </a:cubicBezTo>
                  <a:cubicBezTo>
                    <a:pt x="34" y="83"/>
                    <a:pt x="37" y="93"/>
                    <a:pt x="31" y="98"/>
                  </a:cubicBezTo>
                  <a:cubicBezTo>
                    <a:pt x="31" y="98"/>
                    <a:pt x="31" y="98"/>
                    <a:pt x="31" y="98"/>
                  </a:cubicBezTo>
                  <a:cubicBezTo>
                    <a:pt x="31" y="98"/>
                    <a:pt x="41" y="100"/>
                    <a:pt x="32" y="109"/>
                  </a:cubicBezTo>
                  <a:cubicBezTo>
                    <a:pt x="23" y="118"/>
                    <a:pt x="13" y="141"/>
                    <a:pt x="21" y="150"/>
                  </a:cubicBezTo>
                  <a:cubicBezTo>
                    <a:pt x="29" y="159"/>
                    <a:pt x="37" y="174"/>
                    <a:pt x="44" y="167"/>
                  </a:cubicBezTo>
                  <a:cubicBezTo>
                    <a:pt x="44" y="167"/>
                    <a:pt x="58" y="158"/>
                    <a:pt x="63" y="166"/>
                  </a:cubicBezTo>
                  <a:cubicBezTo>
                    <a:pt x="69" y="174"/>
                    <a:pt x="86" y="172"/>
                    <a:pt x="91" y="172"/>
                  </a:cubicBezTo>
                  <a:cubicBezTo>
                    <a:pt x="97" y="171"/>
                    <a:pt x="121" y="167"/>
                    <a:pt x="121" y="167"/>
                  </a:cubicBezTo>
                  <a:cubicBezTo>
                    <a:pt x="150" y="189"/>
                    <a:pt x="150" y="189"/>
                    <a:pt x="150" y="189"/>
                  </a:cubicBezTo>
                  <a:cubicBezTo>
                    <a:pt x="157" y="214"/>
                    <a:pt x="157" y="214"/>
                    <a:pt x="157" y="214"/>
                  </a:cubicBezTo>
                  <a:cubicBezTo>
                    <a:pt x="152" y="226"/>
                    <a:pt x="152" y="226"/>
                    <a:pt x="152" y="226"/>
                  </a:cubicBezTo>
                  <a:cubicBezTo>
                    <a:pt x="149" y="238"/>
                    <a:pt x="149" y="238"/>
                    <a:pt x="149" y="238"/>
                  </a:cubicBezTo>
                  <a:cubicBezTo>
                    <a:pt x="144" y="246"/>
                    <a:pt x="144" y="246"/>
                    <a:pt x="144" y="246"/>
                  </a:cubicBezTo>
                  <a:cubicBezTo>
                    <a:pt x="148" y="262"/>
                    <a:pt x="148" y="262"/>
                    <a:pt x="148" y="262"/>
                  </a:cubicBezTo>
                  <a:cubicBezTo>
                    <a:pt x="149" y="262"/>
                    <a:pt x="149" y="262"/>
                    <a:pt x="149" y="262"/>
                  </a:cubicBezTo>
                  <a:cubicBezTo>
                    <a:pt x="159" y="256"/>
                    <a:pt x="159" y="256"/>
                    <a:pt x="159" y="256"/>
                  </a:cubicBezTo>
                  <a:cubicBezTo>
                    <a:pt x="187" y="254"/>
                    <a:pt x="187" y="254"/>
                    <a:pt x="187" y="254"/>
                  </a:cubicBezTo>
                  <a:cubicBezTo>
                    <a:pt x="187" y="254"/>
                    <a:pt x="187" y="254"/>
                    <a:pt x="187" y="254"/>
                  </a:cubicBezTo>
                  <a:cubicBezTo>
                    <a:pt x="187" y="254"/>
                    <a:pt x="207" y="256"/>
                    <a:pt x="214" y="254"/>
                  </a:cubicBezTo>
                  <a:cubicBezTo>
                    <a:pt x="222" y="252"/>
                    <a:pt x="230" y="263"/>
                    <a:pt x="230" y="263"/>
                  </a:cubicBezTo>
                  <a:cubicBezTo>
                    <a:pt x="231" y="263"/>
                    <a:pt x="231" y="263"/>
                    <a:pt x="231" y="263"/>
                  </a:cubicBezTo>
                  <a:cubicBezTo>
                    <a:pt x="230" y="256"/>
                    <a:pt x="231" y="249"/>
                    <a:pt x="232" y="244"/>
                  </a:cubicBezTo>
                  <a:cubicBezTo>
                    <a:pt x="233" y="229"/>
                    <a:pt x="244" y="231"/>
                    <a:pt x="244" y="231"/>
                  </a:cubicBezTo>
                  <a:cubicBezTo>
                    <a:pt x="244" y="231"/>
                    <a:pt x="256" y="228"/>
                    <a:pt x="263" y="215"/>
                  </a:cubicBezTo>
                  <a:cubicBezTo>
                    <a:pt x="270" y="201"/>
                    <a:pt x="247" y="213"/>
                    <a:pt x="247" y="213"/>
                  </a:cubicBez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87" name="未知">
              <a:hlinkClick r:id="" action="ppaction://macro?name=Slide2.未知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2981324" y="3246433"/>
              <a:ext cx="1039813" cy="908048"/>
            </a:xfrm>
            <a:custGeom>
              <a:avLst/>
              <a:gdLst>
                <a:gd name="T0" fmla="*/ 301 w 301"/>
                <a:gd name="T1" fmla="*/ 0 h 249"/>
                <a:gd name="T2" fmla="*/ 284 w 301"/>
                <a:gd name="T3" fmla="*/ 15 h 249"/>
                <a:gd name="T4" fmla="*/ 245 w 301"/>
                <a:gd name="T5" fmla="*/ 59 h 249"/>
                <a:gd name="T6" fmla="*/ 240 w 301"/>
                <a:gd name="T7" fmla="*/ 76 h 249"/>
                <a:gd name="T8" fmla="*/ 196 w 301"/>
                <a:gd name="T9" fmla="*/ 95 h 249"/>
                <a:gd name="T10" fmla="*/ 189 w 301"/>
                <a:gd name="T11" fmla="*/ 100 h 249"/>
                <a:gd name="T12" fmla="*/ 172 w 301"/>
                <a:gd name="T13" fmla="*/ 99 h 249"/>
                <a:gd name="T14" fmla="*/ 145 w 301"/>
                <a:gd name="T15" fmla="*/ 100 h 249"/>
                <a:gd name="T16" fmla="*/ 134 w 301"/>
                <a:gd name="T17" fmla="*/ 113 h 249"/>
                <a:gd name="T18" fmla="*/ 117 w 301"/>
                <a:gd name="T19" fmla="*/ 120 h 249"/>
                <a:gd name="T20" fmla="*/ 90 w 301"/>
                <a:gd name="T21" fmla="*/ 146 h 249"/>
                <a:gd name="T22" fmla="*/ 55 w 301"/>
                <a:gd name="T23" fmla="*/ 192 h 249"/>
                <a:gd name="T24" fmla="*/ 18 w 301"/>
                <a:gd name="T25" fmla="*/ 210 h 249"/>
                <a:gd name="T26" fmla="*/ 16 w 301"/>
                <a:gd name="T27" fmla="*/ 236 h 249"/>
                <a:gd name="T28" fmla="*/ 26 w 301"/>
                <a:gd name="T29" fmla="*/ 249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01" h="249">
                  <a:moveTo>
                    <a:pt x="301" y="0"/>
                  </a:moveTo>
                  <a:cubicBezTo>
                    <a:pt x="301" y="0"/>
                    <a:pt x="295" y="13"/>
                    <a:pt x="284" y="15"/>
                  </a:cubicBezTo>
                  <a:cubicBezTo>
                    <a:pt x="284" y="15"/>
                    <a:pt x="264" y="50"/>
                    <a:pt x="245" y="59"/>
                  </a:cubicBezTo>
                  <a:cubicBezTo>
                    <a:pt x="245" y="59"/>
                    <a:pt x="240" y="64"/>
                    <a:pt x="240" y="76"/>
                  </a:cubicBezTo>
                  <a:cubicBezTo>
                    <a:pt x="240" y="76"/>
                    <a:pt x="212" y="68"/>
                    <a:pt x="196" y="95"/>
                  </a:cubicBezTo>
                  <a:cubicBezTo>
                    <a:pt x="189" y="100"/>
                    <a:pt x="189" y="100"/>
                    <a:pt x="189" y="100"/>
                  </a:cubicBezTo>
                  <a:cubicBezTo>
                    <a:pt x="189" y="100"/>
                    <a:pt x="181" y="100"/>
                    <a:pt x="172" y="99"/>
                  </a:cubicBezTo>
                  <a:cubicBezTo>
                    <a:pt x="163" y="98"/>
                    <a:pt x="147" y="100"/>
                    <a:pt x="145" y="100"/>
                  </a:cubicBezTo>
                  <a:cubicBezTo>
                    <a:pt x="143" y="101"/>
                    <a:pt x="134" y="105"/>
                    <a:pt x="134" y="113"/>
                  </a:cubicBezTo>
                  <a:cubicBezTo>
                    <a:pt x="134" y="121"/>
                    <a:pt x="124" y="121"/>
                    <a:pt x="117" y="120"/>
                  </a:cubicBezTo>
                  <a:cubicBezTo>
                    <a:pt x="117" y="120"/>
                    <a:pt x="102" y="127"/>
                    <a:pt x="90" y="146"/>
                  </a:cubicBezTo>
                  <a:cubicBezTo>
                    <a:pt x="79" y="166"/>
                    <a:pt x="55" y="192"/>
                    <a:pt x="55" y="192"/>
                  </a:cubicBezTo>
                  <a:cubicBezTo>
                    <a:pt x="55" y="192"/>
                    <a:pt x="40" y="203"/>
                    <a:pt x="18" y="210"/>
                  </a:cubicBezTo>
                  <a:cubicBezTo>
                    <a:pt x="18" y="210"/>
                    <a:pt x="0" y="213"/>
                    <a:pt x="16" y="236"/>
                  </a:cubicBezTo>
                  <a:cubicBezTo>
                    <a:pt x="26" y="249"/>
                    <a:pt x="26" y="249"/>
                    <a:pt x="26" y="249"/>
                  </a:cubicBezTo>
                </a:path>
              </a:pathLst>
            </a:custGeom>
            <a:grpFill/>
            <a:ln w="19050" cap="flat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88" name="未知">
              <a:hlinkClick r:id="" action="ppaction://macro?name=Slide2.未知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2646362" y="4084631"/>
              <a:ext cx="177800" cy="85725"/>
            </a:xfrm>
            <a:custGeom>
              <a:avLst/>
              <a:gdLst>
                <a:gd name="T0" fmla="*/ 0 w 51"/>
                <a:gd name="T1" fmla="*/ 4 h 23"/>
                <a:gd name="T2" fmla="*/ 12 w 51"/>
                <a:gd name="T3" fmla="*/ 3 h 23"/>
                <a:gd name="T4" fmla="*/ 34 w 51"/>
                <a:gd name="T5" fmla="*/ 18 h 23"/>
                <a:gd name="T6" fmla="*/ 51 w 51"/>
                <a:gd name="T7" fmla="*/ 2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" h="23">
                  <a:moveTo>
                    <a:pt x="0" y="4"/>
                  </a:moveTo>
                  <a:cubicBezTo>
                    <a:pt x="0" y="4"/>
                    <a:pt x="4" y="5"/>
                    <a:pt x="12" y="3"/>
                  </a:cubicBezTo>
                  <a:cubicBezTo>
                    <a:pt x="19" y="0"/>
                    <a:pt x="30" y="5"/>
                    <a:pt x="34" y="18"/>
                  </a:cubicBezTo>
                  <a:cubicBezTo>
                    <a:pt x="34" y="18"/>
                    <a:pt x="38" y="23"/>
                    <a:pt x="51" y="21"/>
                  </a:cubicBezTo>
                </a:path>
              </a:pathLst>
            </a:custGeom>
            <a:grpFill/>
            <a:ln w="19050" cap="flat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89" name="shenzhen">
              <a:hlinkClick r:id="" action="ppaction://macro?name=Slide2.shenzhen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2400299" y="4065581"/>
              <a:ext cx="466725" cy="273050"/>
            </a:xfrm>
            <a:custGeom>
              <a:avLst/>
              <a:gdLst>
                <a:gd name="T0" fmla="*/ 123 w 136"/>
                <a:gd name="T1" fmla="*/ 26 h 73"/>
                <a:gd name="T2" fmla="*/ 122 w 136"/>
                <a:gd name="T3" fmla="*/ 26 h 73"/>
                <a:gd name="T4" fmla="*/ 105 w 136"/>
                <a:gd name="T5" fmla="*/ 23 h 73"/>
                <a:gd name="T6" fmla="*/ 83 w 136"/>
                <a:gd name="T7" fmla="*/ 7 h 73"/>
                <a:gd name="T8" fmla="*/ 72 w 136"/>
                <a:gd name="T9" fmla="*/ 9 h 73"/>
                <a:gd name="T10" fmla="*/ 72 w 136"/>
                <a:gd name="T11" fmla="*/ 9 h 73"/>
                <a:gd name="T12" fmla="*/ 71 w 136"/>
                <a:gd name="T13" fmla="*/ 13 h 73"/>
                <a:gd name="T14" fmla="*/ 69 w 136"/>
                <a:gd name="T15" fmla="*/ 24 h 73"/>
                <a:gd name="T16" fmla="*/ 65 w 136"/>
                <a:gd name="T17" fmla="*/ 24 h 73"/>
                <a:gd name="T18" fmla="*/ 55 w 136"/>
                <a:gd name="T19" fmla="*/ 14 h 73"/>
                <a:gd name="T20" fmla="*/ 30 w 136"/>
                <a:gd name="T21" fmla="*/ 4 h 73"/>
                <a:gd name="T22" fmla="*/ 0 w 136"/>
                <a:gd name="T23" fmla="*/ 22 h 73"/>
                <a:gd name="T24" fmla="*/ 0 w 136"/>
                <a:gd name="T25" fmla="*/ 22 h 73"/>
                <a:gd name="T26" fmla="*/ 0 w 136"/>
                <a:gd name="T27" fmla="*/ 22 h 73"/>
                <a:gd name="T28" fmla="*/ 5 w 136"/>
                <a:gd name="T29" fmla="*/ 22 h 73"/>
                <a:gd name="T30" fmla="*/ 23 w 136"/>
                <a:gd name="T31" fmla="*/ 54 h 73"/>
                <a:gd name="T32" fmla="*/ 25 w 136"/>
                <a:gd name="T33" fmla="*/ 64 h 73"/>
                <a:gd name="T34" fmla="*/ 28 w 136"/>
                <a:gd name="T35" fmla="*/ 64 h 73"/>
                <a:gd name="T36" fmla="*/ 42 w 136"/>
                <a:gd name="T37" fmla="*/ 60 h 73"/>
                <a:gd name="T38" fmla="*/ 72 w 136"/>
                <a:gd name="T39" fmla="*/ 56 h 73"/>
                <a:gd name="T40" fmla="*/ 99 w 136"/>
                <a:gd name="T41" fmla="*/ 49 h 73"/>
                <a:gd name="T42" fmla="*/ 113 w 136"/>
                <a:gd name="T43" fmla="*/ 67 h 73"/>
                <a:gd name="T44" fmla="*/ 128 w 136"/>
                <a:gd name="T45" fmla="*/ 62 h 73"/>
                <a:gd name="T46" fmla="*/ 119 w 136"/>
                <a:gd name="T47" fmla="*/ 51 h 73"/>
                <a:gd name="T48" fmla="*/ 124 w 136"/>
                <a:gd name="T49" fmla="*/ 44 h 73"/>
                <a:gd name="T50" fmla="*/ 122 w 136"/>
                <a:gd name="T51" fmla="*/ 37 h 73"/>
                <a:gd name="T52" fmla="*/ 122 w 136"/>
                <a:gd name="T53" fmla="*/ 26 h 73"/>
                <a:gd name="T54" fmla="*/ 123 w 136"/>
                <a:gd name="T55" fmla="*/ 26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36" h="73">
                  <a:moveTo>
                    <a:pt x="123" y="26"/>
                  </a:moveTo>
                  <a:cubicBezTo>
                    <a:pt x="122" y="26"/>
                    <a:pt x="122" y="26"/>
                    <a:pt x="122" y="26"/>
                  </a:cubicBezTo>
                  <a:cubicBezTo>
                    <a:pt x="109" y="28"/>
                    <a:pt x="105" y="23"/>
                    <a:pt x="105" y="23"/>
                  </a:cubicBezTo>
                  <a:cubicBezTo>
                    <a:pt x="101" y="9"/>
                    <a:pt x="90" y="5"/>
                    <a:pt x="83" y="7"/>
                  </a:cubicBezTo>
                  <a:cubicBezTo>
                    <a:pt x="75" y="10"/>
                    <a:pt x="72" y="9"/>
                    <a:pt x="72" y="9"/>
                  </a:cubicBezTo>
                  <a:cubicBezTo>
                    <a:pt x="72" y="9"/>
                    <a:pt x="72" y="9"/>
                    <a:pt x="72" y="9"/>
                  </a:cubicBezTo>
                  <a:cubicBezTo>
                    <a:pt x="71" y="12"/>
                    <a:pt x="71" y="13"/>
                    <a:pt x="71" y="13"/>
                  </a:cubicBezTo>
                  <a:cubicBezTo>
                    <a:pt x="69" y="24"/>
                    <a:pt x="69" y="24"/>
                    <a:pt x="69" y="24"/>
                  </a:cubicBezTo>
                  <a:cubicBezTo>
                    <a:pt x="65" y="24"/>
                    <a:pt x="65" y="24"/>
                    <a:pt x="65" y="24"/>
                  </a:cubicBezTo>
                  <a:cubicBezTo>
                    <a:pt x="65" y="24"/>
                    <a:pt x="63" y="17"/>
                    <a:pt x="55" y="14"/>
                  </a:cubicBezTo>
                  <a:cubicBezTo>
                    <a:pt x="46" y="10"/>
                    <a:pt x="30" y="4"/>
                    <a:pt x="30" y="4"/>
                  </a:cubicBezTo>
                  <a:cubicBezTo>
                    <a:pt x="30" y="4"/>
                    <a:pt x="10" y="0"/>
                    <a:pt x="0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5" y="22"/>
                    <a:pt x="9" y="42"/>
                    <a:pt x="23" y="54"/>
                  </a:cubicBezTo>
                  <a:cubicBezTo>
                    <a:pt x="23" y="54"/>
                    <a:pt x="28" y="60"/>
                    <a:pt x="25" y="64"/>
                  </a:cubicBezTo>
                  <a:cubicBezTo>
                    <a:pt x="28" y="64"/>
                    <a:pt x="28" y="64"/>
                    <a:pt x="28" y="64"/>
                  </a:cubicBezTo>
                  <a:cubicBezTo>
                    <a:pt x="28" y="64"/>
                    <a:pt x="33" y="56"/>
                    <a:pt x="42" y="60"/>
                  </a:cubicBezTo>
                  <a:cubicBezTo>
                    <a:pt x="52" y="65"/>
                    <a:pt x="72" y="56"/>
                    <a:pt x="72" y="56"/>
                  </a:cubicBezTo>
                  <a:cubicBezTo>
                    <a:pt x="99" y="49"/>
                    <a:pt x="99" y="49"/>
                    <a:pt x="99" y="49"/>
                  </a:cubicBezTo>
                  <a:cubicBezTo>
                    <a:pt x="99" y="49"/>
                    <a:pt x="113" y="48"/>
                    <a:pt x="113" y="67"/>
                  </a:cubicBezTo>
                  <a:cubicBezTo>
                    <a:pt x="113" y="67"/>
                    <a:pt x="122" y="73"/>
                    <a:pt x="128" y="62"/>
                  </a:cubicBezTo>
                  <a:cubicBezTo>
                    <a:pt x="135" y="52"/>
                    <a:pt x="119" y="51"/>
                    <a:pt x="119" y="51"/>
                  </a:cubicBezTo>
                  <a:cubicBezTo>
                    <a:pt x="119" y="51"/>
                    <a:pt x="113" y="50"/>
                    <a:pt x="124" y="44"/>
                  </a:cubicBezTo>
                  <a:cubicBezTo>
                    <a:pt x="124" y="44"/>
                    <a:pt x="136" y="37"/>
                    <a:pt x="122" y="37"/>
                  </a:cubicBezTo>
                  <a:cubicBezTo>
                    <a:pt x="122" y="37"/>
                    <a:pt x="111" y="39"/>
                    <a:pt x="122" y="26"/>
                  </a:cubicBezTo>
                  <a:lnTo>
                    <a:pt x="123" y="26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90" name="未知">
              <a:hlinkClick r:id="" action="ppaction://macro?name=Slide2.未知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3194049" y="3035295"/>
              <a:ext cx="174625" cy="722312"/>
            </a:xfrm>
            <a:custGeom>
              <a:avLst/>
              <a:gdLst>
                <a:gd name="T0" fmla="*/ 37 w 51"/>
                <a:gd name="T1" fmla="*/ 0 h 199"/>
                <a:gd name="T2" fmla="*/ 31 w 51"/>
                <a:gd name="T3" fmla="*/ 20 h 199"/>
                <a:gd name="T4" fmla="*/ 40 w 51"/>
                <a:gd name="T5" fmla="*/ 47 h 199"/>
                <a:gd name="T6" fmla="*/ 36 w 51"/>
                <a:gd name="T7" fmla="*/ 68 h 199"/>
                <a:gd name="T8" fmla="*/ 31 w 51"/>
                <a:gd name="T9" fmla="*/ 73 h 199"/>
                <a:gd name="T10" fmla="*/ 20 w 51"/>
                <a:gd name="T11" fmla="*/ 84 h 199"/>
                <a:gd name="T12" fmla="*/ 15 w 51"/>
                <a:gd name="T13" fmla="*/ 118 h 199"/>
                <a:gd name="T14" fmla="*/ 14 w 51"/>
                <a:gd name="T15" fmla="*/ 142 h 199"/>
                <a:gd name="T16" fmla="*/ 22 w 51"/>
                <a:gd name="T17" fmla="*/ 160 h 199"/>
                <a:gd name="T18" fmla="*/ 32 w 51"/>
                <a:gd name="T19" fmla="*/ 19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" h="199">
                  <a:moveTo>
                    <a:pt x="37" y="0"/>
                  </a:moveTo>
                  <a:cubicBezTo>
                    <a:pt x="37" y="0"/>
                    <a:pt x="22" y="10"/>
                    <a:pt x="31" y="20"/>
                  </a:cubicBezTo>
                  <a:cubicBezTo>
                    <a:pt x="40" y="31"/>
                    <a:pt x="40" y="47"/>
                    <a:pt x="40" y="47"/>
                  </a:cubicBezTo>
                  <a:cubicBezTo>
                    <a:pt x="40" y="47"/>
                    <a:pt x="51" y="70"/>
                    <a:pt x="36" y="68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1" y="73"/>
                    <a:pt x="27" y="84"/>
                    <a:pt x="20" y="84"/>
                  </a:cubicBezTo>
                  <a:cubicBezTo>
                    <a:pt x="20" y="84"/>
                    <a:pt x="22" y="104"/>
                    <a:pt x="15" y="118"/>
                  </a:cubicBezTo>
                  <a:cubicBezTo>
                    <a:pt x="7" y="131"/>
                    <a:pt x="0" y="137"/>
                    <a:pt x="14" y="142"/>
                  </a:cubicBezTo>
                  <a:cubicBezTo>
                    <a:pt x="29" y="147"/>
                    <a:pt x="22" y="160"/>
                    <a:pt x="22" y="160"/>
                  </a:cubicBezTo>
                  <a:cubicBezTo>
                    <a:pt x="22" y="160"/>
                    <a:pt x="22" y="195"/>
                    <a:pt x="32" y="199"/>
                  </a:cubicBezTo>
                </a:path>
              </a:pathLst>
            </a:custGeom>
            <a:grpFill/>
            <a:ln w="19050" cap="flat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91" name="未知">
              <a:hlinkClick r:id="" action="ppaction://macro?name=Slide2.未知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3368674" y="3686169"/>
              <a:ext cx="336550" cy="334962"/>
            </a:xfrm>
            <a:custGeom>
              <a:avLst/>
              <a:gdLst>
                <a:gd name="T0" fmla="*/ 0 w 96"/>
                <a:gd name="T1" fmla="*/ 0 h 93"/>
                <a:gd name="T2" fmla="*/ 20 w 96"/>
                <a:gd name="T3" fmla="*/ 21 h 93"/>
                <a:gd name="T4" fmla="*/ 24 w 96"/>
                <a:gd name="T5" fmla="*/ 28 h 93"/>
                <a:gd name="T6" fmla="*/ 24 w 96"/>
                <a:gd name="T7" fmla="*/ 33 h 93"/>
                <a:gd name="T8" fmla="*/ 21 w 96"/>
                <a:gd name="T9" fmla="*/ 40 h 93"/>
                <a:gd name="T10" fmla="*/ 23 w 96"/>
                <a:gd name="T11" fmla="*/ 52 h 93"/>
                <a:gd name="T12" fmla="*/ 32 w 96"/>
                <a:gd name="T13" fmla="*/ 56 h 93"/>
                <a:gd name="T14" fmla="*/ 42 w 96"/>
                <a:gd name="T15" fmla="*/ 81 h 93"/>
                <a:gd name="T16" fmla="*/ 59 w 96"/>
                <a:gd name="T17" fmla="*/ 89 h 93"/>
                <a:gd name="T18" fmla="*/ 74 w 96"/>
                <a:gd name="T19" fmla="*/ 93 h 93"/>
                <a:gd name="T20" fmla="*/ 82 w 96"/>
                <a:gd name="T21" fmla="*/ 91 h 93"/>
                <a:gd name="T22" fmla="*/ 88 w 96"/>
                <a:gd name="T23" fmla="*/ 87 h 93"/>
                <a:gd name="T24" fmla="*/ 94 w 96"/>
                <a:gd name="T25" fmla="*/ 85 h 93"/>
                <a:gd name="T26" fmla="*/ 96 w 96"/>
                <a:gd name="T27" fmla="*/ 8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6" h="93">
                  <a:moveTo>
                    <a:pt x="0" y="0"/>
                  </a:moveTo>
                  <a:cubicBezTo>
                    <a:pt x="0" y="0"/>
                    <a:pt x="7" y="23"/>
                    <a:pt x="20" y="21"/>
                  </a:cubicBezTo>
                  <a:cubicBezTo>
                    <a:pt x="20" y="21"/>
                    <a:pt x="29" y="19"/>
                    <a:pt x="24" y="28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8" y="40"/>
                    <a:pt x="21" y="40"/>
                  </a:cubicBezTo>
                  <a:cubicBezTo>
                    <a:pt x="21" y="40"/>
                    <a:pt x="11" y="46"/>
                    <a:pt x="23" y="52"/>
                  </a:cubicBezTo>
                  <a:cubicBezTo>
                    <a:pt x="32" y="56"/>
                    <a:pt x="32" y="56"/>
                    <a:pt x="32" y="56"/>
                  </a:cubicBezTo>
                  <a:cubicBezTo>
                    <a:pt x="32" y="56"/>
                    <a:pt x="44" y="56"/>
                    <a:pt x="42" y="81"/>
                  </a:cubicBezTo>
                  <a:cubicBezTo>
                    <a:pt x="42" y="81"/>
                    <a:pt x="49" y="89"/>
                    <a:pt x="59" y="89"/>
                  </a:cubicBezTo>
                  <a:cubicBezTo>
                    <a:pt x="74" y="93"/>
                    <a:pt x="74" y="93"/>
                    <a:pt x="74" y="93"/>
                  </a:cubicBezTo>
                  <a:cubicBezTo>
                    <a:pt x="82" y="91"/>
                    <a:pt x="82" y="91"/>
                    <a:pt x="82" y="91"/>
                  </a:cubicBezTo>
                  <a:cubicBezTo>
                    <a:pt x="88" y="87"/>
                    <a:pt x="88" y="87"/>
                    <a:pt x="88" y="87"/>
                  </a:cubicBezTo>
                  <a:cubicBezTo>
                    <a:pt x="94" y="85"/>
                    <a:pt x="94" y="85"/>
                    <a:pt x="94" y="85"/>
                  </a:cubicBezTo>
                  <a:cubicBezTo>
                    <a:pt x="96" y="88"/>
                    <a:pt x="96" y="88"/>
                    <a:pt x="96" y="88"/>
                  </a:cubicBezTo>
                </a:path>
              </a:pathLst>
            </a:custGeom>
            <a:grpFill/>
            <a:ln w="19050" cap="flat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92" name="未知">
              <a:hlinkClick r:id="" action="ppaction://macro?name=Slide2.未知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3748087" y="3519482"/>
              <a:ext cx="158750" cy="185737"/>
            </a:xfrm>
            <a:custGeom>
              <a:avLst/>
              <a:gdLst>
                <a:gd name="T0" fmla="*/ 0 w 47"/>
                <a:gd name="T1" fmla="*/ 0 h 53"/>
                <a:gd name="T2" fmla="*/ 11 w 47"/>
                <a:gd name="T3" fmla="*/ 12 h 53"/>
                <a:gd name="T4" fmla="*/ 30 w 47"/>
                <a:gd name="T5" fmla="*/ 35 h 53"/>
                <a:gd name="T6" fmla="*/ 47 w 47"/>
                <a:gd name="T7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53">
                  <a:moveTo>
                    <a:pt x="0" y="0"/>
                  </a:moveTo>
                  <a:cubicBezTo>
                    <a:pt x="11" y="12"/>
                    <a:pt x="11" y="12"/>
                    <a:pt x="11" y="12"/>
                  </a:cubicBezTo>
                  <a:cubicBezTo>
                    <a:pt x="11" y="12"/>
                    <a:pt x="28" y="17"/>
                    <a:pt x="30" y="35"/>
                  </a:cubicBezTo>
                  <a:cubicBezTo>
                    <a:pt x="30" y="35"/>
                    <a:pt x="29" y="49"/>
                    <a:pt x="47" y="53"/>
                  </a:cubicBezTo>
                </a:path>
              </a:pathLst>
            </a:custGeom>
            <a:grpFill/>
            <a:ln w="19050" cap="flat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93" name="meizhou">
              <a:hlinkClick r:id="" action="ppaction://macro?name=Slide2.meizhou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3184524" y="2851145"/>
              <a:ext cx="836613" cy="906461"/>
            </a:xfrm>
            <a:custGeom>
              <a:avLst/>
              <a:gdLst>
                <a:gd name="T0" fmla="*/ 240 w 241"/>
                <a:gd name="T1" fmla="*/ 104 h 247"/>
                <a:gd name="T2" fmla="*/ 241 w 241"/>
                <a:gd name="T3" fmla="*/ 103 h 247"/>
                <a:gd name="T4" fmla="*/ 237 w 241"/>
                <a:gd name="T5" fmla="*/ 95 h 247"/>
                <a:gd name="T6" fmla="*/ 226 w 241"/>
                <a:gd name="T7" fmla="*/ 73 h 247"/>
                <a:gd name="T8" fmla="*/ 219 w 241"/>
                <a:gd name="T9" fmla="*/ 64 h 247"/>
                <a:gd name="T10" fmla="*/ 201 w 241"/>
                <a:gd name="T11" fmla="*/ 47 h 247"/>
                <a:gd name="T12" fmla="*/ 175 w 241"/>
                <a:gd name="T13" fmla="*/ 44 h 247"/>
                <a:gd name="T14" fmla="*/ 167 w 241"/>
                <a:gd name="T15" fmla="*/ 34 h 247"/>
                <a:gd name="T16" fmla="*/ 159 w 241"/>
                <a:gd name="T17" fmla="*/ 20 h 247"/>
                <a:gd name="T18" fmla="*/ 148 w 241"/>
                <a:gd name="T19" fmla="*/ 18 h 247"/>
                <a:gd name="T20" fmla="*/ 125 w 241"/>
                <a:gd name="T21" fmla="*/ 17 h 247"/>
                <a:gd name="T22" fmla="*/ 108 w 241"/>
                <a:gd name="T23" fmla="*/ 19 h 247"/>
                <a:gd name="T24" fmla="*/ 91 w 241"/>
                <a:gd name="T25" fmla="*/ 9 h 247"/>
                <a:gd name="T26" fmla="*/ 77 w 241"/>
                <a:gd name="T27" fmla="*/ 12 h 247"/>
                <a:gd name="T28" fmla="*/ 72 w 241"/>
                <a:gd name="T29" fmla="*/ 54 h 247"/>
                <a:gd name="T30" fmla="*/ 51 w 241"/>
                <a:gd name="T31" fmla="*/ 59 h 247"/>
                <a:gd name="T32" fmla="*/ 41 w 241"/>
                <a:gd name="T33" fmla="*/ 57 h 247"/>
                <a:gd name="T34" fmla="*/ 38 w 241"/>
                <a:gd name="T35" fmla="*/ 54 h 247"/>
                <a:gd name="T36" fmla="*/ 38 w 241"/>
                <a:gd name="T37" fmla="*/ 49 h 247"/>
                <a:gd name="T38" fmla="*/ 37 w 241"/>
                <a:gd name="T39" fmla="*/ 49 h 247"/>
                <a:gd name="T40" fmla="*/ 31 w 241"/>
                <a:gd name="T41" fmla="*/ 69 h 247"/>
                <a:gd name="T42" fmla="*/ 41 w 241"/>
                <a:gd name="T43" fmla="*/ 95 h 247"/>
                <a:gd name="T44" fmla="*/ 36 w 241"/>
                <a:gd name="T45" fmla="*/ 117 h 247"/>
                <a:gd name="T46" fmla="*/ 32 w 241"/>
                <a:gd name="T47" fmla="*/ 121 h 247"/>
                <a:gd name="T48" fmla="*/ 20 w 241"/>
                <a:gd name="T49" fmla="*/ 132 h 247"/>
                <a:gd name="T50" fmla="*/ 15 w 241"/>
                <a:gd name="T51" fmla="*/ 166 h 247"/>
                <a:gd name="T52" fmla="*/ 15 w 241"/>
                <a:gd name="T53" fmla="*/ 190 h 247"/>
                <a:gd name="T54" fmla="*/ 22 w 241"/>
                <a:gd name="T55" fmla="*/ 208 h 247"/>
                <a:gd name="T56" fmla="*/ 32 w 241"/>
                <a:gd name="T57" fmla="*/ 247 h 247"/>
                <a:gd name="T58" fmla="*/ 33 w 241"/>
                <a:gd name="T59" fmla="*/ 247 h 247"/>
                <a:gd name="T60" fmla="*/ 57 w 241"/>
                <a:gd name="T61" fmla="*/ 225 h 247"/>
                <a:gd name="T62" fmla="*/ 73 w 241"/>
                <a:gd name="T63" fmla="*/ 217 h 247"/>
                <a:gd name="T64" fmla="*/ 84 w 241"/>
                <a:gd name="T65" fmla="*/ 205 h 247"/>
                <a:gd name="T66" fmla="*/ 112 w 241"/>
                <a:gd name="T67" fmla="*/ 203 h 247"/>
                <a:gd name="T68" fmla="*/ 129 w 241"/>
                <a:gd name="T69" fmla="*/ 205 h 247"/>
                <a:gd name="T70" fmla="*/ 135 w 241"/>
                <a:gd name="T71" fmla="*/ 199 h 247"/>
                <a:gd name="T72" fmla="*/ 180 w 241"/>
                <a:gd name="T73" fmla="*/ 180 h 247"/>
                <a:gd name="T74" fmla="*/ 185 w 241"/>
                <a:gd name="T75" fmla="*/ 163 h 247"/>
                <a:gd name="T76" fmla="*/ 224 w 241"/>
                <a:gd name="T77" fmla="*/ 120 h 247"/>
                <a:gd name="T78" fmla="*/ 240 w 241"/>
                <a:gd name="T79" fmla="*/ 104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41" h="247">
                  <a:moveTo>
                    <a:pt x="240" y="104"/>
                  </a:moveTo>
                  <a:cubicBezTo>
                    <a:pt x="241" y="103"/>
                    <a:pt x="241" y="103"/>
                    <a:pt x="241" y="103"/>
                  </a:cubicBezTo>
                  <a:cubicBezTo>
                    <a:pt x="239" y="99"/>
                    <a:pt x="237" y="95"/>
                    <a:pt x="237" y="95"/>
                  </a:cubicBezTo>
                  <a:cubicBezTo>
                    <a:pt x="226" y="73"/>
                    <a:pt x="226" y="73"/>
                    <a:pt x="226" y="73"/>
                  </a:cubicBezTo>
                  <a:cubicBezTo>
                    <a:pt x="219" y="64"/>
                    <a:pt x="219" y="64"/>
                    <a:pt x="219" y="64"/>
                  </a:cubicBezTo>
                  <a:cubicBezTo>
                    <a:pt x="219" y="64"/>
                    <a:pt x="231" y="37"/>
                    <a:pt x="201" y="47"/>
                  </a:cubicBezTo>
                  <a:cubicBezTo>
                    <a:pt x="201" y="47"/>
                    <a:pt x="177" y="69"/>
                    <a:pt x="175" y="44"/>
                  </a:cubicBezTo>
                  <a:cubicBezTo>
                    <a:pt x="175" y="44"/>
                    <a:pt x="176" y="39"/>
                    <a:pt x="167" y="34"/>
                  </a:cubicBezTo>
                  <a:cubicBezTo>
                    <a:pt x="159" y="29"/>
                    <a:pt x="159" y="20"/>
                    <a:pt x="159" y="20"/>
                  </a:cubicBezTo>
                  <a:cubicBezTo>
                    <a:pt x="159" y="20"/>
                    <a:pt x="161" y="13"/>
                    <a:pt x="148" y="18"/>
                  </a:cubicBezTo>
                  <a:cubicBezTo>
                    <a:pt x="136" y="23"/>
                    <a:pt x="125" y="17"/>
                    <a:pt x="125" y="17"/>
                  </a:cubicBezTo>
                  <a:cubicBezTo>
                    <a:pt x="108" y="19"/>
                    <a:pt x="108" y="19"/>
                    <a:pt x="108" y="19"/>
                  </a:cubicBezTo>
                  <a:cubicBezTo>
                    <a:pt x="108" y="19"/>
                    <a:pt x="100" y="0"/>
                    <a:pt x="91" y="9"/>
                  </a:cubicBezTo>
                  <a:cubicBezTo>
                    <a:pt x="91" y="9"/>
                    <a:pt x="82" y="19"/>
                    <a:pt x="77" y="12"/>
                  </a:cubicBezTo>
                  <a:cubicBezTo>
                    <a:pt x="77" y="12"/>
                    <a:pt x="63" y="30"/>
                    <a:pt x="72" y="54"/>
                  </a:cubicBezTo>
                  <a:cubicBezTo>
                    <a:pt x="81" y="77"/>
                    <a:pt x="55" y="66"/>
                    <a:pt x="51" y="59"/>
                  </a:cubicBezTo>
                  <a:cubicBezTo>
                    <a:pt x="41" y="57"/>
                    <a:pt x="41" y="57"/>
                    <a:pt x="41" y="57"/>
                  </a:cubicBezTo>
                  <a:cubicBezTo>
                    <a:pt x="38" y="54"/>
                    <a:pt x="38" y="54"/>
                    <a:pt x="38" y="54"/>
                  </a:cubicBezTo>
                  <a:cubicBezTo>
                    <a:pt x="38" y="54"/>
                    <a:pt x="38" y="52"/>
                    <a:pt x="38" y="49"/>
                  </a:cubicBezTo>
                  <a:cubicBezTo>
                    <a:pt x="37" y="49"/>
                    <a:pt x="37" y="49"/>
                    <a:pt x="37" y="49"/>
                  </a:cubicBezTo>
                  <a:cubicBezTo>
                    <a:pt x="37" y="49"/>
                    <a:pt x="22" y="58"/>
                    <a:pt x="31" y="69"/>
                  </a:cubicBezTo>
                  <a:cubicBezTo>
                    <a:pt x="41" y="79"/>
                    <a:pt x="41" y="95"/>
                    <a:pt x="41" y="95"/>
                  </a:cubicBezTo>
                  <a:cubicBezTo>
                    <a:pt x="41" y="95"/>
                    <a:pt x="52" y="119"/>
                    <a:pt x="36" y="117"/>
                  </a:cubicBezTo>
                  <a:cubicBezTo>
                    <a:pt x="32" y="121"/>
                    <a:pt x="32" y="121"/>
                    <a:pt x="32" y="121"/>
                  </a:cubicBezTo>
                  <a:cubicBezTo>
                    <a:pt x="32" y="121"/>
                    <a:pt x="28" y="132"/>
                    <a:pt x="20" y="132"/>
                  </a:cubicBezTo>
                  <a:cubicBezTo>
                    <a:pt x="20" y="132"/>
                    <a:pt x="23" y="153"/>
                    <a:pt x="15" y="166"/>
                  </a:cubicBezTo>
                  <a:cubicBezTo>
                    <a:pt x="8" y="179"/>
                    <a:pt x="0" y="186"/>
                    <a:pt x="15" y="190"/>
                  </a:cubicBezTo>
                  <a:cubicBezTo>
                    <a:pt x="29" y="195"/>
                    <a:pt x="22" y="208"/>
                    <a:pt x="22" y="208"/>
                  </a:cubicBezTo>
                  <a:cubicBezTo>
                    <a:pt x="22" y="208"/>
                    <a:pt x="22" y="243"/>
                    <a:pt x="32" y="247"/>
                  </a:cubicBezTo>
                  <a:cubicBezTo>
                    <a:pt x="33" y="247"/>
                    <a:pt x="33" y="247"/>
                    <a:pt x="33" y="247"/>
                  </a:cubicBezTo>
                  <a:cubicBezTo>
                    <a:pt x="44" y="231"/>
                    <a:pt x="57" y="225"/>
                    <a:pt x="57" y="225"/>
                  </a:cubicBezTo>
                  <a:cubicBezTo>
                    <a:pt x="63" y="225"/>
                    <a:pt x="73" y="225"/>
                    <a:pt x="73" y="217"/>
                  </a:cubicBezTo>
                  <a:cubicBezTo>
                    <a:pt x="73" y="209"/>
                    <a:pt x="82" y="205"/>
                    <a:pt x="84" y="205"/>
                  </a:cubicBezTo>
                  <a:cubicBezTo>
                    <a:pt x="86" y="204"/>
                    <a:pt x="102" y="202"/>
                    <a:pt x="112" y="203"/>
                  </a:cubicBezTo>
                  <a:cubicBezTo>
                    <a:pt x="121" y="204"/>
                    <a:pt x="129" y="205"/>
                    <a:pt x="129" y="205"/>
                  </a:cubicBezTo>
                  <a:cubicBezTo>
                    <a:pt x="135" y="199"/>
                    <a:pt x="135" y="199"/>
                    <a:pt x="135" y="199"/>
                  </a:cubicBezTo>
                  <a:cubicBezTo>
                    <a:pt x="151" y="173"/>
                    <a:pt x="180" y="180"/>
                    <a:pt x="180" y="180"/>
                  </a:cubicBezTo>
                  <a:cubicBezTo>
                    <a:pt x="179" y="168"/>
                    <a:pt x="185" y="163"/>
                    <a:pt x="185" y="163"/>
                  </a:cubicBezTo>
                  <a:cubicBezTo>
                    <a:pt x="203" y="154"/>
                    <a:pt x="224" y="120"/>
                    <a:pt x="224" y="120"/>
                  </a:cubicBezTo>
                  <a:cubicBezTo>
                    <a:pt x="234" y="117"/>
                    <a:pt x="240" y="104"/>
                    <a:pt x="240" y="104"/>
                  </a:cubicBez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94" name="heyuan">
              <a:hlinkClick r:id="" action="ppaction://macro?name=Slide2.heyuan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2638424" y="2946395"/>
              <a:ext cx="730250" cy="960436"/>
            </a:xfrm>
            <a:custGeom>
              <a:avLst/>
              <a:gdLst>
                <a:gd name="T0" fmla="*/ 181 w 211"/>
                <a:gd name="T1" fmla="*/ 237 h 264"/>
                <a:gd name="T2" fmla="*/ 189 w 211"/>
                <a:gd name="T3" fmla="*/ 225 h 264"/>
                <a:gd name="T4" fmla="*/ 191 w 211"/>
                <a:gd name="T5" fmla="*/ 221 h 264"/>
                <a:gd name="T6" fmla="*/ 191 w 211"/>
                <a:gd name="T7" fmla="*/ 221 h 264"/>
                <a:gd name="T8" fmla="*/ 181 w 211"/>
                <a:gd name="T9" fmla="*/ 182 h 264"/>
                <a:gd name="T10" fmla="*/ 174 w 211"/>
                <a:gd name="T11" fmla="*/ 164 h 264"/>
                <a:gd name="T12" fmla="*/ 174 w 211"/>
                <a:gd name="T13" fmla="*/ 140 h 264"/>
                <a:gd name="T14" fmla="*/ 179 w 211"/>
                <a:gd name="T15" fmla="*/ 106 h 264"/>
                <a:gd name="T16" fmla="*/ 191 w 211"/>
                <a:gd name="T17" fmla="*/ 95 h 264"/>
                <a:gd name="T18" fmla="*/ 195 w 211"/>
                <a:gd name="T19" fmla="*/ 91 h 264"/>
                <a:gd name="T20" fmla="*/ 200 w 211"/>
                <a:gd name="T21" fmla="*/ 69 h 264"/>
                <a:gd name="T22" fmla="*/ 190 w 211"/>
                <a:gd name="T23" fmla="*/ 43 h 264"/>
                <a:gd name="T24" fmla="*/ 196 w 211"/>
                <a:gd name="T25" fmla="*/ 23 h 264"/>
                <a:gd name="T26" fmla="*/ 196 w 211"/>
                <a:gd name="T27" fmla="*/ 21 h 264"/>
                <a:gd name="T28" fmla="*/ 146 w 211"/>
                <a:gd name="T29" fmla="*/ 18 h 264"/>
                <a:gd name="T30" fmla="*/ 127 w 211"/>
                <a:gd name="T31" fmla="*/ 20 h 264"/>
                <a:gd name="T32" fmla="*/ 99 w 211"/>
                <a:gd name="T33" fmla="*/ 39 h 264"/>
                <a:gd name="T34" fmla="*/ 92 w 211"/>
                <a:gd name="T35" fmla="*/ 37 h 264"/>
                <a:gd name="T36" fmla="*/ 76 w 211"/>
                <a:gd name="T37" fmla="*/ 41 h 264"/>
                <a:gd name="T38" fmla="*/ 49 w 211"/>
                <a:gd name="T39" fmla="*/ 48 h 264"/>
                <a:gd name="T40" fmla="*/ 31 w 211"/>
                <a:gd name="T41" fmla="*/ 49 h 264"/>
                <a:gd name="T42" fmla="*/ 31 w 211"/>
                <a:gd name="T43" fmla="*/ 49 h 264"/>
                <a:gd name="T44" fmla="*/ 18 w 211"/>
                <a:gd name="T45" fmla="*/ 73 h 264"/>
                <a:gd name="T46" fmla="*/ 19 w 211"/>
                <a:gd name="T47" fmla="*/ 103 h 264"/>
                <a:gd name="T48" fmla="*/ 39 w 211"/>
                <a:gd name="T49" fmla="*/ 96 h 264"/>
                <a:gd name="T50" fmla="*/ 55 w 211"/>
                <a:gd name="T51" fmla="*/ 98 h 264"/>
                <a:gd name="T52" fmla="*/ 36 w 211"/>
                <a:gd name="T53" fmla="*/ 115 h 264"/>
                <a:gd name="T54" fmla="*/ 24 w 211"/>
                <a:gd name="T55" fmla="*/ 127 h 264"/>
                <a:gd name="T56" fmla="*/ 38 w 211"/>
                <a:gd name="T57" fmla="*/ 176 h 264"/>
                <a:gd name="T58" fmla="*/ 55 w 211"/>
                <a:gd name="T59" fmla="*/ 191 h 264"/>
                <a:gd name="T60" fmla="*/ 59 w 211"/>
                <a:gd name="T61" fmla="*/ 195 h 264"/>
                <a:gd name="T62" fmla="*/ 67 w 211"/>
                <a:gd name="T63" fmla="*/ 212 h 264"/>
                <a:gd name="T64" fmla="*/ 71 w 211"/>
                <a:gd name="T65" fmla="*/ 220 h 264"/>
                <a:gd name="T66" fmla="*/ 86 w 211"/>
                <a:gd name="T67" fmla="*/ 238 h 264"/>
                <a:gd name="T68" fmla="*/ 90 w 211"/>
                <a:gd name="T69" fmla="*/ 250 h 264"/>
                <a:gd name="T70" fmla="*/ 101 w 211"/>
                <a:gd name="T71" fmla="*/ 247 h 264"/>
                <a:gd name="T72" fmla="*/ 103 w 211"/>
                <a:gd name="T73" fmla="*/ 242 h 264"/>
                <a:gd name="T74" fmla="*/ 106 w 211"/>
                <a:gd name="T75" fmla="*/ 238 h 264"/>
                <a:gd name="T76" fmla="*/ 106 w 211"/>
                <a:gd name="T77" fmla="*/ 229 h 264"/>
                <a:gd name="T78" fmla="*/ 125 w 211"/>
                <a:gd name="T79" fmla="*/ 227 h 264"/>
                <a:gd name="T80" fmla="*/ 147 w 211"/>
                <a:gd name="T81" fmla="*/ 224 h 264"/>
                <a:gd name="T82" fmla="*/ 153 w 211"/>
                <a:gd name="T83" fmla="*/ 223 h 264"/>
                <a:gd name="T84" fmla="*/ 157 w 211"/>
                <a:gd name="T85" fmla="*/ 222 h 264"/>
                <a:gd name="T86" fmla="*/ 161 w 211"/>
                <a:gd name="T87" fmla="*/ 222 h 264"/>
                <a:gd name="T88" fmla="*/ 165 w 211"/>
                <a:gd name="T89" fmla="*/ 228 h 264"/>
                <a:gd name="T90" fmla="*/ 180 w 211"/>
                <a:gd name="T91" fmla="*/ 236 h 264"/>
                <a:gd name="T92" fmla="*/ 181 w 211"/>
                <a:gd name="T93" fmla="*/ 237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11" h="264">
                  <a:moveTo>
                    <a:pt x="181" y="237"/>
                  </a:moveTo>
                  <a:cubicBezTo>
                    <a:pt x="184" y="233"/>
                    <a:pt x="187" y="229"/>
                    <a:pt x="189" y="225"/>
                  </a:cubicBezTo>
                  <a:cubicBezTo>
                    <a:pt x="190" y="223"/>
                    <a:pt x="190" y="223"/>
                    <a:pt x="191" y="221"/>
                  </a:cubicBezTo>
                  <a:cubicBezTo>
                    <a:pt x="191" y="221"/>
                    <a:pt x="191" y="221"/>
                    <a:pt x="191" y="221"/>
                  </a:cubicBezTo>
                  <a:cubicBezTo>
                    <a:pt x="181" y="217"/>
                    <a:pt x="181" y="182"/>
                    <a:pt x="181" y="182"/>
                  </a:cubicBezTo>
                  <a:cubicBezTo>
                    <a:pt x="181" y="182"/>
                    <a:pt x="188" y="169"/>
                    <a:pt x="174" y="164"/>
                  </a:cubicBezTo>
                  <a:cubicBezTo>
                    <a:pt x="159" y="160"/>
                    <a:pt x="167" y="153"/>
                    <a:pt x="174" y="140"/>
                  </a:cubicBezTo>
                  <a:cubicBezTo>
                    <a:pt x="182" y="127"/>
                    <a:pt x="179" y="106"/>
                    <a:pt x="179" y="106"/>
                  </a:cubicBezTo>
                  <a:cubicBezTo>
                    <a:pt x="187" y="106"/>
                    <a:pt x="191" y="95"/>
                    <a:pt x="191" y="95"/>
                  </a:cubicBezTo>
                  <a:cubicBezTo>
                    <a:pt x="195" y="91"/>
                    <a:pt x="195" y="91"/>
                    <a:pt x="195" y="91"/>
                  </a:cubicBezTo>
                  <a:cubicBezTo>
                    <a:pt x="211" y="93"/>
                    <a:pt x="200" y="69"/>
                    <a:pt x="200" y="69"/>
                  </a:cubicBezTo>
                  <a:cubicBezTo>
                    <a:pt x="200" y="69"/>
                    <a:pt x="200" y="53"/>
                    <a:pt x="190" y="43"/>
                  </a:cubicBezTo>
                  <a:cubicBezTo>
                    <a:pt x="181" y="32"/>
                    <a:pt x="196" y="23"/>
                    <a:pt x="196" y="23"/>
                  </a:cubicBezTo>
                  <a:cubicBezTo>
                    <a:pt x="196" y="21"/>
                    <a:pt x="196" y="21"/>
                    <a:pt x="196" y="21"/>
                  </a:cubicBezTo>
                  <a:cubicBezTo>
                    <a:pt x="194" y="12"/>
                    <a:pt x="184" y="0"/>
                    <a:pt x="146" y="18"/>
                  </a:cubicBezTo>
                  <a:cubicBezTo>
                    <a:pt x="127" y="20"/>
                    <a:pt x="127" y="20"/>
                    <a:pt x="127" y="20"/>
                  </a:cubicBezTo>
                  <a:cubicBezTo>
                    <a:pt x="127" y="20"/>
                    <a:pt x="108" y="24"/>
                    <a:pt x="99" y="39"/>
                  </a:cubicBezTo>
                  <a:cubicBezTo>
                    <a:pt x="92" y="37"/>
                    <a:pt x="92" y="37"/>
                    <a:pt x="92" y="37"/>
                  </a:cubicBezTo>
                  <a:cubicBezTo>
                    <a:pt x="92" y="37"/>
                    <a:pt x="81" y="33"/>
                    <a:pt x="76" y="41"/>
                  </a:cubicBezTo>
                  <a:cubicBezTo>
                    <a:pt x="76" y="41"/>
                    <a:pt x="65" y="38"/>
                    <a:pt x="49" y="48"/>
                  </a:cubicBezTo>
                  <a:cubicBezTo>
                    <a:pt x="49" y="48"/>
                    <a:pt x="39" y="52"/>
                    <a:pt x="31" y="49"/>
                  </a:cubicBezTo>
                  <a:cubicBezTo>
                    <a:pt x="31" y="49"/>
                    <a:pt x="31" y="49"/>
                    <a:pt x="31" y="49"/>
                  </a:cubicBezTo>
                  <a:cubicBezTo>
                    <a:pt x="31" y="49"/>
                    <a:pt x="37" y="66"/>
                    <a:pt x="18" y="73"/>
                  </a:cubicBezTo>
                  <a:cubicBezTo>
                    <a:pt x="0" y="80"/>
                    <a:pt x="11" y="98"/>
                    <a:pt x="19" y="103"/>
                  </a:cubicBezTo>
                  <a:cubicBezTo>
                    <a:pt x="28" y="107"/>
                    <a:pt x="36" y="107"/>
                    <a:pt x="39" y="96"/>
                  </a:cubicBezTo>
                  <a:cubicBezTo>
                    <a:pt x="39" y="96"/>
                    <a:pt x="62" y="84"/>
                    <a:pt x="55" y="98"/>
                  </a:cubicBezTo>
                  <a:cubicBezTo>
                    <a:pt x="48" y="112"/>
                    <a:pt x="36" y="115"/>
                    <a:pt x="36" y="115"/>
                  </a:cubicBezTo>
                  <a:cubicBezTo>
                    <a:pt x="36" y="115"/>
                    <a:pt x="25" y="113"/>
                    <a:pt x="24" y="127"/>
                  </a:cubicBezTo>
                  <a:cubicBezTo>
                    <a:pt x="22" y="141"/>
                    <a:pt x="19" y="170"/>
                    <a:pt x="38" y="176"/>
                  </a:cubicBezTo>
                  <a:cubicBezTo>
                    <a:pt x="56" y="182"/>
                    <a:pt x="50" y="181"/>
                    <a:pt x="55" y="191"/>
                  </a:cubicBezTo>
                  <a:cubicBezTo>
                    <a:pt x="59" y="195"/>
                    <a:pt x="59" y="195"/>
                    <a:pt x="59" y="195"/>
                  </a:cubicBezTo>
                  <a:cubicBezTo>
                    <a:pt x="59" y="195"/>
                    <a:pt x="79" y="191"/>
                    <a:pt x="67" y="212"/>
                  </a:cubicBezTo>
                  <a:cubicBezTo>
                    <a:pt x="67" y="212"/>
                    <a:pt x="54" y="220"/>
                    <a:pt x="71" y="220"/>
                  </a:cubicBezTo>
                  <a:cubicBezTo>
                    <a:pt x="71" y="220"/>
                    <a:pt x="82" y="228"/>
                    <a:pt x="86" y="238"/>
                  </a:cubicBezTo>
                  <a:cubicBezTo>
                    <a:pt x="90" y="248"/>
                    <a:pt x="90" y="250"/>
                    <a:pt x="90" y="250"/>
                  </a:cubicBezTo>
                  <a:cubicBezTo>
                    <a:pt x="90" y="250"/>
                    <a:pt x="99" y="264"/>
                    <a:pt x="101" y="247"/>
                  </a:cubicBezTo>
                  <a:cubicBezTo>
                    <a:pt x="103" y="242"/>
                    <a:pt x="103" y="242"/>
                    <a:pt x="103" y="242"/>
                  </a:cubicBezTo>
                  <a:cubicBezTo>
                    <a:pt x="106" y="238"/>
                    <a:pt x="106" y="238"/>
                    <a:pt x="106" y="238"/>
                  </a:cubicBezTo>
                  <a:cubicBezTo>
                    <a:pt x="106" y="229"/>
                    <a:pt x="106" y="229"/>
                    <a:pt x="106" y="229"/>
                  </a:cubicBezTo>
                  <a:cubicBezTo>
                    <a:pt x="125" y="227"/>
                    <a:pt x="125" y="227"/>
                    <a:pt x="125" y="227"/>
                  </a:cubicBezTo>
                  <a:cubicBezTo>
                    <a:pt x="125" y="227"/>
                    <a:pt x="133" y="218"/>
                    <a:pt x="147" y="224"/>
                  </a:cubicBezTo>
                  <a:cubicBezTo>
                    <a:pt x="153" y="223"/>
                    <a:pt x="153" y="223"/>
                    <a:pt x="153" y="223"/>
                  </a:cubicBezTo>
                  <a:cubicBezTo>
                    <a:pt x="157" y="222"/>
                    <a:pt x="157" y="222"/>
                    <a:pt x="157" y="222"/>
                  </a:cubicBezTo>
                  <a:cubicBezTo>
                    <a:pt x="161" y="222"/>
                    <a:pt x="161" y="222"/>
                    <a:pt x="161" y="222"/>
                  </a:cubicBezTo>
                  <a:cubicBezTo>
                    <a:pt x="165" y="228"/>
                    <a:pt x="165" y="228"/>
                    <a:pt x="165" y="228"/>
                  </a:cubicBezTo>
                  <a:cubicBezTo>
                    <a:pt x="180" y="236"/>
                    <a:pt x="180" y="236"/>
                    <a:pt x="180" y="236"/>
                  </a:cubicBezTo>
                  <a:lnTo>
                    <a:pt x="181" y="237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95" name="chaozhou">
              <a:hlinkClick r:id="" action="ppaction://macro?name=Slide2.chaozhou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3748087" y="3228970"/>
              <a:ext cx="484187" cy="509587"/>
            </a:xfrm>
            <a:custGeom>
              <a:avLst/>
              <a:gdLst>
                <a:gd name="T0" fmla="*/ 123 w 140"/>
                <a:gd name="T1" fmla="*/ 110 h 138"/>
                <a:gd name="T2" fmla="*/ 98 w 140"/>
                <a:gd name="T3" fmla="*/ 80 h 138"/>
                <a:gd name="T4" fmla="*/ 88 w 140"/>
                <a:gd name="T5" fmla="*/ 53 h 138"/>
                <a:gd name="T6" fmla="*/ 82 w 140"/>
                <a:gd name="T7" fmla="*/ 41 h 138"/>
                <a:gd name="T8" fmla="*/ 83 w 140"/>
                <a:gd name="T9" fmla="*/ 32 h 138"/>
                <a:gd name="T10" fmla="*/ 88 w 140"/>
                <a:gd name="T11" fmla="*/ 22 h 138"/>
                <a:gd name="T12" fmla="*/ 88 w 140"/>
                <a:gd name="T13" fmla="*/ 16 h 138"/>
                <a:gd name="T14" fmla="*/ 88 w 140"/>
                <a:gd name="T15" fmla="*/ 11 h 138"/>
                <a:gd name="T16" fmla="*/ 81 w 140"/>
                <a:gd name="T17" fmla="*/ 3 h 138"/>
                <a:gd name="T18" fmla="*/ 80 w 140"/>
                <a:gd name="T19" fmla="*/ 0 h 138"/>
                <a:gd name="T20" fmla="*/ 80 w 140"/>
                <a:gd name="T21" fmla="*/ 0 h 138"/>
                <a:gd name="T22" fmla="*/ 63 w 140"/>
                <a:gd name="T23" fmla="*/ 16 h 138"/>
                <a:gd name="T24" fmla="*/ 24 w 140"/>
                <a:gd name="T25" fmla="*/ 59 h 138"/>
                <a:gd name="T26" fmla="*/ 19 w 140"/>
                <a:gd name="T27" fmla="*/ 76 h 138"/>
                <a:gd name="T28" fmla="*/ 1 w 140"/>
                <a:gd name="T29" fmla="*/ 76 h 138"/>
                <a:gd name="T30" fmla="*/ 0 w 140"/>
                <a:gd name="T31" fmla="*/ 77 h 138"/>
                <a:gd name="T32" fmla="*/ 11 w 140"/>
                <a:gd name="T33" fmla="*/ 88 h 138"/>
                <a:gd name="T34" fmla="*/ 29 w 140"/>
                <a:gd name="T35" fmla="*/ 111 h 138"/>
                <a:gd name="T36" fmla="*/ 46 w 140"/>
                <a:gd name="T37" fmla="*/ 130 h 138"/>
                <a:gd name="T38" fmla="*/ 47 w 140"/>
                <a:gd name="T39" fmla="*/ 128 h 138"/>
                <a:gd name="T40" fmla="*/ 50 w 140"/>
                <a:gd name="T41" fmla="*/ 114 h 138"/>
                <a:gd name="T42" fmla="*/ 52 w 140"/>
                <a:gd name="T43" fmla="*/ 109 h 138"/>
                <a:gd name="T44" fmla="*/ 72 w 140"/>
                <a:gd name="T45" fmla="*/ 95 h 138"/>
                <a:gd name="T46" fmla="*/ 83 w 140"/>
                <a:gd name="T47" fmla="*/ 101 h 138"/>
                <a:gd name="T48" fmla="*/ 81 w 140"/>
                <a:gd name="T49" fmla="*/ 121 h 138"/>
                <a:gd name="T50" fmla="*/ 81 w 140"/>
                <a:gd name="T51" fmla="*/ 124 h 138"/>
                <a:gd name="T52" fmla="*/ 81 w 140"/>
                <a:gd name="T53" fmla="*/ 122 h 138"/>
                <a:gd name="T54" fmla="*/ 83 w 140"/>
                <a:gd name="T55" fmla="*/ 121 h 138"/>
                <a:gd name="T56" fmla="*/ 92 w 140"/>
                <a:gd name="T57" fmla="*/ 122 h 138"/>
                <a:gd name="T58" fmla="*/ 95 w 140"/>
                <a:gd name="T59" fmla="*/ 122 h 138"/>
                <a:gd name="T60" fmla="*/ 92 w 140"/>
                <a:gd name="T61" fmla="*/ 128 h 138"/>
                <a:gd name="T62" fmla="*/ 84 w 140"/>
                <a:gd name="T63" fmla="*/ 135 h 138"/>
                <a:gd name="T64" fmla="*/ 90 w 140"/>
                <a:gd name="T65" fmla="*/ 137 h 138"/>
                <a:gd name="T66" fmla="*/ 100 w 140"/>
                <a:gd name="T67" fmla="*/ 137 h 138"/>
                <a:gd name="T68" fmla="*/ 108 w 140"/>
                <a:gd name="T69" fmla="*/ 138 h 138"/>
                <a:gd name="T70" fmla="*/ 115 w 140"/>
                <a:gd name="T71" fmla="*/ 135 h 138"/>
                <a:gd name="T72" fmla="*/ 115 w 140"/>
                <a:gd name="T73" fmla="*/ 129 h 138"/>
                <a:gd name="T74" fmla="*/ 140 w 140"/>
                <a:gd name="T75" fmla="*/ 132 h 138"/>
                <a:gd name="T76" fmla="*/ 123 w 140"/>
                <a:gd name="T77" fmla="*/ 11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40" h="138">
                  <a:moveTo>
                    <a:pt x="123" y="110"/>
                  </a:moveTo>
                  <a:cubicBezTo>
                    <a:pt x="98" y="80"/>
                    <a:pt x="98" y="80"/>
                    <a:pt x="98" y="80"/>
                  </a:cubicBezTo>
                  <a:cubicBezTo>
                    <a:pt x="88" y="53"/>
                    <a:pt x="88" y="53"/>
                    <a:pt x="88" y="53"/>
                  </a:cubicBezTo>
                  <a:cubicBezTo>
                    <a:pt x="88" y="53"/>
                    <a:pt x="82" y="43"/>
                    <a:pt x="82" y="41"/>
                  </a:cubicBezTo>
                  <a:cubicBezTo>
                    <a:pt x="82" y="39"/>
                    <a:pt x="83" y="32"/>
                    <a:pt x="83" y="32"/>
                  </a:cubicBezTo>
                  <a:cubicBezTo>
                    <a:pt x="88" y="22"/>
                    <a:pt x="88" y="22"/>
                    <a:pt x="88" y="22"/>
                  </a:cubicBezTo>
                  <a:cubicBezTo>
                    <a:pt x="88" y="16"/>
                    <a:pt x="88" y="16"/>
                    <a:pt x="88" y="16"/>
                  </a:cubicBezTo>
                  <a:cubicBezTo>
                    <a:pt x="88" y="16"/>
                    <a:pt x="90" y="13"/>
                    <a:pt x="88" y="11"/>
                  </a:cubicBezTo>
                  <a:cubicBezTo>
                    <a:pt x="85" y="9"/>
                    <a:pt x="83" y="7"/>
                    <a:pt x="81" y="3"/>
                  </a:cubicBezTo>
                  <a:cubicBezTo>
                    <a:pt x="81" y="2"/>
                    <a:pt x="81" y="1"/>
                    <a:pt x="80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0" y="0"/>
                    <a:pt x="74" y="14"/>
                    <a:pt x="63" y="16"/>
                  </a:cubicBezTo>
                  <a:cubicBezTo>
                    <a:pt x="63" y="16"/>
                    <a:pt x="43" y="51"/>
                    <a:pt x="24" y="59"/>
                  </a:cubicBezTo>
                  <a:cubicBezTo>
                    <a:pt x="24" y="59"/>
                    <a:pt x="18" y="64"/>
                    <a:pt x="19" y="76"/>
                  </a:cubicBezTo>
                  <a:cubicBezTo>
                    <a:pt x="19" y="76"/>
                    <a:pt x="11" y="74"/>
                    <a:pt x="1" y="76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11" y="88"/>
                    <a:pt x="11" y="88"/>
                    <a:pt x="11" y="88"/>
                  </a:cubicBezTo>
                  <a:cubicBezTo>
                    <a:pt x="11" y="88"/>
                    <a:pt x="28" y="94"/>
                    <a:pt x="29" y="111"/>
                  </a:cubicBezTo>
                  <a:cubicBezTo>
                    <a:pt x="29" y="111"/>
                    <a:pt x="29" y="126"/>
                    <a:pt x="46" y="130"/>
                  </a:cubicBezTo>
                  <a:cubicBezTo>
                    <a:pt x="47" y="128"/>
                    <a:pt x="47" y="128"/>
                    <a:pt x="47" y="128"/>
                  </a:cubicBezTo>
                  <a:cubicBezTo>
                    <a:pt x="49" y="126"/>
                    <a:pt x="51" y="121"/>
                    <a:pt x="50" y="114"/>
                  </a:cubicBezTo>
                  <a:cubicBezTo>
                    <a:pt x="52" y="109"/>
                    <a:pt x="52" y="109"/>
                    <a:pt x="52" y="109"/>
                  </a:cubicBezTo>
                  <a:cubicBezTo>
                    <a:pt x="72" y="95"/>
                    <a:pt x="72" y="95"/>
                    <a:pt x="72" y="95"/>
                  </a:cubicBezTo>
                  <a:cubicBezTo>
                    <a:pt x="83" y="101"/>
                    <a:pt x="83" y="101"/>
                    <a:pt x="83" y="101"/>
                  </a:cubicBezTo>
                  <a:cubicBezTo>
                    <a:pt x="81" y="121"/>
                    <a:pt x="81" y="121"/>
                    <a:pt x="81" y="121"/>
                  </a:cubicBezTo>
                  <a:cubicBezTo>
                    <a:pt x="81" y="124"/>
                    <a:pt x="81" y="124"/>
                    <a:pt x="81" y="124"/>
                  </a:cubicBezTo>
                  <a:cubicBezTo>
                    <a:pt x="81" y="122"/>
                    <a:pt x="81" y="122"/>
                    <a:pt x="81" y="122"/>
                  </a:cubicBezTo>
                  <a:cubicBezTo>
                    <a:pt x="81" y="122"/>
                    <a:pt x="81" y="120"/>
                    <a:pt x="83" y="121"/>
                  </a:cubicBezTo>
                  <a:cubicBezTo>
                    <a:pt x="86" y="122"/>
                    <a:pt x="92" y="122"/>
                    <a:pt x="92" y="122"/>
                  </a:cubicBezTo>
                  <a:cubicBezTo>
                    <a:pt x="95" y="122"/>
                    <a:pt x="95" y="122"/>
                    <a:pt x="95" y="122"/>
                  </a:cubicBezTo>
                  <a:cubicBezTo>
                    <a:pt x="95" y="122"/>
                    <a:pt x="94" y="127"/>
                    <a:pt x="92" y="128"/>
                  </a:cubicBezTo>
                  <a:cubicBezTo>
                    <a:pt x="90" y="130"/>
                    <a:pt x="84" y="135"/>
                    <a:pt x="84" y="135"/>
                  </a:cubicBezTo>
                  <a:cubicBezTo>
                    <a:pt x="90" y="137"/>
                    <a:pt x="90" y="137"/>
                    <a:pt x="90" y="137"/>
                  </a:cubicBezTo>
                  <a:cubicBezTo>
                    <a:pt x="90" y="137"/>
                    <a:pt x="95" y="137"/>
                    <a:pt x="100" y="137"/>
                  </a:cubicBezTo>
                  <a:cubicBezTo>
                    <a:pt x="104" y="138"/>
                    <a:pt x="108" y="138"/>
                    <a:pt x="108" y="138"/>
                  </a:cubicBezTo>
                  <a:cubicBezTo>
                    <a:pt x="115" y="135"/>
                    <a:pt x="115" y="135"/>
                    <a:pt x="115" y="135"/>
                  </a:cubicBezTo>
                  <a:cubicBezTo>
                    <a:pt x="115" y="129"/>
                    <a:pt x="115" y="129"/>
                    <a:pt x="115" y="129"/>
                  </a:cubicBezTo>
                  <a:cubicBezTo>
                    <a:pt x="140" y="132"/>
                    <a:pt x="140" y="132"/>
                    <a:pt x="140" y="132"/>
                  </a:cubicBezTo>
                  <a:lnTo>
                    <a:pt x="123" y="11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96" name="jieyang">
              <a:hlinkClick r:id="" action="ppaction://macro?name=Slide2.jieyang" highlightClick="1"/>
              <a:hlinkHover r:id="" action="ppaction://noaction" highlightClick="1"/>
            </p:cNvPr>
            <p:cNvSpPr>
              <a:spLocks noEditPoints="1"/>
            </p:cNvSpPr>
            <p:nvPr/>
          </p:nvSpPr>
          <p:spPr bwMode="auto">
            <a:xfrm>
              <a:off x="3368674" y="3519482"/>
              <a:ext cx="669925" cy="501649"/>
            </a:xfrm>
            <a:custGeom>
              <a:avLst/>
              <a:gdLst>
                <a:gd name="T0" fmla="*/ 180 w 191"/>
                <a:gd name="T1" fmla="*/ 19 h 139"/>
                <a:gd name="T2" fmla="*/ 160 w 191"/>
                <a:gd name="T3" fmla="*/ 33 h 139"/>
                <a:gd name="T4" fmla="*/ 158 w 191"/>
                <a:gd name="T5" fmla="*/ 38 h 139"/>
                <a:gd name="T6" fmla="*/ 155 w 191"/>
                <a:gd name="T7" fmla="*/ 53 h 139"/>
                <a:gd name="T8" fmla="*/ 154 w 191"/>
                <a:gd name="T9" fmla="*/ 53 h 139"/>
                <a:gd name="T10" fmla="*/ 137 w 191"/>
                <a:gd name="T11" fmla="*/ 35 h 139"/>
                <a:gd name="T12" fmla="*/ 118 w 191"/>
                <a:gd name="T13" fmla="*/ 12 h 139"/>
                <a:gd name="T14" fmla="*/ 108 w 191"/>
                <a:gd name="T15" fmla="*/ 0 h 139"/>
                <a:gd name="T16" fmla="*/ 108 w 191"/>
                <a:gd name="T17" fmla="*/ 0 h 139"/>
                <a:gd name="T18" fmla="*/ 82 w 191"/>
                <a:gd name="T19" fmla="*/ 19 h 139"/>
                <a:gd name="T20" fmla="*/ 75 w 191"/>
                <a:gd name="T21" fmla="*/ 24 h 139"/>
                <a:gd name="T22" fmla="*/ 58 w 191"/>
                <a:gd name="T23" fmla="*/ 23 h 139"/>
                <a:gd name="T24" fmla="*/ 31 w 191"/>
                <a:gd name="T25" fmla="*/ 24 h 139"/>
                <a:gd name="T26" fmla="*/ 20 w 191"/>
                <a:gd name="T27" fmla="*/ 37 h 139"/>
                <a:gd name="T28" fmla="*/ 3 w 191"/>
                <a:gd name="T29" fmla="*/ 44 h 139"/>
                <a:gd name="T30" fmla="*/ 0 w 191"/>
                <a:gd name="T31" fmla="*/ 46 h 139"/>
                <a:gd name="T32" fmla="*/ 0 w 191"/>
                <a:gd name="T33" fmla="*/ 47 h 139"/>
                <a:gd name="T34" fmla="*/ 20 w 191"/>
                <a:gd name="T35" fmla="*/ 67 h 139"/>
                <a:gd name="T36" fmla="*/ 24 w 191"/>
                <a:gd name="T37" fmla="*/ 74 h 139"/>
                <a:gd name="T38" fmla="*/ 24 w 191"/>
                <a:gd name="T39" fmla="*/ 79 h 139"/>
                <a:gd name="T40" fmla="*/ 21 w 191"/>
                <a:gd name="T41" fmla="*/ 86 h 139"/>
                <a:gd name="T42" fmla="*/ 23 w 191"/>
                <a:gd name="T43" fmla="*/ 98 h 139"/>
                <a:gd name="T44" fmla="*/ 32 w 191"/>
                <a:gd name="T45" fmla="*/ 102 h 139"/>
                <a:gd name="T46" fmla="*/ 42 w 191"/>
                <a:gd name="T47" fmla="*/ 127 h 139"/>
                <a:gd name="T48" fmla="*/ 59 w 191"/>
                <a:gd name="T49" fmla="*/ 135 h 139"/>
                <a:gd name="T50" fmla="*/ 74 w 191"/>
                <a:gd name="T51" fmla="*/ 139 h 139"/>
                <a:gd name="T52" fmla="*/ 82 w 191"/>
                <a:gd name="T53" fmla="*/ 137 h 139"/>
                <a:gd name="T54" fmla="*/ 88 w 191"/>
                <a:gd name="T55" fmla="*/ 133 h 139"/>
                <a:gd name="T56" fmla="*/ 94 w 191"/>
                <a:gd name="T57" fmla="*/ 131 h 139"/>
                <a:gd name="T58" fmla="*/ 96 w 191"/>
                <a:gd name="T59" fmla="*/ 134 h 139"/>
                <a:gd name="T60" fmla="*/ 96 w 191"/>
                <a:gd name="T61" fmla="*/ 134 h 139"/>
                <a:gd name="T62" fmla="*/ 100 w 191"/>
                <a:gd name="T63" fmla="*/ 134 h 139"/>
                <a:gd name="T64" fmla="*/ 115 w 191"/>
                <a:gd name="T65" fmla="*/ 137 h 139"/>
                <a:gd name="T66" fmla="*/ 125 w 191"/>
                <a:gd name="T67" fmla="*/ 137 h 139"/>
                <a:gd name="T68" fmla="*/ 130 w 191"/>
                <a:gd name="T69" fmla="*/ 132 h 139"/>
                <a:gd name="T70" fmla="*/ 130 w 191"/>
                <a:gd name="T71" fmla="*/ 127 h 139"/>
                <a:gd name="T72" fmla="*/ 136 w 191"/>
                <a:gd name="T73" fmla="*/ 125 h 139"/>
                <a:gd name="T74" fmla="*/ 138 w 191"/>
                <a:gd name="T75" fmla="*/ 110 h 139"/>
                <a:gd name="T76" fmla="*/ 137 w 191"/>
                <a:gd name="T77" fmla="*/ 104 h 139"/>
                <a:gd name="T78" fmla="*/ 139 w 191"/>
                <a:gd name="T79" fmla="*/ 94 h 139"/>
                <a:gd name="T80" fmla="*/ 138 w 191"/>
                <a:gd name="T81" fmla="*/ 91 h 139"/>
                <a:gd name="T82" fmla="*/ 146 w 191"/>
                <a:gd name="T83" fmla="*/ 86 h 139"/>
                <a:gd name="T84" fmla="*/ 148 w 191"/>
                <a:gd name="T85" fmla="*/ 95 h 139"/>
                <a:gd name="T86" fmla="*/ 155 w 191"/>
                <a:gd name="T87" fmla="*/ 93 h 139"/>
                <a:gd name="T88" fmla="*/ 165 w 191"/>
                <a:gd name="T89" fmla="*/ 81 h 139"/>
                <a:gd name="T90" fmla="*/ 165 w 191"/>
                <a:gd name="T91" fmla="*/ 77 h 139"/>
                <a:gd name="T92" fmla="*/ 162 w 191"/>
                <a:gd name="T93" fmla="*/ 74 h 139"/>
                <a:gd name="T94" fmla="*/ 159 w 191"/>
                <a:gd name="T95" fmla="*/ 70 h 139"/>
                <a:gd name="T96" fmla="*/ 156 w 191"/>
                <a:gd name="T97" fmla="*/ 68 h 139"/>
                <a:gd name="T98" fmla="*/ 171 w 191"/>
                <a:gd name="T99" fmla="*/ 68 h 139"/>
                <a:gd name="T100" fmla="*/ 174 w 191"/>
                <a:gd name="T101" fmla="*/ 63 h 139"/>
                <a:gd name="T102" fmla="*/ 183 w 191"/>
                <a:gd name="T103" fmla="*/ 52 h 139"/>
                <a:gd name="T104" fmla="*/ 187 w 191"/>
                <a:gd name="T105" fmla="*/ 49 h 139"/>
                <a:gd name="T106" fmla="*/ 188 w 191"/>
                <a:gd name="T107" fmla="*/ 45 h 139"/>
                <a:gd name="T108" fmla="*/ 189 w 191"/>
                <a:gd name="T109" fmla="*/ 44 h 139"/>
                <a:gd name="T110" fmla="*/ 191 w 191"/>
                <a:gd name="T111" fmla="*/ 25 h 139"/>
                <a:gd name="T112" fmla="*/ 180 w 191"/>
                <a:gd name="T113" fmla="*/ 19 h 139"/>
                <a:gd name="T114" fmla="*/ 153 w 191"/>
                <a:gd name="T115" fmla="*/ 66 h 139"/>
                <a:gd name="T116" fmla="*/ 142 w 191"/>
                <a:gd name="T117" fmla="*/ 64 h 139"/>
                <a:gd name="T118" fmla="*/ 140 w 191"/>
                <a:gd name="T119" fmla="*/ 62 h 139"/>
                <a:gd name="T120" fmla="*/ 150 w 191"/>
                <a:gd name="T121" fmla="*/ 62 h 139"/>
                <a:gd name="T122" fmla="*/ 153 w 191"/>
                <a:gd name="T123" fmla="*/ 66 h 139"/>
                <a:gd name="T124" fmla="*/ 153 w 191"/>
                <a:gd name="T125" fmla="*/ 66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91" h="139">
                  <a:moveTo>
                    <a:pt x="180" y="19"/>
                  </a:moveTo>
                  <a:cubicBezTo>
                    <a:pt x="160" y="33"/>
                    <a:pt x="160" y="33"/>
                    <a:pt x="160" y="33"/>
                  </a:cubicBezTo>
                  <a:cubicBezTo>
                    <a:pt x="158" y="38"/>
                    <a:pt x="158" y="38"/>
                    <a:pt x="158" y="38"/>
                  </a:cubicBezTo>
                  <a:cubicBezTo>
                    <a:pt x="159" y="47"/>
                    <a:pt x="158" y="50"/>
                    <a:pt x="155" y="53"/>
                  </a:cubicBezTo>
                  <a:cubicBezTo>
                    <a:pt x="154" y="53"/>
                    <a:pt x="154" y="53"/>
                    <a:pt x="154" y="53"/>
                  </a:cubicBezTo>
                  <a:cubicBezTo>
                    <a:pt x="136" y="49"/>
                    <a:pt x="137" y="35"/>
                    <a:pt x="137" y="35"/>
                  </a:cubicBezTo>
                  <a:cubicBezTo>
                    <a:pt x="135" y="17"/>
                    <a:pt x="118" y="12"/>
                    <a:pt x="118" y="12"/>
                  </a:cubicBezTo>
                  <a:cubicBezTo>
                    <a:pt x="108" y="0"/>
                    <a:pt x="108" y="0"/>
                    <a:pt x="108" y="0"/>
                  </a:cubicBezTo>
                  <a:cubicBezTo>
                    <a:pt x="108" y="0"/>
                    <a:pt x="108" y="0"/>
                    <a:pt x="108" y="0"/>
                  </a:cubicBezTo>
                  <a:cubicBezTo>
                    <a:pt x="99" y="2"/>
                    <a:pt x="89" y="7"/>
                    <a:pt x="82" y="19"/>
                  </a:cubicBezTo>
                  <a:cubicBezTo>
                    <a:pt x="75" y="24"/>
                    <a:pt x="75" y="24"/>
                    <a:pt x="75" y="24"/>
                  </a:cubicBezTo>
                  <a:cubicBezTo>
                    <a:pt x="75" y="24"/>
                    <a:pt x="67" y="24"/>
                    <a:pt x="58" y="23"/>
                  </a:cubicBezTo>
                  <a:cubicBezTo>
                    <a:pt x="49" y="22"/>
                    <a:pt x="33" y="24"/>
                    <a:pt x="31" y="24"/>
                  </a:cubicBezTo>
                  <a:cubicBezTo>
                    <a:pt x="29" y="25"/>
                    <a:pt x="20" y="29"/>
                    <a:pt x="20" y="37"/>
                  </a:cubicBezTo>
                  <a:cubicBezTo>
                    <a:pt x="20" y="45"/>
                    <a:pt x="10" y="45"/>
                    <a:pt x="3" y="44"/>
                  </a:cubicBezTo>
                  <a:cubicBezTo>
                    <a:pt x="3" y="44"/>
                    <a:pt x="2" y="45"/>
                    <a:pt x="0" y="46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47"/>
                    <a:pt x="7" y="69"/>
                    <a:pt x="20" y="67"/>
                  </a:cubicBezTo>
                  <a:cubicBezTo>
                    <a:pt x="20" y="67"/>
                    <a:pt x="29" y="65"/>
                    <a:pt x="24" y="74"/>
                  </a:cubicBezTo>
                  <a:cubicBezTo>
                    <a:pt x="24" y="79"/>
                    <a:pt x="24" y="79"/>
                    <a:pt x="24" y="79"/>
                  </a:cubicBezTo>
                  <a:cubicBezTo>
                    <a:pt x="24" y="79"/>
                    <a:pt x="28" y="86"/>
                    <a:pt x="21" y="86"/>
                  </a:cubicBezTo>
                  <a:cubicBezTo>
                    <a:pt x="21" y="86"/>
                    <a:pt x="11" y="92"/>
                    <a:pt x="23" y="98"/>
                  </a:cubicBezTo>
                  <a:cubicBezTo>
                    <a:pt x="32" y="102"/>
                    <a:pt x="32" y="102"/>
                    <a:pt x="32" y="102"/>
                  </a:cubicBezTo>
                  <a:cubicBezTo>
                    <a:pt x="32" y="102"/>
                    <a:pt x="44" y="102"/>
                    <a:pt x="42" y="127"/>
                  </a:cubicBezTo>
                  <a:cubicBezTo>
                    <a:pt x="42" y="127"/>
                    <a:pt x="49" y="135"/>
                    <a:pt x="59" y="135"/>
                  </a:cubicBezTo>
                  <a:cubicBezTo>
                    <a:pt x="74" y="139"/>
                    <a:pt x="74" y="139"/>
                    <a:pt x="74" y="139"/>
                  </a:cubicBezTo>
                  <a:cubicBezTo>
                    <a:pt x="82" y="137"/>
                    <a:pt x="82" y="137"/>
                    <a:pt x="82" y="137"/>
                  </a:cubicBezTo>
                  <a:cubicBezTo>
                    <a:pt x="88" y="133"/>
                    <a:pt x="88" y="133"/>
                    <a:pt x="88" y="133"/>
                  </a:cubicBezTo>
                  <a:cubicBezTo>
                    <a:pt x="94" y="131"/>
                    <a:pt x="94" y="131"/>
                    <a:pt x="94" y="131"/>
                  </a:cubicBezTo>
                  <a:cubicBezTo>
                    <a:pt x="96" y="134"/>
                    <a:pt x="96" y="134"/>
                    <a:pt x="96" y="134"/>
                  </a:cubicBezTo>
                  <a:cubicBezTo>
                    <a:pt x="96" y="134"/>
                    <a:pt x="96" y="134"/>
                    <a:pt x="96" y="134"/>
                  </a:cubicBezTo>
                  <a:cubicBezTo>
                    <a:pt x="100" y="134"/>
                    <a:pt x="100" y="134"/>
                    <a:pt x="100" y="134"/>
                  </a:cubicBezTo>
                  <a:cubicBezTo>
                    <a:pt x="115" y="137"/>
                    <a:pt x="115" y="137"/>
                    <a:pt x="115" y="137"/>
                  </a:cubicBezTo>
                  <a:cubicBezTo>
                    <a:pt x="125" y="137"/>
                    <a:pt x="125" y="137"/>
                    <a:pt x="125" y="137"/>
                  </a:cubicBezTo>
                  <a:cubicBezTo>
                    <a:pt x="130" y="132"/>
                    <a:pt x="130" y="132"/>
                    <a:pt x="130" y="132"/>
                  </a:cubicBezTo>
                  <a:cubicBezTo>
                    <a:pt x="130" y="127"/>
                    <a:pt x="130" y="127"/>
                    <a:pt x="130" y="127"/>
                  </a:cubicBezTo>
                  <a:cubicBezTo>
                    <a:pt x="136" y="125"/>
                    <a:pt x="136" y="125"/>
                    <a:pt x="136" y="125"/>
                  </a:cubicBezTo>
                  <a:cubicBezTo>
                    <a:pt x="136" y="125"/>
                    <a:pt x="142" y="121"/>
                    <a:pt x="138" y="110"/>
                  </a:cubicBezTo>
                  <a:cubicBezTo>
                    <a:pt x="137" y="104"/>
                    <a:pt x="137" y="104"/>
                    <a:pt x="137" y="104"/>
                  </a:cubicBezTo>
                  <a:cubicBezTo>
                    <a:pt x="137" y="104"/>
                    <a:pt x="146" y="95"/>
                    <a:pt x="139" y="94"/>
                  </a:cubicBezTo>
                  <a:cubicBezTo>
                    <a:pt x="138" y="91"/>
                    <a:pt x="138" y="91"/>
                    <a:pt x="138" y="91"/>
                  </a:cubicBezTo>
                  <a:cubicBezTo>
                    <a:pt x="146" y="86"/>
                    <a:pt x="146" y="86"/>
                    <a:pt x="146" y="86"/>
                  </a:cubicBezTo>
                  <a:cubicBezTo>
                    <a:pt x="148" y="95"/>
                    <a:pt x="148" y="95"/>
                    <a:pt x="148" y="95"/>
                  </a:cubicBezTo>
                  <a:cubicBezTo>
                    <a:pt x="155" y="93"/>
                    <a:pt x="155" y="93"/>
                    <a:pt x="155" y="93"/>
                  </a:cubicBezTo>
                  <a:cubicBezTo>
                    <a:pt x="165" y="81"/>
                    <a:pt x="165" y="81"/>
                    <a:pt x="165" y="81"/>
                  </a:cubicBezTo>
                  <a:cubicBezTo>
                    <a:pt x="165" y="77"/>
                    <a:pt x="165" y="77"/>
                    <a:pt x="165" y="77"/>
                  </a:cubicBezTo>
                  <a:cubicBezTo>
                    <a:pt x="162" y="74"/>
                    <a:pt x="162" y="74"/>
                    <a:pt x="162" y="74"/>
                  </a:cubicBezTo>
                  <a:cubicBezTo>
                    <a:pt x="159" y="70"/>
                    <a:pt x="159" y="70"/>
                    <a:pt x="159" y="70"/>
                  </a:cubicBezTo>
                  <a:cubicBezTo>
                    <a:pt x="159" y="70"/>
                    <a:pt x="157" y="69"/>
                    <a:pt x="156" y="68"/>
                  </a:cubicBezTo>
                  <a:cubicBezTo>
                    <a:pt x="159" y="70"/>
                    <a:pt x="164" y="70"/>
                    <a:pt x="171" y="68"/>
                  </a:cubicBezTo>
                  <a:cubicBezTo>
                    <a:pt x="174" y="63"/>
                    <a:pt x="174" y="63"/>
                    <a:pt x="174" y="63"/>
                  </a:cubicBezTo>
                  <a:cubicBezTo>
                    <a:pt x="183" y="52"/>
                    <a:pt x="183" y="52"/>
                    <a:pt x="183" y="52"/>
                  </a:cubicBezTo>
                  <a:cubicBezTo>
                    <a:pt x="187" y="49"/>
                    <a:pt x="187" y="49"/>
                    <a:pt x="187" y="49"/>
                  </a:cubicBezTo>
                  <a:cubicBezTo>
                    <a:pt x="188" y="45"/>
                    <a:pt x="188" y="45"/>
                    <a:pt x="188" y="45"/>
                  </a:cubicBezTo>
                  <a:cubicBezTo>
                    <a:pt x="188" y="45"/>
                    <a:pt x="188" y="44"/>
                    <a:pt x="189" y="44"/>
                  </a:cubicBezTo>
                  <a:cubicBezTo>
                    <a:pt x="191" y="25"/>
                    <a:pt x="191" y="25"/>
                    <a:pt x="191" y="25"/>
                  </a:cubicBezTo>
                  <a:lnTo>
                    <a:pt x="180" y="19"/>
                  </a:lnTo>
                  <a:close/>
                  <a:moveTo>
                    <a:pt x="153" y="66"/>
                  </a:moveTo>
                  <a:cubicBezTo>
                    <a:pt x="151" y="66"/>
                    <a:pt x="142" y="64"/>
                    <a:pt x="142" y="64"/>
                  </a:cubicBezTo>
                  <a:cubicBezTo>
                    <a:pt x="140" y="62"/>
                    <a:pt x="140" y="62"/>
                    <a:pt x="140" y="62"/>
                  </a:cubicBezTo>
                  <a:cubicBezTo>
                    <a:pt x="150" y="62"/>
                    <a:pt x="150" y="62"/>
                    <a:pt x="150" y="62"/>
                  </a:cubicBezTo>
                  <a:cubicBezTo>
                    <a:pt x="150" y="62"/>
                    <a:pt x="151" y="64"/>
                    <a:pt x="153" y="66"/>
                  </a:cubicBezTo>
                  <a:cubicBezTo>
                    <a:pt x="153" y="66"/>
                    <a:pt x="153" y="66"/>
                    <a:pt x="153" y="66"/>
                  </a:cubicBez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97" name="shanwei">
              <a:hlinkClick r:id="" action="ppaction://macro?name=Slide2.shanwei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2973387" y="3686169"/>
              <a:ext cx="731837" cy="503237"/>
            </a:xfrm>
            <a:custGeom>
              <a:avLst/>
              <a:gdLst>
                <a:gd name="T0" fmla="*/ 211 w 211"/>
                <a:gd name="T1" fmla="*/ 88 h 138"/>
                <a:gd name="T2" fmla="*/ 208 w 211"/>
                <a:gd name="T3" fmla="*/ 85 h 138"/>
                <a:gd name="T4" fmla="*/ 203 w 211"/>
                <a:gd name="T5" fmla="*/ 87 h 138"/>
                <a:gd name="T6" fmla="*/ 197 w 211"/>
                <a:gd name="T7" fmla="*/ 91 h 138"/>
                <a:gd name="T8" fmla="*/ 189 w 211"/>
                <a:gd name="T9" fmla="*/ 93 h 138"/>
                <a:gd name="T10" fmla="*/ 173 w 211"/>
                <a:gd name="T11" fmla="*/ 89 h 138"/>
                <a:gd name="T12" fmla="*/ 157 w 211"/>
                <a:gd name="T13" fmla="*/ 81 h 138"/>
                <a:gd name="T14" fmla="*/ 147 w 211"/>
                <a:gd name="T15" fmla="*/ 56 h 138"/>
                <a:gd name="T16" fmla="*/ 138 w 211"/>
                <a:gd name="T17" fmla="*/ 52 h 138"/>
                <a:gd name="T18" fmla="*/ 136 w 211"/>
                <a:gd name="T19" fmla="*/ 40 h 138"/>
                <a:gd name="T20" fmla="*/ 139 w 211"/>
                <a:gd name="T21" fmla="*/ 33 h 138"/>
                <a:gd name="T22" fmla="*/ 138 w 211"/>
                <a:gd name="T23" fmla="*/ 28 h 138"/>
                <a:gd name="T24" fmla="*/ 134 w 211"/>
                <a:gd name="T25" fmla="*/ 21 h 138"/>
                <a:gd name="T26" fmla="*/ 114 w 211"/>
                <a:gd name="T27" fmla="*/ 0 h 138"/>
                <a:gd name="T28" fmla="*/ 114 w 211"/>
                <a:gd name="T29" fmla="*/ 1 h 138"/>
                <a:gd name="T30" fmla="*/ 91 w 211"/>
                <a:gd name="T31" fmla="*/ 24 h 138"/>
                <a:gd name="T32" fmla="*/ 56 w 211"/>
                <a:gd name="T33" fmla="*/ 70 h 138"/>
                <a:gd name="T34" fmla="*/ 19 w 211"/>
                <a:gd name="T35" fmla="*/ 88 h 138"/>
                <a:gd name="T36" fmla="*/ 16 w 211"/>
                <a:gd name="T37" fmla="*/ 114 h 138"/>
                <a:gd name="T38" fmla="*/ 26 w 211"/>
                <a:gd name="T39" fmla="*/ 127 h 138"/>
                <a:gd name="T40" fmla="*/ 27 w 211"/>
                <a:gd name="T41" fmla="*/ 127 h 138"/>
                <a:gd name="T42" fmla="*/ 29 w 211"/>
                <a:gd name="T43" fmla="*/ 120 h 138"/>
                <a:gd name="T44" fmla="*/ 31 w 211"/>
                <a:gd name="T45" fmla="*/ 117 h 138"/>
                <a:gd name="T46" fmla="*/ 44 w 211"/>
                <a:gd name="T47" fmla="*/ 119 h 138"/>
                <a:gd name="T48" fmla="*/ 50 w 211"/>
                <a:gd name="T49" fmla="*/ 113 h 138"/>
                <a:gd name="T50" fmla="*/ 69 w 211"/>
                <a:gd name="T51" fmla="*/ 107 h 138"/>
                <a:gd name="T52" fmla="*/ 69 w 211"/>
                <a:gd name="T53" fmla="*/ 110 h 138"/>
                <a:gd name="T54" fmla="*/ 60 w 211"/>
                <a:gd name="T55" fmla="*/ 117 h 138"/>
                <a:gd name="T56" fmla="*/ 60 w 211"/>
                <a:gd name="T57" fmla="*/ 120 h 138"/>
                <a:gd name="T58" fmla="*/ 75 w 211"/>
                <a:gd name="T59" fmla="*/ 134 h 138"/>
                <a:gd name="T60" fmla="*/ 105 w 211"/>
                <a:gd name="T61" fmla="*/ 138 h 138"/>
                <a:gd name="T62" fmla="*/ 104 w 211"/>
                <a:gd name="T63" fmla="*/ 125 h 138"/>
                <a:gd name="T64" fmla="*/ 102 w 211"/>
                <a:gd name="T65" fmla="*/ 122 h 138"/>
                <a:gd name="T66" fmla="*/ 129 w 211"/>
                <a:gd name="T67" fmla="*/ 99 h 138"/>
                <a:gd name="T68" fmla="*/ 129 w 211"/>
                <a:gd name="T69" fmla="*/ 108 h 138"/>
                <a:gd name="T70" fmla="*/ 144 w 211"/>
                <a:gd name="T71" fmla="*/ 125 h 138"/>
                <a:gd name="T72" fmla="*/ 158 w 211"/>
                <a:gd name="T73" fmla="*/ 118 h 138"/>
                <a:gd name="T74" fmla="*/ 173 w 211"/>
                <a:gd name="T75" fmla="*/ 111 h 138"/>
                <a:gd name="T76" fmla="*/ 179 w 211"/>
                <a:gd name="T77" fmla="*/ 99 h 138"/>
                <a:gd name="T78" fmla="*/ 178 w 211"/>
                <a:gd name="T79" fmla="*/ 96 h 138"/>
                <a:gd name="T80" fmla="*/ 180 w 211"/>
                <a:gd name="T81" fmla="*/ 96 h 138"/>
                <a:gd name="T82" fmla="*/ 187 w 211"/>
                <a:gd name="T83" fmla="*/ 97 h 138"/>
                <a:gd name="T84" fmla="*/ 191 w 211"/>
                <a:gd name="T85" fmla="*/ 98 h 138"/>
                <a:gd name="T86" fmla="*/ 190 w 211"/>
                <a:gd name="T87" fmla="*/ 101 h 138"/>
                <a:gd name="T88" fmla="*/ 192 w 211"/>
                <a:gd name="T89" fmla="*/ 109 h 138"/>
                <a:gd name="T90" fmla="*/ 211 w 211"/>
                <a:gd name="T91" fmla="*/ 8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11" h="138">
                  <a:moveTo>
                    <a:pt x="211" y="88"/>
                  </a:moveTo>
                  <a:cubicBezTo>
                    <a:pt x="208" y="85"/>
                    <a:pt x="208" y="85"/>
                    <a:pt x="208" y="85"/>
                  </a:cubicBezTo>
                  <a:cubicBezTo>
                    <a:pt x="203" y="87"/>
                    <a:pt x="203" y="87"/>
                    <a:pt x="203" y="87"/>
                  </a:cubicBezTo>
                  <a:cubicBezTo>
                    <a:pt x="197" y="91"/>
                    <a:pt x="197" y="91"/>
                    <a:pt x="197" y="91"/>
                  </a:cubicBezTo>
                  <a:cubicBezTo>
                    <a:pt x="189" y="93"/>
                    <a:pt x="189" y="93"/>
                    <a:pt x="189" y="93"/>
                  </a:cubicBezTo>
                  <a:cubicBezTo>
                    <a:pt x="173" y="89"/>
                    <a:pt x="173" y="89"/>
                    <a:pt x="173" y="89"/>
                  </a:cubicBezTo>
                  <a:cubicBezTo>
                    <a:pt x="164" y="89"/>
                    <a:pt x="157" y="81"/>
                    <a:pt x="157" y="81"/>
                  </a:cubicBezTo>
                  <a:cubicBezTo>
                    <a:pt x="159" y="56"/>
                    <a:pt x="147" y="56"/>
                    <a:pt x="147" y="56"/>
                  </a:cubicBezTo>
                  <a:cubicBezTo>
                    <a:pt x="138" y="52"/>
                    <a:pt x="138" y="52"/>
                    <a:pt x="138" y="52"/>
                  </a:cubicBezTo>
                  <a:cubicBezTo>
                    <a:pt x="126" y="46"/>
                    <a:pt x="136" y="40"/>
                    <a:pt x="136" y="40"/>
                  </a:cubicBezTo>
                  <a:cubicBezTo>
                    <a:pt x="143" y="40"/>
                    <a:pt x="139" y="33"/>
                    <a:pt x="139" y="33"/>
                  </a:cubicBezTo>
                  <a:cubicBezTo>
                    <a:pt x="138" y="28"/>
                    <a:pt x="138" y="28"/>
                    <a:pt x="138" y="28"/>
                  </a:cubicBezTo>
                  <a:cubicBezTo>
                    <a:pt x="144" y="19"/>
                    <a:pt x="134" y="21"/>
                    <a:pt x="134" y="21"/>
                  </a:cubicBezTo>
                  <a:cubicBezTo>
                    <a:pt x="122" y="23"/>
                    <a:pt x="114" y="0"/>
                    <a:pt x="114" y="0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08" y="4"/>
                    <a:pt x="99" y="11"/>
                    <a:pt x="91" y="24"/>
                  </a:cubicBezTo>
                  <a:cubicBezTo>
                    <a:pt x="79" y="44"/>
                    <a:pt x="56" y="70"/>
                    <a:pt x="56" y="70"/>
                  </a:cubicBezTo>
                  <a:cubicBezTo>
                    <a:pt x="56" y="70"/>
                    <a:pt x="41" y="81"/>
                    <a:pt x="19" y="88"/>
                  </a:cubicBezTo>
                  <a:cubicBezTo>
                    <a:pt x="19" y="88"/>
                    <a:pt x="0" y="91"/>
                    <a:pt x="16" y="114"/>
                  </a:cubicBezTo>
                  <a:cubicBezTo>
                    <a:pt x="26" y="127"/>
                    <a:pt x="26" y="127"/>
                    <a:pt x="26" y="127"/>
                  </a:cubicBezTo>
                  <a:cubicBezTo>
                    <a:pt x="27" y="127"/>
                    <a:pt x="27" y="127"/>
                    <a:pt x="27" y="127"/>
                  </a:cubicBezTo>
                  <a:cubicBezTo>
                    <a:pt x="28" y="125"/>
                    <a:pt x="28" y="123"/>
                    <a:pt x="29" y="120"/>
                  </a:cubicBezTo>
                  <a:cubicBezTo>
                    <a:pt x="31" y="117"/>
                    <a:pt x="31" y="117"/>
                    <a:pt x="31" y="117"/>
                  </a:cubicBezTo>
                  <a:cubicBezTo>
                    <a:pt x="44" y="119"/>
                    <a:pt x="44" y="119"/>
                    <a:pt x="44" y="119"/>
                  </a:cubicBezTo>
                  <a:cubicBezTo>
                    <a:pt x="44" y="119"/>
                    <a:pt x="50" y="125"/>
                    <a:pt x="50" y="113"/>
                  </a:cubicBezTo>
                  <a:cubicBezTo>
                    <a:pt x="50" y="113"/>
                    <a:pt x="62" y="113"/>
                    <a:pt x="69" y="107"/>
                  </a:cubicBezTo>
                  <a:cubicBezTo>
                    <a:pt x="69" y="110"/>
                    <a:pt x="69" y="110"/>
                    <a:pt x="69" y="110"/>
                  </a:cubicBezTo>
                  <a:cubicBezTo>
                    <a:pt x="69" y="110"/>
                    <a:pt x="65" y="116"/>
                    <a:pt x="60" y="117"/>
                  </a:cubicBezTo>
                  <a:cubicBezTo>
                    <a:pt x="60" y="120"/>
                    <a:pt x="60" y="120"/>
                    <a:pt x="60" y="120"/>
                  </a:cubicBezTo>
                  <a:cubicBezTo>
                    <a:pt x="60" y="120"/>
                    <a:pt x="76" y="114"/>
                    <a:pt x="75" y="134"/>
                  </a:cubicBezTo>
                  <a:cubicBezTo>
                    <a:pt x="75" y="134"/>
                    <a:pt x="96" y="135"/>
                    <a:pt x="105" y="138"/>
                  </a:cubicBezTo>
                  <a:cubicBezTo>
                    <a:pt x="105" y="138"/>
                    <a:pt x="118" y="137"/>
                    <a:pt x="104" y="125"/>
                  </a:cubicBezTo>
                  <a:cubicBezTo>
                    <a:pt x="102" y="122"/>
                    <a:pt x="102" y="122"/>
                    <a:pt x="102" y="122"/>
                  </a:cubicBezTo>
                  <a:cubicBezTo>
                    <a:pt x="102" y="122"/>
                    <a:pt x="132" y="85"/>
                    <a:pt x="129" y="99"/>
                  </a:cubicBezTo>
                  <a:cubicBezTo>
                    <a:pt x="129" y="99"/>
                    <a:pt x="119" y="106"/>
                    <a:pt x="129" y="108"/>
                  </a:cubicBezTo>
                  <a:cubicBezTo>
                    <a:pt x="140" y="110"/>
                    <a:pt x="146" y="116"/>
                    <a:pt x="144" y="125"/>
                  </a:cubicBezTo>
                  <a:cubicBezTo>
                    <a:pt x="158" y="118"/>
                    <a:pt x="158" y="118"/>
                    <a:pt x="158" y="118"/>
                  </a:cubicBezTo>
                  <a:cubicBezTo>
                    <a:pt x="173" y="111"/>
                    <a:pt x="173" y="111"/>
                    <a:pt x="173" y="111"/>
                  </a:cubicBezTo>
                  <a:cubicBezTo>
                    <a:pt x="173" y="111"/>
                    <a:pt x="190" y="106"/>
                    <a:pt x="179" y="99"/>
                  </a:cubicBezTo>
                  <a:cubicBezTo>
                    <a:pt x="178" y="96"/>
                    <a:pt x="178" y="96"/>
                    <a:pt x="178" y="96"/>
                  </a:cubicBezTo>
                  <a:cubicBezTo>
                    <a:pt x="180" y="96"/>
                    <a:pt x="180" y="96"/>
                    <a:pt x="180" y="96"/>
                  </a:cubicBezTo>
                  <a:cubicBezTo>
                    <a:pt x="187" y="97"/>
                    <a:pt x="187" y="97"/>
                    <a:pt x="187" y="97"/>
                  </a:cubicBezTo>
                  <a:cubicBezTo>
                    <a:pt x="191" y="98"/>
                    <a:pt x="191" y="98"/>
                    <a:pt x="191" y="98"/>
                  </a:cubicBezTo>
                  <a:cubicBezTo>
                    <a:pt x="190" y="101"/>
                    <a:pt x="190" y="101"/>
                    <a:pt x="190" y="101"/>
                  </a:cubicBezTo>
                  <a:cubicBezTo>
                    <a:pt x="190" y="101"/>
                    <a:pt x="181" y="112"/>
                    <a:pt x="192" y="109"/>
                  </a:cubicBezTo>
                  <a:cubicBezTo>
                    <a:pt x="211" y="88"/>
                    <a:pt x="211" y="88"/>
                    <a:pt x="211" y="88"/>
                  </a:cubicBez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98" name="Oval 40"/>
            <p:cNvSpPr>
              <a:spLocks noChangeArrowheads="1"/>
            </p:cNvSpPr>
            <p:nvPr/>
          </p:nvSpPr>
          <p:spPr bwMode="auto">
            <a:xfrm>
              <a:off x="3932237" y="3722682"/>
              <a:ext cx="26987" cy="25400"/>
            </a:xfrm>
            <a:prstGeom prst="ellipse">
              <a:avLst/>
            </a:prstGeom>
            <a:grpFill/>
            <a:ln w="9252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99" name="Oval 41"/>
            <p:cNvSpPr>
              <a:spLocks noChangeArrowheads="1"/>
            </p:cNvSpPr>
            <p:nvPr/>
          </p:nvSpPr>
          <p:spPr bwMode="auto">
            <a:xfrm>
              <a:off x="3916362" y="3705219"/>
              <a:ext cx="52387" cy="52388"/>
            </a:xfrm>
            <a:prstGeom prst="ellipse">
              <a:avLst/>
            </a:prstGeom>
            <a:grpFill/>
            <a:ln w="9252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00" name="Rectangle 47">
              <a:hlinkClick r:id="" action="ppaction://macro?name=Slide2.zhuhai" highlightClick="1"/>
              <a:hlinkHover r:id="" action="ppaction://noaction" highlightClick="1"/>
            </p:cNvPr>
            <p:cNvSpPr>
              <a:spLocks noChangeArrowheads="1"/>
            </p:cNvSpPr>
            <p:nvPr/>
          </p:nvSpPr>
          <p:spPr bwMode="auto">
            <a:xfrm>
              <a:off x="2276608" y="4422561"/>
              <a:ext cx="162089" cy="10483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9252" algn="ctr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buClrTx/>
                <a:buSzTx/>
                <a:buFontTx/>
                <a:buNone/>
              </a:pPr>
              <a:r>
                <a:rPr lang="zh-CN" altLang="en-US" sz="400" b="1" dirty="0">
                  <a:solidFill>
                    <a:schemeClr val="bg1">
                      <a:lumMod val="9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珠海</a:t>
              </a:r>
            </a:p>
          </p:txBody>
        </p:sp>
        <p:sp>
          <p:nvSpPr>
            <p:cNvPr id="101" name="Rectangle 48">
              <a:hlinkClick r:id="" action="ppaction://macro?name=Slide2.shanwei"/>
            </p:cNvPr>
            <p:cNvSpPr>
              <a:spLocks noChangeArrowheads="1"/>
            </p:cNvSpPr>
            <p:nvPr/>
          </p:nvSpPr>
          <p:spPr bwMode="auto">
            <a:xfrm>
              <a:off x="3200532" y="3902468"/>
              <a:ext cx="162089" cy="104830"/>
            </a:xfrm>
            <a:prstGeom prst="rect">
              <a:avLst/>
            </a:prstGeom>
            <a:grpFill/>
            <a:ln w="9252" algn="ctr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buClrTx/>
                <a:buSzTx/>
                <a:buFontTx/>
                <a:buNone/>
              </a:pPr>
              <a:r>
                <a:rPr lang="zh-CN" altLang="en-US" sz="400" b="1" dirty="0">
                  <a:solidFill>
                    <a:schemeClr val="bg1">
                      <a:lumMod val="9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汕尾</a:t>
              </a:r>
            </a:p>
          </p:txBody>
        </p:sp>
        <p:sp>
          <p:nvSpPr>
            <p:cNvPr id="102" name="Rectangle 49">
              <a:hlinkClick r:id="" action="ppaction://macro?name=Slide2.zhanjiang"/>
            </p:cNvPr>
            <p:cNvSpPr>
              <a:spLocks noChangeArrowheads="1"/>
            </p:cNvSpPr>
            <p:nvPr/>
          </p:nvSpPr>
          <p:spPr bwMode="auto">
            <a:xfrm>
              <a:off x="343031" y="4844251"/>
              <a:ext cx="162089" cy="104830"/>
            </a:xfrm>
            <a:prstGeom prst="rect">
              <a:avLst/>
            </a:prstGeom>
            <a:grpFill/>
            <a:ln w="9252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buClrTx/>
                <a:buSzTx/>
                <a:buFontTx/>
                <a:buNone/>
              </a:pPr>
              <a:r>
                <a:rPr lang="zh-CN" altLang="en-US" sz="400" b="1" dirty="0">
                  <a:solidFill>
                    <a:schemeClr val="bg1">
                      <a:lumMod val="9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湛江</a:t>
              </a:r>
            </a:p>
          </p:txBody>
        </p:sp>
        <p:sp>
          <p:nvSpPr>
            <p:cNvPr id="103" name="Rectangle 50">
              <a:hlinkClick r:id="" action="ppaction://macro?name=Slide2.maoming"/>
            </p:cNvPr>
            <p:cNvSpPr>
              <a:spLocks noChangeArrowheads="1"/>
            </p:cNvSpPr>
            <p:nvPr/>
          </p:nvSpPr>
          <p:spPr bwMode="auto">
            <a:xfrm>
              <a:off x="770070" y="4542623"/>
              <a:ext cx="162089" cy="104830"/>
            </a:xfrm>
            <a:prstGeom prst="rect">
              <a:avLst/>
            </a:prstGeom>
            <a:grpFill/>
            <a:ln w="9252" algn="ctr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buClrTx/>
                <a:buSzTx/>
                <a:buFontTx/>
                <a:buNone/>
              </a:pPr>
              <a:r>
                <a:rPr lang="zh-CN" altLang="en-US" sz="400" b="1" dirty="0">
                  <a:solidFill>
                    <a:schemeClr val="bg1">
                      <a:lumMod val="9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茂名</a:t>
              </a:r>
            </a:p>
          </p:txBody>
        </p:sp>
        <p:sp>
          <p:nvSpPr>
            <p:cNvPr id="104" name="Rectangle 51">
              <a:hlinkClick r:id="" action="ppaction://macro?name=Slide2.chaozhou"/>
            </p:cNvPr>
            <p:cNvSpPr>
              <a:spLocks noChangeArrowheads="1"/>
            </p:cNvSpPr>
            <p:nvPr/>
          </p:nvSpPr>
          <p:spPr bwMode="auto">
            <a:xfrm>
              <a:off x="3852995" y="3414311"/>
              <a:ext cx="162089" cy="104830"/>
            </a:xfrm>
            <a:prstGeom prst="rect">
              <a:avLst/>
            </a:prstGeom>
            <a:grpFill/>
            <a:ln w="9252" algn="ctr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buClrTx/>
                <a:buSzTx/>
                <a:buFontTx/>
                <a:buNone/>
              </a:pPr>
              <a:r>
                <a:rPr lang="zh-CN" altLang="en-US" sz="400" b="1" dirty="0">
                  <a:solidFill>
                    <a:schemeClr val="bg1">
                      <a:lumMod val="9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潮州</a:t>
              </a:r>
            </a:p>
          </p:txBody>
        </p:sp>
        <p:sp>
          <p:nvSpPr>
            <p:cNvPr id="105" name="Rectangle 52">
              <a:hlinkClick r:id="" action="ppaction://macro?name=Slide2.shaoguan"/>
            </p:cNvPr>
            <p:cNvSpPr>
              <a:spLocks noChangeArrowheads="1"/>
            </p:cNvSpPr>
            <p:nvPr/>
          </p:nvSpPr>
          <p:spPr bwMode="auto">
            <a:xfrm>
              <a:off x="2175008" y="2824953"/>
              <a:ext cx="162089" cy="104830"/>
            </a:xfrm>
            <a:prstGeom prst="rect">
              <a:avLst/>
            </a:prstGeom>
            <a:grpFill/>
            <a:ln w="9252" algn="ctr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buClrTx/>
                <a:buSzTx/>
                <a:buFontTx/>
                <a:buNone/>
              </a:pPr>
              <a:r>
                <a:rPr lang="zh-CN" altLang="en-US" sz="400" b="1" dirty="0">
                  <a:solidFill>
                    <a:schemeClr val="bg1">
                      <a:lumMod val="9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韶关</a:t>
              </a:r>
            </a:p>
          </p:txBody>
        </p:sp>
        <p:sp>
          <p:nvSpPr>
            <p:cNvPr id="106" name="Rectangle 54">
              <a:hlinkClick r:id="" action="ppaction://macro?name=Slide2.meizhou"/>
            </p:cNvPr>
            <p:cNvSpPr>
              <a:spLocks noChangeArrowheads="1"/>
            </p:cNvSpPr>
            <p:nvPr/>
          </p:nvSpPr>
          <p:spPr bwMode="auto">
            <a:xfrm>
              <a:off x="3491840" y="3064666"/>
              <a:ext cx="162089" cy="104830"/>
            </a:xfrm>
            <a:prstGeom prst="rect">
              <a:avLst/>
            </a:prstGeom>
            <a:grpFill/>
            <a:ln w="9252" algn="ctr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buClrTx/>
                <a:buSzTx/>
                <a:buFontTx/>
                <a:buNone/>
              </a:pPr>
              <a:r>
                <a:rPr lang="zh-CN" altLang="en-US" sz="400" b="1" dirty="0">
                  <a:solidFill>
                    <a:schemeClr val="bg1">
                      <a:lumMod val="9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梅州</a:t>
              </a:r>
            </a:p>
          </p:txBody>
        </p:sp>
        <p:sp>
          <p:nvSpPr>
            <p:cNvPr id="107" name="Rectangle 57">
              <a:hlinkClick r:id="" action="ppaction://macro?name=Slide2.shenzhen"/>
            </p:cNvPr>
            <p:cNvSpPr>
              <a:spLocks noChangeArrowheads="1"/>
            </p:cNvSpPr>
            <p:nvPr/>
          </p:nvSpPr>
          <p:spPr bwMode="auto">
            <a:xfrm>
              <a:off x="2497757" y="4146941"/>
              <a:ext cx="162089" cy="10483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9252" algn="ctr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buClrTx/>
                <a:buSzTx/>
                <a:buFontTx/>
                <a:buNone/>
              </a:pPr>
              <a:r>
                <a:rPr lang="zh-CN" altLang="en-US" sz="400" b="1" dirty="0">
                  <a:solidFill>
                    <a:schemeClr val="bg1">
                      <a:lumMod val="9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深圳</a:t>
              </a:r>
            </a:p>
          </p:txBody>
        </p:sp>
        <p:sp>
          <p:nvSpPr>
            <p:cNvPr id="108" name="zhaoqing">
              <a:hlinkClick r:id="" action="ppaction://macro?name=Slide2.zhaoqing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1201737" y="3203570"/>
              <a:ext cx="750887" cy="923923"/>
            </a:xfrm>
            <a:custGeom>
              <a:avLst/>
              <a:gdLst>
                <a:gd name="T0" fmla="*/ 206 w 215"/>
                <a:gd name="T1" fmla="*/ 127 h 252"/>
                <a:gd name="T2" fmla="*/ 205 w 215"/>
                <a:gd name="T3" fmla="*/ 121 h 252"/>
                <a:gd name="T4" fmla="*/ 195 w 215"/>
                <a:gd name="T5" fmla="*/ 108 h 252"/>
                <a:gd name="T6" fmla="*/ 192 w 215"/>
                <a:gd name="T7" fmla="*/ 101 h 252"/>
                <a:gd name="T8" fmla="*/ 187 w 215"/>
                <a:gd name="T9" fmla="*/ 87 h 252"/>
                <a:gd name="T10" fmla="*/ 162 w 215"/>
                <a:gd name="T11" fmla="*/ 60 h 252"/>
                <a:gd name="T12" fmla="*/ 160 w 215"/>
                <a:gd name="T13" fmla="*/ 42 h 252"/>
                <a:gd name="T14" fmla="*/ 154 w 215"/>
                <a:gd name="T15" fmla="*/ 24 h 252"/>
                <a:gd name="T16" fmla="*/ 146 w 215"/>
                <a:gd name="T17" fmla="*/ 7 h 252"/>
                <a:gd name="T18" fmla="*/ 133 w 215"/>
                <a:gd name="T19" fmla="*/ 0 h 252"/>
                <a:gd name="T20" fmla="*/ 124 w 215"/>
                <a:gd name="T21" fmla="*/ 25 h 252"/>
                <a:gd name="T22" fmla="*/ 112 w 215"/>
                <a:gd name="T23" fmla="*/ 24 h 252"/>
                <a:gd name="T24" fmla="*/ 93 w 215"/>
                <a:gd name="T25" fmla="*/ 27 h 252"/>
                <a:gd name="T26" fmla="*/ 84 w 215"/>
                <a:gd name="T27" fmla="*/ 18 h 252"/>
                <a:gd name="T28" fmla="*/ 77 w 215"/>
                <a:gd name="T29" fmla="*/ 41 h 252"/>
                <a:gd name="T30" fmla="*/ 71 w 215"/>
                <a:gd name="T31" fmla="*/ 67 h 252"/>
                <a:gd name="T32" fmla="*/ 42 w 215"/>
                <a:gd name="T33" fmla="*/ 88 h 252"/>
                <a:gd name="T34" fmla="*/ 39 w 215"/>
                <a:gd name="T35" fmla="*/ 107 h 252"/>
                <a:gd name="T36" fmla="*/ 37 w 215"/>
                <a:gd name="T37" fmla="*/ 110 h 252"/>
                <a:gd name="T38" fmla="*/ 24 w 215"/>
                <a:gd name="T39" fmla="*/ 115 h 252"/>
                <a:gd name="T40" fmla="*/ 0 w 215"/>
                <a:gd name="T41" fmla="*/ 165 h 252"/>
                <a:gd name="T42" fmla="*/ 13 w 215"/>
                <a:gd name="T43" fmla="*/ 166 h 252"/>
                <a:gd name="T44" fmla="*/ 19 w 215"/>
                <a:gd name="T45" fmla="*/ 173 h 252"/>
                <a:gd name="T46" fmla="*/ 39 w 215"/>
                <a:gd name="T47" fmla="*/ 188 h 252"/>
                <a:gd name="T48" fmla="*/ 69 w 215"/>
                <a:gd name="T49" fmla="*/ 190 h 252"/>
                <a:gd name="T50" fmla="*/ 93 w 215"/>
                <a:gd name="T51" fmla="*/ 202 h 252"/>
                <a:gd name="T52" fmla="*/ 122 w 215"/>
                <a:gd name="T53" fmla="*/ 197 h 252"/>
                <a:gd name="T54" fmla="*/ 125 w 215"/>
                <a:gd name="T55" fmla="*/ 208 h 252"/>
                <a:gd name="T56" fmla="*/ 127 w 215"/>
                <a:gd name="T57" fmla="*/ 234 h 252"/>
                <a:gd name="T58" fmla="*/ 141 w 215"/>
                <a:gd name="T59" fmla="*/ 251 h 252"/>
                <a:gd name="T60" fmla="*/ 161 w 215"/>
                <a:gd name="T61" fmla="*/ 249 h 252"/>
                <a:gd name="T62" fmla="*/ 175 w 215"/>
                <a:gd name="T63" fmla="*/ 233 h 252"/>
                <a:gd name="T64" fmla="*/ 194 w 215"/>
                <a:gd name="T65" fmla="*/ 225 h 252"/>
                <a:gd name="T66" fmla="*/ 201 w 215"/>
                <a:gd name="T67" fmla="*/ 186 h 252"/>
                <a:gd name="T68" fmla="*/ 202 w 215"/>
                <a:gd name="T69" fmla="*/ 158 h 252"/>
                <a:gd name="T70" fmla="*/ 201 w 215"/>
                <a:gd name="T71" fmla="*/ 150 h 252"/>
                <a:gd name="T72" fmla="*/ 206 w 215"/>
                <a:gd name="T73" fmla="*/ 127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15" h="252">
                  <a:moveTo>
                    <a:pt x="206" y="127"/>
                  </a:moveTo>
                  <a:cubicBezTo>
                    <a:pt x="205" y="121"/>
                    <a:pt x="205" y="121"/>
                    <a:pt x="205" y="121"/>
                  </a:cubicBezTo>
                  <a:cubicBezTo>
                    <a:pt x="205" y="121"/>
                    <a:pt x="208" y="110"/>
                    <a:pt x="195" y="108"/>
                  </a:cubicBezTo>
                  <a:cubicBezTo>
                    <a:pt x="192" y="101"/>
                    <a:pt x="192" y="101"/>
                    <a:pt x="192" y="101"/>
                  </a:cubicBezTo>
                  <a:cubicBezTo>
                    <a:pt x="187" y="87"/>
                    <a:pt x="187" y="87"/>
                    <a:pt x="187" y="87"/>
                  </a:cubicBezTo>
                  <a:cubicBezTo>
                    <a:pt x="187" y="87"/>
                    <a:pt x="201" y="67"/>
                    <a:pt x="162" y="60"/>
                  </a:cubicBezTo>
                  <a:cubicBezTo>
                    <a:pt x="162" y="60"/>
                    <a:pt x="172" y="49"/>
                    <a:pt x="160" y="42"/>
                  </a:cubicBezTo>
                  <a:cubicBezTo>
                    <a:pt x="160" y="42"/>
                    <a:pt x="152" y="33"/>
                    <a:pt x="154" y="24"/>
                  </a:cubicBezTo>
                  <a:cubicBezTo>
                    <a:pt x="157" y="16"/>
                    <a:pt x="155" y="15"/>
                    <a:pt x="146" y="7"/>
                  </a:cubicBezTo>
                  <a:cubicBezTo>
                    <a:pt x="137" y="0"/>
                    <a:pt x="133" y="0"/>
                    <a:pt x="133" y="0"/>
                  </a:cubicBezTo>
                  <a:cubicBezTo>
                    <a:pt x="124" y="25"/>
                    <a:pt x="124" y="25"/>
                    <a:pt x="124" y="25"/>
                  </a:cubicBezTo>
                  <a:cubicBezTo>
                    <a:pt x="112" y="24"/>
                    <a:pt x="112" y="24"/>
                    <a:pt x="112" y="24"/>
                  </a:cubicBezTo>
                  <a:cubicBezTo>
                    <a:pt x="112" y="24"/>
                    <a:pt x="103" y="22"/>
                    <a:pt x="93" y="27"/>
                  </a:cubicBezTo>
                  <a:cubicBezTo>
                    <a:pt x="84" y="18"/>
                    <a:pt x="84" y="18"/>
                    <a:pt x="84" y="18"/>
                  </a:cubicBezTo>
                  <a:cubicBezTo>
                    <a:pt x="76" y="23"/>
                    <a:pt x="72" y="29"/>
                    <a:pt x="77" y="41"/>
                  </a:cubicBezTo>
                  <a:cubicBezTo>
                    <a:pt x="85" y="58"/>
                    <a:pt x="81" y="66"/>
                    <a:pt x="71" y="67"/>
                  </a:cubicBezTo>
                  <a:cubicBezTo>
                    <a:pt x="71" y="67"/>
                    <a:pt x="74" y="92"/>
                    <a:pt x="42" y="88"/>
                  </a:cubicBezTo>
                  <a:cubicBezTo>
                    <a:pt x="39" y="107"/>
                    <a:pt x="39" y="107"/>
                    <a:pt x="39" y="107"/>
                  </a:cubicBezTo>
                  <a:cubicBezTo>
                    <a:pt x="37" y="110"/>
                    <a:pt x="37" y="110"/>
                    <a:pt x="37" y="110"/>
                  </a:cubicBezTo>
                  <a:cubicBezTo>
                    <a:pt x="24" y="115"/>
                    <a:pt x="24" y="115"/>
                    <a:pt x="24" y="115"/>
                  </a:cubicBezTo>
                  <a:cubicBezTo>
                    <a:pt x="24" y="115"/>
                    <a:pt x="3" y="130"/>
                    <a:pt x="0" y="165"/>
                  </a:cubicBezTo>
                  <a:cubicBezTo>
                    <a:pt x="1" y="166"/>
                    <a:pt x="6" y="171"/>
                    <a:pt x="13" y="166"/>
                  </a:cubicBezTo>
                  <a:cubicBezTo>
                    <a:pt x="13" y="166"/>
                    <a:pt x="19" y="164"/>
                    <a:pt x="19" y="173"/>
                  </a:cubicBezTo>
                  <a:cubicBezTo>
                    <a:pt x="19" y="183"/>
                    <a:pt x="29" y="186"/>
                    <a:pt x="39" y="188"/>
                  </a:cubicBezTo>
                  <a:cubicBezTo>
                    <a:pt x="50" y="190"/>
                    <a:pt x="63" y="190"/>
                    <a:pt x="69" y="190"/>
                  </a:cubicBezTo>
                  <a:cubicBezTo>
                    <a:pt x="75" y="190"/>
                    <a:pt x="93" y="202"/>
                    <a:pt x="93" y="202"/>
                  </a:cubicBezTo>
                  <a:cubicBezTo>
                    <a:pt x="93" y="202"/>
                    <a:pt x="116" y="203"/>
                    <a:pt x="122" y="197"/>
                  </a:cubicBezTo>
                  <a:cubicBezTo>
                    <a:pt x="122" y="197"/>
                    <a:pt x="129" y="194"/>
                    <a:pt x="125" y="208"/>
                  </a:cubicBezTo>
                  <a:cubicBezTo>
                    <a:pt x="121" y="222"/>
                    <a:pt x="127" y="234"/>
                    <a:pt x="127" y="234"/>
                  </a:cubicBezTo>
                  <a:cubicBezTo>
                    <a:pt x="127" y="234"/>
                    <a:pt x="134" y="251"/>
                    <a:pt x="141" y="251"/>
                  </a:cubicBezTo>
                  <a:cubicBezTo>
                    <a:pt x="148" y="252"/>
                    <a:pt x="161" y="249"/>
                    <a:pt x="161" y="249"/>
                  </a:cubicBezTo>
                  <a:cubicBezTo>
                    <a:pt x="175" y="233"/>
                    <a:pt x="175" y="233"/>
                    <a:pt x="175" y="233"/>
                  </a:cubicBezTo>
                  <a:cubicBezTo>
                    <a:pt x="175" y="233"/>
                    <a:pt x="188" y="227"/>
                    <a:pt x="194" y="225"/>
                  </a:cubicBezTo>
                  <a:cubicBezTo>
                    <a:pt x="199" y="222"/>
                    <a:pt x="214" y="205"/>
                    <a:pt x="201" y="186"/>
                  </a:cubicBezTo>
                  <a:cubicBezTo>
                    <a:pt x="201" y="186"/>
                    <a:pt x="209" y="171"/>
                    <a:pt x="202" y="158"/>
                  </a:cubicBezTo>
                  <a:cubicBezTo>
                    <a:pt x="201" y="150"/>
                    <a:pt x="201" y="150"/>
                    <a:pt x="201" y="150"/>
                  </a:cubicBezTo>
                  <a:cubicBezTo>
                    <a:pt x="201" y="150"/>
                    <a:pt x="215" y="142"/>
                    <a:pt x="206" y="127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09" name="Rectangle 60">
              <a:hlinkClick r:id="" action="ppaction://macro?name=Slide2.zhaoqing"/>
            </p:cNvPr>
            <p:cNvSpPr>
              <a:spLocks noChangeArrowheads="1"/>
            </p:cNvSpPr>
            <p:nvPr/>
          </p:nvSpPr>
          <p:spPr bwMode="auto">
            <a:xfrm>
              <a:off x="1438407" y="3634577"/>
              <a:ext cx="162089" cy="10483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9252" algn="ctr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buClrTx/>
                <a:buSzTx/>
                <a:buFontTx/>
                <a:buNone/>
              </a:pPr>
              <a:r>
                <a:rPr lang="zh-CN" altLang="en-US" sz="400" b="1" dirty="0">
                  <a:solidFill>
                    <a:schemeClr val="bg1">
                      <a:lumMod val="9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肇庆</a:t>
              </a:r>
            </a:p>
          </p:txBody>
        </p:sp>
        <p:sp>
          <p:nvSpPr>
            <p:cNvPr id="110" name="foshan">
              <a:hlinkClick r:id="" action="ppaction://macro?name=Slide2.foshan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1660524" y="3686170"/>
              <a:ext cx="582613" cy="554037"/>
            </a:xfrm>
            <a:custGeom>
              <a:avLst/>
              <a:gdLst>
                <a:gd name="T0" fmla="*/ 124 w 167"/>
                <a:gd name="T1" fmla="*/ 138 h 154"/>
                <a:gd name="T2" fmla="*/ 106 w 167"/>
                <a:gd name="T3" fmla="*/ 115 h 154"/>
                <a:gd name="T4" fmla="*/ 76 w 167"/>
                <a:gd name="T5" fmla="*/ 113 h 154"/>
                <a:gd name="T6" fmla="*/ 64 w 167"/>
                <a:gd name="T7" fmla="*/ 121 h 154"/>
                <a:gd name="T8" fmla="*/ 44 w 167"/>
                <a:gd name="T9" fmla="*/ 132 h 154"/>
                <a:gd name="T10" fmla="*/ 34 w 167"/>
                <a:gd name="T11" fmla="*/ 137 h 154"/>
                <a:gd name="T12" fmla="*/ 21 w 167"/>
                <a:gd name="T13" fmla="*/ 136 h 154"/>
                <a:gd name="T14" fmla="*/ 8 w 167"/>
                <a:gd name="T15" fmla="*/ 121 h 154"/>
                <a:gd name="T16" fmla="*/ 9 w 167"/>
                <a:gd name="T17" fmla="*/ 121 h 154"/>
                <a:gd name="T18" fmla="*/ 29 w 167"/>
                <a:gd name="T19" fmla="*/ 118 h 154"/>
                <a:gd name="T20" fmla="*/ 43 w 167"/>
                <a:gd name="T21" fmla="*/ 102 h 154"/>
                <a:gd name="T22" fmla="*/ 61 w 167"/>
                <a:gd name="T23" fmla="*/ 94 h 154"/>
                <a:gd name="T24" fmla="*/ 69 w 167"/>
                <a:gd name="T25" fmla="*/ 55 h 154"/>
                <a:gd name="T26" fmla="*/ 70 w 167"/>
                <a:gd name="T27" fmla="*/ 27 h 154"/>
                <a:gd name="T28" fmla="*/ 69 w 167"/>
                <a:gd name="T29" fmla="*/ 19 h 154"/>
                <a:gd name="T30" fmla="*/ 76 w 167"/>
                <a:gd name="T31" fmla="*/ 0 h 154"/>
                <a:gd name="T32" fmla="*/ 76 w 167"/>
                <a:gd name="T33" fmla="*/ 0 h 154"/>
                <a:gd name="T34" fmla="*/ 99 w 167"/>
                <a:gd name="T35" fmla="*/ 17 h 154"/>
                <a:gd name="T36" fmla="*/ 104 w 167"/>
                <a:gd name="T37" fmla="*/ 22 h 154"/>
                <a:gd name="T38" fmla="*/ 111 w 167"/>
                <a:gd name="T39" fmla="*/ 39 h 154"/>
                <a:gd name="T40" fmla="*/ 130 w 167"/>
                <a:gd name="T41" fmla="*/ 42 h 154"/>
                <a:gd name="T42" fmla="*/ 132 w 167"/>
                <a:gd name="T43" fmla="*/ 71 h 154"/>
                <a:gd name="T44" fmla="*/ 145 w 167"/>
                <a:gd name="T45" fmla="*/ 90 h 154"/>
                <a:gd name="T46" fmla="*/ 164 w 167"/>
                <a:gd name="T47" fmla="*/ 122 h 154"/>
                <a:gd name="T48" fmla="*/ 167 w 167"/>
                <a:gd name="T49" fmla="*/ 125 h 154"/>
                <a:gd name="T50" fmla="*/ 167 w 167"/>
                <a:gd name="T51" fmla="*/ 125 h 154"/>
                <a:gd name="T52" fmla="*/ 124 w 167"/>
                <a:gd name="T53" fmla="*/ 138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7" h="154">
                  <a:moveTo>
                    <a:pt x="124" y="138"/>
                  </a:moveTo>
                  <a:cubicBezTo>
                    <a:pt x="106" y="115"/>
                    <a:pt x="106" y="115"/>
                    <a:pt x="106" y="115"/>
                  </a:cubicBezTo>
                  <a:cubicBezTo>
                    <a:pt x="106" y="115"/>
                    <a:pt x="80" y="110"/>
                    <a:pt x="76" y="113"/>
                  </a:cubicBezTo>
                  <a:cubicBezTo>
                    <a:pt x="71" y="117"/>
                    <a:pt x="64" y="121"/>
                    <a:pt x="64" y="121"/>
                  </a:cubicBezTo>
                  <a:cubicBezTo>
                    <a:pt x="47" y="120"/>
                    <a:pt x="44" y="132"/>
                    <a:pt x="44" y="132"/>
                  </a:cubicBezTo>
                  <a:cubicBezTo>
                    <a:pt x="38" y="154"/>
                    <a:pt x="34" y="137"/>
                    <a:pt x="34" y="137"/>
                  </a:cubicBezTo>
                  <a:cubicBezTo>
                    <a:pt x="29" y="126"/>
                    <a:pt x="21" y="136"/>
                    <a:pt x="21" y="136"/>
                  </a:cubicBezTo>
                  <a:cubicBezTo>
                    <a:pt x="0" y="149"/>
                    <a:pt x="8" y="121"/>
                    <a:pt x="8" y="121"/>
                  </a:cubicBezTo>
                  <a:cubicBezTo>
                    <a:pt x="9" y="121"/>
                    <a:pt x="9" y="121"/>
                    <a:pt x="9" y="121"/>
                  </a:cubicBezTo>
                  <a:cubicBezTo>
                    <a:pt x="16" y="121"/>
                    <a:pt x="29" y="118"/>
                    <a:pt x="29" y="118"/>
                  </a:cubicBezTo>
                  <a:cubicBezTo>
                    <a:pt x="43" y="102"/>
                    <a:pt x="43" y="102"/>
                    <a:pt x="43" y="102"/>
                  </a:cubicBezTo>
                  <a:cubicBezTo>
                    <a:pt x="43" y="102"/>
                    <a:pt x="56" y="96"/>
                    <a:pt x="61" y="94"/>
                  </a:cubicBezTo>
                  <a:cubicBezTo>
                    <a:pt x="67" y="91"/>
                    <a:pt x="82" y="74"/>
                    <a:pt x="69" y="55"/>
                  </a:cubicBezTo>
                  <a:cubicBezTo>
                    <a:pt x="69" y="55"/>
                    <a:pt x="77" y="40"/>
                    <a:pt x="70" y="27"/>
                  </a:cubicBezTo>
                  <a:cubicBezTo>
                    <a:pt x="69" y="19"/>
                    <a:pt x="69" y="19"/>
                    <a:pt x="69" y="19"/>
                  </a:cubicBezTo>
                  <a:cubicBezTo>
                    <a:pt x="69" y="19"/>
                    <a:pt x="81" y="13"/>
                    <a:pt x="76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99" y="17"/>
                    <a:pt x="99" y="17"/>
                    <a:pt x="99" y="17"/>
                  </a:cubicBezTo>
                  <a:cubicBezTo>
                    <a:pt x="104" y="22"/>
                    <a:pt x="104" y="22"/>
                    <a:pt x="104" y="22"/>
                  </a:cubicBezTo>
                  <a:cubicBezTo>
                    <a:pt x="104" y="22"/>
                    <a:pt x="107" y="51"/>
                    <a:pt x="111" y="39"/>
                  </a:cubicBezTo>
                  <a:cubicBezTo>
                    <a:pt x="119" y="20"/>
                    <a:pt x="130" y="42"/>
                    <a:pt x="130" y="42"/>
                  </a:cubicBezTo>
                  <a:cubicBezTo>
                    <a:pt x="132" y="71"/>
                    <a:pt x="132" y="71"/>
                    <a:pt x="132" y="71"/>
                  </a:cubicBezTo>
                  <a:cubicBezTo>
                    <a:pt x="140" y="81"/>
                    <a:pt x="145" y="90"/>
                    <a:pt x="145" y="90"/>
                  </a:cubicBezTo>
                  <a:cubicBezTo>
                    <a:pt x="145" y="114"/>
                    <a:pt x="164" y="122"/>
                    <a:pt x="164" y="122"/>
                  </a:cubicBezTo>
                  <a:cubicBezTo>
                    <a:pt x="167" y="125"/>
                    <a:pt x="167" y="125"/>
                    <a:pt x="167" y="125"/>
                  </a:cubicBezTo>
                  <a:cubicBezTo>
                    <a:pt x="167" y="125"/>
                    <a:pt x="167" y="125"/>
                    <a:pt x="167" y="125"/>
                  </a:cubicBezTo>
                  <a:cubicBezTo>
                    <a:pt x="167" y="125"/>
                    <a:pt x="132" y="128"/>
                    <a:pt x="124" y="138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11" name="未知">
              <a:hlinkClick r:id="" action="ppaction://macro?name=Slide2.未知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2092324" y="4144957"/>
              <a:ext cx="150813" cy="44450"/>
            </a:xfrm>
            <a:custGeom>
              <a:avLst/>
              <a:gdLst>
                <a:gd name="T0" fmla="*/ 43 w 43"/>
                <a:gd name="T1" fmla="*/ 0 h 12"/>
                <a:gd name="T2" fmla="*/ 0 w 43"/>
                <a:gd name="T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3" h="12">
                  <a:moveTo>
                    <a:pt x="43" y="0"/>
                  </a:moveTo>
                  <a:cubicBezTo>
                    <a:pt x="43" y="0"/>
                    <a:pt x="8" y="3"/>
                    <a:pt x="0" y="12"/>
                  </a:cubicBezTo>
                </a:path>
              </a:pathLst>
            </a:custGeom>
            <a:grpFill/>
            <a:ln w="19050" cap="flat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12" name="Rectangle 65">
              <a:hlinkClick r:id="" action="ppaction://macro?name=Slide2.qingyuan"/>
            </p:cNvPr>
            <p:cNvSpPr>
              <a:spLocks noChangeArrowheads="1"/>
            </p:cNvSpPr>
            <p:nvPr/>
          </p:nvSpPr>
          <p:spPr bwMode="auto">
            <a:xfrm>
              <a:off x="1965458" y="3307554"/>
              <a:ext cx="162089" cy="104830"/>
            </a:xfrm>
            <a:prstGeom prst="rect">
              <a:avLst/>
            </a:prstGeom>
            <a:grpFill/>
            <a:ln w="9252" algn="ctr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buClrTx/>
                <a:buSzTx/>
                <a:buFontTx/>
                <a:buNone/>
              </a:pPr>
              <a:r>
                <a:rPr lang="zh-CN" altLang="en-US" sz="400" b="1" dirty="0">
                  <a:solidFill>
                    <a:schemeClr val="bg1">
                      <a:lumMod val="9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清远</a:t>
              </a:r>
            </a:p>
          </p:txBody>
        </p:sp>
        <p:sp>
          <p:nvSpPr>
            <p:cNvPr id="113" name="zhongshan">
              <a:hlinkClick r:id="" action="ppaction://macro?name=Slide2.zhongshan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2092324" y="4144957"/>
              <a:ext cx="236538" cy="361949"/>
            </a:xfrm>
            <a:custGeom>
              <a:avLst/>
              <a:gdLst>
                <a:gd name="T0" fmla="*/ 51 w 67"/>
                <a:gd name="T1" fmla="*/ 13 h 99"/>
                <a:gd name="T2" fmla="*/ 53 w 67"/>
                <a:gd name="T3" fmla="*/ 10 h 99"/>
                <a:gd name="T4" fmla="*/ 56 w 67"/>
                <a:gd name="T5" fmla="*/ 12 h 99"/>
                <a:gd name="T6" fmla="*/ 43 w 67"/>
                <a:gd name="T7" fmla="*/ 0 h 99"/>
                <a:gd name="T8" fmla="*/ 0 w 67"/>
                <a:gd name="T9" fmla="*/ 12 h 99"/>
                <a:gd name="T10" fmla="*/ 0 w 67"/>
                <a:gd name="T11" fmla="*/ 13 h 99"/>
                <a:gd name="T12" fmla="*/ 8 w 67"/>
                <a:gd name="T13" fmla="*/ 34 h 99"/>
                <a:gd name="T14" fmla="*/ 15 w 67"/>
                <a:gd name="T15" fmla="*/ 58 h 99"/>
                <a:gd name="T16" fmla="*/ 15 w 67"/>
                <a:gd name="T17" fmla="*/ 58 h 99"/>
                <a:gd name="T18" fmla="*/ 24 w 67"/>
                <a:gd name="T19" fmla="*/ 64 h 99"/>
                <a:gd name="T20" fmla="*/ 47 w 67"/>
                <a:gd name="T21" fmla="*/ 75 h 99"/>
                <a:gd name="T22" fmla="*/ 65 w 67"/>
                <a:gd name="T23" fmla="*/ 51 h 99"/>
                <a:gd name="T24" fmla="*/ 65 w 67"/>
                <a:gd name="T25" fmla="*/ 50 h 99"/>
                <a:gd name="T26" fmla="*/ 51 w 67"/>
                <a:gd name="T27" fmla="*/ 13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7" h="99">
                  <a:moveTo>
                    <a:pt x="51" y="13"/>
                  </a:moveTo>
                  <a:cubicBezTo>
                    <a:pt x="53" y="10"/>
                    <a:pt x="53" y="10"/>
                    <a:pt x="53" y="10"/>
                  </a:cubicBezTo>
                  <a:cubicBezTo>
                    <a:pt x="56" y="12"/>
                    <a:pt x="56" y="12"/>
                    <a:pt x="56" y="12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0"/>
                    <a:pt x="8" y="3"/>
                    <a:pt x="0" y="12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8" y="34"/>
                    <a:pt x="8" y="34"/>
                    <a:pt x="8" y="34"/>
                  </a:cubicBezTo>
                  <a:cubicBezTo>
                    <a:pt x="8" y="34"/>
                    <a:pt x="17" y="50"/>
                    <a:pt x="15" y="58"/>
                  </a:cubicBezTo>
                  <a:cubicBezTo>
                    <a:pt x="15" y="58"/>
                    <a:pt x="15" y="58"/>
                    <a:pt x="15" y="58"/>
                  </a:cubicBezTo>
                  <a:cubicBezTo>
                    <a:pt x="18" y="58"/>
                    <a:pt x="22" y="60"/>
                    <a:pt x="24" y="64"/>
                  </a:cubicBezTo>
                  <a:cubicBezTo>
                    <a:pt x="30" y="75"/>
                    <a:pt x="40" y="99"/>
                    <a:pt x="47" y="75"/>
                  </a:cubicBezTo>
                  <a:cubicBezTo>
                    <a:pt x="54" y="52"/>
                    <a:pt x="63" y="51"/>
                    <a:pt x="65" y="51"/>
                  </a:cubicBezTo>
                  <a:cubicBezTo>
                    <a:pt x="65" y="51"/>
                    <a:pt x="65" y="51"/>
                    <a:pt x="65" y="50"/>
                  </a:cubicBezTo>
                  <a:cubicBezTo>
                    <a:pt x="67" y="42"/>
                    <a:pt x="66" y="29"/>
                    <a:pt x="51" y="13"/>
                  </a:cubicBez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14" name="yunfu">
              <a:hlinkClick r:id="" action="ppaction://macro?name=Slide2.yunfu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1042987" y="3809994"/>
              <a:ext cx="714375" cy="538162"/>
            </a:xfrm>
            <a:custGeom>
              <a:avLst/>
              <a:gdLst>
                <a:gd name="T0" fmla="*/ 202 w 206"/>
                <a:gd name="T1" fmla="*/ 104 h 149"/>
                <a:gd name="T2" fmla="*/ 200 w 206"/>
                <a:gd name="T3" fmla="*/ 104 h 149"/>
                <a:gd name="T4" fmla="*/ 188 w 206"/>
                <a:gd name="T5" fmla="*/ 88 h 149"/>
                <a:gd name="T6" fmla="*/ 188 w 206"/>
                <a:gd name="T7" fmla="*/ 88 h 149"/>
                <a:gd name="T8" fmla="*/ 175 w 206"/>
                <a:gd name="T9" fmla="*/ 70 h 149"/>
                <a:gd name="T10" fmla="*/ 172 w 206"/>
                <a:gd name="T11" fmla="*/ 44 h 149"/>
                <a:gd name="T12" fmla="*/ 169 w 206"/>
                <a:gd name="T13" fmla="*/ 33 h 149"/>
                <a:gd name="T14" fmla="*/ 141 w 206"/>
                <a:gd name="T15" fmla="*/ 38 h 149"/>
                <a:gd name="T16" fmla="*/ 117 w 206"/>
                <a:gd name="T17" fmla="*/ 27 h 149"/>
                <a:gd name="T18" fmla="*/ 87 w 206"/>
                <a:gd name="T19" fmla="*/ 25 h 149"/>
                <a:gd name="T20" fmla="*/ 66 w 206"/>
                <a:gd name="T21" fmla="*/ 10 h 149"/>
                <a:gd name="T22" fmla="*/ 60 w 206"/>
                <a:gd name="T23" fmla="*/ 2 h 149"/>
                <a:gd name="T24" fmla="*/ 47 w 206"/>
                <a:gd name="T25" fmla="*/ 1 h 149"/>
                <a:gd name="T26" fmla="*/ 47 w 206"/>
                <a:gd name="T27" fmla="*/ 1 h 149"/>
                <a:gd name="T28" fmla="*/ 52 w 206"/>
                <a:gd name="T29" fmla="*/ 43 h 149"/>
                <a:gd name="T30" fmla="*/ 52 w 206"/>
                <a:gd name="T31" fmla="*/ 46 h 149"/>
                <a:gd name="T32" fmla="*/ 31 w 206"/>
                <a:gd name="T33" fmla="*/ 76 h 149"/>
                <a:gd name="T34" fmla="*/ 0 w 206"/>
                <a:gd name="T35" fmla="*/ 90 h 149"/>
                <a:gd name="T36" fmla="*/ 0 w 206"/>
                <a:gd name="T37" fmla="*/ 103 h 149"/>
                <a:gd name="T38" fmla="*/ 1 w 206"/>
                <a:gd name="T39" fmla="*/ 104 h 149"/>
                <a:gd name="T40" fmla="*/ 24 w 206"/>
                <a:gd name="T41" fmla="*/ 116 h 149"/>
                <a:gd name="T42" fmla="*/ 25 w 206"/>
                <a:gd name="T43" fmla="*/ 123 h 149"/>
                <a:gd name="T44" fmla="*/ 35 w 206"/>
                <a:gd name="T45" fmla="*/ 130 h 149"/>
                <a:gd name="T46" fmla="*/ 42 w 206"/>
                <a:gd name="T47" fmla="*/ 137 h 149"/>
                <a:gd name="T48" fmla="*/ 53 w 206"/>
                <a:gd name="T49" fmla="*/ 135 h 149"/>
                <a:gd name="T50" fmla="*/ 80 w 206"/>
                <a:gd name="T51" fmla="*/ 130 h 149"/>
                <a:gd name="T52" fmla="*/ 81 w 206"/>
                <a:gd name="T53" fmla="*/ 130 h 149"/>
                <a:gd name="T54" fmla="*/ 99 w 206"/>
                <a:gd name="T55" fmla="*/ 110 h 149"/>
                <a:gd name="T56" fmla="*/ 106 w 206"/>
                <a:gd name="T57" fmla="*/ 107 h 149"/>
                <a:gd name="T58" fmla="*/ 119 w 206"/>
                <a:gd name="T59" fmla="*/ 116 h 149"/>
                <a:gd name="T60" fmla="*/ 130 w 206"/>
                <a:gd name="T61" fmla="*/ 121 h 149"/>
                <a:gd name="T62" fmla="*/ 158 w 206"/>
                <a:gd name="T63" fmla="*/ 147 h 149"/>
                <a:gd name="T64" fmla="*/ 170 w 206"/>
                <a:gd name="T65" fmla="*/ 130 h 149"/>
                <a:gd name="T66" fmla="*/ 187 w 206"/>
                <a:gd name="T67" fmla="*/ 117 h 149"/>
                <a:gd name="T68" fmla="*/ 199 w 206"/>
                <a:gd name="T69" fmla="*/ 119 h 149"/>
                <a:gd name="T70" fmla="*/ 202 w 206"/>
                <a:gd name="T71" fmla="*/ 104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06" h="149">
                  <a:moveTo>
                    <a:pt x="202" y="104"/>
                  </a:moveTo>
                  <a:cubicBezTo>
                    <a:pt x="200" y="104"/>
                    <a:pt x="200" y="104"/>
                    <a:pt x="200" y="104"/>
                  </a:cubicBezTo>
                  <a:cubicBezTo>
                    <a:pt x="180" y="116"/>
                    <a:pt x="188" y="88"/>
                    <a:pt x="188" y="88"/>
                  </a:cubicBezTo>
                  <a:cubicBezTo>
                    <a:pt x="188" y="88"/>
                    <a:pt x="188" y="88"/>
                    <a:pt x="188" y="88"/>
                  </a:cubicBezTo>
                  <a:cubicBezTo>
                    <a:pt x="181" y="87"/>
                    <a:pt x="175" y="70"/>
                    <a:pt x="175" y="70"/>
                  </a:cubicBezTo>
                  <a:cubicBezTo>
                    <a:pt x="175" y="70"/>
                    <a:pt x="168" y="59"/>
                    <a:pt x="172" y="44"/>
                  </a:cubicBezTo>
                  <a:cubicBezTo>
                    <a:pt x="176" y="30"/>
                    <a:pt x="169" y="33"/>
                    <a:pt x="169" y="33"/>
                  </a:cubicBezTo>
                  <a:cubicBezTo>
                    <a:pt x="163" y="40"/>
                    <a:pt x="141" y="38"/>
                    <a:pt x="141" y="38"/>
                  </a:cubicBezTo>
                  <a:cubicBezTo>
                    <a:pt x="141" y="38"/>
                    <a:pt x="122" y="27"/>
                    <a:pt x="117" y="27"/>
                  </a:cubicBezTo>
                  <a:cubicBezTo>
                    <a:pt x="111" y="27"/>
                    <a:pt x="97" y="27"/>
                    <a:pt x="87" y="25"/>
                  </a:cubicBezTo>
                  <a:cubicBezTo>
                    <a:pt x="76" y="22"/>
                    <a:pt x="66" y="19"/>
                    <a:pt x="66" y="10"/>
                  </a:cubicBezTo>
                  <a:cubicBezTo>
                    <a:pt x="66" y="0"/>
                    <a:pt x="60" y="2"/>
                    <a:pt x="60" y="2"/>
                  </a:cubicBezTo>
                  <a:cubicBezTo>
                    <a:pt x="53" y="8"/>
                    <a:pt x="47" y="1"/>
                    <a:pt x="47" y="1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46" y="13"/>
                    <a:pt x="47" y="27"/>
                    <a:pt x="52" y="43"/>
                  </a:cubicBezTo>
                  <a:cubicBezTo>
                    <a:pt x="52" y="46"/>
                    <a:pt x="52" y="46"/>
                    <a:pt x="52" y="46"/>
                  </a:cubicBezTo>
                  <a:cubicBezTo>
                    <a:pt x="31" y="76"/>
                    <a:pt x="31" y="76"/>
                    <a:pt x="31" y="76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1" y="104"/>
                    <a:pt x="1" y="104"/>
                    <a:pt x="1" y="104"/>
                  </a:cubicBezTo>
                  <a:cubicBezTo>
                    <a:pt x="1" y="104"/>
                    <a:pt x="11" y="119"/>
                    <a:pt x="24" y="116"/>
                  </a:cubicBezTo>
                  <a:cubicBezTo>
                    <a:pt x="24" y="116"/>
                    <a:pt x="33" y="115"/>
                    <a:pt x="25" y="123"/>
                  </a:cubicBezTo>
                  <a:cubicBezTo>
                    <a:pt x="17" y="131"/>
                    <a:pt x="24" y="133"/>
                    <a:pt x="35" y="130"/>
                  </a:cubicBezTo>
                  <a:cubicBezTo>
                    <a:pt x="35" y="130"/>
                    <a:pt x="39" y="130"/>
                    <a:pt x="42" y="137"/>
                  </a:cubicBezTo>
                  <a:cubicBezTo>
                    <a:pt x="45" y="144"/>
                    <a:pt x="46" y="142"/>
                    <a:pt x="53" y="135"/>
                  </a:cubicBezTo>
                  <a:cubicBezTo>
                    <a:pt x="60" y="129"/>
                    <a:pt x="75" y="128"/>
                    <a:pt x="80" y="130"/>
                  </a:cubicBezTo>
                  <a:cubicBezTo>
                    <a:pt x="81" y="130"/>
                    <a:pt x="81" y="130"/>
                    <a:pt x="81" y="130"/>
                  </a:cubicBezTo>
                  <a:cubicBezTo>
                    <a:pt x="81" y="130"/>
                    <a:pt x="95" y="113"/>
                    <a:pt x="99" y="110"/>
                  </a:cubicBezTo>
                  <a:cubicBezTo>
                    <a:pt x="102" y="106"/>
                    <a:pt x="106" y="107"/>
                    <a:pt x="106" y="107"/>
                  </a:cubicBezTo>
                  <a:cubicBezTo>
                    <a:pt x="103" y="119"/>
                    <a:pt x="108" y="123"/>
                    <a:pt x="119" y="116"/>
                  </a:cubicBezTo>
                  <a:cubicBezTo>
                    <a:pt x="130" y="109"/>
                    <a:pt x="130" y="121"/>
                    <a:pt x="130" y="121"/>
                  </a:cubicBezTo>
                  <a:cubicBezTo>
                    <a:pt x="133" y="149"/>
                    <a:pt x="158" y="147"/>
                    <a:pt x="158" y="147"/>
                  </a:cubicBezTo>
                  <a:cubicBezTo>
                    <a:pt x="163" y="143"/>
                    <a:pt x="168" y="138"/>
                    <a:pt x="170" y="130"/>
                  </a:cubicBezTo>
                  <a:cubicBezTo>
                    <a:pt x="187" y="117"/>
                    <a:pt x="187" y="117"/>
                    <a:pt x="187" y="117"/>
                  </a:cubicBezTo>
                  <a:cubicBezTo>
                    <a:pt x="187" y="117"/>
                    <a:pt x="191" y="115"/>
                    <a:pt x="199" y="119"/>
                  </a:cubicBezTo>
                  <a:cubicBezTo>
                    <a:pt x="206" y="121"/>
                    <a:pt x="202" y="107"/>
                    <a:pt x="202" y="104"/>
                  </a:cubicBez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15" name="Rectangle 71">
              <a:hlinkClick r:id="" action="ppaction://macro?name=Slide2.yunfu"/>
            </p:cNvPr>
            <p:cNvSpPr>
              <a:spLocks noChangeArrowheads="1"/>
            </p:cNvSpPr>
            <p:nvPr/>
          </p:nvSpPr>
          <p:spPr bwMode="auto">
            <a:xfrm>
              <a:off x="1238382" y="3961600"/>
              <a:ext cx="162089" cy="104830"/>
            </a:xfrm>
            <a:prstGeom prst="rect">
              <a:avLst/>
            </a:prstGeom>
            <a:grpFill/>
            <a:ln w="9252" algn="ctr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buClrTx/>
                <a:buSzTx/>
                <a:buFontTx/>
                <a:buNone/>
              </a:pPr>
              <a:r>
                <a:rPr lang="zh-CN" altLang="en-US" sz="400" b="1">
                  <a:solidFill>
                    <a:schemeClr val="bg1">
                      <a:lumMod val="9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云浮</a:t>
              </a:r>
            </a:p>
          </p:txBody>
        </p:sp>
        <p:sp>
          <p:nvSpPr>
            <p:cNvPr id="116" name="Rectangle 73">
              <a:hlinkClick r:id="" action="ppaction://macro?name=Slide2.yangjiang"/>
            </p:cNvPr>
            <p:cNvSpPr>
              <a:spLocks noChangeArrowheads="1"/>
            </p:cNvSpPr>
            <p:nvPr/>
          </p:nvSpPr>
          <p:spPr bwMode="auto">
            <a:xfrm>
              <a:off x="1235207" y="4461666"/>
              <a:ext cx="162089" cy="104830"/>
            </a:xfrm>
            <a:prstGeom prst="rect">
              <a:avLst/>
            </a:prstGeom>
            <a:grpFill/>
            <a:ln w="9252" algn="ctr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buClrTx/>
                <a:buSzTx/>
                <a:buFontTx/>
                <a:buNone/>
              </a:pPr>
              <a:r>
                <a:rPr lang="zh-CN" altLang="en-US" sz="400" b="1">
                  <a:solidFill>
                    <a:schemeClr val="bg1">
                      <a:lumMod val="9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阳江</a:t>
              </a:r>
            </a:p>
          </p:txBody>
        </p:sp>
        <p:sp>
          <p:nvSpPr>
            <p:cNvPr id="117" name="jiangmen">
              <a:hlinkClick r:id="" action="ppaction://macro?name=Slide2.jiangmen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1474788" y="4084632"/>
              <a:ext cx="679450" cy="666749"/>
            </a:xfrm>
            <a:custGeom>
              <a:avLst/>
              <a:gdLst>
                <a:gd name="T0" fmla="*/ 179 w 196"/>
                <a:gd name="T1" fmla="*/ 28 h 183"/>
                <a:gd name="T2" fmla="*/ 161 w 196"/>
                <a:gd name="T3" fmla="*/ 5 h 183"/>
                <a:gd name="T4" fmla="*/ 131 w 196"/>
                <a:gd name="T5" fmla="*/ 4 h 183"/>
                <a:gd name="T6" fmla="*/ 120 w 196"/>
                <a:gd name="T7" fmla="*/ 11 h 183"/>
                <a:gd name="T8" fmla="*/ 100 w 196"/>
                <a:gd name="T9" fmla="*/ 22 h 183"/>
                <a:gd name="T10" fmla="*/ 89 w 196"/>
                <a:gd name="T11" fmla="*/ 27 h 183"/>
                <a:gd name="T12" fmla="*/ 77 w 196"/>
                <a:gd name="T13" fmla="*/ 26 h 183"/>
                <a:gd name="T14" fmla="*/ 75 w 196"/>
                <a:gd name="T15" fmla="*/ 42 h 183"/>
                <a:gd name="T16" fmla="*/ 63 w 196"/>
                <a:gd name="T17" fmla="*/ 40 h 183"/>
                <a:gd name="T18" fmla="*/ 45 w 196"/>
                <a:gd name="T19" fmla="*/ 53 h 183"/>
                <a:gd name="T20" fmla="*/ 22 w 196"/>
                <a:gd name="T21" fmla="*/ 77 h 183"/>
                <a:gd name="T22" fmla="*/ 17 w 196"/>
                <a:gd name="T23" fmla="*/ 80 h 183"/>
                <a:gd name="T24" fmla="*/ 16 w 196"/>
                <a:gd name="T25" fmla="*/ 85 h 183"/>
                <a:gd name="T26" fmla="*/ 10 w 196"/>
                <a:gd name="T27" fmla="*/ 90 h 183"/>
                <a:gd name="T28" fmla="*/ 8 w 196"/>
                <a:gd name="T29" fmla="*/ 112 h 183"/>
                <a:gd name="T30" fmla="*/ 12 w 196"/>
                <a:gd name="T31" fmla="*/ 115 h 183"/>
                <a:gd name="T32" fmla="*/ 26 w 196"/>
                <a:gd name="T33" fmla="*/ 120 h 183"/>
                <a:gd name="T34" fmla="*/ 53 w 196"/>
                <a:gd name="T35" fmla="*/ 143 h 183"/>
                <a:gd name="T36" fmla="*/ 57 w 196"/>
                <a:gd name="T37" fmla="*/ 159 h 183"/>
                <a:gd name="T38" fmla="*/ 52 w 196"/>
                <a:gd name="T39" fmla="*/ 182 h 183"/>
                <a:gd name="T40" fmla="*/ 57 w 196"/>
                <a:gd name="T41" fmla="*/ 183 h 183"/>
                <a:gd name="T42" fmla="*/ 67 w 196"/>
                <a:gd name="T43" fmla="*/ 179 h 183"/>
                <a:gd name="T44" fmla="*/ 65 w 196"/>
                <a:gd name="T45" fmla="*/ 143 h 183"/>
                <a:gd name="T46" fmla="*/ 65 w 196"/>
                <a:gd name="T47" fmla="*/ 133 h 183"/>
                <a:gd name="T48" fmla="*/ 68 w 196"/>
                <a:gd name="T49" fmla="*/ 131 h 183"/>
                <a:gd name="T50" fmla="*/ 70 w 196"/>
                <a:gd name="T51" fmla="*/ 134 h 183"/>
                <a:gd name="T52" fmla="*/ 70 w 196"/>
                <a:gd name="T53" fmla="*/ 144 h 183"/>
                <a:gd name="T54" fmla="*/ 72 w 196"/>
                <a:gd name="T55" fmla="*/ 146 h 183"/>
                <a:gd name="T56" fmla="*/ 83 w 196"/>
                <a:gd name="T57" fmla="*/ 142 h 183"/>
                <a:gd name="T58" fmla="*/ 83 w 196"/>
                <a:gd name="T59" fmla="*/ 146 h 183"/>
                <a:gd name="T60" fmla="*/ 72 w 196"/>
                <a:gd name="T61" fmla="*/ 154 h 183"/>
                <a:gd name="T62" fmla="*/ 75 w 196"/>
                <a:gd name="T63" fmla="*/ 163 h 183"/>
                <a:gd name="T64" fmla="*/ 92 w 196"/>
                <a:gd name="T65" fmla="*/ 174 h 183"/>
                <a:gd name="T66" fmla="*/ 104 w 196"/>
                <a:gd name="T67" fmla="*/ 171 h 183"/>
                <a:gd name="T68" fmla="*/ 109 w 196"/>
                <a:gd name="T69" fmla="*/ 161 h 183"/>
                <a:gd name="T70" fmla="*/ 115 w 196"/>
                <a:gd name="T71" fmla="*/ 159 h 183"/>
                <a:gd name="T72" fmla="*/ 122 w 196"/>
                <a:gd name="T73" fmla="*/ 146 h 183"/>
                <a:gd name="T74" fmla="*/ 137 w 196"/>
                <a:gd name="T75" fmla="*/ 145 h 183"/>
                <a:gd name="T76" fmla="*/ 142 w 196"/>
                <a:gd name="T77" fmla="*/ 159 h 183"/>
                <a:gd name="T78" fmla="*/ 154 w 196"/>
                <a:gd name="T79" fmla="*/ 157 h 183"/>
                <a:gd name="T80" fmla="*/ 162 w 196"/>
                <a:gd name="T81" fmla="*/ 148 h 183"/>
                <a:gd name="T82" fmla="*/ 165 w 196"/>
                <a:gd name="T83" fmla="*/ 113 h 183"/>
                <a:gd name="T84" fmla="*/ 168 w 196"/>
                <a:gd name="T85" fmla="*/ 98 h 183"/>
                <a:gd name="T86" fmla="*/ 168 w 196"/>
                <a:gd name="T87" fmla="*/ 88 h 183"/>
                <a:gd name="T88" fmla="*/ 166 w 196"/>
                <a:gd name="T89" fmla="*/ 73 h 183"/>
                <a:gd name="T90" fmla="*/ 167 w 196"/>
                <a:gd name="T91" fmla="*/ 70 h 183"/>
                <a:gd name="T92" fmla="*/ 170 w 196"/>
                <a:gd name="T93" fmla="*/ 68 h 183"/>
                <a:gd name="T94" fmla="*/ 172 w 196"/>
                <a:gd name="T95" fmla="*/ 83 h 183"/>
                <a:gd name="T96" fmla="*/ 175 w 196"/>
                <a:gd name="T97" fmla="*/ 98 h 183"/>
                <a:gd name="T98" fmla="*/ 175 w 196"/>
                <a:gd name="T99" fmla="*/ 98 h 183"/>
                <a:gd name="T100" fmla="*/ 186 w 196"/>
                <a:gd name="T101" fmla="*/ 77 h 183"/>
                <a:gd name="T102" fmla="*/ 194 w 196"/>
                <a:gd name="T103" fmla="*/ 72 h 183"/>
                <a:gd name="T104" fmla="*/ 187 w 196"/>
                <a:gd name="T105" fmla="*/ 49 h 183"/>
                <a:gd name="T106" fmla="*/ 179 w 196"/>
                <a:gd name="T107" fmla="*/ 28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96" h="183">
                  <a:moveTo>
                    <a:pt x="179" y="28"/>
                  </a:moveTo>
                  <a:cubicBezTo>
                    <a:pt x="161" y="5"/>
                    <a:pt x="161" y="5"/>
                    <a:pt x="161" y="5"/>
                  </a:cubicBezTo>
                  <a:cubicBezTo>
                    <a:pt x="161" y="5"/>
                    <a:pt x="135" y="0"/>
                    <a:pt x="131" y="4"/>
                  </a:cubicBezTo>
                  <a:cubicBezTo>
                    <a:pt x="126" y="8"/>
                    <a:pt x="120" y="11"/>
                    <a:pt x="120" y="11"/>
                  </a:cubicBezTo>
                  <a:cubicBezTo>
                    <a:pt x="102" y="10"/>
                    <a:pt x="100" y="22"/>
                    <a:pt x="100" y="22"/>
                  </a:cubicBezTo>
                  <a:cubicBezTo>
                    <a:pt x="94" y="44"/>
                    <a:pt x="89" y="27"/>
                    <a:pt x="89" y="27"/>
                  </a:cubicBezTo>
                  <a:cubicBezTo>
                    <a:pt x="84" y="16"/>
                    <a:pt x="77" y="26"/>
                    <a:pt x="77" y="26"/>
                  </a:cubicBezTo>
                  <a:cubicBezTo>
                    <a:pt x="77" y="26"/>
                    <a:pt x="81" y="44"/>
                    <a:pt x="75" y="42"/>
                  </a:cubicBezTo>
                  <a:cubicBezTo>
                    <a:pt x="67" y="39"/>
                    <a:pt x="63" y="40"/>
                    <a:pt x="63" y="40"/>
                  </a:cubicBezTo>
                  <a:cubicBezTo>
                    <a:pt x="45" y="53"/>
                    <a:pt x="45" y="53"/>
                    <a:pt x="45" y="53"/>
                  </a:cubicBezTo>
                  <a:cubicBezTo>
                    <a:pt x="42" y="69"/>
                    <a:pt x="22" y="77"/>
                    <a:pt x="22" y="77"/>
                  </a:cubicBezTo>
                  <a:cubicBezTo>
                    <a:pt x="17" y="80"/>
                    <a:pt x="17" y="80"/>
                    <a:pt x="17" y="80"/>
                  </a:cubicBezTo>
                  <a:cubicBezTo>
                    <a:pt x="16" y="85"/>
                    <a:pt x="16" y="85"/>
                    <a:pt x="16" y="85"/>
                  </a:cubicBezTo>
                  <a:cubicBezTo>
                    <a:pt x="10" y="90"/>
                    <a:pt x="10" y="90"/>
                    <a:pt x="10" y="90"/>
                  </a:cubicBezTo>
                  <a:cubicBezTo>
                    <a:pt x="0" y="94"/>
                    <a:pt x="8" y="112"/>
                    <a:pt x="8" y="112"/>
                  </a:cubicBezTo>
                  <a:cubicBezTo>
                    <a:pt x="8" y="112"/>
                    <a:pt x="10" y="115"/>
                    <a:pt x="12" y="115"/>
                  </a:cubicBezTo>
                  <a:cubicBezTo>
                    <a:pt x="14" y="115"/>
                    <a:pt x="26" y="120"/>
                    <a:pt x="26" y="120"/>
                  </a:cubicBezTo>
                  <a:cubicBezTo>
                    <a:pt x="26" y="120"/>
                    <a:pt x="46" y="139"/>
                    <a:pt x="53" y="143"/>
                  </a:cubicBezTo>
                  <a:cubicBezTo>
                    <a:pt x="59" y="147"/>
                    <a:pt x="58" y="154"/>
                    <a:pt x="57" y="159"/>
                  </a:cubicBezTo>
                  <a:cubicBezTo>
                    <a:pt x="55" y="165"/>
                    <a:pt x="52" y="179"/>
                    <a:pt x="52" y="182"/>
                  </a:cubicBezTo>
                  <a:cubicBezTo>
                    <a:pt x="57" y="183"/>
                    <a:pt x="57" y="183"/>
                    <a:pt x="57" y="183"/>
                  </a:cubicBezTo>
                  <a:cubicBezTo>
                    <a:pt x="67" y="179"/>
                    <a:pt x="67" y="179"/>
                    <a:pt x="67" y="179"/>
                  </a:cubicBezTo>
                  <a:cubicBezTo>
                    <a:pt x="65" y="143"/>
                    <a:pt x="65" y="143"/>
                    <a:pt x="65" y="14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8" y="131"/>
                    <a:pt x="68" y="131"/>
                    <a:pt x="68" y="131"/>
                  </a:cubicBezTo>
                  <a:cubicBezTo>
                    <a:pt x="70" y="134"/>
                    <a:pt x="70" y="134"/>
                    <a:pt x="70" y="134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83" y="142"/>
                    <a:pt x="83" y="142"/>
                    <a:pt x="83" y="142"/>
                  </a:cubicBezTo>
                  <a:cubicBezTo>
                    <a:pt x="83" y="146"/>
                    <a:pt x="83" y="146"/>
                    <a:pt x="83" y="146"/>
                  </a:cubicBezTo>
                  <a:cubicBezTo>
                    <a:pt x="72" y="154"/>
                    <a:pt x="72" y="154"/>
                    <a:pt x="72" y="154"/>
                  </a:cubicBezTo>
                  <a:cubicBezTo>
                    <a:pt x="75" y="163"/>
                    <a:pt x="75" y="163"/>
                    <a:pt x="75" y="163"/>
                  </a:cubicBezTo>
                  <a:cubicBezTo>
                    <a:pt x="75" y="163"/>
                    <a:pt x="89" y="171"/>
                    <a:pt x="92" y="174"/>
                  </a:cubicBezTo>
                  <a:cubicBezTo>
                    <a:pt x="95" y="177"/>
                    <a:pt x="104" y="171"/>
                    <a:pt x="104" y="171"/>
                  </a:cubicBezTo>
                  <a:cubicBezTo>
                    <a:pt x="109" y="161"/>
                    <a:pt x="109" y="161"/>
                    <a:pt x="109" y="161"/>
                  </a:cubicBezTo>
                  <a:cubicBezTo>
                    <a:pt x="115" y="159"/>
                    <a:pt x="115" y="159"/>
                    <a:pt x="115" y="159"/>
                  </a:cubicBezTo>
                  <a:cubicBezTo>
                    <a:pt x="122" y="146"/>
                    <a:pt x="122" y="146"/>
                    <a:pt x="122" y="146"/>
                  </a:cubicBezTo>
                  <a:cubicBezTo>
                    <a:pt x="137" y="145"/>
                    <a:pt x="137" y="145"/>
                    <a:pt x="137" y="145"/>
                  </a:cubicBezTo>
                  <a:cubicBezTo>
                    <a:pt x="137" y="145"/>
                    <a:pt x="142" y="150"/>
                    <a:pt x="142" y="159"/>
                  </a:cubicBezTo>
                  <a:cubicBezTo>
                    <a:pt x="142" y="159"/>
                    <a:pt x="147" y="163"/>
                    <a:pt x="154" y="157"/>
                  </a:cubicBezTo>
                  <a:cubicBezTo>
                    <a:pt x="154" y="157"/>
                    <a:pt x="159" y="148"/>
                    <a:pt x="162" y="148"/>
                  </a:cubicBezTo>
                  <a:cubicBezTo>
                    <a:pt x="162" y="148"/>
                    <a:pt x="161" y="120"/>
                    <a:pt x="165" y="113"/>
                  </a:cubicBezTo>
                  <a:cubicBezTo>
                    <a:pt x="165" y="113"/>
                    <a:pt x="174" y="108"/>
                    <a:pt x="168" y="98"/>
                  </a:cubicBezTo>
                  <a:cubicBezTo>
                    <a:pt x="168" y="88"/>
                    <a:pt x="168" y="88"/>
                    <a:pt x="168" y="88"/>
                  </a:cubicBezTo>
                  <a:cubicBezTo>
                    <a:pt x="166" y="73"/>
                    <a:pt x="166" y="73"/>
                    <a:pt x="166" y="73"/>
                  </a:cubicBezTo>
                  <a:cubicBezTo>
                    <a:pt x="167" y="70"/>
                    <a:pt x="167" y="70"/>
                    <a:pt x="167" y="70"/>
                  </a:cubicBezTo>
                  <a:cubicBezTo>
                    <a:pt x="170" y="68"/>
                    <a:pt x="170" y="68"/>
                    <a:pt x="170" y="68"/>
                  </a:cubicBezTo>
                  <a:cubicBezTo>
                    <a:pt x="172" y="83"/>
                    <a:pt x="172" y="83"/>
                    <a:pt x="172" y="83"/>
                  </a:cubicBezTo>
                  <a:cubicBezTo>
                    <a:pt x="172" y="83"/>
                    <a:pt x="172" y="94"/>
                    <a:pt x="175" y="98"/>
                  </a:cubicBezTo>
                  <a:cubicBezTo>
                    <a:pt x="175" y="98"/>
                    <a:pt x="175" y="98"/>
                    <a:pt x="175" y="98"/>
                  </a:cubicBezTo>
                  <a:cubicBezTo>
                    <a:pt x="183" y="93"/>
                    <a:pt x="184" y="80"/>
                    <a:pt x="186" y="77"/>
                  </a:cubicBezTo>
                  <a:cubicBezTo>
                    <a:pt x="187" y="75"/>
                    <a:pt x="194" y="72"/>
                    <a:pt x="194" y="72"/>
                  </a:cubicBezTo>
                  <a:cubicBezTo>
                    <a:pt x="196" y="64"/>
                    <a:pt x="187" y="49"/>
                    <a:pt x="187" y="49"/>
                  </a:cubicBezTo>
                  <a:lnTo>
                    <a:pt x="179" y="28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18" name="Rectangle 76">
              <a:hlinkClick r:id="" action="ppaction://macro?name=Slide2.jiangmen"/>
            </p:cNvPr>
            <p:cNvSpPr>
              <a:spLocks noChangeArrowheads="1"/>
            </p:cNvSpPr>
            <p:nvPr/>
          </p:nvSpPr>
          <p:spPr bwMode="auto">
            <a:xfrm>
              <a:off x="1665421" y="4333077"/>
              <a:ext cx="162089" cy="104830"/>
            </a:xfrm>
            <a:prstGeom prst="rect">
              <a:avLst/>
            </a:prstGeom>
            <a:grpFill/>
            <a:ln w="9252" algn="ctr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buClrTx/>
                <a:buSzTx/>
                <a:buFontTx/>
                <a:buNone/>
              </a:pPr>
              <a:r>
                <a:rPr lang="zh-CN" altLang="en-US" sz="400" b="1">
                  <a:solidFill>
                    <a:schemeClr val="bg1">
                      <a:lumMod val="9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江门</a:t>
              </a:r>
            </a:p>
          </p:txBody>
        </p:sp>
        <p:sp>
          <p:nvSpPr>
            <p:cNvPr id="119" name="huizhou">
              <a:hlinkClick r:id="" action="ppaction://macro?name=Slide2.huizhou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2417762" y="3448046"/>
              <a:ext cx="846137" cy="811212"/>
            </a:xfrm>
            <a:custGeom>
              <a:avLst/>
              <a:gdLst>
                <a:gd name="T0" fmla="*/ 243 w 243"/>
                <a:gd name="T1" fmla="*/ 100 h 224"/>
                <a:gd name="T2" fmla="*/ 226 w 243"/>
                <a:gd name="T3" fmla="*/ 91 h 224"/>
                <a:gd name="T4" fmla="*/ 222 w 243"/>
                <a:gd name="T5" fmla="*/ 85 h 224"/>
                <a:gd name="T6" fmla="*/ 219 w 243"/>
                <a:gd name="T7" fmla="*/ 85 h 224"/>
                <a:gd name="T8" fmla="*/ 215 w 243"/>
                <a:gd name="T9" fmla="*/ 86 h 224"/>
                <a:gd name="T10" fmla="*/ 209 w 243"/>
                <a:gd name="T11" fmla="*/ 87 h 224"/>
                <a:gd name="T12" fmla="*/ 187 w 243"/>
                <a:gd name="T13" fmla="*/ 90 h 224"/>
                <a:gd name="T14" fmla="*/ 168 w 243"/>
                <a:gd name="T15" fmla="*/ 92 h 224"/>
                <a:gd name="T16" fmla="*/ 168 w 243"/>
                <a:gd name="T17" fmla="*/ 101 h 224"/>
                <a:gd name="T18" fmla="*/ 165 w 243"/>
                <a:gd name="T19" fmla="*/ 105 h 224"/>
                <a:gd name="T20" fmla="*/ 162 w 243"/>
                <a:gd name="T21" fmla="*/ 110 h 224"/>
                <a:gd name="T22" fmla="*/ 152 w 243"/>
                <a:gd name="T23" fmla="*/ 113 h 224"/>
                <a:gd name="T24" fmla="*/ 148 w 243"/>
                <a:gd name="T25" fmla="*/ 101 h 224"/>
                <a:gd name="T26" fmla="*/ 133 w 243"/>
                <a:gd name="T27" fmla="*/ 83 h 224"/>
                <a:gd name="T28" fmla="*/ 129 w 243"/>
                <a:gd name="T29" fmla="*/ 75 h 224"/>
                <a:gd name="T30" fmla="*/ 121 w 243"/>
                <a:gd name="T31" fmla="*/ 58 h 224"/>
                <a:gd name="T32" fmla="*/ 117 w 243"/>
                <a:gd name="T33" fmla="*/ 54 h 224"/>
                <a:gd name="T34" fmla="*/ 100 w 243"/>
                <a:gd name="T35" fmla="*/ 39 h 224"/>
                <a:gd name="T36" fmla="*/ 84 w 243"/>
                <a:gd name="T37" fmla="*/ 10 h 224"/>
                <a:gd name="T38" fmla="*/ 84 w 243"/>
                <a:gd name="T39" fmla="*/ 10 h 224"/>
                <a:gd name="T40" fmla="*/ 69 w 243"/>
                <a:gd name="T41" fmla="*/ 2 h 224"/>
                <a:gd name="T42" fmla="*/ 40 w 243"/>
                <a:gd name="T43" fmla="*/ 0 h 224"/>
                <a:gd name="T44" fmla="*/ 39 w 243"/>
                <a:gd name="T45" fmla="*/ 20 h 224"/>
                <a:gd name="T46" fmla="*/ 16 w 243"/>
                <a:gd name="T47" fmla="*/ 37 h 224"/>
                <a:gd name="T48" fmla="*/ 29 w 243"/>
                <a:gd name="T49" fmla="*/ 73 h 224"/>
                <a:gd name="T50" fmla="*/ 16 w 243"/>
                <a:gd name="T51" fmla="*/ 97 h 224"/>
                <a:gd name="T52" fmla="*/ 15 w 243"/>
                <a:gd name="T53" fmla="*/ 123 h 224"/>
                <a:gd name="T54" fmla="*/ 12 w 243"/>
                <a:gd name="T55" fmla="*/ 131 h 224"/>
                <a:gd name="T56" fmla="*/ 31 w 243"/>
                <a:gd name="T57" fmla="*/ 132 h 224"/>
                <a:gd name="T58" fmla="*/ 49 w 243"/>
                <a:gd name="T59" fmla="*/ 149 h 224"/>
                <a:gd name="T60" fmla="*/ 52 w 243"/>
                <a:gd name="T61" fmla="*/ 150 h 224"/>
                <a:gd name="T62" fmla="*/ 62 w 243"/>
                <a:gd name="T63" fmla="*/ 149 h 224"/>
                <a:gd name="T64" fmla="*/ 66 w 243"/>
                <a:gd name="T65" fmla="*/ 160 h 224"/>
                <a:gd name="T66" fmla="*/ 66 w 243"/>
                <a:gd name="T67" fmla="*/ 179 h 224"/>
                <a:gd name="T68" fmla="*/ 66 w 243"/>
                <a:gd name="T69" fmla="*/ 179 h 224"/>
                <a:gd name="T70" fmla="*/ 77 w 243"/>
                <a:gd name="T71" fmla="*/ 178 h 224"/>
                <a:gd name="T72" fmla="*/ 99 w 243"/>
                <a:gd name="T73" fmla="*/ 193 h 224"/>
                <a:gd name="T74" fmla="*/ 116 w 243"/>
                <a:gd name="T75" fmla="*/ 196 h 224"/>
                <a:gd name="T76" fmla="*/ 117 w 243"/>
                <a:gd name="T77" fmla="*/ 197 h 224"/>
                <a:gd name="T78" fmla="*/ 131 w 243"/>
                <a:gd name="T79" fmla="*/ 191 h 224"/>
                <a:gd name="T80" fmla="*/ 142 w 243"/>
                <a:gd name="T81" fmla="*/ 189 h 224"/>
                <a:gd name="T82" fmla="*/ 147 w 243"/>
                <a:gd name="T83" fmla="*/ 183 h 224"/>
                <a:gd name="T84" fmla="*/ 149 w 243"/>
                <a:gd name="T85" fmla="*/ 191 h 224"/>
                <a:gd name="T86" fmla="*/ 146 w 243"/>
                <a:gd name="T87" fmla="*/ 218 h 224"/>
                <a:gd name="T88" fmla="*/ 162 w 243"/>
                <a:gd name="T89" fmla="*/ 217 h 224"/>
                <a:gd name="T90" fmla="*/ 168 w 243"/>
                <a:gd name="T91" fmla="*/ 224 h 224"/>
                <a:gd name="T92" fmla="*/ 171 w 243"/>
                <a:gd name="T93" fmla="*/ 221 h 224"/>
                <a:gd name="T94" fmla="*/ 171 w 243"/>
                <a:gd name="T95" fmla="*/ 214 h 224"/>
                <a:gd name="T96" fmla="*/ 174 w 243"/>
                <a:gd name="T97" fmla="*/ 208 h 224"/>
                <a:gd name="T98" fmla="*/ 168 w 243"/>
                <a:gd name="T99" fmla="*/ 198 h 224"/>
                <a:gd name="T100" fmla="*/ 174 w 243"/>
                <a:gd name="T101" fmla="*/ 190 h 224"/>
                <a:gd name="T102" fmla="*/ 179 w 243"/>
                <a:gd name="T103" fmla="*/ 199 h 224"/>
                <a:gd name="T104" fmla="*/ 187 w 243"/>
                <a:gd name="T105" fmla="*/ 192 h 224"/>
                <a:gd name="T106" fmla="*/ 186 w 243"/>
                <a:gd name="T107" fmla="*/ 191 h 224"/>
                <a:gd name="T108" fmla="*/ 176 w 243"/>
                <a:gd name="T109" fmla="*/ 178 h 224"/>
                <a:gd name="T110" fmla="*/ 179 w 243"/>
                <a:gd name="T111" fmla="*/ 153 h 224"/>
                <a:gd name="T112" fmla="*/ 216 w 243"/>
                <a:gd name="T113" fmla="*/ 134 h 224"/>
                <a:gd name="T114" fmla="*/ 243 w 243"/>
                <a:gd name="T115" fmla="*/ 101 h 224"/>
                <a:gd name="T116" fmla="*/ 243 w 243"/>
                <a:gd name="T117" fmla="*/ 10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43" h="224">
                  <a:moveTo>
                    <a:pt x="243" y="100"/>
                  </a:moveTo>
                  <a:cubicBezTo>
                    <a:pt x="226" y="91"/>
                    <a:pt x="226" y="91"/>
                    <a:pt x="226" y="91"/>
                  </a:cubicBezTo>
                  <a:cubicBezTo>
                    <a:pt x="222" y="85"/>
                    <a:pt x="222" y="85"/>
                    <a:pt x="222" y="85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5" y="86"/>
                    <a:pt x="215" y="86"/>
                    <a:pt x="215" y="86"/>
                  </a:cubicBezTo>
                  <a:cubicBezTo>
                    <a:pt x="209" y="87"/>
                    <a:pt x="209" y="87"/>
                    <a:pt x="209" y="87"/>
                  </a:cubicBezTo>
                  <a:cubicBezTo>
                    <a:pt x="195" y="81"/>
                    <a:pt x="187" y="90"/>
                    <a:pt x="187" y="90"/>
                  </a:cubicBezTo>
                  <a:cubicBezTo>
                    <a:pt x="168" y="92"/>
                    <a:pt x="168" y="92"/>
                    <a:pt x="168" y="92"/>
                  </a:cubicBezTo>
                  <a:cubicBezTo>
                    <a:pt x="168" y="101"/>
                    <a:pt x="168" y="101"/>
                    <a:pt x="168" y="101"/>
                  </a:cubicBezTo>
                  <a:cubicBezTo>
                    <a:pt x="165" y="105"/>
                    <a:pt x="165" y="105"/>
                    <a:pt x="165" y="105"/>
                  </a:cubicBezTo>
                  <a:cubicBezTo>
                    <a:pt x="162" y="110"/>
                    <a:pt x="162" y="110"/>
                    <a:pt x="162" y="110"/>
                  </a:cubicBezTo>
                  <a:cubicBezTo>
                    <a:pt x="161" y="127"/>
                    <a:pt x="152" y="113"/>
                    <a:pt x="152" y="113"/>
                  </a:cubicBezTo>
                  <a:cubicBezTo>
                    <a:pt x="152" y="113"/>
                    <a:pt x="152" y="111"/>
                    <a:pt x="148" y="101"/>
                  </a:cubicBezTo>
                  <a:cubicBezTo>
                    <a:pt x="144" y="91"/>
                    <a:pt x="133" y="83"/>
                    <a:pt x="133" y="83"/>
                  </a:cubicBezTo>
                  <a:cubicBezTo>
                    <a:pt x="116" y="83"/>
                    <a:pt x="129" y="75"/>
                    <a:pt x="129" y="75"/>
                  </a:cubicBezTo>
                  <a:cubicBezTo>
                    <a:pt x="141" y="54"/>
                    <a:pt x="121" y="58"/>
                    <a:pt x="121" y="58"/>
                  </a:cubicBezTo>
                  <a:cubicBezTo>
                    <a:pt x="117" y="54"/>
                    <a:pt x="117" y="54"/>
                    <a:pt x="117" y="54"/>
                  </a:cubicBezTo>
                  <a:cubicBezTo>
                    <a:pt x="112" y="44"/>
                    <a:pt x="118" y="45"/>
                    <a:pt x="100" y="39"/>
                  </a:cubicBezTo>
                  <a:cubicBezTo>
                    <a:pt x="88" y="35"/>
                    <a:pt x="85" y="23"/>
                    <a:pt x="84" y="10"/>
                  </a:cubicBezTo>
                  <a:cubicBezTo>
                    <a:pt x="84" y="10"/>
                    <a:pt x="84" y="10"/>
                    <a:pt x="84" y="10"/>
                  </a:cubicBezTo>
                  <a:cubicBezTo>
                    <a:pt x="84" y="10"/>
                    <a:pt x="76" y="0"/>
                    <a:pt x="69" y="2"/>
                  </a:cubicBezTo>
                  <a:cubicBezTo>
                    <a:pt x="61" y="4"/>
                    <a:pt x="40" y="0"/>
                    <a:pt x="40" y="0"/>
                  </a:cubicBezTo>
                  <a:cubicBezTo>
                    <a:pt x="42" y="5"/>
                    <a:pt x="39" y="20"/>
                    <a:pt x="39" y="20"/>
                  </a:cubicBezTo>
                  <a:cubicBezTo>
                    <a:pt x="39" y="20"/>
                    <a:pt x="33" y="25"/>
                    <a:pt x="16" y="37"/>
                  </a:cubicBezTo>
                  <a:cubicBezTo>
                    <a:pt x="0" y="49"/>
                    <a:pt x="13" y="57"/>
                    <a:pt x="29" y="73"/>
                  </a:cubicBezTo>
                  <a:cubicBezTo>
                    <a:pt x="45" y="88"/>
                    <a:pt x="16" y="97"/>
                    <a:pt x="16" y="97"/>
                  </a:cubicBezTo>
                  <a:cubicBezTo>
                    <a:pt x="16" y="97"/>
                    <a:pt x="17" y="121"/>
                    <a:pt x="15" y="123"/>
                  </a:cubicBezTo>
                  <a:cubicBezTo>
                    <a:pt x="14" y="125"/>
                    <a:pt x="12" y="131"/>
                    <a:pt x="12" y="131"/>
                  </a:cubicBezTo>
                  <a:cubicBezTo>
                    <a:pt x="12" y="131"/>
                    <a:pt x="24" y="133"/>
                    <a:pt x="31" y="132"/>
                  </a:cubicBezTo>
                  <a:cubicBezTo>
                    <a:pt x="43" y="131"/>
                    <a:pt x="49" y="140"/>
                    <a:pt x="49" y="149"/>
                  </a:cubicBezTo>
                  <a:cubicBezTo>
                    <a:pt x="52" y="150"/>
                    <a:pt x="52" y="150"/>
                    <a:pt x="52" y="150"/>
                  </a:cubicBezTo>
                  <a:cubicBezTo>
                    <a:pt x="62" y="149"/>
                    <a:pt x="62" y="149"/>
                    <a:pt x="62" y="149"/>
                  </a:cubicBezTo>
                  <a:cubicBezTo>
                    <a:pt x="62" y="149"/>
                    <a:pt x="64" y="151"/>
                    <a:pt x="66" y="160"/>
                  </a:cubicBezTo>
                  <a:cubicBezTo>
                    <a:pt x="66" y="166"/>
                    <a:pt x="66" y="174"/>
                    <a:pt x="66" y="179"/>
                  </a:cubicBezTo>
                  <a:cubicBezTo>
                    <a:pt x="66" y="179"/>
                    <a:pt x="66" y="179"/>
                    <a:pt x="66" y="179"/>
                  </a:cubicBezTo>
                  <a:cubicBezTo>
                    <a:pt x="66" y="179"/>
                    <a:pt x="69" y="180"/>
                    <a:pt x="77" y="178"/>
                  </a:cubicBezTo>
                  <a:cubicBezTo>
                    <a:pt x="84" y="175"/>
                    <a:pt x="95" y="180"/>
                    <a:pt x="99" y="193"/>
                  </a:cubicBezTo>
                  <a:cubicBezTo>
                    <a:pt x="99" y="193"/>
                    <a:pt x="103" y="198"/>
                    <a:pt x="116" y="196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31" y="191"/>
                    <a:pt x="131" y="191"/>
                    <a:pt x="131" y="191"/>
                  </a:cubicBezTo>
                  <a:cubicBezTo>
                    <a:pt x="142" y="189"/>
                    <a:pt x="142" y="189"/>
                    <a:pt x="142" y="189"/>
                  </a:cubicBezTo>
                  <a:cubicBezTo>
                    <a:pt x="147" y="183"/>
                    <a:pt x="147" y="183"/>
                    <a:pt x="147" y="183"/>
                  </a:cubicBezTo>
                  <a:cubicBezTo>
                    <a:pt x="147" y="183"/>
                    <a:pt x="160" y="185"/>
                    <a:pt x="149" y="191"/>
                  </a:cubicBezTo>
                  <a:cubicBezTo>
                    <a:pt x="149" y="191"/>
                    <a:pt x="139" y="204"/>
                    <a:pt x="146" y="218"/>
                  </a:cubicBezTo>
                  <a:cubicBezTo>
                    <a:pt x="146" y="218"/>
                    <a:pt x="154" y="221"/>
                    <a:pt x="162" y="217"/>
                  </a:cubicBezTo>
                  <a:cubicBezTo>
                    <a:pt x="162" y="217"/>
                    <a:pt x="165" y="223"/>
                    <a:pt x="168" y="224"/>
                  </a:cubicBezTo>
                  <a:cubicBezTo>
                    <a:pt x="169" y="223"/>
                    <a:pt x="170" y="222"/>
                    <a:pt x="171" y="221"/>
                  </a:cubicBezTo>
                  <a:cubicBezTo>
                    <a:pt x="171" y="219"/>
                    <a:pt x="171" y="217"/>
                    <a:pt x="171" y="214"/>
                  </a:cubicBezTo>
                  <a:cubicBezTo>
                    <a:pt x="174" y="208"/>
                    <a:pt x="174" y="208"/>
                    <a:pt x="174" y="208"/>
                  </a:cubicBezTo>
                  <a:cubicBezTo>
                    <a:pt x="174" y="208"/>
                    <a:pt x="187" y="204"/>
                    <a:pt x="168" y="198"/>
                  </a:cubicBezTo>
                  <a:cubicBezTo>
                    <a:pt x="168" y="198"/>
                    <a:pt x="159" y="190"/>
                    <a:pt x="174" y="190"/>
                  </a:cubicBezTo>
                  <a:cubicBezTo>
                    <a:pt x="179" y="199"/>
                    <a:pt x="179" y="199"/>
                    <a:pt x="179" y="199"/>
                  </a:cubicBezTo>
                  <a:cubicBezTo>
                    <a:pt x="179" y="199"/>
                    <a:pt x="184" y="204"/>
                    <a:pt x="187" y="192"/>
                  </a:cubicBezTo>
                  <a:cubicBezTo>
                    <a:pt x="186" y="191"/>
                    <a:pt x="186" y="191"/>
                    <a:pt x="186" y="191"/>
                  </a:cubicBezTo>
                  <a:cubicBezTo>
                    <a:pt x="176" y="178"/>
                    <a:pt x="176" y="178"/>
                    <a:pt x="176" y="178"/>
                  </a:cubicBezTo>
                  <a:cubicBezTo>
                    <a:pt x="160" y="156"/>
                    <a:pt x="179" y="153"/>
                    <a:pt x="179" y="153"/>
                  </a:cubicBezTo>
                  <a:cubicBezTo>
                    <a:pt x="201" y="146"/>
                    <a:pt x="216" y="134"/>
                    <a:pt x="216" y="134"/>
                  </a:cubicBezTo>
                  <a:cubicBezTo>
                    <a:pt x="216" y="134"/>
                    <a:pt x="231" y="117"/>
                    <a:pt x="243" y="101"/>
                  </a:cubicBezTo>
                  <a:lnTo>
                    <a:pt x="243" y="10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20" name="Rectangle 79">
              <a:hlinkClick r:id="" action="ppaction://macro?name=Slide2.huizhou"/>
            </p:cNvPr>
            <p:cNvSpPr>
              <a:spLocks noChangeArrowheads="1"/>
            </p:cNvSpPr>
            <p:nvPr/>
          </p:nvSpPr>
          <p:spPr bwMode="auto">
            <a:xfrm>
              <a:off x="2629033" y="3766341"/>
              <a:ext cx="162089" cy="104830"/>
            </a:xfrm>
            <a:prstGeom prst="rect">
              <a:avLst/>
            </a:prstGeom>
            <a:grpFill/>
            <a:ln w="9252" algn="ctr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buClrTx/>
                <a:buSzTx/>
                <a:buFontTx/>
                <a:buNone/>
              </a:pPr>
              <a:r>
                <a:rPr lang="zh-CN" altLang="en-US" sz="400" b="1" dirty="0">
                  <a:solidFill>
                    <a:schemeClr val="bg1">
                      <a:lumMod val="9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惠州</a:t>
              </a:r>
            </a:p>
          </p:txBody>
        </p:sp>
        <p:sp>
          <p:nvSpPr>
            <p:cNvPr id="121" name="shantou">
              <a:hlinkClick r:id="" action="ppaction://macro?name=Slide2.shantou" highlightClick="1"/>
              <a:hlinkHover r:id="" action="ppaction://noaction" highlightClick="1"/>
            </p:cNvPr>
            <p:cNvSpPr>
              <a:spLocks noEditPoints="1"/>
            </p:cNvSpPr>
            <p:nvPr/>
          </p:nvSpPr>
          <p:spPr bwMode="auto">
            <a:xfrm>
              <a:off x="3713162" y="3581395"/>
              <a:ext cx="317500" cy="325437"/>
            </a:xfrm>
            <a:custGeom>
              <a:avLst/>
              <a:gdLst>
                <a:gd name="T0" fmla="*/ 89 w 92"/>
                <a:gd name="T1" fmla="*/ 31 h 89"/>
                <a:gd name="T2" fmla="*/ 90 w 92"/>
                <a:gd name="T3" fmla="*/ 27 h 89"/>
                <a:gd name="T4" fmla="*/ 91 w 92"/>
                <a:gd name="T5" fmla="*/ 26 h 89"/>
                <a:gd name="T6" fmla="*/ 92 w 92"/>
                <a:gd name="T7" fmla="*/ 7 h 89"/>
                <a:gd name="T8" fmla="*/ 82 w 92"/>
                <a:gd name="T9" fmla="*/ 0 h 89"/>
                <a:gd name="T10" fmla="*/ 61 w 92"/>
                <a:gd name="T11" fmla="*/ 15 h 89"/>
                <a:gd name="T12" fmla="*/ 59 w 92"/>
                <a:gd name="T13" fmla="*/ 20 h 89"/>
                <a:gd name="T14" fmla="*/ 41 w 92"/>
                <a:gd name="T15" fmla="*/ 38 h 89"/>
                <a:gd name="T16" fmla="*/ 28 w 92"/>
                <a:gd name="T17" fmla="*/ 27 h 89"/>
                <a:gd name="T18" fmla="*/ 1 w 92"/>
                <a:gd name="T19" fmla="*/ 34 h 89"/>
                <a:gd name="T20" fmla="*/ 1 w 92"/>
                <a:gd name="T21" fmla="*/ 43 h 89"/>
                <a:gd name="T22" fmla="*/ 0 w 92"/>
                <a:gd name="T23" fmla="*/ 59 h 89"/>
                <a:gd name="T24" fmla="*/ 0 w 92"/>
                <a:gd name="T25" fmla="*/ 74 h 89"/>
                <a:gd name="T26" fmla="*/ 19 w 92"/>
                <a:gd name="T27" fmla="*/ 85 h 89"/>
                <a:gd name="T28" fmla="*/ 41 w 92"/>
                <a:gd name="T29" fmla="*/ 76 h 89"/>
                <a:gd name="T30" fmla="*/ 40 w 92"/>
                <a:gd name="T31" fmla="*/ 73 h 89"/>
                <a:gd name="T32" fmla="*/ 48 w 92"/>
                <a:gd name="T33" fmla="*/ 68 h 89"/>
                <a:gd name="T34" fmla="*/ 50 w 92"/>
                <a:gd name="T35" fmla="*/ 77 h 89"/>
                <a:gd name="T36" fmla="*/ 57 w 92"/>
                <a:gd name="T37" fmla="*/ 75 h 89"/>
                <a:gd name="T38" fmla="*/ 67 w 92"/>
                <a:gd name="T39" fmla="*/ 63 h 89"/>
                <a:gd name="T40" fmla="*/ 67 w 92"/>
                <a:gd name="T41" fmla="*/ 59 h 89"/>
                <a:gd name="T42" fmla="*/ 64 w 92"/>
                <a:gd name="T43" fmla="*/ 56 h 89"/>
                <a:gd name="T44" fmla="*/ 61 w 92"/>
                <a:gd name="T45" fmla="*/ 52 h 89"/>
                <a:gd name="T46" fmla="*/ 58 w 92"/>
                <a:gd name="T47" fmla="*/ 50 h 89"/>
                <a:gd name="T48" fmla="*/ 73 w 92"/>
                <a:gd name="T49" fmla="*/ 50 h 89"/>
                <a:gd name="T50" fmla="*/ 76 w 92"/>
                <a:gd name="T51" fmla="*/ 45 h 89"/>
                <a:gd name="T52" fmla="*/ 85 w 92"/>
                <a:gd name="T53" fmla="*/ 34 h 89"/>
                <a:gd name="T54" fmla="*/ 89 w 92"/>
                <a:gd name="T55" fmla="*/ 31 h 89"/>
                <a:gd name="T56" fmla="*/ 55 w 92"/>
                <a:gd name="T57" fmla="*/ 48 h 89"/>
                <a:gd name="T58" fmla="*/ 44 w 92"/>
                <a:gd name="T59" fmla="*/ 46 h 89"/>
                <a:gd name="T60" fmla="*/ 42 w 92"/>
                <a:gd name="T61" fmla="*/ 44 h 89"/>
                <a:gd name="T62" fmla="*/ 52 w 92"/>
                <a:gd name="T63" fmla="*/ 44 h 89"/>
                <a:gd name="T64" fmla="*/ 55 w 92"/>
                <a:gd name="T65" fmla="*/ 48 h 89"/>
                <a:gd name="T66" fmla="*/ 55 w 92"/>
                <a:gd name="T67" fmla="*/ 48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2" h="89">
                  <a:moveTo>
                    <a:pt x="89" y="31"/>
                  </a:moveTo>
                  <a:cubicBezTo>
                    <a:pt x="90" y="27"/>
                    <a:pt x="90" y="27"/>
                    <a:pt x="90" y="27"/>
                  </a:cubicBezTo>
                  <a:cubicBezTo>
                    <a:pt x="90" y="27"/>
                    <a:pt x="90" y="27"/>
                    <a:pt x="91" y="26"/>
                  </a:cubicBezTo>
                  <a:cubicBezTo>
                    <a:pt x="92" y="7"/>
                    <a:pt x="92" y="7"/>
                    <a:pt x="92" y="7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61" y="15"/>
                    <a:pt x="61" y="15"/>
                    <a:pt x="61" y="15"/>
                  </a:cubicBezTo>
                  <a:cubicBezTo>
                    <a:pt x="59" y="20"/>
                    <a:pt x="59" y="20"/>
                    <a:pt x="59" y="20"/>
                  </a:cubicBezTo>
                  <a:cubicBezTo>
                    <a:pt x="61" y="44"/>
                    <a:pt x="41" y="38"/>
                    <a:pt x="41" y="38"/>
                  </a:cubicBezTo>
                  <a:cubicBezTo>
                    <a:pt x="28" y="27"/>
                    <a:pt x="28" y="27"/>
                    <a:pt x="28" y="27"/>
                  </a:cubicBezTo>
                  <a:cubicBezTo>
                    <a:pt x="14" y="22"/>
                    <a:pt x="1" y="34"/>
                    <a:pt x="1" y="34"/>
                  </a:cubicBezTo>
                  <a:cubicBezTo>
                    <a:pt x="1" y="34"/>
                    <a:pt x="1" y="39"/>
                    <a:pt x="1" y="43"/>
                  </a:cubicBezTo>
                  <a:cubicBezTo>
                    <a:pt x="0" y="47"/>
                    <a:pt x="0" y="59"/>
                    <a:pt x="0" y="59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74"/>
                    <a:pt x="4" y="80"/>
                    <a:pt x="19" y="85"/>
                  </a:cubicBezTo>
                  <a:cubicBezTo>
                    <a:pt x="33" y="89"/>
                    <a:pt x="40" y="78"/>
                    <a:pt x="41" y="76"/>
                  </a:cubicBezTo>
                  <a:cubicBezTo>
                    <a:pt x="40" y="73"/>
                    <a:pt x="40" y="73"/>
                    <a:pt x="40" y="73"/>
                  </a:cubicBezTo>
                  <a:cubicBezTo>
                    <a:pt x="48" y="68"/>
                    <a:pt x="48" y="68"/>
                    <a:pt x="48" y="68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57" y="75"/>
                    <a:pt x="57" y="75"/>
                    <a:pt x="57" y="75"/>
                  </a:cubicBezTo>
                  <a:cubicBezTo>
                    <a:pt x="67" y="63"/>
                    <a:pt x="67" y="63"/>
                    <a:pt x="67" y="63"/>
                  </a:cubicBezTo>
                  <a:cubicBezTo>
                    <a:pt x="67" y="59"/>
                    <a:pt x="67" y="59"/>
                    <a:pt x="67" y="59"/>
                  </a:cubicBezTo>
                  <a:cubicBezTo>
                    <a:pt x="64" y="56"/>
                    <a:pt x="64" y="56"/>
                    <a:pt x="64" y="56"/>
                  </a:cubicBezTo>
                  <a:cubicBezTo>
                    <a:pt x="61" y="52"/>
                    <a:pt x="61" y="52"/>
                    <a:pt x="61" y="52"/>
                  </a:cubicBezTo>
                  <a:cubicBezTo>
                    <a:pt x="61" y="52"/>
                    <a:pt x="59" y="51"/>
                    <a:pt x="58" y="50"/>
                  </a:cubicBezTo>
                  <a:cubicBezTo>
                    <a:pt x="61" y="52"/>
                    <a:pt x="66" y="52"/>
                    <a:pt x="73" y="50"/>
                  </a:cubicBezTo>
                  <a:cubicBezTo>
                    <a:pt x="76" y="45"/>
                    <a:pt x="76" y="45"/>
                    <a:pt x="76" y="45"/>
                  </a:cubicBezTo>
                  <a:cubicBezTo>
                    <a:pt x="85" y="34"/>
                    <a:pt x="85" y="34"/>
                    <a:pt x="85" y="34"/>
                  </a:cubicBezTo>
                  <a:lnTo>
                    <a:pt x="89" y="31"/>
                  </a:lnTo>
                  <a:close/>
                  <a:moveTo>
                    <a:pt x="55" y="48"/>
                  </a:moveTo>
                  <a:cubicBezTo>
                    <a:pt x="53" y="48"/>
                    <a:pt x="44" y="46"/>
                    <a:pt x="44" y="46"/>
                  </a:cubicBezTo>
                  <a:cubicBezTo>
                    <a:pt x="42" y="44"/>
                    <a:pt x="42" y="44"/>
                    <a:pt x="42" y="44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52" y="44"/>
                    <a:pt x="53" y="46"/>
                    <a:pt x="55" y="48"/>
                  </a:cubicBezTo>
                  <a:cubicBezTo>
                    <a:pt x="55" y="48"/>
                    <a:pt x="55" y="48"/>
                    <a:pt x="55" y="48"/>
                  </a:cubicBez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22" name="Rectangle 81">
              <a:hlinkClick r:id="" action="ppaction://macro?name=Slide2.jieyang"/>
            </p:cNvPr>
            <p:cNvSpPr>
              <a:spLocks noChangeArrowheads="1"/>
            </p:cNvSpPr>
            <p:nvPr/>
          </p:nvSpPr>
          <p:spPr bwMode="auto">
            <a:xfrm>
              <a:off x="3478345" y="3635768"/>
              <a:ext cx="162089" cy="104830"/>
            </a:xfrm>
            <a:prstGeom prst="rect">
              <a:avLst/>
            </a:prstGeom>
            <a:grpFill/>
            <a:ln w="9252" algn="ctr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buClrTx/>
                <a:buSzTx/>
                <a:buFontTx/>
                <a:buNone/>
              </a:pPr>
              <a:r>
                <a:rPr lang="zh-CN" altLang="en-US" sz="400" b="1" dirty="0">
                  <a:solidFill>
                    <a:schemeClr val="bg1">
                      <a:lumMod val="9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揭阳</a:t>
              </a:r>
            </a:p>
          </p:txBody>
        </p:sp>
        <p:sp>
          <p:nvSpPr>
            <p:cNvPr id="123" name="Rectangle 82">
              <a:hlinkClick r:id="" action="ppaction://macro?name=Slide2.shantou"/>
            </p:cNvPr>
            <p:cNvSpPr>
              <a:spLocks noChangeArrowheads="1"/>
            </p:cNvSpPr>
            <p:nvPr/>
          </p:nvSpPr>
          <p:spPr bwMode="auto">
            <a:xfrm>
              <a:off x="3852995" y="3722684"/>
              <a:ext cx="162089" cy="104830"/>
            </a:xfrm>
            <a:prstGeom prst="rect">
              <a:avLst/>
            </a:prstGeom>
            <a:grpFill/>
            <a:ln w="9252" algn="ctr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buClrTx/>
                <a:buSzTx/>
                <a:buFontTx/>
                <a:buNone/>
              </a:pPr>
              <a:r>
                <a:rPr lang="zh-CN" altLang="en-US" sz="400" b="1" dirty="0">
                  <a:solidFill>
                    <a:schemeClr val="bg1">
                      <a:lumMod val="9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汕头</a:t>
              </a:r>
            </a:p>
          </p:txBody>
        </p:sp>
        <p:sp>
          <p:nvSpPr>
            <p:cNvPr id="124" name="Rectangle 84">
              <a:hlinkClick r:id="" action="ppaction://macro?name=Slide2.zhongshan"/>
            </p:cNvPr>
            <p:cNvSpPr>
              <a:spLocks noChangeArrowheads="1"/>
            </p:cNvSpPr>
            <p:nvPr/>
          </p:nvSpPr>
          <p:spPr bwMode="auto">
            <a:xfrm>
              <a:off x="2126194" y="4188221"/>
              <a:ext cx="162089" cy="104830"/>
            </a:xfrm>
            <a:prstGeom prst="rect">
              <a:avLst/>
            </a:prstGeom>
            <a:grpFill/>
            <a:ln w="9252" algn="ctr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buClrTx/>
                <a:buSzTx/>
                <a:buFontTx/>
                <a:buNone/>
              </a:pPr>
              <a:r>
                <a:rPr lang="zh-CN" altLang="en-US" sz="400" b="1" dirty="0">
                  <a:solidFill>
                    <a:schemeClr val="bg1">
                      <a:lumMod val="9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中山</a:t>
              </a:r>
            </a:p>
          </p:txBody>
        </p:sp>
        <p:sp>
          <p:nvSpPr>
            <p:cNvPr id="125" name="Rectangle 85">
              <a:hlinkClick r:id="" action="ppaction://macro?name=Slide2.dongguan"/>
            </p:cNvPr>
            <p:cNvSpPr>
              <a:spLocks noChangeArrowheads="1"/>
            </p:cNvSpPr>
            <p:nvPr/>
          </p:nvSpPr>
          <p:spPr bwMode="auto">
            <a:xfrm>
              <a:off x="2357703" y="3945726"/>
              <a:ext cx="162089" cy="104830"/>
            </a:xfrm>
            <a:prstGeom prst="rect">
              <a:avLst/>
            </a:prstGeom>
            <a:grpFill/>
            <a:ln w="9252" algn="ctr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buClrTx/>
                <a:buSzTx/>
                <a:buFontTx/>
                <a:buNone/>
              </a:pPr>
              <a:r>
                <a:rPr lang="zh-CN" altLang="en-US" sz="400" b="1" dirty="0">
                  <a:solidFill>
                    <a:schemeClr val="bg1">
                      <a:lumMod val="9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东莞</a:t>
              </a:r>
            </a:p>
          </p:txBody>
        </p:sp>
        <p:sp>
          <p:nvSpPr>
            <p:cNvPr id="126" name="Rectangle 53">
              <a:hlinkClick r:id="" action="ppaction://macro?name=Slide2.heyuan"/>
            </p:cNvPr>
            <p:cNvSpPr>
              <a:spLocks noChangeArrowheads="1"/>
            </p:cNvSpPr>
            <p:nvPr/>
          </p:nvSpPr>
          <p:spPr bwMode="auto">
            <a:xfrm>
              <a:off x="2852871" y="3307554"/>
              <a:ext cx="162089" cy="104830"/>
            </a:xfrm>
            <a:prstGeom prst="rect">
              <a:avLst/>
            </a:prstGeom>
            <a:grpFill/>
            <a:ln w="9252" algn="ctr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buClrTx/>
                <a:buSzTx/>
                <a:buFontTx/>
                <a:buNone/>
              </a:pPr>
              <a:r>
                <a:rPr lang="zh-CN" altLang="en-US" sz="400" b="1">
                  <a:solidFill>
                    <a:schemeClr val="bg1">
                      <a:lumMod val="9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河源</a:t>
              </a:r>
            </a:p>
          </p:txBody>
        </p:sp>
        <p:sp>
          <p:nvSpPr>
            <p:cNvPr id="127" name="guangzhou">
              <a:hlinkClick r:id="" action="ppaction://macro?name=Slide2.guangzhou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2005013" y="3448045"/>
              <a:ext cx="571500" cy="768349"/>
            </a:xfrm>
            <a:custGeom>
              <a:avLst/>
              <a:gdLst>
                <a:gd name="T0" fmla="*/ 132 w 164"/>
                <a:gd name="T1" fmla="*/ 2 h 209"/>
                <a:gd name="T2" fmla="*/ 122 w 164"/>
                <a:gd name="T3" fmla="*/ 8 h 209"/>
                <a:gd name="T4" fmla="*/ 95 w 164"/>
                <a:gd name="T5" fmla="*/ 40 h 209"/>
                <a:gd name="T6" fmla="*/ 66 w 164"/>
                <a:gd name="T7" fmla="*/ 37 h 209"/>
                <a:gd name="T8" fmla="*/ 45 w 164"/>
                <a:gd name="T9" fmla="*/ 50 h 209"/>
                <a:gd name="T10" fmla="*/ 31 w 164"/>
                <a:gd name="T11" fmla="*/ 70 h 209"/>
                <a:gd name="T12" fmla="*/ 19 w 164"/>
                <a:gd name="T13" fmla="*/ 72 h 209"/>
                <a:gd name="T14" fmla="*/ 1 w 164"/>
                <a:gd name="T15" fmla="*/ 81 h 209"/>
                <a:gd name="T16" fmla="*/ 0 w 164"/>
                <a:gd name="T17" fmla="*/ 82 h 209"/>
                <a:gd name="T18" fmla="*/ 5 w 164"/>
                <a:gd name="T19" fmla="*/ 87 h 209"/>
                <a:gd name="T20" fmla="*/ 12 w 164"/>
                <a:gd name="T21" fmla="*/ 104 h 209"/>
                <a:gd name="T22" fmla="*/ 31 w 164"/>
                <a:gd name="T23" fmla="*/ 107 h 209"/>
                <a:gd name="T24" fmla="*/ 33 w 164"/>
                <a:gd name="T25" fmla="*/ 136 h 209"/>
                <a:gd name="T26" fmla="*/ 46 w 164"/>
                <a:gd name="T27" fmla="*/ 155 h 209"/>
                <a:gd name="T28" fmla="*/ 65 w 164"/>
                <a:gd name="T29" fmla="*/ 187 h 209"/>
                <a:gd name="T30" fmla="*/ 78 w 164"/>
                <a:gd name="T31" fmla="*/ 199 h 209"/>
                <a:gd name="T32" fmla="*/ 78 w 164"/>
                <a:gd name="T33" fmla="*/ 199 h 209"/>
                <a:gd name="T34" fmla="*/ 92 w 164"/>
                <a:gd name="T35" fmla="*/ 209 h 209"/>
                <a:gd name="T36" fmla="*/ 96 w 164"/>
                <a:gd name="T37" fmla="*/ 208 h 209"/>
                <a:gd name="T38" fmla="*/ 93 w 164"/>
                <a:gd name="T39" fmla="*/ 204 h 209"/>
                <a:gd name="T40" fmla="*/ 83 w 164"/>
                <a:gd name="T41" fmla="*/ 189 h 209"/>
                <a:gd name="T42" fmla="*/ 86 w 164"/>
                <a:gd name="T43" fmla="*/ 190 h 209"/>
                <a:gd name="T44" fmla="*/ 88 w 164"/>
                <a:gd name="T45" fmla="*/ 183 h 209"/>
                <a:gd name="T46" fmla="*/ 78 w 164"/>
                <a:gd name="T47" fmla="*/ 174 h 209"/>
                <a:gd name="T48" fmla="*/ 81 w 164"/>
                <a:gd name="T49" fmla="*/ 144 h 209"/>
                <a:gd name="T50" fmla="*/ 81 w 164"/>
                <a:gd name="T51" fmla="*/ 144 h 209"/>
                <a:gd name="T52" fmla="*/ 126 w 164"/>
                <a:gd name="T53" fmla="*/ 130 h 209"/>
                <a:gd name="T54" fmla="*/ 131 w 164"/>
                <a:gd name="T55" fmla="*/ 131 h 209"/>
                <a:gd name="T56" fmla="*/ 131 w 164"/>
                <a:gd name="T57" fmla="*/ 131 h 209"/>
                <a:gd name="T58" fmla="*/ 134 w 164"/>
                <a:gd name="T59" fmla="*/ 123 h 209"/>
                <a:gd name="T60" fmla="*/ 135 w 164"/>
                <a:gd name="T61" fmla="*/ 97 h 209"/>
                <a:gd name="T62" fmla="*/ 148 w 164"/>
                <a:gd name="T63" fmla="*/ 72 h 209"/>
                <a:gd name="T64" fmla="*/ 135 w 164"/>
                <a:gd name="T65" fmla="*/ 36 h 209"/>
                <a:gd name="T66" fmla="*/ 158 w 164"/>
                <a:gd name="T67" fmla="*/ 20 h 209"/>
                <a:gd name="T68" fmla="*/ 160 w 164"/>
                <a:gd name="T69" fmla="*/ 0 h 209"/>
                <a:gd name="T70" fmla="*/ 132 w 164"/>
                <a:gd name="T71" fmla="*/ 2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64" h="209">
                  <a:moveTo>
                    <a:pt x="132" y="2"/>
                  </a:moveTo>
                  <a:cubicBezTo>
                    <a:pt x="122" y="8"/>
                    <a:pt x="122" y="8"/>
                    <a:pt x="122" y="8"/>
                  </a:cubicBezTo>
                  <a:cubicBezTo>
                    <a:pt x="122" y="8"/>
                    <a:pt x="101" y="22"/>
                    <a:pt x="95" y="40"/>
                  </a:cubicBezTo>
                  <a:cubicBezTo>
                    <a:pt x="95" y="40"/>
                    <a:pt x="80" y="46"/>
                    <a:pt x="66" y="37"/>
                  </a:cubicBezTo>
                  <a:cubicBezTo>
                    <a:pt x="66" y="37"/>
                    <a:pt x="52" y="41"/>
                    <a:pt x="45" y="50"/>
                  </a:cubicBezTo>
                  <a:cubicBezTo>
                    <a:pt x="38" y="59"/>
                    <a:pt x="31" y="70"/>
                    <a:pt x="31" y="70"/>
                  </a:cubicBezTo>
                  <a:cubicBezTo>
                    <a:pt x="31" y="70"/>
                    <a:pt x="27" y="72"/>
                    <a:pt x="19" y="72"/>
                  </a:cubicBezTo>
                  <a:cubicBezTo>
                    <a:pt x="11" y="72"/>
                    <a:pt x="1" y="81"/>
                    <a:pt x="1" y="81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5" y="87"/>
                    <a:pt x="5" y="87"/>
                    <a:pt x="5" y="87"/>
                  </a:cubicBezTo>
                  <a:cubicBezTo>
                    <a:pt x="5" y="87"/>
                    <a:pt x="8" y="116"/>
                    <a:pt x="12" y="104"/>
                  </a:cubicBezTo>
                  <a:cubicBezTo>
                    <a:pt x="20" y="85"/>
                    <a:pt x="31" y="107"/>
                    <a:pt x="31" y="107"/>
                  </a:cubicBezTo>
                  <a:cubicBezTo>
                    <a:pt x="33" y="136"/>
                    <a:pt x="33" y="136"/>
                    <a:pt x="33" y="136"/>
                  </a:cubicBezTo>
                  <a:cubicBezTo>
                    <a:pt x="41" y="145"/>
                    <a:pt x="46" y="155"/>
                    <a:pt x="46" y="155"/>
                  </a:cubicBezTo>
                  <a:cubicBezTo>
                    <a:pt x="47" y="179"/>
                    <a:pt x="65" y="187"/>
                    <a:pt x="65" y="187"/>
                  </a:cubicBezTo>
                  <a:cubicBezTo>
                    <a:pt x="78" y="199"/>
                    <a:pt x="78" y="199"/>
                    <a:pt x="78" y="199"/>
                  </a:cubicBezTo>
                  <a:cubicBezTo>
                    <a:pt x="78" y="199"/>
                    <a:pt x="78" y="199"/>
                    <a:pt x="78" y="199"/>
                  </a:cubicBezTo>
                  <a:cubicBezTo>
                    <a:pt x="92" y="209"/>
                    <a:pt x="92" y="209"/>
                    <a:pt x="92" y="209"/>
                  </a:cubicBezTo>
                  <a:cubicBezTo>
                    <a:pt x="96" y="208"/>
                    <a:pt x="96" y="208"/>
                    <a:pt x="96" y="208"/>
                  </a:cubicBezTo>
                  <a:cubicBezTo>
                    <a:pt x="93" y="204"/>
                    <a:pt x="93" y="204"/>
                    <a:pt x="93" y="204"/>
                  </a:cubicBezTo>
                  <a:cubicBezTo>
                    <a:pt x="83" y="189"/>
                    <a:pt x="83" y="189"/>
                    <a:pt x="83" y="189"/>
                  </a:cubicBezTo>
                  <a:cubicBezTo>
                    <a:pt x="86" y="190"/>
                    <a:pt x="86" y="190"/>
                    <a:pt x="86" y="190"/>
                  </a:cubicBezTo>
                  <a:cubicBezTo>
                    <a:pt x="86" y="190"/>
                    <a:pt x="106" y="200"/>
                    <a:pt x="88" y="183"/>
                  </a:cubicBezTo>
                  <a:cubicBezTo>
                    <a:pt x="78" y="174"/>
                    <a:pt x="78" y="174"/>
                    <a:pt x="78" y="174"/>
                  </a:cubicBezTo>
                  <a:cubicBezTo>
                    <a:pt x="81" y="144"/>
                    <a:pt x="81" y="144"/>
                    <a:pt x="81" y="144"/>
                  </a:cubicBezTo>
                  <a:cubicBezTo>
                    <a:pt x="81" y="144"/>
                    <a:pt x="81" y="144"/>
                    <a:pt x="81" y="144"/>
                  </a:cubicBezTo>
                  <a:cubicBezTo>
                    <a:pt x="82" y="142"/>
                    <a:pt x="91" y="124"/>
                    <a:pt x="126" y="130"/>
                  </a:cubicBezTo>
                  <a:cubicBezTo>
                    <a:pt x="126" y="130"/>
                    <a:pt x="128" y="131"/>
                    <a:pt x="131" y="131"/>
                  </a:cubicBezTo>
                  <a:cubicBezTo>
                    <a:pt x="131" y="131"/>
                    <a:pt x="131" y="131"/>
                    <a:pt x="131" y="131"/>
                  </a:cubicBezTo>
                  <a:cubicBezTo>
                    <a:pt x="131" y="131"/>
                    <a:pt x="133" y="125"/>
                    <a:pt x="134" y="123"/>
                  </a:cubicBezTo>
                  <a:cubicBezTo>
                    <a:pt x="136" y="120"/>
                    <a:pt x="135" y="97"/>
                    <a:pt x="135" y="97"/>
                  </a:cubicBezTo>
                  <a:cubicBezTo>
                    <a:pt x="135" y="97"/>
                    <a:pt x="164" y="88"/>
                    <a:pt x="148" y="72"/>
                  </a:cubicBezTo>
                  <a:cubicBezTo>
                    <a:pt x="132" y="57"/>
                    <a:pt x="118" y="49"/>
                    <a:pt x="135" y="36"/>
                  </a:cubicBezTo>
                  <a:cubicBezTo>
                    <a:pt x="152" y="24"/>
                    <a:pt x="158" y="20"/>
                    <a:pt x="158" y="20"/>
                  </a:cubicBezTo>
                  <a:cubicBezTo>
                    <a:pt x="158" y="20"/>
                    <a:pt x="163" y="5"/>
                    <a:pt x="160" y="0"/>
                  </a:cubicBezTo>
                  <a:lnTo>
                    <a:pt x="132" y="2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28" name="Rectangle 64">
              <a:hlinkClick r:id="" action="ppaction://macro?name=Slide2.guangzhou"/>
            </p:cNvPr>
            <p:cNvSpPr>
              <a:spLocks noChangeArrowheads="1"/>
            </p:cNvSpPr>
            <p:nvPr/>
          </p:nvSpPr>
          <p:spPr bwMode="auto">
            <a:xfrm>
              <a:off x="2155957" y="3685377"/>
              <a:ext cx="162089" cy="10483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9252" algn="ctr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buClrTx/>
                <a:buSzTx/>
                <a:buFontTx/>
                <a:buNone/>
              </a:pPr>
              <a:r>
                <a:rPr lang="zh-CN" altLang="en-US" sz="400" b="1" dirty="0">
                  <a:solidFill>
                    <a:schemeClr val="bg1">
                      <a:lumMod val="9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广州</a:t>
              </a:r>
            </a:p>
          </p:txBody>
        </p:sp>
        <p:sp>
          <p:nvSpPr>
            <p:cNvPr id="129" name="Rectangle 83">
              <a:hlinkClick r:id="" action="ppaction://macro?name=Slide2.foshan"/>
            </p:cNvPr>
            <p:cNvSpPr>
              <a:spLocks noChangeArrowheads="1"/>
            </p:cNvSpPr>
            <p:nvPr/>
          </p:nvSpPr>
          <p:spPr bwMode="auto">
            <a:xfrm>
              <a:off x="1933690" y="3905250"/>
              <a:ext cx="162089" cy="10483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9252" algn="ctr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buClrTx/>
                <a:buSzTx/>
                <a:buFontTx/>
                <a:buNone/>
              </a:pPr>
              <a:r>
                <a:rPr lang="zh-CN" altLang="en-US" sz="400" b="1" dirty="0">
                  <a:solidFill>
                    <a:schemeClr val="bg1">
                      <a:lumMod val="9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佛山</a:t>
              </a:r>
            </a:p>
          </p:txBody>
        </p:sp>
      </p:grpSp>
      <p:sp>
        <p:nvSpPr>
          <p:cNvPr id="130" name="文本框 129"/>
          <p:cNvSpPr txBox="1"/>
          <p:nvPr/>
        </p:nvSpPr>
        <p:spPr>
          <a:xfrm>
            <a:off x="7192284" y="5181481"/>
            <a:ext cx="116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 dirty="0" smtClean="0">
                <a:solidFill>
                  <a:schemeClr val="accent5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发展目标</a:t>
            </a:r>
            <a:endParaRPr lang="zh-CN" altLang="en-US" sz="1800" b="1" dirty="0">
              <a:solidFill>
                <a:schemeClr val="accent5">
                  <a:lumMod val="50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31" name="矩形 130"/>
          <p:cNvSpPr/>
          <p:nvPr/>
        </p:nvSpPr>
        <p:spPr>
          <a:xfrm>
            <a:off x="464337" y="138090"/>
            <a:ext cx="25699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spc="300" dirty="0">
                <a:solidFill>
                  <a:srgbClr val="00206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二</a:t>
            </a:r>
            <a:r>
              <a:rPr lang="zh-CN" altLang="en-US" sz="2800" b="1" spc="300" dirty="0" smtClean="0">
                <a:solidFill>
                  <a:srgbClr val="00206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、文件精神</a:t>
            </a:r>
            <a:endParaRPr lang="en-US" altLang="zh-CN" sz="1600" b="1" spc="300" dirty="0">
              <a:solidFill>
                <a:srgbClr val="00206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55350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 advClick="0" advTm="9370">
        <p:blinds dir="vert"/>
      </p:transition>
    </mc:Choice>
    <mc:Fallback xmlns="">
      <p:transition spd="slow" advClick="0" advTm="937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177200" y="3329693"/>
            <a:ext cx="8308848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4278871" y="960785"/>
            <a:ext cx="0" cy="4720755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圆角矩形 5"/>
          <p:cNvSpPr/>
          <p:nvPr/>
        </p:nvSpPr>
        <p:spPr>
          <a:xfrm>
            <a:off x="2333696" y="3036578"/>
            <a:ext cx="3902541" cy="578882"/>
          </a:xfrm>
          <a:prstGeom prst="roundRect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sz="2800" b="1" spc="300" dirty="0">
                <a:solidFill>
                  <a:schemeClr val="accent5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5. </a:t>
            </a:r>
            <a:r>
              <a:rPr lang="zh-CN" altLang="en-US" sz="2800" b="1" spc="300" dirty="0">
                <a:solidFill>
                  <a:schemeClr val="accent5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先进材料产业集群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508404" y="848692"/>
            <a:ext cx="3667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 dirty="0" smtClean="0">
                <a:solidFill>
                  <a:schemeClr val="accent5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重点领域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20046" y="5181481"/>
            <a:ext cx="116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 dirty="0" smtClean="0">
                <a:solidFill>
                  <a:schemeClr val="accent5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重点区域</a:t>
            </a:r>
            <a:endParaRPr lang="zh-CN" altLang="en-US" sz="1800" b="1" dirty="0">
              <a:solidFill>
                <a:schemeClr val="accent5">
                  <a:lumMod val="50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192284" y="794370"/>
            <a:ext cx="116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 dirty="0" smtClean="0">
                <a:solidFill>
                  <a:schemeClr val="accent5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相关学科</a:t>
            </a:r>
            <a:endParaRPr lang="zh-CN" altLang="en-US" sz="1800" b="1" dirty="0">
              <a:solidFill>
                <a:schemeClr val="accent5">
                  <a:lumMod val="50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5264334" y="3890407"/>
            <a:ext cx="2459804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  <a:spcBef>
                <a:spcPts val="1200"/>
              </a:spcBef>
            </a:pPr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巩固支撑经济</a:t>
            </a:r>
            <a:r>
              <a:rPr lang="zh-CN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社会</a:t>
            </a:r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发展的基础性地位，力争迈入世界级先进材料产业集群行列。</a:t>
            </a:r>
          </a:p>
        </p:txBody>
      </p:sp>
      <p:sp>
        <p:nvSpPr>
          <p:cNvPr id="69" name="矩形 68"/>
          <p:cNvSpPr/>
          <p:nvPr/>
        </p:nvSpPr>
        <p:spPr>
          <a:xfrm>
            <a:off x="5234931" y="1370099"/>
            <a:ext cx="2182681" cy="11182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zh-CN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材料科学与工程</a:t>
            </a:r>
            <a:endParaRPr lang="zh-CN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ts val="2000"/>
              </a:lnSpc>
            </a:pPr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仪器科学与</a:t>
            </a:r>
            <a:r>
              <a:rPr lang="zh-CN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技术</a:t>
            </a:r>
            <a:endParaRPr lang="en-US" altLang="zh-CN" sz="1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ts val="2000"/>
              </a:lnSpc>
            </a:pPr>
            <a:r>
              <a:rPr lang="zh-CN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环境科学与工程 </a:t>
            </a:r>
            <a:endParaRPr lang="zh-CN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ts val="2000"/>
              </a:lnSpc>
            </a:pPr>
            <a:r>
              <a:rPr lang="zh-CN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电子科学与</a:t>
            </a:r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技术等</a:t>
            </a:r>
          </a:p>
        </p:txBody>
      </p:sp>
      <p:cxnSp>
        <p:nvCxnSpPr>
          <p:cNvPr id="71" name="直接连接符 70"/>
          <p:cNvCxnSpPr/>
          <p:nvPr/>
        </p:nvCxnSpPr>
        <p:spPr>
          <a:xfrm>
            <a:off x="501112" y="733586"/>
            <a:ext cx="7863124" cy="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矩形 72"/>
          <p:cNvSpPr/>
          <p:nvPr/>
        </p:nvSpPr>
        <p:spPr>
          <a:xfrm>
            <a:off x="1187746" y="1388327"/>
            <a:ext cx="2738561" cy="11182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推动现代</a:t>
            </a:r>
            <a:r>
              <a:rPr lang="zh-CN" altLang="en-US" sz="140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建筑材料、绿色钢铁、有色金属、化工材料、稀土材料</a:t>
            </a:r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等先进材料向规模化、绿色化、高端化转型发展。</a:t>
            </a:r>
          </a:p>
        </p:txBody>
      </p:sp>
      <p:grpSp>
        <p:nvGrpSpPr>
          <p:cNvPr id="130" name="组合 129"/>
          <p:cNvGrpSpPr/>
          <p:nvPr/>
        </p:nvGrpSpPr>
        <p:grpSpPr>
          <a:xfrm rot="480666">
            <a:off x="1649963" y="3722270"/>
            <a:ext cx="1908000" cy="1440000"/>
            <a:chOff x="250824" y="2524121"/>
            <a:chExt cx="3981450" cy="3065456"/>
          </a:xfrm>
          <a:solidFill>
            <a:schemeClr val="bg1">
              <a:lumMod val="75000"/>
            </a:schemeClr>
          </a:solidFill>
          <a:effectLst/>
        </p:grpSpPr>
        <p:sp>
          <p:nvSpPr>
            <p:cNvPr id="131" name="zhanjiang">
              <a:hlinkClick r:id="" action="ppaction://macro?name=Slide2.zhanjiang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250824" y="4611679"/>
              <a:ext cx="722313" cy="977898"/>
            </a:xfrm>
            <a:custGeom>
              <a:avLst/>
              <a:gdLst>
                <a:gd name="T0" fmla="*/ 127 w 207"/>
                <a:gd name="T1" fmla="*/ 217 h 268"/>
                <a:gd name="T2" fmla="*/ 111 w 207"/>
                <a:gd name="T3" fmla="*/ 198 h 268"/>
                <a:gd name="T4" fmla="*/ 102 w 207"/>
                <a:gd name="T5" fmla="*/ 195 h 268"/>
                <a:gd name="T6" fmla="*/ 100 w 207"/>
                <a:gd name="T7" fmla="*/ 190 h 268"/>
                <a:gd name="T8" fmla="*/ 106 w 207"/>
                <a:gd name="T9" fmla="*/ 188 h 268"/>
                <a:gd name="T10" fmla="*/ 109 w 207"/>
                <a:gd name="T11" fmla="*/ 175 h 268"/>
                <a:gd name="T12" fmla="*/ 81 w 207"/>
                <a:gd name="T13" fmla="*/ 167 h 268"/>
                <a:gd name="T14" fmla="*/ 80 w 207"/>
                <a:gd name="T15" fmla="*/ 142 h 268"/>
                <a:gd name="T16" fmla="*/ 85 w 207"/>
                <a:gd name="T17" fmla="*/ 127 h 268"/>
                <a:gd name="T18" fmla="*/ 88 w 207"/>
                <a:gd name="T19" fmla="*/ 134 h 268"/>
                <a:gd name="T20" fmla="*/ 106 w 207"/>
                <a:gd name="T21" fmla="*/ 132 h 268"/>
                <a:gd name="T22" fmla="*/ 100 w 207"/>
                <a:gd name="T23" fmla="*/ 147 h 268"/>
                <a:gd name="T24" fmla="*/ 135 w 207"/>
                <a:gd name="T25" fmla="*/ 149 h 268"/>
                <a:gd name="T26" fmla="*/ 136 w 207"/>
                <a:gd name="T27" fmla="*/ 140 h 268"/>
                <a:gd name="T28" fmla="*/ 121 w 207"/>
                <a:gd name="T29" fmla="*/ 134 h 268"/>
                <a:gd name="T30" fmla="*/ 109 w 207"/>
                <a:gd name="T31" fmla="*/ 129 h 268"/>
                <a:gd name="T32" fmla="*/ 116 w 207"/>
                <a:gd name="T33" fmla="*/ 101 h 268"/>
                <a:gd name="T34" fmla="*/ 117 w 207"/>
                <a:gd name="T35" fmla="*/ 93 h 268"/>
                <a:gd name="T36" fmla="*/ 114 w 207"/>
                <a:gd name="T37" fmla="*/ 84 h 268"/>
                <a:gd name="T38" fmla="*/ 113 w 207"/>
                <a:gd name="T39" fmla="*/ 76 h 268"/>
                <a:gd name="T40" fmla="*/ 117 w 207"/>
                <a:gd name="T41" fmla="*/ 77 h 268"/>
                <a:gd name="T42" fmla="*/ 123 w 207"/>
                <a:gd name="T43" fmla="*/ 81 h 268"/>
                <a:gd name="T44" fmla="*/ 125 w 207"/>
                <a:gd name="T45" fmla="*/ 92 h 268"/>
                <a:gd name="T46" fmla="*/ 131 w 207"/>
                <a:gd name="T47" fmla="*/ 111 h 268"/>
                <a:gd name="T48" fmla="*/ 133 w 207"/>
                <a:gd name="T49" fmla="*/ 121 h 268"/>
                <a:gd name="T50" fmla="*/ 148 w 207"/>
                <a:gd name="T51" fmla="*/ 122 h 268"/>
                <a:gd name="T52" fmla="*/ 149 w 207"/>
                <a:gd name="T53" fmla="*/ 106 h 268"/>
                <a:gd name="T54" fmla="*/ 151 w 207"/>
                <a:gd name="T55" fmla="*/ 94 h 268"/>
                <a:gd name="T56" fmla="*/ 157 w 207"/>
                <a:gd name="T57" fmla="*/ 104 h 268"/>
                <a:gd name="T58" fmla="*/ 189 w 207"/>
                <a:gd name="T59" fmla="*/ 86 h 268"/>
                <a:gd name="T60" fmla="*/ 207 w 207"/>
                <a:gd name="T61" fmla="*/ 80 h 268"/>
                <a:gd name="T62" fmla="*/ 180 w 207"/>
                <a:gd name="T63" fmla="*/ 54 h 268"/>
                <a:gd name="T64" fmla="*/ 134 w 207"/>
                <a:gd name="T65" fmla="*/ 60 h 268"/>
                <a:gd name="T66" fmla="*/ 112 w 207"/>
                <a:gd name="T67" fmla="*/ 13 h 268"/>
                <a:gd name="T68" fmla="*/ 78 w 207"/>
                <a:gd name="T69" fmla="*/ 0 h 268"/>
                <a:gd name="T70" fmla="*/ 47 w 207"/>
                <a:gd name="T71" fmla="*/ 30 h 268"/>
                <a:gd name="T72" fmla="*/ 19 w 207"/>
                <a:gd name="T73" fmla="*/ 37 h 268"/>
                <a:gd name="T74" fmla="*/ 27 w 207"/>
                <a:gd name="T75" fmla="*/ 64 h 268"/>
                <a:gd name="T76" fmla="*/ 45 w 207"/>
                <a:gd name="T77" fmla="*/ 65 h 268"/>
                <a:gd name="T78" fmla="*/ 43 w 207"/>
                <a:gd name="T79" fmla="*/ 81 h 268"/>
                <a:gd name="T80" fmla="*/ 35 w 207"/>
                <a:gd name="T81" fmla="*/ 83 h 268"/>
                <a:gd name="T82" fmla="*/ 21 w 207"/>
                <a:gd name="T83" fmla="*/ 85 h 268"/>
                <a:gd name="T84" fmla="*/ 8 w 207"/>
                <a:gd name="T85" fmla="*/ 113 h 268"/>
                <a:gd name="T86" fmla="*/ 6 w 207"/>
                <a:gd name="T87" fmla="*/ 143 h 268"/>
                <a:gd name="T88" fmla="*/ 15 w 207"/>
                <a:gd name="T89" fmla="*/ 179 h 268"/>
                <a:gd name="T90" fmla="*/ 22 w 207"/>
                <a:gd name="T91" fmla="*/ 191 h 268"/>
                <a:gd name="T92" fmla="*/ 23 w 207"/>
                <a:gd name="T93" fmla="*/ 204 h 268"/>
                <a:gd name="T94" fmla="*/ 29 w 207"/>
                <a:gd name="T95" fmla="*/ 205 h 268"/>
                <a:gd name="T96" fmla="*/ 25 w 207"/>
                <a:gd name="T97" fmla="*/ 218 h 268"/>
                <a:gd name="T98" fmla="*/ 41 w 207"/>
                <a:gd name="T99" fmla="*/ 220 h 268"/>
                <a:gd name="T100" fmla="*/ 50 w 207"/>
                <a:gd name="T101" fmla="*/ 239 h 268"/>
                <a:gd name="T102" fmla="*/ 46 w 207"/>
                <a:gd name="T103" fmla="*/ 237 h 268"/>
                <a:gd name="T104" fmla="*/ 35 w 207"/>
                <a:gd name="T105" fmla="*/ 242 h 268"/>
                <a:gd name="T106" fmla="*/ 46 w 207"/>
                <a:gd name="T107" fmla="*/ 256 h 268"/>
                <a:gd name="T108" fmla="*/ 87 w 207"/>
                <a:gd name="T109" fmla="*/ 256 h 268"/>
                <a:gd name="T110" fmla="*/ 109 w 207"/>
                <a:gd name="T111" fmla="*/ 253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07" h="268">
                  <a:moveTo>
                    <a:pt x="109" y="253"/>
                  </a:moveTo>
                  <a:cubicBezTo>
                    <a:pt x="109" y="253"/>
                    <a:pt x="142" y="234"/>
                    <a:pt x="127" y="217"/>
                  </a:cubicBezTo>
                  <a:cubicBezTo>
                    <a:pt x="123" y="212"/>
                    <a:pt x="123" y="212"/>
                    <a:pt x="123" y="212"/>
                  </a:cubicBezTo>
                  <a:cubicBezTo>
                    <a:pt x="123" y="212"/>
                    <a:pt x="111" y="205"/>
                    <a:pt x="111" y="198"/>
                  </a:cubicBezTo>
                  <a:cubicBezTo>
                    <a:pt x="102" y="200"/>
                    <a:pt x="102" y="200"/>
                    <a:pt x="102" y="200"/>
                  </a:cubicBezTo>
                  <a:cubicBezTo>
                    <a:pt x="102" y="195"/>
                    <a:pt x="102" y="195"/>
                    <a:pt x="102" y="195"/>
                  </a:cubicBezTo>
                  <a:cubicBezTo>
                    <a:pt x="100" y="194"/>
                    <a:pt x="100" y="194"/>
                    <a:pt x="100" y="194"/>
                  </a:cubicBezTo>
                  <a:cubicBezTo>
                    <a:pt x="100" y="190"/>
                    <a:pt x="100" y="190"/>
                    <a:pt x="100" y="190"/>
                  </a:cubicBezTo>
                  <a:cubicBezTo>
                    <a:pt x="102" y="188"/>
                    <a:pt x="102" y="188"/>
                    <a:pt x="102" y="188"/>
                  </a:cubicBezTo>
                  <a:cubicBezTo>
                    <a:pt x="106" y="188"/>
                    <a:pt x="106" y="188"/>
                    <a:pt x="106" y="188"/>
                  </a:cubicBezTo>
                  <a:cubicBezTo>
                    <a:pt x="109" y="190"/>
                    <a:pt x="109" y="190"/>
                    <a:pt x="109" y="190"/>
                  </a:cubicBezTo>
                  <a:cubicBezTo>
                    <a:pt x="109" y="190"/>
                    <a:pt x="117" y="181"/>
                    <a:pt x="109" y="175"/>
                  </a:cubicBezTo>
                  <a:cubicBezTo>
                    <a:pt x="109" y="175"/>
                    <a:pt x="97" y="166"/>
                    <a:pt x="84" y="167"/>
                  </a:cubicBezTo>
                  <a:cubicBezTo>
                    <a:pt x="81" y="167"/>
                    <a:pt x="81" y="167"/>
                    <a:pt x="81" y="167"/>
                  </a:cubicBezTo>
                  <a:cubicBezTo>
                    <a:pt x="81" y="167"/>
                    <a:pt x="86" y="151"/>
                    <a:pt x="73" y="139"/>
                  </a:cubicBezTo>
                  <a:cubicBezTo>
                    <a:pt x="80" y="142"/>
                    <a:pt x="80" y="142"/>
                    <a:pt x="80" y="142"/>
                  </a:cubicBezTo>
                  <a:cubicBezTo>
                    <a:pt x="84" y="140"/>
                    <a:pt x="84" y="140"/>
                    <a:pt x="84" y="140"/>
                  </a:cubicBezTo>
                  <a:cubicBezTo>
                    <a:pt x="85" y="127"/>
                    <a:pt x="85" y="127"/>
                    <a:pt x="85" y="127"/>
                  </a:cubicBezTo>
                  <a:cubicBezTo>
                    <a:pt x="88" y="127"/>
                    <a:pt x="88" y="127"/>
                    <a:pt x="88" y="127"/>
                  </a:cubicBezTo>
                  <a:cubicBezTo>
                    <a:pt x="88" y="134"/>
                    <a:pt x="88" y="134"/>
                    <a:pt x="88" y="134"/>
                  </a:cubicBezTo>
                  <a:cubicBezTo>
                    <a:pt x="91" y="134"/>
                    <a:pt x="91" y="134"/>
                    <a:pt x="91" y="134"/>
                  </a:cubicBezTo>
                  <a:cubicBezTo>
                    <a:pt x="91" y="134"/>
                    <a:pt x="99" y="122"/>
                    <a:pt x="106" y="132"/>
                  </a:cubicBezTo>
                  <a:cubicBezTo>
                    <a:pt x="106" y="132"/>
                    <a:pt x="104" y="139"/>
                    <a:pt x="96" y="144"/>
                  </a:cubicBezTo>
                  <a:cubicBezTo>
                    <a:pt x="96" y="144"/>
                    <a:pt x="95" y="148"/>
                    <a:pt x="100" y="147"/>
                  </a:cubicBezTo>
                  <a:cubicBezTo>
                    <a:pt x="100" y="147"/>
                    <a:pt x="130" y="140"/>
                    <a:pt x="131" y="151"/>
                  </a:cubicBezTo>
                  <a:cubicBezTo>
                    <a:pt x="132" y="162"/>
                    <a:pt x="136" y="154"/>
                    <a:pt x="135" y="149"/>
                  </a:cubicBezTo>
                  <a:cubicBezTo>
                    <a:pt x="136" y="144"/>
                    <a:pt x="136" y="144"/>
                    <a:pt x="136" y="144"/>
                  </a:cubicBezTo>
                  <a:cubicBezTo>
                    <a:pt x="136" y="140"/>
                    <a:pt x="136" y="140"/>
                    <a:pt x="136" y="140"/>
                  </a:cubicBezTo>
                  <a:cubicBezTo>
                    <a:pt x="136" y="140"/>
                    <a:pt x="140" y="132"/>
                    <a:pt x="125" y="136"/>
                  </a:cubicBezTo>
                  <a:cubicBezTo>
                    <a:pt x="121" y="134"/>
                    <a:pt x="121" y="134"/>
                    <a:pt x="121" y="134"/>
                  </a:cubicBezTo>
                  <a:cubicBezTo>
                    <a:pt x="115" y="131"/>
                    <a:pt x="115" y="131"/>
                    <a:pt x="115" y="131"/>
                  </a:cubicBezTo>
                  <a:cubicBezTo>
                    <a:pt x="109" y="129"/>
                    <a:pt x="109" y="129"/>
                    <a:pt x="109" y="129"/>
                  </a:cubicBezTo>
                  <a:cubicBezTo>
                    <a:pt x="109" y="129"/>
                    <a:pt x="98" y="125"/>
                    <a:pt x="116" y="119"/>
                  </a:cubicBezTo>
                  <a:cubicBezTo>
                    <a:pt x="116" y="119"/>
                    <a:pt x="120" y="107"/>
                    <a:pt x="116" y="101"/>
                  </a:cubicBezTo>
                  <a:cubicBezTo>
                    <a:pt x="111" y="93"/>
                    <a:pt x="111" y="93"/>
                    <a:pt x="111" y="93"/>
                  </a:cubicBezTo>
                  <a:cubicBezTo>
                    <a:pt x="117" y="93"/>
                    <a:pt x="117" y="93"/>
                    <a:pt x="117" y="93"/>
                  </a:cubicBezTo>
                  <a:cubicBezTo>
                    <a:pt x="118" y="88"/>
                    <a:pt x="118" y="88"/>
                    <a:pt x="118" y="88"/>
                  </a:cubicBezTo>
                  <a:cubicBezTo>
                    <a:pt x="114" y="84"/>
                    <a:pt x="114" y="84"/>
                    <a:pt x="114" y="84"/>
                  </a:cubicBezTo>
                  <a:cubicBezTo>
                    <a:pt x="113" y="79"/>
                    <a:pt x="113" y="79"/>
                    <a:pt x="113" y="79"/>
                  </a:cubicBezTo>
                  <a:cubicBezTo>
                    <a:pt x="113" y="76"/>
                    <a:pt x="113" y="76"/>
                    <a:pt x="113" y="76"/>
                  </a:cubicBezTo>
                  <a:cubicBezTo>
                    <a:pt x="116" y="75"/>
                    <a:pt x="116" y="75"/>
                    <a:pt x="116" y="75"/>
                  </a:cubicBezTo>
                  <a:cubicBezTo>
                    <a:pt x="117" y="77"/>
                    <a:pt x="117" y="77"/>
                    <a:pt x="117" y="77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23" y="81"/>
                    <a:pt x="123" y="81"/>
                    <a:pt x="123" y="81"/>
                  </a:cubicBezTo>
                  <a:cubicBezTo>
                    <a:pt x="125" y="81"/>
                    <a:pt x="125" y="81"/>
                    <a:pt x="125" y="81"/>
                  </a:cubicBezTo>
                  <a:cubicBezTo>
                    <a:pt x="125" y="81"/>
                    <a:pt x="115" y="96"/>
                    <a:pt x="125" y="92"/>
                  </a:cubicBezTo>
                  <a:cubicBezTo>
                    <a:pt x="125" y="92"/>
                    <a:pt x="137" y="86"/>
                    <a:pt x="129" y="100"/>
                  </a:cubicBezTo>
                  <a:cubicBezTo>
                    <a:pt x="129" y="100"/>
                    <a:pt x="115" y="108"/>
                    <a:pt x="131" y="111"/>
                  </a:cubicBezTo>
                  <a:cubicBezTo>
                    <a:pt x="127" y="118"/>
                    <a:pt x="127" y="118"/>
                    <a:pt x="127" y="118"/>
                  </a:cubicBezTo>
                  <a:cubicBezTo>
                    <a:pt x="133" y="121"/>
                    <a:pt x="133" y="121"/>
                    <a:pt x="133" y="121"/>
                  </a:cubicBezTo>
                  <a:cubicBezTo>
                    <a:pt x="136" y="125"/>
                    <a:pt x="136" y="125"/>
                    <a:pt x="136" y="125"/>
                  </a:cubicBezTo>
                  <a:cubicBezTo>
                    <a:pt x="136" y="125"/>
                    <a:pt x="140" y="137"/>
                    <a:pt x="148" y="122"/>
                  </a:cubicBezTo>
                  <a:cubicBezTo>
                    <a:pt x="150" y="113"/>
                    <a:pt x="150" y="113"/>
                    <a:pt x="150" y="113"/>
                  </a:cubicBezTo>
                  <a:cubicBezTo>
                    <a:pt x="149" y="106"/>
                    <a:pt x="149" y="106"/>
                    <a:pt x="149" y="106"/>
                  </a:cubicBezTo>
                  <a:cubicBezTo>
                    <a:pt x="149" y="98"/>
                    <a:pt x="149" y="98"/>
                    <a:pt x="149" y="98"/>
                  </a:cubicBezTo>
                  <a:cubicBezTo>
                    <a:pt x="151" y="94"/>
                    <a:pt x="151" y="94"/>
                    <a:pt x="151" y="94"/>
                  </a:cubicBezTo>
                  <a:cubicBezTo>
                    <a:pt x="151" y="94"/>
                    <a:pt x="154" y="94"/>
                    <a:pt x="154" y="101"/>
                  </a:cubicBezTo>
                  <a:cubicBezTo>
                    <a:pt x="157" y="104"/>
                    <a:pt x="157" y="104"/>
                    <a:pt x="157" y="104"/>
                  </a:cubicBezTo>
                  <a:cubicBezTo>
                    <a:pt x="162" y="97"/>
                    <a:pt x="162" y="97"/>
                    <a:pt x="162" y="97"/>
                  </a:cubicBezTo>
                  <a:cubicBezTo>
                    <a:pt x="162" y="97"/>
                    <a:pt x="168" y="76"/>
                    <a:pt x="189" y="86"/>
                  </a:cubicBezTo>
                  <a:cubicBezTo>
                    <a:pt x="201" y="81"/>
                    <a:pt x="201" y="81"/>
                    <a:pt x="201" y="81"/>
                  </a:cubicBezTo>
                  <a:cubicBezTo>
                    <a:pt x="207" y="80"/>
                    <a:pt x="207" y="80"/>
                    <a:pt x="207" y="80"/>
                  </a:cubicBezTo>
                  <a:cubicBezTo>
                    <a:pt x="205" y="80"/>
                    <a:pt x="195" y="73"/>
                    <a:pt x="189" y="67"/>
                  </a:cubicBezTo>
                  <a:cubicBezTo>
                    <a:pt x="182" y="61"/>
                    <a:pt x="180" y="54"/>
                    <a:pt x="180" y="54"/>
                  </a:cubicBezTo>
                  <a:cubicBezTo>
                    <a:pt x="180" y="54"/>
                    <a:pt x="176" y="39"/>
                    <a:pt x="165" y="54"/>
                  </a:cubicBezTo>
                  <a:cubicBezTo>
                    <a:pt x="155" y="70"/>
                    <a:pt x="134" y="60"/>
                    <a:pt x="134" y="60"/>
                  </a:cubicBezTo>
                  <a:cubicBezTo>
                    <a:pt x="134" y="60"/>
                    <a:pt x="127" y="52"/>
                    <a:pt x="115" y="42"/>
                  </a:cubicBezTo>
                  <a:cubicBezTo>
                    <a:pt x="104" y="33"/>
                    <a:pt x="112" y="13"/>
                    <a:pt x="112" y="13"/>
                  </a:cubicBezTo>
                  <a:cubicBezTo>
                    <a:pt x="121" y="4"/>
                    <a:pt x="118" y="0"/>
                    <a:pt x="118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47" y="30"/>
                    <a:pt x="47" y="30"/>
                    <a:pt x="47" y="30"/>
                  </a:cubicBezTo>
                  <a:cubicBezTo>
                    <a:pt x="47" y="30"/>
                    <a:pt x="35" y="44"/>
                    <a:pt x="22" y="34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22" y="56"/>
                    <a:pt x="22" y="56"/>
                    <a:pt x="22" y="56"/>
                  </a:cubicBezTo>
                  <a:cubicBezTo>
                    <a:pt x="22" y="56"/>
                    <a:pt x="25" y="53"/>
                    <a:pt x="27" y="64"/>
                  </a:cubicBezTo>
                  <a:cubicBezTo>
                    <a:pt x="27" y="64"/>
                    <a:pt x="29" y="72"/>
                    <a:pt x="37" y="65"/>
                  </a:cubicBezTo>
                  <a:cubicBezTo>
                    <a:pt x="45" y="65"/>
                    <a:pt x="45" y="65"/>
                    <a:pt x="45" y="6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41" y="83"/>
                    <a:pt x="41" y="83"/>
                    <a:pt x="41" y="83"/>
                  </a:cubicBezTo>
                  <a:cubicBezTo>
                    <a:pt x="35" y="83"/>
                    <a:pt x="35" y="83"/>
                    <a:pt x="35" y="83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21" y="85"/>
                    <a:pt x="21" y="85"/>
                    <a:pt x="21" y="85"/>
                  </a:cubicBezTo>
                  <a:cubicBezTo>
                    <a:pt x="21" y="85"/>
                    <a:pt x="25" y="113"/>
                    <a:pt x="14" y="112"/>
                  </a:cubicBezTo>
                  <a:cubicBezTo>
                    <a:pt x="8" y="113"/>
                    <a:pt x="8" y="113"/>
                    <a:pt x="8" y="113"/>
                  </a:cubicBezTo>
                  <a:cubicBezTo>
                    <a:pt x="8" y="113"/>
                    <a:pt x="6" y="121"/>
                    <a:pt x="7" y="124"/>
                  </a:cubicBezTo>
                  <a:cubicBezTo>
                    <a:pt x="8" y="127"/>
                    <a:pt x="13" y="134"/>
                    <a:pt x="6" y="143"/>
                  </a:cubicBezTo>
                  <a:cubicBezTo>
                    <a:pt x="0" y="152"/>
                    <a:pt x="5" y="167"/>
                    <a:pt x="14" y="172"/>
                  </a:cubicBezTo>
                  <a:cubicBezTo>
                    <a:pt x="14" y="172"/>
                    <a:pt x="18" y="172"/>
                    <a:pt x="15" y="179"/>
                  </a:cubicBezTo>
                  <a:cubicBezTo>
                    <a:pt x="15" y="179"/>
                    <a:pt x="10" y="190"/>
                    <a:pt x="28" y="187"/>
                  </a:cubicBezTo>
                  <a:cubicBezTo>
                    <a:pt x="28" y="187"/>
                    <a:pt x="27" y="191"/>
                    <a:pt x="22" y="191"/>
                  </a:cubicBezTo>
                  <a:cubicBezTo>
                    <a:pt x="22" y="191"/>
                    <a:pt x="8" y="192"/>
                    <a:pt x="17" y="198"/>
                  </a:cubicBezTo>
                  <a:cubicBezTo>
                    <a:pt x="23" y="204"/>
                    <a:pt x="23" y="204"/>
                    <a:pt x="23" y="204"/>
                  </a:cubicBezTo>
                  <a:cubicBezTo>
                    <a:pt x="25" y="207"/>
                    <a:pt x="25" y="207"/>
                    <a:pt x="25" y="207"/>
                  </a:cubicBezTo>
                  <a:cubicBezTo>
                    <a:pt x="29" y="205"/>
                    <a:pt x="29" y="205"/>
                    <a:pt x="29" y="205"/>
                  </a:cubicBezTo>
                  <a:cubicBezTo>
                    <a:pt x="28" y="209"/>
                    <a:pt x="28" y="209"/>
                    <a:pt x="28" y="209"/>
                  </a:cubicBezTo>
                  <a:cubicBezTo>
                    <a:pt x="25" y="218"/>
                    <a:pt x="25" y="218"/>
                    <a:pt x="25" y="218"/>
                  </a:cubicBezTo>
                  <a:cubicBezTo>
                    <a:pt x="25" y="218"/>
                    <a:pt x="32" y="219"/>
                    <a:pt x="37" y="225"/>
                  </a:cubicBezTo>
                  <a:cubicBezTo>
                    <a:pt x="41" y="220"/>
                    <a:pt x="41" y="220"/>
                    <a:pt x="41" y="220"/>
                  </a:cubicBezTo>
                  <a:cubicBezTo>
                    <a:pt x="41" y="220"/>
                    <a:pt x="45" y="229"/>
                    <a:pt x="52" y="228"/>
                  </a:cubicBezTo>
                  <a:cubicBezTo>
                    <a:pt x="52" y="228"/>
                    <a:pt x="56" y="229"/>
                    <a:pt x="50" y="239"/>
                  </a:cubicBezTo>
                  <a:cubicBezTo>
                    <a:pt x="55" y="240"/>
                    <a:pt x="55" y="240"/>
                    <a:pt x="55" y="240"/>
                  </a:cubicBezTo>
                  <a:cubicBezTo>
                    <a:pt x="55" y="240"/>
                    <a:pt x="50" y="251"/>
                    <a:pt x="46" y="237"/>
                  </a:cubicBezTo>
                  <a:cubicBezTo>
                    <a:pt x="46" y="237"/>
                    <a:pt x="40" y="232"/>
                    <a:pt x="33" y="234"/>
                  </a:cubicBezTo>
                  <a:cubicBezTo>
                    <a:pt x="33" y="234"/>
                    <a:pt x="29" y="236"/>
                    <a:pt x="35" y="242"/>
                  </a:cubicBezTo>
                  <a:cubicBezTo>
                    <a:pt x="35" y="242"/>
                    <a:pt x="41" y="243"/>
                    <a:pt x="39" y="253"/>
                  </a:cubicBezTo>
                  <a:cubicBezTo>
                    <a:pt x="39" y="253"/>
                    <a:pt x="35" y="268"/>
                    <a:pt x="46" y="256"/>
                  </a:cubicBezTo>
                  <a:cubicBezTo>
                    <a:pt x="46" y="256"/>
                    <a:pt x="65" y="246"/>
                    <a:pt x="71" y="259"/>
                  </a:cubicBezTo>
                  <a:cubicBezTo>
                    <a:pt x="71" y="259"/>
                    <a:pt x="80" y="261"/>
                    <a:pt x="87" y="256"/>
                  </a:cubicBezTo>
                  <a:cubicBezTo>
                    <a:pt x="96" y="257"/>
                    <a:pt x="96" y="257"/>
                    <a:pt x="96" y="257"/>
                  </a:cubicBezTo>
                  <a:cubicBezTo>
                    <a:pt x="96" y="257"/>
                    <a:pt x="105" y="253"/>
                    <a:pt x="109" y="25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6350" cap="flat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32" name="未知">
              <a:hlinkClick r:id="" action="ppaction://macro?name=Slide2.未知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1095374" y="4189405"/>
              <a:ext cx="495300" cy="650874"/>
            </a:xfrm>
            <a:custGeom>
              <a:avLst/>
              <a:gdLst>
                <a:gd name="T0" fmla="*/ 141 w 141"/>
                <a:gd name="T1" fmla="*/ 41 h 176"/>
                <a:gd name="T2" fmla="*/ 113 w 141"/>
                <a:gd name="T3" fmla="*/ 14 h 176"/>
                <a:gd name="T4" fmla="*/ 103 w 141"/>
                <a:gd name="T5" fmla="*/ 10 h 176"/>
                <a:gd name="T6" fmla="*/ 89 w 141"/>
                <a:gd name="T7" fmla="*/ 0 h 176"/>
                <a:gd name="T8" fmla="*/ 82 w 141"/>
                <a:gd name="T9" fmla="*/ 3 h 176"/>
                <a:gd name="T10" fmla="*/ 65 w 141"/>
                <a:gd name="T11" fmla="*/ 23 h 176"/>
                <a:gd name="T12" fmla="*/ 64 w 141"/>
                <a:gd name="T13" fmla="*/ 25 h 176"/>
                <a:gd name="T14" fmla="*/ 40 w 141"/>
                <a:gd name="T15" fmla="*/ 52 h 176"/>
                <a:gd name="T16" fmla="*/ 13 w 141"/>
                <a:gd name="T17" fmla="*/ 88 h 176"/>
                <a:gd name="T18" fmla="*/ 2 w 141"/>
                <a:gd name="T19" fmla="*/ 104 h 176"/>
                <a:gd name="T20" fmla="*/ 7 w 141"/>
                <a:gd name="T21" fmla="*/ 120 h 176"/>
                <a:gd name="T22" fmla="*/ 18 w 141"/>
                <a:gd name="T23" fmla="*/ 142 h 176"/>
                <a:gd name="T24" fmla="*/ 19 w 141"/>
                <a:gd name="T25" fmla="*/ 147 h 176"/>
                <a:gd name="T26" fmla="*/ 24 w 141"/>
                <a:gd name="T27" fmla="*/ 155 h 176"/>
                <a:gd name="T28" fmla="*/ 26 w 141"/>
                <a:gd name="T29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1" h="176">
                  <a:moveTo>
                    <a:pt x="141" y="41"/>
                  </a:moveTo>
                  <a:cubicBezTo>
                    <a:pt x="141" y="41"/>
                    <a:pt x="116" y="43"/>
                    <a:pt x="113" y="14"/>
                  </a:cubicBezTo>
                  <a:cubicBezTo>
                    <a:pt x="113" y="14"/>
                    <a:pt x="114" y="3"/>
                    <a:pt x="103" y="10"/>
                  </a:cubicBezTo>
                  <a:cubicBezTo>
                    <a:pt x="91" y="16"/>
                    <a:pt x="86" y="13"/>
                    <a:pt x="89" y="0"/>
                  </a:cubicBezTo>
                  <a:cubicBezTo>
                    <a:pt x="89" y="0"/>
                    <a:pt x="86" y="0"/>
                    <a:pt x="82" y="3"/>
                  </a:cubicBezTo>
                  <a:cubicBezTo>
                    <a:pt x="79" y="7"/>
                    <a:pt x="65" y="23"/>
                    <a:pt x="65" y="23"/>
                  </a:cubicBezTo>
                  <a:cubicBezTo>
                    <a:pt x="64" y="25"/>
                    <a:pt x="64" y="25"/>
                    <a:pt x="64" y="25"/>
                  </a:cubicBezTo>
                  <a:cubicBezTo>
                    <a:pt x="64" y="25"/>
                    <a:pt x="64" y="39"/>
                    <a:pt x="40" y="52"/>
                  </a:cubicBezTo>
                  <a:cubicBezTo>
                    <a:pt x="17" y="65"/>
                    <a:pt x="16" y="67"/>
                    <a:pt x="13" y="88"/>
                  </a:cubicBezTo>
                  <a:cubicBezTo>
                    <a:pt x="13" y="88"/>
                    <a:pt x="0" y="95"/>
                    <a:pt x="2" y="104"/>
                  </a:cubicBezTo>
                  <a:cubicBezTo>
                    <a:pt x="5" y="114"/>
                    <a:pt x="7" y="120"/>
                    <a:pt x="7" y="120"/>
                  </a:cubicBezTo>
                  <a:cubicBezTo>
                    <a:pt x="7" y="120"/>
                    <a:pt x="28" y="122"/>
                    <a:pt x="18" y="142"/>
                  </a:cubicBezTo>
                  <a:cubicBezTo>
                    <a:pt x="19" y="147"/>
                    <a:pt x="19" y="147"/>
                    <a:pt x="19" y="147"/>
                  </a:cubicBezTo>
                  <a:cubicBezTo>
                    <a:pt x="24" y="155"/>
                    <a:pt x="24" y="155"/>
                    <a:pt x="24" y="155"/>
                  </a:cubicBezTo>
                  <a:cubicBezTo>
                    <a:pt x="26" y="176"/>
                    <a:pt x="26" y="176"/>
                    <a:pt x="26" y="176"/>
                  </a:cubicBezTo>
                </a:path>
              </a:pathLst>
            </a:custGeom>
            <a:grpFill/>
            <a:ln w="19050" cap="flat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33" name="未知">
              <a:hlinkClick r:id="" action="ppaction://macro?name=Slide2.未知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1042987" y="4179880"/>
              <a:ext cx="273050" cy="149225"/>
            </a:xfrm>
            <a:custGeom>
              <a:avLst/>
              <a:gdLst>
                <a:gd name="T0" fmla="*/ 0 w 79"/>
                <a:gd name="T1" fmla="*/ 0 h 41"/>
                <a:gd name="T2" fmla="*/ 22 w 79"/>
                <a:gd name="T3" fmla="*/ 12 h 41"/>
                <a:gd name="T4" fmla="*/ 24 w 79"/>
                <a:gd name="T5" fmla="*/ 20 h 41"/>
                <a:gd name="T6" fmla="*/ 34 w 79"/>
                <a:gd name="T7" fmla="*/ 27 h 41"/>
                <a:gd name="T8" fmla="*/ 41 w 79"/>
                <a:gd name="T9" fmla="*/ 34 h 41"/>
                <a:gd name="T10" fmla="*/ 51 w 79"/>
                <a:gd name="T11" fmla="*/ 32 h 41"/>
                <a:gd name="T12" fmla="*/ 79 w 79"/>
                <a:gd name="T13" fmla="*/ 2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41">
                  <a:moveTo>
                    <a:pt x="0" y="0"/>
                  </a:moveTo>
                  <a:cubicBezTo>
                    <a:pt x="0" y="0"/>
                    <a:pt x="10" y="15"/>
                    <a:pt x="22" y="12"/>
                  </a:cubicBezTo>
                  <a:cubicBezTo>
                    <a:pt x="22" y="12"/>
                    <a:pt x="31" y="12"/>
                    <a:pt x="24" y="20"/>
                  </a:cubicBezTo>
                  <a:cubicBezTo>
                    <a:pt x="16" y="27"/>
                    <a:pt x="22" y="30"/>
                    <a:pt x="34" y="27"/>
                  </a:cubicBezTo>
                  <a:cubicBezTo>
                    <a:pt x="34" y="27"/>
                    <a:pt x="38" y="27"/>
                    <a:pt x="41" y="34"/>
                  </a:cubicBezTo>
                  <a:cubicBezTo>
                    <a:pt x="43" y="41"/>
                    <a:pt x="45" y="39"/>
                    <a:pt x="51" y="32"/>
                  </a:cubicBezTo>
                  <a:cubicBezTo>
                    <a:pt x="58" y="25"/>
                    <a:pt x="74" y="25"/>
                    <a:pt x="79" y="27"/>
                  </a:cubicBezTo>
                </a:path>
              </a:pathLst>
            </a:custGeom>
            <a:grpFill/>
            <a:ln w="19050" cap="flat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34" name="maoming">
              <a:hlinkClick r:id="" action="ppaction://macro?name=Slide2.maoming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612774" y="4189405"/>
              <a:ext cx="712788" cy="720724"/>
            </a:xfrm>
            <a:custGeom>
              <a:avLst/>
              <a:gdLst>
                <a:gd name="T0" fmla="*/ 125 w 204"/>
                <a:gd name="T1" fmla="*/ 0 h 197"/>
                <a:gd name="T2" fmla="*/ 79 w 204"/>
                <a:gd name="T3" fmla="*/ 9 h 197"/>
                <a:gd name="T4" fmla="*/ 77 w 204"/>
                <a:gd name="T5" fmla="*/ 52 h 197"/>
                <a:gd name="T6" fmla="*/ 65 w 204"/>
                <a:gd name="T7" fmla="*/ 59 h 197"/>
                <a:gd name="T8" fmla="*/ 48 w 204"/>
                <a:gd name="T9" fmla="*/ 69 h 197"/>
                <a:gd name="T10" fmla="*/ 41 w 204"/>
                <a:gd name="T11" fmla="*/ 71 h 197"/>
                <a:gd name="T12" fmla="*/ 21 w 204"/>
                <a:gd name="T13" fmla="*/ 71 h 197"/>
                <a:gd name="T14" fmla="*/ 8 w 204"/>
                <a:gd name="T15" fmla="*/ 84 h 197"/>
                <a:gd name="T16" fmla="*/ 14 w 204"/>
                <a:gd name="T17" fmla="*/ 116 h 197"/>
                <a:gd name="T18" fmla="*/ 8 w 204"/>
                <a:gd name="T19" fmla="*/ 129 h 197"/>
                <a:gd name="T20" fmla="*/ 12 w 204"/>
                <a:gd name="T21" fmla="*/ 158 h 197"/>
                <a:gd name="T22" fmla="*/ 31 w 204"/>
                <a:gd name="T23" fmla="*/ 177 h 197"/>
                <a:gd name="T24" fmla="*/ 62 w 204"/>
                <a:gd name="T25" fmla="*/ 171 h 197"/>
                <a:gd name="T26" fmla="*/ 76 w 204"/>
                <a:gd name="T27" fmla="*/ 170 h 197"/>
                <a:gd name="T28" fmla="*/ 85 w 204"/>
                <a:gd name="T29" fmla="*/ 183 h 197"/>
                <a:gd name="T30" fmla="*/ 103 w 204"/>
                <a:gd name="T31" fmla="*/ 197 h 197"/>
                <a:gd name="T32" fmla="*/ 104 w 204"/>
                <a:gd name="T33" fmla="*/ 197 h 197"/>
                <a:gd name="T34" fmla="*/ 105 w 204"/>
                <a:gd name="T35" fmla="*/ 197 h 197"/>
                <a:gd name="T36" fmla="*/ 108 w 204"/>
                <a:gd name="T37" fmla="*/ 189 h 197"/>
                <a:gd name="T38" fmla="*/ 104 w 204"/>
                <a:gd name="T39" fmla="*/ 189 h 197"/>
                <a:gd name="T40" fmla="*/ 104 w 204"/>
                <a:gd name="T41" fmla="*/ 180 h 197"/>
                <a:gd name="T42" fmla="*/ 114 w 204"/>
                <a:gd name="T43" fmla="*/ 182 h 197"/>
                <a:gd name="T44" fmla="*/ 137 w 204"/>
                <a:gd name="T45" fmla="*/ 189 h 197"/>
                <a:gd name="T46" fmla="*/ 132 w 204"/>
                <a:gd name="T47" fmla="*/ 183 h 197"/>
                <a:gd name="T48" fmla="*/ 135 w 204"/>
                <a:gd name="T49" fmla="*/ 183 h 197"/>
                <a:gd name="T50" fmla="*/ 141 w 204"/>
                <a:gd name="T51" fmla="*/ 183 h 197"/>
                <a:gd name="T52" fmla="*/ 148 w 204"/>
                <a:gd name="T53" fmla="*/ 189 h 197"/>
                <a:gd name="T54" fmla="*/ 144 w 204"/>
                <a:gd name="T55" fmla="*/ 196 h 197"/>
                <a:gd name="T56" fmla="*/ 150 w 204"/>
                <a:gd name="T57" fmla="*/ 195 h 197"/>
                <a:gd name="T58" fmla="*/ 162 w 204"/>
                <a:gd name="T59" fmla="*/ 186 h 197"/>
                <a:gd name="T60" fmla="*/ 163 w 204"/>
                <a:gd name="T61" fmla="*/ 183 h 197"/>
                <a:gd name="T62" fmla="*/ 159 w 204"/>
                <a:gd name="T63" fmla="*/ 182 h 197"/>
                <a:gd name="T64" fmla="*/ 156 w 204"/>
                <a:gd name="T65" fmla="*/ 182 h 197"/>
                <a:gd name="T66" fmla="*/ 156 w 204"/>
                <a:gd name="T67" fmla="*/ 180 h 197"/>
                <a:gd name="T68" fmla="*/ 160 w 204"/>
                <a:gd name="T69" fmla="*/ 178 h 197"/>
                <a:gd name="T70" fmla="*/ 166 w 204"/>
                <a:gd name="T71" fmla="*/ 177 h 197"/>
                <a:gd name="T72" fmla="*/ 166 w 204"/>
                <a:gd name="T73" fmla="*/ 176 h 197"/>
                <a:gd name="T74" fmla="*/ 164 w 204"/>
                <a:gd name="T75" fmla="*/ 156 h 197"/>
                <a:gd name="T76" fmla="*/ 160 w 204"/>
                <a:gd name="T77" fmla="*/ 148 h 197"/>
                <a:gd name="T78" fmla="*/ 158 w 204"/>
                <a:gd name="T79" fmla="*/ 143 h 197"/>
                <a:gd name="T80" fmla="*/ 147 w 204"/>
                <a:gd name="T81" fmla="*/ 121 h 197"/>
                <a:gd name="T82" fmla="*/ 142 w 204"/>
                <a:gd name="T83" fmla="*/ 106 h 197"/>
                <a:gd name="T84" fmla="*/ 153 w 204"/>
                <a:gd name="T85" fmla="*/ 89 h 197"/>
                <a:gd name="T86" fmla="*/ 180 w 204"/>
                <a:gd name="T87" fmla="*/ 53 h 197"/>
                <a:gd name="T88" fmla="*/ 204 w 204"/>
                <a:gd name="T89" fmla="*/ 26 h 197"/>
                <a:gd name="T90" fmla="*/ 204 w 204"/>
                <a:gd name="T91" fmla="*/ 25 h 197"/>
                <a:gd name="T92" fmla="*/ 177 w 204"/>
                <a:gd name="T93" fmla="*/ 30 h 197"/>
                <a:gd name="T94" fmla="*/ 166 w 204"/>
                <a:gd name="T95" fmla="*/ 32 h 197"/>
                <a:gd name="T96" fmla="*/ 159 w 204"/>
                <a:gd name="T97" fmla="*/ 25 h 197"/>
                <a:gd name="T98" fmla="*/ 149 w 204"/>
                <a:gd name="T99" fmla="*/ 18 h 197"/>
                <a:gd name="T100" fmla="*/ 148 w 204"/>
                <a:gd name="T101" fmla="*/ 11 h 197"/>
                <a:gd name="T102" fmla="*/ 125 w 204"/>
                <a:gd name="T103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04" h="197">
                  <a:moveTo>
                    <a:pt x="125" y="0"/>
                  </a:moveTo>
                  <a:cubicBezTo>
                    <a:pt x="79" y="9"/>
                    <a:pt x="79" y="9"/>
                    <a:pt x="79" y="9"/>
                  </a:cubicBezTo>
                  <a:cubicBezTo>
                    <a:pt x="79" y="9"/>
                    <a:pt x="58" y="31"/>
                    <a:pt x="77" y="52"/>
                  </a:cubicBezTo>
                  <a:cubicBezTo>
                    <a:pt x="77" y="52"/>
                    <a:pt x="82" y="62"/>
                    <a:pt x="65" y="59"/>
                  </a:cubicBezTo>
                  <a:cubicBezTo>
                    <a:pt x="48" y="69"/>
                    <a:pt x="48" y="69"/>
                    <a:pt x="48" y="69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41" y="71"/>
                    <a:pt x="35" y="82"/>
                    <a:pt x="21" y="71"/>
                  </a:cubicBezTo>
                  <a:cubicBezTo>
                    <a:pt x="21" y="71"/>
                    <a:pt x="5" y="69"/>
                    <a:pt x="8" y="84"/>
                  </a:cubicBezTo>
                  <a:cubicBezTo>
                    <a:pt x="11" y="100"/>
                    <a:pt x="14" y="116"/>
                    <a:pt x="14" y="116"/>
                  </a:cubicBezTo>
                  <a:cubicBezTo>
                    <a:pt x="14" y="116"/>
                    <a:pt x="17" y="120"/>
                    <a:pt x="8" y="129"/>
                  </a:cubicBezTo>
                  <a:cubicBezTo>
                    <a:pt x="8" y="129"/>
                    <a:pt x="0" y="149"/>
                    <a:pt x="12" y="158"/>
                  </a:cubicBezTo>
                  <a:cubicBezTo>
                    <a:pt x="23" y="168"/>
                    <a:pt x="31" y="177"/>
                    <a:pt x="31" y="177"/>
                  </a:cubicBezTo>
                  <a:cubicBezTo>
                    <a:pt x="31" y="177"/>
                    <a:pt x="51" y="186"/>
                    <a:pt x="62" y="171"/>
                  </a:cubicBezTo>
                  <a:cubicBezTo>
                    <a:pt x="73" y="155"/>
                    <a:pt x="76" y="170"/>
                    <a:pt x="76" y="170"/>
                  </a:cubicBezTo>
                  <a:cubicBezTo>
                    <a:pt x="76" y="170"/>
                    <a:pt x="79" y="177"/>
                    <a:pt x="85" y="183"/>
                  </a:cubicBezTo>
                  <a:cubicBezTo>
                    <a:pt x="92" y="189"/>
                    <a:pt x="102" y="196"/>
                    <a:pt x="103" y="197"/>
                  </a:cubicBezTo>
                  <a:cubicBezTo>
                    <a:pt x="104" y="197"/>
                    <a:pt x="104" y="197"/>
                    <a:pt x="104" y="197"/>
                  </a:cubicBezTo>
                  <a:cubicBezTo>
                    <a:pt x="105" y="197"/>
                    <a:pt x="105" y="197"/>
                    <a:pt x="105" y="197"/>
                  </a:cubicBezTo>
                  <a:cubicBezTo>
                    <a:pt x="105" y="197"/>
                    <a:pt x="125" y="189"/>
                    <a:pt x="108" y="189"/>
                  </a:cubicBezTo>
                  <a:cubicBezTo>
                    <a:pt x="104" y="189"/>
                    <a:pt x="104" y="189"/>
                    <a:pt x="104" y="189"/>
                  </a:cubicBezTo>
                  <a:cubicBezTo>
                    <a:pt x="104" y="180"/>
                    <a:pt x="104" y="180"/>
                    <a:pt x="104" y="180"/>
                  </a:cubicBezTo>
                  <a:cubicBezTo>
                    <a:pt x="104" y="180"/>
                    <a:pt x="111" y="178"/>
                    <a:pt x="114" y="182"/>
                  </a:cubicBezTo>
                  <a:cubicBezTo>
                    <a:pt x="118" y="187"/>
                    <a:pt x="129" y="191"/>
                    <a:pt x="137" y="189"/>
                  </a:cubicBezTo>
                  <a:cubicBezTo>
                    <a:pt x="132" y="183"/>
                    <a:pt x="132" y="183"/>
                    <a:pt x="132" y="183"/>
                  </a:cubicBezTo>
                  <a:cubicBezTo>
                    <a:pt x="135" y="183"/>
                    <a:pt x="135" y="183"/>
                    <a:pt x="135" y="183"/>
                  </a:cubicBezTo>
                  <a:cubicBezTo>
                    <a:pt x="141" y="183"/>
                    <a:pt x="141" y="183"/>
                    <a:pt x="141" y="183"/>
                  </a:cubicBezTo>
                  <a:cubicBezTo>
                    <a:pt x="148" y="189"/>
                    <a:pt x="148" y="189"/>
                    <a:pt x="148" y="189"/>
                  </a:cubicBezTo>
                  <a:cubicBezTo>
                    <a:pt x="144" y="196"/>
                    <a:pt x="144" y="196"/>
                    <a:pt x="144" y="196"/>
                  </a:cubicBezTo>
                  <a:cubicBezTo>
                    <a:pt x="150" y="195"/>
                    <a:pt x="150" y="195"/>
                    <a:pt x="150" y="195"/>
                  </a:cubicBezTo>
                  <a:cubicBezTo>
                    <a:pt x="162" y="186"/>
                    <a:pt x="162" y="186"/>
                    <a:pt x="162" y="186"/>
                  </a:cubicBezTo>
                  <a:cubicBezTo>
                    <a:pt x="163" y="183"/>
                    <a:pt x="163" y="183"/>
                    <a:pt x="163" y="183"/>
                  </a:cubicBezTo>
                  <a:cubicBezTo>
                    <a:pt x="159" y="182"/>
                    <a:pt x="159" y="182"/>
                    <a:pt x="159" y="182"/>
                  </a:cubicBezTo>
                  <a:cubicBezTo>
                    <a:pt x="156" y="182"/>
                    <a:pt x="156" y="182"/>
                    <a:pt x="156" y="182"/>
                  </a:cubicBezTo>
                  <a:cubicBezTo>
                    <a:pt x="156" y="180"/>
                    <a:pt x="156" y="180"/>
                    <a:pt x="156" y="180"/>
                  </a:cubicBezTo>
                  <a:cubicBezTo>
                    <a:pt x="160" y="178"/>
                    <a:pt x="160" y="178"/>
                    <a:pt x="160" y="178"/>
                  </a:cubicBezTo>
                  <a:cubicBezTo>
                    <a:pt x="166" y="177"/>
                    <a:pt x="166" y="177"/>
                    <a:pt x="166" y="177"/>
                  </a:cubicBezTo>
                  <a:cubicBezTo>
                    <a:pt x="166" y="176"/>
                    <a:pt x="166" y="176"/>
                    <a:pt x="166" y="176"/>
                  </a:cubicBezTo>
                  <a:cubicBezTo>
                    <a:pt x="164" y="156"/>
                    <a:pt x="164" y="156"/>
                    <a:pt x="164" y="156"/>
                  </a:cubicBezTo>
                  <a:cubicBezTo>
                    <a:pt x="160" y="148"/>
                    <a:pt x="160" y="148"/>
                    <a:pt x="160" y="148"/>
                  </a:cubicBezTo>
                  <a:cubicBezTo>
                    <a:pt x="158" y="143"/>
                    <a:pt x="158" y="143"/>
                    <a:pt x="158" y="143"/>
                  </a:cubicBezTo>
                  <a:cubicBezTo>
                    <a:pt x="168" y="123"/>
                    <a:pt x="147" y="121"/>
                    <a:pt x="147" y="121"/>
                  </a:cubicBezTo>
                  <a:cubicBezTo>
                    <a:pt x="147" y="121"/>
                    <a:pt x="145" y="115"/>
                    <a:pt x="142" y="106"/>
                  </a:cubicBezTo>
                  <a:cubicBezTo>
                    <a:pt x="140" y="96"/>
                    <a:pt x="153" y="89"/>
                    <a:pt x="153" y="89"/>
                  </a:cubicBezTo>
                  <a:cubicBezTo>
                    <a:pt x="156" y="69"/>
                    <a:pt x="157" y="67"/>
                    <a:pt x="180" y="53"/>
                  </a:cubicBezTo>
                  <a:cubicBezTo>
                    <a:pt x="204" y="40"/>
                    <a:pt x="204" y="26"/>
                    <a:pt x="204" y="26"/>
                  </a:cubicBezTo>
                  <a:cubicBezTo>
                    <a:pt x="204" y="25"/>
                    <a:pt x="204" y="25"/>
                    <a:pt x="204" y="25"/>
                  </a:cubicBezTo>
                  <a:cubicBezTo>
                    <a:pt x="199" y="23"/>
                    <a:pt x="184" y="23"/>
                    <a:pt x="177" y="30"/>
                  </a:cubicBezTo>
                  <a:cubicBezTo>
                    <a:pt x="170" y="37"/>
                    <a:pt x="169" y="39"/>
                    <a:pt x="166" y="32"/>
                  </a:cubicBezTo>
                  <a:cubicBezTo>
                    <a:pt x="163" y="25"/>
                    <a:pt x="159" y="25"/>
                    <a:pt x="159" y="25"/>
                  </a:cubicBezTo>
                  <a:cubicBezTo>
                    <a:pt x="147" y="28"/>
                    <a:pt x="141" y="25"/>
                    <a:pt x="149" y="18"/>
                  </a:cubicBezTo>
                  <a:cubicBezTo>
                    <a:pt x="157" y="10"/>
                    <a:pt x="148" y="11"/>
                    <a:pt x="148" y="11"/>
                  </a:cubicBezTo>
                  <a:cubicBezTo>
                    <a:pt x="135" y="14"/>
                    <a:pt x="125" y="0"/>
                    <a:pt x="125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35" name="未知">
              <a:hlinkClick r:id="" action="ppaction://macro?name=Slide2.未知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1474787" y="4179880"/>
              <a:ext cx="282575" cy="571499"/>
            </a:xfrm>
            <a:custGeom>
              <a:avLst/>
              <a:gdLst>
                <a:gd name="T0" fmla="*/ 52 w 81"/>
                <a:gd name="T1" fmla="*/ 156 h 156"/>
                <a:gd name="T2" fmla="*/ 56 w 81"/>
                <a:gd name="T3" fmla="*/ 133 h 156"/>
                <a:gd name="T4" fmla="*/ 52 w 81"/>
                <a:gd name="T5" fmla="*/ 117 h 156"/>
                <a:gd name="T6" fmla="*/ 26 w 81"/>
                <a:gd name="T7" fmla="*/ 93 h 156"/>
                <a:gd name="T8" fmla="*/ 12 w 81"/>
                <a:gd name="T9" fmla="*/ 88 h 156"/>
                <a:gd name="T10" fmla="*/ 8 w 81"/>
                <a:gd name="T11" fmla="*/ 85 h 156"/>
                <a:gd name="T12" fmla="*/ 10 w 81"/>
                <a:gd name="T13" fmla="*/ 64 h 156"/>
                <a:gd name="T14" fmla="*/ 16 w 81"/>
                <a:gd name="T15" fmla="*/ 58 h 156"/>
                <a:gd name="T16" fmla="*/ 17 w 81"/>
                <a:gd name="T17" fmla="*/ 54 h 156"/>
                <a:gd name="T18" fmla="*/ 22 w 81"/>
                <a:gd name="T19" fmla="*/ 50 h 156"/>
                <a:gd name="T20" fmla="*/ 45 w 81"/>
                <a:gd name="T21" fmla="*/ 27 h 156"/>
                <a:gd name="T22" fmla="*/ 63 w 81"/>
                <a:gd name="T23" fmla="*/ 14 h 156"/>
                <a:gd name="T24" fmla="*/ 75 w 81"/>
                <a:gd name="T25" fmla="*/ 15 h 156"/>
                <a:gd name="T26" fmla="*/ 77 w 81"/>
                <a:gd name="T27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1" h="156">
                  <a:moveTo>
                    <a:pt x="52" y="156"/>
                  </a:moveTo>
                  <a:cubicBezTo>
                    <a:pt x="52" y="156"/>
                    <a:pt x="55" y="138"/>
                    <a:pt x="56" y="133"/>
                  </a:cubicBezTo>
                  <a:cubicBezTo>
                    <a:pt x="58" y="127"/>
                    <a:pt x="59" y="121"/>
                    <a:pt x="52" y="117"/>
                  </a:cubicBezTo>
                  <a:cubicBezTo>
                    <a:pt x="46" y="113"/>
                    <a:pt x="26" y="93"/>
                    <a:pt x="26" y="93"/>
                  </a:cubicBezTo>
                  <a:cubicBezTo>
                    <a:pt x="26" y="93"/>
                    <a:pt x="14" y="88"/>
                    <a:pt x="12" y="88"/>
                  </a:cubicBezTo>
                  <a:cubicBezTo>
                    <a:pt x="10" y="88"/>
                    <a:pt x="8" y="85"/>
                    <a:pt x="8" y="85"/>
                  </a:cubicBezTo>
                  <a:cubicBezTo>
                    <a:pt x="8" y="85"/>
                    <a:pt x="0" y="67"/>
                    <a:pt x="10" y="64"/>
                  </a:cubicBezTo>
                  <a:cubicBezTo>
                    <a:pt x="16" y="58"/>
                    <a:pt x="16" y="58"/>
                    <a:pt x="16" y="58"/>
                  </a:cubicBezTo>
                  <a:cubicBezTo>
                    <a:pt x="17" y="54"/>
                    <a:pt x="17" y="54"/>
                    <a:pt x="17" y="54"/>
                  </a:cubicBezTo>
                  <a:cubicBezTo>
                    <a:pt x="22" y="50"/>
                    <a:pt x="22" y="50"/>
                    <a:pt x="22" y="50"/>
                  </a:cubicBezTo>
                  <a:cubicBezTo>
                    <a:pt x="22" y="50"/>
                    <a:pt x="42" y="42"/>
                    <a:pt x="45" y="27"/>
                  </a:cubicBezTo>
                  <a:cubicBezTo>
                    <a:pt x="63" y="14"/>
                    <a:pt x="63" y="14"/>
                    <a:pt x="63" y="14"/>
                  </a:cubicBezTo>
                  <a:cubicBezTo>
                    <a:pt x="63" y="14"/>
                    <a:pt x="67" y="12"/>
                    <a:pt x="75" y="15"/>
                  </a:cubicBezTo>
                  <a:cubicBezTo>
                    <a:pt x="81" y="18"/>
                    <a:pt x="78" y="3"/>
                    <a:pt x="77" y="0"/>
                  </a:cubicBezTo>
                </a:path>
              </a:pathLst>
            </a:custGeom>
            <a:grpFill/>
            <a:ln w="19050" cap="flat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36" name="zhuhai">
              <a:hlinkClick r:id="" action="ppaction://macro?name=Slide2.zhuhai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2084387" y="4329105"/>
              <a:ext cx="263525" cy="238125"/>
            </a:xfrm>
            <a:custGeom>
              <a:avLst/>
              <a:gdLst>
                <a:gd name="T0" fmla="*/ 72 w 75"/>
                <a:gd name="T1" fmla="*/ 35 h 68"/>
                <a:gd name="T2" fmla="*/ 72 w 75"/>
                <a:gd name="T3" fmla="*/ 27 h 68"/>
                <a:gd name="T4" fmla="*/ 73 w 75"/>
                <a:gd name="T5" fmla="*/ 21 h 68"/>
                <a:gd name="T6" fmla="*/ 75 w 75"/>
                <a:gd name="T7" fmla="*/ 16 h 68"/>
                <a:gd name="T8" fmla="*/ 70 w 75"/>
                <a:gd name="T9" fmla="*/ 14 h 68"/>
                <a:gd name="T10" fmla="*/ 66 w 75"/>
                <a:gd name="T11" fmla="*/ 12 h 68"/>
                <a:gd name="T12" fmla="*/ 64 w 75"/>
                <a:gd name="T13" fmla="*/ 9 h 68"/>
                <a:gd name="T14" fmla="*/ 68 w 75"/>
                <a:gd name="T15" fmla="*/ 0 h 68"/>
                <a:gd name="T16" fmla="*/ 50 w 75"/>
                <a:gd name="T17" fmla="*/ 25 h 68"/>
                <a:gd name="T18" fmla="*/ 27 w 75"/>
                <a:gd name="T19" fmla="*/ 14 h 68"/>
                <a:gd name="T20" fmla="*/ 11 w 75"/>
                <a:gd name="T21" fmla="*/ 11 h 68"/>
                <a:gd name="T22" fmla="*/ 0 w 75"/>
                <a:gd name="T23" fmla="*/ 33 h 68"/>
                <a:gd name="T24" fmla="*/ 0 w 75"/>
                <a:gd name="T25" fmla="*/ 34 h 68"/>
                <a:gd name="T26" fmla="*/ 12 w 75"/>
                <a:gd name="T27" fmla="*/ 20 h 68"/>
                <a:gd name="T28" fmla="*/ 7 w 75"/>
                <a:gd name="T29" fmla="*/ 38 h 68"/>
                <a:gd name="T30" fmla="*/ 3 w 75"/>
                <a:gd name="T31" fmla="*/ 42 h 68"/>
                <a:gd name="T32" fmla="*/ 3 w 75"/>
                <a:gd name="T33" fmla="*/ 60 h 68"/>
                <a:gd name="T34" fmla="*/ 24 w 75"/>
                <a:gd name="T35" fmla="*/ 60 h 68"/>
                <a:gd name="T36" fmla="*/ 31 w 75"/>
                <a:gd name="T37" fmla="*/ 56 h 68"/>
                <a:gd name="T38" fmla="*/ 41 w 75"/>
                <a:gd name="T39" fmla="*/ 38 h 68"/>
                <a:gd name="T40" fmla="*/ 43 w 75"/>
                <a:gd name="T41" fmla="*/ 38 h 68"/>
                <a:gd name="T42" fmla="*/ 72 w 75"/>
                <a:gd name="T43" fmla="*/ 35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5" h="68">
                  <a:moveTo>
                    <a:pt x="72" y="35"/>
                  </a:moveTo>
                  <a:cubicBezTo>
                    <a:pt x="72" y="27"/>
                    <a:pt x="72" y="27"/>
                    <a:pt x="72" y="27"/>
                  </a:cubicBezTo>
                  <a:cubicBezTo>
                    <a:pt x="73" y="21"/>
                    <a:pt x="73" y="21"/>
                    <a:pt x="73" y="21"/>
                  </a:cubicBezTo>
                  <a:cubicBezTo>
                    <a:pt x="75" y="16"/>
                    <a:pt x="75" y="16"/>
                    <a:pt x="75" y="16"/>
                  </a:cubicBezTo>
                  <a:cubicBezTo>
                    <a:pt x="70" y="14"/>
                    <a:pt x="70" y="14"/>
                    <a:pt x="70" y="14"/>
                  </a:cubicBezTo>
                  <a:cubicBezTo>
                    <a:pt x="66" y="12"/>
                    <a:pt x="66" y="12"/>
                    <a:pt x="66" y="12"/>
                  </a:cubicBezTo>
                  <a:cubicBezTo>
                    <a:pt x="64" y="9"/>
                    <a:pt x="64" y="9"/>
                    <a:pt x="64" y="9"/>
                  </a:cubicBezTo>
                  <a:cubicBezTo>
                    <a:pt x="64" y="9"/>
                    <a:pt x="67" y="6"/>
                    <a:pt x="68" y="0"/>
                  </a:cubicBezTo>
                  <a:cubicBezTo>
                    <a:pt x="66" y="1"/>
                    <a:pt x="57" y="2"/>
                    <a:pt x="50" y="25"/>
                  </a:cubicBezTo>
                  <a:cubicBezTo>
                    <a:pt x="43" y="49"/>
                    <a:pt x="33" y="25"/>
                    <a:pt x="27" y="14"/>
                  </a:cubicBezTo>
                  <a:cubicBezTo>
                    <a:pt x="21" y="3"/>
                    <a:pt x="11" y="11"/>
                    <a:pt x="11" y="11"/>
                  </a:cubicBezTo>
                  <a:cubicBezTo>
                    <a:pt x="7" y="31"/>
                    <a:pt x="0" y="33"/>
                    <a:pt x="0" y="33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2" y="36"/>
                    <a:pt x="6" y="34"/>
                    <a:pt x="12" y="20"/>
                  </a:cubicBezTo>
                  <a:cubicBezTo>
                    <a:pt x="12" y="20"/>
                    <a:pt x="16" y="33"/>
                    <a:pt x="7" y="38"/>
                  </a:cubicBezTo>
                  <a:cubicBezTo>
                    <a:pt x="3" y="42"/>
                    <a:pt x="3" y="42"/>
                    <a:pt x="3" y="42"/>
                  </a:cubicBezTo>
                  <a:cubicBezTo>
                    <a:pt x="3" y="60"/>
                    <a:pt x="3" y="60"/>
                    <a:pt x="3" y="60"/>
                  </a:cubicBezTo>
                  <a:cubicBezTo>
                    <a:pt x="3" y="60"/>
                    <a:pt x="16" y="68"/>
                    <a:pt x="24" y="60"/>
                  </a:cubicBezTo>
                  <a:cubicBezTo>
                    <a:pt x="24" y="60"/>
                    <a:pt x="32" y="66"/>
                    <a:pt x="31" y="56"/>
                  </a:cubicBezTo>
                  <a:cubicBezTo>
                    <a:pt x="31" y="56"/>
                    <a:pt x="45" y="51"/>
                    <a:pt x="41" y="38"/>
                  </a:cubicBezTo>
                  <a:cubicBezTo>
                    <a:pt x="43" y="38"/>
                    <a:pt x="43" y="38"/>
                    <a:pt x="43" y="38"/>
                  </a:cubicBezTo>
                  <a:cubicBezTo>
                    <a:pt x="43" y="38"/>
                    <a:pt x="54" y="64"/>
                    <a:pt x="72" y="35"/>
                  </a:cubicBez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37" name="未知">
              <a:hlinkClick r:id="" action="ppaction://macro?name=Slide2.未知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1670049" y="4084631"/>
              <a:ext cx="484188" cy="271462"/>
            </a:xfrm>
            <a:custGeom>
              <a:avLst/>
              <a:gdLst>
                <a:gd name="T0" fmla="*/ 8 w 140"/>
                <a:gd name="T1" fmla="*/ 11 h 74"/>
                <a:gd name="T2" fmla="*/ 20 w 140"/>
                <a:gd name="T3" fmla="*/ 27 h 74"/>
                <a:gd name="T4" fmla="*/ 33 w 140"/>
                <a:gd name="T5" fmla="*/ 28 h 74"/>
                <a:gd name="T6" fmla="*/ 44 w 140"/>
                <a:gd name="T7" fmla="*/ 22 h 74"/>
                <a:gd name="T8" fmla="*/ 64 w 140"/>
                <a:gd name="T9" fmla="*/ 12 h 74"/>
                <a:gd name="T10" fmla="*/ 75 w 140"/>
                <a:gd name="T11" fmla="*/ 4 h 74"/>
                <a:gd name="T12" fmla="*/ 105 w 140"/>
                <a:gd name="T13" fmla="*/ 5 h 74"/>
                <a:gd name="T14" fmla="*/ 123 w 140"/>
                <a:gd name="T15" fmla="*/ 28 h 74"/>
                <a:gd name="T16" fmla="*/ 131 w 140"/>
                <a:gd name="T17" fmla="*/ 50 h 74"/>
                <a:gd name="T18" fmla="*/ 138 w 140"/>
                <a:gd name="T19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0" h="74">
                  <a:moveTo>
                    <a:pt x="8" y="11"/>
                  </a:moveTo>
                  <a:cubicBezTo>
                    <a:pt x="8" y="11"/>
                    <a:pt x="0" y="40"/>
                    <a:pt x="20" y="27"/>
                  </a:cubicBezTo>
                  <a:cubicBezTo>
                    <a:pt x="20" y="27"/>
                    <a:pt x="28" y="16"/>
                    <a:pt x="33" y="28"/>
                  </a:cubicBezTo>
                  <a:cubicBezTo>
                    <a:pt x="33" y="28"/>
                    <a:pt x="38" y="45"/>
                    <a:pt x="44" y="22"/>
                  </a:cubicBezTo>
                  <a:cubicBezTo>
                    <a:pt x="44" y="22"/>
                    <a:pt x="46" y="11"/>
                    <a:pt x="64" y="12"/>
                  </a:cubicBezTo>
                  <a:cubicBezTo>
                    <a:pt x="64" y="12"/>
                    <a:pt x="70" y="8"/>
                    <a:pt x="75" y="4"/>
                  </a:cubicBezTo>
                  <a:cubicBezTo>
                    <a:pt x="79" y="0"/>
                    <a:pt x="105" y="5"/>
                    <a:pt x="105" y="5"/>
                  </a:cubicBezTo>
                  <a:cubicBezTo>
                    <a:pt x="123" y="28"/>
                    <a:pt x="123" y="28"/>
                    <a:pt x="123" y="28"/>
                  </a:cubicBezTo>
                  <a:cubicBezTo>
                    <a:pt x="131" y="50"/>
                    <a:pt x="131" y="50"/>
                    <a:pt x="131" y="50"/>
                  </a:cubicBezTo>
                  <a:cubicBezTo>
                    <a:pt x="131" y="50"/>
                    <a:pt x="140" y="66"/>
                    <a:pt x="138" y="74"/>
                  </a:cubicBezTo>
                </a:path>
              </a:pathLst>
            </a:custGeom>
            <a:grpFill/>
            <a:ln w="19050" cap="flat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38" name="dongguan">
              <a:hlinkClick r:id="" action="ppaction://macro?name=Slide2.dongguan" highlightClick="1"/>
              <a:hlinkHover r:id="" action="ppaction://noaction" highlightClick="1"/>
            </p:cNvPr>
            <p:cNvSpPr>
              <a:spLocks noEditPoints="1"/>
            </p:cNvSpPr>
            <p:nvPr/>
          </p:nvSpPr>
          <p:spPr bwMode="auto">
            <a:xfrm>
              <a:off x="2285999" y="3889368"/>
              <a:ext cx="369888" cy="274638"/>
            </a:xfrm>
            <a:custGeom>
              <a:avLst/>
              <a:gdLst>
                <a:gd name="T0" fmla="*/ 105 w 106"/>
                <a:gd name="T1" fmla="*/ 38 h 73"/>
                <a:gd name="T2" fmla="*/ 101 w 106"/>
                <a:gd name="T3" fmla="*/ 27 h 73"/>
                <a:gd name="T4" fmla="*/ 91 w 106"/>
                <a:gd name="T5" fmla="*/ 28 h 73"/>
                <a:gd name="T6" fmla="*/ 88 w 106"/>
                <a:gd name="T7" fmla="*/ 26 h 73"/>
                <a:gd name="T8" fmla="*/ 70 w 106"/>
                <a:gd name="T9" fmla="*/ 10 h 73"/>
                <a:gd name="T10" fmla="*/ 46 w 106"/>
                <a:gd name="T11" fmla="*/ 7 h 73"/>
                <a:gd name="T12" fmla="*/ 1 w 106"/>
                <a:gd name="T13" fmla="*/ 22 h 73"/>
                <a:gd name="T14" fmla="*/ 1 w 106"/>
                <a:gd name="T15" fmla="*/ 22 h 73"/>
                <a:gd name="T16" fmla="*/ 16 w 106"/>
                <a:gd name="T17" fmla="*/ 40 h 73"/>
                <a:gd name="T18" fmla="*/ 17 w 106"/>
                <a:gd name="T19" fmla="*/ 42 h 73"/>
                <a:gd name="T20" fmla="*/ 33 w 106"/>
                <a:gd name="T21" fmla="*/ 70 h 73"/>
                <a:gd name="T22" fmla="*/ 33 w 106"/>
                <a:gd name="T23" fmla="*/ 70 h 73"/>
                <a:gd name="T24" fmla="*/ 63 w 106"/>
                <a:gd name="T25" fmla="*/ 53 h 73"/>
                <a:gd name="T26" fmla="*/ 88 w 106"/>
                <a:gd name="T27" fmla="*/ 62 h 73"/>
                <a:gd name="T28" fmla="*/ 98 w 106"/>
                <a:gd name="T29" fmla="*/ 72 h 73"/>
                <a:gd name="T30" fmla="*/ 102 w 106"/>
                <a:gd name="T31" fmla="*/ 73 h 73"/>
                <a:gd name="T32" fmla="*/ 104 w 106"/>
                <a:gd name="T33" fmla="*/ 61 h 73"/>
                <a:gd name="T34" fmla="*/ 105 w 106"/>
                <a:gd name="T35" fmla="*/ 38 h 73"/>
                <a:gd name="T36" fmla="*/ 1 w 106"/>
                <a:gd name="T37" fmla="*/ 22 h 73"/>
                <a:gd name="T38" fmla="*/ 0 w 106"/>
                <a:gd name="T39" fmla="*/ 27 h 73"/>
                <a:gd name="T40" fmla="*/ 1 w 106"/>
                <a:gd name="T41" fmla="*/ 22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6" h="73">
                  <a:moveTo>
                    <a:pt x="105" y="38"/>
                  </a:moveTo>
                  <a:cubicBezTo>
                    <a:pt x="103" y="28"/>
                    <a:pt x="101" y="27"/>
                    <a:pt x="101" y="27"/>
                  </a:cubicBezTo>
                  <a:cubicBezTo>
                    <a:pt x="91" y="28"/>
                    <a:pt x="91" y="28"/>
                    <a:pt x="91" y="28"/>
                  </a:cubicBezTo>
                  <a:cubicBezTo>
                    <a:pt x="88" y="26"/>
                    <a:pt x="88" y="26"/>
                    <a:pt x="88" y="26"/>
                  </a:cubicBezTo>
                  <a:cubicBezTo>
                    <a:pt x="88" y="17"/>
                    <a:pt x="82" y="9"/>
                    <a:pt x="70" y="10"/>
                  </a:cubicBezTo>
                  <a:cubicBezTo>
                    <a:pt x="58" y="11"/>
                    <a:pt x="46" y="7"/>
                    <a:pt x="46" y="7"/>
                  </a:cubicBezTo>
                  <a:cubicBezTo>
                    <a:pt x="8" y="0"/>
                    <a:pt x="1" y="22"/>
                    <a:pt x="1" y="22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1" y="22"/>
                    <a:pt x="3" y="50"/>
                    <a:pt x="16" y="40"/>
                  </a:cubicBezTo>
                  <a:cubicBezTo>
                    <a:pt x="17" y="42"/>
                    <a:pt x="17" y="42"/>
                    <a:pt x="17" y="42"/>
                  </a:cubicBezTo>
                  <a:cubicBezTo>
                    <a:pt x="17" y="42"/>
                    <a:pt x="6" y="71"/>
                    <a:pt x="33" y="70"/>
                  </a:cubicBezTo>
                  <a:cubicBezTo>
                    <a:pt x="33" y="70"/>
                    <a:pt x="33" y="70"/>
                    <a:pt x="33" y="70"/>
                  </a:cubicBezTo>
                  <a:cubicBezTo>
                    <a:pt x="43" y="48"/>
                    <a:pt x="63" y="53"/>
                    <a:pt x="63" y="53"/>
                  </a:cubicBezTo>
                  <a:cubicBezTo>
                    <a:pt x="63" y="53"/>
                    <a:pt x="79" y="59"/>
                    <a:pt x="88" y="62"/>
                  </a:cubicBezTo>
                  <a:cubicBezTo>
                    <a:pt x="96" y="65"/>
                    <a:pt x="98" y="72"/>
                    <a:pt x="98" y="72"/>
                  </a:cubicBezTo>
                  <a:cubicBezTo>
                    <a:pt x="102" y="73"/>
                    <a:pt x="102" y="73"/>
                    <a:pt x="102" y="73"/>
                  </a:cubicBezTo>
                  <a:cubicBezTo>
                    <a:pt x="104" y="61"/>
                    <a:pt x="104" y="61"/>
                    <a:pt x="104" y="61"/>
                  </a:cubicBezTo>
                  <a:cubicBezTo>
                    <a:pt x="104" y="61"/>
                    <a:pt x="106" y="47"/>
                    <a:pt x="105" y="38"/>
                  </a:cubicBezTo>
                  <a:close/>
                  <a:moveTo>
                    <a:pt x="1" y="22"/>
                  </a:moveTo>
                  <a:cubicBezTo>
                    <a:pt x="1" y="22"/>
                    <a:pt x="1" y="24"/>
                    <a:pt x="0" y="27"/>
                  </a:cubicBezTo>
                  <a:lnTo>
                    <a:pt x="1" y="22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39" name="未知">
              <a:hlinkClick r:id="" action="ppaction://macro?name=Slide2.未知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1960562" y="2876545"/>
              <a:ext cx="501650" cy="608012"/>
            </a:xfrm>
            <a:custGeom>
              <a:avLst/>
              <a:gdLst>
                <a:gd name="T0" fmla="*/ 19 w 144"/>
                <a:gd name="T1" fmla="*/ 0 h 163"/>
                <a:gd name="T2" fmla="*/ 19 w 144"/>
                <a:gd name="T3" fmla="*/ 11 h 163"/>
                <a:gd name="T4" fmla="*/ 8 w 144"/>
                <a:gd name="T5" fmla="*/ 51 h 163"/>
                <a:gd name="T6" fmla="*/ 31 w 144"/>
                <a:gd name="T7" fmla="*/ 68 h 163"/>
                <a:gd name="T8" fmla="*/ 51 w 144"/>
                <a:gd name="T9" fmla="*/ 68 h 163"/>
                <a:gd name="T10" fmla="*/ 78 w 144"/>
                <a:gd name="T11" fmla="*/ 73 h 163"/>
                <a:gd name="T12" fmla="*/ 108 w 144"/>
                <a:gd name="T13" fmla="*/ 69 h 163"/>
                <a:gd name="T14" fmla="*/ 137 w 144"/>
                <a:gd name="T15" fmla="*/ 91 h 163"/>
                <a:gd name="T16" fmla="*/ 144 w 144"/>
                <a:gd name="T17" fmla="*/ 116 h 163"/>
                <a:gd name="T18" fmla="*/ 139 w 144"/>
                <a:gd name="T19" fmla="*/ 127 h 163"/>
                <a:gd name="T20" fmla="*/ 136 w 144"/>
                <a:gd name="T21" fmla="*/ 139 h 163"/>
                <a:gd name="T22" fmla="*/ 131 w 144"/>
                <a:gd name="T23" fmla="*/ 147 h 163"/>
                <a:gd name="T24" fmla="*/ 136 w 144"/>
                <a:gd name="T25" fmla="*/ 163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4" h="163">
                  <a:moveTo>
                    <a:pt x="19" y="0"/>
                  </a:moveTo>
                  <a:cubicBezTo>
                    <a:pt x="19" y="0"/>
                    <a:pt x="28" y="2"/>
                    <a:pt x="19" y="11"/>
                  </a:cubicBezTo>
                  <a:cubicBezTo>
                    <a:pt x="10" y="20"/>
                    <a:pt x="0" y="43"/>
                    <a:pt x="8" y="51"/>
                  </a:cubicBezTo>
                  <a:cubicBezTo>
                    <a:pt x="16" y="60"/>
                    <a:pt x="24" y="76"/>
                    <a:pt x="31" y="68"/>
                  </a:cubicBezTo>
                  <a:cubicBezTo>
                    <a:pt x="31" y="68"/>
                    <a:pt x="45" y="60"/>
                    <a:pt x="51" y="68"/>
                  </a:cubicBezTo>
                  <a:cubicBezTo>
                    <a:pt x="56" y="76"/>
                    <a:pt x="73" y="74"/>
                    <a:pt x="78" y="73"/>
                  </a:cubicBezTo>
                  <a:cubicBezTo>
                    <a:pt x="84" y="73"/>
                    <a:pt x="108" y="69"/>
                    <a:pt x="108" y="69"/>
                  </a:cubicBezTo>
                  <a:cubicBezTo>
                    <a:pt x="137" y="91"/>
                    <a:pt x="137" y="91"/>
                    <a:pt x="137" y="91"/>
                  </a:cubicBezTo>
                  <a:cubicBezTo>
                    <a:pt x="144" y="116"/>
                    <a:pt x="144" y="116"/>
                    <a:pt x="144" y="116"/>
                  </a:cubicBezTo>
                  <a:cubicBezTo>
                    <a:pt x="139" y="127"/>
                    <a:pt x="139" y="127"/>
                    <a:pt x="139" y="127"/>
                  </a:cubicBezTo>
                  <a:cubicBezTo>
                    <a:pt x="136" y="139"/>
                    <a:pt x="136" y="139"/>
                    <a:pt x="136" y="139"/>
                  </a:cubicBezTo>
                  <a:cubicBezTo>
                    <a:pt x="131" y="147"/>
                    <a:pt x="131" y="147"/>
                    <a:pt x="131" y="147"/>
                  </a:cubicBezTo>
                  <a:cubicBezTo>
                    <a:pt x="136" y="163"/>
                    <a:pt x="136" y="163"/>
                    <a:pt x="136" y="163"/>
                  </a:cubicBezTo>
                </a:path>
              </a:pathLst>
            </a:custGeom>
            <a:grpFill/>
            <a:ln w="19050" cap="flat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40" name="qingyuan">
              <a:hlinkClick r:id="" action="ppaction://macro?name=Slide2.qingyuan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1441449" y="2717795"/>
              <a:ext cx="1020763" cy="1020761"/>
            </a:xfrm>
            <a:custGeom>
              <a:avLst/>
              <a:gdLst>
                <a:gd name="T0" fmla="*/ 286 w 294"/>
                <a:gd name="T1" fmla="*/ 209 h 282"/>
                <a:gd name="T2" fmla="*/ 286 w 294"/>
                <a:gd name="T3" fmla="*/ 209 h 282"/>
                <a:gd name="T4" fmla="*/ 281 w 294"/>
                <a:gd name="T5" fmla="*/ 193 h 282"/>
                <a:gd name="T6" fmla="*/ 286 w 294"/>
                <a:gd name="T7" fmla="*/ 185 h 282"/>
                <a:gd name="T8" fmla="*/ 289 w 294"/>
                <a:gd name="T9" fmla="*/ 173 h 282"/>
                <a:gd name="T10" fmla="*/ 294 w 294"/>
                <a:gd name="T11" fmla="*/ 162 h 282"/>
                <a:gd name="T12" fmla="*/ 287 w 294"/>
                <a:gd name="T13" fmla="*/ 137 h 282"/>
                <a:gd name="T14" fmla="*/ 258 w 294"/>
                <a:gd name="T15" fmla="*/ 115 h 282"/>
                <a:gd name="T16" fmla="*/ 228 w 294"/>
                <a:gd name="T17" fmla="*/ 119 h 282"/>
                <a:gd name="T18" fmla="*/ 201 w 294"/>
                <a:gd name="T19" fmla="*/ 114 h 282"/>
                <a:gd name="T20" fmla="*/ 181 w 294"/>
                <a:gd name="T21" fmla="*/ 114 h 282"/>
                <a:gd name="T22" fmla="*/ 158 w 294"/>
                <a:gd name="T23" fmla="*/ 97 h 282"/>
                <a:gd name="T24" fmla="*/ 169 w 294"/>
                <a:gd name="T25" fmla="*/ 57 h 282"/>
                <a:gd name="T26" fmla="*/ 169 w 294"/>
                <a:gd name="T27" fmla="*/ 46 h 282"/>
                <a:gd name="T28" fmla="*/ 142 w 294"/>
                <a:gd name="T29" fmla="*/ 49 h 282"/>
                <a:gd name="T30" fmla="*/ 128 w 294"/>
                <a:gd name="T31" fmla="*/ 22 h 282"/>
                <a:gd name="T32" fmla="*/ 124 w 294"/>
                <a:gd name="T33" fmla="*/ 19 h 282"/>
                <a:gd name="T34" fmla="*/ 119 w 294"/>
                <a:gd name="T35" fmla="*/ 17 h 282"/>
                <a:gd name="T36" fmla="*/ 91 w 294"/>
                <a:gd name="T37" fmla="*/ 2 h 282"/>
                <a:gd name="T38" fmla="*/ 82 w 294"/>
                <a:gd name="T39" fmla="*/ 10 h 282"/>
                <a:gd name="T40" fmla="*/ 79 w 294"/>
                <a:gd name="T41" fmla="*/ 2 h 282"/>
                <a:gd name="T42" fmla="*/ 64 w 294"/>
                <a:gd name="T43" fmla="*/ 2 h 282"/>
                <a:gd name="T44" fmla="*/ 52 w 294"/>
                <a:gd name="T45" fmla="*/ 9 h 282"/>
                <a:gd name="T46" fmla="*/ 51 w 294"/>
                <a:gd name="T47" fmla="*/ 46 h 282"/>
                <a:gd name="T48" fmla="*/ 31 w 294"/>
                <a:gd name="T49" fmla="*/ 70 h 282"/>
                <a:gd name="T50" fmla="*/ 23 w 294"/>
                <a:gd name="T51" fmla="*/ 111 h 282"/>
                <a:gd name="T52" fmla="*/ 26 w 294"/>
                <a:gd name="T53" fmla="*/ 113 h 282"/>
                <a:gd name="T54" fmla="*/ 28 w 294"/>
                <a:gd name="T55" fmla="*/ 121 h 282"/>
                <a:gd name="T56" fmla="*/ 31 w 294"/>
                <a:gd name="T57" fmla="*/ 144 h 282"/>
                <a:gd name="T58" fmla="*/ 17 w 294"/>
                <a:gd name="T59" fmla="*/ 152 h 282"/>
                <a:gd name="T60" fmla="*/ 26 w 294"/>
                <a:gd name="T61" fmla="*/ 161 h 282"/>
                <a:gd name="T62" fmla="*/ 45 w 294"/>
                <a:gd name="T63" fmla="*/ 158 h 282"/>
                <a:gd name="T64" fmla="*/ 57 w 294"/>
                <a:gd name="T65" fmla="*/ 159 h 282"/>
                <a:gd name="T66" fmla="*/ 66 w 294"/>
                <a:gd name="T67" fmla="*/ 134 h 282"/>
                <a:gd name="T68" fmla="*/ 79 w 294"/>
                <a:gd name="T69" fmla="*/ 141 h 282"/>
                <a:gd name="T70" fmla="*/ 87 w 294"/>
                <a:gd name="T71" fmla="*/ 158 h 282"/>
                <a:gd name="T72" fmla="*/ 93 w 294"/>
                <a:gd name="T73" fmla="*/ 176 h 282"/>
                <a:gd name="T74" fmla="*/ 95 w 294"/>
                <a:gd name="T75" fmla="*/ 194 h 282"/>
                <a:gd name="T76" fmla="*/ 120 w 294"/>
                <a:gd name="T77" fmla="*/ 221 h 282"/>
                <a:gd name="T78" fmla="*/ 125 w 294"/>
                <a:gd name="T79" fmla="*/ 235 h 282"/>
                <a:gd name="T80" fmla="*/ 128 w 294"/>
                <a:gd name="T81" fmla="*/ 242 h 282"/>
                <a:gd name="T82" fmla="*/ 138 w 294"/>
                <a:gd name="T83" fmla="*/ 255 h 282"/>
                <a:gd name="T84" fmla="*/ 139 w 294"/>
                <a:gd name="T85" fmla="*/ 261 h 282"/>
                <a:gd name="T86" fmla="*/ 141 w 294"/>
                <a:gd name="T87" fmla="*/ 264 h 282"/>
                <a:gd name="T88" fmla="*/ 164 w 294"/>
                <a:gd name="T89" fmla="*/ 282 h 282"/>
                <a:gd name="T90" fmla="*/ 164 w 294"/>
                <a:gd name="T91" fmla="*/ 282 h 282"/>
                <a:gd name="T92" fmla="*/ 183 w 294"/>
                <a:gd name="T93" fmla="*/ 273 h 282"/>
                <a:gd name="T94" fmla="*/ 195 w 294"/>
                <a:gd name="T95" fmla="*/ 271 h 282"/>
                <a:gd name="T96" fmla="*/ 209 w 294"/>
                <a:gd name="T97" fmla="*/ 251 h 282"/>
                <a:gd name="T98" fmla="*/ 230 w 294"/>
                <a:gd name="T99" fmla="*/ 238 h 282"/>
                <a:gd name="T100" fmla="*/ 259 w 294"/>
                <a:gd name="T101" fmla="*/ 241 h 282"/>
                <a:gd name="T102" fmla="*/ 286 w 294"/>
                <a:gd name="T103" fmla="*/ 209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94" h="282">
                  <a:moveTo>
                    <a:pt x="286" y="209"/>
                  </a:moveTo>
                  <a:cubicBezTo>
                    <a:pt x="286" y="209"/>
                    <a:pt x="286" y="209"/>
                    <a:pt x="286" y="209"/>
                  </a:cubicBezTo>
                  <a:cubicBezTo>
                    <a:pt x="281" y="193"/>
                    <a:pt x="281" y="193"/>
                    <a:pt x="281" y="193"/>
                  </a:cubicBezTo>
                  <a:cubicBezTo>
                    <a:pt x="286" y="185"/>
                    <a:pt x="286" y="185"/>
                    <a:pt x="286" y="185"/>
                  </a:cubicBezTo>
                  <a:cubicBezTo>
                    <a:pt x="289" y="173"/>
                    <a:pt x="289" y="173"/>
                    <a:pt x="289" y="173"/>
                  </a:cubicBezTo>
                  <a:cubicBezTo>
                    <a:pt x="294" y="162"/>
                    <a:pt x="294" y="162"/>
                    <a:pt x="294" y="162"/>
                  </a:cubicBezTo>
                  <a:cubicBezTo>
                    <a:pt x="287" y="137"/>
                    <a:pt x="287" y="137"/>
                    <a:pt x="287" y="137"/>
                  </a:cubicBezTo>
                  <a:cubicBezTo>
                    <a:pt x="258" y="115"/>
                    <a:pt x="258" y="115"/>
                    <a:pt x="258" y="115"/>
                  </a:cubicBezTo>
                  <a:cubicBezTo>
                    <a:pt x="258" y="115"/>
                    <a:pt x="234" y="119"/>
                    <a:pt x="228" y="119"/>
                  </a:cubicBezTo>
                  <a:cubicBezTo>
                    <a:pt x="223" y="120"/>
                    <a:pt x="206" y="122"/>
                    <a:pt x="201" y="114"/>
                  </a:cubicBezTo>
                  <a:cubicBezTo>
                    <a:pt x="195" y="106"/>
                    <a:pt x="181" y="114"/>
                    <a:pt x="181" y="114"/>
                  </a:cubicBezTo>
                  <a:cubicBezTo>
                    <a:pt x="174" y="122"/>
                    <a:pt x="166" y="106"/>
                    <a:pt x="158" y="97"/>
                  </a:cubicBezTo>
                  <a:cubicBezTo>
                    <a:pt x="150" y="89"/>
                    <a:pt x="160" y="66"/>
                    <a:pt x="169" y="57"/>
                  </a:cubicBezTo>
                  <a:cubicBezTo>
                    <a:pt x="177" y="49"/>
                    <a:pt x="170" y="46"/>
                    <a:pt x="169" y="46"/>
                  </a:cubicBezTo>
                  <a:cubicBezTo>
                    <a:pt x="165" y="50"/>
                    <a:pt x="158" y="52"/>
                    <a:pt x="142" y="49"/>
                  </a:cubicBezTo>
                  <a:cubicBezTo>
                    <a:pt x="142" y="49"/>
                    <a:pt x="131" y="41"/>
                    <a:pt x="128" y="22"/>
                  </a:cubicBezTo>
                  <a:cubicBezTo>
                    <a:pt x="124" y="19"/>
                    <a:pt x="124" y="19"/>
                    <a:pt x="124" y="19"/>
                  </a:cubicBezTo>
                  <a:cubicBezTo>
                    <a:pt x="119" y="17"/>
                    <a:pt x="119" y="17"/>
                    <a:pt x="119" y="17"/>
                  </a:cubicBezTo>
                  <a:cubicBezTo>
                    <a:pt x="91" y="2"/>
                    <a:pt x="91" y="2"/>
                    <a:pt x="91" y="2"/>
                  </a:cubicBezTo>
                  <a:cubicBezTo>
                    <a:pt x="82" y="10"/>
                    <a:pt x="82" y="10"/>
                    <a:pt x="82" y="10"/>
                  </a:cubicBezTo>
                  <a:cubicBezTo>
                    <a:pt x="79" y="2"/>
                    <a:pt x="79" y="2"/>
                    <a:pt x="79" y="2"/>
                  </a:cubicBezTo>
                  <a:cubicBezTo>
                    <a:pt x="79" y="2"/>
                    <a:pt x="68" y="0"/>
                    <a:pt x="64" y="2"/>
                  </a:cubicBezTo>
                  <a:cubicBezTo>
                    <a:pt x="59" y="4"/>
                    <a:pt x="54" y="2"/>
                    <a:pt x="52" y="9"/>
                  </a:cubicBezTo>
                  <a:cubicBezTo>
                    <a:pt x="49" y="16"/>
                    <a:pt x="43" y="33"/>
                    <a:pt x="51" y="46"/>
                  </a:cubicBezTo>
                  <a:cubicBezTo>
                    <a:pt x="59" y="59"/>
                    <a:pt x="31" y="70"/>
                    <a:pt x="31" y="70"/>
                  </a:cubicBezTo>
                  <a:cubicBezTo>
                    <a:pt x="31" y="70"/>
                    <a:pt x="0" y="89"/>
                    <a:pt x="23" y="111"/>
                  </a:cubicBezTo>
                  <a:cubicBezTo>
                    <a:pt x="26" y="113"/>
                    <a:pt x="26" y="113"/>
                    <a:pt x="26" y="113"/>
                  </a:cubicBezTo>
                  <a:cubicBezTo>
                    <a:pt x="28" y="121"/>
                    <a:pt x="28" y="121"/>
                    <a:pt x="28" y="121"/>
                  </a:cubicBezTo>
                  <a:cubicBezTo>
                    <a:pt x="28" y="121"/>
                    <a:pt x="46" y="135"/>
                    <a:pt x="31" y="144"/>
                  </a:cubicBezTo>
                  <a:cubicBezTo>
                    <a:pt x="26" y="147"/>
                    <a:pt x="21" y="149"/>
                    <a:pt x="17" y="152"/>
                  </a:cubicBezTo>
                  <a:cubicBezTo>
                    <a:pt x="26" y="161"/>
                    <a:pt x="26" y="161"/>
                    <a:pt x="26" y="161"/>
                  </a:cubicBezTo>
                  <a:cubicBezTo>
                    <a:pt x="36" y="156"/>
                    <a:pt x="45" y="158"/>
                    <a:pt x="45" y="158"/>
                  </a:cubicBezTo>
                  <a:cubicBezTo>
                    <a:pt x="57" y="159"/>
                    <a:pt x="57" y="159"/>
                    <a:pt x="57" y="159"/>
                  </a:cubicBezTo>
                  <a:cubicBezTo>
                    <a:pt x="66" y="134"/>
                    <a:pt x="66" y="134"/>
                    <a:pt x="66" y="134"/>
                  </a:cubicBezTo>
                  <a:cubicBezTo>
                    <a:pt x="66" y="134"/>
                    <a:pt x="70" y="134"/>
                    <a:pt x="79" y="141"/>
                  </a:cubicBezTo>
                  <a:cubicBezTo>
                    <a:pt x="88" y="149"/>
                    <a:pt x="90" y="150"/>
                    <a:pt x="87" y="158"/>
                  </a:cubicBezTo>
                  <a:cubicBezTo>
                    <a:pt x="85" y="167"/>
                    <a:pt x="93" y="176"/>
                    <a:pt x="93" y="176"/>
                  </a:cubicBezTo>
                  <a:cubicBezTo>
                    <a:pt x="105" y="183"/>
                    <a:pt x="95" y="194"/>
                    <a:pt x="95" y="194"/>
                  </a:cubicBezTo>
                  <a:cubicBezTo>
                    <a:pt x="134" y="201"/>
                    <a:pt x="120" y="221"/>
                    <a:pt x="120" y="221"/>
                  </a:cubicBezTo>
                  <a:cubicBezTo>
                    <a:pt x="125" y="235"/>
                    <a:pt x="125" y="235"/>
                    <a:pt x="125" y="235"/>
                  </a:cubicBezTo>
                  <a:cubicBezTo>
                    <a:pt x="128" y="242"/>
                    <a:pt x="128" y="242"/>
                    <a:pt x="128" y="242"/>
                  </a:cubicBezTo>
                  <a:cubicBezTo>
                    <a:pt x="141" y="244"/>
                    <a:pt x="138" y="255"/>
                    <a:pt x="138" y="255"/>
                  </a:cubicBezTo>
                  <a:cubicBezTo>
                    <a:pt x="139" y="261"/>
                    <a:pt x="139" y="261"/>
                    <a:pt x="139" y="261"/>
                  </a:cubicBezTo>
                  <a:cubicBezTo>
                    <a:pt x="139" y="261"/>
                    <a:pt x="141" y="264"/>
                    <a:pt x="141" y="264"/>
                  </a:cubicBezTo>
                  <a:cubicBezTo>
                    <a:pt x="164" y="282"/>
                    <a:pt x="164" y="282"/>
                    <a:pt x="164" y="282"/>
                  </a:cubicBezTo>
                  <a:cubicBezTo>
                    <a:pt x="164" y="282"/>
                    <a:pt x="164" y="282"/>
                    <a:pt x="164" y="282"/>
                  </a:cubicBezTo>
                  <a:cubicBezTo>
                    <a:pt x="164" y="282"/>
                    <a:pt x="175" y="273"/>
                    <a:pt x="183" y="273"/>
                  </a:cubicBezTo>
                  <a:cubicBezTo>
                    <a:pt x="190" y="273"/>
                    <a:pt x="195" y="271"/>
                    <a:pt x="195" y="271"/>
                  </a:cubicBezTo>
                  <a:cubicBezTo>
                    <a:pt x="195" y="271"/>
                    <a:pt x="202" y="260"/>
                    <a:pt x="209" y="251"/>
                  </a:cubicBezTo>
                  <a:cubicBezTo>
                    <a:pt x="216" y="242"/>
                    <a:pt x="230" y="238"/>
                    <a:pt x="230" y="238"/>
                  </a:cubicBezTo>
                  <a:cubicBezTo>
                    <a:pt x="244" y="247"/>
                    <a:pt x="259" y="241"/>
                    <a:pt x="259" y="241"/>
                  </a:cubicBezTo>
                  <a:cubicBezTo>
                    <a:pt x="265" y="223"/>
                    <a:pt x="286" y="209"/>
                    <a:pt x="286" y="209"/>
                  </a:cubicBez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41" name="yangjiang">
              <a:hlinkClick r:id="" action="ppaction://macro?name=Slide2.yangjiang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1095374" y="4197342"/>
              <a:ext cx="582613" cy="660399"/>
            </a:xfrm>
            <a:custGeom>
              <a:avLst/>
              <a:gdLst>
                <a:gd name="T0" fmla="*/ 161 w 167"/>
                <a:gd name="T1" fmla="*/ 114 h 181"/>
                <a:gd name="T2" fmla="*/ 134 w 167"/>
                <a:gd name="T3" fmla="*/ 91 h 181"/>
                <a:gd name="T4" fmla="*/ 121 w 167"/>
                <a:gd name="T5" fmla="*/ 86 h 181"/>
                <a:gd name="T6" fmla="*/ 117 w 167"/>
                <a:gd name="T7" fmla="*/ 83 h 181"/>
                <a:gd name="T8" fmla="*/ 119 w 167"/>
                <a:gd name="T9" fmla="*/ 61 h 181"/>
                <a:gd name="T10" fmla="*/ 125 w 167"/>
                <a:gd name="T11" fmla="*/ 56 h 181"/>
                <a:gd name="T12" fmla="*/ 126 w 167"/>
                <a:gd name="T13" fmla="*/ 51 h 181"/>
                <a:gd name="T14" fmla="*/ 131 w 167"/>
                <a:gd name="T15" fmla="*/ 48 h 181"/>
                <a:gd name="T16" fmla="*/ 142 w 167"/>
                <a:gd name="T17" fmla="*/ 41 h 181"/>
                <a:gd name="T18" fmla="*/ 142 w 167"/>
                <a:gd name="T19" fmla="*/ 41 h 181"/>
                <a:gd name="T20" fmla="*/ 114 w 167"/>
                <a:gd name="T21" fmla="*/ 14 h 181"/>
                <a:gd name="T22" fmla="*/ 103 w 167"/>
                <a:gd name="T23" fmla="*/ 10 h 181"/>
                <a:gd name="T24" fmla="*/ 90 w 167"/>
                <a:gd name="T25" fmla="*/ 1 h 181"/>
                <a:gd name="T26" fmla="*/ 83 w 167"/>
                <a:gd name="T27" fmla="*/ 4 h 181"/>
                <a:gd name="T28" fmla="*/ 65 w 167"/>
                <a:gd name="T29" fmla="*/ 23 h 181"/>
                <a:gd name="T30" fmla="*/ 65 w 167"/>
                <a:gd name="T31" fmla="*/ 25 h 181"/>
                <a:gd name="T32" fmla="*/ 41 w 167"/>
                <a:gd name="T33" fmla="*/ 52 h 181"/>
                <a:gd name="T34" fmla="*/ 13 w 167"/>
                <a:gd name="T35" fmla="*/ 88 h 181"/>
                <a:gd name="T36" fmla="*/ 3 w 167"/>
                <a:gd name="T37" fmla="*/ 105 h 181"/>
                <a:gd name="T38" fmla="*/ 8 w 167"/>
                <a:gd name="T39" fmla="*/ 120 h 181"/>
                <a:gd name="T40" fmla="*/ 19 w 167"/>
                <a:gd name="T41" fmla="*/ 142 h 181"/>
                <a:gd name="T42" fmla="*/ 20 w 167"/>
                <a:gd name="T43" fmla="*/ 147 h 181"/>
                <a:gd name="T44" fmla="*/ 25 w 167"/>
                <a:gd name="T45" fmla="*/ 155 h 181"/>
                <a:gd name="T46" fmla="*/ 26 w 167"/>
                <a:gd name="T47" fmla="*/ 176 h 181"/>
                <a:gd name="T48" fmla="*/ 27 w 167"/>
                <a:gd name="T49" fmla="*/ 177 h 181"/>
                <a:gd name="T50" fmla="*/ 30 w 167"/>
                <a:gd name="T51" fmla="*/ 177 h 181"/>
                <a:gd name="T52" fmla="*/ 31 w 167"/>
                <a:gd name="T53" fmla="*/ 171 h 181"/>
                <a:gd name="T54" fmla="*/ 34 w 167"/>
                <a:gd name="T55" fmla="*/ 174 h 181"/>
                <a:gd name="T56" fmla="*/ 36 w 167"/>
                <a:gd name="T57" fmla="*/ 180 h 181"/>
                <a:gd name="T58" fmla="*/ 55 w 167"/>
                <a:gd name="T59" fmla="*/ 181 h 181"/>
                <a:gd name="T60" fmla="*/ 56 w 167"/>
                <a:gd name="T61" fmla="*/ 175 h 181"/>
                <a:gd name="T62" fmla="*/ 59 w 167"/>
                <a:gd name="T63" fmla="*/ 175 h 181"/>
                <a:gd name="T64" fmla="*/ 66 w 167"/>
                <a:gd name="T65" fmla="*/ 179 h 181"/>
                <a:gd name="T66" fmla="*/ 68 w 167"/>
                <a:gd name="T67" fmla="*/ 174 h 181"/>
                <a:gd name="T68" fmla="*/ 68 w 167"/>
                <a:gd name="T69" fmla="*/ 171 h 181"/>
                <a:gd name="T70" fmla="*/ 82 w 167"/>
                <a:gd name="T71" fmla="*/ 168 h 181"/>
                <a:gd name="T72" fmla="*/ 78 w 167"/>
                <a:gd name="T73" fmla="*/ 149 h 181"/>
                <a:gd name="T74" fmla="*/ 72 w 167"/>
                <a:gd name="T75" fmla="*/ 144 h 181"/>
                <a:gd name="T76" fmla="*/ 74 w 167"/>
                <a:gd name="T77" fmla="*/ 141 h 181"/>
                <a:gd name="T78" fmla="*/ 84 w 167"/>
                <a:gd name="T79" fmla="*/ 141 h 181"/>
                <a:gd name="T80" fmla="*/ 95 w 167"/>
                <a:gd name="T81" fmla="*/ 141 h 181"/>
                <a:gd name="T82" fmla="*/ 97 w 167"/>
                <a:gd name="T83" fmla="*/ 147 h 181"/>
                <a:gd name="T84" fmla="*/ 95 w 167"/>
                <a:gd name="T85" fmla="*/ 151 h 181"/>
                <a:gd name="T86" fmla="*/ 95 w 167"/>
                <a:gd name="T87" fmla="*/ 154 h 181"/>
                <a:gd name="T88" fmla="*/ 100 w 167"/>
                <a:gd name="T89" fmla="*/ 156 h 181"/>
                <a:gd name="T90" fmla="*/ 103 w 167"/>
                <a:gd name="T91" fmla="*/ 157 h 181"/>
                <a:gd name="T92" fmla="*/ 105 w 167"/>
                <a:gd name="T93" fmla="*/ 159 h 181"/>
                <a:gd name="T94" fmla="*/ 101 w 167"/>
                <a:gd name="T95" fmla="*/ 161 h 181"/>
                <a:gd name="T96" fmla="*/ 97 w 167"/>
                <a:gd name="T97" fmla="*/ 162 h 181"/>
                <a:gd name="T98" fmla="*/ 91 w 167"/>
                <a:gd name="T99" fmla="*/ 176 h 181"/>
                <a:gd name="T100" fmla="*/ 95 w 167"/>
                <a:gd name="T101" fmla="*/ 177 h 181"/>
                <a:gd name="T102" fmla="*/ 106 w 167"/>
                <a:gd name="T103" fmla="*/ 170 h 181"/>
                <a:gd name="T104" fmla="*/ 111 w 167"/>
                <a:gd name="T105" fmla="*/ 158 h 181"/>
                <a:gd name="T106" fmla="*/ 115 w 167"/>
                <a:gd name="T107" fmla="*/ 144 h 181"/>
                <a:gd name="T108" fmla="*/ 132 w 167"/>
                <a:gd name="T109" fmla="*/ 141 h 181"/>
                <a:gd name="T110" fmla="*/ 141 w 167"/>
                <a:gd name="T111" fmla="*/ 137 h 181"/>
                <a:gd name="T112" fmla="*/ 149 w 167"/>
                <a:gd name="T113" fmla="*/ 131 h 181"/>
                <a:gd name="T114" fmla="*/ 160 w 167"/>
                <a:gd name="T115" fmla="*/ 152 h 181"/>
                <a:gd name="T116" fmla="*/ 161 w 167"/>
                <a:gd name="T117" fmla="*/ 152 h 181"/>
                <a:gd name="T118" fmla="*/ 165 w 167"/>
                <a:gd name="T119" fmla="*/ 130 h 181"/>
                <a:gd name="T120" fmla="*/ 161 w 167"/>
                <a:gd name="T121" fmla="*/ 114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67" h="181">
                  <a:moveTo>
                    <a:pt x="161" y="114"/>
                  </a:moveTo>
                  <a:cubicBezTo>
                    <a:pt x="155" y="110"/>
                    <a:pt x="134" y="91"/>
                    <a:pt x="134" y="91"/>
                  </a:cubicBezTo>
                  <a:cubicBezTo>
                    <a:pt x="134" y="91"/>
                    <a:pt x="123" y="86"/>
                    <a:pt x="121" y="86"/>
                  </a:cubicBezTo>
                  <a:cubicBezTo>
                    <a:pt x="119" y="86"/>
                    <a:pt x="117" y="83"/>
                    <a:pt x="117" y="83"/>
                  </a:cubicBezTo>
                  <a:cubicBezTo>
                    <a:pt x="117" y="83"/>
                    <a:pt x="109" y="65"/>
                    <a:pt x="119" y="61"/>
                  </a:cubicBezTo>
                  <a:cubicBezTo>
                    <a:pt x="125" y="56"/>
                    <a:pt x="125" y="56"/>
                    <a:pt x="125" y="56"/>
                  </a:cubicBezTo>
                  <a:cubicBezTo>
                    <a:pt x="126" y="51"/>
                    <a:pt x="126" y="51"/>
                    <a:pt x="126" y="51"/>
                  </a:cubicBezTo>
                  <a:cubicBezTo>
                    <a:pt x="131" y="48"/>
                    <a:pt x="131" y="48"/>
                    <a:pt x="131" y="48"/>
                  </a:cubicBezTo>
                  <a:cubicBezTo>
                    <a:pt x="131" y="48"/>
                    <a:pt x="136" y="45"/>
                    <a:pt x="142" y="41"/>
                  </a:cubicBezTo>
                  <a:cubicBezTo>
                    <a:pt x="142" y="41"/>
                    <a:pt x="142" y="41"/>
                    <a:pt x="142" y="41"/>
                  </a:cubicBezTo>
                  <a:cubicBezTo>
                    <a:pt x="142" y="41"/>
                    <a:pt x="117" y="43"/>
                    <a:pt x="114" y="14"/>
                  </a:cubicBezTo>
                  <a:cubicBezTo>
                    <a:pt x="114" y="14"/>
                    <a:pt x="114" y="3"/>
                    <a:pt x="103" y="10"/>
                  </a:cubicBezTo>
                  <a:cubicBezTo>
                    <a:pt x="92" y="16"/>
                    <a:pt x="87" y="13"/>
                    <a:pt x="90" y="1"/>
                  </a:cubicBezTo>
                  <a:cubicBezTo>
                    <a:pt x="90" y="1"/>
                    <a:pt x="87" y="0"/>
                    <a:pt x="83" y="4"/>
                  </a:cubicBezTo>
                  <a:cubicBezTo>
                    <a:pt x="79" y="7"/>
                    <a:pt x="65" y="23"/>
                    <a:pt x="65" y="23"/>
                  </a:cubicBezTo>
                  <a:cubicBezTo>
                    <a:pt x="65" y="25"/>
                    <a:pt x="65" y="25"/>
                    <a:pt x="65" y="25"/>
                  </a:cubicBezTo>
                  <a:cubicBezTo>
                    <a:pt x="65" y="25"/>
                    <a:pt x="64" y="39"/>
                    <a:pt x="41" y="52"/>
                  </a:cubicBezTo>
                  <a:cubicBezTo>
                    <a:pt x="18" y="66"/>
                    <a:pt x="16" y="68"/>
                    <a:pt x="13" y="88"/>
                  </a:cubicBezTo>
                  <a:cubicBezTo>
                    <a:pt x="13" y="88"/>
                    <a:pt x="0" y="95"/>
                    <a:pt x="3" y="105"/>
                  </a:cubicBezTo>
                  <a:cubicBezTo>
                    <a:pt x="5" y="114"/>
                    <a:pt x="8" y="120"/>
                    <a:pt x="8" y="120"/>
                  </a:cubicBezTo>
                  <a:cubicBezTo>
                    <a:pt x="8" y="120"/>
                    <a:pt x="29" y="122"/>
                    <a:pt x="19" y="142"/>
                  </a:cubicBezTo>
                  <a:cubicBezTo>
                    <a:pt x="20" y="147"/>
                    <a:pt x="20" y="147"/>
                    <a:pt x="20" y="147"/>
                  </a:cubicBezTo>
                  <a:cubicBezTo>
                    <a:pt x="25" y="155"/>
                    <a:pt x="25" y="155"/>
                    <a:pt x="25" y="155"/>
                  </a:cubicBezTo>
                  <a:cubicBezTo>
                    <a:pt x="26" y="176"/>
                    <a:pt x="26" y="176"/>
                    <a:pt x="26" y="176"/>
                  </a:cubicBezTo>
                  <a:cubicBezTo>
                    <a:pt x="27" y="177"/>
                    <a:pt x="27" y="177"/>
                    <a:pt x="27" y="177"/>
                  </a:cubicBezTo>
                  <a:cubicBezTo>
                    <a:pt x="30" y="177"/>
                    <a:pt x="30" y="177"/>
                    <a:pt x="30" y="177"/>
                  </a:cubicBezTo>
                  <a:cubicBezTo>
                    <a:pt x="31" y="171"/>
                    <a:pt x="31" y="171"/>
                    <a:pt x="31" y="171"/>
                  </a:cubicBezTo>
                  <a:cubicBezTo>
                    <a:pt x="34" y="174"/>
                    <a:pt x="34" y="174"/>
                    <a:pt x="34" y="174"/>
                  </a:cubicBezTo>
                  <a:cubicBezTo>
                    <a:pt x="36" y="180"/>
                    <a:pt x="36" y="180"/>
                    <a:pt x="36" y="180"/>
                  </a:cubicBezTo>
                  <a:cubicBezTo>
                    <a:pt x="55" y="181"/>
                    <a:pt x="55" y="181"/>
                    <a:pt x="55" y="181"/>
                  </a:cubicBezTo>
                  <a:cubicBezTo>
                    <a:pt x="56" y="175"/>
                    <a:pt x="56" y="175"/>
                    <a:pt x="56" y="175"/>
                  </a:cubicBezTo>
                  <a:cubicBezTo>
                    <a:pt x="59" y="175"/>
                    <a:pt x="59" y="175"/>
                    <a:pt x="59" y="175"/>
                  </a:cubicBezTo>
                  <a:cubicBezTo>
                    <a:pt x="66" y="179"/>
                    <a:pt x="66" y="179"/>
                    <a:pt x="66" y="179"/>
                  </a:cubicBezTo>
                  <a:cubicBezTo>
                    <a:pt x="68" y="174"/>
                    <a:pt x="68" y="174"/>
                    <a:pt x="68" y="174"/>
                  </a:cubicBezTo>
                  <a:cubicBezTo>
                    <a:pt x="68" y="171"/>
                    <a:pt x="68" y="171"/>
                    <a:pt x="68" y="171"/>
                  </a:cubicBezTo>
                  <a:cubicBezTo>
                    <a:pt x="68" y="171"/>
                    <a:pt x="70" y="166"/>
                    <a:pt x="82" y="168"/>
                  </a:cubicBezTo>
                  <a:cubicBezTo>
                    <a:pt x="82" y="168"/>
                    <a:pt x="89" y="153"/>
                    <a:pt x="78" y="149"/>
                  </a:cubicBezTo>
                  <a:cubicBezTo>
                    <a:pt x="72" y="144"/>
                    <a:pt x="72" y="144"/>
                    <a:pt x="72" y="144"/>
                  </a:cubicBezTo>
                  <a:cubicBezTo>
                    <a:pt x="74" y="141"/>
                    <a:pt x="74" y="141"/>
                    <a:pt x="74" y="141"/>
                  </a:cubicBezTo>
                  <a:cubicBezTo>
                    <a:pt x="74" y="141"/>
                    <a:pt x="80" y="149"/>
                    <a:pt x="84" y="141"/>
                  </a:cubicBezTo>
                  <a:cubicBezTo>
                    <a:pt x="95" y="141"/>
                    <a:pt x="95" y="141"/>
                    <a:pt x="95" y="141"/>
                  </a:cubicBezTo>
                  <a:cubicBezTo>
                    <a:pt x="97" y="147"/>
                    <a:pt x="97" y="147"/>
                    <a:pt x="97" y="147"/>
                  </a:cubicBezTo>
                  <a:cubicBezTo>
                    <a:pt x="95" y="151"/>
                    <a:pt x="95" y="151"/>
                    <a:pt x="95" y="151"/>
                  </a:cubicBezTo>
                  <a:cubicBezTo>
                    <a:pt x="95" y="154"/>
                    <a:pt x="95" y="154"/>
                    <a:pt x="95" y="154"/>
                  </a:cubicBezTo>
                  <a:cubicBezTo>
                    <a:pt x="100" y="156"/>
                    <a:pt x="100" y="156"/>
                    <a:pt x="100" y="156"/>
                  </a:cubicBezTo>
                  <a:cubicBezTo>
                    <a:pt x="103" y="157"/>
                    <a:pt x="103" y="157"/>
                    <a:pt x="103" y="157"/>
                  </a:cubicBezTo>
                  <a:cubicBezTo>
                    <a:pt x="105" y="159"/>
                    <a:pt x="105" y="159"/>
                    <a:pt x="105" y="159"/>
                  </a:cubicBezTo>
                  <a:cubicBezTo>
                    <a:pt x="101" y="161"/>
                    <a:pt x="101" y="161"/>
                    <a:pt x="101" y="161"/>
                  </a:cubicBezTo>
                  <a:cubicBezTo>
                    <a:pt x="97" y="162"/>
                    <a:pt x="97" y="162"/>
                    <a:pt x="97" y="162"/>
                  </a:cubicBezTo>
                  <a:cubicBezTo>
                    <a:pt x="97" y="162"/>
                    <a:pt x="91" y="168"/>
                    <a:pt x="91" y="176"/>
                  </a:cubicBezTo>
                  <a:cubicBezTo>
                    <a:pt x="95" y="177"/>
                    <a:pt x="95" y="177"/>
                    <a:pt x="95" y="177"/>
                  </a:cubicBezTo>
                  <a:cubicBezTo>
                    <a:pt x="106" y="170"/>
                    <a:pt x="106" y="170"/>
                    <a:pt x="106" y="170"/>
                  </a:cubicBezTo>
                  <a:cubicBezTo>
                    <a:pt x="106" y="170"/>
                    <a:pt x="132" y="168"/>
                    <a:pt x="111" y="158"/>
                  </a:cubicBezTo>
                  <a:cubicBezTo>
                    <a:pt x="111" y="158"/>
                    <a:pt x="99" y="151"/>
                    <a:pt x="115" y="144"/>
                  </a:cubicBezTo>
                  <a:cubicBezTo>
                    <a:pt x="132" y="141"/>
                    <a:pt x="132" y="141"/>
                    <a:pt x="132" y="141"/>
                  </a:cubicBezTo>
                  <a:cubicBezTo>
                    <a:pt x="141" y="137"/>
                    <a:pt x="141" y="137"/>
                    <a:pt x="141" y="137"/>
                  </a:cubicBezTo>
                  <a:cubicBezTo>
                    <a:pt x="149" y="131"/>
                    <a:pt x="149" y="131"/>
                    <a:pt x="149" y="131"/>
                  </a:cubicBezTo>
                  <a:cubicBezTo>
                    <a:pt x="149" y="131"/>
                    <a:pt x="143" y="157"/>
                    <a:pt x="160" y="152"/>
                  </a:cubicBezTo>
                  <a:cubicBezTo>
                    <a:pt x="161" y="152"/>
                    <a:pt x="161" y="152"/>
                    <a:pt x="161" y="152"/>
                  </a:cubicBezTo>
                  <a:cubicBezTo>
                    <a:pt x="161" y="148"/>
                    <a:pt x="164" y="135"/>
                    <a:pt x="165" y="130"/>
                  </a:cubicBezTo>
                  <a:cubicBezTo>
                    <a:pt x="167" y="125"/>
                    <a:pt x="167" y="118"/>
                    <a:pt x="161" y="114"/>
                  </a:cubicBez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42" name="未知">
              <a:hlinkClick r:id="" action="ppaction://macro?name=Slide2.未知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2559049" y="3448044"/>
              <a:ext cx="149225" cy="36513"/>
            </a:xfrm>
            <a:custGeom>
              <a:avLst/>
              <a:gdLst>
                <a:gd name="T0" fmla="*/ 0 w 43"/>
                <a:gd name="T1" fmla="*/ 1 h 11"/>
                <a:gd name="T2" fmla="*/ 27 w 43"/>
                <a:gd name="T3" fmla="*/ 2 h 11"/>
                <a:gd name="T4" fmla="*/ 43 w 43"/>
                <a:gd name="T5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11">
                  <a:moveTo>
                    <a:pt x="0" y="1"/>
                  </a:moveTo>
                  <a:cubicBezTo>
                    <a:pt x="0" y="1"/>
                    <a:pt x="20" y="4"/>
                    <a:pt x="27" y="2"/>
                  </a:cubicBezTo>
                  <a:cubicBezTo>
                    <a:pt x="34" y="0"/>
                    <a:pt x="43" y="11"/>
                    <a:pt x="43" y="11"/>
                  </a:cubicBezTo>
                </a:path>
              </a:pathLst>
            </a:custGeom>
            <a:grpFill/>
            <a:ln w="19050" cap="flat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43" name="shaoguan">
              <a:hlinkClick r:id="" action="ppaction://macro?name=Slide2.shaoguan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1916112" y="2524121"/>
              <a:ext cx="1003300" cy="960436"/>
            </a:xfrm>
            <a:custGeom>
              <a:avLst/>
              <a:gdLst>
                <a:gd name="T0" fmla="*/ 247 w 291"/>
                <a:gd name="T1" fmla="*/ 213 h 263"/>
                <a:gd name="T2" fmla="*/ 228 w 291"/>
                <a:gd name="T3" fmla="*/ 219 h 263"/>
                <a:gd name="T4" fmla="*/ 227 w 291"/>
                <a:gd name="T5" fmla="*/ 190 h 263"/>
                <a:gd name="T6" fmla="*/ 239 w 291"/>
                <a:gd name="T7" fmla="*/ 166 h 263"/>
                <a:gd name="T8" fmla="*/ 239 w 291"/>
                <a:gd name="T9" fmla="*/ 165 h 263"/>
                <a:gd name="T10" fmla="*/ 235 w 291"/>
                <a:gd name="T11" fmla="*/ 161 h 263"/>
                <a:gd name="T12" fmla="*/ 212 w 291"/>
                <a:gd name="T13" fmla="*/ 146 h 263"/>
                <a:gd name="T14" fmla="*/ 216 w 291"/>
                <a:gd name="T15" fmla="*/ 136 h 263"/>
                <a:gd name="T16" fmla="*/ 231 w 291"/>
                <a:gd name="T17" fmla="*/ 117 h 263"/>
                <a:gd name="T18" fmla="*/ 241 w 291"/>
                <a:gd name="T19" fmla="*/ 109 h 263"/>
                <a:gd name="T20" fmla="*/ 254 w 291"/>
                <a:gd name="T21" fmla="*/ 82 h 263"/>
                <a:gd name="T22" fmla="*/ 280 w 291"/>
                <a:gd name="T23" fmla="*/ 57 h 263"/>
                <a:gd name="T24" fmla="*/ 285 w 291"/>
                <a:gd name="T25" fmla="*/ 42 h 263"/>
                <a:gd name="T26" fmla="*/ 273 w 291"/>
                <a:gd name="T27" fmla="*/ 31 h 263"/>
                <a:gd name="T28" fmla="*/ 243 w 291"/>
                <a:gd name="T29" fmla="*/ 25 h 263"/>
                <a:gd name="T30" fmla="*/ 201 w 291"/>
                <a:gd name="T31" fmla="*/ 33 h 263"/>
                <a:gd name="T32" fmla="*/ 186 w 291"/>
                <a:gd name="T33" fmla="*/ 32 h 263"/>
                <a:gd name="T34" fmla="*/ 164 w 291"/>
                <a:gd name="T35" fmla="*/ 16 h 263"/>
                <a:gd name="T36" fmla="*/ 153 w 291"/>
                <a:gd name="T37" fmla="*/ 31 h 263"/>
                <a:gd name="T38" fmla="*/ 143 w 291"/>
                <a:gd name="T39" fmla="*/ 32 h 263"/>
                <a:gd name="T40" fmla="*/ 121 w 291"/>
                <a:gd name="T41" fmla="*/ 35 h 263"/>
                <a:gd name="T42" fmla="*/ 118 w 291"/>
                <a:gd name="T43" fmla="*/ 34 h 263"/>
                <a:gd name="T44" fmla="*/ 112 w 291"/>
                <a:gd name="T45" fmla="*/ 30 h 263"/>
                <a:gd name="T46" fmla="*/ 105 w 291"/>
                <a:gd name="T47" fmla="*/ 29 h 263"/>
                <a:gd name="T48" fmla="*/ 94 w 291"/>
                <a:gd name="T49" fmla="*/ 25 h 263"/>
                <a:gd name="T50" fmla="*/ 84 w 291"/>
                <a:gd name="T51" fmla="*/ 13 h 263"/>
                <a:gd name="T52" fmla="*/ 53 w 291"/>
                <a:gd name="T53" fmla="*/ 17 h 263"/>
                <a:gd name="T54" fmla="*/ 38 w 291"/>
                <a:gd name="T55" fmla="*/ 27 h 263"/>
                <a:gd name="T56" fmla="*/ 24 w 291"/>
                <a:gd name="T57" fmla="*/ 47 h 263"/>
                <a:gd name="T58" fmla="*/ 33 w 291"/>
                <a:gd name="T59" fmla="*/ 63 h 263"/>
                <a:gd name="T60" fmla="*/ 34 w 291"/>
                <a:gd name="T61" fmla="*/ 83 h 263"/>
                <a:gd name="T62" fmla="*/ 31 w 291"/>
                <a:gd name="T63" fmla="*/ 98 h 263"/>
                <a:gd name="T64" fmla="*/ 31 w 291"/>
                <a:gd name="T65" fmla="*/ 98 h 263"/>
                <a:gd name="T66" fmla="*/ 32 w 291"/>
                <a:gd name="T67" fmla="*/ 109 h 263"/>
                <a:gd name="T68" fmla="*/ 21 w 291"/>
                <a:gd name="T69" fmla="*/ 150 h 263"/>
                <a:gd name="T70" fmla="*/ 44 w 291"/>
                <a:gd name="T71" fmla="*/ 167 h 263"/>
                <a:gd name="T72" fmla="*/ 63 w 291"/>
                <a:gd name="T73" fmla="*/ 166 h 263"/>
                <a:gd name="T74" fmla="*/ 91 w 291"/>
                <a:gd name="T75" fmla="*/ 172 h 263"/>
                <a:gd name="T76" fmla="*/ 121 w 291"/>
                <a:gd name="T77" fmla="*/ 167 h 263"/>
                <a:gd name="T78" fmla="*/ 150 w 291"/>
                <a:gd name="T79" fmla="*/ 189 h 263"/>
                <a:gd name="T80" fmla="*/ 157 w 291"/>
                <a:gd name="T81" fmla="*/ 214 h 263"/>
                <a:gd name="T82" fmla="*/ 152 w 291"/>
                <a:gd name="T83" fmla="*/ 226 h 263"/>
                <a:gd name="T84" fmla="*/ 149 w 291"/>
                <a:gd name="T85" fmla="*/ 238 h 263"/>
                <a:gd name="T86" fmla="*/ 144 w 291"/>
                <a:gd name="T87" fmla="*/ 246 h 263"/>
                <a:gd name="T88" fmla="*/ 148 w 291"/>
                <a:gd name="T89" fmla="*/ 262 h 263"/>
                <a:gd name="T90" fmla="*/ 149 w 291"/>
                <a:gd name="T91" fmla="*/ 262 h 263"/>
                <a:gd name="T92" fmla="*/ 159 w 291"/>
                <a:gd name="T93" fmla="*/ 256 h 263"/>
                <a:gd name="T94" fmla="*/ 187 w 291"/>
                <a:gd name="T95" fmla="*/ 254 h 263"/>
                <a:gd name="T96" fmla="*/ 187 w 291"/>
                <a:gd name="T97" fmla="*/ 254 h 263"/>
                <a:gd name="T98" fmla="*/ 214 w 291"/>
                <a:gd name="T99" fmla="*/ 254 h 263"/>
                <a:gd name="T100" fmla="*/ 230 w 291"/>
                <a:gd name="T101" fmla="*/ 263 h 263"/>
                <a:gd name="T102" fmla="*/ 231 w 291"/>
                <a:gd name="T103" fmla="*/ 263 h 263"/>
                <a:gd name="T104" fmla="*/ 232 w 291"/>
                <a:gd name="T105" fmla="*/ 244 h 263"/>
                <a:gd name="T106" fmla="*/ 244 w 291"/>
                <a:gd name="T107" fmla="*/ 231 h 263"/>
                <a:gd name="T108" fmla="*/ 263 w 291"/>
                <a:gd name="T109" fmla="*/ 215 h 263"/>
                <a:gd name="T110" fmla="*/ 247 w 291"/>
                <a:gd name="T111" fmla="*/ 213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91" h="263">
                  <a:moveTo>
                    <a:pt x="247" y="213"/>
                  </a:moveTo>
                  <a:cubicBezTo>
                    <a:pt x="244" y="223"/>
                    <a:pt x="236" y="224"/>
                    <a:pt x="228" y="219"/>
                  </a:cubicBezTo>
                  <a:cubicBezTo>
                    <a:pt x="219" y="215"/>
                    <a:pt x="208" y="196"/>
                    <a:pt x="227" y="190"/>
                  </a:cubicBezTo>
                  <a:cubicBezTo>
                    <a:pt x="245" y="183"/>
                    <a:pt x="239" y="166"/>
                    <a:pt x="239" y="166"/>
                  </a:cubicBezTo>
                  <a:cubicBezTo>
                    <a:pt x="239" y="165"/>
                    <a:pt x="239" y="165"/>
                    <a:pt x="239" y="165"/>
                  </a:cubicBezTo>
                  <a:cubicBezTo>
                    <a:pt x="238" y="164"/>
                    <a:pt x="236" y="163"/>
                    <a:pt x="235" y="161"/>
                  </a:cubicBezTo>
                  <a:cubicBezTo>
                    <a:pt x="228" y="153"/>
                    <a:pt x="216" y="146"/>
                    <a:pt x="212" y="146"/>
                  </a:cubicBezTo>
                  <a:cubicBezTo>
                    <a:pt x="209" y="145"/>
                    <a:pt x="205" y="139"/>
                    <a:pt x="216" y="136"/>
                  </a:cubicBezTo>
                  <a:cubicBezTo>
                    <a:pt x="228" y="132"/>
                    <a:pt x="231" y="117"/>
                    <a:pt x="231" y="117"/>
                  </a:cubicBezTo>
                  <a:cubicBezTo>
                    <a:pt x="241" y="109"/>
                    <a:pt x="241" y="109"/>
                    <a:pt x="241" y="109"/>
                  </a:cubicBezTo>
                  <a:cubicBezTo>
                    <a:pt x="241" y="109"/>
                    <a:pt x="224" y="101"/>
                    <a:pt x="254" y="82"/>
                  </a:cubicBezTo>
                  <a:cubicBezTo>
                    <a:pt x="254" y="82"/>
                    <a:pt x="291" y="72"/>
                    <a:pt x="280" y="57"/>
                  </a:cubicBezTo>
                  <a:cubicBezTo>
                    <a:pt x="280" y="57"/>
                    <a:pt x="279" y="48"/>
                    <a:pt x="285" y="42"/>
                  </a:cubicBezTo>
                  <a:cubicBezTo>
                    <a:pt x="291" y="37"/>
                    <a:pt x="273" y="31"/>
                    <a:pt x="273" y="31"/>
                  </a:cubicBezTo>
                  <a:cubicBezTo>
                    <a:pt x="273" y="31"/>
                    <a:pt x="264" y="14"/>
                    <a:pt x="243" y="25"/>
                  </a:cubicBezTo>
                  <a:cubicBezTo>
                    <a:pt x="223" y="37"/>
                    <a:pt x="229" y="44"/>
                    <a:pt x="201" y="33"/>
                  </a:cubicBezTo>
                  <a:cubicBezTo>
                    <a:pt x="201" y="33"/>
                    <a:pt x="172" y="63"/>
                    <a:pt x="186" y="32"/>
                  </a:cubicBezTo>
                  <a:cubicBezTo>
                    <a:pt x="186" y="32"/>
                    <a:pt x="186" y="13"/>
                    <a:pt x="164" y="16"/>
                  </a:cubicBezTo>
                  <a:cubicBezTo>
                    <a:pt x="164" y="16"/>
                    <a:pt x="152" y="23"/>
                    <a:pt x="153" y="31"/>
                  </a:cubicBezTo>
                  <a:cubicBezTo>
                    <a:pt x="153" y="31"/>
                    <a:pt x="151" y="34"/>
                    <a:pt x="143" y="32"/>
                  </a:cubicBezTo>
                  <a:cubicBezTo>
                    <a:pt x="135" y="30"/>
                    <a:pt x="121" y="35"/>
                    <a:pt x="121" y="35"/>
                  </a:cubicBezTo>
                  <a:cubicBezTo>
                    <a:pt x="118" y="34"/>
                    <a:pt x="118" y="34"/>
                    <a:pt x="118" y="34"/>
                  </a:cubicBezTo>
                  <a:cubicBezTo>
                    <a:pt x="118" y="34"/>
                    <a:pt x="114" y="30"/>
                    <a:pt x="112" y="30"/>
                  </a:cubicBezTo>
                  <a:cubicBezTo>
                    <a:pt x="110" y="30"/>
                    <a:pt x="109" y="29"/>
                    <a:pt x="105" y="29"/>
                  </a:cubicBezTo>
                  <a:cubicBezTo>
                    <a:pt x="102" y="28"/>
                    <a:pt x="94" y="25"/>
                    <a:pt x="94" y="25"/>
                  </a:cubicBezTo>
                  <a:cubicBezTo>
                    <a:pt x="94" y="25"/>
                    <a:pt x="88" y="19"/>
                    <a:pt x="84" y="13"/>
                  </a:cubicBezTo>
                  <a:cubicBezTo>
                    <a:pt x="80" y="8"/>
                    <a:pt x="54" y="0"/>
                    <a:pt x="53" y="17"/>
                  </a:cubicBezTo>
                  <a:cubicBezTo>
                    <a:pt x="53" y="17"/>
                    <a:pt x="54" y="22"/>
                    <a:pt x="38" y="27"/>
                  </a:cubicBezTo>
                  <a:cubicBezTo>
                    <a:pt x="21" y="31"/>
                    <a:pt x="0" y="39"/>
                    <a:pt x="24" y="47"/>
                  </a:cubicBezTo>
                  <a:cubicBezTo>
                    <a:pt x="48" y="54"/>
                    <a:pt x="33" y="63"/>
                    <a:pt x="33" y="63"/>
                  </a:cubicBezTo>
                  <a:cubicBezTo>
                    <a:pt x="34" y="83"/>
                    <a:pt x="34" y="83"/>
                    <a:pt x="34" y="83"/>
                  </a:cubicBezTo>
                  <a:cubicBezTo>
                    <a:pt x="34" y="83"/>
                    <a:pt x="37" y="93"/>
                    <a:pt x="31" y="98"/>
                  </a:cubicBezTo>
                  <a:cubicBezTo>
                    <a:pt x="31" y="98"/>
                    <a:pt x="31" y="98"/>
                    <a:pt x="31" y="98"/>
                  </a:cubicBezTo>
                  <a:cubicBezTo>
                    <a:pt x="31" y="98"/>
                    <a:pt x="41" y="100"/>
                    <a:pt x="32" y="109"/>
                  </a:cubicBezTo>
                  <a:cubicBezTo>
                    <a:pt x="23" y="118"/>
                    <a:pt x="13" y="141"/>
                    <a:pt x="21" y="150"/>
                  </a:cubicBezTo>
                  <a:cubicBezTo>
                    <a:pt x="29" y="159"/>
                    <a:pt x="37" y="174"/>
                    <a:pt x="44" y="167"/>
                  </a:cubicBezTo>
                  <a:cubicBezTo>
                    <a:pt x="44" y="167"/>
                    <a:pt x="58" y="158"/>
                    <a:pt x="63" y="166"/>
                  </a:cubicBezTo>
                  <a:cubicBezTo>
                    <a:pt x="69" y="174"/>
                    <a:pt x="86" y="172"/>
                    <a:pt x="91" y="172"/>
                  </a:cubicBezTo>
                  <a:cubicBezTo>
                    <a:pt x="97" y="171"/>
                    <a:pt x="121" y="167"/>
                    <a:pt x="121" y="167"/>
                  </a:cubicBezTo>
                  <a:cubicBezTo>
                    <a:pt x="150" y="189"/>
                    <a:pt x="150" y="189"/>
                    <a:pt x="150" y="189"/>
                  </a:cubicBezTo>
                  <a:cubicBezTo>
                    <a:pt x="157" y="214"/>
                    <a:pt x="157" y="214"/>
                    <a:pt x="157" y="214"/>
                  </a:cubicBezTo>
                  <a:cubicBezTo>
                    <a:pt x="152" y="226"/>
                    <a:pt x="152" y="226"/>
                    <a:pt x="152" y="226"/>
                  </a:cubicBezTo>
                  <a:cubicBezTo>
                    <a:pt x="149" y="238"/>
                    <a:pt x="149" y="238"/>
                    <a:pt x="149" y="238"/>
                  </a:cubicBezTo>
                  <a:cubicBezTo>
                    <a:pt x="144" y="246"/>
                    <a:pt x="144" y="246"/>
                    <a:pt x="144" y="246"/>
                  </a:cubicBezTo>
                  <a:cubicBezTo>
                    <a:pt x="148" y="262"/>
                    <a:pt x="148" y="262"/>
                    <a:pt x="148" y="262"/>
                  </a:cubicBezTo>
                  <a:cubicBezTo>
                    <a:pt x="149" y="262"/>
                    <a:pt x="149" y="262"/>
                    <a:pt x="149" y="262"/>
                  </a:cubicBezTo>
                  <a:cubicBezTo>
                    <a:pt x="159" y="256"/>
                    <a:pt x="159" y="256"/>
                    <a:pt x="159" y="256"/>
                  </a:cubicBezTo>
                  <a:cubicBezTo>
                    <a:pt x="187" y="254"/>
                    <a:pt x="187" y="254"/>
                    <a:pt x="187" y="254"/>
                  </a:cubicBezTo>
                  <a:cubicBezTo>
                    <a:pt x="187" y="254"/>
                    <a:pt x="187" y="254"/>
                    <a:pt x="187" y="254"/>
                  </a:cubicBezTo>
                  <a:cubicBezTo>
                    <a:pt x="187" y="254"/>
                    <a:pt x="207" y="256"/>
                    <a:pt x="214" y="254"/>
                  </a:cubicBezTo>
                  <a:cubicBezTo>
                    <a:pt x="222" y="252"/>
                    <a:pt x="230" y="263"/>
                    <a:pt x="230" y="263"/>
                  </a:cubicBezTo>
                  <a:cubicBezTo>
                    <a:pt x="231" y="263"/>
                    <a:pt x="231" y="263"/>
                    <a:pt x="231" y="263"/>
                  </a:cubicBezTo>
                  <a:cubicBezTo>
                    <a:pt x="230" y="256"/>
                    <a:pt x="231" y="249"/>
                    <a:pt x="232" y="244"/>
                  </a:cubicBezTo>
                  <a:cubicBezTo>
                    <a:pt x="233" y="229"/>
                    <a:pt x="244" y="231"/>
                    <a:pt x="244" y="231"/>
                  </a:cubicBezTo>
                  <a:cubicBezTo>
                    <a:pt x="244" y="231"/>
                    <a:pt x="256" y="228"/>
                    <a:pt x="263" y="215"/>
                  </a:cubicBezTo>
                  <a:cubicBezTo>
                    <a:pt x="270" y="201"/>
                    <a:pt x="247" y="213"/>
                    <a:pt x="247" y="213"/>
                  </a:cubicBez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44" name="未知">
              <a:hlinkClick r:id="" action="ppaction://macro?name=Slide2.未知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2981324" y="3246433"/>
              <a:ext cx="1039813" cy="908048"/>
            </a:xfrm>
            <a:custGeom>
              <a:avLst/>
              <a:gdLst>
                <a:gd name="T0" fmla="*/ 301 w 301"/>
                <a:gd name="T1" fmla="*/ 0 h 249"/>
                <a:gd name="T2" fmla="*/ 284 w 301"/>
                <a:gd name="T3" fmla="*/ 15 h 249"/>
                <a:gd name="T4" fmla="*/ 245 w 301"/>
                <a:gd name="T5" fmla="*/ 59 h 249"/>
                <a:gd name="T6" fmla="*/ 240 w 301"/>
                <a:gd name="T7" fmla="*/ 76 h 249"/>
                <a:gd name="T8" fmla="*/ 196 w 301"/>
                <a:gd name="T9" fmla="*/ 95 h 249"/>
                <a:gd name="T10" fmla="*/ 189 w 301"/>
                <a:gd name="T11" fmla="*/ 100 h 249"/>
                <a:gd name="T12" fmla="*/ 172 w 301"/>
                <a:gd name="T13" fmla="*/ 99 h 249"/>
                <a:gd name="T14" fmla="*/ 145 w 301"/>
                <a:gd name="T15" fmla="*/ 100 h 249"/>
                <a:gd name="T16" fmla="*/ 134 w 301"/>
                <a:gd name="T17" fmla="*/ 113 h 249"/>
                <a:gd name="T18" fmla="*/ 117 w 301"/>
                <a:gd name="T19" fmla="*/ 120 h 249"/>
                <a:gd name="T20" fmla="*/ 90 w 301"/>
                <a:gd name="T21" fmla="*/ 146 h 249"/>
                <a:gd name="T22" fmla="*/ 55 w 301"/>
                <a:gd name="T23" fmla="*/ 192 h 249"/>
                <a:gd name="T24" fmla="*/ 18 w 301"/>
                <a:gd name="T25" fmla="*/ 210 h 249"/>
                <a:gd name="T26" fmla="*/ 16 w 301"/>
                <a:gd name="T27" fmla="*/ 236 h 249"/>
                <a:gd name="T28" fmla="*/ 26 w 301"/>
                <a:gd name="T29" fmla="*/ 249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01" h="249">
                  <a:moveTo>
                    <a:pt x="301" y="0"/>
                  </a:moveTo>
                  <a:cubicBezTo>
                    <a:pt x="301" y="0"/>
                    <a:pt x="295" y="13"/>
                    <a:pt x="284" y="15"/>
                  </a:cubicBezTo>
                  <a:cubicBezTo>
                    <a:pt x="284" y="15"/>
                    <a:pt x="264" y="50"/>
                    <a:pt x="245" y="59"/>
                  </a:cubicBezTo>
                  <a:cubicBezTo>
                    <a:pt x="245" y="59"/>
                    <a:pt x="240" y="64"/>
                    <a:pt x="240" y="76"/>
                  </a:cubicBezTo>
                  <a:cubicBezTo>
                    <a:pt x="240" y="76"/>
                    <a:pt x="212" y="68"/>
                    <a:pt x="196" y="95"/>
                  </a:cubicBezTo>
                  <a:cubicBezTo>
                    <a:pt x="189" y="100"/>
                    <a:pt x="189" y="100"/>
                    <a:pt x="189" y="100"/>
                  </a:cubicBezTo>
                  <a:cubicBezTo>
                    <a:pt x="189" y="100"/>
                    <a:pt x="181" y="100"/>
                    <a:pt x="172" y="99"/>
                  </a:cubicBezTo>
                  <a:cubicBezTo>
                    <a:pt x="163" y="98"/>
                    <a:pt x="147" y="100"/>
                    <a:pt x="145" y="100"/>
                  </a:cubicBezTo>
                  <a:cubicBezTo>
                    <a:pt x="143" y="101"/>
                    <a:pt x="134" y="105"/>
                    <a:pt x="134" y="113"/>
                  </a:cubicBezTo>
                  <a:cubicBezTo>
                    <a:pt x="134" y="121"/>
                    <a:pt x="124" y="121"/>
                    <a:pt x="117" y="120"/>
                  </a:cubicBezTo>
                  <a:cubicBezTo>
                    <a:pt x="117" y="120"/>
                    <a:pt x="102" y="127"/>
                    <a:pt x="90" y="146"/>
                  </a:cubicBezTo>
                  <a:cubicBezTo>
                    <a:pt x="79" y="166"/>
                    <a:pt x="55" y="192"/>
                    <a:pt x="55" y="192"/>
                  </a:cubicBezTo>
                  <a:cubicBezTo>
                    <a:pt x="55" y="192"/>
                    <a:pt x="40" y="203"/>
                    <a:pt x="18" y="210"/>
                  </a:cubicBezTo>
                  <a:cubicBezTo>
                    <a:pt x="18" y="210"/>
                    <a:pt x="0" y="213"/>
                    <a:pt x="16" y="236"/>
                  </a:cubicBezTo>
                  <a:cubicBezTo>
                    <a:pt x="26" y="249"/>
                    <a:pt x="26" y="249"/>
                    <a:pt x="26" y="249"/>
                  </a:cubicBezTo>
                </a:path>
              </a:pathLst>
            </a:custGeom>
            <a:grpFill/>
            <a:ln w="19050" cap="flat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45" name="未知">
              <a:hlinkClick r:id="" action="ppaction://macro?name=Slide2.未知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2646362" y="4084631"/>
              <a:ext cx="177800" cy="85725"/>
            </a:xfrm>
            <a:custGeom>
              <a:avLst/>
              <a:gdLst>
                <a:gd name="T0" fmla="*/ 0 w 51"/>
                <a:gd name="T1" fmla="*/ 4 h 23"/>
                <a:gd name="T2" fmla="*/ 12 w 51"/>
                <a:gd name="T3" fmla="*/ 3 h 23"/>
                <a:gd name="T4" fmla="*/ 34 w 51"/>
                <a:gd name="T5" fmla="*/ 18 h 23"/>
                <a:gd name="T6" fmla="*/ 51 w 51"/>
                <a:gd name="T7" fmla="*/ 2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" h="23">
                  <a:moveTo>
                    <a:pt x="0" y="4"/>
                  </a:moveTo>
                  <a:cubicBezTo>
                    <a:pt x="0" y="4"/>
                    <a:pt x="4" y="5"/>
                    <a:pt x="12" y="3"/>
                  </a:cubicBezTo>
                  <a:cubicBezTo>
                    <a:pt x="19" y="0"/>
                    <a:pt x="30" y="5"/>
                    <a:pt x="34" y="18"/>
                  </a:cubicBezTo>
                  <a:cubicBezTo>
                    <a:pt x="34" y="18"/>
                    <a:pt x="38" y="23"/>
                    <a:pt x="51" y="21"/>
                  </a:cubicBezTo>
                </a:path>
              </a:pathLst>
            </a:custGeom>
            <a:grpFill/>
            <a:ln w="19050" cap="flat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46" name="shenzhen">
              <a:hlinkClick r:id="" action="ppaction://macro?name=Slide2.shenzhen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2400299" y="4065581"/>
              <a:ext cx="466725" cy="273050"/>
            </a:xfrm>
            <a:custGeom>
              <a:avLst/>
              <a:gdLst>
                <a:gd name="T0" fmla="*/ 123 w 136"/>
                <a:gd name="T1" fmla="*/ 26 h 73"/>
                <a:gd name="T2" fmla="*/ 122 w 136"/>
                <a:gd name="T3" fmla="*/ 26 h 73"/>
                <a:gd name="T4" fmla="*/ 105 w 136"/>
                <a:gd name="T5" fmla="*/ 23 h 73"/>
                <a:gd name="T6" fmla="*/ 83 w 136"/>
                <a:gd name="T7" fmla="*/ 7 h 73"/>
                <a:gd name="T8" fmla="*/ 72 w 136"/>
                <a:gd name="T9" fmla="*/ 9 h 73"/>
                <a:gd name="T10" fmla="*/ 72 w 136"/>
                <a:gd name="T11" fmla="*/ 9 h 73"/>
                <a:gd name="T12" fmla="*/ 71 w 136"/>
                <a:gd name="T13" fmla="*/ 13 h 73"/>
                <a:gd name="T14" fmla="*/ 69 w 136"/>
                <a:gd name="T15" fmla="*/ 24 h 73"/>
                <a:gd name="T16" fmla="*/ 65 w 136"/>
                <a:gd name="T17" fmla="*/ 24 h 73"/>
                <a:gd name="T18" fmla="*/ 55 w 136"/>
                <a:gd name="T19" fmla="*/ 14 h 73"/>
                <a:gd name="T20" fmla="*/ 30 w 136"/>
                <a:gd name="T21" fmla="*/ 4 h 73"/>
                <a:gd name="T22" fmla="*/ 0 w 136"/>
                <a:gd name="T23" fmla="*/ 22 h 73"/>
                <a:gd name="T24" fmla="*/ 0 w 136"/>
                <a:gd name="T25" fmla="*/ 22 h 73"/>
                <a:gd name="T26" fmla="*/ 0 w 136"/>
                <a:gd name="T27" fmla="*/ 22 h 73"/>
                <a:gd name="T28" fmla="*/ 5 w 136"/>
                <a:gd name="T29" fmla="*/ 22 h 73"/>
                <a:gd name="T30" fmla="*/ 23 w 136"/>
                <a:gd name="T31" fmla="*/ 54 h 73"/>
                <a:gd name="T32" fmla="*/ 25 w 136"/>
                <a:gd name="T33" fmla="*/ 64 h 73"/>
                <a:gd name="T34" fmla="*/ 28 w 136"/>
                <a:gd name="T35" fmla="*/ 64 h 73"/>
                <a:gd name="T36" fmla="*/ 42 w 136"/>
                <a:gd name="T37" fmla="*/ 60 h 73"/>
                <a:gd name="T38" fmla="*/ 72 w 136"/>
                <a:gd name="T39" fmla="*/ 56 h 73"/>
                <a:gd name="T40" fmla="*/ 99 w 136"/>
                <a:gd name="T41" fmla="*/ 49 h 73"/>
                <a:gd name="T42" fmla="*/ 113 w 136"/>
                <a:gd name="T43" fmla="*/ 67 h 73"/>
                <a:gd name="T44" fmla="*/ 128 w 136"/>
                <a:gd name="T45" fmla="*/ 62 h 73"/>
                <a:gd name="T46" fmla="*/ 119 w 136"/>
                <a:gd name="T47" fmla="*/ 51 h 73"/>
                <a:gd name="T48" fmla="*/ 124 w 136"/>
                <a:gd name="T49" fmla="*/ 44 h 73"/>
                <a:gd name="T50" fmla="*/ 122 w 136"/>
                <a:gd name="T51" fmla="*/ 37 h 73"/>
                <a:gd name="T52" fmla="*/ 122 w 136"/>
                <a:gd name="T53" fmla="*/ 26 h 73"/>
                <a:gd name="T54" fmla="*/ 123 w 136"/>
                <a:gd name="T55" fmla="*/ 26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36" h="73">
                  <a:moveTo>
                    <a:pt x="123" y="26"/>
                  </a:moveTo>
                  <a:cubicBezTo>
                    <a:pt x="122" y="26"/>
                    <a:pt x="122" y="26"/>
                    <a:pt x="122" y="26"/>
                  </a:cubicBezTo>
                  <a:cubicBezTo>
                    <a:pt x="109" y="28"/>
                    <a:pt x="105" y="23"/>
                    <a:pt x="105" y="23"/>
                  </a:cubicBezTo>
                  <a:cubicBezTo>
                    <a:pt x="101" y="9"/>
                    <a:pt x="90" y="5"/>
                    <a:pt x="83" y="7"/>
                  </a:cubicBezTo>
                  <a:cubicBezTo>
                    <a:pt x="75" y="10"/>
                    <a:pt x="72" y="9"/>
                    <a:pt x="72" y="9"/>
                  </a:cubicBezTo>
                  <a:cubicBezTo>
                    <a:pt x="72" y="9"/>
                    <a:pt x="72" y="9"/>
                    <a:pt x="72" y="9"/>
                  </a:cubicBezTo>
                  <a:cubicBezTo>
                    <a:pt x="71" y="12"/>
                    <a:pt x="71" y="13"/>
                    <a:pt x="71" y="13"/>
                  </a:cubicBezTo>
                  <a:cubicBezTo>
                    <a:pt x="69" y="24"/>
                    <a:pt x="69" y="24"/>
                    <a:pt x="69" y="24"/>
                  </a:cubicBezTo>
                  <a:cubicBezTo>
                    <a:pt x="65" y="24"/>
                    <a:pt x="65" y="24"/>
                    <a:pt x="65" y="24"/>
                  </a:cubicBezTo>
                  <a:cubicBezTo>
                    <a:pt x="65" y="24"/>
                    <a:pt x="63" y="17"/>
                    <a:pt x="55" y="14"/>
                  </a:cubicBezTo>
                  <a:cubicBezTo>
                    <a:pt x="46" y="10"/>
                    <a:pt x="30" y="4"/>
                    <a:pt x="30" y="4"/>
                  </a:cubicBezTo>
                  <a:cubicBezTo>
                    <a:pt x="30" y="4"/>
                    <a:pt x="10" y="0"/>
                    <a:pt x="0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5" y="22"/>
                    <a:pt x="9" y="42"/>
                    <a:pt x="23" y="54"/>
                  </a:cubicBezTo>
                  <a:cubicBezTo>
                    <a:pt x="23" y="54"/>
                    <a:pt x="28" y="60"/>
                    <a:pt x="25" y="64"/>
                  </a:cubicBezTo>
                  <a:cubicBezTo>
                    <a:pt x="28" y="64"/>
                    <a:pt x="28" y="64"/>
                    <a:pt x="28" y="64"/>
                  </a:cubicBezTo>
                  <a:cubicBezTo>
                    <a:pt x="28" y="64"/>
                    <a:pt x="33" y="56"/>
                    <a:pt x="42" y="60"/>
                  </a:cubicBezTo>
                  <a:cubicBezTo>
                    <a:pt x="52" y="65"/>
                    <a:pt x="72" y="56"/>
                    <a:pt x="72" y="56"/>
                  </a:cubicBezTo>
                  <a:cubicBezTo>
                    <a:pt x="99" y="49"/>
                    <a:pt x="99" y="49"/>
                    <a:pt x="99" y="49"/>
                  </a:cubicBezTo>
                  <a:cubicBezTo>
                    <a:pt x="99" y="49"/>
                    <a:pt x="113" y="48"/>
                    <a:pt x="113" y="67"/>
                  </a:cubicBezTo>
                  <a:cubicBezTo>
                    <a:pt x="113" y="67"/>
                    <a:pt x="122" y="73"/>
                    <a:pt x="128" y="62"/>
                  </a:cubicBezTo>
                  <a:cubicBezTo>
                    <a:pt x="135" y="52"/>
                    <a:pt x="119" y="51"/>
                    <a:pt x="119" y="51"/>
                  </a:cubicBezTo>
                  <a:cubicBezTo>
                    <a:pt x="119" y="51"/>
                    <a:pt x="113" y="50"/>
                    <a:pt x="124" y="44"/>
                  </a:cubicBezTo>
                  <a:cubicBezTo>
                    <a:pt x="124" y="44"/>
                    <a:pt x="136" y="37"/>
                    <a:pt x="122" y="37"/>
                  </a:cubicBezTo>
                  <a:cubicBezTo>
                    <a:pt x="122" y="37"/>
                    <a:pt x="111" y="39"/>
                    <a:pt x="122" y="26"/>
                  </a:cubicBezTo>
                  <a:lnTo>
                    <a:pt x="123" y="26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47" name="未知">
              <a:hlinkClick r:id="" action="ppaction://macro?name=Slide2.未知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3194049" y="3035295"/>
              <a:ext cx="174625" cy="722312"/>
            </a:xfrm>
            <a:custGeom>
              <a:avLst/>
              <a:gdLst>
                <a:gd name="T0" fmla="*/ 37 w 51"/>
                <a:gd name="T1" fmla="*/ 0 h 199"/>
                <a:gd name="T2" fmla="*/ 31 w 51"/>
                <a:gd name="T3" fmla="*/ 20 h 199"/>
                <a:gd name="T4" fmla="*/ 40 w 51"/>
                <a:gd name="T5" fmla="*/ 47 h 199"/>
                <a:gd name="T6" fmla="*/ 36 w 51"/>
                <a:gd name="T7" fmla="*/ 68 h 199"/>
                <a:gd name="T8" fmla="*/ 31 w 51"/>
                <a:gd name="T9" fmla="*/ 73 h 199"/>
                <a:gd name="T10" fmla="*/ 20 w 51"/>
                <a:gd name="T11" fmla="*/ 84 h 199"/>
                <a:gd name="T12" fmla="*/ 15 w 51"/>
                <a:gd name="T13" fmla="*/ 118 h 199"/>
                <a:gd name="T14" fmla="*/ 14 w 51"/>
                <a:gd name="T15" fmla="*/ 142 h 199"/>
                <a:gd name="T16" fmla="*/ 22 w 51"/>
                <a:gd name="T17" fmla="*/ 160 h 199"/>
                <a:gd name="T18" fmla="*/ 32 w 51"/>
                <a:gd name="T19" fmla="*/ 19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" h="199">
                  <a:moveTo>
                    <a:pt x="37" y="0"/>
                  </a:moveTo>
                  <a:cubicBezTo>
                    <a:pt x="37" y="0"/>
                    <a:pt x="22" y="10"/>
                    <a:pt x="31" y="20"/>
                  </a:cubicBezTo>
                  <a:cubicBezTo>
                    <a:pt x="40" y="31"/>
                    <a:pt x="40" y="47"/>
                    <a:pt x="40" y="47"/>
                  </a:cubicBezTo>
                  <a:cubicBezTo>
                    <a:pt x="40" y="47"/>
                    <a:pt x="51" y="70"/>
                    <a:pt x="36" y="68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1" y="73"/>
                    <a:pt x="27" y="84"/>
                    <a:pt x="20" y="84"/>
                  </a:cubicBezTo>
                  <a:cubicBezTo>
                    <a:pt x="20" y="84"/>
                    <a:pt x="22" y="104"/>
                    <a:pt x="15" y="118"/>
                  </a:cubicBezTo>
                  <a:cubicBezTo>
                    <a:pt x="7" y="131"/>
                    <a:pt x="0" y="137"/>
                    <a:pt x="14" y="142"/>
                  </a:cubicBezTo>
                  <a:cubicBezTo>
                    <a:pt x="29" y="147"/>
                    <a:pt x="22" y="160"/>
                    <a:pt x="22" y="160"/>
                  </a:cubicBezTo>
                  <a:cubicBezTo>
                    <a:pt x="22" y="160"/>
                    <a:pt x="22" y="195"/>
                    <a:pt x="32" y="199"/>
                  </a:cubicBezTo>
                </a:path>
              </a:pathLst>
            </a:custGeom>
            <a:grpFill/>
            <a:ln w="19050" cap="flat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48" name="未知">
              <a:hlinkClick r:id="" action="ppaction://macro?name=Slide2.未知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3368674" y="3686169"/>
              <a:ext cx="336550" cy="334962"/>
            </a:xfrm>
            <a:custGeom>
              <a:avLst/>
              <a:gdLst>
                <a:gd name="T0" fmla="*/ 0 w 96"/>
                <a:gd name="T1" fmla="*/ 0 h 93"/>
                <a:gd name="T2" fmla="*/ 20 w 96"/>
                <a:gd name="T3" fmla="*/ 21 h 93"/>
                <a:gd name="T4" fmla="*/ 24 w 96"/>
                <a:gd name="T5" fmla="*/ 28 h 93"/>
                <a:gd name="T6" fmla="*/ 24 w 96"/>
                <a:gd name="T7" fmla="*/ 33 h 93"/>
                <a:gd name="T8" fmla="*/ 21 w 96"/>
                <a:gd name="T9" fmla="*/ 40 h 93"/>
                <a:gd name="T10" fmla="*/ 23 w 96"/>
                <a:gd name="T11" fmla="*/ 52 h 93"/>
                <a:gd name="T12" fmla="*/ 32 w 96"/>
                <a:gd name="T13" fmla="*/ 56 h 93"/>
                <a:gd name="T14" fmla="*/ 42 w 96"/>
                <a:gd name="T15" fmla="*/ 81 h 93"/>
                <a:gd name="T16" fmla="*/ 59 w 96"/>
                <a:gd name="T17" fmla="*/ 89 h 93"/>
                <a:gd name="T18" fmla="*/ 74 w 96"/>
                <a:gd name="T19" fmla="*/ 93 h 93"/>
                <a:gd name="T20" fmla="*/ 82 w 96"/>
                <a:gd name="T21" fmla="*/ 91 h 93"/>
                <a:gd name="T22" fmla="*/ 88 w 96"/>
                <a:gd name="T23" fmla="*/ 87 h 93"/>
                <a:gd name="T24" fmla="*/ 94 w 96"/>
                <a:gd name="T25" fmla="*/ 85 h 93"/>
                <a:gd name="T26" fmla="*/ 96 w 96"/>
                <a:gd name="T27" fmla="*/ 8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6" h="93">
                  <a:moveTo>
                    <a:pt x="0" y="0"/>
                  </a:moveTo>
                  <a:cubicBezTo>
                    <a:pt x="0" y="0"/>
                    <a:pt x="7" y="23"/>
                    <a:pt x="20" y="21"/>
                  </a:cubicBezTo>
                  <a:cubicBezTo>
                    <a:pt x="20" y="21"/>
                    <a:pt x="29" y="19"/>
                    <a:pt x="24" y="28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8" y="40"/>
                    <a:pt x="21" y="40"/>
                  </a:cubicBezTo>
                  <a:cubicBezTo>
                    <a:pt x="21" y="40"/>
                    <a:pt x="11" y="46"/>
                    <a:pt x="23" y="52"/>
                  </a:cubicBezTo>
                  <a:cubicBezTo>
                    <a:pt x="32" y="56"/>
                    <a:pt x="32" y="56"/>
                    <a:pt x="32" y="56"/>
                  </a:cubicBezTo>
                  <a:cubicBezTo>
                    <a:pt x="32" y="56"/>
                    <a:pt x="44" y="56"/>
                    <a:pt x="42" y="81"/>
                  </a:cubicBezTo>
                  <a:cubicBezTo>
                    <a:pt x="42" y="81"/>
                    <a:pt x="49" y="89"/>
                    <a:pt x="59" y="89"/>
                  </a:cubicBezTo>
                  <a:cubicBezTo>
                    <a:pt x="74" y="93"/>
                    <a:pt x="74" y="93"/>
                    <a:pt x="74" y="93"/>
                  </a:cubicBezTo>
                  <a:cubicBezTo>
                    <a:pt x="82" y="91"/>
                    <a:pt x="82" y="91"/>
                    <a:pt x="82" y="91"/>
                  </a:cubicBezTo>
                  <a:cubicBezTo>
                    <a:pt x="88" y="87"/>
                    <a:pt x="88" y="87"/>
                    <a:pt x="88" y="87"/>
                  </a:cubicBezTo>
                  <a:cubicBezTo>
                    <a:pt x="94" y="85"/>
                    <a:pt x="94" y="85"/>
                    <a:pt x="94" y="85"/>
                  </a:cubicBezTo>
                  <a:cubicBezTo>
                    <a:pt x="96" y="88"/>
                    <a:pt x="96" y="88"/>
                    <a:pt x="96" y="88"/>
                  </a:cubicBezTo>
                </a:path>
              </a:pathLst>
            </a:custGeom>
            <a:grpFill/>
            <a:ln w="19050" cap="flat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49" name="未知">
              <a:hlinkClick r:id="" action="ppaction://macro?name=Slide2.未知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3748087" y="3519482"/>
              <a:ext cx="158750" cy="185737"/>
            </a:xfrm>
            <a:custGeom>
              <a:avLst/>
              <a:gdLst>
                <a:gd name="T0" fmla="*/ 0 w 47"/>
                <a:gd name="T1" fmla="*/ 0 h 53"/>
                <a:gd name="T2" fmla="*/ 11 w 47"/>
                <a:gd name="T3" fmla="*/ 12 h 53"/>
                <a:gd name="T4" fmla="*/ 30 w 47"/>
                <a:gd name="T5" fmla="*/ 35 h 53"/>
                <a:gd name="T6" fmla="*/ 47 w 47"/>
                <a:gd name="T7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53">
                  <a:moveTo>
                    <a:pt x="0" y="0"/>
                  </a:moveTo>
                  <a:cubicBezTo>
                    <a:pt x="11" y="12"/>
                    <a:pt x="11" y="12"/>
                    <a:pt x="11" y="12"/>
                  </a:cubicBezTo>
                  <a:cubicBezTo>
                    <a:pt x="11" y="12"/>
                    <a:pt x="28" y="17"/>
                    <a:pt x="30" y="35"/>
                  </a:cubicBezTo>
                  <a:cubicBezTo>
                    <a:pt x="30" y="35"/>
                    <a:pt x="29" y="49"/>
                    <a:pt x="47" y="53"/>
                  </a:cubicBezTo>
                </a:path>
              </a:pathLst>
            </a:custGeom>
            <a:grpFill/>
            <a:ln w="19050" cap="flat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50" name="meizhou">
              <a:hlinkClick r:id="" action="ppaction://macro?name=Slide2.meizhou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3184524" y="2851145"/>
              <a:ext cx="836613" cy="906461"/>
            </a:xfrm>
            <a:custGeom>
              <a:avLst/>
              <a:gdLst>
                <a:gd name="T0" fmla="*/ 240 w 241"/>
                <a:gd name="T1" fmla="*/ 104 h 247"/>
                <a:gd name="T2" fmla="*/ 241 w 241"/>
                <a:gd name="T3" fmla="*/ 103 h 247"/>
                <a:gd name="T4" fmla="*/ 237 w 241"/>
                <a:gd name="T5" fmla="*/ 95 h 247"/>
                <a:gd name="T6" fmla="*/ 226 w 241"/>
                <a:gd name="T7" fmla="*/ 73 h 247"/>
                <a:gd name="T8" fmla="*/ 219 w 241"/>
                <a:gd name="T9" fmla="*/ 64 h 247"/>
                <a:gd name="T10" fmla="*/ 201 w 241"/>
                <a:gd name="T11" fmla="*/ 47 h 247"/>
                <a:gd name="T12" fmla="*/ 175 w 241"/>
                <a:gd name="T13" fmla="*/ 44 h 247"/>
                <a:gd name="T14" fmla="*/ 167 w 241"/>
                <a:gd name="T15" fmla="*/ 34 h 247"/>
                <a:gd name="T16" fmla="*/ 159 w 241"/>
                <a:gd name="T17" fmla="*/ 20 h 247"/>
                <a:gd name="T18" fmla="*/ 148 w 241"/>
                <a:gd name="T19" fmla="*/ 18 h 247"/>
                <a:gd name="T20" fmla="*/ 125 w 241"/>
                <a:gd name="T21" fmla="*/ 17 h 247"/>
                <a:gd name="T22" fmla="*/ 108 w 241"/>
                <a:gd name="T23" fmla="*/ 19 h 247"/>
                <a:gd name="T24" fmla="*/ 91 w 241"/>
                <a:gd name="T25" fmla="*/ 9 h 247"/>
                <a:gd name="T26" fmla="*/ 77 w 241"/>
                <a:gd name="T27" fmla="*/ 12 h 247"/>
                <a:gd name="T28" fmla="*/ 72 w 241"/>
                <a:gd name="T29" fmla="*/ 54 h 247"/>
                <a:gd name="T30" fmla="*/ 51 w 241"/>
                <a:gd name="T31" fmla="*/ 59 h 247"/>
                <a:gd name="T32" fmla="*/ 41 w 241"/>
                <a:gd name="T33" fmla="*/ 57 h 247"/>
                <a:gd name="T34" fmla="*/ 38 w 241"/>
                <a:gd name="T35" fmla="*/ 54 h 247"/>
                <a:gd name="T36" fmla="*/ 38 w 241"/>
                <a:gd name="T37" fmla="*/ 49 h 247"/>
                <a:gd name="T38" fmla="*/ 37 w 241"/>
                <a:gd name="T39" fmla="*/ 49 h 247"/>
                <a:gd name="T40" fmla="*/ 31 w 241"/>
                <a:gd name="T41" fmla="*/ 69 h 247"/>
                <a:gd name="T42" fmla="*/ 41 w 241"/>
                <a:gd name="T43" fmla="*/ 95 h 247"/>
                <a:gd name="T44" fmla="*/ 36 w 241"/>
                <a:gd name="T45" fmla="*/ 117 h 247"/>
                <a:gd name="T46" fmla="*/ 32 w 241"/>
                <a:gd name="T47" fmla="*/ 121 h 247"/>
                <a:gd name="T48" fmla="*/ 20 w 241"/>
                <a:gd name="T49" fmla="*/ 132 h 247"/>
                <a:gd name="T50" fmla="*/ 15 w 241"/>
                <a:gd name="T51" fmla="*/ 166 h 247"/>
                <a:gd name="T52" fmla="*/ 15 w 241"/>
                <a:gd name="T53" fmla="*/ 190 h 247"/>
                <a:gd name="T54" fmla="*/ 22 w 241"/>
                <a:gd name="T55" fmla="*/ 208 h 247"/>
                <a:gd name="T56" fmla="*/ 32 w 241"/>
                <a:gd name="T57" fmla="*/ 247 h 247"/>
                <a:gd name="T58" fmla="*/ 33 w 241"/>
                <a:gd name="T59" fmla="*/ 247 h 247"/>
                <a:gd name="T60" fmla="*/ 57 w 241"/>
                <a:gd name="T61" fmla="*/ 225 h 247"/>
                <a:gd name="T62" fmla="*/ 73 w 241"/>
                <a:gd name="T63" fmla="*/ 217 h 247"/>
                <a:gd name="T64" fmla="*/ 84 w 241"/>
                <a:gd name="T65" fmla="*/ 205 h 247"/>
                <a:gd name="T66" fmla="*/ 112 w 241"/>
                <a:gd name="T67" fmla="*/ 203 h 247"/>
                <a:gd name="T68" fmla="*/ 129 w 241"/>
                <a:gd name="T69" fmla="*/ 205 h 247"/>
                <a:gd name="T70" fmla="*/ 135 w 241"/>
                <a:gd name="T71" fmla="*/ 199 h 247"/>
                <a:gd name="T72" fmla="*/ 180 w 241"/>
                <a:gd name="T73" fmla="*/ 180 h 247"/>
                <a:gd name="T74" fmla="*/ 185 w 241"/>
                <a:gd name="T75" fmla="*/ 163 h 247"/>
                <a:gd name="T76" fmla="*/ 224 w 241"/>
                <a:gd name="T77" fmla="*/ 120 h 247"/>
                <a:gd name="T78" fmla="*/ 240 w 241"/>
                <a:gd name="T79" fmla="*/ 104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41" h="247">
                  <a:moveTo>
                    <a:pt x="240" y="104"/>
                  </a:moveTo>
                  <a:cubicBezTo>
                    <a:pt x="241" y="103"/>
                    <a:pt x="241" y="103"/>
                    <a:pt x="241" y="103"/>
                  </a:cubicBezTo>
                  <a:cubicBezTo>
                    <a:pt x="239" y="99"/>
                    <a:pt x="237" y="95"/>
                    <a:pt x="237" y="95"/>
                  </a:cubicBezTo>
                  <a:cubicBezTo>
                    <a:pt x="226" y="73"/>
                    <a:pt x="226" y="73"/>
                    <a:pt x="226" y="73"/>
                  </a:cubicBezTo>
                  <a:cubicBezTo>
                    <a:pt x="219" y="64"/>
                    <a:pt x="219" y="64"/>
                    <a:pt x="219" y="64"/>
                  </a:cubicBezTo>
                  <a:cubicBezTo>
                    <a:pt x="219" y="64"/>
                    <a:pt x="231" y="37"/>
                    <a:pt x="201" y="47"/>
                  </a:cubicBezTo>
                  <a:cubicBezTo>
                    <a:pt x="201" y="47"/>
                    <a:pt x="177" y="69"/>
                    <a:pt x="175" y="44"/>
                  </a:cubicBezTo>
                  <a:cubicBezTo>
                    <a:pt x="175" y="44"/>
                    <a:pt x="176" y="39"/>
                    <a:pt x="167" y="34"/>
                  </a:cubicBezTo>
                  <a:cubicBezTo>
                    <a:pt x="159" y="29"/>
                    <a:pt x="159" y="20"/>
                    <a:pt x="159" y="20"/>
                  </a:cubicBezTo>
                  <a:cubicBezTo>
                    <a:pt x="159" y="20"/>
                    <a:pt x="161" y="13"/>
                    <a:pt x="148" y="18"/>
                  </a:cubicBezTo>
                  <a:cubicBezTo>
                    <a:pt x="136" y="23"/>
                    <a:pt x="125" y="17"/>
                    <a:pt x="125" y="17"/>
                  </a:cubicBezTo>
                  <a:cubicBezTo>
                    <a:pt x="108" y="19"/>
                    <a:pt x="108" y="19"/>
                    <a:pt x="108" y="19"/>
                  </a:cubicBezTo>
                  <a:cubicBezTo>
                    <a:pt x="108" y="19"/>
                    <a:pt x="100" y="0"/>
                    <a:pt x="91" y="9"/>
                  </a:cubicBezTo>
                  <a:cubicBezTo>
                    <a:pt x="91" y="9"/>
                    <a:pt x="82" y="19"/>
                    <a:pt x="77" y="12"/>
                  </a:cubicBezTo>
                  <a:cubicBezTo>
                    <a:pt x="77" y="12"/>
                    <a:pt x="63" y="30"/>
                    <a:pt x="72" y="54"/>
                  </a:cubicBezTo>
                  <a:cubicBezTo>
                    <a:pt x="81" y="77"/>
                    <a:pt x="55" y="66"/>
                    <a:pt x="51" y="59"/>
                  </a:cubicBezTo>
                  <a:cubicBezTo>
                    <a:pt x="41" y="57"/>
                    <a:pt x="41" y="57"/>
                    <a:pt x="41" y="57"/>
                  </a:cubicBezTo>
                  <a:cubicBezTo>
                    <a:pt x="38" y="54"/>
                    <a:pt x="38" y="54"/>
                    <a:pt x="38" y="54"/>
                  </a:cubicBezTo>
                  <a:cubicBezTo>
                    <a:pt x="38" y="54"/>
                    <a:pt x="38" y="52"/>
                    <a:pt x="38" y="49"/>
                  </a:cubicBezTo>
                  <a:cubicBezTo>
                    <a:pt x="37" y="49"/>
                    <a:pt x="37" y="49"/>
                    <a:pt x="37" y="49"/>
                  </a:cubicBezTo>
                  <a:cubicBezTo>
                    <a:pt x="37" y="49"/>
                    <a:pt x="22" y="58"/>
                    <a:pt x="31" y="69"/>
                  </a:cubicBezTo>
                  <a:cubicBezTo>
                    <a:pt x="41" y="79"/>
                    <a:pt x="41" y="95"/>
                    <a:pt x="41" y="95"/>
                  </a:cubicBezTo>
                  <a:cubicBezTo>
                    <a:pt x="41" y="95"/>
                    <a:pt x="52" y="119"/>
                    <a:pt x="36" y="117"/>
                  </a:cubicBezTo>
                  <a:cubicBezTo>
                    <a:pt x="32" y="121"/>
                    <a:pt x="32" y="121"/>
                    <a:pt x="32" y="121"/>
                  </a:cubicBezTo>
                  <a:cubicBezTo>
                    <a:pt x="32" y="121"/>
                    <a:pt x="28" y="132"/>
                    <a:pt x="20" y="132"/>
                  </a:cubicBezTo>
                  <a:cubicBezTo>
                    <a:pt x="20" y="132"/>
                    <a:pt x="23" y="153"/>
                    <a:pt x="15" y="166"/>
                  </a:cubicBezTo>
                  <a:cubicBezTo>
                    <a:pt x="8" y="179"/>
                    <a:pt x="0" y="186"/>
                    <a:pt x="15" y="190"/>
                  </a:cubicBezTo>
                  <a:cubicBezTo>
                    <a:pt x="29" y="195"/>
                    <a:pt x="22" y="208"/>
                    <a:pt x="22" y="208"/>
                  </a:cubicBezTo>
                  <a:cubicBezTo>
                    <a:pt x="22" y="208"/>
                    <a:pt x="22" y="243"/>
                    <a:pt x="32" y="247"/>
                  </a:cubicBezTo>
                  <a:cubicBezTo>
                    <a:pt x="33" y="247"/>
                    <a:pt x="33" y="247"/>
                    <a:pt x="33" y="247"/>
                  </a:cubicBezTo>
                  <a:cubicBezTo>
                    <a:pt x="44" y="231"/>
                    <a:pt x="57" y="225"/>
                    <a:pt x="57" y="225"/>
                  </a:cubicBezTo>
                  <a:cubicBezTo>
                    <a:pt x="63" y="225"/>
                    <a:pt x="73" y="225"/>
                    <a:pt x="73" y="217"/>
                  </a:cubicBezTo>
                  <a:cubicBezTo>
                    <a:pt x="73" y="209"/>
                    <a:pt x="82" y="205"/>
                    <a:pt x="84" y="205"/>
                  </a:cubicBezTo>
                  <a:cubicBezTo>
                    <a:pt x="86" y="204"/>
                    <a:pt x="102" y="202"/>
                    <a:pt x="112" y="203"/>
                  </a:cubicBezTo>
                  <a:cubicBezTo>
                    <a:pt x="121" y="204"/>
                    <a:pt x="129" y="205"/>
                    <a:pt x="129" y="205"/>
                  </a:cubicBezTo>
                  <a:cubicBezTo>
                    <a:pt x="135" y="199"/>
                    <a:pt x="135" y="199"/>
                    <a:pt x="135" y="199"/>
                  </a:cubicBezTo>
                  <a:cubicBezTo>
                    <a:pt x="151" y="173"/>
                    <a:pt x="180" y="180"/>
                    <a:pt x="180" y="180"/>
                  </a:cubicBezTo>
                  <a:cubicBezTo>
                    <a:pt x="179" y="168"/>
                    <a:pt x="185" y="163"/>
                    <a:pt x="185" y="163"/>
                  </a:cubicBezTo>
                  <a:cubicBezTo>
                    <a:pt x="203" y="154"/>
                    <a:pt x="224" y="120"/>
                    <a:pt x="224" y="120"/>
                  </a:cubicBezTo>
                  <a:cubicBezTo>
                    <a:pt x="234" y="117"/>
                    <a:pt x="240" y="104"/>
                    <a:pt x="240" y="104"/>
                  </a:cubicBez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51" name="heyuan">
              <a:hlinkClick r:id="" action="ppaction://macro?name=Slide2.heyuan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2638424" y="2946395"/>
              <a:ext cx="730250" cy="960436"/>
            </a:xfrm>
            <a:custGeom>
              <a:avLst/>
              <a:gdLst>
                <a:gd name="T0" fmla="*/ 181 w 211"/>
                <a:gd name="T1" fmla="*/ 237 h 264"/>
                <a:gd name="T2" fmla="*/ 189 w 211"/>
                <a:gd name="T3" fmla="*/ 225 h 264"/>
                <a:gd name="T4" fmla="*/ 191 w 211"/>
                <a:gd name="T5" fmla="*/ 221 h 264"/>
                <a:gd name="T6" fmla="*/ 191 w 211"/>
                <a:gd name="T7" fmla="*/ 221 h 264"/>
                <a:gd name="T8" fmla="*/ 181 w 211"/>
                <a:gd name="T9" fmla="*/ 182 h 264"/>
                <a:gd name="T10" fmla="*/ 174 w 211"/>
                <a:gd name="T11" fmla="*/ 164 h 264"/>
                <a:gd name="T12" fmla="*/ 174 w 211"/>
                <a:gd name="T13" fmla="*/ 140 h 264"/>
                <a:gd name="T14" fmla="*/ 179 w 211"/>
                <a:gd name="T15" fmla="*/ 106 h 264"/>
                <a:gd name="T16" fmla="*/ 191 w 211"/>
                <a:gd name="T17" fmla="*/ 95 h 264"/>
                <a:gd name="T18" fmla="*/ 195 w 211"/>
                <a:gd name="T19" fmla="*/ 91 h 264"/>
                <a:gd name="T20" fmla="*/ 200 w 211"/>
                <a:gd name="T21" fmla="*/ 69 h 264"/>
                <a:gd name="T22" fmla="*/ 190 w 211"/>
                <a:gd name="T23" fmla="*/ 43 h 264"/>
                <a:gd name="T24" fmla="*/ 196 w 211"/>
                <a:gd name="T25" fmla="*/ 23 h 264"/>
                <a:gd name="T26" fmla="*/ 196 w 211"/>
                <a:gd name="T27" fmla="*/ 21 h 264"/>
                <a:gd name="T28" fmla="*/ 146 w 211"/>
                <a:gd name="T29" fmla="*/ 18 h 264"/>
                <a:gd name="T30" fmla="*/ 127 w 211"/>
                <a:gd name="T31" fmla="*/ 20 h 264"/>
                <a:gd name="T32" fmla="*/ 99 w 211"/>
                <a:gd name="T33" fmla="*/ 39 h 264"/>
                <a:gd name="T34" fmla="*/ 92 w 211"/>
                <a:gd name="T35" fmla="*/ 37 h 264"/>
                <a:gd name="T36" fmla="*/ 76 w 211"/>
                <a:gd name="T37" fmla="*/ 41 h 264"/>
                <a:gd name="T38" fmla="*/ 49 w 211"/>
                <a:gd name="T39" fmla="*/ 48 h 264"/>
                <a:gd name="T40" fmla="*/ 31 w 211"/>
                <a:gd name="T41" fmla="*/ 49 h 264"/>
                <a:gd name="T42" fmla="*/ 31 w 211"/>
                <a:gd name="T43" fmla="*/ 49 h 264"/>
                <a:gd name="T44" fmla="*/ 18 w 211"/>
                <a:gd name="T45" fmla="*/ 73 h 264"/>
                <a:gd name="T46" fmla="*/ 19 w 211"/>
                <a:gd name="T47" fmla="*/ 103 h 264"/>
                <a:gd name="T48" fmla="*/ 39 w 211"/>
                <a:gd name="T49" fmla="*/ 96 h 264"/>
                <a:gd name="T50" fmla="*/ 55 w 211"/>
                <a:gd name="T51" fmla="*/ 98 h 264"/>
                <a:gd name="T52" fmla="*/ 36 w 211"/>
                <a:gd name="T53" fmla="*/ 115 h 264"/>
                <a:gd name="T54" fmla="*/ 24 w 211"/>
                <a:gd name="T55" fmla="*/ 127 h 264"/>
                <a:gd name="T56" fmla="*/ 38 w 211"/>
                <a:gd name="T57" fmla="*/ 176 h 264"/>
                <a:gd name="T58" fmla="*/ 55 w 211"/>
                <a:gd name="T59" fmla="*/ 191 h 264"/>
                <a:gd name="T60" fmla="*/ 59 w 211"/>
                <a:gd name="T61" fmla="*/ 195 h 264"/>
                <a:gd name="T62" fmla="*/ 67 w 211"/>
                <a:gd name="T63" fmla="*/ 212 h 264"/>
                <a:gd name="T64" fmla="*/ 71 w 211"/>
                <a:gd name="T65" fmla="*/ 220 h 264"/>
                <a:gd name="T66" fmla="*/ 86 w 211"/>
                <a:gd name="T67" fmla="*/ 238 h 264"/>
                <a:gd name="T68" fmla="*/ 90 w 211"/>
                <a:gd name="T69" fmla="*/ 250 h 264"/>
                <a:gd name="T70" fmla="*/ 101 w 211"/>
                <a:gd name="T71" fmla="*/ 247 h 264"/>
                <a:gd name="T72" fmla="*/ 103 w 211"/>
                <a:gd name="T73" fmla="*/ 242 h 264"/>
                <a:gd name="T74" fmla="*/ 106 w 211"/>
                <a:gd name="T75" fmla="*/ 238 h 264"/>
                <a:gd name="T76" fmla="*/ 106 w 211"/>
                <a:gd name="T77" fmla="*/ 229 h 264"/>
                <a:gd name="T78" fmla="*/ 125 w 211"/>
                <a:gd name="T79" fmla="*/ 227 h 264"/>
                <a:gd name="T80" fmla="*/ 147 w 211"/>
                <a:gd name="T81" fmla="*/ 224 h 264"/>
                <a:gd name="T82" fmla="*/ 153 w 211"/>
                <a:gd name="T83" fmla="*/ 223 h 264"/>
                <a:gd name="T84" fmla="*/ 157 w 211"/>
                <a:gd name="T85" fmla="*/ 222 h 264"/>
                <a:gd name="T86" fmla="*/ 161 w 211"/>
                <a:gd name="T87" fmla="*/ 222 h 264"/>
                <a:gd name="T88" fmla="*/ 165 w 211"/>
                <a:gd name="T89" fmla="*/ 228 h 264"/>
                <a:gd name="T90" fmla="*/ 180 w 211"/>
                <a:gd name="T91" fmla="*/ 236 h 264"/>
                <a:gd name="T92" fmla="*/ 181 w 211"/>
                <a:gd name="T93" fmla="*/ 237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11" h="264">
                  <a:moveTo>
                    <a:pt x="181" y="237"/>
                  </a:moveTo>
                  <a:cubicBezTo>
                    <a:pt x="184" y="233"/>
                    <a:pt x="187" y="229"/>
                    <a:pt x="189" y="225"/>
                  </a:cubicBezTo>
                  <a:cubicBezTo>
                    <a:pt x="190" y="223"/>
                    <a:pt x="190" y="223"/>
                    <a:pt x="191" y="221"/>
                  </a:cubicBezTo>
                  <a:cubicBezTo>
                    <a:pt x="191" y="221"/>
                    <a:pt x="191" y="221"/>
                    <a:pt x="191" y="221"/>
                  </a:cubicBezTo>
                  <a:cubicBezTo>
                    <a:pt x="181" y="217"/>
                    <a:pt x="181" y="182"/>
                    <a:pt x="181" y="182"/>
                  </a:cubicBezTo>
                  <a:cubicBezTo>
                    <a:pt x="181" y="182"/>
                    <a:pt x="188" y="169"/>
                    <a:pt x="174" y="164"/>
                  </a:cubicBezTo>
                  <a:cubicBezTo>
                    <a:pt x="159" y="160"/>
                    <a:pt x="167" y="153"/>
                    <a:pt x="174" y="140"/>
                  </a:cubicBezTo>
                  <a:cubicBezTo>
                    <a:pt x="182" y="127"/>
                    <a:pt x="179" y="106"/>
                    <a:pt x="179" y="106"/>
                  </a:cubicBezTo>
                  <a:cubicBezTo>
                    <a:pt x="187" y="106"/>
                    <a:pt x="191" y="95"/>
                    <a:pt x="191" y="95"/>
                  </a:cubicBezTo>
                  <a:cubicBezTo>
                    <a:pt x="195" y="91"/>
                    <a:pt x="195" y="91"/>
                    <a:pt x="195" y="91"/>
                  </a:cubicBezTo>
                  <a:cubicBezTo>
                    <a:pt x="211" y="93"/>
                    <a:pt x="200" y="69"/>
                    <a:pt x="200" y="69"/>
                  </a:cubicBezTo>
                  <a:cubicBezTo>
                    <a:pt x="200" y="69"/>
                    <a:pt x="200" y="53"/>
                    <a:pt x="190" y="43"/>
                  </a:cubicBezTo>
                  <a:cubicBezTo>
                    <a:pt x="181" y="32"/>
                    <a:pt x="196" y="23"/>
                    <a:pt x="196" y="23"/>
                  </a:cubicBezTo>
                  <a:cubicBezTo>
                    <a:pt x="196" y="21"/>
                    <a:pt x="196" y="21"/>
                    <a:pt x="196" y="21"/>
                  </a:cubicBezTo>
                  <a:cubicBezTo>
                    <a:pt x="194" y="12"/>
                    <a:pt x="184" y="0"/>
                    <a:pt x="146" y="18"/>
                  </a:cubicBezTo>
                  <a:cubicBezTo>
                    <a:pt x="127" y="20"/>
                    <a:pt x="127" y="20"/>
                    <a:pt x="127" y="20"/>
                  </a:cubicBezTo>
                  <a:cubicBezTo>
                    <a:pt x="127" y="20"/>
                    <a:pt x="108" y="24"/>
                    <a:pt x="99" y="39"/>
                  </a:cubicBezTo>
                  <a:cubicBezTo>
                    <a:pt x="92" y="37"/>
                    <a:pt x="92" y="37"/>
                    <a:pt x="92" y="37"/>
                  </a:cubicBezTo>
                  <a:cubicBezTo>
                    <a:pt x="92" y="37"/>
                    <a:pt x="81" y="33"/>
                    <a:pt x="76" y="41"/>
                  </a:cubicBezTo>
                  <a:cubicBezTo>
                    <a:pt x="76" y="41"/>
                    <a:pt x="65" y="38"/>
                    <a:pt x="49" y="48"/>
                  </a:cubicBezTo>
                  <a:cubicBezTo>
                    <a:pt x="49" y="48"/>
                    <a:pt x="39" y="52"/>
                    <a:pt x="31" y="49"/>
                  </a:cubicBezTo>
                  <a:cubicBezTo>
                    <a:pt x="31" y="49"/>
                    <a:pt x="31" y="49"/>
                    <a:pt x="31" y="49"/>
                  </a:cubicBezTo>
                  <a:cubicBezTo>
                    <a:pt x="31" y="49"/>
                    <a:pt x="37" y="66"/>
                    <a:pt x="18" y="73"/>
                  </a:cubicBezTo>
                  <a:cubicBezTo>
                    <a:pt x="0" y="80"/>
                    <a:pt x="11" y="98"/>
                    <a:pt x="19" y="103"/>
                  </a:cubicBezTo>
                  <a:cubicBezTo>
                    <a:pt x="28" y="107"/>
                    <a:pt x="36" y="107"/>
                    <a:pt x="39" y="96"/>
                  </a:cubicBezTo>
                  <a:cubicBezTo>
                    <a:pt x="39" y="96"/>
                    <a:pt x="62" y="84"/>
                    <a:pt x="55" y="98"/>
                  </a:cubicBezTo>
                  <a:cubicBezTo>
                    <a:pt x="48" y="112"/>
                    <a:pt x="36" y="115"/>
                    <a:pt x="36" y="115"/>
                  </a:cubicBezTo>
                  <a:cubicBezTo>
                    <a:pt x="36" y="115"/>
                    <a:pt x="25" y="113"/>
                    <a:pt x="24" y="127"/>
                  </a:cubicBezTo>
                  <a:cubicBezTo>
                    <a:pt x="22" y="141"/>
                    <a:pt x="19" y="170"/>
                    <a:pt x="38" y="176"/>
                  </a:cubicBezTo>
                  <a:cubicBezTo>
                    <a:pt x="56" y="182"/>
                    <a:pt x="50" y="181"/>
                    <a:pt x="55" y="191"/>
                  </a:cubicBezTo>
                  <a:cubicBezTo>
                    <a:pt x="59" y="195"/>
                    <a:pt x="59" y="195"/>
                    <a:pt x="59" y="195"/>
                  </a:cubicBezTo>
                  <a:cubicBezTo>
                    <a:pt x="59" y="195"/>
                    <a:pt x="79" y="191"/>
                    <a:pt x="67" y="212"/>
                  </a:cubicBezTo>
                  <a:cubicBezTo>
                    <a:pt x="67" y="212"/>
                    <a:pt x="54" y="220"/>
                    <a:pt x="71" y="220"/>
                  </a:cubicBezTo>
                  <a:cubicBezTo>
                    <a:pt x="71" y="220"/>
                    <a:pt x="82" y="228"/>
                    <a:pt x="86" y="238"/>
                  </a:cubicBezTo>
                  <a:cubicBezTo>
                    <a:pt x="90" y="248"/>
                    <a:pt x="90" y="250"/>
                    <a:pt x="90" y="250"/>
                  </a:cubicBezTo>
                  <a:cubicBezTo>
                    <a:pt x="90" y="250"/>
                    <a:pt x="99" y="264"/>
                    <a:pt x="101" y="247"/>
                  </a:cubicBezTo>
                  <a:cubicBezTo>
                    <a:pt x="103" y="242"/>
                    <a:pt x="103" y="242"/>
                    <a:pt x="103" y="242"/>
                  </a:cubicBezTo>
                  <a:cubicBezTo>
                    <a:pt x="106" y="238"/>
                    <a:pt x="106" y="238"/>
                    <a:pt x="106" y="238"/>
                  </a:cubicBezTo>
                  <a:cubicBezTo>
                    <a:pt x="106" y="229"/>
                    <a:pt x="106" y="229"/>
                    <a:pt x="106" y="229"/>
                  </a:cubicBezTo>
                  <a:cubicBezTo>
                    <a:pt x="125" y="227"/>
                    <a:pt x="125" y="227"/>
                    <a:pt x="125" y="227"/>
                  </a:cubicBezTo>
                  <a:cubicBezTo>
                    <a:pt x="125" y="227"/>
                    <a:pt x="133" y="218"/>
                    <a:pt x="147" y="224"/>
                  </a:cubicBezTo>
                  <a:cubicBezTo>
                    <a:pt x="153" y="223"/>
                    <a:pt x="153" y="223"/>
                    <a:pt x="153" y="223"/>
                  </a:cubicBezTo>
                  <a:cubicBezTo>
                    <a:pt x="157" y="222"/>
                    <a:pt x="157" y="222"/>
                    <a:pt x="157" y="222"/>
                  </a:cubicBezTo>
                  <a:cubicBezTo>
                    <a:pt x="161" y="222"/>
                    <a:pt x="161" y="222"/>
                    <a:pt x="161" y="222"/>
                  </a:cubicBezTo>
                  <a:cubicBezTo>
                    <a:pt x="165" y="228"/>
                    <a:pt x="165" y="228"/>
                    <a:pt x="165" y="228"/>
                  </a:cubicBezTo>
                  <a:cubicBezTo>
                    <a:pt x="180" y="236"/>
                    <a:pt x="180" y="236"/>
                    <a:pt x="180" y="236"/>
                  </a:cubicBezTo>
                  <a:lnTo>
                    <a:pt x="181" y="237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52" name="chaozhou">
              <a:hlinkClick r:id="" action="ppaction://macro?name=Slide2.chaozhou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3748087" y="3228970"/>
              <a:ext cx="484187" cy="509587"/>
            </a:xfrm>
            <a:custGeom>
              <a:avLst/>
              <a:gdLst>
                <a:gd name="T0" fmla="*/ 123 w 140"/>
                <a:gd name="T1" fmla="*/ 110 h 138"/>
                <a:gd name="T2" fmla="*/ 98 w 140"/>
                <a:gd name="T3" fmla="*/ 80 h 138"/>
                <a:gd name="T4" fmla="*/ 88 w 140"/>
                <a:gd name="T5" fmla="*/ 53 h 138"/>
                <a:gd name="T6" fmla="*/ 82 w 140"/>
                <a:gd name="T7" fmla="*/ 41 h 138"/>
                <a:gd name="T8" fmla="*/ 83 w 140"/>
                <a:gd name="T9" fmla="*/ 32 h 138"/>
                <a:gd name="T10" fmla="*/ 88 w 140"/>
                <a:gd name="T11" fmla="*/ 22 h 138"/>
                <a:gd name="T12" fmla="*/ 88 w 140"/>
                <a:gd name="T13" fmla="*/ 16 h 138"/>
                <a:gd name="T14" fmla="*/ 88 w 140"/>
                <a:gd name="T15" fmla="*/ 11 h 138"/>
                <a:gd name="T16" fmla="*/ 81 w 140"/>
                <a:gd name="T17" fmla="*/ 3 h 138"/>
                <a:gd name="T18" fmla="*/ 80 w 140"/>
                <a:gd name="T19" fmla="*/ 0 h 138"/>
                <a:gd name="T20" fmla="*/ 80 w 140"/>
                <a:gd name="T21" fmla="*/ 0 h 138"/>
                <a:gd name="T22" fmla="*/ 63 w 140"/>
                <a:gd name="T23" fmla="*/ 16 h 138"/>
                <a:gd name="T24" fmla="*/ 24 w 140"/>
                <a:gd name="T25" fmla="*/ 59 h 138"/>
                <a:gd name="T26" fmla="*/ 19 w 140"/>
                <a:gd name="T27" fmla="*/ 76 h 138"/>
                <a:gd name="T28" fmla="*/ 1 w 140"/>
                <a:gd name="T29" fmla="*/ 76 h 138"/>
                <a:gd name="T30" fmla="*/ 0 w 140"/>
                <a:gd name="T31" fmla="*/ 77 h 138"/>
                <a:gd name="T32" fmla="*/ 11 w 140"/>
                <a:gd name="T33" fmla="*/ 88 h 138"/>
                <a:gd name="T34" fmla="*/ 29 w 140"/>
                <a:gd name="T35" fmla="*/ 111 h 138"/>
                <a:gd name="T36" fmla="*/ 46 w 140"/>
                <a:gd name="T37" fmla="*/ 130 h 138"/>
                <a:gd name="T38" fmla="*/ 47 w 140"/>
                <a:gd name="T39" fmla="*/ 128 h 138"/>
                <a:gd name="T40" fmla="*/ 50 w 140"/>
                <a:gd name="T41" fmla="*/ 114 h 138"/>
                <a:gd name="T42" fmla="*/ 52 w 140"/>
                <a:gd name="T43" fmla="*/ 109 h 138"/>
                <a:gd name="T44" fmla="*/ 72 w 140"/>
                <a:gd name="T45" fmla="*/ 95 h 138"/>
                <a:gd name="T46" fmla="*/ 83 w 140"/>
                <a:gd name="T47" fmla="*/ 101 h 138"/>
                <a:gd name="T48" fmla="*/ 81 w 140"/>
                <a:gd name="T49" fmla="*/ 121 h 138"/>
                <a:gd name="T50" fmla="*/ 81 w 140"/>
                <a:gd name="T51" fmla="*/ 124 h 138"/>
                <a:gd name="T52" fmla="*/ 81 w 140"/>
                <a:gd name="T53" fmla="*/ 122 h 138"/>
                <a:gd name="T54" fmla="*/ 83 w 140"/>
                <a:gd name="T55" fmla="*/ 121 h 138"/>
                <a:gd name="T56" fmla="*/ 92 w 140"/>
                <a:gd name="T57" fmla="*/ 122 h 138"/>
                <a:gd name="T58" fmla="*/ 95 w 140"/>
                <a:gd name="T59" fmla="*/ 122 h 138"/>
                <a:gd name="T60" fmla="*/ 92 w 140"/>
                <a:gd name="T61" fmla="*/ 128 h 138"/>
                <a:gd name="T62" fmla="*/ 84 w 140"/>
                <a:gd name="T63" fmla="*/ 135 h 138"/>
                <a:gd name="T64" fmla="*/ 90 w 140"/>
                <a:gd name="T65" fmla="*/ 137 h 138"/>
                <a:gd name="T66" fmla="*/ 100 w 140"/>
                <a:gd name="T67" fmla="*/ 137 h 138"/>
                <a:gd name="T68" fmla="*/ 108 w 140"/>
                <a:gd name="T69" fmla="*/ 138 h 138"/>
                <a:gd name="T70" fmla="*/ 115 w 140"/>
                <a:gd name="T71" fmla="*/ 135 h 138"/>
                <a:gd name="T72" fmla="*/ 115 w 140"/>
                <a:gd name="T73" fmla="*/ 129 h 138"/>
                <a:gd name="T74" fmla="*/ 140 w 140"/>
                <a:gd name="T75" fmla="*/ 132 h 138"/>
                <a:gd name="T76" fmla="*/ 123 w 140"/>
                <a:gd name="T77" fmla="*/ 11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40" h="138">
                  <a:moveTo>
                    <a:pt x="123" y="110"/>
                  </a:moveTo>
                  <a:cubicBezTo>
                    <a:pt x="98" y="80"/>
                    <a:pt x="98" y="80"/>
                    <a:pt x="98" y="80"/>
                  </a:cubicBezTo>
                  <a:cubicBezTo>
                    <a:pt x="88" y="53"/>
                    <a:pt x="88" y="53"/>
                    <a:pt x="88" y="53"/>
                  </a:cubicBezTo>
                  <a:cubicBezTo>
                    <a:pt x="88" y="53"/>
                    <a:pt x="82" y="43"/>
                    <a:pt x="82" y="41"/>
                  </a:cubicBezTo>
                  <a:cubicBezTo>
                    <a:pt x="82" y="39"/>
                    <a:pt x="83" y="32"/>
                    <a:pt x="83" y="32"/>
                  </a:cubicBezTo>
                  <a:cubicBezTo>
                    <a:pt x="88" y="22"/>
                    <a:pt x="88" y="22"/>
                    <a:pt x="88" y="22"/>
                  </a:cubicBezTo>
                  <a:cubicBezTo>
                    <a:pt x="88" y="16"/>
                    <a:pt x="88" y="16"/>
                    <a:pt x="88" y="16"/>
                  </a:cubicBezTo>
                  <a:cubicBezTo>
                    <a:pt x="88" y="16"/>
                    <a:pt x="90" y="13"/>
                    <a:pt x="88" y="11"/>
                  </a:cubicBezTo>
                  <a:cubicBezTo>
                    <a:pt x="85" y="9"/>
                    <a:pt x="83" y="7"/>
                    <a:pt x="81" y="3"/>
                  </a:cubicBezTo>
                  <a:cubicBezTo>
                    <a:pt x="81" y="2"/>
                    <a:pt x="81" y="1"/>
                    <a:pt x="80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0" y="0"/>
                    <a:pt x="74" y="14"/>
                    <a:pt x="63" y="16"/>
                  </a:cubicBezTo>
                  <a:cubicBezTo>
                    <a:pt x="63" y="16"/>
                    <a:pt x="43" y="51"/>
                    <a:pt x="24" y="59"/>
                  </a:cubicBezTo>
                  <a:cubicBezTo>
                    <a:pt x="24" y="59"/>
                    <a:pt x="18" y="64"/>
                    <a:pt x="19" y="76"/>
                  </a:cubicBezTo>
                  <a:cubicBezTo>
                    <a:pt x="19" y="76"/>
                    <a:pt x="11" y="74"/>
                    <a:pt x="1" y="76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11" y="88"/>
                    <a:pt x="11" y="88"/>
                    <a:pt x="11" y="88"/>
                  </a:cubicBezTo>
                  <a:cubicBezTo>
                    <a:pt x="11" y="88"/>
                    <a:pt x="28" y="94"/>
                    <a:pt x="29" y="111"/>
                  </a:cubicBezTo>
                  <a:cubicBezTo>
                    <a:pt x="29" y="111"/>
                    <a:pt x="29" y="126"/>
                    <a:pt x="46" y="130"/>
                  </a:cubicBezTo>
                  <a:cubicBezTo>
                    <a:pt x="47" y="128"/>
                    <a:pt x="47" y="128"/>
                    <a:pt x="47" y="128"/>
                  </a:cubicBezTo>
                  <a:cubicBezTo>
                    <a:pt x="49" y="126"/>
                    <a:pt x="51" y="121"/>
                    <a:pt x="50" y="114"/>
                  </a:cubicBezTo>
                  <a:cubicBezTo>
                    <a:pt x="52" y="109"/>
                    <a:pt x="52" y="109"/>
                    <a:pt x="52" y="109"/>
                  </a:cubicBezTo>
                  <a:cubicBezTo>
                    <a:pt x="72" y="95"/>
                    <a:pt x="72" y="95"/>
                    <a:pt x="72" y="95"/>
                  </a:cubicBezTo>
                  <a:cubicBezTo>
                    <a:pt x="83" y="101"/>
                    <a:pt x="83" y="101"/>
                    <a:pt x="83" y="101"/>
                  </a:cubicBezTo>
                  <a:cubicBezTo>
                    <a:pt x="81" y="121"/>
                    <a:pt x="81" y="121"/>
                    <a:pt x="81" y="121"/>
                  </a:cubicBezTo>
                  <a:cubicBezTo>
                    <a:pt x="81" y="124"/>
                    <a:pt x="81" y="124"/>
                    <a:pt x="81" y="124"/>
                  </a:cubicBezTo>
                  <a:cubicBezTo>
                    <a:pt x="81" y="122"/>
                    <a:pt x="81" y="122"/>
                    <a:pt x="81" y="122"/>
                  </a:cubicBezTo>
                  <a:cubicBezTo>
                    <a:pt x="81" y="122"/>
                    <a:pt x="81" y="120"/>
                    <a:pt x="83" y="121"/>
                  </a:cubicBezTo>
                  <a:cubicBezTo>
                    <a:pt x="86" y="122"/>
                    <a:pt x="92" y="122"/>
                    <a:pt x="92" y="122"/>
                  </a:cubicBezTo>
                  <a:cubicBezTo>
                    <a:pt x="95" y="122"/>
                    <a:pt x="95" y="122"/>
                    <a:pt x="95" y="122"/>
                  </a:cubicBezTo>
                  <a:cubicBezTo>
                    <a:pt x="95" y="122"/>
                    <a:pt x="94" y="127"/>
                    <a:pt x="92" y="128"/>
                  </a:cubicBezTo>
                  <a:cubicBezTo>
                    <a:pt x="90" y="130"/>
                    <a:pt x="84" y="135"/>
                    <a:pt x="84" y="135"/>
                  </a:cubicBezTo>
                  <a:cubicBezTo>
                    <a:pt x="90" y="137"/>
                    <a:pt x="90" y="137"/>
                    <a:pt x="90" y="137"/>
                  </a:cubicBezTo>
                  <a:cubicBezTo>
                    <a:pt x="90" y="137"/>
                    <a:pt x="95" y="137"/>
                    <a:pt x="100" y="137"/>
                  </a:cubicBezTo>
                  <a:cubicBezTo>
                    <a:pt x="104" y="138"/>
                    <a:pt x="108" y="138"/>
                    <a:pt x="108" y="138"/>
                  </a:cubicBezTo>
                  <a:cubicBezTo>
                    <a:pt x="115" y="135"/>
                    <a:pt x="115" y="135"/>
                    <a:pt x="115" y="135"/>
                  </a:cubicBezTo>
                  <a:cubicBezTo>
                    <a:pt x="115" y="129"/>
                    <a:pt x="115" y="129"/>
                    <a:pt x="115" y="129"/>
                  </a:cubicBezTo>
                  <a:cubicBezTo>
                    <a:pt x="140" y="132"/>
                    <a:pt x="140" y="132"/>
                    <a:pt x="140" y="132"/>
                  </a:cubicBezTo>
                  <a:lnTo>
                    <a:pt x="123" y="11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53" name="jieyang">
              <a:hlinkClick r:id="" action="ppaction://macro?name=Slide2.jieyang" highlightClick="1"/>
              <a:hlinkHover r:id="" action="ppaction://noaction" highlightClick="1"/>
            </p:cNvPr>
            <p:cNvSpPr>
              <a:spLocks noEditPoints="1"/>
            </p:cNvSpPr>
            <p:nvPr/>
          </p:nvSpPr>
          <p:spPr bwMode="auto">
            <a:xfrm>
              <a:off x="3368674" y="3519482"/>
              <a:ext cx="669925" cy="501649"/>
            </a:xfrm>
            <a:custGeom>
              <a:avLst/>
              <a:gdLst>
                <a:gd name="T0" fmla="*/ 180 w 191"/>
                <a:gd name="T1" fmla="*/ 19 h 139"/>
                <a:gd name="T2" fmla="*/ 160 w 191"/>
                <a:gd name="T3" fmla="*/ 33 h 139"/>
                <a:gd name="T4" fmla="*/ 158 w 191"/>
                <a:gd name="T5" fmla="*/ 38 h 139"/>
                <a:gd name="T6" fmla="*/ 155 w 191"/>
                <a:gd name="T7" fmla="*/ 53 h 139"/>
                <a:gd name="T8" fmla="*/ 154 w 191"/>
                <a:gd name="T9" fmla="*/ 53 h 139"/>
                <a:gd name="T10" fmla="*/ 137 w 191"/>
                <a:gd name="T11" fmla="*/ 35 h 139"/>
                <a:gd name="T12" fmla="*/ 118 w 191"/>
                <a:gd name="T13" fmla="*/ 12 h 139"/>
                <a:gd name="T14" fmla="*/ 108 w 191"/>
                <a:gd name="T15" fmla="*/ 0 h 139"/>
                <a:gd name="T16" fmla="*/ 108 w 191"/>
                <a:gd name="T17" fmla="*/ 0 h 139"/>
                <a:gd name="T18" fmla="*/ 82 w 191"/>
                <a:gd name="T19" fmla="*/ 19 h 139"/>
                <a:gd name="T20" fmla="*/ 75 w 191"/>
                <a:gd name="T21" fmla="*/ 24 h 139"/>
                <a:gd name="T22" fmla="*/ 58 w 191"/>
                <a:gd name="T23" fmla="*/ 23 h 139"/>
                <a:gd name="T24" fmla="*/ 31 w 191"/>
                <a:gd name="T25" fmla="*/ 24 h 139"/>
                <a:gd name="T26" fmla="*/ 20 w 191"/>
                <a:gd name="T27" fmla="*/ 37 h 139"/>
                <a:gd name="T28" fmla="*/ 3 w 191"/>
                <a:gd name="T29" fmla="*/ 44 h 139"/>
                <a:gd name="T30" fmla="*/ 0 w 191"/>
                <a:gd name="T31" fmla="*/ 46 h 139"/>
                <a:gd name="T32" fmla="*/ 0 w 191"/>
                <a:gd name="T33" fmla="*/ 47 h 139"/>
                <a:gd name="T34" fmla="*/ 20 w 191"/>
                <a:gd name="T35" fmla="*/ 67 h 139"/>
                <a:gd name="T36" fmla="*/ 24 w 191"/>
                <a:gd name="T37" fmla="*/ 74 h 139"/>
                <a:gd name="T38" fmla="*/ 24 w 191"/>
                <a:gd name="T39" fmla="*/ 79 h 139"/>
                <a:gd name="T40" fmla="*/ 21 w 191"/>
                <a:gd name="T41" fmla="*/ 86 h 139"/>
                <a:gd name="T42" fmla="*/ 23 w 191"/>
                <a:gd name="T43" fmla="*/ 98 h 139"/>
                <a:gd name="T44" fmla="*/ 32 w 191"/>
                <a:gd name="T45" fmla="*/ 102 h 139"/>
                <a:gd name="T46" fmla="*/ 42 w 191"/>
                <a:gd name="T47" fmla="*/ 127 h 139"/>
                <a:gd name="T48" fmla="*/ 59 w 191"/>
                <a:gd name="T49" fmla="*/ 135 h 139"/>
                <a:gd name="T50" fmla="*/ 74 w 191"/>
                <a:gd name="T51" fmla="*/ 139 h 139"/>
                <a:gd name="T52" fmla="*/ 82 w 191"/>
                <a:gd name="T53" fmla="*/ 137 h 139"/>
                <a:gd name="T54" fmla="*/ 88 w 191"/>
                <a:gd name="T55" fmla="*/ 133 h 139"/>
                <a:gd name="T56" fmla="*/ 94 w 191"/>
                <a:gd name="T57" fmla="*/ 131 h 139"/>
                <a:gd name="T58" fmla="*/ 96 w 191"/>
                <a:gd name="T59" fmla="*/ 134 h 139"/>
                <a:gd name="T60" fmla="*/ 96 w 191"/>
                <a:gd name="T61" fmla="*/ 134 h 139"/>
                <a:gd name="T62" fmla="*/ 100 w 191"/>
                <a:gd name="T63" fmla="*/ 134 h 139"/>
                <a:gd name="T64" fmla="*/ 115 w 191"/>
                <a:gd name="T65" fmla="*/ 137 h 139"/>
                <a:gd name="T66" fmla="*/ 125 w 191"/>
                <a:gd name="T67" fmla="*/ 137 h 139"/>
                <a:gd name="T68" fmla="*/ 130 w 191"/>
                <a:gd name="T69" fmla="*/ 132 h 139"/>
                <a:gd name="T70" fmla="*/ 130 w 191"/>
                <a:gd name="T71" fmla="*/ 127 h 139"/>
                <a:gd name="T72" fmla="*/ 136 w 191"/>
                <a:gd name="T73" fmla="*/ 125 h 139"/>
                <a:gd name="T74" fmla="*/ 138 w 191"/>
                <a:gd name="T75" fmla="*/ 110 h 139"/>
                <a:gd name="T76" fmla="*/ 137 w 191"/>
                <a:gd name="T77" fmla="*/ 104 h 139"/>
                <a:gd name="T78" fmla="*/ 139 w 191"/>
                <a:gd name="T79" fmla="*/ 94 h 139"/>
                <a:gd name="T80" fmla="*/ 138 w 191"/>
                <a:gd name="T81" fmla="*/ 91 h 139"/>
                <a:gd name="T82" fmla="*/ 146 w 191"/>
                <a:gd name="T83" fmla="*/ 86 h 139"/>
                <a:gd name="T84" fmla="*/ 148 w 191"/>
                <a:gd name="T85" fmla="*/ 95 h 139"/>
                <a:gd name="T86" fmla="*/ 155 w 191"/>
                <a:gd name="T87" fmla="*/ 93 h 139"/>
                <a:gd name="T88" fmla="*/ 165 w 191"/>
                <a:gd name="T89" fmla="*/ 81 h 139"/>
                <a:gd name="T90" fmla="*/ 165 w 191"/>
                <a:gd name="T91" fmla="*/ 77 h 139"/>
                <a:gd name="T92" fmla="*/ 162 w 191"/>
                <a:gd name="T93" fmla="*/ 74 h 139"/>
                <a:gd name="T94" fmla="*/ 159 w 191"/>
                <a:gd name="T95" fmla="*/ 70 h 139"/>
                <a:gd name="T96" fmla="*/ 156 w 191"/>
                <a:gd name="T97" fmla="*/ 68 h 139"/>
                <a:gd name="T98" fmla="*/ 171 w 191"/>
                <a:gd name="T99" fmla="*/ 68 h 139"/>
                <a:gd name="T100" fmla="*/ 174 w 191"/>
                <a:gd name="T101" fmla="*/ 63 h 139"/>
                <a:gd name="T102" fmla="*/ 183 w 191"/>
                <a:gd name="T103" fmla="*/ 52 h 139"/>
                <a:gd name="T104" fmla="*/ 187 w 191"/>
                <a:gd name="T105" fmla="*/ 49 h 139"/>
                <a:gd name="T106" fmla="*/ 188 w 191"/>
                <a:gd name="T107" fmla="*/ 45 h 139"/>
                <a:gd name="T108" fmla="*/ 189 w 191"/>
                <a:gd name="T109" fmla="*/ 44 h 139"/>
                <a:gd name="T110" fmla="*/ 191 w 191"/>
                <a:gd name="T111" fmla="*/ 25 h 139"/>
                <a:gd name="T112" fmla="*/ 180 w 191"/>
                <a:gd name="T113" fmla="*/ 19 h 139"/>
                <a:gd name="T114" fmla="*/ 153 w 191"/>
                <a:gd name="T115" fmla="*/ 66 h 139"/>
                <a:gd name="T116" fmla="*/ 142 w 191"/>
                <a:gd name="T117" fmla="*/ 64 h 139"/>
                <a:gd name="T118" fmla="*/ 140 w 191"/>
                <a:gd name="T119" fmla="*/ 62 h 139"/>
                <a:gd name="T120" fmla="*/ 150 w 191"/>
                <a:gd name="T121" fmla="*/ 62 h 139"/>
                <a:gd name="T122" fmla="*/ 153 w 191"/>
                <a:gd name="T123" fmla="*/ 66 h 139"/>
                <a:gd name="T124" fmla="*/ 153 w 191"/>
                <a:gd name="T125" fmla="*/ 66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91" h="139">
                  <a:moveTo>
                    <a:pt x="180" y="19"/>
                  </a:moveTo>
                  <a:cubicBezTo>
                    <a:pt x="160" y="33"/>
                    <a:pt x="160" y="33"/>
                    <a:pt x="160" y="33"/>
                  </a:cubicBezTo>
                  <a:cubicBezTo>
                    <a:pt x="158" y="38"/>
                    <a:pt x="158" y="38"/>
                    <a:pt x="158" y="38"/>
                  </a:cubicBezTo>
                  <a:cubicBezTo>
                    <a:pt x="159" y="47"/>
                    <a:pt x="158" y="50"/>
                    <a:pt x="155" y="53"/>
                  </a:cubicBezTo>
                  <a:cubicBezTo>
                    <a:pt x="154" y="53"/>
                    <a:pt x="154" y="53"/>
                    <a:pt x="154" y="53"/>
                  </a:cubicBezTo>
                  <a:cubicBezTo>
                    <a:pt x="136" y="49"/>
                    <a:pt x="137" y="35"/>
                    <a:pt x="137" y="35"/>
                  </a:cubicBezTo>
                  <a:cubicBezTo>
                    <a:pt x="135" y="17"/>
                    <a:pt x="118" y="12"/>
                    <a:pt x="118" y="12"/>
                  </a:cubicBezTo>
                  <a:cubicBezTo>
                    <a:pt x="108" y="0"/>
                    <a:pt x="108" y="0"/>
                    <a:pt x="108" y="0"/>
                  </a:cubicBezTo>
                  <a:cubicBezTo>
                    <a:pt x="108" y="0"/>
                    <a:pt x="108" y="0"/>
                    <a:pt x="108" y="0"/>
                  </a:cubicBezTo>
                  <a:cubicBezTo>
                    <a:pt x="99" y="2"/>
                    <a:pt x="89" y="7"/>
                    <a:pt x="82" y="19"/>
                  </a:cubicBezTo>
                  <a:cubicBezTo>
                    <a:pt x="75" y="24"/>
                    <a:pt x="75" y="24"/>
                    <a:pt x="75" y="24"/>
                  </a:cubicBezTo>
                  <a:cubicBezTo>
                    <a:pt x="75" y="24"/>
                    <a:pt x="67" y="24"/>
                    <a:pt x="58" y="23"/>
                  </a:cubicBezTo>
                  <a:cubicBezTo>
                    <a:pt x="49" y="22"/>
                    <a:pt x="33" y="24"/>
                    <a:pt x="31" y="24"/>
                  </a:cubicBezTo>
                  <a:cubicBezTo>
                    <a:pt x="29" y="25"/>
                    <a:pt x="20" y="29"/>
                    <a:pt x="20" y="37"/>
                  </a:cubicBezTo>
                  <a:cubicBezTo>
                    <a:pt x="20" y="45"/>
                    <a:pt x="10" y="45"/>
                    <a:pt x="3" y="44"/>
                  </a:cubicBezTo>
                  <a:cubicBezTo>
                    <a:pt x="3" y="44"/>
                    <a:pt x="2" y="45"/>
                    <a:pt x="0" y="46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47"/>
                    <a:pt x="7" y="69"/>
                    <a:pt x="20" y="67"/>
                  </a:cubicBezTo>
                  <a:cubicBezTo>
                    <a:pt x="20" y="67"/>
                    <a:pt x="29" y="65"/>
                    <a:pt x="24" y="74"/>
                  </a:cubicBezTo>
                  <a:cubicBezTo>
                    <a:pt x="24" y="79"/>
                    <a:pt x="24" y="79"/>
                    <a:pt x="24" y="79"/>
                  </a:cubicBezTo>
                  <a:cubicBezTo>
                    <a:pt x="24" y="79"/>
                    <a:pt x="28" y="86"/>
                    <a:pt x="21" y="86"/>
                  </a:cubicBezTo>
                  <a:cubicBezTo>
                    <a:pt x="21" y="86"/>
                    <a:pt x="11" y="92"/>
                    <a:pt x="23" y="98"/>
                  </a:cubicBezTo>
                  <a:cubicBezTo>
                    <a:pt x="32" y="102"/>
                    <a:pt x="32" y="102"/>
                    <a:pt x="32" y="102"/>
                  </a:cubicBezTo>
                  <a:cubicBezTo>
                    <a:pt x="32" y="102"/>
                    <a:pt x="44" y="102"/>
                    <a:pt x="42" y="127"/>
                  </a:cubicBezTo>
                  <a:cubicBezTo>
                    <a:pt x="42" y="127"/>
                    <a:pt x="49" y="135"/>
                    <a:pt x="59" y="135"/>
                  </a:cubicBezTo>
                  <a:cubicBezTo>
                    <a:pt x="74" y="139"/>
                    <a:pt x="74" y="139"/>
                    <a:pt x="74" y="139"/>
                  </a:cubicBezTo>
                  <a:cubicBezTo>
                    <a:pt x="82" y="137"/>
                    <a:pt x="82" y="137"/>
                    <a:pt x="82" y="137"/>
                  </a:cubicBezTo>
                  <a:cubicBezTo>
                    <a:pt x="88" y="133"/>
                    <a:pt x="88" y="133"/>
                    <a:pt x="88" y="133"/>
                  </a:cubicBezTo>
                  <a:cubicBezTo>
                    <a:pt x="94" y="131"/>
                    <a:pt x="94" y="131"/>
                    <a:pt x="94" y="131"/>
                  </a:cubicBezTo>
                  <a:cubicBezTo>
                    <a:pt x="96" y="134"/>
                    <a:pt x="96" y="134"/>
                    <a:pt x="96" y="134"/>
                  </a:cubicBezTo>
                  <a:cubicBezTo>
                    <a:pt x="96" y="134"/>
                    <a:pt x="96" y="134"/>
                    <a:pt x="96" y="134"/>
                  </a:cubicBezTo>
                  <a:cubicBezTo>
                    <a:pt x="100" y="134"/>
                    <a:pt x="100" y="134"/>
                    <a:pt x="100" y="134"/>
                  </a:cubicBezTo>
                  <a:cubicBezTo>
                    <a:pt x="115" y="137"/>
                    <a:pt x="115" y="137"/>
                    <a:pt x="115" y="137"/>
                  </a:cubicBezTo>
                  <a:cubicBezTo>
                    <a:pt x="125" y="137"/>
                    <a:pt x="125" y="137"/>
                    <a:pt x="125" y="137"/>
                  </a:cubicBezTo>
                  <a:cubicBezTo>
                    <a:pt x="130" y="132"/>
                    <a:pt x="130" y="132"/>
                    <a:pt x="130" y="132"/>
                  </a:cubicBezTo>
                  <a:cubicBezTo>
                    <a:pt x="130" y="127"/>
                    <a:pt x="130" y="127"/>
                    <a:pt x="130" y="127"/>
                  </a:cubicBezTo>
                  <a:cubicBezTo>
                    <a:pt x="136" y="125"/>
                    <a:pt x="136" y="125"/>
                    <a:pt x="136" y="125"/>
                  </a:cubicBezTo>
                  <a:cubicBezTo>
                    <a:pt x="136" y="125"/>
                    <a:pt x="142" y="121"/>
                    <a:pt x="138" y="110"/>
                  </a:cubicBezTo>
                  <a:cubicBezTo>
                    <a:pt x="137" y="104"/>
                    <a:pt x="137" y="104"/>
                    <a:pt x="137" y="104"/>
                  </a:cubicBezTo>
                  <a:cubicBezTo>
                    <a:pt x="137" y="104"/>
                    <a:pt x="146" y="95"/>
                    <a:pt x="139" y="94"/>
                  </a:cubicBezTo>
                  <a:cubicBezTo>
                    <a:pt x="138" y="91"/>
                    <a:pt x="138" y="91"/>
                    <a:pt x="138" y="91"/>
                  </a:cubicBezTo>
                  <a:cubicBezTo>
                    <a:pt x="146" y="86"/>
                    <a:pt x="146" y="86"/>
                    <a:pt x="146" y="86"/>
                  </a:cubicBezTo>
                  <a:cubicBezTo>
                    <a:pt x="148" y="95"/>
                    <a:pt x="148" y="95"/>
                    <a:pt x="148" y="95"/>
                  </a:cubicBezTo>
                  <a:cubicBezTo>
                    <a:pt x="155" y="93"/>
                    <a:pt x="155" y="93"/>
                    <a:pt x="155" y="93"/>
                  </a:cubicBezTo>
                  <a:cubicBezTo>
                    <a:pt x="165" y="81"/>
                    <a:pt x="165" y="81"/>
                    <a:pt x="165" y="81"/>
                  </a:cubicBezTo>
                  <a:cubicBezTo>
                    <a:pt x="165" y="77"/>
                    <a:pt x="165" y="77"/>
                    <a:pt x="165" y="77"/>
                  </a:cubicBezTo>
                  <a:cubicBezTo>
                    <a:pt x="162" y="74"/>
                    <a:pt x="162" y="74"/>
                    <a:pt x="162" y="74"/>
                  </a:cubicBezTo>
                  <a:cubicBezTo>
                    <a:pt x="159" y="70"/>
                    <a:pt x="159" y="70"/>
                    <a:pt x="159" y="70"/>
                  </a:cubicBezTo>
                  <a:cubicBezTo>
                    <a:pt x="159" y="70"/>
                    <a:pt x="157" y="69"/>
                    <a:pt x="156" y="68"/>
                  </a:cubicBezTo>
                  <a:cubicBezTo>
                    <a:pt x="159" y="70"/>
                    <a:pt x="164" y="70"/>
                    <a:pt x="171" y="68"/>
                  </a:cubicBezTo>
                  <a:cubicBezTo>
                    <a:pt x="174" y="63"/>
                    <a:pt x="174" y="63"/>
                    <a:pt x="174" y="63"/>
                  </a:cubicBezTo>
                  <a:cubicBezTo>
                    <a:pt x="183" y="52"/>
                    <a:pt x="183" y="52"/>
                    <a:pt x="183" y="52"/>
                  </a:cubicBezTo>
                  <a:cubicBezTo>
                    <a:pt x="187" y="49"/>
                    <a:pt x="187" y="49"/>
                    <a:pt x="187" y="49"/>
                  </a:cubicBezTo>
                  <a:cubicBezTo>
                    <a:pt x="188" y="45"/>
                    <a:pt x="188" y="45"/>
                    <a:pt x="188" y="45"/>
                  </a:cubicBezTo>
                  <a:cubicBezTo>
                    <a:pt x="188" y="45"/>
                    <a:pt x="188" y="44"/>
                    <a:pt x="189" y="44"/>
                  </a:cubicBezTo>
                  <a:cubicBezTo>
                    <a:pt x="191" y="25"/>
                    <a:pt x="191" y="25"/>
                    <a:pt x="191" y="25"/>
                  </a:cubicBezTo>
                  <a:lnTo>
                    <a:pt x="180" y="19"/>
                  </a:lnTo>
                  <a:close/>
                  <a:moveTo>
                    <a:pt x="153" y="66"/>
                  </a:moveTo>
                  <a:cubicBezTo>
                    <a:pt x="151" y="66"/>
                    <a:pt x="142" y="64"/>
                    <a:pt x="142" y="64"/>
                  </a:cubicBezTo>
                  <a:cubicBezTo>
                    <a:pt x="140" y="62"/>
                    <a:pt x="140" y="62"/>
                    <a:pt x="140" y="62"/>
                  </a:cubicBezTo>
                  <a:cubicBezTo>
                    <a:pt x="150" y="62"/>
                    <a:pt x="150" y="62"/>
                    <a:pt x="150" y="62"/>
                  </a:cubicBezTo>
                  <a:cubicBezTo>
                    <a:pt x="150" y="62"/>
                    <a:pt x="151" y="64"/>
                    <a:pt x="153" y="66"/>
                  </a:cubicBezTo>
                  <a:cubicBezTo>
                    <a:pt x="153" y="66"/>
                    <a:pt x="153" y="66"/>
                    <a:pt x="153" y="66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54" name="shanwei">
              <a:hlinkClick r:id="" action="ppaction://macro?name=Slide2.shanwei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2973387" y="3686169"/>
              <a:ext cx="731837" cy="503237"/>
            </a:xfrm>
            <a:custGeom>
              <a:avLst/>
              <a:gdLst>
                <a:gd name="T0" fmla="*/ 211 w 211"/>
                <a:gd name="T1" fmla="*/ 88 h 138"/>
                <a:gd name="T2" fmla="*/ 208 w 211"/>
                <a:gd name="T3" fmla="*/ 85 h 138"/>
                <a:gd name="T4" fmla="*/ 203 w 211"/>
                <a:gd name="T5" fmla="*/ 87 h 138"/>
                <a:gd name="T6" fmla="*/ 197 w 211"/>
                <a:gd name="T7" fmla="*/ 91 h 138"/>
                <a:gd name="T8" fmla="*/ 189 w 211"/>
                <a:gd name="T9" fmla="*/ 93 h 138"/>
                <a:gd name="T10" fmla="*/ 173 w 211"/>
                <a:gd name="T11" fmla="*/ 89 h 138"/>
                <a:gd name="T12" fmla="*/ 157 w 211"/>
                <a:gd name="T13" fmla="*/ 81 h 138"/>
                <a:gd name="T14" fmla="*/ 147 w 211"/>
                <a:gd name="T15" fmla="*/ 56 h 138"/>
                <a:gd name="T16" fmla="*/ 138 w 211"/>
                <a:gd name="T17" fmla="*/ 52 h 138"/>
                <a:gd name="T18" fmla="*/ 136 w 211"/>
                <a:gd name="T19" fmla="*/ 40 h 138"/>
                <a:gd name="T20" fmla="*/ 139 w 211"/>
                <a:gd name="T21" fmla="*/ 33 h 138"/>
                <a:gd name="T22" fmla="*/ 138 w 211"/>
                <a:gd name="T23" fmla="*/ 28 h 138"/>
                <a:gd name="T24" fmla="*/ 134 w 211"/>
                <a:gd name="T25" fmla="*/ 21 h 138"/>
                <a:gd name="T26" fmla="*/ 114 w 211"/>
                <a:gd name="T27" fmla="*/ 0 h 138"/>
                <a:gd name="T28" fmla="*/ 114 w 211"/>
                <a:gd name="T29" fmla="*/ 1 h 138"/>
                <a:gd name="T30" fmla="*/ 91 w 211"/>
                <a:gd name="T31" fmla="*/ 24 h 138"/>
                <a:gd name="T32" fmla="*/ 56 w 211"/>
                <a:gd name="T33" fmla="*/ 70 h 138"/>
                <a:gd name="T34" fmla="*/ 19 w 211"/>
                <a:gd name="T35" fmla="*/ 88 h 138"/>
                <a:gd name="T36" fmla="*/ 16 w 211"/>
                <a:gd name="T37" fmla="*/ 114 h 138"/>
                <a:gd name="T38" fmla="*/ 26 w 211"/>
                <a:gd name="T39" fmla="*/ 127 h 138"/>
                <a:gd name="T40" fmla="*/ 27 w 211"/>
                <a:gd name="T41" fmla="*/ 127 h 138"/>
                <a:gd name="T42" fmla="*/ 29 w 211"/>
                <a:gd name="T43" fmla="*/ 120 h 138"/>
                <a:gd name="T44" fmla="*/ 31 w 211"/>
                <a:gd name="T45" fmla="*/ 117 h 138"/>
                <a:gd name="T46" fmla="*/ 44 w 211"/>
                <a:gd name="T47" fmla="*/ 119 h 138"/>
                <a:gd name="T48" fmla="*/ 50 w 211"/>
                <a:gd name="T49" fmla="*/ 113 h 138"/>
                <a:gd name="T50" fmla="*/ 69 w 211"/>
                <a:gd name="T51" fmla="*/ 107 h 138"/>
                <a:gd name="T52" fmla="*/ 69 w 211"/>
                <a:gd name="T53" fmla="*/ 110 h 138"/>
                <a:gd name="T54" fmla="*/ 60 w 211"/>
                <a:gd name="T55" fmla="*/ 117 h 138"/>
                <a:gd name="T56" fmla="*/ 60 w 211"/>
                <a:gd name="T57" fmla="*/ 120 h 138"/>
                <a:gd name="T58" fmla="*/ 75 w 211"/>
                <a:gd name="T59" fmla="*/ 134 h 138"/>
                <a:gd name="T60" fmla="*/ 105 w 211"/>
                <a:gd name="T61" fmla="*/ 138 h 138"/>
                <a:gd name="T62" fmla="*/ 104 w 211"/>
                <a:gd name="T63" fmla="*/ 125 h 138"/>
                <a:gd name="T64" fmla="*/ 102 w 211"/>
                <a:gd name="T65" fmla="*/ 122 h 138"/>
                <a:gd name="T66" fmla="*/ 129 w 211"/>
                <a:gd name="T67" fmla="*/ 99 h 138"/>
                <a:gd name="T68" fmla="*/ 129 w 211"/>
                <a:gd name="T69" fmla="*/ 108 h 138"/>
                <a:gd name="T70" fmla="*/ 144 w 211"/>
                <a:gd name="T71" fmla="*/ 125 h 138"/>
                <a:gd name="T72" fmla="*/ 158 w 211"/>
                <a:gd name="T73" fmla="*/ 118 h 138"/>
                <a:gd name="T74" fmla="*/ 173 w 211"/>
                <a:gd name="T75" fmla="*/ 111 h 138"/>
                <a:gd name="T76" fmla="*/ 179 w 211"/>
                <a:gd name="T77" fmla="*/ 99 h 138"/>
                <a:gd name="T78" fmla="*/ 178 w 211"/>
                <a:gd name="T79" fmla="*/ 96 h 138"/>
                <a:gd name="T80" fmla="*/ 180 w 211"/>
                <a:gd name="T81" fmla="*/ 96 h 138"/>
                <a:gd name="T82" fmla="*/ 187 w 211"/>
                <a:gd name="T83" fmla="*/ 97 h 138"/>
                <a:gd name="T84" fmla="*/ 191 w 211"/>
                <a:gd name="T85" fmla="*/ 98 h 138"/>
                <a:gd name="T86" fmla="*/ 190 w 211"/>
                <a:gd name="T87" fmla="*/ 101 h 138"/>
                <a:gd name="T88" fmla="*/ 192 w 211"/>
                <a:gd name="T89" fmla="*/ 109 h 138"/>
                <a:gd name="T90" fmla="*/ 211 w 211"/>
                <a:gd name="T91" fmla="*/ 8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11" h="138">
                  <a:moveTo>
                    <a:pt x="211" y="88"/>
                  </a:moveTo>
                  <a:cubicBezTo>
                    <a:pt x="208" y="85"/>
                    <a:pt x="208" y="85"/>
                    <a:pt x="208" y="85"/>
                  </a:cubicBezTo>
                  <a:cubicBezTo>
                    <a:pt x="203" y="87"/>
                    <a:pt x="203" y="87"/>
                    <a:pt x="203" y="87"/>
                  </a:cubicBezTo>
                  <a:cubicBezTo>
                    <a:pt x="197" y="91"/>
                    <a:pt x="197" y="91"/>
                    <a:pt x="197" y="91"/>
                  </a:cubicBezTo>
                  <a:cubicBezTo>
                    <a:pt x="189" y="93"/>
                    <a:pt x="189" y="93"/>
                    <a:pt x="189" y="93"/>
                  </a:cubicBezTo>
                  <a:cubicBezTo>
                    <a:pt x="173" y="89"/>
                    <a:pt x="173" y="89"/>
                    <a:pt x="173" y="89"/>
                  </a:cubicBezTo>
                  <a:cubicBezTo>
                    <a:pt x="164" y="89"/>
                    <a:pt x="157" y="81"/>
                    <a:pt x="157" y="81"/>
                  </a:cubicBezTo>
                  <a:cubicBezTo>
                    <a:pt x="159" y="56"/>
                    <a:pt x="147" y="56"/>
                    <a:pt x="147" y="56"/>
                  </a:cubicBezTo>
                  <a:cubicBezTo>
                    <a:pt x="138" y="52"/>
                    <a:pt x="138" y="52"/>
                    <a:pt x="138" y="52"/>
                  </a:cubicBezTo>
                  <a:cubicBezTo>
                    <a:pt x="126" y="46"/>
                    <a:pt x="136" y="40"/>
                    <a:pt x="136" y="40"/>
                  </a:cubicBezTo>
                  <a:cubicBezTo>
                    <a:pt x="143" y="40"/>
                    <a:pt x="139" y="33"/>
                    <a:pt x="139" y="33"/>
                  </a:cubicBezTo>
                  <a:cubicBezTo>
                    <a:pt x="138" y="28"/>
                    <a:pt x="138" y="28"/>
                    <a:pt x="138" y="28"/>
                  </a:cubicBezTo>
                  <a:cubicBezTo>
                    <a:pt x="144" y="19"/>
                    <a:pt x="134" y="21"/>
                    <a:pt x="134" y="21"/>
                  </a:cubicBezTo>
                  <a:cubicBezTo>
                    <a:pt x="122" y="23"/>
                    <a:pt x="114" y="0"/>
                    <a:pt x="114" y="0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08" y="4"/>
                    <a:pt x="99" y="11"/>
                    <a:pt x="91" y="24"/>
                  </a:cubicBezTo>
                  <a:cubicBezTo>
                    <a:pt x="79" y="44"/>
                    <a:pt x="56" y="70"/>
                    <a:pt x="56" y="70"/>
                  </a:cubicBezTo>
                  <a:cubicBezTo>
                    <a:pt x="56" y="70"/>
                    <a:pt x="41" y="81"/>
                    <a:pt x="19" y="88"/>
                  </a:cubicBezTo>
                  <a:cubicBezTo>
                    <a:pt x="19" y="88"/>
                    <a:pt x="0" y="91"/>
                    <a:pt x="16" y="114"/>
                  </a:cubicBezTo>
                  <a:cubicBezTo>
                    <a:pt x="26" y="127"/>
                    <a:pt x="26" y="127"/>
                    <a:pt x="26" y="127"/>
                  </a:cubicBezTo>
                  <a:cubicBezTo>
                    <a:pt x="27" y="127"/>
                    <a:pt x="27" y="127"/>
                    <a:pt x="27" y="127"/>
                  </a:cubicBezTo>
                  <a:cubicBezTo>
                    <a:pt x="28" y="125"/>
                    <a:pt x="28" y="123"/>
                    <a:pt x="29" y="120"/>
                  </a:cubicBezTo>
                  <a:cubicBezTo>
                    <a:pt x="31" y="117"/>
                    <a:pt x="31" y="117"/>
                    <a:pt x="31" y="117"/>
                  </a:cubicBezTo>
                  <a:cubicBezTo>
                    <a:pt x="44" y="119"/>
                    <a:pt x="44" y="119"/>
                    <a:pt x="44" y="119"/>
                  </a:cubicBezTo>
                  <a:cubicBezTo>
                    <a:pt x="44" y="119"/>
                    <a:pt x="50" y="125"/>
                    <a:pt x="50" y="113"/>
                  </a:cubicBezTo>
                  <a:cubicBezTo>
                    <a:pt x="50" y="113"/>
                    <a:pt x="62" y="113"/>
                    <a:pt x="69" y="107"/>
                  </a:cubicBezTo>
                  <a:cubicBezTo>
                    <a:pt x="69" y="110"/>
                    <a:pt x="69" y="110"/>
                    <a:pt x="69" y="110"/>
                  </a:cubicBezTo>
                  <a:cubicBezTo>
                    <a:pt x="69" y="110"/>
                    <a:pt x="65" y="116"/>
                    <a:pt x="60" y="117"/>
                  </a:cubicBezTo>
                  <a:cubicBezTo>
                    <a:pt x="60" y="120"/>
                    <a:pt x="60" y="120"/>
                    <a:pt x="60" y="120"/>
                  </a:cubicBezTo>
                  <a:cubicBezTo>
                    <a:pt x="60" y="120"/>
                    <a:pt x="76" y="114"/>
                    <a:pt x="75" y="134"/>
                  </a:cubicBezTo>
                  <a:cubicBezTo>
                    <a:pt x="75" y="134"/>
                    <a:pt x="96" y="135"/>
                    <a:pt x="105" y="138"/>
                  </a:cubicBezTo>
                  <a:cubicBezTo>
                    <a:pt x="105" y="138"/>
                    <a:pt x="118" y="137"/>
                    <a:pt x="104" y="125"/>
                  </a:cubicBezTo>
                  <a:cubicBezTo>
                    <a:pt x="102" y="122"/>
                    <a:pt x="102" y="122"/>
                    <a:pt x="102" y="122"/>
                  </a:cubicBezTo>
                  <a:cubicBezTo>
                    <a:pt x="102" y="122"/>
                    <a:pt x="132" y="85"/>
                    <a:pt x="129" y="99"/>
                  </a:cubicBezTo>
                  <a:cubicBezTo>
                    <a:pt x="129" y="99"/>
                    <a:pt x="119" y="106"/>
                    <a:pt x="129" y="108"/>
                  </a:cubicBezTo>
                  <a:cubicBezTo>
                    <a:pt x="140" y="110"/>
                    <a:pt x="146" y="116"/>
                    <a:pt x="144" y="125"/>
                  </a:cubicBezTo>
                  <a:cubicBezTo>
                    <a:pt x="158" y="118"/>
                    <a:pt x="158" y="118"/>
                    <a:pt x="158" y="118"/>
                  </a:cubicBezTo>
                  <a:cubicBezTo>
                    <a:pt x="173" y="111"/>
                    <a:pt x="173" y="111"/>
                    <a:pt x="173" y="111"/>
                  </a:cubicBezTo>
                  <a:cubicBezTo>
                    <a:pt x="173" y="111"/>
                    <a:pt x="190" y="106"/>
                    <a:pt x="179" y="99"/>
                  </a:cubicBezTo>
                  <a:cubicBezTo>
                    <a:pt x="178" y="96"/>
                    <a:pt x="178" y="96"/>
                    <a:pt x="178" y="96"/>
                  </a:cubicBezTo>
                  <a:cubicBezTo>
                    <a:pt x="180" y="96"/>
                    <a:pt x="180" y="96"/>
                    <a:pt x="180" y="96"/>
                  </a:cubicBezTo>
                  <a:cubicBezTo>
                    <a:pt x="187" y="97"/>
                    <a:pt x="187" y="97"/>
                    <a:pt x="187" y="97"/>
                  </a:cubicBezTo>
                  <a:cubicBezTo>
                    <a:pt x="191" y="98"/>
                    <a:pt x="191" y="98"/>
                    <a:pt x="191" y="98"/>
                  </a:cubicBezTo>
                  <a:cubicBezTo>
                    <a:pt x="190" y="101"/>
                    <a:pt x="190" y="101"/>
                    <a:pt x="190" y="101"/>
                  </a:cubicBezTo>
                  <a:cubicBezTo>
                    <a:pt x="190" y="101"/>
                    <a:pt x="181" y="112"/>
                    <a:pt x="192" y="109"/>
                  </a:cubicBezTo>
                  <a:cubicBezTo>
                    <a:pt x="211" y="88"/>
                    <a:pt x="211" y="88"/>
                    <a:pt x="211" y="88"/>
                  </a:cubicBez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55" name="Oval 40"/>
            <p:cNvSpPr>
              <a:spLocks noChangeArrowheads="1"/>
            </p:cNvSpPr>
            <p:nvPr/>
          </p:nvSpPr>
          <p:spPr bwMode="auto">
            <a:xfrm>
              <a:off x="3932237" y="3722682"/>
              <a:ext cx="26987" cy="25400"/>
            </a:xfrm>
            <a:prstGeom prst="ellipse">
              <a:avLst/>
            </a:prstGeom>
            <a:grpFill/>
            <a:ln w="9252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56" name="Oval 41"/>
            <p:cNvSpPr>
              <a:spLocks noChangeArrowheads="1"/>
            </p:cNvSpPr>
            <p:nvPr/>
          </p:nvSpPr>
          <p:spPr bwMode="auto">
            <a:xfrm>
              <a:off x="3916362" y="3705219"/>
              <a:ext cx="52387" cy="52388"/>
            </a:xfrm>
            <a:prstGeom prst="ellipse">
              <a:avLst/>
            </a:prstGeom>
            <a:grpFill/>
            <a:ln w="9252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57" name="Rectangle 47">
              <a:hlinkClick r:id="" action="ppaction://macro?name=Slide2.zhuhai" highlightClick="1"/>
              <a:hlinkHover r:id="" action="ppaction://noaction" highlightClick="1"/>
            </p:cNvPr>
            <p:cNvSpPr>
              <a:spLocks noChangeArrowheads="1"/>
            </p:cNvSpPr>
            <p:nvPr/>
          </p:nvSpPr>
          <p:spPr bwMode="auto">
            <a:xfrm>
              <a:off x="2276608" y="4422561"/>
              <a:ext cx="162089" cy="104830"/>
            </a:xfrm>
            <a:prstGeom prst="rect">
              <a:avLst/>
            </a:prstGeom>
            <a:grpFill/>
            <a:ln w="9252" algn="ctr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buClrTx/>
                <a:buSzTx/>
                <a:buFontTx/>
                <a:buNone/>
              </a:pPr>
              <a:r>
                <a:rPr lang="zh-CN" altLang="en-US" sz="400" b="1" dirty="0">
                  <a:solidFill>
                    <a:schemeClr val="bg1">
                      <a:lumMod val="9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珠海</a:t>
              </a:r>
            </a:p>
          </p:txBody>
        </p:sp>
        <p:sp>
          <p:nvSpPr>
            <p:cNvPr id="158" name="Rectangle 48">
              <a:hlinkClick r:id="" action="ppaction://macro?name=Slide2.shanwei"/>
            </p:cNvPr>
            <p:cNvSpPr>
              <a:spLocks noChangeArrowheads="1"/>
            </p:cNvSpPr>
            <p:nvPr/>
          </p:nvSpPr>
          <p:spPr bwMode="auto">
            <a:xfrm>
              <a:off x="3200532" y="3902468"/>
              <a:ext cx="162089" cy="104830"/>
            </a:xfrm>
            <a:prstGeom prst="rect">
              <a:avLst/>
            </a:prstGeom>
            <a:grpFill/>
            <a:ln w="9252" algn="ctr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buClrTx/>
                <a:buSzTx/>
                <a:buFontTx/>
                <a:buNone/>
              </a:pPr>
              <a:r>
                <a:rPr lang="zh-CN" altLang="en-US" sz="400" b="1" dirty="0">
                  <a:solidFill>
                    <a:schemeClr val="bg1">
                      <a:lumMod val="9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汕尾</a:t>
              </a:r>
            </a:p>
          </p:txBody>
        </p:sp>
        <p:sp>
          <p:nvSpPr>
            <p:cNvPr id="159" name="Rectangle 49">
              <a:hlinkClick r:id="" action="ppaction://macro?name=Slide2.zhanjiang"/>
            </p:cNvPr>
            <p:cNvSpPr>
              <a:spLocks noChangeArrowheads="1"/>
            </p:cNvSpPr>
            <p:nvPr/>
          </p:nvSpPr>
          <p:spPr bwMode="auto">
            <a:xfrm>
              <a:off x="343031" y="4844251"/>
              <a:ext cx="162089" cy="10483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9252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buClrTx/>
                <a:buSzTx/>
                <a:buFontTx/>
                <a:buNone/>
              </a:pPr>
              <a:r>
                <a:rPr lang="zh-CN" altLang="en-US" sz="400" b="1" dirty="0">
                  <a:solidFill>
                    <a:schemeClr val="bg1">
                      <a:lumMod val="9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湛江</a:t>
              </a:r>
            </a:p>
          </p:txBody>
        </p:sp>
        <p:sp>
          <p:nvSpPr>
            <p:cNvPr id="160" name="Rectangle 50">
              <a:hlinkClick r:id="" action="ppaction://macro?name=Slide2.maoming"/>
            </p:cNvPr>
            <p:cNvSpPr>
              <a:spLocks noChangeArrowheads="1"/>
            </p:cNvSpPr>
            <p:nvPr/>
          </p:nvSpPr>
          <p:spPr bwMode="auto">
            <a:xfrm>
              <a:off x="770070" y="4542623"/>
              <a:ext cx="162089" cy="10483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9252" algn="ctr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buClrTx/>
                <a:buSzTx/>
                <a:buFontTx/>
                <a:buNone/>
              </a:pPr>
              <a:r>
                <a:rPr lang="zh-CN" altLang="en-US" sz="400" b="1" dirty="0">
                  <a:solidFill>
                    <a:schemeClr val="bg1">
                      <a:lumMod val="9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茂名</a:t>
              </a:r>
            </a:p>
          </p:txBody>
        </p:sp>
        <p:sp>
          <p:nvSpPr>
            <p:cNvPr id="161" name="Rectangle 51">
              <a:hlinkClick r:id="" action="ppaction://macro?name=Slide2.chaozhou"/>
            </p:cNvPr>
            <p:cNvSpPr>
              <a:spLocks noChangeArrowheads="1"/>
            </p:cNvSpPr>
            <p:nvPr/>
          </p:nvSpPr>
          <p:spPr bwMode="auto">
            <a:xfrm>
              <a:off x="3852995" y="3414311"/>
              <a:ext cx="162089" cy="104830"/>
            </a:xfrm>
            <a:prstGeom prst="rect">
              <a:avLst/>
            </a:prstGeom>
            <a:grpFill/>
            <a:ln w="9252" algn="ctr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buClrTx/>
                <a:buSzTx/>
                <a:buFontTx/>
                <a:buNone/>
              </a:pPr>
              <a:r>
                <a:rPr lang="zh-CN" altLang="en-US" sz="400" b="1" dirty="0">
                  <a:solidFill>
                    <a:schemeClr val="bg1">
                      <a:lumMod val="9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潮州</a:t>
              </a:r>
            </a:p>
          </p:txBody>
        </p:sp>
        <p:sp>
          <p:nvSpPr>
            <p:cNvPr id="162" name="Rectangle 52">
              <a:hlinkClick r:id="" action="ppaction://macro?name=Slide2.shaoguan"/>
            </p:cNvPr>
            <p:cNvSpPr>
              <a:spLocks noChangeArrowheads="1"/>
            </p:cNvSpPr>
            <p:nvPr/>
          </p:nvSpPr>
          <p:spPr bwMode="auto">
            <a:xfrm>
              <a:off x="2175008" y="2824953"/>
              <a:ext cx="162089" cy="104830"/>
            </a:xfrm>
            <a:prstGeom prst="rect">
              <a:avLst/>
            </a:prstGeom>
            <a:grpFill/>
            <a:ln w="9252" algn="ctr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buClrTx/>
                <a:buSzTx/>
                <a:buFontTx/>
                <a:buNone/>
              </a:pPr>
              <a:r>
                <a:rPr lang="zh-CN" altLang="en-US" sz="400" b="1" dirty="0">
                  <a:solidFill>
                    <a:schemeClr val="bg1">
                      <a:lumMod val="9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韶关</a:t>
              </a:r>
            </a:p>
          </p:txBody>
        </p:sp>
        <p:sp>
          <p:nvSpPr>
            <p:cNvPr id="163" name="Rectangle 54">
              <a:hlinkClick r:id="" action="ppaction://macro?name=Slide2.meizhou"/>
            </p:cNvPr>
            <p:cNvSpPr>
              <a:spLocks noChangeArrowheads="1"/>
            </p:cNvSpPr>
            <p:nvPr/>
          </p:nvSpPr>
          <p:spPr bwMode="auto">
            <a:xfrm>
              <a:off x="3491840" y="3064666"/>
              <a:ext cx="162089" cy="104830"/>
            </a:xfrm>
            <a:prstGeom prst="rect">
              <a:avLst/>
            </a:prstGeom>
            <a:grpFill/>
            <a:ln w="9252" algn="ctr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buClrTx/>
                <a:buSzTx/>
                <a:buFontTx/>
                <a:buNone/>
              </a:pPr>
              <a:r>
                <a:rPr lang="zh-CN" altLang="en-US" sz="400" b="1" dirty="0">
                  <a:solidFill>
                    <a:schemeClr val="bg1">
                      <a:lumMod val="9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梅州</a:t>
              </a:r>
            </a:p>
          </p:txBody>
        </p:sp>
        <p:sp>
          <p:nvSpPr>
            <p:cNvPr id="164" name="Rectangle 57">
              <a:hlinkClick r:id="" action="ppaction://macro?name=Slide2.shenzhen"/>
            </p:cNvPr>
            <p:cNvSpPr>
              <a:spLocks noChangeArrowheads="1"/>
            </p:cNvSpPr>
            <p:nvPr/>
          </p:nvSpPr>
          <p:spPr bwMode="auto">
            <a:xfrm>
              <a:off x="2497757" y="4146941"/>
              <a:ext cx="162089" cy="104830"/>
            </a:xfrm>
            <a:prstGeom prst="rect">
              <a:avLst/>
            </a:prstGeom>
            <a:grpFill/>
            <a:ln w="9252" algn="ctr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buClrTx/>
                <a:buSzTx/>
                <a:buFontTx/>
                <a:buNone/>
              </a:pPr>
              <a:r>
                <a:rPr lang="zh-CN" altLang="en-US" sz="400" b="1" dirty="0">
                  <a:solidFill>
                    <a:schemeClr val="bg1">
                      <a:lumMod val="9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深圳</a:t>
              </a:r>
            </a:p>
          </p:txBody>
        </p:sp>
        <p:sp>
          <p:nvSpPr>
            <p:cNvPr id="165" name="zhaoqing">
              <a:hlinkClick r:id="" action="ppaction://macro?name=Slide2.zhaoqing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1201737" y="3203570"/>
              <a:ext cx="750887" cy="923923"/>
            </a:xfrm>
            <a:custGeom>
              <a:avLst/>
              <a:gdLst>
                <a:gd name="T0" fmla="*/ 206 w 215"/>
                <a:gd name="T1" fmla="*/ 127 h 252"/>
                <a:gd name="T2" fmla="*/ 205 w 215"/>
                <a:gd name="T3" fmla="*/ 121 h 252"/>
                <a:gd name="T4" fmla="*/ 195 w 215"/>
                <a:gd name="T5" fmla="*/ 108 h 252"/>
                <a:gd name="T6" fmla="*/ 192 w 215"/>
                <a:gd name="T7" fmla="*/ 101 h 252"/>
                <a:gd name="T8" fmla="*/ 187 w 215"/>
                <a:gd name="T9" fmla="*/ 87 h 252"/>
                <a:gd name="T10" fmla="*/ 162 w 215"/>
                <a:gd name="T11" fmla="*/ 60 h 252"/>
                <a:gd name="T12" fmla="*/ 160 w 215"/>
                <a:gd name="T13" fmla="*/ 42 h 252"/>
                <a:gd name="T14" fmla="*/ 154 w 215"/>
                <a:gd name="T15" fmla="*/ 24 h 252"/>
                <a:gd name="T16" fmla="*/ 146 w 215"/>
                <a:gd name="T17" fmla="*/ 7 h 252"/>
                <a:gd name="T18" fmla="*/ 133 w 215"/>
                <a:gd name="T19" fmla="*/ 0 h 252"/>
                <a:gd name="T20" fmla="*/ 124 w 215"/>
                <a:gd name="T21" fmla="*/ 25 h 252"/>
                <a:gd name="T22" fmla="*/ 112 w 215"/>
                <a:gd name="T23" fmla="*/ 24 h 252"/>
                <a:gd name="T24" fmla="*/ 93 w 215"/>
                <a:gd name="T25" fmla="*/ 27 h 252"/>
                <a:gd name="T26" fmla="*/ 84 w 215"/>
                <a:gd name="T27" fmla="*/ 18 h 252"/>
                <a:gd name="T28" fmla="*/ 77 w 215"/>
                <a:gd name="T29" fmla="*/ 41 h 252"/>
                <a:gd name="T30" fmla="*/ 71 w 215"/>
                <a:gd name="T31" fmla="*/ 67 h 252"/>
                <a:gd name="T32" fmla="*/ 42 w 215"/>
                <a:gd name="T33" fmla="*/ 88 h 252"/>
                <a:gd name="T34" fmla="*/ 39 w 215"/>
                <a:gd name="T35" fmla="*/ 107 h 252"/>
                <a:gd name="T36" fmla="*/ 37 w 215"/>
                <a:gd name="T37" fmla="*/ 110 h 252"/>
                <a:gd name="T38" fmla="*/ 24 w 215"/>
                <a:gd name="T39" fmla="*/ 115 h 252"/>
                <a:gd name="T40" fmla="*/ 0 w 215"/>
                <a:gd name="T41" fmla="*/ 165 h 252"/>
                <a:gd name="T42" fmla="*/ 13 w 215"/>
                <a:gd name="T43" fmla="*/ 166 h 252"/>
                <a:gd name="T44" fmla="*/ 19 w 215"/>
                <a:gd name="T45" fmla="*/ 173 h 252"/>
                <a:gd name="T46" fmla="*/ 39 w 215"/>
                <a:gd name="T47" fmla="*/ 188 h 252"/>
                <a:gd name="T48" fmla="*/ 69 w 215"/>
                <a:gd name="T49" fmla="*/ 190 h 252"/>
                <a:gd name="T50" fmla="*/ 93 w 215"/>
                <a:gd name="T51" fmla="*/ 202 h 252"/>
                <a:gd name="T52" fmla="*/ 122 w 215"/>
                <a:gd name="T53" fmla="*/ 197 h 252"/>
                <a:gd name="T54" fmla="*/ 125 w 215"/>
                <a:gd name="T55" fmla="*/ 208 h 252"/>
                <a:gd name="T56" fmla="*/ 127 w 215"/>
                <a:gd name="T57" fmla="*/ 234 h 252"/>
                <a:gd name="T58" fmla="*/ 141 w 215"/>
                <a:gd name="T59" fmla="*/ 251 h 252"/>
                <a:gd name="T60" fmla="*/ 161 w 215"/>
                <a:gd name="T61" fmla="*/ 249 h 252"/>
                <a:gd name="T62" fmla="*/ 175 w 215"/>
                <a:gd name="T63" fmla="*/ 233 h 252"/>
                <a:gd name="T64" fmla="*/ 194 w 215"/>
                <a:gd name="T65" fmla="*/ 225 h 252"/>
                <a:gd name="T66" fmla="*/ 201 w 215"/>
                <a:gd name="T67" fmla="*/ 186 h 252"/>
                <a:gd name="T68" fmla="*/ 202 w 215"/>
                <a:gd name="T69" fmla="*/ 158 h 252"/>
                <a:gd name="T70" fmla="*/ 201 w 215"/>
                <a:gd name="T71" fmla="*/ 150 h 252"/>
                <a:gd name="T72" fmla="*/ 206 w 215"/>
                <a:gd name="T73" fmla="*/ 127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15" h="252">
                  <a:moveTo>
                    <a:pt x="206" y="127"/>
                  </a:moveTo>
                  <a:cubicBezTo>
                    <a:pt x="205" y="121"/>
                    <a:pt x="205" y="121"/>
                    <a:pt x="205" y="121"/>
                  </a:cubicBezTo>
                  <a:cubicBezTo>
                    <a:pt x="205" y="121"/>
                    <a:pt x="208" y="110"/>
                    <a:pt x="195" y="108"/>
                  </a:cubicBezTo>
                  <a:cubicBezTo>
                    <a:pt x="192" y="101"/>
                    <a:pt x="192" y="101"/>
                    <a:pt x="192" y="101"/>
                  </a:cubicBezTo>
                  <a:cubicBezTo>
                    <a:pt x="187" y="87"/>
                    <a:pt x="187" y="87"/>
                    <a:pt x="187" y="87"/>
                  </a:cubicBezTo>
                  <a:cubicBezTo>
                    <a:pt x="187" y="87"/>
                    <a:pt x="201" y="67"/>
                    <a:pt x="162" y="60"/>
                  </a:cubicBezTo>
                  <a:cubicBezTo>
                    <a:pt x="162" y="60"/>
                    <a:pt x="172" y="49"/>
                    <a:pt x="160" y="42"/>
                  </a:cubicBezTo>
                  <a:cubicBezTo>
                    <a:pt x="160" y="42"/>
                    <a:pt x="152" y="33"/>
                    <a:pt x="154" y="24"/>
                  </a:cubicBezTo>
                  <a:cubicBezTo>
                    <a:pt x="157" y="16"/>
                    <a:pt x="155" y="15"/>
                    <a:pt x="146" y="7"/>
                  </a:cubicBezTo>
                  <a:cubicBezTo>
                    <a:pt x="137" y="0"/>
                    <a:pt x="133" y="0"/>
                    <a:pt x="133" y="0"/>
                  </a:cubicBezTo>
                  <a:cubicBezTo>
                    <a:pt x="124" y="25"/>
                    <a:pt x="124" y="25"/>
                    <a:pt x="124" y="25"/>
                  </a:cubicBezTo>
                  <a:cubicBezTo>
                    <a:pt x="112" y="24"/>
                    <a:pt x="112" y="24"/>
                    <a:pt x="112" y="24"/>
                  </a:cubicBezTo>
                  <a:cubicBezTo>
                    <a:pt x="112" y="24"/>
                    <a:pt x="103" y="22"/>
                    <a:pt x="93" y="27"/>
                  </a:cubicBezTo>
                  <a:cubicBezTo>
                    <a:pt x="84" y="18"/>
                    <a:pt x="84" y="18"/>
                    <a:pt x="84" y="18"/>
                  </a:cubicBezTo>
                  <a:cubicBezTo>
                    <a:pt x="76" y="23"/>
                    <a:pt x="72" y="29"/>
                    <a:pt x="77" y="41"/>
                  </a:cubicBezTo>
                  <a:cubicBezTo>
                    <a:pt x="85" y="58"/>
                    <a:pt x="81" y="66"/>
                    <a:pt x="71" y="67"/>
                  </a:cubicBezTo>
                  <a:cubicBezTo>
                    <a:pt x="71" y="67"/>
                    <a:pt x="74" y="92"/>
                    <a:pt x="42" y="88"/>
                  </a:cubicBezTo>
                  <a:cubicBezTo>
                    <a:pt x="39" y="107"/>
                    <a:pt x="39" y="107"/>
                    <a:pt x="39" y="107"/>
                  </a:cubicBezTo>
                  <a:cubicBezTo>
                    <a:pt x="37" y="110"/>
                    <a:pt x="37" y="110"/>
                    <a:pt x="37" y="110"/>
                  </a:cubicBezTo>
                  <a:cubicBezTo>
                    <a:pt x="24" y="115"/>
                    <a:pt x="24" y="115"/>
                    <a:pt x="24" y="115"/>
                  </a:cubicBezTo>
                  <a:cubicBezTo>
                    <a:pt x="24" y="115"/>
                    <a:pt x="3" y="130"/>
                    <a:pt x="0" y="165"/>
                  </a:cubicBezTo>
                  <a:cubicBezTo>
                    <a:pt x="1" y="166"/>
                    <a:pt x="6" y="171"/>
                    <a:pt x="13" y="166"/>
                  </a:cubicBezTo>
                  <a:cubicBezTo>
                    <a:pt x="13" y="166"/>
                    <a:pt x="19" y="164"/>
                    <a:pt x="19" y="173"/>
                  </a:cubicBezTo>
                  <a:cubicBezTo>
                    <a:pt x="19" y="183"/>
                    <a:pt x="29" y="186"/>
                    <a:pt x="39" y="188"/>
                  </a:cubicBezTo>
                  <a:cubicBezTo>
                    <a:pt x="50" y="190"/>
                    <a:pt x="63" y="190"/>
                    <a:pt x="69" y="190"/>
                  </a:cubicBezTo>
                  <a:cubicBezTo>
                    <a:pt x="75" y="190"/>
                    <a:pt x="93" y="202"/>
                    <a:pt x="93" y="202"/>
                  </a:cubicBezTo>
                  <a:cubicBezTo>
                    <a:pt x="93" y="202"/>
                    <a:pt x="116" y="203"/>
                    <a:pt x="122" y="197"/>
                  </a:cubicBezTo>
                  <a:cubicBezTo>
                    <a:pt x="122" y="197"/>
                    <a:pt x="129" y="194"/>
                    <a:pt x="125" y="208"/>
                  </a:cubicBezTo>
                  <a:cubicBezTo>
                    <a:pt x="121" y="222"/>
                    <a:pt x="127" y="234"/>
                    <a:pt x="127" y="234"/>
                  </a:cubicBezTo>
                  <a:cubicBezTo>
                    <a:pt x="127" y="234"/>
                    <a:pt x="134" y="251"/>
                    <a:pt x="141" y="251"/>
                  </a:cubicBezTo>
                  <a:cubicBezTo>
                    <a:pt x="148" y="252"/>
                    <a:pt x="161" y="249"/>
                    <a:pt x="161" y="249"/>
                  </a:cubicBezTo>
                  <a:cubicBezTo>
                    <a:pt x="175" y="233"/>
                    <a:pt x="175" y="233"/>
                    <a:pt x="175" y="233"/>
                  </a:cubicBezTo>
                  <a:cubicBezTo>
                    <a:pt x="175" y="233"/>
                    <a:pt x="188" y="227"/>
                    <a:pt x="194" y="225"/>
                  </a:cubicBezTo>
                  <a:cubicBezTo>
                    <a:pt x="199" y="222"/>
                    <a:pt x="214" y="205"/>
                    <a:pt x="201" y="186"/>
                  </a:cubicBezTo>
                  <a:cubicBezTo>
                    <a:pt x="201" y="186"/>
                    <a:pt x="209" y="171"/>
                    <a:pt x="202" y="158"/>
                  </a:cubicBezTo>
                  <a:cubicBezTo>
                    <a:pt x="201" y="150"/>
                    <a:pt x="201" y="150"/>
                    <a:pt x="201" y="150"/>
                  </a:cubicBezTo>
                  <a:cubicBezTo>
                    <a:pt x="201" y="150"/>
                    <a:pt x="215" y="142"/>
                    <a:pt x="206" y="127"/>
                  </a:cubicBez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66" name="Rectangle 60">
              <a:hlinkClick r:id="" action="ppaction://macro?name=Slide2.zhaoqing"/>
            </p:cNvPr>
            <p:cNvSpPr>
              <a:spLocks noChangeArrowheads="1"/>
            </p:cNvSpPr>
            <p:nvPr/>
          </p:nvSpPr>
          <p:spPr bwMode="auto">
            <a:xfrm>
              <a:off x="1438407" y="3634577"/>
              <a:ext cx="162089" cy="104830"/>
            </a:xfrm>
            <a:prstGeom prst="rect">
              <a:avLst/>
            </a:prstGeom>
            <a:grpFill/>
            <a:ln w="9252" algn="ctr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buClrTx/>
                <a:buSzTx/>
                <a:buFontTx/>
                <a:buNone/>
              </a:pPr>
              <a:r>
                <a:rPr lang="zh-CN" altLang="en-US" sz="400" b="1" dirty="0">
                  <a:solidFill>
                    <a:schemeClr val="bg1">
                      <a:lumMod val="9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肇庆</a:t>
              </a:r>
            </a:p>
          </p:txBody>
        </p:sp>
        <p:sp>
          <p:nvSpPr>
            <p:cNvPr id="167" name="foshan">
              <a:hlinkClick r:id="" action="ppaction://macro?name=Slide2.foshan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1660524" y="3686170"/>
              <a:ext cx="582613" cy="554037"/>
            </a:xfrm>
            <a:custGeom>
              <a:avLst/>
              <a:gdLst>
                <a:gd name="T0" fmla="*/ 124 w 167"/>
                <a:gd name="T1" fmla="*/ 138 h 154"/>
                <a:gd name="T2" fmla="*/ 106 w 167"/>
                <a:gd name="T3" fmla="*/ 115 h 154"/>
                <a:gd name="T4" fmla="*/ 76 w 167"/>
                <a:gd name="T5" fmla="*/ 113 h 154"/>
                <a:gd name="T6" fmla="*/ 64 w 167"/>
                <a:gd name="T7" fmla="*/ 121 h 154"/>
                <a:gd name="T8" fmla="*/ 44 w 167"/>
                <a:gd name="T9" fmla="*/ 132 h 154"/>
                <a:gd name="T10" fmla="*/ 34 w 167"/>
                <a:gd name="T11" fmla="*/ 137 h 154"/>
                <a:gd name="T12" fmla="*/ 21 w 167"/>
                <a:gd name="T13" fmla="*/ 136 h 154"/>
                <a:gd name="T14" fmla="*/ 8 w 167"/>
                <a:gd name="T15" fmla="*/ 121 h 154"/>
                <a:gd name="T16" fmla="*/ 9 w 167"/>
                <a:gd name="T17" fmla="*/ 121 h 154"/>
                <a:gd name="T18" fmla="*/ 29 w 167"/>
                <a:gd name="T19" fmla="*/ 118 h 154"/>
                <a:gd name="T20" fmla="*/ 43 w 167"/>
                <a:gd name="T21" fmla="*/ 102 h 154"/>
                <a:gd name="T22" fmla="*/ 61 w 167"/>
                <a:gd name="T23" fmla="*/ 94 h 154"/>
                <a:gd name="T24" fmla="*/ 69 w 167"/>
                <a:gd name="T25" fmla="*/ 55 h 154"/>
                <a:gd name="T26" fmla="*/ 70 w 167"/>
                <a:gd name="T27" fmla="*/ 27 h 154"/>
                <a:gd name="T28" fmla="*/ 69 w 167"/>
                <a:gd name="T29" fmla="*/ 19 h 154"/>
                <a:gd name="T30" fmla="*/ 76 w 167"/>
                <a:gd name="T31" fmla="*/ 0 h 154"/>
                <a:gd name="T32" fmla="*/ 76 w 167"/>
                <a:gd name="T33" fmla="*/ 0 h 154"/>
                <a:gd name="T34" fmla="*/ 99 w 167"/>
                <a:gd name="T35" fmla="*/ 17 h 154"/>
                <a:gd name="T36" fmla="*/ 104 w 167"/>
                <a:gd name="T37" fmla="*/ 22 h 154"/>
                <a:gd name="T38" fmla="*/ 111 w 167"/>
                <a:gd name="T39" fmla="*/ 39 h 154"/>
                <a:gd name="T40" fmla="*/ 130 w 167"/>
                <a:gd name="T41" fmla="*/ 42 h 154"/>
                <a:gd name="T42" fmla="*/ 132 w 167"/>
                <a:gd name="T43" fmla="*/ 71 h 154"/>
                <a:gd name="T44" fmla="*/ 145 w 167"/>
                <a:gd name="T45" fmla="*/ 90 h 154"/>
                <a:gd name="T46" fmla="*/ 164 w 167"/>
                <a:gd name="T47" fmla="*/ 122 h 154"/>
                <a:gd name="T48" fmla="*/ 167 w 167"/>
                <a:gd name="T49" fmla="*/ 125 h 154"/>
                <a:gd name="T50" fmla="*/ 167 w 167"/>
                <a:gd name="T51" fmla="*/ 125 h 154"/>
                <a:gd name="T52" fmla="*/ 124 w 167"/>
                <a:gd name="T53" fmla="*/ 138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7" h="154">
                  <a:moveTo>
                    <a:pt x="124" y="138"/>
                  </a:moveTo>
                  <a:cubicBezTo>
                    <a:pt x="106" y="115"/>
                    <a:pt x="106" y="115"/>
                    <a:pt x="106" y="115"/>
                  </a:cubicBezTo>
                  <a:cubicBezTo>
                    <a:pt x="106" y="115"/>
                    <a:pt x="80" y="110"/>
                    <a:pt x="76" y="113"/>
                  </a:cubicBezTo>
                  <a:cubicBezTo>
                    <a:pt x="71" y="117"/>
                    <a:pt x="64" y="121"/>
                    <a:pt x="64" y="121"/>
                  </a:cubicBezTo>
                  <a:cubicBezTo>
                    <a:pt x="47" y="120"/>
                    <a:pt x="44" y="132"/>
                    <a:pt x="44" y="132"/>
                  </a:cubicBezTo>
                  <a:cubicBezTo>
                    <a:pt x="38" y="154"/>
                    <a:pt x="34" y="137"/>
                    <a:pt x="34" y="137"/>
                  </a:cubicBezTo>
                  <a:cubicBezTo>
                    <a:pt x="29" y="126"/>
                    <a:pt x="21" y="136"/>
                    <a:pt x="21" y="136"/>
                  </a:cubicBezTo>
                  <a:cubicBezTo>
                    <a:pt x="0" y="149"/>
                    <a:pt x="8" y="121"/>
                    <a:pt x="8" y="121"/>
                  </a:cubicBezTo>
                  <a:cubicBezTo>
                    <a:pt x="9" y="121"/>
                    <a:pt x="9" y="121"/>
                    <a:pt x="9" y="121"/>
                  </a:cubicBezTo>
                  <a:cubicBezTo>
                    <a:pt x="16" y="121"/>
                    <a:pt x="29" y="118"/>
                    <a:pt x="29" y="118"/>
                  </a:cubicBezTo>
                  <a:cubicBezTo>
                    <a:pt x="43" y="102"/>
                    <a:pt x="43" y="102"/>
                    <a:pt x="43" y="102"/>
                  </a:cubicBezTo>
                  <a:cubicBezTo>
                    <a:pt x="43" y="102"/>
                    <a:pt x="56" y="96"/>
                    <a:pt x="61" y="94"/>
                  </a:cubicBezTo>
                  <a:cubicBezTo>
                    <a:pt x="67" y="91"/>
                    <a:pt x="82" y="74"/>
                    <a:pt x="69" y="55"/>
                  </a:cubicBezTo>
                  <a:cubicBezTo>
                    <a:pt x="69" y="55"/>
                    <a:pt x="77" y="40"/>
                    <a:pt x="70" y="27"/>
                  </a:cubicBezTo>
                  <a:cubicBezTo>
                    <a:pt x="69" y="19"/>
                    <a:pt x="69" y="19"/>
                    <a:pt x="69" y="19"/>
                  </a:cubicBezTo>
                  <a:cubicBezTo>
                    <a:pt x="69" y="19"/>
                    <a:pt x="81" y="13"/>
                    <a:pt x="76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99" y="17"/>
                    <a:pt x="99" y="17"/>
                    <a:pt x="99" y="17"/>
                  </a:cubicBezTo>
                  <a:cubicBezTo>
                    <a:pt x="104" y="22"/>
                    <a:pt x="104" y="22"/>
                    <a:pt x="104" y="22"/>
                  </a:cubicBezTo>
                  <a:cubicBezTo>
                    <a:pt x="104" y="22"/>
                    <a:pt x="107" y="51"/>
                    <a:pt x="111" y="39"/>
                  </a:cubicBezTo>
                  <a:cubicBezTo>
                    <a:pt x="119" y="20"/>
                    <a:pt x="130" y="42"/>
                    <a:pt x="130" y="42"/>
                  </a:cubicBezTo>
                  <a:cubicBezTo>
                    <a:pt x="132" y="71"/>
                    <a:pt x="132" y="71"/>
                    <a:pt x="132" y="71"/>
                  </a:cubicBezTo>
                  <a:cubicBezTo>
                    <a:pt x="140" y="81"/>
                    <a:pt x="145" y="90"/>
                    <a:pt x="145" y="90"/>
                  </a:cubicBezTo>
                  <a:cubicBezTo>
                    <a:pt x="145" y="114"/>
                    <a:pt x="164" y="122"/>
                    <a:pt x="164" y="122"/>
                  </a:cubicBezTo>
                  <a:cubicBezTo>
                    <a:pt x="167" y="125"/>
                    <a:pt x="167" y="125"/>
                    <a:pt x="167" y="125"/>
                  </a:cubicBezTo>
                  <a:cubicBezTo>
                    <a:pt x="167" y="125"/>
                    <a:pt x="167" y="125"/>
                    <a:pt x="167" y="125"/>
                  </a:cubicBezTo>
                  <a:cubicBezTo>
                    <a:pt x="167" y="125"/>
                    <a:pt x="132" y="128"/>
                    <a:pt x="124" y="138"/>
                  </a:cubicBez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68" name="未知">
              <a:hlinkClick r:id="" action="ppaction://macro?name=Slide2.未知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2092324" y="4144957"/>
              <a:ext cx="150813" cy="44450"/>
            </a:xfrm>
            <a:custGeom>
              <a:avLst/>
              <a:gdLst>
                <a:gd name="T0" fmla="*/ 43 w 43"/>
                <a:gd name="T1" fmla="*/ 0 h 12"/>
                <a:gd name="T2" fmla="*/ 0 w 43"/>
                <a:gd name="T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3" h="12">
                  <a:moveTo>
                    <a:pt x="43" y="0"/>
                  </a:moveTo>
                  <a:cubicBezTo>
                    <a:pt x="43" y="0"/>
                    <a:pt x="8" y="3"/>
                    <a:pt x="0" y="12"/>
                  </a:cubicBezTo>
                </a:path>
              </a:pathLst>
            </a:custGeom>
            <a:grpFill/>
            <a:ln w="19050" cap="flat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69" name="Rectangle 65">
              <a:hlinkClick r:id="" action="ppaction://macro?name=Slide2.qingyuan"/>
            </p:cNvPr>
            <p:cNvSpPr>
              <a:spLocks noChangeArrowheads="1"/>
            </p:cNvSpPr>
            <p:nvPr/>
          </p:nvSpPr>
          <p:spPr bwMode="auto">
            <a:xfrm>
              <a:off x="1965458" y="3307554"/>
              <a:ext cx="162089" cy="104830"/>
            </a:xfrm>
            <a:prstGeom prst="rect">
              <a:avLst/>
            </a:prstGeom>
            <a:grpFill/>
            <a:ln w="9252" algn="ctr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buClrTx/>
                <a:buSzTx/>
                <a:buFontTx/>
                <a:buNone/>
              </a:pPr>
              <a:r>
                <a:rPr lang="zh-CN" altLang="en-US" sz="400" b="1" dirty="0">
                  <a:solidFill>
                    <a:schemeClr val="bg1">
                      <a:lumMod val="9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清远</a:t>
              </a:r>
            </a:p>
          </p:txBody>
        </p:sp>
        <p:sp>
          <p:nvSpPr>
            <p:cNvPr id="170" name="zhongshan">
              <a:hlinkClick r:id="" action="ppaction://macro?name=Slide2.zhongshan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2092324" y="4144957"/>
              <a:ext cx="236538" cy="361949"/>
            </a:xfrm>
            <a:custGeom>
              <a:avLst/>
              <a:gdLst>
                <a:gd name="T0" fmla="*/ 51 w 67"/>
                <a:gd name="T1" fmla="*/ 13 h 99"/>
                <a:gd name="T2" fmla="*/ 53 w 67"/>
                <a:gd name="T3" fmla="*/ 10 h 99"/>
                <a:gd name="T4" fmla="*/ 56 w 67"/>
                <a:gd name="T5" fmla="*/ 12 h 99"/>
                <a:gd name="T6" fmla="*/ 43 w 67"/>
                <a:gd name="T7" fmla="*/ 0 h 99"/>
                <a:gd name="T8" fmla="*/ 0 w 67"/>
                <a:gd name="T9" fmla="*/ 12 h 99"/>
                <a:gd name="T10" fmla="*/ 0 w 67"/>
                <a:gd name="T11" fmla="*/ 13 h 99"/>
                <a:gd name="T12" fmla="*/ 8 w 67"/>
                <a:gd name="T13" fmla="*/ 34 h 99"/>
                <a:gd name="T14" fmla="*/ 15 w 67"/>
                <a:gd name="T15" fmla="*/ 58 h 99"/>
                <a:gd name="T16" fmla="*/ 15 w 67"/>
                <a:gd name="T17" fmla="*/ 58 h 99"/>
                <a:gd name="T18" fmla="*/ 24 w 67"/>
                <a:gd name="T19" fmla="*/ 64 h 99"/>
                <a:gd name="T20" fmla="*/ 47 w 67"/>
                <a:gd name="T21" fmla="*/ 75 h 99"/>
                <a:gd name="T22" fmla="*/ 65 w 67"/>
                <a:gd name="T23" fmla="*/ 51 h 99"/>
                <a:gd name="T24" fmla="*/ 65 w 67"/>
                <a:gd name="T25" fmla="*/ 50 h 99"/>
                <a:gd name="T26" fmla="*/ 51 w 67"/>
                <a:gd name="T27" fmla="*/ 13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7" h="99">
                  <a:moveTo>
                    <a:pt x="51" y="13"/>
                  </a:moveTo>
                  <a:cubicBezTo>
                    <a:pt x="53" y="10"/>
                    <a:pt x="53" y="10"/>
                    <a:pt x="53" y="10"/>
                  </a:cubicBezTo>
                  <a:cubicBezTo>
                    <a:pt x="56" y="12"/>
                    <a:pt x="56" y="12"/>
                    <a:pt x="56" y="12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0"/>
                    <a:pt x="8" y="3"/>
                    <a:pt x="0" y="12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8" y="34"/>
                    <a:pt x="8" y="34"/>
                    <a:pt x="8" y="34"/>
                  </a:cubicBezTo>
                  <a:cubicBezTo>
                    <a:pt x="8" y="34"/>
                    <a:pt x="17" y="50"/>
                    <a:pt x="15" y="58"/>
                  </a:cubicBezTo>
                  <a:cubicBezTo>
                    <a:pt x="15" y="58"/>
                    <a:pt x="15" y="58"/>
                    <a:pt x="15" y="58"/>
                  </a:cubicBezTo>
                  <a:cubicBezTo>
                    <a:pt x="18" y="58"/>
                    <a:pt x="22" y="60"/>
                    <a:pt x="24" y="64"/>
                  </a:cubicBezTo>
                  <a:cubicBezTo>
                    <a:pt x="30" y="75"/>
                    <a:pt x="40" y="99"/>
                    <a:pt x="47" y="75"/>
                  </a:cubicBezTo>
                  <a:cubicBezTo>
                    <a:pt x="54" y="52"/>
                    <a:pt x="63" y="51"/>
                    <a:pt x="65" y="51"/>
                  </a:cubicBezTo>
                  <a:cubicBezTo>
                    <a:pt x="65" y="51"/>
                    <a:pt x="65" y="51"/>
                    <a:pt x="65" y="50"/>
                  </a:cubicBezTo>
                  <a:cubicBezTo>
                    <a:pt x="67" y="42"/>
                    <a:pt x="66" y="29"/>
                    <a:pt x="51" y="13"/>
                  </a:cubicBez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71" name="yunfu">
              <a:hlinkClick r:id="" action="ppaction://macro?name=Slide2.yunfu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1042987" y="3809994"/>
              <a:ext cx="714375" cy="538162"/>
            </a:xfrm>
            <a:custGeom>
              <a:avLst/>
              <a:gdLst>
                <a:gd name="T0" fmla="*/ 202 w 206"/>
                <a:gd name="T1" fmla="*/ 104 h 149"/>
                <a:gd name="T2" fmla="*/ 200 w 206"/>
                <a:gd name="T3" fmla="*/ 104 h 149"/>
                <a:gd name="T4" fmla="*/ 188 w 206"/>
                <a:gd name="T5" fmla="*/ 88 h 149"/>
                <a:gd name="T6" fmla="*/ 188 w 206"/>
                <a:gd name="T7" fmla="*/ 88 h 149"/>
                <a:gd name="T8" fmla="*/ 175 w 206"/>
                <a:gd name="T9" fmla="*/ 70 h 149"/>
                <a:gd name="T10" fmla="*/ 172 w 206"/>
                <a:gd name="T11" fmla="*/ 44 h 149"/>
                <a:gd name="T12" fmla="*/ 169 w 206"/>
                <a:gd name="T13" fmla="*/ 33 h 149"/>
                <a:gd name="T14" fmla="*/ 141 w 206"/>
                <a:gd name="T15" fmla="*/ 38 h 149"/>
                <a:gd name="T16" fmla="*/ 117 w 206"/>
                <a:gd name="T17" fmla="*/ 27 h 149"/>
                <a:gd name="T18" fmla="*/ 87 w 206"/>
                <a:gd name="T19" fmla="*/ 25 h 149"/>
                <a:gd name="T20" fmla="*/ 66 w 206"/>
                <a:gd name="T21" fmla="*/ 10 h 149"/>
                <a:gd name="T22" fmla="*/ 60 w 206"/>
                <a:gd name="T23" fmla="*/ 2 h 149"/>
                <a:gd name="T24" fmla="*/ 47 w 206"/>
                <a:gd name="T25" fmla="*/ 1 h 149"/>
                <a:gd name="T26" fmla="*/ 47 w 206"/>
                <a:gd name="T27" fmla="*/ 1 h 149"/>
                <a:gd name="T28" fmla="*/ 52 w 206"/>
                <a:gd name="T29" fmla="*/ 43 h 149"/>
                <a:gd name="T30" fmla="*/ 52 w 206"/>
                <a:gd name="T31" fmla="*/ 46 h 149"/>
                <a:gd name="T32" fmla="*/ 31 w 206"/>
                <a:gd name="T33" fmla="*/ 76 h 149"/>
                <a:gd name="T34" fmla="*/ 0 w 206"/>
                <a:gd name="T35" fmla="*/ 90 h 149"/>
                <a:gd name="T36" fmla="*/ 0 w 206"/>
                <a:gd name="T37" fmla="*/ 103 h 149"/>
                <a:gd name="T38" fmla="*/ 1 w 206"/>
                <a:gd name="T39" fmla="*/ 104 h 149"/>
                <a:gd name="T40" fmla="*/ 24 w 206"/>
                <a:gd name="T41" fmla="*/ 116 h 149"/>
                <a:gd name="T42" fmla="*/ 25 w 206"/>
                <a:gd name="T43" fmla="*/ 123 h 149"/>
                <a:gd name="T44" fmla="*/ 35 w 206"/>
                <a:gd name="T45" fmla="*/ 130 h 149"/>
                <a:gd name="T46" fmla="*/ 42 w 206"/>
                <a:gd name="T47" fmla="*/ 137 h 149"/>
                <a:gd name="T48" fmla="*/ 53 w 206"/>
                <a:gd name="T49" fmla="*/ 135 h 149"/>
                <a:gd name="T50" fmla="*/ 80 w 206"/>
                <a:gd name="T51" fmla="*/ 130 h 149"/>
                <a:gd name="T52" fmla="*/ 81 w 206"/>
                <a:gd name="T53" fmla="*/ 130 h 149"/>
                <a:gd name="T54" fmla="*/ 99 w 206"/>
                <a:gd name="T55" fmla="*/ 110 h 149"/>
                <a:gd name="T56" fmla="*/ 106 w 206"/>
                <a:gd name="T57" fmla="*/ 107 h 149"/>
                <a:gd name="T58" fmla="*/ 119 w 206"/>
                <a:gd name="T59" fmla="*/ 116 h 149"/>
                <a:gd name="T60" fmla="*/ 130 w 206"/>
                <a:gd name="T61" fmla="*/ 121 h 149"/>
                <a:gd name="T62" fmla="*/ 158 w 206"/>
                <a:gd name="T63" fmla="*/ 147 h 149"/>
                <a:gd name="T64" fmla="*/ 170 w 206"/>
                <a:gd name="T65" fmla="*/ 130 h 149"/>
                <a:gd name="T66" fmla="*/ 187 w 206"/>
                <a:gd name="T67" fmla="*/ 117 h 149"/>
                <a:gd name="T68" fmla="*/ 199 w 206"/>
                <a:gd name="T69" fmla="*/ 119 h 149"/>
                <a:gd name="T70" fmla="*/ 202 w 206"/>
                <a:gd name="T71" fmla="*/ 104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06" h="149">
                  <a:moveTo>
                    <a:pt x="202" y="104"/>
                  </a:moveTo>
                  <a:cubicBezTo>
                    <a:pt x="200" y="104"/>
                    <a:pt x="200" y="104"/>
                    <a:pt x="200" y="104"/>
                  </a:cubicBezTo>
                  <a:cubicBezTo>
                    <a:pt x="180" y="116"/>
                    <a:pt x="188" y="88"/>
                    <a:pt x="188" y="88"/>
                  </a:cubicBezTo>
                  <a:cubicBezTo>
                    <a:pt x="188" y="88"/>
                    <a:pt x="188" y="88"/>
                    <a:pt x="188" y="88"/>
                  </a:cubicBezTo>
                  <a:cubicBezTo>
                    <a:pt x="181" y="87"/>
                    <a:pt x="175" y="70"/>
                    <a:pt x="175" y="70"/>
                  </a:cubicBezTo>
                  <a:cubicBezTo>
                    <a:pt x="175" y="70"/>
                    <a:pt x="168" y="59"/>
                    <a:pt x="172" y="44"/>
                  </a:cubicBezTo>
                  <a:cubicBezTo>
                    <a:pt x="176" y="30"/>
                    <a:pt x="169" y="33"/>
                    <a:pt x="169" y="33"/>
                  </a:cubicBezTo>
                  <a:cubicBezTo>
                    <a:pt x="163" y="40"/>
                    <a:pt x="141" y="38"/>
                    <a:pt x="141" y="38"/>
                  </a:cubicBezTo>
                  <a:cubicBezTo>
                    <a:pt x="141" y="38"/>
                    <a:pt x="122" y="27"/>
                    <a:pt x="117" y="27"/>
                  </a:cubicBezTo>
                  <a:cubicBezTo>
                    <a:pt x="111" y="27"/>
                    <a:pt x="97" y="27"/>
                    <a:pt x="87" y="25"/>
                  </a:cubicBezTo>
                  <a:cubicBezTo>
                    <a:pt x="76" y="22"/>
                    <a:pt x="66" y="19"/>
                    <a:pt x="66" y="10"/>
                  </a:cubicBezTo>
                  <a:cubicBezTo>
                    <a:pt x="66" y="0"/>
                    <a:pt x="60" y="2"/>
                    <a:pt x="60" y="2"/>
                  </a:cubicBezTo>
                  <a:cubicBezTo>
                    <a:pt x="53" y="8"/>
                    <a:pt x="47" y="1"/>
                    <a:pt x="47" y="1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46" y="13"/>
                    <a:pt x="47" y="27"/>
                    <a:pt x="52" y="43"/>
                  </a:cubicBezTo>
                  <a:cubicBezTo>
                    <a:pt x="52" y="46"/>
                    <a:pt x="52" y="46"/>
                    <a:pt x="52" y="46"/>
                  </a:cubicBezTo>
                  <a:cubicBezTo>
                    <a:pt x="31" y="76"/>
                    <a:pt x="31" y="76"/>
                    <a:pt x="31" y="76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1" y="104"/>
                    <a:pt x="1" y="104"/>
                    <a:pt x="1" y="104"/>
                  </a:cubicBezTo>
                  <a:cubicBezTo>
                    <a:pt x="1" y="104"/>
                    <a:pt x="11" y="119"/>
                    <a:pt x="24" y="116"/>
                  </a:cubicBezTo>
                  <a:cubicBezTo>
                    <a:pt x="24" y="116"/>
                    <a:pt x="33" y="115"/>
                    <a:pt x="25" y="123"/>
                  </a:cubicBezTo>
                  <a:cubicBezTo>
                    <a:pt x="17" y="131"/>
                    <a:pt x="24" y="133"/>
                    <a:pt x="35" y="130"/>
                  </a:cubicBezTo>
                  <a:cubicBezTo>
                    <a:pt x="35" y="130"/>
                    <a:pt x="39" y="130"/>
                    <a:pt x="42" y="137"/>
                  </a:cubicBezTo>
                  <a:cubicBezTo>
                    <a:pt x="45" y="144"/>
                    <a:pt x="46" y="142"/>
                    <a:pt x="53" y="135"/>
                  </a:cubicBezTo>
                  <a:cubicBezTo>
                    <a:pt x="60" y="129"/>
                    <a:pt x="75" y="128"/>
                    <a:pt x="80" y="130"/>
                  </a:cubicBezTo>
                  <a:cubicBezTo>
                    <a:pt x="81" y="130"/>
                    <a:pt x="81" y="130"/>
                    <a:pt x="81" y="130"/>
                  </a:cubicBezTo>
                  <a:cubicBezTo>
                    <a:pt x="81" y="130"/>
                    <a:pt x="95" y="113"/>
                    <a:pt x="99" y="110"/>
                  </a:cubicBezTo>
                  <a:cubicBezTo>
                    <a:pt x="102" y="106"/>
                    <a:pt x="106" y="107"/>
                    <a:pt x="106" y="107"/>
                  </a:cubicBezTo>
                  <a:cubicBezTo>
                    <a:pt x="103" y="119"/>
                    <a:pt x="108" y="123"/>
                    <a:pt x="119" y="116"/>
                  </a:cubicBezTo>
                  <a:cubicBezTo>
                    <a:pt x="130" y="109"/>
                    <a:pt x="130" y="121"/>
                    <a:pt x="130" y="121"/>
                  </a:cubicBezTo>
                  <a:cubicBezTo>
                    <a:pt x="133" y="149"/>
                    <a:pt x="158" y="147"/>
                    <a:pt x="158" y="147"/>
                  </a:cubicBezTo>
                  <a:cubicBezTo>
                    <a:pt x="163" y="143"/>
                    <a:pt x="168" y="138"/>
                    <a:pt x="170" y="130"/>
                  </a:cubicBezTo>
                  <a:cubicBezTo>
                    <a:pt x="187" y="117"/>
                    <a:pt x="187" y="117"/>
                    <a:pt x="187" y="117"/>
                  </a:cubicBezTo>
                  <a:cubicBezTo>
                    <a:pt x="187" y="117"/>
                    <a:pt x="191" y="115"/>
                    <a:pt x="199" y="119"/>
                  </a:cubicBezTo>
                  <a:cubicBezTo>
                    <a:pt x="206" y="121"/>
                    <a:pt x="202" y="107"/>
                    <a:pt x="202" y="104"/>
                  </a:cubicBez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72" name="Rectangle 71">
              <a:hlinkClick r:id="" action="ppaction://macro?name=Slide2.yunfu"/>
            </p:cNvPr>
            <p:cNvSpPr>
              <a:spLocks noChangeArrowheads="1"/>
            </p:cNvSpPr>
            <p:nvPr/>
          </p:nvSpPr>
          <p:spPr bwMode="auto">
            <a:xfrm>
              <a:off x="1238382" y="3961600"/>
              <a:ext cx="162089" cy="104830"/>
            </a:xfrm>
            <a:prstGeom prst="rect">
              <a:avLst/>
            </a:prstGeom>
            <a:grpFill/>
            <a:ln w="9252" algn="ctr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buClrTx/>
                <a:buSzTx/>
                <a:buFontTx/>
                <a:buNone/>
              </a:pPr>
              <a:r>
                <a:rPr lang="zh-CN" altLang="en-US" sz="400" b="1">
                  <a:solidFill>
                    <a:schemeClr val="bg1">
                      <a:lumMod val="9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云浮</a:t>
              </a:r>
            </a:p>
          </p:txBody>
        </p:sp>
        <p:sp>
          <p:nvSpPr>
            <p:cNvPr id="173" name="Rectangle 73">
              <a:hlinkClick r:id="" action="ppaction://macro?name=Slide2.yangjiang"/>
            </p:cNvPr>
            <p:cNvSpPr>
              <a:spLocks noChangeArrowheads="1"/>
            </p:cNvSpPr>
            <p:nvPr/>
          </p:nvSpPr>
          <p:spPr bwMode="auto">
            <a:xfrm>
              <a:off x="1235207" y="4461666"/>
              <a:ext cx="162089" cy="104830"/>
            </a:xfrm>
            <a:prstGeom prst="rect">
              <a:avLst/>
            </a:prstGeom>
            <a:grpFill/>
            <a:ln w="9252" algn="ctr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buClrTx/>
                <a:buSzTx/>
                <a:buFontTx/>
                <a:buNone/>
              </a:pPr>
              <a:r>
                <a:rPr lang="zh-CN" altLang="en-US" sz="400" b="1">
                  <a:solidFill>
                    <a:schemeClr val="bg1">
                      <a:lumMod val="9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阳江</a:t>
              </a:r>
            </a:p>
          </p:txBody>
        </p:sp>
        <p:sp>
          <p:nvSpPr>
            <p:cNvPr id="174" name="jiangmen">
              <a:hlinkClick r:id="" action="ppaction://macro?name=Slide2.jiangmen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1474788" y="4084632"/>
              <a:ext cx="679450" cy="666749"/>
            </a:xfrm>
            <a:custGeom>
              <a:avLst/>
              <a:gdLst>
                <a:gd name="T0" fmla="*/ 179 w 196"/>
                <a:gd name="T1" fmla="*/ 28 h 183"/>
                <a:gd name="T2" fmla="*/ 161 w 196"/>
                <a:gd name="T3" fmla="*/ 5 h 183"/>
                <a:gd name="T4" fmla="*/ 131 w 196"/>
                <a:gd name="T5" fmla="*/ 4 h 183"/>
                <a:gd name="T6" fmla="*/ 120 w 196"/>
                <a:gd name="T7" fmla="*/ 11 h 183"/>
                <a:gd name="T8" fmla="*/ 100 w 196"/>
                <a:gd name="T9" fmla="*/ 22 h 183"/>
                <a:gd name="T10" fmla="*/ 89 w 196"/>
                <a:gd name="T11" fmla="*/ 27 h 183"/>
                <a:gd name="T12" fmla="*/ 77 w 196"/>
                <a:gd name="T13" fmla="*/ 26 h 183"/>
                <a:gd name="T14" fmla="*/ 75 w 196"/>
                <a:gd name="T15" fmla="*/ 42 h 183"/>
                <a:gd name="T16" fmla="*/ 63 w 196"/>
                <a:gd name="T17" fmla="*/ 40 h 183"/>
                <a:gd name="T18" fmla="*/ 45 w 196"/>
                <a:gd name="T19" fmla="*/ 53 h 183"/>
                <a:gd name="T20" fmla="*/ 22 w 196"/>
                <a:gd name="T21" fmla="*/ 77 h 183"/>
                <a:gd name="T22" fmla="*/ 17 w 196"/>
                <a:gd name="T23" fmla="*/ 80 h 183"/>
                <a:gd name="T24" fmla="*/ 16 w 196"/>
                <a:gd name="T25" fmla="*/ 85 h 183"/>
                <a:gd name="T26" fmla="*/ 10 w 196"/>
                <a:gd name="T27" fmla="*/ 90 h 183"/>
                <a:gd name="T28" fmla="*/ 8 w 196"/>
                <a:gd name="T29" fmla="*/ 112 h 183"/>
                <a:gd name="T30" fmla="*/ 12 w 196"/>
                <a:gd name="T31" fmla="*/ 115 h 183"/>
                <a:gd name="T32" fmla="*/ 26 w 196"/>
                <a:gd name="T33" fmla="*/ 120 h 183"/>
                <a:gd name="T34" fmla="*/ 53 w 196"/>
                <a:gd name="T35" fmla="*/ 143 h 183"/>
                <a:gd name="T36" fmla="*/ 57 w 196"/>
                <a:gd name="T37" fmla="*/ 159 h 183"/>
                <a:gd name="T38" fmla="*/ 52 w 196"/>
                <a:gd name="T39" fmla="*/ 182 h 183"/>
                <a:gd name="T40" fmla="*/ 57 w 196"/>
                <a:gd name="T41" fmla="*/ 183 h 183"/>
                <a:gd name="T42" fmla="*/ 67 w 196"/>
                <a:gd name="T43" fmla="*/ 179 h 183"/>
                <a:gd name="T44" fmla="*/ 65 w 196"/>
                <a:gd name="T45" fmla="*/ 143 h 183"/>
                <a:gd name="T46" fmla="*/ 65 w 196"/>
                <a:gd name="T47" fmla="*/ 133 h 183"/>
                <a:gd name="T48" fmla="*/ 68 w 196"/>
                <a:gd name="T49" fmla="*/ 131 h 183"/>
                <a:gd name="T50" fmla="*/ 70 w 196"/>
                <a:gd name="T51" fmla="*/ 134 h 183"/>
                <a:gd name="T52" fmla="*/ 70 w 196"/>
                <a:gd name="T53" fmla="*/ 144 h 183"/>
                <a:gd name="T54" fmla="*/ 72 w 196"/>
                <a:gd name="T55" fmla="*/ 146 h 183"/>
                <a:gd name="T56" fmla="*/ 83 w 196"/>
                <a:gd name="T57" fmla="*/ 142 h 183"/>
                <a:gd name="T58" fmla="*/ 83 w 196"/>
                <a:gd name="T59" fmla="*/ 146 h 183"/>
                <a:gd name="T60" fmla="*/ 72 w 196"/>
                <a:gd name="T61" fmla="*/ 154 h 183"/>
                <a:gd name="T62" fmla="*/ 75 w 196"/>
                <a:gd name="T63" fmla="*/ 163 h 183"/>
                <a:gd name="T64" fmla="*/ 92 w 196"/>
                <a:gd name="T65" fmla="*/ 174 h 183"/>
                <a:gd name="T66" fmla="*/ 104 w 196"/>
                <a:gd name="T67" fmla="*/ 171 h 183"/>
                <a:gd name="T68" fmla="*/ 109 w 196"/>
                <a:gd name="T69" fmla="*/ 161 h 183"/>
                <a:gd name="T70" fmla="*/ 115 w 196"/>
                <a:gd name="T71" fmla="*/ 159 h 183"/>
                <a:gd name="T72" fmla="*/ 122 w 196"/>
                <a:gd name="T73" fmla="*/ 146 h 183"/>
                <a:gd name="T74" fmla="*/ 137 w 196"/>
                <a:gd name="T75" fmla="*/ 145 h 183"/>
                <a:gd name="T76" fmla="*/ 142 w 196"/>
                <a:gd name="T77" fmla="*/ 159 h 183"/>
                <a:gd name="T78" fmla="*/ 154 w 196"/>
                <a:gd name="T79" fmla="*/ 157 h 183"/>
                <a:gd name="T80" fmla="*/ 162 w 196"/>
                <a:gd name="T81" fmla="*/ 148 h 183"/>
                <a:gd name="T82" fmla="*/ 165 w 196"/>
                <a:gd name="T83" fmla="*/ 113 h 183"/>
                <a:gd name="T84" fmla="*/ 168 w 196"/>
                <a:gd name="T85" fmla="*/ 98 h 183"/>
                <a:gd name="T86" fmla="*/ 168 w 196"/>
                <a:gd name="T87" fmla="*/ 88 h 183"/>
                <a:gd name="T88" fmla="*/ 166 w 196"/>
                <a:gd name="T89" fmla="*/ 73 h 183"/>
                <a:gd name="T90" fmla="*/ 167 w 196"/>
                <a:gd name="T91" fmla="*/ 70 h 183"/>
                <a:gd name="T92" fmla="*/ 170 w 196"/>
                <a:gd name="T93" fmla="*/ 68 h 183"/>
                <a:gd name="T94" fmla="*/ 172 w 196"/>
                <a:gd name="T95" fmla="*/ 83 h 183"/>
                <a:gd name="T96" fmla="*/ 175 w 196"/>
                <a:gd name="T97" fmla="*/ 98 h 183"/>
                <a:gd name="T98" fmla="*/ 175 w 196"/>
                <a:gd name="T99" fmla="*/ 98 h 183"/>
                <a:gd name="T100" fmla="*/ 186 w 196"/>
                <a:gd name="T101" fmla="*/ 77 h 183"/>
                <a:gd name="T102" fmla="*/ 194 w 196"/>
                <a:gd name="T103" fmla="*/ 72 h 183"/>
                <a:gd name="T104" fmla="*/ 187 w 196"/>
                <a:gd name="T105" fmla="*/ 49 h 183"/>
                <a:gd name="T106" fmla="*/ 179 w 196"/>
                <a:gd name="T107" fmla="*/ 28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96" h="183">
                  <a:moveTo>
                    <a:pt x="179" y="28"/>
                  </a:moveTo>
                  <a:cubicBezTo>
                    <a:pt x="161" y="5"/>
                    <a:pt x="161" y="5"/>
                    <a:pt x="161" y="5"/>
                  </a:cubicBezTo>
                  <a:cubicBezTo>
                    <a:pt x="161" y="5"/>
                    <a:pt x="135" y="0"/>
                    <a:pt x="131" y="4"/>
                  </a:cubicBezTo>
                  <a:cubicBezTo>
                    <a:pt x="126" y="8"/>
                    <a:pt x="120" y="11"/>
                    <a:pt x="120" y="11"/>
                  </a:cubicBezTo>
                  <a:cubicBezTo>
                    <a:pt x="102" y="10"/>
                    <a:pt x="100" y="22"/>
                    <a:pt x="100" y="22"/>
                  </a:cubicBezTo>
                  <a:cubicBezTo>
                    <a:pt x="94" y="44"/>
                    <a:pt x="89" y="27"/>
                    <a:pt x="89" y="27"/>
                  </a:cubicBezTo>
                  <a:cubicBezTo>
                    <a:pt x="84" y="16"/>
                    <a:pt x="77" y="26"/>
                    <a:pt x="77" y="26"/>
                  </a:cubicBezTo>
                  <a:cubicBezTo>
                    <a:pt x="77" y="26"/>
                    <a:pt x="81" y="44"/>
                    <a:pt x="75" y="42"/>
                  </a:cubicBezTo>
                  <a:cubicBezTo>
                    <a:pt x="67" y="39"/>
                    <a:pt x="63" y="40"/>
                    <a:pt x="63" y="40"/>
                  </a:cubicBezTo>
                  <a:cubicBezTo>
                    <a:pt x="45" y="53"/>
                    <a:pt x="45" y="53"/>
                    <a:pt x="45" y="53"/>
                  </a:cubicBezTo>
                  <a:cubicBezTo>
                    <a:pt x="42" y="69"/>
                    <a:pt x="22" y="77"/>
                    <a:pt x="22" y="77"/>
                  </a:cubicBezTo>
                  <a:cubicBezTo>
                    <a:pt x="17" y="80"/>
                    <a:pt x="17" y="80"/>
                    <a:pt x="17" y="80"/>
                  </a:cubicBezTo>
                  <a:cubicBezTo>
                    <a:pt x="16" y="85"/>
                    <a:pt x="16" y="85"/>
                    <a:pt x="16" y="85"/>
                  </a:cubicBezTo>
                  <a:cubicBezTo>
                    <a:pt x="10" y="90"/>
                    <a:pt x="10" y="90"/>
                    <a:pt x="10" y="90"/>
                  </a:cubicBezTo>
                  <a:cubicBezTo>
                    <a:pt x="0" y="94"/>
                    <a:pt x="8" y="112"/>
                    <a:pt x="8" y="112"/>
                  </a:cubicBezTo>
                  <a:cubicBezTo>
                    <a:pt x="8" y="112"/>
                    <a:pt x="10" y="115"/>
                    <a:pt x="12" y="115"/>
                  </a:cubicBezTo>
                  <a:cubicBezTo>
                    <a:pt x="14" y="115"/>
                    <a:pt x="26" y="120"/>
                    <a:pt x="26" y="120"/>
                  </a:cubicBezTo>
                  <a:cubicBezTo>
                    <a:pt x="26" y="120"/>
                    <a:pt x="46" y="139"/>
                    <a:pt x="53" y="143"/>
                  </a:cubicBezTo>
                  <a:cubicBezTo>
                    <a:pt x="59" y="147"/>
                    <a:pt x="58" y="154"/>
                    <a:pt x="57" y="159"/>
                  </a:cubicBezTo>
                  <a:cubicBezTo>
                    <a:pt x="55" y="165"/>
                    <a:pt x="52" y="179"/>
                    <a:pt x="52" y="182"/>
                  </a:cubicBezTo>
                  <a:cubicBezTo>
                    <a:pt x="57" y="183"/>
                    <a:pt x="57" y="183"/>
                    <a:pt x="57" y="183"/>
                  </a:cubicBezTo>
                  <a:cubicBezTo>
                    <a:pt x="67" y="179"/>
                    <a:pt x="67" y="179"/>
                    <a:pt x="67" y="179"/>
                  </a:cubicBezTo>
                  <a:cubicBezTo>
                    <a:pt x="65" y="143"/>
                    <a:pt x="65" y="143"/>
                    <a:pt x="65" y="14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8" y="131"/>
                    <a:pt x="68" y="131"/>
                    <a:pt x="68" y="131"/>
                  </a:cubicBezTo>
                  <a:cubicBezTo>
                    <a:pt x="70" y="134"/>
                    <a:pt x="70" y="134"/>
                    <a:pt x="70" y="134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83" y="142"/>
                    <a:pt x="83" y="142"/>
                    <a:pt x="83" y="142"/>
                  </a:cubicBezTo>
                  <a:cubicBezTo>
                    <a:pt x="83" y="146"/>
                    <a:pt x="83" y="146"/>
                    <a:pt x="83" y="146"/>
                  </a:cubicBezTo>
                  <a:cubicBezTo>
                    <a:pt x="72" y="154"/>
                    <a:pt x="72" y="154"/>
                    <a:pt x="72" y="154"/>
                  </a:cubicBezTo>
                  <a:cubicBezTo>
                    <a:pt x="75" y="163"/>
                    <a:pt x="75" y="163"/>
                    <a:pt x="75" y="163"/>
                  </a:cubicBezTo>
                  <a:cubicBezTo>
                    <a:pt x="75" y="163"/>
                    <a:pt x="89" y="171"/>
                    <a:pt x="92" y="174"/>
                  </a:cubicBezTo>
                  <a:cubicBezTo>
                    <a:pt x="95" y="177"/>
                    <a:pt x="104" y="171"/>
                    <a:pt x="104" y="171"/>
                  </a:cubicBezTo>
                  <a:cubicBezTo>
                    <a:pt x="109" y="161"/>
                    <a:pt x="109" y="161"/>
                    <a:pt x="109" y="161"/>
                  </a:cubicBezTo>
                  <a:cubicBezTo>
                    <a:pt x="115" y="159"/>
                    <a:pt x="115" y="159"/>
                    <a:pt x="115" y="159"/>
                  </a:cubicBezTo>
                  <a:cubicBezTo>
                    <a:pt x="122" y="146"/>
                    <a:pt x="122" y="146"/>
                    <a:pt x="122" y="146"/>
                  </a:cubicBezTo>
                  <a:cubicBezTo>
                    <a:pt x="137" y="145"/>
                    <a:pt x="137" y="145"/>
                    <a:pt x="137" y="145"/>
                  </a:cubicBezTo>
                  <a:cubicBezTo>
                    <a:pt x="137" y="145"/>
                    <a:pt x="142" y="150"/>
                    <a:pt x="142" y="159"/>
                  </a:cubicBezTo>
                  <a:cubicBezTo>
                    <a:pt x="142" y="159"/>
                    <a:pt x="147" y="163"/>
                    <a:pt x="154" y="157"/>
                  </a:cubicBezTo>
                  <a:cubicBezTo>
                    <a:pt x="154" y="157"/>
                    <a:pt x="159" y="148"/>
                    <a:pt x="162" y="148"/>
                  </a:cubicBezTo>
                  <a:cubicBezTo>
                    <a:pt x="162" y="148"/>
                    <a:pt x="161" y="120"/>
                    <a:pt x="165" y="113"/>
                  </a:cubicBezTo>
                  <a:cubicBezTo>
                    <a:pt x="165" y="113"/>
                    <a:pt x="174" y="108"/>
                    <a:pt x="168" y="98"/>
                  </a:cubicBezTo>
                  <a:cubicBezTo>
                    <a:pt x="168" y="88"/>
                    <a:pt x="168" y="88"/>
                    <a:pt x="168" y="88"/>
                  </a:cubicBezTo>
                  <a:cubicBezTo>
                    <a:pt x="166" y="73"/>
                    <a:pt x="166" y="73"/>
                    <a:pt x="166" y="73"/>
                  </a:cubicBezTo>
                  <a:cubicBezTo>
                    <a:pt x="167" y="70"/>
                    <a:pt x="167" y="70"/>
                    <a:pt x="167" y="70"/>
                  </a:cubicBezTo>
                  <a:cubicBezTo>
                    <a:pt x="170" y="68"/>
                    <a:pt x="170" y="68"/>
                    <a:pt x="170" y="68"/>
                  </a:cubicBezTo>
                  <a:cubicBezTo>
                    <a:pt x="172" y="83"/>
                    <a:pt x="172" y="83"/>
                    <a:pt x="172" y="83"/>
                  </a:cubicBezTo>
                  <a:cubicBezTo>
                    <a:pt x="172" y="83"/>
                    <a:pt x="172" y="94"/>
                    <a:pt x="175" y="98"/>
                  </a:cubicBezTo>
                  <a:cubicBezTo>
                    <a:pt x="175" y="98"/>
                    <a:pt x="175" y="98"/>
                    <a:pt x="175" y="98"/>
                  </a:cubicBezTo>
                  <a:cubicBezTo>
                    <a:pt x="183" y="93"/>
                    <a:pt x="184" y="80"/>
                    <a:pt x="186" y="77"/>
                  </a:cubicBezTo>
                  <a:cubicBezTo>
                    <a:pt x="187" y="75"/>
                    <a:pt x="194" y="72"/>
                    <a:pt x="194" y="72"/>
                  </a:cubicBezTo>
                  <a:cubicBezTo>
                    <a:pt x="196" y="64"/>
                    <a:pt x="187" y="49"/>
                    <a:pt x="187" y="49"/>
                  </a:cubicBezTo>
                  <a:lnTo>
                    <a:pt x="179" y="28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75" name="Rectangle 76">
              <a:hlinkClick r:id="" action="ppaction://macro?name=Slide2.jiangmen"/>
            </p:cNvPr>
            <p:cNvSpPr>
              <a:spLocks noChangeArrowheads="1"/>
            </p:cNvSpPr>
            <p:nvPr/>
          </p:nvSpPr>
          <p:spPr bwMode="auto">
            <a:xfrm>
              <a:off x="1665421" y="4333077"/>
              <a:ext cx="162089" cy="104830"/>
            </a:xfrm>
            <a:prstGeom prst="rect">
              <a:avLst/>
            </a:prstGeom>
            <a:grpFill/>
            <a:ln w="9252" algn="ctr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buClrTx/>
                <a:buSzTx/>
                <a:buFontTx/>
                <a:buNone/>
              </a:pPr>
              <a:r>
                <a:rPr lang="zh-CN" altLang="en-US" sz="400" b="1">
                  <a:solidFill>
                    <a:schemeClr val="bg1">
                      <a:lumMod val="9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江门</a:t>
              </a:r>
            </a:p>
          </p:txBody>
        </p:sp>
        <p:sp>
          <p:nvSpPr>
            <p:cNvPr id="176" name="huizhou">
              <a:hlinkClick r:id="" action="ppaction://macro?name=Slide2.huizhou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2417762" y="3448046"/>
              <a:ext cx="846137" cy="811212"/>
            </a:xfrm>
            <a:custGeom>
              <a:avLst/>
              <a:gdLst>
                <a:gd name="T0" fmla="*/ 243 w 243"/>
                <a:gd name="T1" fmla="*/ 100 h 224"/>
                <a:gd name="T2" fmla="*/ 226 w 243"/>
                <a:gd name="T3" fmla="*/ 91 h 224"/>
                <a:gd name="T4" fmla="*/ 222 w 243"/>
                <a:gd name="T5" fmla="*/ 85 h 224"/>
                <a:gd name="T6" fmla="*/ 219 w 243"/>
                <a:gd name="T7" fmla="*/ 85 h 224"/>
                <a:gd name="T8" fmla="*/ 215 w 243"/>
                <a:gd name="T9" fmla="*/ 86 h 224"/>
                <a:gd name="T10" fmla="*/ 209 w 243"/>
                <a:gd name="T11" fmla="*/ 87 h 224"/>
                <a:gd name="T12" fmla="*/ 187 w 243"/>
                <a:gd name="T13" fmla="*/ 90 h 224"/>
                <a:gd name="T14" fmla="*/ 168 w 243"/>
                <a:gd name="T15" fmla="*/ 92 h 224"/>
                <a:gd name="T16" fmla="*/ 168 w 243"/>
                <a:gd name="T17" fmla="*/ 101 h 224"/>
                <a:gd name="T18" fmla="*/ 165 w 243"/>
                <a:gd name="T19" fmla="*/ 105 h 224"/>
                <a:gd name="T20" fmla="*/ 162 w 243"/>
                <a:gd name="T21" fmla="*/ 110 h 224"/>
                <a:gd name="T22" fmla="*/ 152 w 243"/>
                <a:gd name="T23" fmla="*/ 113 h 224"/>
                <a:gd name="T24" fmla="*/ 148 w 243"/>
                <a:gd name="T25" fmla="*/ 101 h 224"/>
                <a:gd name="T26" fmla="*/ 133 w 243"/>
                <a:gd name="T27" fmla="*/ 83 h 224"/>
                <a:gd name="T28" fmla="*/ 129 w 243"/>
                <a:gd name="T29" fmla="*/ 75 h 224"/>
                <a:gd name="T30" fmla="*/ 121 w 243"/>
                <a:gd name="T31" fmla="*/ 58 h 224"/>
                <a:gd name="T32" fmla="*/ 117 w 243"/>
                <a:gd name="T33" fmla="*/ 54 h 224"/>
                <a:gd name="T34" fmla="*/ 100 w 243"/>
                <a:gd name="T35" fmla="*/ 39 h 224"/>
                <a:gd name="T36" fmla="*/ 84 w 243"/>
                <a:gd name="T37" fmla="*/ 10 h 224"/>
                <a:gd name="T38" fmla="*/ 84 w 243"/>
                <a:gd name="T39" fmla="*/ 10 h 224"/>
                <a:gd name="T40" fmla="*/ 69 w 243"/>
                <a:gd name="T41" fmla="*/ 2 h 224"/>
                <a:gd name="T42" fmla="*/ 40 w 243"/>
                <a:gd name="T43" fmla="*/ 0 h 224"/>
                <a:gd name="T44" fmla="*/ 39 w 243"/>
                <a:gd name="T45" fmla="*/ 20 h 224"/>
                <a:gd name="T46" fmla="*/ 16 w 243"/>
                <a:gd name="T47" fmla="*/ 37 h 224"/>
                <a:gd name="T48" fmla="*/ 29 w 243"/>
                <a:gd name="T49" fmla="*/ 73 h 224"/>
                <a:gd name="T50" fmla="*/ 16 w 243"/>
                <a:gd name="T51" fmla="*/ 97 h 224"/>
                <a:gd name="T52" fmla="*/ 15 w 243"/>
                <a:gd name="T53" fmla="*/ 123 h 224"/>
                <a:gd name="T54" fmla="*/ 12 w 243"/>
                <a:gd name="T55" fmla="*/ 131 h 224"/>
                <a:gd name="T56" fmla="*/ 31 w 243"/>
                <a:gd name="T57" fmla="*/ 132 h 224"/>
                <a:gd name="T58" fmla="*/ 49 w 243"/>
                <a:gd name="T59" fmla="*/ 149 h 224"/>
                <a:gd name="T60" fmla="*/ 52 w 243"/>
                <a:gd name="T61" fmla="*/ 150 h 224"/>
                <a:gd name="T62" fmla="*/ 62 w 243"/>
                <a:gd name="T63" fmla="*/ 149 h 224"/>
                <a:gd name="T64" fmla="*/ 66 w 243"/>
                <a:gd name="T65" fmla="*/ 160 h 224"/>
                <a:gd name="T66" fmla="*/ 66 w 243"/>
                <a:gd name="T67" fmla="*/ 179 h 224"/>
                <a:gd name="T68" fmla="*/ 66 w 243"/>
                <a:gd name="T69" fmla="*/ 179 h 224"/>
                <a:gd name="T70" fmla="*/ 77 w 243"/>
                <a:gd name="T71" fmla="*/ 178 h 224"/>
                <a:gd name="T72" fmla="*/ 99 w 243"/>
                <a:gd name="T73" fmla="*/ 193 h 224"/>
                <a:gd name="T74" fmla="*/ 116 w 243"/>
                <a:gd name="T75" fmla="*/ 196 h 224"/>
                <a:gd name="T76" fmla="*/ 117 w 243"/>
                <a:gd name="T77" fmla="*/ 197 h 224"/>
                <a:gd name="T78" fmla="*/ 131 w 243"/>
                <a:gd name="T79" fmla="*/ 191 h 224"/>
                <a:gd name="T80" fmla="*/ 142 w 243"/>
                <a:gd name="T81" fmla="*/ 189 h 224"/>
                <a:gd name="T82" fmla="*/ 147 w 243"/>
                <a:gd name="T83" fmla="*/ 183 h 224"/>
                <a:gd name="T84" fmla="*/ 149 w 243"/>
                <a:gd name="T85" fmla="*/ 191 h 224"/>
                <a:gd name="T86" fmla="*/ 146 w 243"/>
                <a:gd name="T87" fmla="*/ 218 h 224"/>
                <a:gd name="T88" fmla="*/ 162 w 243"/>
                <a:gd name="T89" fmla="*/ 217 h 224"/>
                <a:gd name="T90" fmla="*/ 168 w 243"/>
                <a:gd name="T91" fmla="*/ 224 h 224"/>
                <a:gd name="T92" fmla="*/ 171 w 243"/>
                <a:gd name="T93" fmla="*/ 221 h 224"/>
                <a:gd name="T94" fmla="*/ 171 w 243"/>
                <a:gd name="T95" fmla="*/ 214 h 224"/>
                <a:gd name="T96" fmla="*/ 174 w 243"/>
                <a:gd name="T97" fmla="*/ 208 h 224"/>
                <a:gd name="T98" fmla="*/ 168 w 243"/>
                <a:gd name="T99" fmla="*/ 198 h 224"/>
                <a:gd name="T100" fmla="*/ 174 w 243"/>
                <a:gd name="T101" fmla="*/ 190 h 224"/>
                <a:gd name="T102" fmla="*/ 179 w 243"/>
                <a:gd name="T103" fmla="*/ 199 h 224"/>
                <a:gd name="T104" fmla="*/ 187 w 243"/>
                <a:gd name="T105" fmla="*/ 192 h 224"/>
                <a:gd name="T106" fmla="*/ 186 w 243"/>
                <a:gd name="T107" fmla="*/ 191 h 224"/>
                <a:gd name="T108" fmla="*/ 176 w 243"/>
                <a:gd name="T109" fmla="*/ 178 h 224"/>
                <a:gd name="T110" fmla="*/ 179 w 243"/>
                <a:gd name="T111" fmla="*/ 153 h 224"/>
                <a:gd name="T112" fmla="*/ 216 w 243"/>
                <a:gd name="T113" fmla="*/ 134 h 224"/>
                <a:gd name="T114" fmla="*/ 243 w 243"/>
                <a:gd name="T115" fmla="*/ 101 h 224"/>
                <a:gd name="T116" fmla="*/ 243 w 243"/>
                <a:gd name="T117" fmla="*/ 10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43" h="224">
                  <a:moveTo>
                    <a:pt x="243" y="100"/>
                  </a:moveTo>
                  <a:cubicBezTo>
                    <a:pt x="226" y="91"/>
                    <a:pt x="226" y="91"/>
                    <a:pt x="226" y="91"/>
                  </a:cubicBezTo>
                  <a:cubicBezTo>
                    <a:pt x="222" y="85"/>
                    <a:pt x="222" y="85"/>
                    <a:pt x="222" y="85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5" y="86"/>
                    <a:pt x="215" y="86"/>
                    <a:pt x="215" y="86"/>
                  </a:cubicBezTo>
                  <a:cubicBezTo>
                    <a:pt x="209" y="87"/>
                    <a:pt x="209" y="87"/>
                    <a:pt x="209" y="87"/>
                  </a:cubicBezTo>
                  <a:cubicBezTo>
                    <a:pt x="195" y="81"/>
                    <a:pt x="187" y="90"/>
                    <a:pt x="187" y="90"/>
                  </a:cubicBezTo>
                  <a:cubicBezTo>
                    <a:pt x="168" y="92"/>
                    <a:pt x="168" y="92"/>
                    <a:pt x="168" y="92"/>
                  </a:cubicBezTo>
                  <a:cubicBezTo>
                    <a:pt x="168" y="101"/>
                    <a:pt x="168" y="101"/>
                    <a:pt x="168" y="101"/>
                  </a:cubicBezTo>
                  <a:cubicBezTo>
                    <a:pt x="165" y="105"/>
                    <a:pt x="165" y="105"/>
                    <a:pt x="165" y="105"/>
                  </a:cubicBezTo>
                  <a:cubicBezTo>
                    <a:pt x="162" y="110"/>
                    <a:pt x="162" y="110"/>
                    <a:pt x="162" y="110"/>
                  </a:cubicBezTo>
                  <a:cubicBezTo>
                    <a:pt x="161" y="127"/>
                    <a:pt x="152" y="113"/>
                    <a:pt x="152" y="113"/>
                  </a:cubicBezTo>
                  <a:cubicBezTo>
                    <a:pt x="152" y="113"/>
                    <a:pt x="152" y="111"/>
                    <a:pt x="148" y="101"/>
                  </a:cubicBezTo>
                  <a:cubicBezTo>
                    <a:pt x="144" y="91"/>
                    <a:pt x="133" y="83"/>
                    <a:pt x="133" y="83"/>
                  </a:cubicBezTo>
                  <a:cubicBezTo>
                    <a:pt x="116" y="83"/>
                    <a:pt x="129" y="75"/>
                    <a:pt x="129" y="75"/>
                  </a:cubicBezTo>
                  <a:cubicBezTo>
                    <a:pt x="141" y="54"/>
                    <a:pt x="121" y="58"/>
                    <a:pt x="121" y="58"/>
                  </a:cubicBezTo>
                  <a:cubicBezTo>
                    <a:pt x="117" y="54"/>
                    <a:pt x="117" y="54"/>
                    <a:pt x="117" y="54"/>
                  </a:cubicBezTo>
                  <a:cubicBezTo>
                    <a:pt x="112" y="44"/>
                    <a:pt x="118" y="45"/>
                    <a:pt x="100" y="39"/>
                  </a:cubicBezTo>
                  <a:cubicBezTo>
                    <a:pt x="88" y="35"/>
                    <a:pt x="85" y="23"/>
                    <a:pt x="84" y="10"/>
                  </a:cubicBezTo>
                  <a:cubicBezTo>
                    <a:pt x="84" y="10"/>
                    <a:pt x="84" y="10"/>
                    <a:pt x="84" y="10"/>
                  </a:cubicBezTo>
                  <a:cubicBezTo>
                    <a:pt x="84" y="10"/>
                    <a:pt x="76" y="0"/>
                    <a:pt x="69" y="2"/>
                  </a:cubicBezTo>
                  <a:cubicBezTo>
                    <a:pt x="61" y="4"/>
                    <a:pt x="40" y="0"/>
                    <a:pt x="40" y="0"/>
                  </a:cubicBezTo>
                  <a:cubicBezTo>
                    <a:pt x="42" y="5"/>
                    <a:pt x="39" y="20"/>
                    <a:pt x="39" y="20"/>
                  </a:cubicBezTo>
                  <a:cubicBezTo>
                    <a:pt x="39" y="20"/>
                    <a:pt x="33" y="25"/>
                    <a:pt x="16" y="37"/>
                  </a:cubicBezTo>
                  <a:cubicBezTo>
                    <a:pt x="0" y="49"/>
                    <a:pt x="13" y="57"/>
                    <a:pt x="29" y="73"/>
                  </a:cubicBezTo>
                  <a:cubicBezTo>
                    <a:pt x="45" y="88"/>
                    <a:pt x="16" y="97"/>
                    <a:pt x="16" y="97"/>
                  </a:cubicBezTo>
                  <a:cubicBezTo>
                    <a:pt x="16" y="97"/>
                    <a:pt x="17" y="121"/>
                    <a:pt x="15" y="123"/>
                  </a:cubicBezTo>
                  <a:cubicBezTo>
                    <a:pt x="14" y="125"/>
                    <a:pt x="12" y="131"/>
                    <a:pt x="12" y="131"/>
                  </a:cubicBezTo>
                  <a:cubicBezTo>
                    <a:pt x="12" y="131"/>
                    <a:pt x="24" y="133"/>
                    <a:pt x="31" y="132"/>
                  </a:cubicBezTo>
                  <a:cubicBezTo>
                    <a:pt x="43" y="131"/>
                    <a:pt x="49" y="140"/>
                    <a:pt x="49" y="149"/>
                  </a:cubicBezTo>
                  <a:cubicBezTo>
                    <a:pt x="52" y="150"/>
                    <a:pt x="52" y="150"/>
                    <a:pt x="52" y="150"/>
                  </a:cubicBezTo>
                  <a:cubicBezTo>
                    <a:pt x="62" y="149"/>
                    <a:pt x="62" y="149"/>
                    <a:pt x="62" y="149"/>
                  </a:cubicBezTo>
                  <a:cubicBezTo>
                    <a:pt x="62" y="149"/>
                    <a:pt x="64" y="151"/>
                    <a:pt x="66" y="160"/>
                  </a:cubicBezTo>
                  <a:cubicBezTo>
                    <a:pt x="66" y="166"/>
                    <a:pt x="66" y="174"/>
                    <a:pt x="66" y="179"/>
                  </a:cubicBezTo>
                  <a:cubicBezTo>
                    <a:pt x="66" y="179"/>
                    <a:pt x="66" y="179"/>
                    <a:pt x="66" y="179"/>
                  </a:cubicBezTo>
                  <a:cubicBezTo>
                    <a:pt x="66" y="179"/>
                    <a:pt x="69" y="180"/>
                    <a:pt x="77" y="178"/>
                  </a:cubicBezTo>
                  <a:cubicBezTo>
                    <a:pt x="84" y="175"/>
                    <a:pt x="95" y="180"/>
                    <a:pt x="99" y="193"/>
                  </a:cubicBezTo>
                  <a:cubicBezTo>
                    <a:pt x="99" y="193"/>
                    <a:pt x="103" y="198"/>
                    <a:pt x="116" y="196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31" y="191"/>
                    <a:pt x="131" y="191"/>
                    <a:pt x="131" y="191"/>
                  </a:cubicBezTo>
                  <a:cubicBezTo>
                    <a:pt x="142" y="189"/>
                    <a:pt x="142" y="189"/>
                    <a:pt x="142" y="189"/>
                  </a:cubicBezTo>
                  <a:cubicBezTo>
                    <a:pt x="147" y="183"/>
                    <a:pt x="147" y="183"/>
                    <a:pt x="147" y="183"/>
                  </a:cubicBezTo>
                  <a:cubicBezTo>
                    <a:pt x="147" y="183"/>
                    <a:pt x="160" y="185"/>
                    <a:pt x="149" y="191"/>
                  </a:cubicBezTo>
                  <a:cubicBezTo>
                    <a:pt x="149" y="191"/>
                    <a:pt x="139" y="204"/>
                    <a:pt x="146" y="218"/>
                  </a:cubicBezTo>
                  <a:cubicBezTo>
                    <a:pt x="146" y="218"/>
                    <a:pt x="154" y="221"/>
                    <a:pt x="162" y="217"/>
                  </a:cubicBezTo>
                  <a:cubicBezTo>
                    <a:pt x="162" y="217"/>
                    <a:pt x="165" y="223"/>
                    <a:pt x="168" y="224"/>
                  </a:cubicBezTo>
                  <a:cubicBezTo>
                    <a:pt x="169" y="223"/>
                    <a:pt x="170" y="222"/>
                    <a:pt x="171" y="221"/>
                  </a:cubicBezTo>
                  <a:cubicBezTo>
                    <a:pt x="171" y="219"/>
                    <a:pt x="171" y="217"/>
                    <a:pt x="171" y="214"/>
                  </a:cubicBezTo>
                  <a:cubicBezTo>
                    <a:pt x="174" y="208"/>
                    <a:pt x="174" y="208"/>
                    <a:pt x="174" y="208"/>
                  </a:cubicBezTo>
                  <a:cubicBezTo>
                    <a:pt x="174" y="208"/>
                    <a:pt x="187" y="204"/>
                    <a:pt x="168" y="198"/>
                  </a:cubicBezTo>
                  <a:cubicBezTo>
                    <a:pt x="168" y="198"/>
                    <a:pt x="159" y="190"/>
                    <a:pt x="174" y="190"/>
                  </a:cubicBezTo>
                  <a:cubicBezTo>
                    <a:pt x="179" y="199"/>
                    <a:pt x="179" y="199"/>
                    <a:pt x="179" y="199"/>
                  </a:cubicBezTo>
                  <a:cubicBezTo>
                    <a:pt x="179" y="199"/>
                    <a:pt x="184" y="204"/>
                    <a:pt x="187" y="192"/>
                  </a:cubicBezTo>
                  <a:cubicBezTo>
                    <a:pt x="186" y="191"/>
                    <a:pt x="186" y="191"/>
                    <a:pt x="186" y="191"/>
                  </a:cubicBezTo>
                  <a:cubicBezTo>
                    <a:pt x="176" y="178"/>
                    <a:pt x="176" y="178"/>
                    <a:pt x="176" y="178"/>
                  </a:cubicBezTo>
                  <a:cubicBezTo>
                    <a:pt x="160" y="156"/>
                    <a:pt x="179" y="153"/>
                    <a:pt x="179" y="153"/>
                  </a:cubicBezTo>
                  <a:cubicBezTo>
                    <a:pt x="201" y="146"/>
                    <a:pt x="216" y="134"/>
                    <a:pt x="216" y="134"/>
                  </a:cubicBezTo>
                  <a:cubicBezTo>
                    <a:pt x="216" y="134"/>
                    <a:pt x="231" y="117"/>
                    <a:pt x="243" y="101"/>
                  </a:cubicBezTo>
                  <a:lnTo>
                    <a:pt x="243" y="10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77" name="Rectangle 79">
              <a:hlinkClick r:id="" action="ppaction://macro?name=Slide2.huizhou"/>
            </p:cNvPr>
            <p:cNvSpPr>
              <a:spLocks noChangeArrowheads="1"/>
            </p:cNvSpPr>
            <p:nvPr/>
          </p:nvSpPr>
          <p:spPr bwMode="auto">
            <a:xfrm>
              <a:off x="2629033" y="3766341"/>
              <a:ext cx="162089" cy="10483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9252" algn="ctr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buClrTx/>
                <a:buSzTx/>
                <a:buFontTx/>
                <a:buNone/>
              </a:pPr>
              <a:r>
                <a:rPr lang="zh-CN" altLang="en-US" sz="400" b="1" dirty="0">
                  <a:solidFill>
                    <a:schemeClr val="bg1">
                      <a:lumMod val="9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惠州</a:t>
              </a:r>
            </a:p>
          </p:txBody>
        </p:sp>
        <p:sp>
          <p:nvSpPr>
            <p:cNvPr id="178" name="shantou">
              <a:hlinkClick r:id="" action="ppaction://macro?name=Slide2.shantou" highlightClick="1"/>
              <a:hlinkHover r:id="" action="ppaction://noaction" highlightClick="1"/>
            </p:cNvPr>
            <p:cNvSpPr>
              <a:spLocks noEditPoints="1"/>
            </p:cNvSpPr>
            <p:nvPr/>
          </p:nvSpPr>
          <p:spPr bwMode="auto">
            <a:xfrm>
              <a:off x="3713162" y="3581395"/>
              <a:ext cx="317500" cy="325437"/>
            </a:xfrm>
            <a:custGeom>
              <a:avLst/>
              <a:gdLst>
                <a:gd name="T0" fmla="*/ 89 w 92"/>
                <a:gd name="T1" fmla="*/ 31 h 89"/>
                <a:gd name="T2" fmla="*/ 90 w 92"/>
                <a:gd name="T3" fmla="*/ 27 h 89"/>
                <a:gd name="T4" fmla="*/ 91 w 92"/>
                <a:gd name="T5" fmla="*/ 26 h 89"/>
                <a:gd name="T6" fmla="*/ 92 w 92"/>
                <a:gd name="T7" fmla="*/ 7 h 89"/>
                <a:gd name="T8" fmla="*/ 82 w 92"/>
                <a:gd name="T9" fmla="*/ 0 h 89"/>
                <a:gd name="T10" fmla="*/ 61 w 92"/>
                <a:gd name="T11" fmla="*/ 15 h 89"/>
                <a:gd name="T12" fmla="*/ 59 w 92"/>
                <a:gd name="T13" fmla="*/ 20 h 89"/>
                <a:gd name="T14" fmla="*/ 41 w 92"/>
                <a:gd name="T15" fmla="*/ 38 h 89"/>
                <a:gd name="T16" fmla="*/ 28 w 92"/>
                <a:gd name="T17" fmla="*/ 27 h 89"/>
                <a:gd name="T18" fmla="*/ 1 w 92"/>
                <a:gd name="T19" fmla="*/ 34 h 89"/>
                <a:gd name="T20" fmla="*/ 1 w 92"/>
                <a:gd name="T21" fmla="*/ 43 h 89"/>
                <a:gd name="T22" fmla="*/ 0 w 92"/>
                <a:gd name="T23" fmla="*/ 59 h 89"/>
                <a:gd name="T24" fmla="*/ 0 w 92"/>
                <a:gd name="T25" fmla="*/ 74 h 89"/>
                <a:gd name="T26" fmla="*/ 19 w 92"/>
                <a:gd name="T27" fmla="*/ 85 h 89"/>
                <a:gd name="T28" fmla="*/ 41 w 92"/>
                <a:gd name="T29" fmla="*/ 76 h 89"/>
                <a:gd name="T30" fmla="*/ 40 w 92"/>
                <a:gd name="T31" fmla="*/ 73 h 89"/>
                <a:gd name="T32" fmla="*/ 48 w 92"/>
                <a:gd name="T33" fmla="*/ 68 h 89"/>
                <a:gd name="T34" fmla="*/ 50 w 92"/>
                <a:gd name="T35" fmla="*/ 77 h 89"/>
                <a:gd name="T36" fmla="*/ 57 w 92"/>
                <a:gd name="T37" fmla="*/ 75 h 89"/>
                <a:gd name="T38" fmla="*/ 67 w 92"/>
                <a:gd name="T39" fmla="*/ 63 h 89"/>
                <a:gd name="T40" fmla="*/ 67 w 92"/>
                <a:gd name="T41" fmla="*/ 59 h 89"/>
                <a:gd name="T42" fmla="*/ 64 w 92"/>
                <a:gd name="T43" fmla="*/ 56 h 89"/>
                <a:gd name="T44" fmla="*/ 61 w 92"/>
                <a:gd name="T45" fmla="*/ 52 h 89"/>
                <a:gd name="T46" fmla="*/ 58 w 92"/>
                <a:gd name="T47" fmla="*/ 50 h 89"/>
                <a:gd name="T48" fmla="*/ 73 w 92"/>
                <a:gd name="T49" fmla="*/ 50 h 89"/>
                <a:gd name="T50" fmla="*/ 76 w 92"/>
                <a:gd name="T51" fmla="*/ 45 h 89"/>
                <a:gd name="T52" fmla="*/ 85 w 92"/>
                <a:gd name="T53" fmla="*/ 34 h 89"/>
                <a:gd name="T54" fmla="*/ 89 w 92"/>
                <a:gd name="T55" fmla="*/ 31 h 89"/>
                <a:gd name="T56" fmla="*/ 55 w 92"/>
                <a:gd name="T57" fmla="*/ 48 h 89"/>
                <a:gd name="T58" fmla="*/ 44 w 92"/>
                <a:gd name="T59" fmla="*/ 46 h 89"/>
                <a:gd name="T60" fmla="*/ 42 w 92"/>
                <a:gd name="T61" fmla="*/ 44 h 89"/>
                <a:gd name="T62" fmla="*/ 52 w 92"/>
                <a:gd name="T63" fmla="*/ 44 h 89"/>
                <a:gd name="T64" fmla="*/ 55 w 92"/>
                <a:gd name="T65" fmla="*/ 48 h 89"/>
                <a:gd name="T66" fmla="*/ 55 w 92"/>
                <a:gd name="T67" fmla="*/ 48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2" h="89">
                  <a:moveTo>
                    <a:pt x="89" y="31"/>
                  </a:moveTo>
                  <a:cubicBezTo>
                    <a:pt x="90" y="27"/>
                    <a:pt x="90" y="27"/>
                    <a:pt x="90" y="27"/>
                  </a:cubicBezTo>
                  <a:cubicBezTo>
                    <a:pt x="90" y="27"/>
                    <a:pt x="90" y="27"/>
                    <a:pt x="91" y="26"/>
                  </a:cubicBezTo>
                  <a:cubicBezTo>
                    <a:pt x="92" y="7"/>
                    <a:pt x="92" y="7"/>
                    <a:pt x="92" y="7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61" y="15"/>
                    <a:pt x="61" y="15"/>
                    <a:pt x="61" y="15"/>
                  </a:cubicBezTo>
                  <a:cubicBezTo>
                    <a:pt x="59" y="20"/>
                    <a:pt x="59" y="20"/>
                    <a:pt x="59" y="20"/>
                  </a:cubicBezTo>
                  <a:cubicBezTo>
                    <a:pt x="61" y="44"/>
                    <a:pt x="41" y="38"/>
                    <a:pt x="41" y="38"/>
                  </a:cubicBezTo>
                  <a:cubicBezTo>
                    <a:pt x="28" y="27"/>
                    <a:pt x="28" y="27"/>
                    <a:pt x="28" y="27"/>
                  </a:cubicBezTo>
                  <a:cubicBezTo>
                    <a:pt x="14" y="22"/>
                    <a:pt x="1" y="34"/>
                    <a:pt x="1" y="34"/>
                  </a:cubicBezTo>
                  <a:cubicBezTo>
                    <a:pt x="1" y="34"/>
                    <a:pt x="1" y="39"/>
                    <a:pt x="1" y="43"/>
                  </a:cubicBezTo>
                  <a:cubicBezTo>
                    <a:pt x="0" y="47"/>
                    <a:pt x="0" y="59"/>
                    <a:pt x="0" y="59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74"/>
                    <a:pt x="4" y="80"/>
                    <a:pt x="19" y="85"/>
                  </a:cubicBezTo>
                  <a:cubicBezTo>
                    <a:pt x="33" y="89"/>
                    <a:pt x="40" y="78"/>
                    <a:pt x="41" y="76"/>
                  </a:cubicBezTo>
                  <a:cubicBezTo>
                    <a:pt x="40" y="73"/>
                    <a:pt x="40" y="73"/>
                    <a:pt x="40" y="73"/>
                  </a:cubicBezTo>
                  <a:cubicBezTo>
                    <a:pt x="48" y="68"/>
                    <a:pt x="48" y="68"/>
                    <a:pt x="48" y="68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57" y="75"/>
                    <a:pt x="57" y="75"/>
                    <a:pt x="57" y="75"/>
                  </a:cubicBezTo>
                  <a:cubicBezTo>
                    <a:pt x="67" y="63"/>
                    <a:pt x="67" y="63"/>
                    <a:pt x="67" y="63"/>
                  </a:cubicBezTo>
                  <a:cubicBezTo>
                    <a:pt x="67" y="59"/>
                    <a:pt x="67" y="59"/>
                    <a:pt x="67" y="59"/>
                  </a:cubicBezTo>
                  <a:cubicBezTo>
                    <a:pt x="64" y="56"/>
                    <a:pt x="64" y="56"/>
                    <a:pt x="64" y="56"/>
                  </a:cubicBezTo>
                  <a:cubicBezTo>
                    <a:pt x="61" y="52"/>
                    <a:pt x="61" y="52"/>
                    <a:pt x="61" y="52"/>
                  </a:cubicBezTo>
                  <a:cubicBezTo>
                    <a:pt x="61" y="52"/>
                    <a:pt x="59" y="51"/>
                    <a:pt x="58" y="50"/>
                  </a:cubicBezTo>
                  <a:cubicBezTo>
                    <a:pt x="61" y="52"/>
                    <a:pt x="66" y="52"/>
                    <a:pt x="73" y="50"/>
                  </a:cubicBezTo>
                  <a:cubicBezTo>
                    <a:pt x="76" y="45"/>
                    <a:pt x="76" y="45"/>
                    <a:pt x="76" y="45"/>
                  </a:cubicBezTo>
                  <a:cubicBezTo>
                    <a:pt x="85" y="34"/>
                    <a:pt x="85" y="34"/>
                    <a:pt x="85" y="34"/>
                  </a:cubicBezTo>
                  <a:lnTo>
                    <a:pt x="89" y="31"/>
                  </a:lnTo>
                  <a:close/>
                  <a:moveTo>
                    <a:pt x="55" y="48"/>
                  </a:moveTo>
                  <a:cubicBezTo>
                    <a:pt x="53" y="48"/>
                    <a:pt x="44" y="46"/>
                    <a:pt x="44" y="46"/>
                  </a:cubicBezTo>
                  <a:cubicBezTo>
                    <a:pt x="42" y="44"/>
                    <a:pt x="42" y="44"/>
                    <a:pt x="42" y="44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52" y="44"/>
                    <a:pt x="53" y="46"/>
                    <a:pt x="55" y="48"/>
                  </a:cubicBezTo>
                  <a:cubicBezTo>
                    <a:pt x="55" y="48"/>
                    <a:pt x="55" y="48"/>
                    <a:pt x="55" y="48"/>
                  </a:cubicBez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79" name="Rectangle 81">
              <a:hlinkClick r:id="" action="ppaction://macro?name=Slide2.jieyang"/>
            </p:cNvPr>
            <p:cNvSpPr>
              <a:spLocks noChangeArrowheads="1"/>
            </p:cNvSpPr>
            <p:nvPr/>
          </p:nvSpPr>
          <p:spPr bwMode="auto">
            <a:xfrm>
              <a:off x="3478345" y="3635768"/>
              <a:ext cx="162089" cy="10483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9252" algn="ctr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buClrTx/>
                <a:buSzTx/>
                <a:buFontTx/>
                <a:buNone/>
              </a:pPr>
              <a:r>
                <a:rPr lang="zh-CN" altLang="en-US" sz="400" b="1" dirty="0">
                  <a:solidFill>
                    <a:schemeClr val="bg1">
                      <a:lumMod val="9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揭阳</a:t>
              </a:r>
            </a:p>
          </p:txBody>
        </p:sp>
        <p:sp>
          <p:nvSpPr>
            <p:cNvPr id="180" name="Rectangle 82">
              <a:hlinkClick r:id="" action="ppaction://macro?name=Slide2.shantou"/>
            </p:cNvPr>
            <p:cNvSpPr>
              <a:spLocks noChangeArrowheads="1"/>
            </p:cNvSpPr>
            <p:nvPr/>
          </p:nvSpPr>
          <p:spPr bwMode="auto">
            <a:xfrm>
              <a:off x="3852995" y="3722684"/>
              <a:ext cx="162089" cy="104830"/>
            </a:xfrm>
            <a:prstGeom prst="rect">
              <a:avLst/>
            </a:prstGeom>
            <a:grpFill/>
            <a:ln w="9252" algn="ctr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buClrTx/>
                <a:buSzTx/>
                <a:buFontTx/>
                <a:buNone/>
              </a:pPr>
              <a:r>
                <a:rPr lang="zh-CN" altLang="en-US" sz="400" b="1" dirty="0">
                  <a:solidFill>
                    <a:schemeClr val="bg1">
                      <a:lumMod val="9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汕头</a:t>
              </a:r>
            </a:p>
          </p:txBody>
        </p:sp>
        <p:sp>
          <p:nvSpPr>
            <p:cNvPr id="181" name="Rectangle 84">
              <a:hlinkClick r:id="" action="ppaction://macro?name=Slide2.zhongshan"/>
            </p:cNvPr>
            <p:cNvSpPr>
              <a:spLocks noChangeArrowheads="1"/>
            </p:cNvSpPr>
            <p:nvPr/>
          </p:nvSpPr>
          <p:spPr bwMode="auto">
            <a:xfrm>
              <a:off x="2126194" y="4188221"/>
              <a:ext cx="162089" cy="104830"/>
            </a:xfrm>
            <a:prstGeom prst="rect">
              <a:avLst/>
            </a:prstGeom>
            <a:grpFill/>
            <a:ln w="9252" algn="ctr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buClrTx/>
                <a:buSzTx/>
                <a:buFontTx/>
                <a:buNone/>
              </a:pPr>
              <a:r>
                <a:rPr lang="zh-CN" altLang="en-US" sz="400" b="1" dirty="0">
                  <a:solidFill>
                    <a:schemeClr val="bg1">
                      <a:lumMod val="9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中山</a:t>
              </a:r>
            </a:p>
          </p:txBody>
        </p:sp>
        <p:sp>
          <p:nvSpPr>
            <p:cNvPr id="182" name="Rectangle 85">
              <a:hlinkClick r:id="" action="ppaction://macro?name=Slide2.dongguan"/>
            </p:cNvPr>
            <p:cNvSpPr>
              <a:spLocks noChangeArrowheads="1"/>
            </p:cNvSpPr>
            <p:nvPr/>
          </p:nvSpPr>
          <p:spPr bwMode="auto">
            <a:xfrm>
              <a:off x="2357703" y="3945726"/>
              <a:ext cx="162089" cy="104830"/>
            </a:xfrm>
            <a:prstGeom prst="rect">
              <a:avLst/>
            </a:prstGeom>
            <a:grpFill/>
            <a:ln w="9252" algn="ctr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buClrTx/>
                <a:buSzTx/>
                <a:buFontTx/>
                <a:buNone/>
              </a:pPr>
              <a:r>
                <a:rPr lang="zh-CN" altLang="en-US" sz="400" b="1" dirty="0">
                  <a:solidFill>
                    <a:schemeClr val="bg1">
                      <a:lumMod val="9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东莞</a:t>
              </a:r>
            </a:p>
          </p:txBody>
        </p:sp>
        <p:sp>
          <p:nvSpPr>
            <p:cNvPr id="183" name="Rectangle 53">
              <a:hlinkClick r:id="" action="ppaction://macro?name=Slide2.heyuan"/>
            </p:cNvPr>
            <p:cNvSpPr>
              <a:spLocks noChangeArrowheads="1"/>
            </p:cNvSpPr>
            <p:nvPr/>
          </p:nvSpPr>
          <p:spPr bwMode="auto">
            <a:xfrm>
              <a:off x="2852871" y="3307554"/>
              <a:ext cx="162089" cy="104830"/>
            </a:xfrm>
            <a:prstGeom prst="rect">
              <a:avLst/>
            </a:prstGeom>
            <a:grpFill/>
            <a:ln w="9252" algn="ctr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buClrTx/>
                <a:buSzTx/>
                <a:buFontTx/>
                <a:buNone/>
              </a:pPr>
              <a:r>
                <a:rPr lang="zh-CN" altLang="en-US" sz="400" b="1">
                  <a:solidFill>
                    <a:schemeClr val="bg1">
                      <a:lumMod val="9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河源</a:t>
              </a:r>
            </a:p>
          </p:txBody>
        </p:sp>
        <p:sp>
          <p:nvSpPr>
            <p:cNvPr id="184" name="guangzhou">
              <a:hlinkClick r:id="" action="ppaction://macro?name=Slide2.guangzhou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2005013" y="3448045"/>
              <a:ext cx="571500" cy="768349"/>
            </a:xfrm>
            <a:custGeom>
              <a:avLst/>
              <a:gdLst>
                <a:gd name="T0" fmla="*/ 132 w 164"/>
                <a:gd name="T1" fmla="*/ 2 h 209"/>
                <a:gd name="T2" fmla="*/ 122 w 164"/>
                <a:gd name="T3" fmla="*/ 8 h 209"/>
                <a:gd name="T4" fmla="*/ 95 w 164"/>
                <a:gd name="T5" fmla="*/ 40 h 209"/>
                <a:gd name="T6" fmla="*/ 66 w 164"/>
                <a:gd name="T7" fmla="*/ 37 h 209"/>
                <a:gd name="T8" fmla="*/ 45 w 164"/>
                <a:gd name="T9" fmla="*/ 50 h 209"/>
                <a:gd name="T10" fmla="*/ 31 w 164"/>
                <a:gd name="T11" fmla="*/ 70 h 209"/>
                <a:gd name="T12" fmla="*/ 19 w 164"/>
                <a:gd name="T13" fmla="*/ 72 h 209"/>
                <a:gd name="T14" fmla="*/ 1 w 164"/>
                <a:gd name="T15" fmla="*/ 81 h 209"/>
                <a:gd name="T16" fmla="*/ 0 w 164"/>
                <a:gd name="T17" fmla="*/ 82 h 209"/>
                <a:gd name="T18" fmla="*/ 5 w 164"/>
                <a:gd name="T19" fmla="*/ 87 h 209"/>
                <a:gd name="T20" fmla="*/ 12 w 164"/>
                <a:gd name="T21" fmla="*/ 104 h 209"/>
                <a:gd name="T22" fmla="*/ 31 w 164"/>
                <a:gd name="T23" fmla="*/ 107 h 209"/>
                <a:gd name="T24" fmla="*/ 33 w 164"/>
                <a:gd name="T25" fmla="*/ 136 h 209"/>
                <a:gd name="T26" fmla="*/ 46 w 164"/>
                <a:gd name="T27" fmla="*/ 155 h 209"/>
                <a:gd name="T28" fmla="*/ 65 w 164"/>
                <a:gd name="T29" fmla="*/ 187 h 209"/>
                <a:gd name="T30" fmla="*/ 78 w 164"/>
                <a:gd name="T31" fmla="*/ 199 h 209"/>
                <a:gd name="T32" fmla="*/ 78 w 164"/>
                <a:gd name="T33" fmla="*/ 199 h 209"/>
                <a:gd name="T34" fmla="*/ 92 w 164"/>
                <a:gd name="T35" fmla="*/ 209 h 209"/>
                <a:gd name="T36" fmla="*/ 96 w 164"/>
                <a:gd name="T37" fmla="*/ 208 h 209"/>
                <a:gd name="T38" fmla="*/ 93 w 164"/>
                <a:gd name="T39" fmla="*/ 204 h 209"/>
                <a:gd name="T40" fmla="*/ 83 w 164"/>
                <a:gd name="T41" fmla="*/ 189 h 209"/>
                <a:gd name="T42" fmla="*/ 86 w 164"/>
                <a:gd name="T43" fmla="*/ 190 h 209"/>
                <a:gd name="T44" fmla="*/ 88 w 164"/>
                <a:gd name="T45" fmla="*/ 183 h 209"/>
                <a:gd name="T46" fmla="*/ 78 w 164"/>
                <a:gd name="T47" fmla="*/ 174 h 209"/>
                <a:gd name="T48" fmla="*/ 81 w 164"/>
                <a:gd name="T49" fmla="*/ 144 h 209"/>
                <a:gd name="T50" fmla="*/ 81 w 164"/>
                <a:gd name="T51" fmla="*/ 144 h 209"/>
                <a:gd name="T52" fmla="*/ 126 w 164"/>
                <a:gd name="T53" fmla="*/ 130 h 209"/>
                <a:gd name="T54" fmla="*/ 131 w 164"/>
                <a:gd name="T55" fmla="*/ 131 h 209"/>
                <a:gd name="T56" fmla="*/ 131 w 164"/>
                <a:gd name="T57" fmla="*/ 131 h 209"/>
                <a:gd name="T58" fmla="*/ 134 w 164"/>
                <a:gd name="T59" fmla="*/ 123 h 209"/>
                <a:gd name="T60" fmla="*/ 135 w 164"/>
                <a:gd name="T61" fmla="*/ 97 h 209"/>
                <a:gd name="T62" fmla="*/ 148 w 164"/>
                <a:gd name="T63" fmla="*/ 72 h 209"/>
                <a:gd name="T64" fmla="*/ 135 w 164"/>
                <a:gd name="T65" fmla="*/ 36 h 209"/>
                <a:gd name="T66" fmla="*/ 158 w 164"/>
                <a:gd name="T67" fmla="*/ 20 h 209"/>
                <a:gd name="T68" fmla="*/ 160 w 164"/>
                <a:gd name="T69" fmla="*/ 0 h 209"/>
                <a:gd name="T70" fmla="*/ 132 w 164"/>
                <a:gd name="T71" fmla="*/ 2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64" h="209">
                  <a:moveTo>
                    <a:pt x="132" y="2"/>
                  </a:moveTo>
                  <a:cubicBezTo>
                    <a:pt x="122" y="8"/>
                    <a:pt x="122" y="8"/>
                    <a:pt x="122" y="8"/>
                  </a:cubicBezTo>
                  <a:cubicBezTo>
                    <a:pt x="122" y="8"/>
                    <a:pt x="101" y="22"/>
                    <a:pt x="95" y="40"/>
                  </a:cubicBezTo>
                  <a:cubicBezTo>
                    <a:pt x="95" y="40"/>
                    <a:pt x="80" y="46"/>
                    <a:pt x="66" y="37"/>
                  </a:cubicBezTo>
                  <a:cubicBezTo>
                    <a:pt x="66" y="37"/>
                    <a:pt x="52" y="41"/>
                    <a:pt x="45" y="50"/>
                  </a:cubicBezTo>
                  <a:cubicBezTo>
                    <a:pt x="38" y="59"/>
                    <a:pt x="31" y="70"/>
                    <a:pt x="31" y="70"/>
                  </a:cubicBezTo>
                  <a:cubicBezTo>
                    <a:pt x="31" y="70"/>
                    <a:pt x="27" y="72"/>
                    <a:pt x="19" y="72"/>
                  </a:cubicBezTo>
                  <a:cubicBezTo>
                    <a:pt x="11" y="72"/>
                    <a:pt x="1" y="81"/>
                    <a:pt x="1" y="81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5" y="87"/>
                    <a:pt x="5" y="87"/>
                    <a:pt x="5" y="87"/>
                  </a:cubicBezTo>
                  <a:cubicBezTo>
                    <a:pt x="5" y="87"/>
                    <a:pt x="8" y="116"/>
                    <a:pt x="12" y="104"/>
                  </a:cubicBezTo>
                  <a:cubicBezTo>
                    <a:pt x="20" y="85"/>
                    <a:pt x="31" y="107"/>
                    <a:pt x="31" y="107"/>
                  </a:cubicBezTo>
                  <a:cubicBezTo>
                    <a:pt x="33" y="136"/>
                    <a:pt x="33" y="136"/>
                    <a:pt x="33" y="136"/>
                  </a:cubicBezTo>
                  <a:cubicBezTo>
                    <a:pt x="41" y="145"/>
                    <a:pt x="46" y="155"/>
                    <a:pt x="46" y="155"/>
                  </a:cubicBezTo>
                  <a:cubicBezTo>
                    <a:pt x="47" y="179"/>
                    <a:pt x="65" y="187"/>
                    <a:pt x="65" y="187"/>
                  </a:cubicBezTo>
                  <a:cubicBezTo>
                    <a:pt x="78" y="199"/>
                    <a:pt x="78" y="199"/>
                    <a:pt x="78" y="199"/>
                  </a:cubicBezTo>
                  <a:cubicBezTo>
                    <a:pt x="78" y="199"/>
                    <a:pt x="78" y="199"/>
                    <a:pt x="78" y="199"/>
                  </a:cubicBezTo>
                  <a:cubicBezTo>
                    <a:pt x="92" y="209"/>
                    <a:pt x="92" y="209"/>
                    <a:pt x="92" y="209"/>
                  </a:cubicBezTo>
                  <a:cubicBezTo>
                    <a:pt x="96" y="208"/>
                    <a:pt x="96" y="208"/>
                    <a:pt x="96" y="208"/>
                  </a:cubicBezTo>
                  <a:cubicBezTo>
                    <a:pt x="93" y="204"/>
                    <a:pt x="93" y="204"/>
                    <a:pt x="93" y="204"/>
                  </a:cubicBezTo>
                  <a:cubicBezTo>
                    <a:pt x="83" y="189"/>
                    <a:pt x="83" y="189"/>
                    <a:pt x="83" y="189"/>
                  </a:cubicBezTo>
                  <a:cubicBezTo>
                    <a:pt x="86" y="190"/>
                    <a:pt x="86" y="190"/>
                    <a:pt x="86" y="190"/>
                  </a:cubicBezTo>
                  <a:cubicBezTo>
                    <a:pt x="86" y="190"/>
                    <a:pt x="106" y="200"/>
                    <a:pt x="88" y="183"/>
                  </a:cubicBezTo>
                  <a:cubicBezTo>
                    <a:pt x="78" y="174"/>
                    <a:pt x="78" y="174"/>
                    <a:pt x="78" y="174"/>
                  </a:cubicBezTo>
                  <a:cubicBezTo>
                    <a:pt x="81" y="144"/>
                    <a:pt x="81" y="144"/>
                    <a:pt x="81" y="144"/>
                  </a:cubicBezTo>
                  <a:cubicBezTo>
                    <a:pt x="81" y="144"/>
                    <a:pt x="81" y="144"/>
                    <a:pt x="81" y="144"/>
                  </a:cubicBezTo>
                  <a:cubicBezTo>
                    <a:pt x="82" y="142"/>
                    <a:pt x="91" y="124"/>
                    <a:pt x="126" y="130"/>
                  </a:cubicBezTo>
                  <a:cubicBezTo>
                    <a:pt x="126" y="130"/>
                    <a:pt x="128" y="131"/>
                    <a:pt x="131" y="131"/>
                  </a:cubicBezTo>
                  <a:cubicBezTo>
                    <a:pt x="131" y="131"/>
                    <a:pt x="131" y="131"/>
                    <a:pt x="131" y="131"/>
                  </a:cubicBezTo>
                  <a:cubicBezTo>
                    <a:pt x="131" y="131"/>
                    <a:pt x="133" y="125"/>
                    <a:pt x="134" y="123"/>
                  </a:cubicBezTo>
                  <a:cubicBezTo>
                    <a:pt x="136" y="120"/>
                    <a:pt x="135" y="97"/>
                    <a:pt x="135" y="97"/>
                  </a:cubicBezTo>
                  <a:cubicBezTo>
                    <a:pt x="135" y="97"/>
                    <a:pt x="164" y="88"/>
                    <a:pt x="148" y="72"/>
                  </a:cubicBezTo>
                  <a:cubicBezTo>
                    <a:pt x="132" y="57"/>
                    <a:pt x="118" y="49"/>
                    <a:pt x="135" y="36"/>
                  </a:cubicBezTo>
                  <a:cubicBezTo>
                    <a:pt x="152" y="24"/>
                    <a:pt x="158" y="20"/>
                    <a:pt x="158" y="20"/>
                  </a:cubicBezTo>
                  <a:cubicBezTo>
                    <a:pt x="158" y="20"/>
                    <a:pt x="163" y="5"/>
                    <a:pt x="160" y="0"/>
                  </a:cubicBezTo>
                  <a:lnTo>
                    <a:pt x="132" y="2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85" name="Rectangle 64">
              <a:hlinkClick r:id="" action="ppaction://macro?name=Slide2.guangzhou"/>
            </p:cNvPr>
            <p:cNvSpPr>
              <a:spLocks noChangeArrowheads="1"/>
            </p:cNvSpPr>
            <p:nvPr/>
          </p:nvSpPr>
          <p:spPr bwMode="auto">
            <a:xfrm>
              <a:off x="2155957" y="3685377"/>
              <a:ext cx="162089" cy="10483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9252" algn="ctr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buClrTx/>
                <a:buSzTx/>
                <a:buFontTx/>
                <a:buNone/>
              </a:pPr>
              <a:r>
                <a:rPr lang="zh-CN" altLang="en-US" sz="400" b="1" dirty="0">
                  <a:solidFill>
                    <a:schemeClr val="bg1">
                      <a:lumMod val="9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广州</a:t>
              </a:r>
            </a:p>
          </p:txBody>
        </p:sp>
        <p:sp>
          <p:nvSpPr>
            <p:cNvPr id="186" name="Rectangle 83">
              <a:hlinkClick r:id="" action="ppaction://macro?name=Slide2.foshan"/>
            </p:cNvPr>
            <p:cNvSpPr>
              <a:spLocks noChangeArrowheads="1"/>
            </p:cNvSpPr>
            <p:nvPr/>
          </p:nvSpPr>
          <p:spPr bwMode="auto">
            <a:xfrm>
              <a:off x="1933690" y="3905250"/>
              <a:ext cx="162089" cy="104830"/>
            </a:xfrm>
            <a:prstGeom prst="rect">
              <a:avLst/>
            </a:prstGeom>
            <a:grpFill/>
            <a:ln w="9252" algn="ctr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buClrTx/>
                <a:buSzTx/>
                <a:buFontTx/>
                <a:buNone/>
              </a:pPr>
              <a:r>
                <a:rPr lang="zh-CN" altLang="en-US" sz="400" b="1" dirty="0">
                  <a:solidFill>
                    <a:schemeClr val="bg1">
                      <a:lumMod val="9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佛山</a:t>
              </a:r>
            </a:p>
          </p:txBody>
        </p:sp>
      </p:grpSp>
      <p:sp>
        <p:nvSpPr>
          <p:cNvPr id="72" name="文本框 71"/>
          <p:cNvSpPr txBox="1"/>
          <p:nvPr/>
        </p:nvSpPr>
        <p:spPr>
          <a:xfrm>
            <a:off x="7192284" y="5181481"/>
            <a:ext cx="116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 dirty="0" smtClean="0">
                <a:solidFill>
                  <a:schemeClr val="accent5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发展目标</a:t>
            </a:r>
            <a:endParaRPr lang="zh-CN" altLang="en-US" sz="1800" b="1" dirty="0">
              <a:solidFill>
                <a:schemeClr val="accent5">
                  <a:lumMod val="50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464337" y="138090"/>
            <a:ext cx="25699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spc="300" dirty="0">
                <a:solidFill>
                  <a:srgbClr val="00206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二</a:t>
            </a:r>
            <a:r>
              <a:rPr lang="zh-CN" altLang="en-US" sz="2800" b="1" spc="300" dirty="0" smtClean="0">
                <a:solidFill>
                  <a:srgbClr val="00206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、文件精神</a:t>
            </a:r>
            <a:endParaRPr lang="en-US" altLang="zh-CN" sz="1600" b="1" spc="300" dirty="0">
              <a:solidFill>
                <a:srgbClr val="00206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45195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 advClick="0" advTm="9370">
        <p:blinds dir="vert"/>
      </p:transition>
    </mc:Choice>
    <mc:Fallback xmlns="">
      <p:transition spd="slow" advClick="0" advTm="937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177200" y="3329693"/>
            <a:ext cx="8308848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4278871" y="960785"/>
            <a:ext cx="0" cy="4720755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圆角矩形 5"/>
          <p:cNvSpPr/>
          <p:nvPr/>
        </p:nvSpPr>
        <p:spPr>
          <a:xfrm>
            <a:off x="1926211" y="3029462"/>
            <a:ext cx="4705320" cy="578882"/>
          </a:xfrm>
          <a:prstGeom prst="roundRect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sz="2800" b="1" spc="300" dirty="0">
                <a:solidFill>
                  <a:schemeClr val="accent5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6. </a:t>
            </a:r>
            <a:r>
              <a:rPr lang="zh-CN" altLang="en-US" sz="2800" b="1" spc="300" dirty="0">
                <a:solidFill>
                  <a:schemeClr val="accent5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现代轻工纺织产业集群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508404" y="848692"/>
            <a:ext cx="3667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 dirty="0" smtClean="0">
                <a:solidFill>
                  <a:schemeClr val="accent5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重点领域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20046" y="5181481"/>
            <a:ext cx="116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 dirty="0" smtClean="0">
                <a:solidFill>
                  <a:schemeClr val="accent5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重点区域</a:t>
            </a:r>
            <a:endParaRPr lang="zh-CN" altLang="en-US" sz="1800" b="1" dirty="0">
              <a:solidFill>
                <a:schemeClr val="accent5">
                  <a:lumMod val="50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192284" y="794370"/>
            <a:ext cx="116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 dirty="0" smtClean="0">
                <a:solidFill>
                  <a:schemeClr val="accent5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相关学科</a:t>
            </a:r>
            <a:endParaRPr lang="zh-CN" altLang="en-US" sz="1800" b="1" dirty="0">
              <a:solidFill>
                <a:schemeClr val="accent5">
                  <a:lumMod val="50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5359792" y="4017307"/>
            <a:ext cx="2536733" cy="6052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  <a:spcBef>
                <a:spcPts val="1200"/>
              </a:spcBef>
            </a:pPr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形成国内领先、具有全球竞争力的现代轻工纺织产业集群</a:t>
            </a:r>
          </a:p>
        </p:txBody>
      </p:sp>
      <p:sp>
        <p:nvSpPr>
          <p:cNvPr id="69" name="矩形 68"/>
          <p:cNvSpPr/>
          <p:nvPr/>
        </p:nvSpPr>
        <p:spPr>
          <a:xfrm>
            <a:off x="5234012" y="1362427"/>
            <a:ext cx="2182681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zh-CN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化学工程与技术 </a:t>
            </a:r>
            <a:endParaRPr lang="zh-CN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ts val="2000"/>
              </a:lnSpc>
            </a:pPr>
            <a:r>
              <a:rPr lang="zh-CN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设计学</a:t>
            </a:r>
            <a:endParaRPr lang="zh-CN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ts val="2000"/>
              </a:lnSpc>
            </a:pPr>
            <a:r>
              <a:rPr lang="zh-CN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环境科学与</a:t>
            </a:r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工程等</a:t>
            </a:r>
          </a:p>
        </p:txBody>
      </p:sp>
      <p:cxnSp>
        <p:nvCxnSpPr>
          <p:cNvPr id="71" name="直接连接符 70"/>
          <p:cNvCxnSpPr/>
          <p:nvPr/>
        </p:nvCxnSpPr>
        <p:spPr>
          <a:xfrm>
            <a:off x="501112" y="733586"/>
            <a:ext cx="7863124" cy="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矩形 72"/>
          <p:cNvSpPr/>
          <p:nvPr/>
        </p:nvSpPr>
        <p:spPr>
          <a:xfrm>
            <a:off x="826466" y="1362427"/>
            <a:ext cx="3309607" cy="14003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800"/>
              </a:lnSpc>
              <a:spcAft>
                <a:spcPts val="600"/>
              </a:spcAft>
            </a:pPr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推动纺织服装、塑料、皮革、日化、五金、家具、造纸、工艺美术等重点行业创新发展模式，</a:t>
            </a:r>
          </a:p>
          <a:p>
            <a:pPr>
              <a:lnSpc>
                <a:spcPts val="1800"/>
              </a:lnSpc>
              <a:spcAft>
                <a:spcPts val="600"/>
              </a:spcAft>
            </a:pPr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加快与</a:t>
            </a:r>
            <a:r>
              <a:rPr lang="zh-CN" altLang="en-US" sz="120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新技术、新材料、文化、创意、时尚</a:t>
            </a:r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等融合，</a:t>
            </a:r>
          </a:p>
          <a:p>
            <a:pPr>
              <a:lnSpc>
                <a:spcPts val="1800"/>
              </a:lnSpc>
              <a:spcAft>
                <a:spcPts val="600"/>
              </a:spcAft>
            </a:pPr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发展智能、健康、绿色、个性化等中高端产品。</a:t>
            </a:r>
          </a:p>
        </p:txBody>
      </p:sp>
      <p:grpSp>
        <p:nvGrpSpPr>
          <p:cNvPr id="72" name="组合 71"/>
          <p:cNvGrpSpPr/>
          <p:nvPr/>
        </p:nvGrpSpPr>
        <p:grpSpPr>
          <a:xfrm rot="480666">
            <a:off x="1370842" y="3837643"/>
            <a:ext cx="1908000" cy="1440000"/>
            <a:chOff x="250824" y="2524121"/>
            <a:chExt cx="3981450" cy="3065456"/>
          </a:xfrm>
          <a:solidFill>
            <a:schemeClr val="bg1">
              <a:lumMod val="75000"/>
            </a:schemeClr>
          </a:solidFill>
          <a:effectLst/>
        </p:grpSpPr>
        <p:sp>
          <p:nvSpPr>
            <p:cNvPr id="74" name="zhanjiang">
              <a:hlinkClick r:id="" action="ppaction://macro?name=Slide2.zhanjiang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250824" y="4611679"/>
              <a:ext cx="722313" cy="977898"/>
            </a:xfrm>
            <a:custGeom>
              <a:avLst/>
              <a:gdLst>
                <a:gd name="T0" fmla="*/ 127 w 207"/>
                <a:gd name="T1" fmla="*/ 217 h 268"/>
                <a:gd name="T2" fmla="*/ 111 w 207"/>
                <a:gd name="T3" fmla="*/ 198 h 268"/>
                <a:gd name="T4" fmla="*/ 102 w 207"/>
                <a:gd name="T5" fmla="*/ 195 h 268"/>
                <a:gd name="T6" fmla="*/ 100 w 207"/>
                <a:gd name="T7" fmla="*/ 190 h 268"/>
                <a:gd name="T8" fmla="*/ 106 w 207"/>
                <a:gd name="T9" fmla="*/ 188 h 268"/>
                <a:gd name="T10" fmla="*/ 109 w 207"/>
                <a:gd name="T11" fmla="*/ 175 h 268"/>
                <a:gd name="T12" fmla="*/ 81 w 207"/>
                <a:gd name="T13" fmla="*/ 167 h 268"/>
                <a:gd name="T14" fmla="*/ 80 w 207"/>
                <a:gd name="T15" fmla="*/ 142 h 268"/>
                <a:gd name="T16" fmla="*/ 85 w 207"/>
                <a:gd name="T17" fmla="*/ 127 h 268"/>
                <a:gd name="T18" fmla="*/ 88 w 207"/>
                <a:gd name="T19" fmla="*/ 134 h 268"/>
                <a:gd name="T20" fmla="*/ 106 w 207"/>
                <a:gd name="T21" fmla="*/ 132 h 268"/>
                <a:gd name="T22" fmla="*/ 100 w 207"/>
                <a:gd name="T23" fmla="*/ 147 h 268"/>
                <a:gd name="T24" fmla="*/ 135 w 207"/>
                <a:gd name="T25" fmla="*/ 149 h 268"/>
                <a:gd name="T26" fmla="*/ 136 w 207"/>
                <a:gd name="T27" fmla="*/ 140 h 268"/>
                <a:gd name="T28" fmla="*/ 121 w 207"/>
                <a:gd name="T29" fmla="*/ 134 h 268"/>
                <a:gd name="T30" fmla="*/ 109 w 207"/>
                <a:gd name="T31" fmla="*/ 129 h 268"/>
                <a:gd name="T32" fmla="*/ 116 w 207"/>
                <a:gd name="T33" fmla="*/ 101 h 268"/>
                <a:gd name="T34" fmla="*/ 117 w 207"/>
                <a:gd name="T35" fmla="*/ 93 h 268"/>
                <a:gd name="T36" fmla="*/ 114 w 207"/>
                <a:gd name="T37" fmla="*/ 84 h 268"/>
                <a:gd name="T38" fmla="*/ 113 w 207"/>
                <a:gd name="T39" fmla="*/ 76 h 268"/>
                <a:gd name="T40" fmla="*/ 117 w 207"/>
                <a:gd name="T41" fmla="*/ 77 h 268"/>
                <a:gd name="T42" fmla="*/ 123 w 207"/>
                <a:gd name="T43" fmla="*/ 81 h 268"/>
                <a:gd name="T44" fmla="*/ 125 w 207"/>
                <a:gd name="T45" fmla="*/ 92 h 268"/>
                <a:gd name="T46" fmla="*/ 131 w 207"/>
                <a:gd name="T47" fmla="*/ 111 h 268"/>
                <a:gd name="T48" fmla="*/ 133 w 207"/>
                <a:gd name="T49" fmla="*/ 121 h 268"/>
                <a:gd name="T50" fmla="*/ 148 w 207"/>
                <a:gd name="T51" fmla="*/ 122 h 268"/>
                <a:gd name="T52" fmla="*/ 149 w 207"/>
                <a:gd name="T53" fmla="*/ 106 h 268"/>
                <a:gd name="T54" fmla="*/ 151 w 207"/>
                <a:gd name="T55" fmla="*/ 94 h 268"/>
                <a:gd name="T56" fmla="*/ 157 w 207"/>
                <a:gd name="T57" fmla="*/ 104 h 268"/>
                <a:gd name="T58" fmla="*/ 189 w 207"/>
                <a:gd name="T59" fmla="*/ 86 h 268"/>
                <a:gd name="T60" fmla="*/ 207 w 207"/>
                <a:gd name="T61" fmla="*/ 80 h 268"/>
                <a:gd name="T62" fmla="*/ 180 w 207"/>
                <a:gd name="T63" fmla="*/ 54 h 268"/>
                <a:gd name="T64" fmla="*/ 134 w 207"/>
                <a:gd name="T65" fmla="*/ 60 h 268"/>
                <a:gd name="T66" fmla="*/ 112 w 207"/>
                <a:gd name="T67" fmla="*/ 13 h 268"/>
                <a:gd name="T68" fmla="*/ 78 w 207"/>
                <a:gd name="T69" fmla="*/ 0 h 268"/>
                <a:gd name="T70" fmla="*/ 47 w 207"/>
                <a:gd name="T71" fmla="*/ 30 h 268"/>
                <a:gd name="T72" fmla="*/ 19 w 207"/>
                <a:gd name="T73" fmla="*/ 37 h 268"/>
                <a:gd name="T74" fmla="*/ 27 w 207"/>
                <a:gd name="T75" fmla="*/ 64 h 268"/>
                <a:gd name="T76" fmla="*/ 45 w 207"/>
                <a:gd name="T77" fmla="*/ 65 h 268"/>
                <a:gd name="T78" fmla="*/ 43 w 207"/>
                <a:gd name="T79" fmla="*/ 81 h 268"/>
                <a:gd name="T80" fmla="*/ 35 w 207"/>
                <a:gd name="T81" fmla="*/ 83 h 268"/>
                <a:gd name="T82" fmla="*/ 21 w 207"/>
                <a:gd name="T83" fmla="*/ 85 h 268"/>
                <a:gd name="T84" fmla="*/ 8 w 207"/>
                <a:gd name="T85" fmla="*/ 113 h 268"/>
                <a:gd name="T86" fmla="*/ 6 w 207"/>
                <a:gd name="T87" fmla="*/ 143 h 268"/>
                <a:gd name="T88" fmla="*/ 15 w 207"/>
                <a:gd name="T89" fmla="*/ 179 h 268"/>
                <a:gd name="T90" fmla="*/ 22 w 207"/>
                <a:gd name="T91" fmla="*/ 191 h 268"/>
                <a:gd name="T92" fmla="*/ 23 w 207"/>
                <a:gd name="T93" fmla="*/ 204 h 268"/>
                <a:gd name="T94" fmla="*/ 29 w 207"/>
                <a:gd name="T95" fmla="*/ 205 h 268"/>
                <a:gd name="T96" fmla="*/ 25 w 207"/>
                <a:gd name="T97" fmla="*/ 218 h 268"/>
                <a:gd name="T98" fmla="*/ 41 w 207"/>
                <a:gd name="T99" fmla="*/ 220 h 268"/>
                <a:gd name="T100" fmla="*/ 50 w 207"/>
                <a:gd name="T101" fmla="*/ 239 h 268"/>
                <a:gd name="T102" fmla="*/ 46 w 207"/>
                <a:gd name="T103" fmla="*/ 237 h 268"/>
                <a:gd name="T104" fmla="*/ 35 w 207"/>
                <a:gd name="T105" fmla="*/ 242 h 268"/>
                <a:gd name="T106" fmla="*/ 46 w 207"/>
                <a:gd name="T107" fmla="*/ 256 h 268"/>
                <a:gd name="T108" fmla="*/ 87 w 207"/>
                <a:gd name="T109" fmla="*/ 256 h 268"/>
                <a:gd name="T110" fmla="*/ 109 w 207"/>
                <a:gd name="T111" fmla="*/ 253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07" h="268">
                  <a:moveTo>
                    <a:pt x="109" y="253"/>
                  </a:moveTo>
                  <a:cubicBezTo>
                    <a:pt x="109" y="253"/>
                    <a:pt x="142" y="234"/>
                    <a:pt x="127" y="217"/>
                  </a:cubicBezTo>
                  <a:cubicBezTo>
                    <a:pt x="123" y="212"/>
                    <a:pt x="123" y="212"/>
                    <a:pt x="123" y="212"/>
                  </a:cubicBezTo>
                  <a:cubicBezTo>
                    <a:pt x="123" y="212"/>
                    <a:pt x="111" y="205"/>
                    <a:pt x="111" y="198"/>
                  </a:cubicBezTo>
                  <a:cubicBezTo>
                    <a:pt x="102" y="200"/>
                    <a:pt x="102" y="200"/>
                    <a:pt x="102" y="200"/>
                  </a:cubicBezTo>
                  <a:cubicBezTo>
                    <a:pt x="102" y="195"/>
                    <a:pt x="102" y="195"/>
                    <a:pt x="102" y="195"/>
                  </a:cubicBezTo>
                  <a:cubicBezTo>
                    <a:pt x="100" y="194"/>
                    <a:pt x="100" y="194"/>
                    <a:pt x="100" y="194"/>
                  </a:cubicBezTo>
                  <a:cubicBezTo>
                    <a:pt x="100" y="190"/>
                    <a:pt x="100" y="190"/>
                    <a:pt x="100" y="190"/>
                  </a:cubicBezTo>
                  <a:cubicBezTo>
                    <a:pt x="102" y="188"/>
                    <a:pt x="102" y="188"/>
                    <a:pt x="102" y="188"/>
                  </a:cubicBezTo>
                  <a:cubicBezTo>
                    <a:pt x="106" y="188"/>
                    <a:pt x="106" y="188"/>
                    <a:pt x="106" y="188"/>
                  </a:cubicBezTo>
                  <a:cubicBezTo>
                    <a:pt x="109" y="190"/>
                    <a:pt x="109" y="190"/>
                    <a:pt x="109" y="190"/>
                  </a:cubicBezTo>
                  <a:cubicBezTo>
                    <a:pt x="109" y="190"/>
                    <a:pt x="117" y="181"/>
                    <a:pt x="109" y="175"/>
                  </a:cubicBezTo>
                  <a:cubicBezTo>
                    <a:pt x="109" y="175"/>
                    <a:pt x="97" y="166"/>
                    <a:pt x="84" y="167"/>
                  </a:cubicBezTo>
                  <a:cubicBezTo>
                    <a:pt x="81" y="167"/>
                    <a:pt x="81" y="167"/>
                    <a:pt x="81" y="167"/>
                  </a:cubicBezTo>
                  <a:cubicBezTo>
                    <a:pt x="81" y="167"/>
                    <a:pt x="86" y="151"/>
                    <a:pt x="73" y="139"/>
                  </a:cubicBezTo>
                  <a:cubicBezTo>
                    <a:pt x="80" y="142"/>
                    <a:pt x="80" y="142"/>
                    <a:pt x="80" y="142"/>
                  </a:cubicBezTo>
                  <a:cubicBezTo>
                    <a:pt x="84" y="140"/>
                    <a:pt x="84" y="140"/>
                    <a:pt x="84" y="140"/>
                  </a:cubicBezTo>
                  <a:cubicBezTo>
                    <a:pt x="85" y="127"/>
                    <a:pt x="85" y="127"/>
                    <a:pt x="85" y="127"/>
                  </a:cubicBezTo>
                  <a:cubicBezTo>
                    <a:pt x="88" y="127"/>
                    <a:pt x="88" y="127"/>
                    <a:pt x="88" y="127"/>
                  </a:cubicBezTo>
                  <a:cubicBezTo>
                    <a:pt x="88" y="134"/>
                    <a:pt x="88" y="134"/>
                    <a:pt x="88" y="134"/>
                  </a:cubicBezTo>
                  <a:cubicBezTo>
                    <a:pt x="91" y="134"/>
                    <a:pt x="91" y="134"/>
                    <a:pt x="91" y="134"/>
                  </a:cubicBezTo>
                  <a:cubicBezTo>
                    <a:pt x="91" y="134"/>
                    <a:pt x="99" y="122"/>
                    <a:pt x="106" y="132"/>
                  </a:cubicBezTo>
                  <a:cubicBezTo>
                    <a:pt x="106" y="132"/>
                    <a:pt x="104" y="139"/>
                    <a:pt x="96" y="144"/>
                  </a:cubicBezTo>
                  <a:cubicBezTo>
                    <a:pt x="96" y="144"/>
                    <a:pt x="95" y="148"/>
                    <a:pt x="100" y="147"/>
                  </a:cubicBezTo>
                  <a:cubicBezTo>
                    <a:pt x="100" y="147"/>
                    <a:pt x="130" y="140"/>
                    <a:pt x="131" y="151"/>
                  </a:cubicBezTo>
                  <a:cubicBezTo>
                    <a:pt x="132" y="162"/>
                    <a:pt x="136" y="154"/>
                    <a:pt x="135" y="149"/>
                  </a:cubicBezTo>
                  <a:cubicBezTo>
                    <a:pt x="136" y="144"/>
                    <a:pt x="136" y="144"/>
                    <a:pt x="136" y="144"/>
                  </a:cubicBezTo>
                  <a:cubicBezTo>
                    <a:pt x="136" y="140"/>
                    <a:pt x="136" y="140"/>
                    <a:pt x="136" y="140"/>
                  </a:cubicBezTo>
                  <a:cubicBezTo>
                    <a:pt x="136" y="140"/>
                    <a:pt x="140" y="132"/>
                    <a:pt x="125" y="136"/>
                  </a:cubicBezTo>
                  <a:cubicBezTo>
                    <a:pt x="121" y="134"/>
                    <a:pt x="121" y="134"/>
                    <a:pt x="121" y="134"/>
                  </a:cubicBezTo>
                  <a:cubicBezTo>
                    <a:pt x="115" y="131"/>
                    <a:pt x="115" y="131"/>
                    <a:pt x="115" y="131"/>
                  </a:cubicBezTo>
                  <a:cubicBezTo>
                    <a:pt x="109" y="129"/>
                    <a:pt x="109" y="129"/>
                    <a:pt x="109" y="129"/>
                  </a:cubicBezTo>
                  <a:cubicBezTo>
                    <a:pt x="109" y="129"/>
                    <a:pt x="98" y="125"/>
                    <a:pt x="116" y="119"/>
                  </a:cubicBezTo>
                  <a:cubicBezTo>
                    <a:pt x="116" y="119"/>
                    <a:pt x="120" y="107"/>
                    <a:pt x="116" y="101"/>
                  </a:cubicBezTo>
                  <a:cubicBezTo>
                    <a:pt x="111" y="93"/>
                    <a:pt x="111" y="93"/>
                    <a:pt x="111" y="93"/>
                  </a:cubicBezTo>
                  <a:cubicBezTo>
                    <a:pt x="117" y="93"/>
                    <a:pt x="117" y="93"/>
                    <a:pt x="117" y="93"/>
                  </a:cubicBezTo>
                  <a:cubicBezTo>
                    <a:pt x="118" y="88"/>
                    <a:pt x="118" y="88"/>
                    <a:pt x="118" y="88"/>
                  </a:cubicBezTo>
                  <a:cubicBezTo>
                    <a:pt x="114" y="84"/>
                    <a:pt x="114" y="84"/>
                    <a:pt x="114" y="84"/>
                  </a:cubicBezTo>
                  <a:cubicBezTo>
                    <a:pt x="113" y="79"/>
                    <a:pt x="113" y="79"/>
                    <a:pt x="113" y="79"/>
                  </a:cubicBezTo>
                  <a:cubicBezTo>
                    <a:pt x="113" y="76"/>
                    <a:pt x="113" y="76"/>
                    <a:pt x="113" y="76"/>
                  </a:cubicBezTo>
                  <a:cubicBezTo>
                    <a:pt x="116" y="75"/>
                    <a:pt x="116" y="75"/>
                    <a:pt x="116" y="75"/>
                  </a:cubicBezTo>
                  <a:cubicBezTo>
                    <a:pt x="117" y="77"/>
                    <a:pt x="117" y="77"/>
                    <a:pt x="117" y="77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23" y="81"/>
                    <a:pt x="123" y="81"/>
                    <a:pt x="123" y="81"/>
                  </a:cubicBezTo>
                  <a:cubicBezTo>
                    <a:pt x="125" y="81"/>
                    <a:pt x="125" y="81"/>
                    <a:pt x="125" y="81"/>
                  </a:cubicBezTo>
                  <a:cubicBezTo>
                    <a:pt x="125" y="81"/>
                    <a:pt x="115" y="96"/>
                    <a:pt x="125" y="92"/>
                  </a:cubicBezTo>
                  <a:cubicBezTo>
                    <a:pt x="125" y="92"/>
                    <a:pt x="137" y="86"/>
                    <a:pt x="129" y="100"/>
                  </a:cubicBezTo>
                  <a:cubicBezTo>
                    <a:pt x="129" y="100"/>
                    <a:pt x="115" y="108"/>
                    <a:pt x="131" y="111"/>
                  </a:cubicBezTo>
                  <a:cubicBezTo>
                    <a:pt x="127" y="118"/>
                    <a:pt x="127" y="118"/>
                    <a:pt x="127" y="118"/>
                  </a:cubicBezTo>
                  <a:cubicBezTo>
                    <a:pt x="133" y="121"/>
                    <a:pt x="133" y="121"/>
                    <a:pt x="133" y="121"/>
                  </a:cubicBezTo>
                  <a:cubicBezTo>
                    <a:pt x="136" y="125"/>
                    <a:pt x="136" y="125"/>
                    <a:pt x="136" y="125"/>
                  </a:cubicBezTo>
                  <a:cubicBezTo>
                    <a:pt x="136" y="125"/>
                    <a:pt x="140" y="137"/>
                    <a:pt x="148" y="122"/>
                  </a:cubicBezTo>
                  <a:cubicBezTo>
                    <a:pt x="150" y="113"/>
                    <a:pt x="150" y="113"/>
                    <a:pt x="150" y="113"/>
                  </a:cubicBezTo>
                  <a:cubicBezTo>
                    <a:pt x="149" y="106"/>
                    <a:pt x="149" y="106"/>
                    <a:pt x="149" y="106"/>
                  </a:cubicBezTo>
                  <a:cubicBezTo>
                    <a:pt x="149" y="98"/>
                    <a:pt x="149" y="98"/>
                    <a:pt x="149" y="98"/>
                  </a:cubicBezTo>
                  <a:cubicBezTo>
                    <a:pt x="151" y="94"/>
                    <a:pt x="151" y="94"/>
                    <a:pt x="151" y="94"/>
                  </a:cubicBezTo>
                  <a:cubicBezTo>
                    <a:pt x="151" y="94"/>
                    <a:pt x="154" y="94"/>
                    <a:pt x="154" y="101"/>
                  </a:cubicBezTo>
                  <a:cubicBezTo>
                    <a:pt x="157" y="104"/>
                    <a:pt x="157" y="104"/>
                    <a:pt x="157" y="104"/>
                  </a:cubicBezTo>
                  <a:cubicBezTo>
                    <a:pt x="162" y="97"/>
                    <a:pt x="162" y="97"/>
                    <a:pt x="162" y="97"/>
                  </a:cubicBezTo>
                  <a:cubicBezTo>
                    <a:pt x="162" y="97"/>
                    <a:pt x="168" y="76"/>
                    <a:pt x="189" y="86"/>
                  </a:cubicBezTo>
                  <a:cubicBezTo>
                    <a:pt x="201" y="81"/>
                    <a:pt x="201" y="81"/>
                    <a:pt x="201" y="81"/>
                  </a:cubicBezTo>
                  <a:cubicBezTo>
                    <a:pt x="207" y="80"/>
                    <a:pt x="207" y="80"/>
                    <a:pt x="207" y="80"/>
                  </a:cubicBezTo>
                  <a:cubicBezTo>
                    <a:pt x="205" y="80"/>
                    <a:pt x="195" y="73"/>
                    <a:pt x="189" y="67"/>
                  </a:cubicBezTo>
                  <a:cubicBezTo>
                    <a:pt x="182" y="61"/>
                    <a:pt x="180" y="54"/>
                    <a:pt x="180" y="54"/>
                  </a:cubicBezTo>
                  <a:cubicBezTo>
                    <a:pt x="180" y="54"/>
                    <a:pt x="176" y="39"/>
                    <a:pt x="165" y="54"/>
                  </a:cubicBezTo>
                  <a:cubicBezTo>
                    <a:pt x="155" y="70"/>
                    <a:pt x="134" y="60"/>
                    <a:pt x="134" y="60"/>
                  </a:cubicBezTo>
                  <a:cubicBezTo>
                    <a:pt x="134" y="60"/>
                    <a:pt x="127" y="52"/>
                    <a:pt x="115" y="42"/>
                  </a:cubicBezTo>
                  <a:cubicBezTo>
                    <a:pt x="104" y="33"/>
                    <a:pt x="112" y="13"/>
                    <a:pt x="112" y="13"/>
                  </a:cubicBezTo>
                  <a:cubicBezTo>
                    <a:pt x="121" y="4"/>
                    <a:pt x="118" y="0"/>
                    <a:pt x="118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47" y="30"/>
                    <a:pt x="47" y="30"/>
                    <a:pt x="47" y="30"/>
                  </a:cubicBezTo>
                  <a:cubicBezTo>
                    <a:pt x="47" y="30"/>
                    <a:pt x="35" y="44"/>
                    <a:pt x="22" y="34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22" y="56"/>
                    <a:pt x="22" y="56"/>
                    <a:pt x="22" y="56"/>
                  </a:cubicBezTo>
                  <a:cubicBezTo>
                    <a:pt x="22" y="56"/>
                    <a:pt x="25" y="53"/>
                    <a:pt x="27" y="64"/>
                  </a:cubicBezTo>
                  <a:cubicBezTo>
                    <a:pt x="27" y="64"/>
                    <a:pt x="29" y="72"/>
                    <a:pt x="37" y="65"/>
                  </a:cubicBezTo>
                  <a:cubicBezTo>
                    <a:pt x="45" y="65"/>
                    <a:pt x="45" y="65"/>
                    <a:pt x="45" y="6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41" y="83"/>
                    <a:pt x="41" y="83"/>
                    <a:pt x="41" y="83"/>
                  </a:cubicBezTo>
                  <a:cubicBezTo>
                    <a:pt x="35" y="83"/>
                    <a:pt x="35" y="83"/>
                    <a:pt x="35" y="83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21" y="85"/>
                    <a:pt x="21" y="85"/>
                    <a:pt x="21" y="85"/>
                  </a:cubicBezTo>
                  <a:cubicBezTo>
                    <a:pt x="21" y="85"/>
                    <a:pt x="25" y="113"/>
                    <a:pt x="14" y="112"/>
                  </a:cubicBezTo>
                  <a:cubicBezTo>
                    <a:pt x="8" y="113"/>
                    <a:pt x="8" y="113"/>
                    <a:pt x="8" y="113"/>
                  </a:cubicBezTo>
                  <a:cubicBezTo>
                    <a:pt x="8" y="113"/>
                    <a:pt x="6" y="121"/>
                    <a:pt x="7" y="124"/>
                  </a:cubicBezTo>
                  <a:cubicBezTo>
                    <a:pt x="8" y="127"/>
                    <a:pt x="13" y="134"/>
                    <a:pt x="6" y="143"/>
                  </a:cubicBezTo>
                  <a:cubicBezTo>
                    <a:pt x="0" y="152"/>
                    <a:pt x="5" y="167"/>
                    <a:pt x="14" y="172"/>
                  </a:cubicBezTo>
                  <a:cubicBezTo>
                    <a:pt x="14" y="172"/>
                    <a:pt x="18" y="172"/>
                    <a:pt x="15" y="179"/>
                  </a:cubicBezTo>
                  <a:cubicBezTo>
                    <a:pt x="15" y="179"/>
                    <a:pt x="10" y="190"/>
                    <a:pt x="28" y="187"/>
                  </a:cubicBezTo>
                  <a:cubicBezTo>
                    <a:pt x="28" y="187"/>
                    <a:pt x="27" y="191"/>
                    <a:pt x="22" y="191"/>
                  </a:cubicBezTo>
                  <a:cubicBezTo>
                    <a:pt x="22" y="191"/>
                    <a:pt x="8" y="192"/>
                    <a:pt x="17" y="198"/>
                  </a:cubicBezTo>
                  <a:cubicBezTo>
                    <a:pt x="23" y="204"/>
                    <a:pt x="23" y="204"/>
                    <a:pt x="23" y="204"/>
                  </a:cubicBezTo>
                  <a:cubicBezTo>
                    <a:pt x="25" y="207"/>
                    <a:pt x="25" y="207"/>
                    <a:pt x="25" y="207"/>
                  </a:cubicBezTo>
                  <a:cubicBezTo>
                    <a:pt x="29" y="205"/>
                    <a:pt x="29" y="205"/>
                    <a:pt x="29" y="205"/>
                  </a:cubicBezTo>
                  <a:cubicBezTo>
                    <a:pt x="28" y="209"/>
                    <a:pt x="28" y="209"/>
                    <a:pt x="28" y="209"/>
                  </a:cubicBezTo>
                  <a:cubicBezTo>
                    <a:pt x="25" y="218"/>
                    <a:pt x="25" y="218"/>
                    <a:pt x="25" y="218"/>
                  </a:cubicBezTo>
                  <a:cubicBezTo>
                    <a:pt x="25" y="218"/>
                    <a:pt x="32" y="219"/>
                    <a:pt x="37" y="225"/>
                  </a:cubicBezTo>
                  <a:cubicBezTo>
                    <a:pt x="41" y="220"/>
                    <a:pt x="41" y="220"/>
                    <a:pt x="41" y="220"/>
                  </a:cubicBezTo>
                  <a:cubicBezTo>
                    <a:pt x="41" y="220"/>
                    <a:pt x="45" y="229"/>
                    <a:pt x="52" y="228"/>
                  </a:cubicBezTo>
                  <a:cubicBezTo>
                    <a:pt x="52" y="228"/>
                    <a:pt x="56" y="229"/>
                    <a:pt x="50" y="239"/>
                  </a:cubicBezTo>
                  <a:cubicBezTo>
                    <a:pt x="55" y="240"/>
                    <a:pt x="55" y="240"/>
                    <a:pt x="55" y="240"/>
                  </a:cubicBezTo>
                  <a:cubicBezTo>
                    <a:pt x="55" y="240"/>
                    <a:pt x="50" y="251"/>
                    <a:pt x="46" y="237"/>
                  </a:cubicBezTo>
                  <a:cubicBezTo>
                    <a:pt x="46" y="237"/>
                    <a:pt x="40" y="232"/>
                    <a:pt x="33" y="234"/>
                  </a:cubicBezTo>
                  <a:cubicBezTo>
                    <a:pt x="33" y="234"/>
                    <a:pt x="29" y="236"/>
                    <a:pt x="35" y="242"/>
                  </a:cubicBezTo>
                  <a:cubicBezTo>
                    <a:pt x="35" y="242"/>
                    <a:pt x="41" y="243"/>
                    <a:pt x="39" y="253"/>
                  </a:cubicBezTo>
                  <a:cubicBezTo>
                    <a:pt x="39" y="253"/>
                    <a:pt x="35" y="268"/>
                    <a:pt x="46" y="256"/>
                  </a:cubicBezTo>
                  <a:cubicBezTo>
                    <a:pt x="46" y="256"/>
                    <a:pt x="65" y="246"/>
                    <a:pt x="71" y="259"/>
                  </a:cubicBezTo>
                  <a:cubicBezTo>
                    <a:pt x="71" y="259"/>
                    <a:pt x="80" y="261"/>
                    <a:pt x="87" y="256"/>
                  </a:cubicBezTo>
                  <a:cubicBezTo>
                    <a:pt x="96" y="257"/>
                    <a:pt x="96" y="257"/>
                    <a:pt x="96" y="257"/>
                  </a:cubicBezTo>
                  <a:cubicBezTo>
                    <a:pt x="96" y="257"/>
                    <a:pt x="105" y="253"/>
                    <a:pt x="109" y="253"/>
                  </a:cubicBez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75" name="未知">
              <a:hlinkClick r:id="" action="ppaction://macro?name=Slide2.未知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1095374" y="4189405"/>
              <a:ext cx="495300" cy="650874"/>
            </a:xfrm>
            <a:custGeom>
              <a:avLst/>
              <a:gdLst>
                <a:gd name="T0" fmla="*/ 141 w 141"/>
                <a:gd name="T1" fmla="*/ 41 h 176"/>
                <a:gd name="T2" fmla="*/ 113 w 141"/>
                <a:gd name="T3" fmla="*/ 14 h 176"/>
                <a:gd name="T4" fmla="*/ 103 w 141"/>
                <a:gd name="T5" fmla="*/ 10 h 176"/>
                <a:gd name="T6" fmla="*/ 89 w 141"/>
                <a:gd name="T7" fmla="*/ 0 h 176"/>
                <a:gd name="T8" fmla="*/ 82 w 141"/>
                <a:gd name="T9" fmla="*/ 3 h 176"/>
                <a:gd name="T10" fmla="*/ 65 w 141"/>
                <a:gd name="T11" fmla="*/ 23 h 176"/>
                <a:gd name="T12" fmla="*/ 64 w 141"/>
                <a:gd name="T13" fmla="*/ 25 h 176"/>
                <a:gd name="T14" fmla="*/ 40 w 141"/>
                <a:gd name="T15" fmla="*/ 52 h 176"/>
                <a:gd name="T16" fmla="*/ 13 w 141"/>
                <a:gd name="T17" fmla="*/ 88 h 176"/>
                <a:gd name="T18" fmla="*/ 2 w 141"/>
                <a:gd name="T19" fmla="*/ 104 h 176"/>
                <a:gd name="T20" fmla="*/ 7 w 141"/>
                <a:gd name="T21" fmla="*/ 120 h 176"/>
                <a:gd name="T22" fmla="*/ 18 w 141"/>
                <a:gd name="T23" fmla="*/ 142 h 176"/>
                <a:gd name="T24" fmla="*/ 19 w 141"/>
                <a:gd name="T25" fmla="*/ 147 h 176"/>
                <a:gd name="T26" fmla="*/ 24 w 141"/>
                <a:gd name="T27" fmla="*/ 155 h 176"/>
                <a:gd name="T28" fmla="*/ 26 w 141"/>
                <a:gd name="T29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1" h="176">
                  <a:moveTo>
                    <a:pt x="141" y="41"/>
                  </a:moveTo>
                  <a:cubicBezTo>
                    <a:pt x="141" y="41"/>
                    <a:pt x="116" y="43"/>
                    <a:pt x="113" y="14"/>
                  </a:cubicBezTo>
                  <a:cubicBezTo>
                    <a:pt x="113" y="14"/>
                    <a:pt x="114" y="3"/>
                    <a:pt x="103" y="10"/>
                  </a:cubicBezTo>
                  <a:cubicBezTo>
                    <a:pt x="91" y="16"/>
                    <a:pt x="86" y="13"/>
                    <a:pt x="89" y="0"/>
                  </a:cubicBezTo>
                  <a:cubicBezTo>
                    <a:pt x="89" y="0"/>
                    <a:pt x="86" y="0"/>
                    <a:pt x="82" y="3"/>
                  </a:cubicBezTo>
                  <a:cubicBezTo>
                    <a:pt x="79" y="7"/>
                    <a:pt x="65" y="23"/>
                    <a:pt x="65" y="23"/>
                  </a:cubicBezTo>
                  <a:cubicBezTo>
                    <a:pt x="64" y="25"/>
                    <a:pt x="64" y="25"/>
                    <a:pt x="64" y="25"/>
                  </a:cubicBezTo>
                  <a:cubicBezTo>
                    <a:pt x="64" y="25"/>
                    <a:pt x="64" y="39"/>
                    <a:pt x="40" y="52"/>
                  </a:cubicBezTo>
                  <a:cubicBezTo>
                    <a:pt x="17" y="65"/>
                    <a:pt x="16" y="67"/>
                    <a:pt x="13" y="88"/>
                  </a:cubicBezTo>
                  <a:cubicBezTo>
                    <a:pt x="13" y="88"/>
                    <a:pt x="0" y="95"/>
                    <a:pt x="2" y="104"/>
                  </a:cubicBezTo>
                  <a:cubicBezTo>
                    <a:pt x="5" y="114"/>
                    <a:pt x="7" y="120"/>
                    <a:pt x="7" y="120"/>
                  </a:cubicBezTo>
                  <a:cubicBezTo>
                    <a:pt x="7" y="120"/>
                    <a:pt x="28" y="122"/>
                    <a:pt x="18" y="142"/>
                  </a:cubicBezTo>
                  <a:cubicBezTo>
                    <a:pt x="19" y="147"/>
                    <a:pt x="19" y="147"/>
                    <a:pt x="19" y="147"/>
                  </a:cubicBezTo>
                  <a:cubicBezTo>
                    <a:pt x="24" y="155"/>
                    <a:pt x="24" y="155"/>
                    <a:pt x="24" y="155"/>
                  </a:cubicBezTo>
                  <a:cubicBezTo>
                    <a:pt x="26" y="176"/>
                    <a:pt x="26" y="176"/>
                    <a:pt x="26" y="176"/>
                  </a:cubicBezTo>
                </a:path>
              </a:pathLst>
            </a:custGeom>
            <a:grpFill/>
            <a:ln w="19050" cap="flat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76" name="未知">
              <a:hlinkClick r:id="" action="ppaction://macro?name=Slide2.未知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1042987" y="4179880"/>
              <a:ext cx="273050" cy="149225"/>
            </a:xfrm>
            <a:custGeom>
              <a:avLst/>
              <a:gdLst>
                <a:gd name="T0" fmla="*/ 0 w 79"/>
                <a:gd name="T1" fmla="*/ 0 h 41"/>
                <a:gd name="T2" fmla="*/ 22 w 79"/>
                <a:gd name="T3" fmla="*/ 12 h 41"/>
                <a:gd name="T4" fmla="*/ 24 w 79"/>
                <a:gd name="T5" fmla="*/ 20 h 41"/>
                <a:gd name="T6" fmla="*/ 34 w 79"/>
                <a:gd name="T7" fmla="*/ 27 h 41"/>
                <a:gd name="T8" fmla="*/ 41 w 79"/>
                <a:gd name="T9" fmla="*/ 34 h 41"/>
                <a:gd name="T10" fmla="*/ 51 w 79"/>
                <a:gd name="T11" fmla="*/ 32 h 41"/>
                <a:gd name="T12" fmla="*/ 79 w 79"/>
                <a:gd name="T13" fmla="*/ 2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41">
                  <a:moveTo>
                    <a:pt x="0" y="0"/>
                  </a:moveTo>
                  <a:cubicBezTo>
                    <a:pt x="0" y="0"/>
                    <a:pt x="10" y="15"/>
                    <a:pt x="22" y="12"/>
                  </a:cubicBezTo>
                  <a:cubicBezTo>
                    <a:pt x="22" y="12"/>
                    <a:pt x="31" y="12"/>
                    <a:pt x="24" y="20"/>
                  </a:cubicBezTo>
                  <a:cubicBezTo>
                    <a:pt x="16" y="27"/>
                    <a:pt x="22" y="30"/>
                    <a:pt x="34" y="27"/>
                  </a:cubicBezTo>
                  <a:cubicBezTo>
                    <a:pt x="34" y="27"/>
                    <a:pt x="38" y="27"/>
                    <a:pt x="41" y="34"/>
                  </a:cubicBezTo>
                  <a:cubicBezTo>
                    <a:pt x="43" y="41"/>
                    <a:pt x="45" y="39"/>
                    <a:pt x="51" y="32"/>
                  </a:cubicBezTo>
                  <a:cubicBezTo>
                    <a:pt x="58" y="25"/>
                    <a:pt x="74" y="25"/>
                    <a:pt x="79" y="27"/>
                  </a:cubicBezTo>
                </a:path>
              </a:pathLst>
            </a:custGeom>
            <a:grpFill/>
            <a:ln w="19050" cap="flat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77" name="maoming">
              <a:hlinkClick r:id="" action="ppaction://macro?name=Slide2.maoming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612774" y="4189405"/>
              <a:ext cx="712788" cy="720724"/>
            </a:xfrm>
            <a:custGeom>
              <a:avLst/>
              <a:gdLst>
                <a:gd name="T0" fmla="*/ 125 w 204"/>
                <a:gd name="T1" fmla="*/ 0 h 197"/>
                <a:gd name="T2" fmla="*/ 79 w 204"/>
                <a:gd name="T3" fmla="*/ 9 h 197"/>
                <a:gd name="T4" fmla="*/ 77 w 204"/>
                <a:gd name="T5" fmla="*/ 52 h 197"/>
                <a:gd name="T6" fmla="*/ 65 w 204"/>
                <a:gd name="T7" fmla="*/ 59 h 197"/>
                <a:gd name="T8" fmla="*/ 48 w 204"/>
                <a:gd name="T9" fmla="*/ 69 h 197"/>
                <a:gd name="T10" fmla="*/ 41 w 204"/>
                <a:gd name="T11" fmla="*/ 71 h 197"/>
                <a:gd name="T12" fmla="*/ 21 w 204"/>
                <a:gd name="T13" fmla="*/ 71 h 197"/>
                <a:gd name="T14" fmla="*/ 8 w 204"/>
                <a:gd name="T15" fmla="*/ 84 h 197"/>
                <a:gd name="T16" fmla="*/ 14 w 204"/>
                <a:gd name="T17" fmla="*/ 116 h 197"/>
                <a:gd name="T18" fmla="*/ 8 w 204"/>
                <a:gd name="T19" fmla="*/ 129 h 197"/>
                <a:gd name="T20" fmla="*/ 12 w 204"/>
                <a:gd name="T21" fmla="*/ 158 h 197"/>
                <a:gd name="T22" fmla="*/ 31 w 204"/>
                <a:gd name="T23" fmla="*/ 177 h 197"/>
                <a:gd name="T24" fmla="*/ 62 w 204"/>
                <a:gd name="T25" fmla="*/ 171 h 197"/>
                <a:gd name="T26" fmla="*/ 76 w 204"/>
                <a:gd name="T27" fmla="*/ 170 h 197"/>
                <a:gd name="T28" fmla="*/ 85 w 204"/>
                <a:gd name="T29" fmla="*/ 183 h 197"/>
                <a:gd name="T30" fmla="*/ 103 w 204"/>
                <a:gd name="T31" fmla="*/ 197 h 197"/>
                <a:gd name="T32" fmla="*/ 104 w 204"/>
                <a:gd name="T33" fmla="*/ 197 h 197"/>
                <a:gd name="T34" fmla="*/ 105 w 204"/>
                <a:gd name="T35" fmla="*/ 197 h 197"/>
                <a:gd name="T36" fmla="*/ 108 w 204"/>
                <a:gd name="T37" fmla="*/ 189 h 197"/>
                <a:gd name="T38" fmla="*/ 104 w 204"/>
                <a:gd name="T39" fmla="*/ 189 h 197"/>
                <a:gd name="T40" fmla="*/ 104 w 204"/>
                <a:gd name="T41" fmla="*/ 180 h 197"/>
                <a:gd name="T42" fmla="*/ 114 w 204"/>
                <a:gd name="T43" fmla="*/ 182 h 197"/>
                <a:gd name="T44" fmla="*/ 137 w 204"/>
                <a:gd name="T45" fmla="*/ 189 h 197"/>
                <a:gd name="T46" fmla="*/ 132 w 204"/>
                <a:gd name="T47" fmla="*/ 183 h 197"/>
                <a:gd name="T48" fmla="*/ 135 w 204"/>
                <a:gd name="T49" fmla="*/ 183 h 197"/>
                <a:gd name="T50" fmla="*/ 141 w 204"/>
                <a:gd name="T51" fmla="*/ 183 h 197"/>
                <a:gd name="T52" fmla="*/ 148 w 204"/>
                <a:gd name="T53" fmla="*/ 189 h 197"/>
                <a:gd name="T54" fmla="*/ 144 w 204"/>
                <a:gd name="T55" fmla="*/ 196 h 197"/>
                <a:gd name="T56" fmla="*/ 150 w 204"/>
                <a:gd name="T57" fmla="*/ 195 h 197"/>
                <a:gd name="T58" fmla="*/ 162 w 204"/>
                <a:gd name="T59" fmla="*/ 186 h 197"/>
                <a:gd name="T60" fmla="*/ 163 w 204"/>
                <a:gd name="T61" fmla="*/ 183 h 197"/>
                <a:gd name="T62" fmla="*/ 159 w 204"/>
                <a:gd name="T63" fmla="*/ 182 h 197"/>
                <a:gd name="T64" fmla="*/ 156 w 204"/>
                <a:gd name="T65" fmla="*/ 182 h 197"/>
                <a:gd name="T66" fmla="*/ 156 w 204"/>
                <a:gd name="T67" fmla="*/ 180 h 197"/>
                <a:gd name="T68" fmla="*/ 160 w 204"/>
                <a:gd name="T69" fmla="*/ 178 h 197"/>
                <a:gd name="T70" fmla="*/ 166 w 204"/>
                <a:gd name="T71" fmla="*/ 177 h 197"/>
                <a:gd name="T72" fmla="*/ 166 w 204"/>
                <a:gd name="T73" fmla="*/ 176 h 197"/>
                <a:gd name="T74" fmla="*/ 164 w 204"/>
                <a:gd name="T75" fmla="*/ 156 h 197"/>
                <a:gd name="T76" fmla="*/ 160 w 204"/>
                <a:gd name="T77" fmla="*/ 148 h 197"/>
                <a:gd name="T78" fmla="*/ 158 w 204"/>
                <a:gd name="T79" fmla="*/ 143 h 197"/>
                <a:gd name="T80" fmla="*/ 147 w 204"/>
                <a:gd name="T81" fmla="*/ 121 h 197"/>
                <a:gd name="T82" fmla="*/ 142 w 204"/>
                <a:gd name="T83" fmla="*/ 106 h 197"/>
                <a:gd name="T84" fmla="*/ 153 w 204"/>
                <a:gd name="T85" fmla="*/ 89 h 197"/>
                <a:gd name="T86" fmla="*/ 180 w 204"/>
                <a:gd name="T87" fmla="*/ 53 h 197"/>
                <a:gd name="T88" fmla="*/ 204 w 204"/>
                <a:gd name="T89" fmla="*/ 26 h 197"/>
                <a:gd name="T90" fmla="*/ 204 w 204"/>
                <a:gd name="T91" fmla="*/ 25 h 197"/>
                <a:gd name="T92" fmla="*/ 177 w 204"/>
                <a:gd name="T93" fmla="*/ 30 h 197"/>
                <a:gd name="T94" fmla="*/ 166 w 204"/>
                <a:gd name="T95" fmla="*/ 32 h 197"/>
                <a:gd name="T96" fmla="*/ 159 w 204"/>
                <a:gd name="T97" fmla="*/ 25 h 197"/>
                <a:gd name="T98" fmla="*/ 149 w 204"/>
                <a:gd name="T99" fmla="*/ 18 h 197"/>
                <a:gd name="T100" fmla="*/ 148 w 204"/>
                <a:gd name="T101" fmla="*/ 11 h 197"/>
                <a:gd name="T102" fmla="*/ 125 w 204"/>
                <a:gd name="T103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04" h="197">
                  <a:moveTo>
                    <a:pt x="125" y="0"/>
                  </a:moveTo>
                  <a:cubicBezTo>
                    <a:pt x="79" y="9"/>
                    <a:pt x="79" y="9"/>
                    <a:pt x="79" y="9"/>
                  </a:cubicBezTo>
                  <a:cubicBezTo>
                    <a:pt x="79" y="9"/>
                    <a:pt x="58" y="31"/>
                    <a:pt x="77" y="52"/>
                  </a:cubicBezTo>
                  <a:cubicBezTo>
                    <a:pt x="77" y="52"/>
                    <a:pt x="82" y="62"/>
                    <a:pt x="65" y="59"/>
                  </a:cubicBezTo>
                  <a:cubicBezTo>
                    <a:pt x="48" y="69"/>
                    <a:pt x="48" y="69"/>
                    <a:pt x="48" y="69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41" y="71"/>
                    <a:pt x="35" y="82"/>
                    <a:pt x="21" y="71"/>
                  </a:cubicBezTo>
                  <a:cubicBezTo>
                    <a:pt x="21" y="71"/>
                    <a:pt x="5" y="69"/>
                    <a:pt x="8" y="84"/>
                  </a:cubicBezTo>
                  <a:cubicBezTo>
                    <a:pt x="11" y="100"/>
                    <a:pt x="14" y="116"/>
                    <a:pt x="14" y="116"/>
                  </a:cubicBezTo>
                  <a:cubicBezTo>
                    <a:pt x="14" y="116"/>
                    <a:pt x="17" y="120"/>
                    <a:pt x="8" y="129"/>
                  </a:cubicBezTo>
                  <a:cubicBezTo>
                    <a:pt x="8" y="129"/>
                    <a:pt x="0" y="149"/>
                    <a:pt x="12" y="158"/>
                  </a:cubicBezTo>
                  <a:cubicBezTo>
                    <a:pt x="23" y="168"/>
                    <a:pt x="31" y="177"/>
                    <a:pt x="31" y="177"/>
                  </a:cubicBezTo>
                  <a:cubicBezTo>
                    <a:pt x="31" y="177"/>
                    <a:pt x="51" y="186"/>
                    <a:pt x="62" y="171"/>
                  </a:cubicBezTo>
                  <a:cubicBezTo>
                    <a:pt x="73" y="155"/>
                    <a:pt x="76" y="170"/>
                    <a:pt x="76" y="170"/>
                  </a:cubicBezTo>
                  <a:cubicBezTo>
                    <a:pt x="76" y="170"/>
                    <a:pt x="79" y="177"/>
                    <a:pt x="85" y="183"/>
                  </a:cubicBezTo>
                  <a:cubicBezTo>
                    <a:pt x="92" y="189"/>
                    <a:pt x="102" y="196"/>
                    <a:pt x="103" y="197"/>
                  </a:cubicBezTo>
                  <a:cubicBezTo>
                    <a:pt x="104" y="197"/>
                    <a:pt x="104" y="197"/>
                    <a:pt x="104" y="197"/>
                  </a:cubicBezTo>
                  <a:cubicBezTo>
                    <a:pt x="105" y="197"/>
                    <a:pt x="105" y="197"/>
                    <a:pt x="105" y="197"/>
                  </a:cubicBezTo>
                  <a:cubicBezTo>
                    <a:pt x="105" y="197"/>
                    <a:pt x="125" y="189"/>
                    <a:pt x="108" y="189"/>
                  </a:cubicBezTo>
                  <a:cubicBezTo>
                    <a:pt x="104" y="189"/>
                    <a:pt x="104" y="189"/>
                    <a:pt x="104" y="189"/>
                  </a:cubicBezTo>
                  <a:cubicBezTo>
                    <a:pt x="104" y="180"/>
                    <a:pt x="104" y="180"/>
                    <a:pt x="104" y="180"/>
                  </a:cubicBezTo>
                  <a:cubicBezTo>
                    <a:pt x="104" y="180"/>
                    <a:pt x="111" y="178"/>
                    <a:pt x="114" y="182"/>
                  </a:cubicBezTo>
                  <a:cubicBezTo>
                    <a:pt x="118" y="187"/>
                    <a:pt x="129" y="191"/>
                    <a:pt x="137" y="189"/>
                  </a:cubicBezTo>
                  <a:cubicBezTo>
                    <a:pt x="132" y="183"/>
                    <a:pt x="132" y="183"/>
                    <a:pt x="132" y="183"/>
                  </a:cubicBezTo>
                  <a:cubicBezTo>
                    <a:pt x="135" y="183"/>
                    <a:pt x="135" y="183"/>
                    <a:pt x="135" y="183"/>
                  </a:cubicBezTo>
                  <a:cubicBezTo>
                    <a:pt x="141" y="183"/>
                    <a:pt x="141" y="183"/>
                    <a:pt x="141" y="183"/>
                  </a:cubicBezTo>
                  <a:cubicBezTo>
                    <a:pt x="148" y="189"/>
                    <a:pt x="148" y="189"/>
                    <a:pt x="148" y="189"/>
                  </a:cubicBezTo>
                  <a:cubicBezTo>
                    <a:pt x="144" y="196"/>
                    <a:pt x="144" y="196"/>
                    <a:pt x="144" y="196"/>
                  </a:cubicBezTo>
                  <a:cubicBezTo>
                    <a:pt x="150" y="195"/>
                    <a:pt x="150" y="195"/>
                    <a:pt x="150" y="195"/>
                  </a:cubicBezTo>
                  <a:cubicBezTo>
                    <a:pt x="162" y="186"/>
                    <a:pt x="162" y="186"/>
                    <a:pt x="162" y="186"/>
                  </a:cubicBezTo>
                  <a:cubicBezTo>
                    <a:pt x="163" y="183"/>
                    <a:pt x="163" y="183"/>
                    <a:pt x="163" y="183"/>
                  </a:cubicBezTo>
                  <a:cubicBezTo>
                    <a:pt x="159" y="182"/>
                    <a:pt x="159" y="182"/>
                    <a:pt x="159" y="182"/>
                  </a:cubicBezTo>
                  <a:cubicBezTo>
                    <a:pt x="156" y="182"/>
                    <a:pt x="156" y="182"/>
                    <a:pt x="156" y="182"/>
                  </a:cubicBezTo>
                  <a:cubicBezTo>
                    <a:pt x="156" y="180"/>
                    <a:pt x="156" y="180"/>
                    <a:pt x="156" y="180"/>
                  </a:cubicBezTo>
                  <a:cubicBezTo>
                    <a:pt x="160" y="178"/>
                    <a:pt x="160" y="178"/>
                    <a:pt x="160" y="178"/>
                  </a:cubicBezTo>
                  <a:cubicBezTo>
                    <a:pt x="166" y="177"/>
                    <a:pt x="166" y="177"/>
                    <a:pt x="166" y="177"/>
                  </a:cubicBezTo>
                  <a:cubicBezTo>
                    <a:pt x="166" y="176"/>
                    <a:pt x="166" y="176"/>
                    <a:pt x="166" y="176"/>
                  </a:cubicBezTo>
                  <a:cubicBezTo>
                    <a:pt x="164" y="156"/>
                    <a:pt x="164" y="156"/>
                    <a:pt x="164" y="156"/>
                  </a:cubicBezTo>
                  <a:cubicBezTo>
                    <a:pt x="160" y="148"/>
                    <a:pt x="160" y="148"/>
                    <a:pt x="160" y="148"/>
                  </a:cubicBezTo>
                  <a:cubicBezTo>
                    <a:pt x="158" y="143"/>
                    <a:pt x="158" y="143"/>
                    <a:pt x="158" y="143"/>
                  </a:cubicBezTo>
                  <a:cubicBezTo>
                    <a:pt x="168" y="123"/>
                    <a:pt x="147" y="121"/>
                    <a:pt x="147" y="121"/>
                  </a:cubicBezTo>
                  <a:cubicBezTo>
                    <a:pt x="147" y="121"/>
                    <a:pt x="145" y="115"/>
                    <a:pt x="142" y="106"/>
                  </a:cubicBezTo>
                  <a:cubicBezTo>
                    <a:pt x="140" y="96"/>
                    <a:pt x="153" y="89"/>
                    <a:pt x="153" y="89"/>
                  </a:cubicBezTo>
                  <a:cubicBezTo>
                    <a:pt x="156" y="69"/>
                    <a:pt x="157" y="67"/>
                    <a:pt x="180" y="53"/>
                  </a:cubicBezTo>
                  <a:cubicBezTo>
                    <a:pt x="204" y="40"/>
                    <a:pt x="204" y="26"/>
                    <a:pt x="204" y="26"/>
                  </a:cubicBezTo>
                  <a:cubicBezTo>
                    <a:pt x="204" y="25"/>
                    <a:pt x="204" y="25"/>
                    <a:pt x="204" y="25"/>
                  </a:cubicBezTo>
                  <a:cubicBezTo>
                    <a:pt x="199" y="23"/>
                    <a:pt x="184" y="23"/>
                    <a:pt x="177" y="30"/>
                  </a:cubicBezTo>
                  <a:cubicBezTo>
                    <a:pt x="170" y="37"/>
                    <a:pt x="169" y="39"/>
                    <a:pt x="166" y="32"/>
                  </a:cubicBezTo>
                  <a:cubicBezTo>
                    <a:pt x="163" y="25"/>
                    <a:pt x="159" y="25"/>
                    <a:pt x="159" y="25"/>
                  </a:cubicBezTo>
                  <a:cubicBezTo>
                    <a:pt x="147" y="28"/>
                    <a:pt x="141" y="25"/>
                    <a:pt x="149" y="18"/>
                  </a:cubicBezTo>
                  <a:cubicBezTo>
                    <a:pt x="157" y="10"/>
                    <a:pt x="148" y="11"/>
                    <a:pt x="148" y="11"/>
                  </a:cubicBezTo>
                  <a:cubicBezTo>
                    <a:pt x="135" y="14"/>
                    <a:pt x="125" y="0"/>
                    <a:pt x="125" y="0"/>
                  </a:cubicBez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78" name="未知">
              <a:hlinkClick r:id="" action="ppaction://macro?name=Slide2.未知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1474787" y="4179880"/>
              <a:ext cx="282575" cy="571499"/>
            </a:xfrm>
            <a:custGeom>
              <a:avLst/>
              <a:gdLst>
                <a:gd name="T0" fmla="*/ 52 w 81"/>
                <a:gd name="T1" fmla="*/ 156 h 156"/>
                <a:gd name="T2" fmla="*/ 56 w 81"/>
                <a:gd name="T3" fmla="*/ 133 h 156"/>
                <a:gd name="T4" fmla="*/ 52 w 81"/>
                <a:gd name="T5" fmla="*/ 117 h 156"/>
                <a:gd name="T6" fmla="*/ 26 w 81"/>
                <a:gd name="T7" fmla="*/ 93 h 156"/>
                <a:gd name="T8" fmla="*/ 12 w 81"/>
                <a:gd name="T9" fmla="*/ 88 h 156"/>
                <a:gd name="T10" fmla="*/ 8 w 81"/>
                <a:gd name="T11" fmla="*/ 85 h 156"/>
                <a:gd name="T12" fmla="*/ 10 w 81"/>
                <a:gd name="T13" fmla="*/ 64 h 156"/>
                <a:gd name="T14" fmla="*/ 16 w 81"/>
                <a:gd name="T15" fmla="*/ 58 h 156"/>
                <a:gd name="T16" fmla="*/ 17 w 81"/>
                <a:gd name="T17" fmla="*/ 54 h 156"/>
                <a:gd name="T18" fmla="*/ 22 w 81"/>
                <a:gd name="T19" fmla="*/ 50 h 156"/>
                <a:gd name="T20" fmla="*/ 45 w 81"/>
                <a:gd name="T21" fmla="*/ 27 h 156"/>
                <a:gd name="T22" fmla="*/ 63 w 81"/>
                <a:gd name="T23" fmla="*/ 14 h 156"/>
                <a:gd name="T24" fmla="*/ 75 w 81"/>
                <a:gd name="T25" fmla="*/ 15 h 156"/>
                <a:gd name="T26" fmla="*/ 77 w 81"/>
                <a:gd name="T27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1" h="156">
                  <a:moveTo>
                    <a:pt x="52" y="156"/>
                  </a:moveTo>
                  <a:cubicBezTo>
                    <a:pt x="52" y="156"/>
                    <a:pt x="55" y="138"/>
                    <a:pt x="56" y="133"/>
                  </a:cubicBezTo>
                  <a:cubicBezTo>
                    <a:pt x="58" y="127"/>
                    <a:pt x="59" y="121"/>
                    <a:pt x="52" y="117"/>
                  </a:cubicBezTo>
                  <a:cubicBezTo>
                    <a:pt x="46" y="113"/>
                    <a:pt x="26" y="93"/>
                    <a:pt x="26" y="93"/>
                  </a:cubicBezTo>
                  <a:cubicBezTo>
                    <a:pt x="26" y="93"/>
                    <a:pt x="14" y="88"/>
                    <a:pt x="12" y="88"/>
                  </a:cubicBezTo>
                  <a:cubicBezTo>
                    <a:pt x="10" y="88"/>
                    <a:pt x="8" y="85"/>
                    <a:pt x="8" y="85"/>
                  </a:cubicBezTo>
                  <a:cubicBezTo>
                    <a:pt x="8" y="85"/>
                    <a:pt x="0" y="67"/>
                    <a:pt x="10" y="64"/>
                  </a:cubicBezTo>
                  <a:cubicBezTo>
                    <a:pt x="16" y="58"/>
                    <a:pt x="16" y="58"/>
                    <a:pt x="16" y="58"/>
                  </a:cubicBezTo>
                  <a:cubicBezTo>
                    <a:pt x="17" y="54"/>
                    <a:pt x="17" y="54"/>
                    <a:pt x="17" y="54"/>
                  </a:cubicBezTo>
                  <a:cubicBezTo>
                    <a:pt x="22" y="50"/>
                    <a:pt x="22" y="50"/>
                    <a:pt x="22" y="50"/>
                  </a:cubicBezTo>
                  <a:cubicBezTo>
                    <a:pt x="22" y="50"/>
                    <a:pt x="42" y="42"/>
                    <a:pt x="45" y="27"/>
                  </a:cubicBezTo>
                  <a:cubicBezTo>
                    <a:pt x="63" y="14"/>
                    <a:pt x="63" y="14"/>
                    <a:pt x="63" y="14"/>
                  </a:cubicBezTo>
                  <a:cubicBezTo>
                    <a:pt x="63" y="14"/>
                    <a:pt x="67" y="12"/>
                    <a:pt x="75" y="15"/>
                  </a:cubicBezTo>
                  <a:cubicBezTo>
                    <a:pt x="81" y="18"/>
                    <a:pt x="78" y="3"/>
                    <a:pt x="77" y="0"/>
                  </a:cubicBezTo>
                </a:path>
              </a:pathLst>
            </a:custGeom>
            <a:grpFill/>
            <a:ln w="19050" cap="flat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79" name="zhuhai">
              <a:hlinkClick r:id="" action="ppaction://macro?name=Slide2.zhuhai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2084387" y="4329105"/>
              <a:ext cx="263525" cy="238125"/>
            </a:xfrm>
            <a:custGeom>
              <a:avLst/>
              <a:gdLst>
                <a:gd name="T0" fmla="*/ 72 w 75"/>
                <a:gd name="T1" fmla="*/ 35 h 68"/>
                <a:gd name="T2" fmla="*/ 72 w 75"/>
                <a:gd name="T3" fmla="*/ 27 h 68"/>
                <a:gd name="T4" fmla="*/ 73 w 75"/>
                <a:gd name="T5" fmla="*/ 21 h 68"/>
                <a:gd name="T6" fmla="*/ 75 w 75"/>
                <a:gd name="T7" fmla="*/ 16 h 68"/>
                <a:gd name="T8" fmla="*/ 70 w 75"/>
                <a:gd name="T9" fmla="*/ 14 h 68"/>
                <a:gd name="T10" fmla="*/ 66 w 75"/>
                <a:gd name="T11" fmla="*/ 12 h 68"/>
                <a:gd name="T12" fmla="*/ 64 w 75"/>
                <a:gd name="T13" fmla="*/ 9 h 68"/>
                <a:gd name="T14" fmla="*/ 68 w 75"/>
                <a:gd name="T15" fmla="*/ 0 h 68"/>
                <a:gd name="T16" fmla="*/ 50 w 75"/>
                <a:gd name="T17" fmla="*/ 25 h 68"/>
                <a:gd name="T18" fmla="*/ 27 w 75"/>
                <a:gd name="T19" fmla="*/ 14 h 68"/>
                <a:gd name="T20" fmla="*/ 11 w 75"/>
                <a:gd name="T21" fmla="*/ 11 h 68"/>
                <a:gd name="T22" fmla="*/ 0 w 75"/>
                <a:gd name="T23" fmla="*/ 33 h 68"/>
                <a:gd name="T24" fmla="*/ 0 w 75"/>
                <a:gd name="T25" fmla="*/ 34 h 68"/>
                <a:gd name="T26" fmla="*/ 12 w 75"/>
                <a:gd name="T27" fmla="*/ 20 h 68"/>
                <a:gd name="T28" fmla="*/ 7 w 75"/>
                <a:gd name="T29" fmla="*/ 38 h 68"/>
                <a:gd name="T30" fmla="*/ 3 w 75"/>
                <a:gd name="T31" fmla="*/ 42 h 68"/>
                <a:gd name="T32" fmla="*/ 3 w 75"/>
                <a:gd name="T33" fmla="*/ 60 h 68"/>
                <a:gd name="T34" fmla="*/ 24 w 75"/>
                <a:gd name="T35" fmla="*/ 60 h 68"/>
                <a:gd name="T36" fmla="*/ 31 w 75"/>
                <a:gd name="T37" fmla="*/ 56 h 68"/>
                <a:gd name="T38" fmla="*/ 41 w 75"/>
                <a:gd name="T39" fmla="*/ 38 h 68"/>
                <a:gd name="T40" fmla="*/ 43 w 75"/>
                <a:gd name="T41" fmla="*/ 38 h 68"/>
                <a:gd name="T42" fmla="*/ 72 w 75"/>
                <a:gd name="T43" fmla="*/ 35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5" h="68">
                  <a:moveTo>
                    <a:pt x="72" y="35"/>
                  </a:moveTo>
                  <a:cubicBezTo>
                    <a:pt x="72" y="27"/>
                    <a:pt x="72" y="27"/>
                    <a:pt x="72" y="27"/>
                  </a:cubicBezTo>
                  <a:cubicBezTo>
                    <a:pt x="73" y="21"/>
                    <a:pt x="73" y="21"/>
                    <a:pt x="73" y="21"/>
                  </a:cubicBezTo>
                  <a:cubicBezTo>
                    <a:pt x="75" y="16"/>
                    <a:pt x="75" y="16"/>
                    <a:pt x="75" y="16"/>
                  </a:cubicBezTo>
                  <a:cubicBezTo>
                    <a:pt x="70" y="14"/>
                    <a:pt x="70" y="14"/>
                    <a:pt x="70" y="14"/>
                  </a:cubicBezTo>
                  <a:cubicBezTo>
                    <a:pt x="66" y="12"/>
                    <a:pt x="66" y="12"/>
                    <a:pt x="66" y="12"/>
                  </a:cubicBezTo>
                  <a:cubicBezTo>
                    <a:pt x="64" y="9"/>
                    <a:pt x="64" y="9"/>
                    <a:pt x="64" y="9"/>
                  </a:cubicBezTo>
                  <a:cubicBezTo>
                    <a:pt x="64" y="9"/>
                    <a:pt x="67" y="6"/>
                    <a:pt x="68" y="0"/>
                  </a:cubicBezTo>
                  <a:cubicBezTo>
                    <a:pt x="66" y="1"/>
                    <a:pt x="57" y="2"/>
                    <a:pt x="50" y="25"/>
                  </a:cubicBezTo>
                  <a:cubicBezTo>
                    <a:pt x="43" y="49"/>
                    <a:pt x="33" y="25"/>
                    <a:pt x="27" y="14"/>
                  </a:cubicBezTo>
                  <a:cubicBezTo>
                    <a:pt x="21" y="3"/>
                    <a:pt x="11" y="11"/>
                    <a:pt x="11" y="11"/>
                  </a:cubicBezTo>
                  <a:cubicBezTo>
                    <a:pt x="7" y="31"/>
                    <a:pt x="0" y="33"/>
                    <a:pt x="0" y="33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2" y="36"/>
                    <a:pt x="6" y="34"/>
                    <a:pt x="12" y="20"/>
                  </a:cubicBezTo>
                  <a:cubicBezTo>
                    <a:pt x="12" y="20"/>
                    <a:pt x="16" y="33"/>
                    <a:pt x="7" y="38"/>
                  </a:cubicBezTo>
                  <a:cubicBezTo>
                    <a:pt x="3" y="42"/>
                    <a:pt x="3" y="42"/>
                    <a:pt x="3" y="42"/>
                  </a:cubicBezTo>
                  <a:cubicBezTo>
                    <a:pt x="3" y="60"/>
                    <a:pt x="3" y="60"/>
                    <a:pt x="3" y="60"/>
                  </a:cubicBezTo>
                  <a:cubicBezTo>
                    <a:pt x="3" y="60"/>
                    <a:pt x="16" y="68"/>
                    <a:pt x="24" y="60"/>
                  </a:cubicBezTo>
                  <a:cubicBezTo>
                    <a:pt x="24" y="60"/>
                    <a:pt x="32" y="66"/>
                    <a:pt x="31" y="56"/>
                  </a:cubicBezTo>
                  <a:cubicBezTo>
                    <a:pt x="31" y="56"/>
                    <a:pt x="45" y="51"/>
                    <a:pt x="41" y="38"/>
                  </a:cubicBezTo>
                  <a:cubicBezTo>
                    <a:pt x="43" y="38"/>
                    <a:pt x="43" y="38"/>
                    <a:pt x="43" y="38"/>
                  </a:cubicBezTo>
                  <a:cubicBezTo>
                    <a:pt x="43" y="38"/>
                    <a:pt x="54" y="64"/>
                    <a:pt x="72" y="35"/>
                  </a:cubicBez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80" name="未知">
              <a:hlinkClick r:id="" action="ppaction://macro?name=Slide2.未知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1670049" y="4084631"/>
              <a:ext cx="484188" cy="271462"/>
            </a:xfrm>
            <a:custGeom>
              <a:avLst/>
              <a:gdLst>
                <a:gd name="T0" fmla="*/ 8 w 140"/>
                <a:gd name="T1" fmla="*/ 11 h 74"/>
                <a:gd name="T2" fmla="*/ 20 w 140"/>
                <a:gd name="T3" fmla="*/ 27 h 74"/>
                <a:gd name="T4" fmla="*/ 33 w 140"/>
                <a:gd name="T5" fmla="*/ 28 h 74"/>
                <a:gd name="T6" fmla="*/ 44 w 140"/>
                <a:gd name="T7" fmla="*/ 22 h 74"/>
                <a:gd name="T8" fmla="*/ 64 w 140"/>
                <a:gd name="T9" fmla="*/ 12 h 74"/>
                <a:gd name="T10" fmla="*/ 75 w 140"/>
                <a:gd name="T11" fmla="*/ 4 h 74"/>
                <a:gd name="T12" fmla="*/ 105 w 140"/>
                <a:gd name="T13" fmla="*/ 5 h 74"/>
                <a:gd name="T14" fmla="*/ 123 w 140"/>
                <a:gd name="T15" fmla="*/ 28 h 74"/>
                <a:gd name="T16" fmla="*/ 131 w 140"/>
                <a:gd name="T17" fmla="*/ 50 h 74"/>
                <a:gd name="T18" fmla="*/ 138 w 140"/>
                <a:gd name="T19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0" h="74">
                  <a:moveTo>
                    <a:pt x="8" y="11"/>
                  </a:moveTo>
                  <a:cubicBezTo>
                    <a:pt x="8" y="11"/>
                    <a:pt x="0" y="40"/>
                    <a:pt x="20" y="27"/>
                  </a:cubicBezTo>
                  <a:cubicBezTo>
                    <a:pt x="20" y="27"/>
                    <a:pt x="28" y="16"/>
                    <a:pt x="33" y="28"/>
                  </a:cubicBezTo>
                  <a:cubicBezTo>
                    <a:pt x="33" y="28"/>
                    <a:pt x="38" y="45"/>
                    <a:pt x="44" y="22"/>
                  </a:cubicBezTo>
                  <a:cubicBezTo>
                    <a:pt x="44" y="22"/>
                    <a:pt x="46" y="11"/>
                    <a:pt x="64" y="12"/>
                  </a:cubicBezTo>
                  <a:cubicBezTo>
                    <a:pt x="64" y="12"/>
                    <a:pt x="70" y="8"/>
                    <a:pt x="75" y="4"/>
                  </a:cubicBezTo>
                  <a:cubicBezTo>
                    <a:pt x="79" y="0"/>
                    <a:pt x="105" y="5"/>
                    <a:pt x="105" y="5"/>
                  </a:cubicBezTo>
                  <a:cubicBezTo>
                    <a:pt x="123" y="28"/>
                    <a:pt x="123" y="28"/>
                    <a:pt x="123" y="28"/>
                  </a:cubicBezTo>
                  <a:cubicBezTo>
                    <a:pt x="131" y="50"/>
                    <a:pt x="131" y="50"/>
                    <a:pt x="131" y="50"/>
                  </a:cubicBezTo>
                  <a:cubicBezTo>
                    <a:pt x="131" y="50"/>
                    <a:pt x="140" y="66"/>
                    <a:pt x="138" y="74"/>
                  </a:cubicBezTo>
                </a:path>
              </a:pathLst>
            </a:custGeom>
            <a:grpFill/>
            <a:ln w="19050" cap="flat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81" name="dongguan">
              <a:hlinkClick r:id="" action="ppaction://macro?name=Slide2.dongguan" highlightClick="1"/>
              <a:hlinkHover r:id="" action="ppaction://noaction" highlightClick="1"/>
            </p:cNvPr>
            <p:cNvSpPr>
              <a:spLocks noEditPoints="1"/>
            </p:cNvSpPr>
            <p:nvPr/>
          </p:nvSpPr>
          <p:spPr bwMode="auto">
            <a:xfrm>
              <a:off x="2285999" y="3889368"/>
              <a:ext cx="369888" cy="274638"/>
            </a:xfrm>
            <a:custGeom>
              <a:avLst/>
              <a:gdLst>
                <a:gd name="T0" fmla="*/ 105 w 106"/>
                <a:gd name="T1" fmla="*/ 38 h 73"/>
                <a:gd name="T2" fmla="*/ 101 w 106"/>
                <a:gd name="T3" fmla="*/ 27 h 73"/>
                <a:gd name="T4" fmla="*/ 91 w 106"/>
                <a:gd name="T5" fmla="*/ 28 h 73"/>
                <a:gd name="T6" fmla="*/ 88 w 106"/>
                <a:gd name="T7" fmla="*/ 26 h 73"/>
                <a:gd name="T8" fmla="*/ 70 w 106"/>
                <a:gd name="T9" fmla="*/ 10 h 73"/>
                <a:gd name="T10" fmla="*/ 46 w 106"/>
                <a:gd name="T11" fmla="*/ 7 h 73"/>
                <a:gd name="T12" fmla="*/ 1 w 106"/>
                <a:gd name="T13" fmla="*/ 22 h 73"/>
                <a:gd name="T14" fmla="*/ 1 w 106"/>
                <a:gd name="T15" fmla="*/ 22 h 73"/>
                <a:gd name="T16" fmla="*/ 16 w 106"/>
                <a:gd name="T17" fmla="*/ 40 h 73"/>
                <a:gd name="T18" fmla="*/ 17 w 106"/>
                <a:gd name="T19" fmla="*/ 42 h 73"/>
                <a:gd name="T20" fmla="*/ 33 w 106"/>
                <a:gd name="T21" fmla="*/ 70 h 73"/>
                <a:gd name="T22" fmla="*/ 33 w 106"/>
                <a:gd name="T23" fmla="*/ 70 h 73"/>
                <a:gd name="T24" fmla="*/ 63 w 106"/>
                <a:gd name="T25" fmla="*/ 53 h 73"/>
                <a:gd name="T26" fmla="*/ 88 w 106"/>
                <a:gd name="T27" fmla="*/ 62 h 73"/>
                <a:gd name="T28" fmla="*/ 98 w 106"/>
                <a:gd name="T29" fmla="*/ 72 h 73"/>
                <a:gd name="T30" fmla="*/ 102 w 106"/>
                <a:gd name="T31" fmla="*/ 73 h 73"/>
                <a:gd name="T32" fmla="*/ 104 w 106"/>
                <a:gd name="T33" fmla="*/ 61 h 73"/>
                <a:gd name="T34" fmla="*/ 105 w 106"/>
                <a:gd name="T35" fmla="*/ 38 h 73"/>
                <a:gd name="T36" fmla="*/ 1 w 106"/>
                <a:gd name="T37" fmla="*/ 22 h 73"/>
                <a:gd name="T38" fmla="*/ 0 w 106"/>
                <a:gd name="T39" fmla="*/ 27 h 73"/>
                <a:gd name="T40" fmla="*/ 1 w 106"/>
                <a:gd name="T41" fmla="*/ 22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6" h="73">
                  <a:moveTo>
                    <a:pt x="105" y="38"/>
                  </a:moveTo>
                  <a:cubicBezTo>
                    <a:pt x="103" y="28"/>
                    <a:pt x="101" y="27"/>
                    <a:pt x="101" y="27"/>
                  </a:cubicBezTo>
                  <a:cubicBezTo>
                    <a:pt x="91" y="28"/>
                    <a:pt x="91" y="28"/>
                    <a:pt x="91" y="28"/>
                  </a:cubicBezTo>
                  <a:cubicBezTo>
                    <a:pt x="88" y="26"/>
                    <a:pt x="88" y="26"/>
                    <a:pt x="88" y="26"/>
                  </a:cubicBezTo>
                  <a:cubicBezTo>
                    <a:pt x="88" y="17"/>
                    <a:pt x="82" y="9"/>
                    <a:pt x="70" y="10"/>
                  </a:cubicBezTo>
                  <a:cubicBezTo>
                    <a:pt x="58" y="11"/>
                    <a:pt x="46" y="7"/>
                    <a:pt x="46" y="7"/>
                  </a:cubicBezTo>
                  <a:cubicBezTo>
                    <a:pt x="8" y="0"/>
                    <a:pt x="1" y="22"/>
                    <a:pt x="1" y="22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1" y="22"/>
                    <a:pt x="3" y="50"/>
                    <a:pt x="16" y="40"/>
                  </a:cubicBezTo>
                  <a:cubicBezTo>
                    <a:pt x="17" y="42"/>
                    <a:pt x="17" y="42"/>
                    <a:pt x="17" y="42"/>
                  </a:cubicBezTo>
                  <a:cubicBezTo>
                    <a:pt x="17" y="42"/>
                    <a:pt x="6" y="71"/>
                    <a:pt x="33" y="70"/>
                  </a:cubicBezTo>
                  <a:cubicBezTo>
                    <a:pt x="33" y="70"/>
                    <a:pt x="33" y="70"/>
                    <a:pt x="33" y="70"/>
                  </a:cubicBezTo>
                  <a:cubicBezTo>
                    <a:pt x="43" y="48"/>
                    <a:pt x="63" y="53"/>
                    <a:pt x="63" y="53"/>
                  </a:cubicBezTo>
                  <a:cubicBezTo>
                    <a:pt x="63" y="53"/>
                    <a:pt x="79" y="59"/>
                    <a:pt x="88" y="62"/>
                  </a:cubicBezTo>
                  <a:cubicBezTo>
                    <a:pt x="96" y="65"/>
                    <a:pt x="98" y="72"/>
                    <a:pt x="98" y="72"/>
                  </a:cubicBezTo>
                  <a:cubicBezTo>
                    <a:pt x="102" y="73"/>
                    <a:pt x="102" y="73"/>
                    <a:pt x="102" y="73"/>
                  </a:cubicBezTo>
                  <a:cubicBezTo>
                    <a:pt x="104" y="61"/>
                    <a:pt x="104" y="61"/>
                    <a:pt x="104" y="61"/>
                  </a:cubicBezTo>
                  <a:cubicBezTo>
                    <a:pt x="104" y="61"/>
                    <a:pt x="106" y="47"/>
                    <a:pt x="105" y="38"/>
                  </a:cubicBezTo>
                  <a:close/>
                  <a:moveTo>
                    <a:pt x="1" y="22"/>
                  </a:moveTo>
                  <a:cubicBezTo>
                    <a:pt x="1" y="22"/>
                    <a:pt x="1" y="24"/>
                    <a:pt x="0" y="27"/>
                  </a:cubicBezTo>
                  <a:lnTo>
                    <a:pt x="1" y="22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82" name="未知">
              <a:hlinkClick r:id="" action="ppaction://macro?name=Slide2.未知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1960562" y="2876545"/>
              <a:ext cx="501650" cy="608012"/>
            </a:xfrm>
            <a:custGeom>
              <a:avLst/>
              <a:gdLst>
                <a:gd name="T0" fmla="*/ 19 w 144"/>
                <a:gd name="T1" fmla="*/ 0 h 163"/>
                <a:gd name="T2" fmla="*/ 19 w 144"/>
                <a:gd name="T3" fmla="*/ 11 h 163"/>
                <a:gd name="T4" fmla="*/ 8 w 144"/>
                <a:gd name="T5" fmla="*/ 51 h 163"/>
                <a:gd name="T6" fmla="*/ 31 w 144"/>
                <a:gd name="T7" fmla="*/ 68 h 163"/>
                <a:gd name="T8" fmla="*/ 51 w 144"/>
                <a:gd name="T9" fmla="*/ 68 h 163"/>
                <a:gd name="T10" fmla="*/ 78 w 144"/>
                <a:gd name="T11" fmla="*/ 73 h 163"/>
                <a:gd name="T12" fmla="*/ 108 w 144"/>
                <a:gd name="T13" fmla="*/ 69 h 163"/>
                <a:gd name="T14" fmla="*/ 137 w 144"/>
                <a:gd name="T15" fmla="*/ 91 h 163"/>
                <a:gd name="T16" fmla="*/ 144 w 144"/>
                <a:gd name="T17" fmla="*/ 116 h 163"/>
                <a:gd name="T18" fmla="*/ 139 w 144"/>
                <a:gd name="T19" fmla="*/ 127 h 163"/>
                <a:gd name="T20" fmla="*/ 136 w 144"/>
                <a:gd name="T21" fmla="*/ 139 h 163"/>
                <a:gd name="T22" fmla="*/ 131 w 144"/>
                <a:gd name="T23" fmla="*/ 147 h 163"/>
                <a:gd name="T24" fmla="*/ 136 w 144"/>
                <a:gd name="T25" fmla="*/ 163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4" h="163">
                  <a:moveTo>
                    <a:pt x="19" y="0"/>
                  </a:moveTo>
                  <a:cubicBezTo>
                    <a:pt x="19" y="0"/>
                    <a:pt x="28" y="2"/>
                    <a:pt x="19" y="11"/>
                  </a:cubicBezTo>
                  <a:cubicBezTo>
                    <a:pt x="10" y="20"/>
                    <a:pt x="0" y="43"/>
                    <a:pt x="8" y="51"/>
                  </a:cubicBezTo>
                  <a:cubicBezTo>
                    <a:pt x="16" y="60"/>
                    <a:pt x="24" y="76"/>
                    <a:pt x="31" y="68"/>
                  </a:cubicBezTo>
                  <a:cubicBezTo>
                    <a:pt x="31" y="68"/>
                    <a:pt x="45" y="60"/>
                    <a:pt x="51" y="68"/>
                  </a:cubicBezTo>
                  <a:cubicBezTo>
                    <a:pt x="56" y="76"/>
                    <a:pt x="73" y="74"/>
                    <a:pt x="78" y="73"/>
                  </a:cubicBezTo>
                  <a:cubicBezTo>
                    <a:pt x="84" y="73"/>
                    <a:pt x="108" y="69"/>
                    <a:pt x="108" y="69"/>
                  </a:cubicBezTo>
                  <a:cubicBezTo>
                    <a:pt x="137" y="91"/>
                    <a:pt x="137" y="91"/>
                    <a:pt x="137" y="91"/>
                  </a:cubicBezTo>
                  <a:cubicBezTo>
                    <a:pt x="144" y="116"/>
                    <a:pt x="144" y="116"/>
                    <a:pt x="144" y="116"/>
                  </a:cubicBezTo>
                  <a:cubicBezTo>
                    <a:pt x="139" y="127"/>
                    <a:pt x="139" y="127"/>
                    <a:pt x="139" y="127"/>
                  </a:cubicBezTo>
                  <a:cubicBezTo>
                    <a:pt x="136" y="139"/>
                    <a:pt x="136" y="139"/>
                    <a:pt x="136" y="139"/>
                  </a:cubicBezTo>
                  <a:cubicBezTo>
                    <a:pt x="131" y="147"/>
                    <a:pt x="131" y="147"/>
                    <a:pt x="131" y="147"/>
                  </a:cubicBezTo>
                  <a:cubicBezTo>
                    <a:pt x="136" y="163"/>
                    <a:pt x="136" y="163"/>
                    <a:pt x="136" y="163"/>
                  </a:cubicBezTo>
                </a:path>
              </a:pathLst>
            </a:custGeom>
            <a:grpFill/>
            <a:ln w="19050" cap="flat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83" name="qingyuan">
              <a:hlinkClick r:id="" action="ppaction://macro?name=Slide2.qingyuan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1441449" y="2717795"/>
              <a:ext cx="1020763" cy="1020761"/>
            </a:xfrm>
            <a:custGeom>
              <a:avLst/>
              <a:gdLst>
                <a:gd name="T0" fmla="*/ 286 w 294"/>
                <a:gd name="T1" fmla="*/ 209 h 282"/>
                <a:gd name="T2" fmla="*/ 286 w 294"/>
                <a:gd name="T3" fmla="*/ 209 h 282"/>
                <a:gd name="T4" fmla="*/ 281 w 294"/>
                <a:gd name="T5" fmla="*/ 193 h 282"/>
                <a:gd name="T6" fmla="*/ 286 w 294"/>
                <a:gd name="T7" fmla="*/ 185 h 282"/>
                <a:gd name="T8" fmla="*/ 289 w 294"/>
                <a:gd name="T9" fmla="*/ 173 h 282"/>
                <a:gd name="T10" fmla="*/ 294 w 294"/>
                <a:gd name="T11" fmla="*/ 162 h 282"/>
                <a:gd name="T12" fmla="*/ 287 w 294"/>
                <a:gd name="T13" fmla="*/ 137 h 282"/>
                <a:gd name="T14" fmla="*/ 258 w 294"/>
                <a:gd name="T15" fmla="*/ 115 h 282"/>
                <a:gd name="T16" fmla="*/ 228 w 294"/>
                <a:gd name="T17" fmla="*/ 119 h 282"/>
                <a:gd name="T18" fmla="*/ 201 w 294"/>
                <a:gd name="T19" fmla="*/ 114 h 282"/>
                <a:gd name="T20" fmla="*/ 181 w 294"/>
                <a:gd name="T21" fmla="*/ 114 h 282"/>
                <a:gd name="T22" fmla="*/ 158 w 294"/>
                <a:gd name="T23" fmla="*/ 97 h 282"/>
                <a:gd name="T24" fmla="*/ 169 w 294"/>
                <a:gd name="T25" fmla="*/ 57 h 282"/>
                <a:gd name="T26" fmla="*/ 169 w 294"/>
                <a:gd name="T27" fmla="*/ 46 h 282"/>
                <a:gd name="T28" fmla="*/ 142 w 294"/>
                <a:gd name="T29" fmla="*/ 49 h 282"/>
                <a:gd name="T30" fmla="*/ 128 w 294"/>
                <a:gd name="T31" fmla="*/ 22 h 282"/>
                <a:gd name="T32" fmla="*/ 124 w 294"/>
                <a:gd name="T33" fmla="*/ 19 h 282"/>
                <a:gd name="T34" fmla="*/ 119 w 294"/>
                <a:gd name="T35" fmla="*/ 17 h 282"/>
                <a:gd name="T36" fmla="*/ 91 w 294"/>
                <a:gd name="T37" fmla="*/ 2 h 282"/>
                <a:gd name="T38" fmla="*/ 82 w 294"/>
                <a:gd name="T39" fmla="*/ 10 h 282"/>
                <a:gd name="T40" fmla="*/ 79 w 294"/>
                <a:gd name="T41" fmla="*/ 2 h 282"/>
                <a:gd name="T42" fmla="*/ 64 w 294"/>
                <a:gd name="T43" fmla="*/ 2 h 282"/>
                <a:gd name="T44" fmla="*/ 52 w 294"/>
                <a:gd name="T45" fmla="*/ 9 h 282"/>
                <a:gd name="T46" fmla="*/ 51 w 294"/>
                <a:gd name="T47" fmla="*/ 46 h 282"/>
                <a:gd name="T48" fmla="*/ 31 w 294"/>
                <a:gd name="T49" fmla="*/ 70 h 282"/>
                <a:gd name="T50" fmla="*/ 23 w 294"/>
                <a:gd name="T51" fmla="*/ 111 h 282"/>
                <a:gd name="T52" fmla="*/ 26 w 294"/>
                <a:gd name="T53" fmla="*/ 113 h 282"/>
                <a:gd name="T54" fmla="*/ 28 w 294"/>
                <a:gd name="T55" fmla="*/ 121 h 282"/>
                <a:gd name="T56" fmla="*/ 31 w 294"/>
                <a:gd name="T57" fmla="*/ 144 h 282"/>
                <a:gd name="T58" fmla="*/ 17 w 294"/>
                <a:gd name="T59" fmla="*/ 152 h 282"/>
                <a:gd name="T60" fmla="*/ 26 w 294"/>
                <a:gd name="T61" fmla="*/ 161 h 282"/>
                <a:gd name="T62" fmla="*/ 45 w 294"/>
                <a:gd name="T63" fmla="*/ 158 h 282"/>
                <a:gd name="T64" fmla="*/ 57 w 294"/>
                <a:gd name="T65" fmla="*/ 159 h 282"/>
                <a:gd name="T66" fmla="*/ 66 w 294"/>
                <a:gd name="T67" fmla="*/ 134 h 282"/>
                <a:gd name="T68" fmla="*/ 79 w 294"/>
                <a:gd name="T69" fmla="*/ 141 h 282"/>
                <a:gd name="T70" fmla="*/ 87 w 294"/>
                <a:gd name="T71" fmla="*/ 158 h 282"/>
                <a:gd name="T72" fmla="*/ 93 w 294"/>
                <a:gd name="T73" fmla="*/ 176 h 282"/>
                <a:gd name="T74" fmla="*/ 95 w 294"/>
                <a:gd name="T75" fmla="*/ 194 h 282"/>
                <a:gd name="T76" fmla="*/ 120 w 294"/>
                <a:gd name="T77" fmla="*/ 221 h 282"/>
                <a:gd name="T78" fmla="*/ 125 w 294"/>
                <a:gd name="T79" fmla="*/ 235 h 282"/>
                <a:gd name="T80" fmla="*/ 128 w 294"/>
                <a:gd name="T81" fmla="*/ 242 h 282"/>
                <a:gd name="T82" fmla="*/ 138 w 294"/>
                <a:gd name="T83" fmla="*/ 255 h 282"/>
                <a:gd name="T84" fmla="*/ 139 w 294"/>
                <a:gd name="T85" fmla="*/ 261 h 282"/>
                <a:gd name="T86" fmla="*/ 141 w 294"/>
                <a:gd name="T87" fmla="*/ 264 h 282"/>
                <a:gd name="T88" fmla="*/ 164 w 294"/>
                <a:gd name="T89" fmla="*/ 282 h 282"/>
                <a:gd name="T90" fmla="*/ 164 w 294"/>
                <a:gd name="T91" fmla="*/ 282 h 282"/>
                <a:gd name="T92" fmla="*/ 183 w 294"/>
                <a:gd name="T93" fmla="*/ 273 h 282"/>
                <a:gd name="T94" fmla="*/ 195 w 294"/>
                <a:gd name="T95" fmla="*/ 271 h 282"/>
                <a:gd name="T96" fmla="*/ 209 w 294"/>
                <a:gd name="T97" fmla="*/ 251 h 282"/>
                <a:gd name="T98" fmla="*/ 230 w 294"/>
                <a:gd name="T99" fmla="*/ 238 h 282"/>
                <a:gd name="T100" fmla="*/ 259 w 294"/>
                <a:gd name="T101" fmla="*/ 241 h 282"/>
                <a:gd name="T102" fmla="*/ 286 w 294"/>
                <a:gd name="T103" fmla="*/ 209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94" h="282">
                  <a:moveTo>
                    <a:pt x="286" y="209"/>
                  </a:moveTo>
                  <a:cubicBezTo>
                    <a:pt x="286" y="209"/>
                    <a:pt x="286" y="209"/>
                    <a:pt x="286" y="209"/>
                  </a:cubicBezTo>
                  <a:cubicBezTo>
                    <a:pt x="281" y="193"/>
                    <a:pt x="281" y="193"/>
                    <a:pt x="281" y="193"/>
                  </a:cubicBezTo>
                  <a:cubicBezTo>
                    <a:pt x="286" y="185"/>
                    <a:pt x="286" y="185"/>
                    <a:pt x="286" y="185"/>
                  </a:cubicBezTo>
                  <a:cubicBezTo>
                    <a:pt x="289" y="173"/>
                    <a:pt x="289" y="173"/>
                    <a:pt x="289" y="173"/>
                  </a:cubicBezTo>
                  <a:cubicBezTo>
                    <a:pt x="294" y="162"/>
                    <a:pt x="294" y="162"/>
                    <a:pt x="294" y="162"/>
                  </a:cubicBezTo>
                  <a:cubicBezTo>
                    <a:pt x="287" y="137"/>
                    <a:pt x="287" y="137"/>
                    <a:pt x="287" y="137"/>
                  </a:cubicBezTo>
                  <a:cubicBezTo>
                    <a:pt x="258" y="115"/>
                    <a:pt x="258" y="115"/>
                    <a:pt x="258" y="115"/>
                  </a:cubicBezTo>
                  <a:cubicBezTo>
                    <a:pt x="258" y="115"/>
                    <a:pt x="234" y="119"/>
                    <a:pt x="228" y="119"/>
                  </a:cubicBezTo>
                  <a:cubicBezTo>
                    <a:pt x="223" y="120"/>
                    <a:pt x="206" y="122"/>
                    <a:pt x="201" y="114"/>
                  </a:cubicBezTo>
                  <a:cubicBezTo>
                    <a:pt x="195" y="106"/>
                    <a:pt x="181" y="114"/>
                    <a:pt x="181" y="114"/>
                  </a:cubicBezTo>
                  <a:cubicBezTo>
                    <a:pt x="174" y="122"/>
                    <a:pt x="166" y="106"/>
                    <a:pt x="158" y="97"/>
                  </a:cubicBezTo>
                  <a:cubicBezTo>
                    <a:pt x="150" y="89"/>
                    <a:pt x="160" y="66"/>
                    <a:pt x="169" y="57"/>
                  </a:cubicBezTo>
                  <a:cubicBezTo>
                    <a:pt x="177" y="49"/>
                    <a:pt x="170" y="46"/>
                    <a:pt x="169" y="46"/>
                  </a:cubicBezTo>
                  <a:cubicBezTo>
                    <a:pt x="165" y="50"/>
                    <a:pt x="158" y="52"/>
                    <a:pt x="142" y="49"/>
                  </a:cubicBezTo>
                  <a:cubicBezTo>
                    <a:pt x="142" y="49"/>
                    <a:pt x="131" y="41"/>
                    <a:pt x="128" y="22"/>
                  </a:cubicBezTo>
                  <a:cubicBezTo>
                    <a:pt x="124" y="19"/>
                    <a:pt x="124" y="19"/>
                    <a:pt x="124" y="19"/>
                  </a:cubicBezTo>
                  <a:cubicBezTo>
                    <a:pt x="119" y="17"/>
                    <a:pt x="119" y="17"/>
                    <a:pt x="119" y="17"/>
                  </a:cubicBezTo>
                  <a:cubicBezTo>
                    <a:pt x="91" y="2"/>
                    <a:pt x="91" y="2"/>
                    <a:pt x="91" y="2"/>
                  </a:cubicBezTo>
                  <a:cubicBezTo>
                    <a:pt x="82" y="10"/>
                    <a:pt x="82" y="10"/>
                    <a:pt x="82" y="10"/>
                  </a:cubicBezTo>
                  <a:cubicBezTo>
                    <a:pt x="79" y="2"/>
                    <a:pt x="79" y="2"/>
                    <a:pt x="79" y="2"/>
                  </a:cubicBezTo>
                  <a:cubicBezTo>
                    <a:pt x="79" y="2"/>
                    <a:pt x="68" y="0"/>
                    <a:pt x="64" y="2"/>
                  </a:cubicBezTo>
                  <a:cubicBezTo>
                    <a:pt x="59" y="4"/>
                    <a:pt x="54" y="2"/>
                    <a:pt x="52" y="9"/>
                  </a:cubicBezTo>
                  <a:cubicBezTo>
                    <a:pt x="49" y="16"/>
                    <a:pt x="43" y="33"/>
                    <a:pt x="51" y="46"/>
                  </a:cubicBezTo>
                  <a:cubicBezTo>
                    <a:pt x="59" y="59"/>
                    <a:pt x="31" y="70"/>
                    <a:pt x="31" y="70"/>
                  </a:cubicBezTo>
                  <a:cubicBezTo>
                    <a:pt x="31" y="70"/>
                    <a:pt x="0" y="89"/>
                    <a:pt x="23" y="111"/>
                  </a:cubicBezTo>
                  <a:cubicBezTo>
                    <a:pt x="26" y="113"/>
                    <a:pt x="26" y="113"/>
                    <a:pt x="26" y="113"/>
                  </a:cubicBezTo>
                  <a:cubicBezTo>
                    <a:pt x="28" y="121"/>
                    <a:pt x="28" y="121"/>
                    <a:pt x="28" y="121"/>
                  </a:cubicBezTo>
                  <a:cubicBezTo>
                    <a:pt x="28" y="121"/>
                    <a:pt x="46" y="135"/>
                    <a:pt x="31" y="144"/>
                  </a:cubicBezTo>
                  <a:cubicBezTo>
                    <a:pt x="26" y="147"/>
                    <a:pt x="21" y="149"/>
                    <a:pt x="17" y="152"/>
                  </a:cubicBezTo>
                  <a:cubicBezTo>
                    <a:pt x="26" y="161"/>
                    <a:pt x="26" y="161"/>
                    <a:pt x="26" y="161"/>
                  </a:cubicBezTo>
                  <a:cubicBezTo>
                    <a:pt x="36" y="156"/>
                    <a:pt x="45" y="158"/>
                    <a:pt x="45" y="158"/>
                  </a:cubicBezTo>
                  <a:cubicBezTo>
                    <a:pt x="57" y="159"/>
                    <a:pt x="57" y="159"/>
                    <a:pt x="57" y="159"/>
                  </a:cubicBezTo>
                  <a:cubicBezTo>
                    <a:pt x="66" y="134"/>
                    <a:pt x="66" y="134"/>
                    <a:pt x="66" y="134"/>
                  </a:cubicBezTo>
                  <a:cubicBezTo>
                    <a:pt x="66" y="134"/>
                    <a:pt x="70" y="134"/>
                    <a:pt x="79" y="141"/>
                  </a:cubicBezTo>
                  <a:cubicBezTo>
                    <a:pt x="88" y="149"/>
                    <a:pt x="90" y="150"/>
                    <a:pt x="87" y="158"/>
                  </a:cubicBezTo>
                  <a:cubicBezTo>
                    <a:pt x="85" y="167"/>
                    <a:pt x="93" y="176"/>
                    <a:pt x="93" y="176"/>
                  </a:cubicBezTo>
                  <a:cubicBezTo>
                    <a:pt x="105" y="183"/>
                    <a:pt x="95" y="194"/>
                    <a:pt x="95" y="194"/>
                  </a:cubicBezTo>
                  <a:cubicBezTo>
                    <a:pt x="134" y="201"/>
                    <a:pt x="120" y="221"/>
                    <a:pt x="120" y="221"/>
                  </a:cubicBezTo>
                  <a:cubicBezTo>
                    <a:pt x="125" y="235"/>
                    <a:pt x="125" y="235"/>
                    <a:pt x="125" y="235"/>
                  </a:cubicBezTo>
                  <a:cubicBezTo>
                    <a:pt x="128" y="242"/>
                    <a:pt x="128" y="242"/>
                    <a:pt x="128" y="242"/>
                  </a:cubicBezTo>
                  <a:cubicBezTo>
                    <a:pt x="141" y="244"/>
                    <a:pt x="138" y="255"/>
                    <a:pt x="138" y="255"/>
                  </a:cubicBezTo>
                  <a:cubicBezTo>
                    <a:pt x="139" y="261"/>
                    <a:pt x="139" y="261"/>
                    <a:pt x="139" y="261"/>
                  </a:cubicBezTo>
                  <a:cubicBezTo>
                    <a:pt x="139" y="261"/>
                    <a:pt x="141" y="264"/>
                    <a:pt x="141" y="264"/>
                  </a:cubicBezTo>
                  <a:cubicBezTo>
                    <a:pt x="164" y="282"/>
                    <a:pt x="164" y="282"/>
                    <a:pt x="164" y="282"/>
                  </a:cubicBezTo>
                  <a:cubicBezTo>
                    <a:pt x="164" y="282"/>
                    <a:pt x="164" y="282"/>
                    <a:pt x="164" y="282"/>
                  </a:cubicBezTo>
                  <a:cubicBezTo>
                    <a:pt x="164" y="282"/>
                    <a:pt x="175" y="273"/>
                    <a:pt x="183" y="273"/>
                  </a:cubicBezTo>
                  <a:cubicBezTo>
                    <a:pt x="190" y="273"/>
                    <a:pt x="195" y="271"/>
                    <a:pt x="195" y="271"/>
                  </a:cubicBezTo>
                  <a:cubicBezTo>
                    <a:pt x="195" y="271"/>
                    <a:pt x="202" y="260"/>
                    <a:pt x="209" y="251"/>
                  </a:cubicBezTo>
                  <a:cubicBezTo>
                    <a:pt x="216" y="242"/>
                    <a:pt x="230" y="238"/>
                    <a:pt x="230" y="238"/>
                  </a:cubicBezTo>
                  <a:cubicBezTo>
                    <a:pt x="244" y="247"/>
                    <a:pt x="259" y="241"/>
                    <a:pt x="259" y="241"/>
                  </a:cubicBezTo>
                  <a:cubicBezTo>
                    <a:pt x="265" y="223"/>
                    <a:pt x="286" y="209"/>
                    <a:pt x="286" y="209"/>
                  </a:cubicBez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84" name="yangjiang">
              <a:hlinkClick r:id="" action="ppaction://macro?name=Slide2.yangjiang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1095374" y="4197342"/>
              <a:ext cx="582613" cy="660399"/>
            </a:xfrm>
            <a:custGeom>
              <a:avLst/>
              <a:gdLst>
                <a:gd name="T0" fmla="*/ 161 w 167"/>
                <a:gd name="T1" fmla="*/ 114 h 181"/>
                <a:gd name="T2" fmla="*/ 134 w 167"/>
                <a:gd name="T3" fmla="*/ 91 h 181"/>
                <a:gd name="T4" fmla="*/ 121 w 167"/>
                <a:gd name="T5" fmla="*/ 86 h 181"/>
                <a:gd name="T6" fmla="*/ 117 w 167"/>
                <a:gd name="T7" fmla="*/ 83 h 181"/>
                <a:gd name="T8" fmla="*/ 119 w 167"/>
                <a:gd name="T9" fmla="*/ 61 h 181"/>
                <a:gd name="T10" fmla="*/ 125 w 167"/>
                <a:gd name="T11" fmla="*/ 56 h 181"/>
                <a:gd name="T12" fmla="*/ 126 w 167"/>
                <a:gd name="T13" fmla="*/ 51 h 181"/>
                <a:gd name="T14" fmla="*/ 131 w 167"/>
                <a:gd name="T15" fmla="*/ 48 h 181"/>
                <a:gd name="T16" fmla="*/ 142 w 167"/>
                <a:gd name="T17" fmla="*/ 41 h 181"/>
                <a:gd name="T18" fmla="*/ 142 w 167"/>
                <a:gd name="T19" fmla="*/ 41 h 181"/>
                <a:gd name="T20" fmla="*/ 114 w 167"/>
                <a:gd name="T21" fmla="*/ 14 h 181"/>
                <a:gd name="T22" fmla="*/ 103 w 167"/>
                <a:gd name="T23" fmla="*/ 10 h 181"/>
                <a:gd name="T24" fmla="*/ 90 w 167"/>
                <a:gd name="T25" fmla="*/ 1 h 181"/>
                <a:gd name="T26" fmla="*/ 83 w 167"/>
                <a:gd name="T27" fmla="*/ 4 h 181"/>
                <a:gd name="T28" fmla="*/ 65 w 167"/>
                <a:gd name="T29" fmla="*/ 23 h 181"/>
                <a:gd name="T30" fmla="*/ 65 w 167"/>
                <a:gd name="T31" fmla="*/ 25 h 181"/>
                <a:gd name="T32" fmla="*/ 41 w 167"/>
                <a:gd name="T33" fmla="*/ 52 h 181"/>
                <a:gd name="T34" fmla="*/ 13 w 167"/>
                <a:gd name="T35" fmla="*/ 88 h 181"/>
                <a:gd name="T36" fmla="*/ 3 w 167"/>
                <a:gd name="T37" fmla="*/ 105 h 181"/>
                <a:gd name="T38" fmla="*/ 8 w 167"/>
                <a:gd name="T39" fmla="*/ 120 h 181"/>
                <a:gd name="T40" fmla="*/ 19 w 167"/>
                <a:gd name="T41" fmla="*/ 142 h 181"/>
                <a:gd name="T42" fmla="*/ 20 w 167"/>
                <a:gd name="T43" fmla="*/ 147 h 181"/>
                <a:gd name="T44" fmla="*/ 25 w 167"/>
                <a:gd name="T45" fmla="*/ 155 h 181"/>
                <a:gd name="T46" fmla="*/ 26 w 167"/>
                <a:gd name="T47" fmla="*/ 176 h 181"/>
                <a:gd name="T48" fmla="*/ 27 w 167"/>
                <a:gd name="T49" fmla="*/ 177 h 181"/>
                <a:gd name="T50" fmla="*/ 30 w 167"/>
                <a:gd name="T51" fmla="*/ 177 h 181"/>
                <a:gd name="T52" fmla="*/ 31 w 167"/>
                <a:gd name="T53" fmla="*/ 171 h 181"/>
                <a:gd name="T54" fmla="*/ 34 w 167"/>
                <a:gd name="T55" fmla="*/ 174 h 181"/>
                <a:gd name="T56" fmla="*/ 36 w 167"/>
                <a:gd name="T57" fmla="*/ 180 h 181"/>
                <a:gd name="T58" fmla="*/ 55 w 167"/>
                <a:gd name="T59" fmla="*/ 181 h 181"/>
                <a:gd name="T60" fmla="*/ 56 w 167"/>
                <a:gd name="T61" fmla="*/ 175 h 181"/>
                <a:gd name="T62" fmla="*/ 59 w 167"/>
                <a:gd name="T63" fmla="*/ 175 h 181"/>
                <a:gd name="T64" fmla="*/ 66 w 167"/>
                <a:gd name="T65" fmla="*/ 179 h 181"/>
                <a:gd name="T66" fmla="*/ 68 w 167"/>
                <a:gd name="T67" fmla="*/ 174 h 181"/>
                <a:gd name="T68" fmla="*/ 68 w 167"/>
                <a:gd name="T69" fmla="*/ 171 h 181"/>
                <a:gd name="T70" fmla="*/ 82 w 167"/>
                <a:gd name="T71" fmla="*/ 168 h 181"/>
                <a:gd name="T72" fmla="*/ 78 w 167"/>
                <a:gd name="T73" fmla="*/ 149 h 181"/>
                <a:gd name="T74" fmla="*/ 72 w 167"/>
                <a:gd name="T75" fmla="*/ 144 h 181"/>
                <a:gd name="T76" fmla="*/ 74 w 167"/>
                <a:gd name="T77" fmla="*/ 141 h 181"/>
                <a:gd name="T78" fmla="*/ 84 w 167"/>
                <a:gd name="T79" fmla="*/ 141 h 181"/>
                <a:gd name="T80" fmla="*/ 95 w 167"/>
                <a:gd name="T81" fmla="*/ 141 h 181"/>
                <a:gd name="T82" fmla="*/ 97 w 167"/>
                <a:gd name="T83" fmla="*/ 147 h 181"/>
                <a:gd name="T84" fmla="*/ 95 w 167"/>
                <a:gd name="T85" fmla="*/ 151 h 181"/>
                <a:gd name="T86" fmla="*/ 95 w 167"/>
                <a:gd name="T87" fmla="*/ 154 h 181"/>
                <a:gd name="T88" fmla="*/ 100 w 167"/>
                <a:gd name="T89" fmla="*/ 156 h 181"/>
                <a:gd name="T90" fmla="*/ 103 w 167"/>
                <a:gd name="T91" fmla="*/ 157 h 181"/>
                <a:gd name="T92" fmla="*/ 105 w 167"/>
                <a:gd name="T93" fmla="*/ 159 h 181"/>
                <a:gd name="T94" fmla="*/ 101 w 167"/>
                <a:gd name="T95" fmla="*/ 161 h 181"/>
                <a:gd name="T96" fmla="*/ 97 w 167"/>
                <a:gd name="T97" fmla="*/ 162 h 181"/>
                <a:gd name="T98" fmla="*/ 91 w 167"/>
                <a:gd name="T99" fmla="*/ 176 h 181"/>
                <a:gd name="T100" fmla="*/ 95 w 167"/>
                <a:gd name="T101" fmla="*/ 177 h 181"/>
                <a:gd name="T102" fmla="*/ 106 w 167"/>
                <a:gd name="T103" fmla="*/ 170 h 181"/>
                <a:gd name="T104" fmla="*/ 111 w 167"/>
                <a:gd name="T105" fmla="*/ 158 h 181"/>
                <a:gd name="T106" fmla="*/ 115 w 167"/>
                <a:gd name="T107" fmla="*/ 144 h 181"/>
                <a:gd name="T108" fmla="*/ 132 w 167"/>
                <a:gd name="T109" fmla="*/ 141 h 181"/>
                <a:gd name="T110" fmla="*/ 141 w 167"/>
                <a:gd name="T111" fmla="*/ 137 h 181"/>
                <a:gd name="T112" fmla="*/ 149 w 167"/>
                <a:gd name="T113" fmla="*/ 131 h 181"/>
                <a:gd name="T114" fmla="*/ 160 w 167"/>
                <a:gd name="T115" fmla="*/ 152 h 181"/>
                <a:gd name="T116" fmla="*/ 161 w 167"/>
                <a:gd name="T117" fmla="*/ 152 h 181"/>
                <a:gd name="T118" fmla="*/ 165 w 167"/>
                <a:gd name="T119" fmla="*/ 130 h 181"/>
                <a:gd name="T120" fmla="*/ 161 w 167"/>
                <a:gd name="T121" fmla="*/ 114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67" h="181">
                  <a:moveTo>
                    <a:pt x="161" y="114"/>
                  </a:moveTo>
                  <a:cubicBezTo>
                    <a:pt x="155" y="110"/>
                    <a:pt x="134" y="91"/>
                    <a:pt x="134" y="91"/>
                  </a:cubicBezTo>
                  <a:cubicBezTo>
                    <a:pt x="134" y="91"/>
                    <a:pt x="123" y="86"/>
                    <a:pt x="121" y="86"/>
                  </a:cubicBezTo>
                  <a:cubicBezTo>
                    <a:pt x="119" y="86"/>
                    <a:pt x="117" y="83"/>
                    <a:pt x="117" y="83"/>
                  </a:cubicBezTo>
                  <a:cubicBezTo>
                    <a:pt x="117" y="83"/>
                    <a:pt x="109" y="65"/>
                    <a:pt x="119" y="61"/>
                  </a:cubicBezTo>
                  <a:cubicBezTo>
                    <a:pt x="125" y="56"/>
                    <a:pt x="125" y="56"/>
                    <a:pt x="125" y="56"/>
                  </a:cubicBezTo>
                  <a:cubicBezTo>
                    <a:pt x="126" y="51"/>
                    <a:pt x="126" y="51"/>
                    <a:pt x="126" y="51"/>
                  </a:cubicBezTo>
                  <a:cubicBezTo>
                    <a:pt x="131" y="48"/>
                    <a:pt x="131" y="48"/>
                    <a:pt x="131" y="48"/>
                  </a:cubicBezTo>
                  <a:cubicBezTo>
                    <a:pt x="131" y="48"/>
                    <a:pt x="136" y="45"/>
                    <a:pt x="142" y="41"/>
                  </a:cubicBezTo>
                  <a:cubicBezTo>
                    <a:pt x="142" y="41"/>
                    <a:pt x="142" y="41"/>
                    <a:pt x="142" y="41"/>
                  </a:cubicBezTo>
                  <a:cubicBezTo>
                    <a:pt x="142" y="41"/>
                    <a:pt x="117" y="43"/>
                    <a:pt x="114" y="14"/>
                  </a:cubicBezTo>
                  <a:cubicBezTo>
                    <a:pt x="114" y="14"/>
                    <a:pt x="114" y="3"/>
                    <a:pt x="103" y="10"/>
                  </a:cubicBezTo>
                  <a:cubicBezTo>
                    <a:pt x="92" y="16"/>
                    <a:pt x="87" y="13"/>
                    <a:pt x="90" y="1"/>
                  </a:cubicBezTo>
                  <a:cubicBezTo>
                    <a:pt x="90" y="1"/>
                    <a:pt x="87" y="0"/>
                    <a:pt x="83" y="4"/>
                  </a:cubicBezTo>
                  <a:cubicBezTo>
                    <a:pt x="79" y="7"/>
                    <a:pt x="65" y="23"/>
                    <a:pt x="65" y="23"/>
                  </a:cubicBezTo>
                  <a:cubicBezTo>
                    <a:pt x="65" y="25"/>
                    <a:pt x="65" y="25"/>
                    <a:pt x="65" y="25"/>
                  </a:cubicBezTo>
                  <a:cubicBezTo>
                    <a:pt x="65" y="25"/>
                    <a:pt x="64" y="39"/>
                    <a:pt x="41" y="52"/>
                  </a:cubicBezTo>
                  <a:cubicBezTo>
                    <a:pt x="18" y="66"/>
                    <a:pt x="16" y="68"/>
                    <a:pt x="13" y="88"/>
                  </a:cubicBezTo>
                  <a:cubicBezTo>
                    <a:pt x="13" y="88"/>
                    <a:pt x="0" y="95"/>
                    <a:pt x="3" y="105"/>
                  </a:cubicBezTo>
                  <a:cubicBezTo>
                    <a:pt x="5" y="114"/>
                    <a:pt x="8" y="120"/>
                    <a:pt x="8" y="120"/>
                  </a:cubicBezTo>
                  <a:cubicBezTo>
                    <a:pt x="8" y="120"/>
                    <a:pt x="29" y="122"/>
                    <a:pt x="19" y="142"/>
                  </a:cubicBezTo>
                  <a:cubicBezTo>
                    <a:pt x="20" y="147"/>
                    <a:pt x="20" y="147"/>
                    <a:pt x="20" y="147"/>
                  </a:cubicBezTo>
                  <a:cubicBezTo>
                    <a:pt x="25" y="155"/>
                    <a:pt x="25" y="155"/>
                    <a:pt x="25" y="155"/>
                  </a:cubicBezTo>
                  <a:cubicBezTo>
                    <a:pt x="26" y="176"/>
                    <a:pt x="26" y="176"/>
                    <a:pt x="26" y="176"/>
                  </a:cubicBezTo>
                  <a:cubicBezTo>
                    <a:pt x="27" y="177"/>
                    <a:pt x="27" y="177"/>
                    <a:pt x="27" y="177"/>
                  </a:cubicBezTo>
                  <a:cubicBezTo>
                    <a:pt x="30" y="177"/>
                    <a:pt x="30" y="177"/>
                    <a:pt x="30" y="177"/>
                  </a:cubicBezTo>
                  <a:cubicBezTo>
                    <a:pt x="31" y="171"/>
                    <a:pt x="31" y="171"/>
                    <a:pt x="31" y="171"/>
                  </a:cubicBezTo>
                  <a:cubicBezTo>
                    <a:pt x="34" y="174"/>
                    <a:pt x="34" y="174"/>
                    <a:pt x="34" y="174"/>
                  </a:cubicBezTo>
                  <a:cubicBezTo>
                    <a:pt x="36" y="180"/>
                    <a:pt x="36" y="180"/>
                    <a:pt x="36" y="180"/>
                  </a:cubicBezTo>
                  <a:cubicBezTo>
                    <a:pt x="55" y="181"/>
                    <a:pt x="55" y="181"/>
                    <a:pt x="55" y="181"/>
                  </a:cubicBezTo>
                  <a:cubicBezTo>
                    <a:pt x="56" y="175"/>
                    <a:pt x="56" y="175"/>
                    <a:pt x="56" y="175"/>
                  </a:cubicBezTo>
                  <a:cubicBezTo>
                    <a:pt x="59" y="175"/>
                    <a:pt x="59" y="175"/>
                    <a:pt x="59" y="175"/>
                  </a:cubicBezTo>
                  <a:cubicBezTo>
                    <a:pt x="66" y="179"/>
                    <a:pt x="66" y="179"/>
                    <a:pt x="66" y="179"/>
                  </a:cubicBezTo>
                  <a:cubicBezTo>
                    <a:pt x="68" y="174"/>
                    <a:pt x="68" y="174"/>
                    <a:pt x="68" y="174"/>
                  </a:cubicBezTo>
                  <a:cubicBezTo>
                    <a:pt x="68" y="171"/>
                    <a:pt x="68" y="171"/>
                    <a:pt x="68" y="171"/>
                  </a:cubicBezTo>
                  <a:cubicBezTo>
                    <a:pt x="68" y="171"/>
                    <a:pt x="70" y="166"/>
                    <a:pt x="82" y="168"/>
                  </a:cubicBezTo>
                  <a:cubicBezTo>
                    <a:pt x="82" y="168"/>
                    <a:pt x="89" y="153"/>
                    <a:pt x="78" y="149"/>
                  </a:cubicBezTo>
                  <a:cubicBezTo>
                    <a:pt x="72" y="144"/>
                    <a:pt x="72" y="144"/>
                    <a:pt x="72" y="144"/>
                  </a:cubicBezTo>
                  <a:cubicBezTo>
                    <a:pt x="74" y="141"/>
                    <a:pt x="74" y="141"/>
                    <a:pt x="74" y="141"/>
                  </a:cubicBezTo>
                  <a:cubicBezTo>
                    <a:pt x="74" y="141"/>
                    <a:pt x="80" y="149"/>
                    <a:pt x="84" y="141"/>
                  </a:cubicBezTo>
                  <a:cubicBezTo>
                    <a:pt x="95" y="141"/>
                    <a:pt x="95" y="141"/>
                    <a:pt x="95" y="141"/>
                  </a:cubicBezTo>
                  <a:cubicBezTo>
                    <a:pt x="97" y="147"/>
                    <a:pt x="97" y="147"/>
                    <a:pt x="97" y="147"/>
                  </a:cubicBezTo>
                  <a:cubicBezTo>
                    <a:pt x="95" y="151"/>
                    <a:pt x="95" y="151"/>
                    <a:pt x="95" y="151"/>
                  </a:cubicBezTo>
                  <a:cubicBezTo>
                    <a:pt x="95" y="154"/>
                    <a:pt x="95" y="154"/>
                    <a:pt x="95" y="154"/>
                  </a:cubicBezTo>
                  <a:cubicBezTo>
                    <a:pt x="100" y="156"/>
                    <a:pt x="100" y="156"/>
                    <a:pt x="100" y="156"/>
                  </a:cubicBezTo>
                  <a:cubicBezTo>
                    <a:pt x="103" y="157"/>
                    <a:pt x="103" y="157"/>
                    <a:pt x="103" y="157"/>
                  </a:cubicBezTo>
                  <a:cubicBezTo>
                    <a:pt x="105" y="159"/>
                    <a:pt x="105" y="159"/>
                    <a:pt x="105" y="159"/>
                  </a:cubicBezTo>
                  <a:cubicBezTo>
                    <a:pt x="101" y="161"/>
                    <a:pt x="101" y="161"/>
                    <a:pt x="101" y="161"/>
                  </a:cubicBezTo>
                  <a:cubicBezTo>
                    <a:pt x="97" y="162"/>
                    <a:pt x="97" y="162"/>
                    <a:pt x="97" y="162"/>
                  </a:cubicBezTo>
                  <a:cubicBezTo>
                    <a:pt x="97" y="162"/>
                    <a:pt x="91" y="168"/>
                    <a:pt x="91" y="176"/>
                  </a:cubicBezTo>
                  <a:cubicBezTo>
                    <a:pt x="95" y="177"/>
                    <a:pt x="95" y="177"/>
                    <a:pt x="95" y="177"/>
                  </a:cubicBezTo>
                  <a:cubicBezTo>
                    <a:pt x="106" y="170"/>
                    <a:pt x="106" y="170"/>
                    <a:pt x="106" y="170"/>
                  </a:cubicBezTo>
                  <a:cubicBezTo>
                    <a:pt x="106" y="170"/>
                    <a:pt x="132" y="168"/>
                    <a:pt x="111" y="158"/>
                  </a:cubicBezTo>
                  <a:cubicBezTo>
                    <a:pt x="111" y="158"/>
                    <a:pt x="99" y="151"/>
                    <a:pt x="115" y="144"/>
                  </a:cubicBezTo>
                  <a:cubicBezTo>
                    <a:pt x="132" y="141"/>
                    <a:pt x="132" y="141"/>
                    <a:pt x="132" y="141"/>
                  </a:cubicBezTo>
                  <a:cubicBezTo>
                    <a:pt x="141" y="137"/>
                    <a:pt x="141" y="137"/>
                    <a:pt x="141" y="137"/>
                  </a:cubicBezTo>
                  <a:cubicBezTo>
                    <a:pt x="149" y="131"/>
                    <a:pt x="149" y="131"/>
                    <a:pt x="149" y="131"/>
                  </a:cubicBezTo>
                  <a:cubicBezTo>
                    <a:pt x="149" y="131"/>
                    <a:pt x="143" y="157"/>
                    <a:pt x="160" y="152"/>
                  </a:cubicBezTo>
                  <a:cubicBezTo>
                    <a:pt x="161" y="152"/>
                    <a:pt x="161" y="152"/>
                    <a:pt x="161" y="152"/>
                  </a:cubicBezTo>
                  <a:cubicBezTo>
                    <a:pt x="161" y="148"/>
                    <a:pt x="164" y="135"/>
                    <a:pt x="165" y="130"/>
                  </a:cubicBezTo>
                  <a:cubicBezTo>
                    <a:pt x="167" y="125"/>
                    <a:pt x="167" y="118"/>
                    <a:pt x="161" y="114"/>
                  </a:cubicBez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85" name="未知">
              <a:hlinkClick r:id="" action="ppaction://macro?name=Slide2.未知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2559049" y="3448044"/>
              <a:ext cx="149225" cy="36513"/>
            </a:xfrm>
            <a:custGeom>
              <a:avLst/>
              <a:gdLst>
                <a:gd name="T0" fmla="*/ 0 w 43"/>
                <a:gd name="T1" fmla="*/ 1 h 11"/>
                <a:gd name="T2" fmla="*/ 27 w 43"/>
                <a:gd name="T3" fmla="*/ 2 h 11"/>
                <a:gd name="T4" fmla="*/ 43 w 43"/>
                <a:gd name="T5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11">
                  <a:moveTo>
                    <a:pt x="0" y="1"/>
                  </a:moveTo>
                  <a:cubicBezTo>
                    <a:pt x="0" y="1"/>
                    <a:pt x="20" y="4"/>
                    <a:pt x="27" y="2"/>
                  </a:cubicBezTo>
                  <a:cubicBezTo>
                    <a:pt x="34" y="0"/>
                    <a:pt x="43" y="11"/>
                    <a:pt x="43" y="11"/>
                  </a:cubicBezTo>
                </a:path>
              </a:pathLst>
            </a:custGeom>
            <a:grpFill/>
            <a:ln w="19050" cap="flat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86" name="shaoguan">
              <a:hlinkClick r:id="" action="ppaction://macro?name=Slide2.shaoguan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1916112" y="2524121"/>
              <a:ext cx="1003300" cy="960436"/>
            </a:xfrm>
            <a:custGeom>
              <a:avLst/>
              <a:gdLst>
                <a:gd name="T0" fmla="*/ 247 w 291"/>
                <a:gd name="T1" fmla="*/ 213 h 263"/>
                <a:gd name="T2" fmla="*/ 228 w 291"/>
                <a:gd name="T3" fmla="*/ 219 h 263"/>
                <a:gd name="T4" fmla="*/ 227 w 291"/>
                <a:gd name="T5" fmla="*/ 190 h 263"/>
                <a:gd name="T6" fmla="*/ 239 w 291"/>
                <a:gd name="T7" fmla="*/ 166 h 263"/>
                <a:gd name="T8" fmla="*/ 239 w 291"/>
                <a:gd name="T9" fmla="*/ 165 h 263"/>
                <a:gd name="T10" fmla="*/ 235 w 291"/>
                <a:gd name="T11" fmla="*/ 161 h 263"/>
                <a:gd name="T12" fmla="*/ 212 w 291"/>
                <a:gd name="T13" fmla="*/ 146 h 263"/>
                <a:gd name="T14" fmla="*/ 216 w 291"/>
                <a:gd name="T15" fmla="*/ 136 h 263"/>
                <a:gd name="T16" fmla="*/ 231 w 291"/>
                <a:gd name="T17" fmla="*/ 117 h 263"/>
                <a:gd name="T18" fmla="*/ 241 w 291"/>
                <a:gd name="T19" fmla="*/ 109 h 263"/>
                <a:gd name="T20" fmla="*/ 254 w 291"/>
                <a:gd name="T21" fmla="*/ 82 h 263"/>
                <a:gd name="T22" fmla="*/ 280 w 291"/>
                <a:gd name="T23" fmla="*/ 57 h 263"/>
                <a:gd name="T24" fmla="*/ 285 w 291"/>
                <a:gd name="T25" fmla="*/ 42 h 263"/>
                <a:gd name="T26" fmla="*/ 273 w 291"/>
                <a:gd name="T27" fmla="*/ 31 h 263"/>
                <a:gd name="T28" fmla="*/ 243 w 291"/>
                <a:gd name="T29" fmla="*/ 25 h 263"/>
                <a:gd name="T30" fmla="*/ 201 w 291"/>
                <a:gd name="T31" fmla="*/ 33 h 263"/>
                <a:gd name="T32" fmla="*/ 186 w 291"/>
                <a:gd name="T33" fmla="*/ 32 h 263"/>
                <a:gd name="T34" fmla="*/ 164 w 291"/>
                <a:gd name="T35" fmla="*/ 16 h 263"/>
                <a:gd name="T36" fmla="*/ 153 w 291"/>
                <a:gd name="T37" fmla="*/ 31 h 263"/>
                <a:gd name="T38" fmla="*/ 143 w 291"/>
                <a:gd name="T39" fmla="*/ 32 h 263"/>
                <a:gd name="T40" fmla="*/ 121 w 291"/>
                <a:gd name="T41" fmla="*/ 35 h 263"/>
                <a:gd name="T42" fmla="*/ 118 w 291"/>
                <a:gd name="T43" fmla="*/ 34 h 263"/>
                <a:gd name="T44" fmla="*/ 112 w 291"/>
                <a:gd name="T45" fmla="*/ 30 h 263"/>
                <a:gd name="T46" fmla="*/ 105 w 291"/>
                <a:gd name="T47" fmla="*/ 29 h 263"/>
                <a:gd name="T48" fmla="*/ 94 w 291"/>
                <a:gd name="T49" fmla="*/ 25 h 263"/>
                <a:gd name="T50" fmla="*/ 84 w 291"/>
                <a:gd name="T51" fmla="*/ 13 h 263"/>
                <a:gd name="T52" fmla="*/ 53 w 291"/>
                <a:gd name="T53" fmla="*/ 17 h 263"/>
                <a:gd name="T54" fmla="*/ 38 w 291"/>
                <a:gd name="T55" fmla="*/ 27 h 263"/>
                <a:gd name="T56" fmla="*/ 24 w 291"/>
                <a:gd name="T57" fmla="*/ 47 h 263"/>
                <a:gd name="T58" fmla="*/ 33 w 291"/>
                <a:gd name="T59" fmla="*/ 63 h 263"/>
                <a:gd name="T60" fmla="*/ 34 w 291"/>
                <a:gd name="T61" fmla="*/ 83 h 263"/>
                <a:gd name="T62" fmla="*/ 31 w 291"/>
                <a:gd name="T63" fmla="*/ 98 h 263"/>
                <a:gd name="T64" fmla="*/ 31 w 291"/>
                <a:gd name="T65" fmla="*/ 98 h 263"/>
                <a:gd name="T66" fmla="*/ 32 w 291"/>
                <a:gd name="T67" fmla="*/ 109 h 263"/>
                <a:gd name="T68" fmla="*/ 21 w 291"/>
                <a:gd name="T69" fmla="*/ 150 h 263"/>
                <a:gd name="T70" fmla="*/ 44 w 291"/>
                <a:gd name="T71" fmla="*/ 167 h 263"/>
                <a:gd name="T72" fmla="*/ 63 w 291"/>
                <a:gd name="T73" fmla="*/ 166 h 263"/>
                <a:gd name="T74" fmla="*/ 91 w 291"/>
                <a:gd name="T75" fmla="*/ 172 h 263"/>
                <a:gd name="T76" fmla="*/ 121 w 291"/>
                <a:gd name="T77" fmla="*/ 167 h 263"/>
                <a:gd name="T78" fmla="*/ 150 w 291"/>
                <a:gd name="T79" fmla="*/ 189 h 263"/>
                <a:gd name="T80" fmla="*/ 157 w 291"/>
                <a:gd name="T81" fmla="*/ 214 h 263"/>
                <a:gd name="T82" fmla="*/ 152 w 291"/>
                <a:gd name="T83" fmla="*/ 226 h 263"/>
                <a:gd name="T84" fmla="*/ 149 w 291"/>
                <a:gd name="T85" fmla="*/ 238 h 263"/>
                <a:gd name="T86" fmla="*/ 144 w 291"/>
                <a:gd name="T87" fmla="*/ 246 h 263"/>
                <a:gd name="T88" fmla="*/ 148 w 291"/>
                <a:gd name="T89" fmla="*/ 262 h 263"/>
                <a:gd name="T90" fmla="*/ 149 w 291"/>
                <a:gd name="T91" fmla="*/ 262 h 263"/>
                <a:gd name="T92" fmla="*/ 159 w 291"/>
                <a:gd name="T93" fmla="*/ 256 h 263"/>
                <a:gd name="T94" fmla="*/ 187 w 291"/>
                <a:gd name="T95" fmla="*/ 254 h 263"/>
                <a:gd name="T96" fmla="*/ 187 w 291"/>
                <a:gd name="T97" fmla="*/ 254 h 263"/>
                <a:gd name="T98" fmla="*/ 214 w 291"/>
                <a:gd name="T99" fmla="*/ 254 h 263"/>
                <a:gd name="T100" fmla="*/ 230 w 291"/>
                <a:gd name="T101" fmla="*/ 263 h 263"/>
                <a:gd name="T102" fmla="*/ 231 w 291"/>
                <a:gd name="T103" fmla="*/ 263 h 263"/>
                <a:gd name="T104" fmla="*/ 232 w 291"/>
                <a:gd name="T105" fmla="*/ 244 h 263"/>
                <a:gd name="T106" fmla="*/ 244 w 291"/>
                <a:gd name="T107" fmla="*/ 231 h 263"/>
                <a:gd name="T108" fmla="*/ 263 w 291"/>
                <a:gd name="T109" fmla="*/ 215 h 263"/>
                <a:gd name="T110" fmla="*/ 247 w 291"/>
                <a:gd name="T111" fmla="*/ 213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91" h="263">
                  <a:moveTo>
                    <a:pt x="247" y="213"/>
                  </a:moveTo>
                  <a:cubicBezTo>
                    <a:pt x="244" y="223"/>
                    <a:pt x="236" y="224"/>
                    <a:pt x="228" y="219"/>
                  </a:cubicBezTo>
                  <a:cubicBezTo>
                    <a:pt x="219" y="215"/>
                    <a:pt x="208" y="196"/>
                    <a:pt x="227" y="190"/>
                  </a:cubicBezTo>
                  <a:cubicBezTo>
                    <a:pt x="245" y="183"/>
                    <a:pt x="239" y="166"/>
                    <a:pt x="239" y="166"/>
                  </a:cubicBezTo>
                  <a:cubicBezTo>
                    <a:pt x="239" y="165"/>
                    <a:pt x="239" y="165"/>
                    <a:pt x="239" y="165"/>
                  </a:cubicBezTo>
                  <a:cubicBezTo>
                    <a:pt x="238" y="164"/>
                    <a:pt x="236" y="163"/>
                    <a:pt x="235" y="161"/>
                  </a:cubicBezTo>
                  <a:cubicBezTo>
                    <a:pt x="228" y="153"/>
                    <a:pt x="216" y="146"/>
                    <a:pt x="212" y="146"/>
                  </a:cubicBezTo>
                  <a:cubicBezTo>
                    <a:pt x="209" y="145"/>
                    <a:pt x="205" y="139"/>
                    <a:pt x="216" y="136"/>
                  </a:cubicBezTo>
                  <a:cubicBezTo>
                    <a:pt x="228" y="132"/>
                    <a:pt x="231" y="117"/>
                    <a:pt x="231" y="117"/>
                  </a:cubicBezTo>
                  <a:cubicBezTo>
                    <a:pt x="241" y="109"/>
                    <a:pt x="241" y="109"/>
                    <a:pt x="241" y="109"/>
                  </a:cubicBezTo>
                  <a:cubicBezTo>
                    <a:pt x="241" y="109"/>
                    <a:pt x="224" y="101"/>
                    <a:pt x="254" y="82"/>
                  </a:cubicBezTo>
                  <a:cubicBezTo>
                    <a:pt x="254" y="82"/>
                    <a:pt x="291" y="72"/>
                    <a:pt x="280" y="57"/>
                  </a:cubicBezTo>
                  <a:cubicBezTo>
                    <a:pt x="280" y="57"/>
                    <a:pt x="279" y="48"/>
                    <a:pt x="285" y="42"/>
                  </a:cubicBezTo>
                  <a:cubicBezTo>
                    <a:pt x="291" y="37"/>
                    <a:pt x="273" y="31"/>
                    <a:pt x="273" y="31"/>
                  </a:cubicBezTo>
                  <a:cubicBezTo>
                    <a:pt x="273" y="31"/>
                    <a:pt x="264" y="14"/>
                    <a:pt x="243" y="25"/>
                  </a:cubicBezTo>
                  <a:cubicBezTo>
                    <a:pt x="223" y="37"/>
                    <a:pt x="229" y="44"/>
                    <a:pt x="201" y="33"/>
                  </a:cubicBezTo>
                  <a:cubicBezTo>
                    <a:pt x="201" y="33"/>
                    <a:pt x="172" y="63"/>
                    <a:pt x="186" y="32"/>
                  </a:cubicBezTo>
                  <a:cubicBezTo>
                    <a:pt x="186" y="32"/>
                    <a:pt x="186" y="13"/>
                    <a:pt x="164" y="16"/>
                  </a:cubicBezTo>
                  <a:cubicBezTo>
                    <a:pt x="164" y="16"/>
                    <a:pt x="152" y="23"/>
                    <a:pt x="153" y="31"/>
                  </a:cubicBezTo>
                  <a:cubicBezTo>
                    <a:pt x="153" y="31"/>
                    <a:pt x="151" y="34"/>
                    <a:pt x="143" y="32"/>
                  </a:cubicBezTo>
                  <a:cubicBezTo>
                    <a:pt x="135" y="30"/>
                    <a:pt x="121" y="35"/>
                    <a:pt x="121" y="35"/>
                  </a:cubicBezTo>
                  <a:cubicBezTo>
                    <a:pt x="118" y="34"/>
                    <a:pt x="118" y="34"/>
                    <a:pt x="118" y="34"/>
                  </a:cubicBezTo>
                  <a:cubicBezTo>
                    <a:pt x="118" y="34"/>
                    <a:pt x="114" y="30"/>
                    <a:pt x="112" y="30"/>
                  </a:cubicBezTo>
                  <a:cubicBezTo>
                    <a:pt x="110" y="30"/>
                    <a:pt x="109" y="29"/>
                    <a:pt x="105" y="29"/>
                  </a:cubicBezTo>
                  <a:cubicBezTo>
                    <a:pt x="102" y="28"/>
                    <a:pt x="94" y="25"/>
                    <a:pt x="94" y="25"/>
                  </a:cubicBezTo>
                  <a:cubicBezTo>
                    <a:pt x="94" y="25"/>
                    <a:pt x="88" y="19"/>
                    <a:pt x="84" y="13"/>
                  </a:cubicBezTo>
                  <a:cubicBezTo>
                    <a:pt x="80" y="8"/>
                    <a:pt x="54" y="0"/>
                    <a:pt x="53" y="17"/>
                  </a:cubicBezTo>
                  <a:cubicBezTo>
                    <a:pt x="53" y="17"/>
                    <a:pt x="54" y="22"/>
                    <a:pt x="38" y="27"/>
                  </a:cubicBezTo>
                  <a:cubicBezTo>
                    <a:pt x="21" y="31"/>
                    <a:pt x="0" y="39"/>
                    <a:pt x="24" y="47"/>
                  </a:cubicBezTo>
                  <a:cubicBezTo>
                    <a:pt x="48" y="54"/>
                    <a:pt x="33" y="63"/>
                    <a:pt x="33" y="63"/>
                  </a:cubicBezTo>
                  <a:cubicBezTo>
                    <a:pt x="34" y="83"/>
                    <a:pt x="34" y="83"/>
                    <a:pt x="34" y="83"/>
                  </a:cubicBezTo>
                  <a:cubicBezTo>
                    <a:pt x="34" y="83"/>
                    <a:pt x="37" y="93"/>
                    <a:pt x="31" y="98"/>
                  </a:cubicBezTo>
                  <a:cubicBezTo>
                    <a:pt x="31" y="98"/>
                    <a:pt x="31" y="98"/>
                    <a:pt x="31" y="98"/>
                  </a:cubicBezTo>
                  <a:cubicBezTo>
                    <a:pt x="31" y="98"/>
                    <a:pt x="41" y="100"/>
                    <a:pt x="32" y="109"/>
                  </a:cubicBezTo>
                  <a:cubicBezTo>
                    <a:pt x="23" y="118"/>
                    <a:pt x="13" y="141"/>
                    <a:pt x="21" y="150"/>
                  </a:cubicBezTo>
                  <a:cubicBezTo>
                    <a:pt x="29" y="159"/>
                    <a:pt x="37" y="174"/>
                    <a:pt x="44" y="167"/>
                  </a:cubicBezTo>
                  <a:cubicBezTo>
                    <a:pt x="44" y="167"/>
                    <a:pt x="58" y="158"/>
                    <a:pt x="63" y="166"/>
                  </a:cubicBezTo>
                  <a:cubicBezTo>
                    <a:pt x="69" y="174"/>
                    <a:pt x="86" y="172"/>
                    <a:pt x="91" y="172"/>
                  </a:cubicBezTo>
                  <a:cubicBezTo>
                    <a:pt x="97" y="171"/>
                    <a:pt x="121" y="167"/>
                    <a:pt x="121" y="167"/>
                  </a:cubicBezTo>
                  <a:cubicBezTo>
                    <a:pt x="150" y="189"/>
                    <a:pt x="150" y="189"/>
                    <a:pt x="150" y="189"/>
                  </a:cubicBezTo>
                  <a:cubicBezTo>
                    <a:pt x="157" y="214"/>
                    <a:pt x="157" y="214"/>
                    <a:pt x="157" y="214"/>
                  </a:cubicBezTo>
                  <a:cubicBezTo>
                    <a:pt x="152" y="226"/>
                    <a:pt x="152" y="226"/>
                    <a:pt x="152" y="226"/>
                  </a:cubicBezTo>
                  <a:cubicBezTo>
                    <a:pt x="149" y="238"/>
                    <a:pt x="149" y="238"/>
                    <a:pt x="149" y="238"/>
                  </a:cubicBezTo>
                  <a:cubicBezTo>
                    <a:pt x="144" y="246"/>
                    <a:pt x="144" y="246"/>
                    <a:pt x="144" y="246"/>
                  </a:cubicBezTo>
                  <a:cubicBezTo>
                    <a:pt x="148" y="262"/>
                    <a:pt x="148" y="262"/>
                    <a:pt x="148" y="262"/>
                  </a:cubicBezTo>
                  <a:cubicBezTo>
                    <a:pt x="149" y="262"/>
                    <a:pt x="149" y="262"/>
                    <a:pt x="149" y="262"/>
                  </a:cubicBezTo>
                  <a:cubicBezTo>
                    <a:pt x="159" y="256"/>
                    <a:pt x="159" y="256"/>
                    <a:pt x="159" y="256"/>
                  </a:cubicBezTo>
                  <a:cubicBezTo>
                    <a:pt x="187" y="254"/>
                    <a:pt x="187" y="254"/>
                    <a:pt x="187" y="254"/>
                  </a:cubicBezTo>
                  <a:cubicBezTo>
                    <a:pt x="187" y="254"/>
                    <a:pt x="187" y="254"/>
                    <a:pt x="187" y="254"/>
                  </a:cubicBezTo>
                  <a:cubicBezTo>
                    <a:pt x="187" y="254"/>
                    <a:pt x="207" y="256"/>
                    <a:pt x="214" y="254"/>
                  </a:cubicBezTo>
                  <a:cubicBezTo>
                    <a:pt x="222" y="252"/>
                    <a:pt x="230" y="263"/>
                    <a:pt x="230" y="263"/>
                  </a:cubicBezTo>
                  <a:cubicBezTo>
                    <a:pt x="231" y="263"/>
                    <a:pt x="231" y="263"/>
                    <a:pt x="231" y="263"/>
                  </a:cubicBezTo>
                  <a:cubicBezTo>
                    <a:pt x="230" y="256"/>
                    <a:pt x="231" y="249"/>
                    <a:pt x="232" y="244"/>
                  </a:cubicBezTo>
                  <a:cubicBezTo>
                    <a:pt x="233" y="229"/>
                    <a:pt x="244" y="231"/>
                    <a:pt x="244" y="231"/>
                  </a:cubicBezTo>
                  <a:cubicBezTo>
                    <a:pt x="244" y="231"/>
                    <a:pt x="256" y="228"/>
                    <a:pt x="263" y="215"/>
                  </a:cubicBezTo>
                  <a:cubicBezTo>
                    <a:pt x="270" y="201"/>
                    <a:pt x="247" y="213"/>
                    <a:pt x="247" y="213"/>
                  </a:cubicBez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87" name="未知">
              <a:hlinkClick r:id="" action="ppaction://macro?name=Slide2.未知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2981324" y="3246433"/>
              <a:ext cx="1039813" cy="908048"/>
            </a:xfrm>
            <a:custGeom>
              <a:avLst/>
              <a:gdLst>
                <a:gd name="T0" fmla="*/ 301 w 301"/>
                <a:gd name="T1" fmla="*/ 0 h 249"/>
                <a:gd name="T2" fmla="*/ 284 w 301"/>
                <a:gd name="T3" fmla="*/ 15 h 249"/>
                <a:gd name="T4" fmla="*/ 245 w 301"/>
                <a:gd name="T5" fmla="*/ 59 h 249"/>
                <a:gd name="T6" fmla="*/ 240 w 301"/>
                <a:gd name="T7" fmla="*/ 76 h 249"/>
                <a:gd name="T8" fmla="*/ 196 w 301"/>
                <a:gd name="T9" fmla="*/ 95 h 249"/>
                <a:gd name="T10" fmla="*/ 189 w 301"/>
                <a:gd name="T11" fmla="*/ 100 h 249"/>
                <a:gd name="T12" fmla="*/ 172 w 301"/>
                <a:gd name="T13" fmla="*/ 99 h 249"/>
                <a:gd name="T14" fmla="*/ 145 w 301"/>
                <a:gd name="T15" fmla="*/ 100 h 249"/>
                <a:gd name="T16" fmla="*/ 134 w 301"/>
                <a:gd name="T17" fmla="*/ 113 h 249"/>
                <a:gd name="T18" fmla="*/ 117 w 301"/>
                <a:gd name="T19" fmla="*/ 120 h 249"/>
                <a:gd name="T20" fmla="*/ 90 w 301"/>
                <a:gd name="T21" fmla="*/ 146 h 249"/>
                <a:gd name="T22" fmla="*/ 55 w 301"/>
                <a:gd name="T23" fmla="*/ 192 h 249"/>
                <a:gd name="T24" fmla="*/ 18 w 301"/>
                <a:gd name="T25" fmla="*/ 210 h 249"/>
                <a:gd name="T26" fmla="*/ 16 w 301"/>
                <a:gd name="T27" fmla="*/ 236 h 249"/>
                <a:gd name="T28" fmla="*/ 26 w 301"/>
                <a:gd name="T29" fmla="*/ 249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01" h="249">
                  <a:moveTo>
                    <a:pt x="301" y="0"/>
                  </a:moveTo>
                  <a:cubicBezTo>
                    <a:pt x="301" y="0"/>
                    <a:pt x="295" y="13"/>
                    <a:pt x="284" y="15"/>
                  </a:cubicBezTo>
                  <a:cubicBezTo>
                    <a:pt x="284" y="15"/>
                    <a:pt x="264" y="50"/>
                    <a:pt x="245" y="59"/>
                  </a:cubicBezTo>
                  <a:cubicBezTo>
                    <a:pt x="245" y="59"/>
                    <a:pt x="240" y="64"/>
                    <a:pt x="240" y="76"/>
                  </a:cubicBezTo>
                  <a:cubicBezTo>
                    <a:pt x="240" y="76"/>
                    <a:pt x="212" y="68"/>
                    <a:pt x="196" y="95"/>
                  </a:cubicBezTo>
                  <a:cubicBezTo>
                    <a:pt x="189" y="100"/>
                    <a:pt x="189" y="100"/>
                    <a:pt x="189" y="100"/>
                  </a:cubicBezTo>
                  <a:cubicBezTo>
                    <a:pt x="189" y="100"/>
                    <a:pt x="181" y="100"/>
                    <a:pt x="172" y="99"/>
                  </a:cubicBezTo>
                  <a:cubicBezTo>
                    <a:pt x="163" y="98"/>
                    <a:pt x="147" y="100"/>
                    <a:pt x="145" y="100"/>
                  </a:cubicBezTo>
                  <a:cubicBezTo>
                    <a:pt x="143" y="101"/>
                    <a:pt x="134" y="105"/>
                    <a:pt x="134" y="113"/>
                  </a:cubicBezTo>
                  <a:cubicBezTo>
                    <a:pt x="134" y="121"/>
                    <a:pt x="124" y="121"/>
                    <a:pt x="117" y="120"/>
                  </a:cubicBezTo>
                  <a:cubicBezTo>
                    <a:pt x="117" y="120"/>
                    <a:pt x="102" y="127"/>
                    <a:pt x="90" y="146"/>
                  </a:cubicBezTo>
                  <a:cubicBezTo>
                    <a:pt x="79" y="166"/>
                    <a:pt x="55" y="192"/>
                    <a:pt x="55" y="192"/>
                  </a:cubicBezTo>
                  <a:cubicBezTo>
                    <a:pt x="55" y="192"/>
                    <a:pt x="40" y="203"/>
                    <a:pt x="18" y="210"/>
                  </a:cubicBezTo>
                  <a:cubicBezTo>
                    <a:pt x="18" y="210"/>
                    <a:pt x="0" y="213"/>
                    <a:pt x="16" y="236"/>
                  </a:cubicBezTo>
                  <a:cubicBezTo>
                    <a:pt x="26" y="249"/>
                    <a:pt x="26" y="249"/>
                    <a:pt x="26" y="249"/>
                  </a:cubicBezTo>
                </a:path>
              </a:pathLst>
            </a:custGeom>
            <a:grpFill/>
            <a:ln w="19050" cap="flat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88" name="未知">
              <a:hlinkClick r:id="" action="ppaction://macro?name=Slide2.未知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2646362" y="4084631"/>
              <a:ext cx="177800" cy="85725"/>
            </a:xfrm>
            <a:custGeom>
              <a:avLst/>
              <a:gdLst>
                <a:gd name="T0" fmla="*/ 0 w 51"/>
                <a:gd name="T1" fmla="*/ 4 h 23"/>
                <a:gd name="T2" fmla="*/ 12 w 51"/>
                <a:gd name="T3" fmla="*/ 3 h 23"/>
                <a:gd name="T4" fmla="*/ 34 w 51"/>
                <a:gd name="T5" fmla="*/ 18 h 23"/>
                <a:gd name="T6" fmla="*/ 51 w 51"/>
                <a:gd name="T7" fmla="*/ 2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" h="23">
                  <a:moveTo>
                    <a:pt x="0" y="4"/>
                  </a:moveTo>
                  <a:cubicBezTo>
                    <a:pt x="0" y="4"/>
                    <a:pt x="4" y="5"/>
                    <a:pt x="12" y="3"/>
                  </a:cubicBezTo>
                  <a:cubicBezTo>
                    <a:pt x="19" y="0"/>
                    <a:pt x="30" y="5"/>
                    <a:pt x="34" y="18"/>
                  </a:cubicBezTo>
                  <a:cubicBezTo>
                    <a:pt x="34" y="18"/>
                    <a:pt x="38" y="23"/>
                    <a:pt x="51" y="21"/>
                  </a:cubicBezTo>
                </a:path>
              </a:pathLst>
            </a:custGeom>
            <a:grpFill/>
            <a:ln w="19050" cap="flat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89" name="shenzhen">
              <a:hlinkClick r:id="" action="ppaction://macro?name=Slide2.shenzhen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2400299" y="4065581"/>
              <a:ext cx="466725" cy="273050"/>
            </a:xfrm>
            <a:custGeom>
              <a:avLst/>
              <a:gdLst>
                <a:gd name="T0" fmla="*/ 123 w 136"/>
                <a:gd name="T1" fmla="*/ 26 h 73"/>
                <a:gd name="T2" fmla="*/ 122 w 136"/>
                <a:gd name="T3" fmla="*/ 26 h 73"/>
                <a:gd name="T4" fmla="*/ 105 w 136"/>
                <a:gd name="T5" fmla="*/ 23 h 73"/>
                <a:gd name="T6" fmla="*/ 83 w 136"/>
                <a:gd name="T7" fmla="*/ 7 h 73"/>
                <a:gd name="T8" fmla="*/ 72 w 136"/>
                <a:gd name="T9" fmla="*/ 9 h 73"/>
                <a:gd name="T10" fmla="*/ 72 w 136"/>
                <a:gd name="T11" fmla="*/ 9 h 73"/>
                <a:gd name="T12" fmla="*/ 71 w 136"/>
                <a:gd name="T13" fmla="*/ 13 h 73"/>
                <a:gd name="T14" fmla="*/ 69 w 136"/>
                <a:gd name="T15" fmla="*/ 24 h 73"/>
                <a:gd name="T16" fmla="*/ 65 w 136"/>
                <a:gd name="T17" fmla="*/ 24 h 73"/>
                <a:gd name="T18" fmla="*/ 55 w 136"/>
                <a:gd name="T19" fmla="*/ 14 h 73"/>
                <a:gd name="T20" fmla="*/ 30 w 136"/>
                <a:gd name="T21" fmla="*/ 4 h 73"/>
                <a:gd name="T22" fmla="*/ 0 w 136"/>
                <a:gd name="T23" fmla="*/ 22 h 73"/>
                <a:gd name="T24" fmla="*/ 0 w 136"/>
                <a:gd name="T25" fmla="*/ 22 h 73"/>
                <a:gd name="T26" fmla="*/ 0 w 136"/>
                <a:gd name="T27" fmla="*/ 22 h 73"/>
                <a:gd name="T28" fmla="*/ 5 w 136"/>
                <a:gd name="T29" fmla="*/ 22 h 73"/>
                <a:gd name="T30" fmla="*/ 23 w 136"/>
                <a:gd name="T31" fmla="*/ 54 h 73"/>
                <a:gd name="T32" fmla="*/ 25 w 136"/>
                <a:gd name="T33" fmla="*/ 64 h 73"/>
                <a:gd name="T34" fmla="*/ 28 w 136"/>
                <a:gd name="T35" fmla="*/ 64 h 73"/>
                <a:gd name="T36" fmla="*/ 42 w 136"/>
                <a:gd name="T37" fmla="*/ 60 h 73"/>
                <a:gd name="T38" fmla="*/ 72 w 136"/>
                <a:gd name="T39" fmla="*/ 56 h 73"/>
                <a:gd name="T40" fmla="*/ 99 w 136"/>
                <a:gd name="T41" fmla="*/ 49 h 73"/>
                <a:gd name="T42" fmla="*/ 113 w 136"/>
                <a:gd name="T43" fmla="*/ 67 h 73"/>
                <a:gd name="T44" fmla="*/ 128 w 136"/>
                <a:gd name="T45" fmla="*/ 62 h 73"/>
                <a:gd name="T46" fmla="*/ 119 w 136"/>
                <a:gd name="T47" fmla="*/ 51 h 73"/>
                <a:gd name="T48" fmla="*/ 124 w 136"/>
                <a:gd name="T49" fmla="*/ 44 h 73"/>
                <a:gd name="T50" fmla="*/ 122 w 136"/>
                <a:gd name="T51" fmla="*/ 37 h 73"/>
                <a:gd name="T52" fmla="*/ 122 w 136"/>
                <a:gd name="T53" fmla="*/ 26 h 73"/>
                <a:gd name="T54" fmla="*/ 123 w 136"/>
                <a:gd name="T55" fmla="*/ 26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36" h="73">
                  <a:moveTo>
                    <a:pt x="123" y="26"/>
                  </a:moveTo>
                  <a:cubicBezTo>
                    <a:pt x="122" y="26"/>
                    <a:pt x="122" y="26"/>
                    <a:pt x="122" y="26"/>
                  </a:cubicBezTo>
                  <a:cubicBezTo>
                    <a:pt x="109" y="28"/>
                    <a:pt x="105" y="23"/>
                    <a:pt x="105" y="23"/>
                  </a:cubicBezTo>
                  <a:cubicBezTo>
                    <a:pt x="101" y="9"/>
                    <a:pt x="90" y="5"/>
                    <a:pt x="83" y="7"/>
                  </a:cubicBezTo>
                  <a:cubicBezTo>
                    <a:pt x="75" y="10"/>
                    <a:pt x="72" y="9"/>
                    <a:pt x="72" y="9"/>
                  </a:cubicBezTo>
                  <a:cubicBezTo>
                    <a:pt x="72" y="9"/>
                    <a:pt x="72" y="9"/>
                    <a:pt x="72" y="9"/>
                  </a:cubicBezTo>
                  <a:cubicBezTo>
                    <a:pt x="71" y="12"/>
                    <a:pt x="71" y="13"/>
                    <a:pt x="71" y="13"/>
                  </a:cubicBezTo>
                  <a:cubicBezTo>
                    <a:pt x="69" y="24"/>
                    <a:pt x="69" y="24"/>
                    <a:pt x="69" y="24"/>
                  </a:cubicBezTo>
                  <a:cubicBezTo>
                    <a:pt x="65" y="24"/>
                    <a:pt x="65" y="24"/>
                    <a:pt x="65" y="24"/>
                  </a:cubicBezTo>
                  <a:cubicBezTo>
                    <a:pt x="65" y="24"/>
                    <a:pt x="63" y="17"/>
                    <a:pt x="55" y="14"/>
                  </a:cubicBezTo>
                  <a:cubicBezTo>
                    <a:pt x="46" y="10"/>
                    <a:pt x="30" y="4"/>
                    <a:pt x="30" y="4"/>
                  </a:cubicBezTo>
                  <a:cubicBezTo>
                    <a:pt x="30" y="4"/>
                    <a:pt x="10" y="0"/>
                    <a:pt x="0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5" y="22"/>
                    <a:pt x="9" y="42"/>
                    <a:pt x="23" y="54"/>
                  </a:cubicBezTo>
                  <a:cubicBezTo>
                    <a:pt x="23" y="54"/>
                    <a:pt x="28" y="60"/>
                    <a:pt x="25" y="64"/>
                  </a:cubicBezTo>
                  <a:cubicBezTo>
                    <a:pt x="28" y="64"/>
                    <a:pt x="28" y="64"/>
                    <a:pt x="28" y="64"/>
                  </a:cubicBezTo>
                  <a:cubicBezTo>
                    <a:pt x="28" y="64"/>
                    <a:pt x="33" y="56"/>
                    <a:pt x="42" y="60"/>
                  </a:cubicBezTo>
                  <a:cubicBezTo>
                    <a:pt x="52" y="65"/>
                    <a:pt x="72" y="56"/>
                    <a:pt x="72" y="56"/>
                  </a:cubicBezTo>
                  <a:cubicBezTo>
                    <a:pt x="99" y="49"/>
                    <a:pt x="99" y="49"/>
                    <a:pt x="99" y="49"/>
                  </a:cubicBezTo>
                  <a:cubicBezTo>
                    <a:pt x="99" y="49"/>
                    <a:pt x="113" y="48"/>
                    <a:pt x="113" y="67"/>
                  </a:cubicBezTo>
                  <a:cubicBezTo>
                    <a:pt x="113" y="67"/>
                    <a:pt x="122" y="73"/>
                    <a:pt x="128" y="62"/>
                  </a:cubicBezTo>
                  <a:cubicBezTo>
                    <a:pt x="135" y="52"/>
                    <a:pt x="119" y="51"/>
                    <a:pt x="119" y="51"/>
                  </a:cubicBezTo>
                  <a:cubicBezTo>
                    <a:pt x="119" y="51"/>
                    <a:pt x="113" y="50"/>
                    <a:pt x="124" y="44"/>
                  </a:cubicBezTo>
                  <a:cubicBezTo>
                    <a:pt x="124" y="44"/>
                    <a:pt x="136" y="37"/>
                    <a:pt x="122" y="37"/>
                  </a:cubicBezTo>
                  <a:cubicBezTo>
                    <a:pt x="122" y="37"/>
                    <a:pt x="111" y="39"/>
                    <a:pt x="122" y="26"/>
                  </a:cubicBezTo>
                  <a:lnTo>
                    <a:pt x="123" y="26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90" name="未知">
              <a:hlinkClick r:id="" action="ppaction://macro?name=Slide2.未知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3194049" y="3035295"/>
              <a:ext cx="174625" cy="722312"/>
            </a:xfrm>
            <a:custGeom>
              <a:avLst/>
              <a:gdLst>
                <a:gd name="T0" fmla="*/ 37 w 51"/>
                <a:gd name="T1" fmla="*/ 0 h 199"/>
                <a:gd name="T2" fmla="*/ 31 w 51"/>
                <a:gd name="T3" fmla="*/ 20 h 199"/>
                <a:gd name="T4" fmla="*/ 40 w 51"/>
                <a:gd name="T5" fmla="*/ 47 h 199"/>
                <a:gd name="T6" fmla="*/ 36 w 51"/>
                <a:gd name="T7" fmla="*/ 68 h 199"/>
                <a:gd name="T8" fmla="*/ 31 w 51"/>
                <a:gd name="T9" fmla="*/ 73 h 199"/>
                <a:gd name="T10" fmla="*/ 20 w 51"/>
                <a:gd name="T11" fmla="*/ 84 h 199"/>
                <a:gd name="T12" fmla="*/ 15 w 51"/>
                <a:gd name="T13" fmla="*/ 118 h 199"/>
                <a:gd name="T14" fmla="*/ 14 w 51"/>
                <a:gd name="T15" fmla="*/ 142 h 199"/>
                <a:gd name="T16" fmla="*/ 22 w 51"/>
                <a:gd name="T17" fmla="*/ 160 h 199"/>
                <a:gd name="T18" fmla="*/ 32 w 51"/>
                <a:gd name="T19" fmla="*/ 19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" h="199">
                  <a:moveTo>
                    <a:pt x="37" y="0"/>
                  </a:moveTo>
                  <a:cubicBezTo>
                    <a:pt x="37" y="0"/>
                    <a:pt x="22" y="10"/>
                    <a:pt x="31" y="20"/>
                  </a:cubicBezTo>
                  <a:cubicBezTo>
                    <a:pt x="40" y="31"/>
                    <a:pt x="40" y="47"/>
                    <a:pt x="40" y="47"/>
                  </a:cubicBezTo>
                  <a:cubicBezTo>
                    <a:pt x="40" y="47"/>
                    <a:pt x="51" y="70"/>
                    <a:pt x="36" y="68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1" y="73"/>
                    <a:pt x="27" y="84"/>
                    <a:pt x="20" y="84"/>
                  </a:cubicBezTo>
                  <a:cubicBezTo>
                    <a:pt x="20" y="84"/>
                    <a:pt x="22" y="104"/>
                    <a:pt x="15" y="118"/>
                  </a:cubicBezTo>
                  <a:cubicBezTo>
                    <a:pt x="7" y="131"/>
                    <a:pt x="0" y="137"/>
                    <a:pt x="14" y="142"/>
                  </a:cubicBezTo>
                  <a:cubicBezTo>
                    <a:pt x="29" y="147"/>
                    <a:pt x="22" y="160"/>
                    <a:pt x="22" y="160"/>
                  </a:cubicBezTo>
                  <a:cubicBezTo>
                    <a:pt x="22" y="160"/>
                    <a:pt x="22" y="195"/>
                    <a:pt x="32" y="199"/>
                  </a:cubicBezTo>
                </a:path>
              </a:pathLst>
            </a:custGeom>
            <a:grpFill/>
            <a:ln w="19050" cap="flat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91" name="未知">
              <a:hlinkClick r:id="" action="ppaction://macro?name=Slide2.未知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3368674" y="3686169"/>
              <a:ext cx="336550" cy="334962"/>
            </a:xfrm>
            <a:custGeom>
              <a:avLst/>
              <a:gdLst>
                <a:gd name="T0" fmla="*/ 0 w 96"/>
                <a:gd name="T1" fmla="*/ 0 h 93"/>
                <a:gd name="T2" fmla="*/ 20 w 96"/>
                <a:gd name="T3" fmla="*/ 21 h 93"/>
                <a:gd name="T4" fmla="*/ 24 w 96"/>
                <a:gd name="T5" fmla="*/ 28 h 93"/>
                <a:gd name="T6" fmla="*/ 24 w 96"/>
                <a:gd name="T7" fmla="*/ 33 h 93"/>
                <a:gd name="T8" fmla="*/ 21 w 96"/>
                <a:gd name="T9" fmla="*/ 40 h 93"/>
                <a:gd name="T10" fmla="*/ 23 w 96"/>
                <a:gd name="T11" fmla="*/ 52 h 93"/>
                <a:gd name="T12" fmla="*/ 32 w 96"/>
                <a:gd name="T13" fmla="*/ 56 h 93"/>
                <a:gd name="T14" fmla="*/ 42 w 96"/>
                <a:gd name="T15" fmla="*/ 81 h 93"/>
                <a:gd name="T16" fmla="*/ 59 w 96"/>
                <a:gd name="T17" fmla="*/ 89 h 93"/>
                <a:gd name="T18" fmla="*/ 74 w 96"/>
                <a:gd name="T19" fmla="*/ 93 h 93"/>
                <a:gd name="T20" fmla="*/ 82 w 96"/>
                <a:gd name="T21" fmla="*/ 91 h 93"/>
                <a:gd name="T22" fmla="*/ 88 w 96"/>
                <a:gd name="T23" fmla="*/ 87 h 93"/>
                <a:gd name="T24" fmla="*/ 94 w 96"/>
                <a:gd name="T25" fmla="*/ 85 h 93"/>
                <a:gd name="T26" fmla="*/ 96 w 96"/>
                <a:gd name="T27" fmla="*/ 8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6" h="93">
                  <a:moveTo>
                    <a:pt x="0" y="0"/>
                  </a:moveTo>
                  <a:cubicBezTo>
                    <a:pt x="0" y="0"/>
                    <a:pt x="7" y="23"/>
                    <a:pt x="20" y="21"/>
                  </a:cubicBezTo>
                  <a:cubicBezTo>
                    <a:pt x="20" y="21"/>
                    <a:pt x="29" y="19"/>
                    <a:pt x="24" y="28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8" y="40"/>
                    <a:pt x="21" y="40"/>
                  </a:cubicBezTo>
                  <a:cubicBezTo>
                    <a:pt x="21" y="40"/>
                    <a:pt x="11" y="46"/>
                    <a:pt x="23" y="52"/>
                  </a:cubicBezTo>
                  <a:cubicBezTo>
                    <a:pt x="32" y="56"/>
                    <a:pt x="32" y="56"/>
                    <a:pt x="32" y="56"/>
                  </a:cubicBezTo>
                  <a:cubicBezTo>
                    <a:pt x="32" y="56"/>
                    <a:pt x="44" y="56"/>
                    <a:pt x="42" y="81"/>
                  </a:cubicBezTo>
                  <a:cubicBezTo>
                    <a:pt x="42" y="81"/>
                    <a:pt x="49" y="89"/>
                    <a:pt x="59" y="89"/>
                  </a:cubicBezTo>
                  <a:cubicBezTo>
                    <a:pt x="74" y="93"/>
                    <a:pt x="74" y="93"/>
                    <a:pt x="74" y="93"/>
                  </a:cubicBezTo>
                  <a:cubicBezTo>
                    <a:pt x="82" y="91"/>
                    <a:pt x="82" y="91"/>
                    <a:pt x="82" y="91"/>
                  </a:cubicBezTo>
                  <a:cubicBezTo>
                    <a:pt x="88" y="87"/>
                    <a:pt x="88" y="87"/>
                    <a:pt x="88" y="87"/>
                  </a:cubicBezTo>
                  <a:cubicBezTo>
                    <a:pt x="94" y="85"/>
                    <a:pt x="94" y="85"/>
                    <a:pt x="94" y="85"/>
                  </a:cubicBezTo>
                  <a:cubicBezTo>
                    <a:pt x="96" y="88"/>
                    <a:pt x="96" y="88"/>
                    <a:pt x="96" y="88"/>
                  </a:cubicBezTo>
                </a:path>
              </a:pathLst>
            </a:custGeom>
            <a:grpFill/>
            <a:ln w="19050" cap="flat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92" name="未知">
              <a:hlinkClick r:id="" action="ppaction://macro?name=Slide2.未知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3748087" y="3519482"/>
              <a:ext cx="158750" cy="185737"/>
            </a:xfrm>
            <a:custGeom>
              <a:avLst/>
              <a:gdLst>
                <a:gd name="T0" fmla="*/ 0 w 47"/>
                <a:gd name="T1" fmla="*/ 0 h 53"/>
                <a:gd name="T2" fmla="*/ 11 w 47"/>
                <a:gd name="T3" fmla="*/ 12 h 53"/>
                <a:gd name="T4" fmla="*/ 30 w 47"/>
                <a:gd name="T5" fmla="*/ 35 h 53"/>
                <a:gd name="T6" fmla="*/ 47 w 47"/>
                <a:gd name="T7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53">
                  <a:moveTo>
                    <a:pt x="0" y="0"/>
                  </a:moveTo>
                  <a:cubicBezTo>
                    <a:pt x="11" y="12"/>
                    <a:pt x="11" y="12"/>
                    <a:pt x="11" y="12"/>
                  </a:cubicBezTo>
                  <a:cubicBezTo>
                    <a:pt x="11" y="12"/>
                    <a:pt x="28" y="17"/>
                    <a:pt x="30" y="35"/>
                  </a:cubicBezTo>
                  <a:cubicBezTo>
                    <a:pt x="30" y="35"/>
                    <a:pt x="29" y="49"/>
                    <a:pt x="47" y="53"/>
                  </a:cubicBezTo>
                </a:path>
              </a:pathLst>
            </a:custGeom>
            <a:grpFill/>
            <a:ln w="19050" cap="flat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93" name="meizhou">
              <a:hlinkClick r:id="" action="ppaction://macro?name=Slide2.meizhou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3184524" y="2851145"/>
              <a:ext cx="836613" cy="906461"/>
            </a:xfrm>
            <a:custGeom>
              <a:avLst/>
              <a:gdLst>
                <a:gd name="T0" fmla="*/ 240 w 241"/>
                <a:gd name="T1" fmla="*/ 104 h 247"/>
                <a:gd name="T2" fmla="*/ 241 w 241"/>
                <a:gd name="T3" fmla="*/ 103 h 247"/>
                <a:gd name="T4" fmla="*/ 237 w 241"/>
                <a:gd name="T5" fmla="*/ 95 h 247"/>
                <a:gd name="T6" fmla="*/ 226 w 241"/>
                <a:gd name="T7" fmla="*/ 73 h 247"/>
                <a:gd name="T8" fmla="*/ 219 w 241"/>
                <a:gd name="T9" fmla="*/ 64 h 247"/>
                <a:gd name="T10" fmla="*/ 201 w 241"/>
                <a:gd name="T11" fmla="*/ 47 h 247"/>
                <a:gd name="T12" fmla="*/ 175 w 241"/>
                <a:gd name="T13" fmla="*/ 44 h 247"/>
                <a:gd name="T14" fmla="*/ 167 w 241"/>
                <a:gd name="T15" fmla="*/ 34 h 247"/>
                <a:gd name="T16" fmla="*/ 159 w 241"/>
                <a:gd name="T17" fmla="*/ 20 h 247"/>
                <a:gd name="T18" fmla="*/ 148 w 241"/>
                <a:gd name="T19" fmla="*/ 18 h 247"/>
                <a:gd name="T20" fmla="*/ 125 w 241"/>
                <a:gd name="T21" fmla="*/ 17 h 247"/>
                <a:gd name="T22" fmla="*/ 108 w 241"/>
                <a:gd name="T23" fmla="*/ 19 h 247"/>
                <a:gd name="T24" fmla="*/ 91 w 241"/>
                <a:gd name="T25" fmla="*/ 9 h 247"/>
                <a:gd name="T26" fmla="*/ 77 w 241"/>
                <a:gd name="T27" fmla="*/ 12 h 247"/>
                <a:gd name="T28" fmla="*/ 72 w 241"/>
                <a:gd name="T29" fmla="*/ 54 h 247"/>
                <a:gd name="T30" fmla="*/ 51 w 241"/>
                <a:gd name="T31" fmla="*/ 59 h 247"/>
                <a:gd name="T32" fmla="*/ 41 w 241"/>
                <a:gd name="T33" fmla="*/ 57 h 247"/>
                <a:gd name="T34" fmla="*/ 38 w 241"/>
                <a:gd name="T35" fmla="*/ 54 h 247"/>
                <a:gd name="T36" fmla="*/ 38 w 241"/>
                <a:gd name="T37" fmla="*/ 49 h 247"/>
                <a:gd name="T38" fmla="*/ 37 w 241"/>
                <a:gd name="T39" fmla="*/ 49 h 247"/>
                <a:gd name="T40" fmla="*/ 31 w 241"/>
                <a:gd name="T41" fmla="*/ 69 h 247"/>
                <a:gd name="T42" fmla="*/ 41 w 241"/>
                <a:gd name="T43" fmla="*/ 95 h 247"/>
                <a:gd name="T44" fmla="*/ 36 w 241"/>
                <a:gd name="T45" fmla="*/ 117 h 247"/>
                <a:gd name="T46" fmla="*/ 32 w 241"/>
                <a:gd name="T47" fmla="*/ 121 h 247"/>
                <a:gd name="T48" fmla="*/ 20 w 241"/>
                <a:gd name="T49" fmla="*/ 132 h 247"/>
                <a:gd name="T50" fmla="*/ 15 w 241"/>
                <a:gd name="T51" fmla="*/ 166 h 247"/>
                <a:gd name="T52" fmla="*/ 15 w 241"/>
                <a:gd name="T53" fmla="*/ 190 h 247"/>
                <a:gd name="T54" fmla="*/ 22 w 241"/>
                <a:gd name="T55" fmla="*/ 208 h 247"/>
                <a:gd name="T56" fmla="*/ 32 w 241"/>
                <a:gd name="T57" fmla="*/ 247 h 247"/>
                <a:gd name="T58" fmla="*/ 33 w 241"/>
                <a:gd name="T59" fmla="*/ 247 h 247"/>
                <a:gd name="T60" fmla="*/ 57 w 241"/>
                <a:gd name="T61" fmla="*/ 225 h 247"/>
                <a:gd name="T62" fmla="*/ 73 w 241"/>
                <a:gd name="T63" fmla="*/ 217 h 247"/>
                <a:gd name="T64" fmla="*/ 84 w 241"/>
                <a:gd name="T65" fmla="*/ 205 h 247"/>
                <a:gd name="T66" fmla="*/ 112 w 241"/>
                <a:gd name="T67" fmla="*/ 203 h 247"/>
                <a:gd name="T68" fmla="*/ 129 w 241"/>
                <a:gd name="T69" fmla="*/ 205 h 247"/>
                <a:gd name="T70" fmla="*/ 135 w 241"/>
                <a:gd name="T71" fmla="*/ 199 h 247"/>
                <a:gd name="T72" fmla="*/ 180 w 241"/>
                <a:gd name="T73" fmla="*/ 180 h 247"/>
                <a:gd name="T74" fmla="*/ 185 w 241"/>
                <a:gd name="T75" fmla="*/ 163 h 247"/>
                <a:gd name="T76" fmla="*/ 224 w 241"/>
                <a:gd name="T77" fmla="*/ 120 h 247"/>
                <a:gd name="T78" fmla="*/ 240 w 241"/>
                <a:gd name="T79" fmla="*/ 104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41" h="247">
                  <a:moveTo>
                    <a:pt x="240" y="104"/>
                  </a:moveTo>
                  <a:cubicBezTo>
                    <a:pt x="241" y="103"/>
                    <a:pt x="241" y="103"/>
                    <a:pt x="241" y="103"/>
                  </a:cubicBezTo>
                  <a:cubicBezTo>
                    <a:pt x="239" y="99"/>
                    <a:pt x="237" y="95"/>
                    <a:pt x="237" y="95"/>
                  </a:cubicBezTo>
                  <a:cubicBezTo>
                    <a:pt x="226" y="73"/>
                    <a:pt x="226" y="73"/>
                    <a:pt x="226" y="73"/>
                  </a:cubicBezTo>
                  <a:cubicBezTo>
                    <a:pt x="219" y="64"/>
                    <a:pt x="219" y="64"/>
                    <a:pt x="219" y="64"/>
                  </a:cubicBezTo>
                  <a:cubicBezTo>
                    <a:pt x="219" y="64"/>
                    <a:pt x="231" y="37"/>
                    <a:pt x="201" y="47"/>
                  </a:cubicBezTo>
                  <a:cubicBezTo>
                    <a:pt x="201" y="47"/>
                    <a:pt x="177" y="69"/>
                    <a:pt x="175" y="44"/>
                  </a:cubicBezTo>
                  <a:cubicBezTo>
                    <a:pt x="175" y="44"/>
                    <a:pt x="176" y="39"/>
                    <a:pt x="167" y="34"/>
                  </a:cubicBezTo>
                  <a:cubicBezTo>
                    <a:pt x="159" y="29"/>
                    <a:pt x="159" y="20"/>
                    <a:pt x="159" y="20"/>
                  </a:cubicBezTo>
                  <a:cubicBezTo>
                    <a:pt x="159" y="20"/>
                    <a:pt x="161" y="13"/>
                    <a:pt x="148" y="18"/>
                  </a:cubicBezTo>
                  <a:cubicBezTo>
                    <a:pt x="136" y="23"/>
                    <a:pt x="125" y="17"/>
                    <a:pt x="125" y="17"/>
                  </a:cubicBezTo>
                  <a:cubicBezTo>
                    <a:pt x="108" y="19"/>
                    <a:pt x="108" y="19"/>
                    <a:pt x="108" y="19"/>
                  </a:cubicBezTo>
                  <a:cubicBezTo>
                    <a:pt x="108" y="19"/>
                    <a:pt x="100" y="0"/>
                    <a:pt x="91" y="9"/>
                  </a:cubicBezTo>
                  <a:cubicBezTo>
                    <a:pt x="91" y="9"/>
                    <a:pt x="82" y="19"/>
                    <a:pt x="77" y="12"/>
                  </a:cubicBezTo>
                  <a:cubicBezTo>
                    <a:pt x="77" y="12"/>
                    <a:pt x="63" y="30"/>
                    <a:pt x="72" y="54"/>
                  </a:cubicBezTo>
                  <a:cubicBezTo>
                    <a:pt x="81" y="77"/>
                    <a:pt x="55" y="66"/>
                    <a:pt x="51" y="59"/>
                  </a:cubicBezTo>
                  <a:cubicBezTo>
                    <a:pt x="41" y="57"/>
                    <a:pt x="41" y="57"/>
                    <a:pt x="41" y="57"/>
                  </a:cubicBezTo>
                  <a:cubicBezTo>
                    <a:pt x="38" y="54"/>
                    <a:pt x="38" y="54"/>
                    <a:pt x="38" y="54"/>
                  </a:cubicBezTo>
                  <a:cubicBezTo>
                    <a:pt x="38" y="54"/>
                    <a:pt x="38" y="52"/>
                    <a:pt x="38" y="49"/>
                  </a:cubicBezTo>
                  <a:cubicBezTo>
                    <a:pt x="37" y="49"/>
                    <a:pt x="37" y="49"/>
                    <a:pt x="37" y="49"/>
                  </a:cubicBezTo>
                  <a:cubicBezTo>
                    <a:pt x="37" y="49"/>
                    <a:pt x="22" y="58"/>
                    <a:pt x="31" y="69"/>
                  </a:cubicBezTo>
                  <a:cubicBezTo>
                    <a:pt x="41" y="79"/>
                    <a:pt x="41" y="95"/>
                    <a:pt x="41" y="95"/>
                  </a:cubicBezTo>
                  <a:cubicBezTo>
                    <a:pt x="41" y="95"/>
                    <a:pt x="52" y="119"/>
                    <a:pt x="36" y="117"/>
                  </a:cubicBezTo>
                  <a:cubicBezTo>
                    <a:pt x="32" y="121"/>
                    <a:pt x="32" y="121"/>
                    <a:pt x="32" y="121"/>
                  </a:cubicBezTo>
                  <a:cubicBezTo>
                    <a:pt x="32" y="121"/>
                    <a:pt x="28" y="132"/>
                    <a:pt x="20" y="132"/>
                  </a:cubicBezTo>
                  <a:cubicBezTo>
                    <a:pt x="20" y="132"/>
                    <a:pt x="23" y="153"/>
                    <a:pt x="15" y="166"/>
                  </a:cubicBezTo>
                  <a:cubicBezTo>
                    <a:pt x="8" y="179"/>
                    <a:pt x="0" y="186"/>
                    <a:pt x="15" y="190"/>
                  </a:cubicBezTo>
                  <a:cubicBezTo>
                    <a:pt x="29" y="195"/>
                    <a:pt x="22" y="208"/>
                    <a:pt x="22" y="208"/>
                  </a:cubicBezTo>
                  <a:cubicBezTo>
                    <a:pt x="22" y="208"/>
                    <a:pt x="22" y="243"/>
                    <a:pt x="32" y="247"/>
                  </a:cubicBezTo>
                  <a:cubicBezTo>
                    <a:pt x="33" y="247"/>
                    <a:pt x="33" y="247"/>
                    <a:pt x="33" y="247"/>
                  </a:cubicBezTo>
                  <a:cubicBezTo>
                    <a:pt x="44" y="231"/>
                    <a:pt x="57" y="225"/>
                    <a:pt x="57" y="225"/>
                  </a:cubicBezTo>
                  <a:cubicBezTo>
                    <a:pt x="63" y="225"/>
                    <a:pt x="73" y="225"/>
                    <a:pt x="73" y="217"/>
                  </a:cubicBezTo>
                  <a:cubicBezTo>
                    <a:pt x="73" y="209"/>
                    <a:pt x="82" y="205"/>
                    <a:pt x="84" y="205"/>
                  </a:cubicBezTo>
                  <a:cubicBezTo>
                    <a:pt x="86" y="204"/>
                    <a:pt x="102" y="202"/>
                    <a:pt x="112" y="203"/>
                  </a:cubicBezTo>
                  <a:cubicBezTo>
                    <a:pt x="121" y="204"/>
                    <a:pt x="129" y="205"/>
                    <a:pt x="129" y="205"/>
                  </a:cubicBezTo>
                  <a:cubicBezTo>
                    <a:pt x="135" y="199"/>
                    <a:pt x="135" y="199"/>
                    <a:pt x="135" y="199"/>
                  </a:cubicBezTo>
                  <a:cubicBezTo>
                    <a:pt x="151" y="173"/>
                    <a:pt x="180" y="180"/>
                    <a:pt x="180" y="180"/>
                  </a:cubicBezTo>
                  <a:cubicBezTo>
                    <a:pt x="179" y="168"/>
                    <a:pt x="185" y="163"/>
                    <a:pt x="185" y="163"/>
                  </a:cubicBezTo>
                  <a:cubicBezTo>
                    <a:pt x="203" y="154"/>
                    <a:pt x="224" y="120"/>
                    <a:pt x="224" y="120"/>
                  </a:cubicBezTo>
                  <a:cubicBezTo>
                    <a:pt x="234" y="117"/>
                    <a:pt x="240" y="104"/>
                    <a:pt x="240" y="104"/>
                  </a:cubicBez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94" name="heyuan">
              <a:hlinkClick r:id="" action="ppaction://macro?name=Slide2.heyuan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2638424" y="2946395"/>
              <a:ext cx="730250" cy="960436"/>
            </a:xfrm>
            <a:custGeom>
              <a:avLst/>
              <a:gdLst>
                <a:gd name="T0" fmla="*/ 181 w 211"/>
                <a:gd name="T1" fmla="*/ 237 h 264"/>
                <a:gd name="T2" fmla="*/ 189 w 211"/>
                <a:gd name="T3" fmla="*/ 225 h 264"/>
                <a:gd name="T4" fmla="*/ 191 w 211"/>
                <a:gd name="T5" fmla="*/ 221 h 264"/>
                <a:gd name="T6" fmla="*/ 191 w 211"/>
                <a:gd name="T7" fmla="*/ 221 h 264"/>
                <a:gd name="T8" fmla="*/ 181 w 211"/>
                <a:gd name="T9" fmla="*/ 182 h 264"/>
                <a:gd name="T10" fmla="*/ 174 w 211"/>
                <a:gd name="T11" fmla="*/ 164 h 264"/>
                <a:gd name="T12" fmla="*/ 174 w 211"/>
                <a:gd name="T13" fmla="*/ 140 h 264"/>
                <a:gd name="T14" fmla="*/ 179 w 211"/>
                <a:gd name="T15" fmla="*/ 106 h 264"/>
                <a:gd name="T16" fmla="*/ 191 w 211"/>
                <a:gd name="T17" fmla="*/ 95 h 264"/>
                <a:gd name="T18" fmla="*/ 195 w 211"/>
                <a:gd name="T19" fmla="*/ 91 h 264"/>
                <a:gd name="T20" fmla="*/ 200 w 211"/>
                <a:gd name="T21" fmla="*/ 69 h 264"/>
                <a:gd name="T22" fmla="*/ 190 w 211"/>
                <a:gd name="T23" fmla="*/ 43 h 264"/>
                <a:gd name="T24" fmla="*/ 196 w 211"/>
                <a:gd name="T25" fmla="*/ 23 h 264"/>
                <a:gd name="T26" fmla="*/ 196 w 211"/>
                <a:gd name="T27" fmla="*/ 21 h 264"/>
                <a:gd name="T28" fmla="*/ 146 w 211"/>
                <a:gd name="T29" fmla="*/ 18 h 264"/>
                <a:gd name="T30" fmla="*/ 127 w 211"/>
                <a:gd name="T31" fmla="*/ 20 h 264"/>
                <a:gd name="T32" fmla="*/ 99 w 211"/>
                <a:gd name="T33" fmla="*/ 39 h 264"/>
                <a:gd name="T34" fmla="*/ 92 w 211"/>
                <a:gd name="T35" fmla="*/ 37 h 264"/>
                <a:gd name="T36" fmla="*/ 76 w 211"/>
                <a:gd name="T37" fmla="*/ 41 h 264"/>
                <a:gd name="T38" fmla="*/ 49 w 211"/>
                <a:gd name="T39" fmla="*/ 48 h 264"/>
                <a:gd name="T40" fmla="*/ 31 w 211"/>
                <a:gd name="T41" fmla="*/ 49 h 264"/>
                <a:gd name="T42" fmla="*/ 31 w 211"/>
                <a:gd name="T43" fmla="*/ 49 h 264"/>
                <a:gd name="T44" fmla="*/ 18 w 211"/>
                <a:gd name="T45" fmla="*/ 73 h 264"/>
                <a:gd name="T46" fmla="*/ 19 w 211"/>
                <a:gd name="T47" fmla="*/ 103 h 264"/>
                <a:gd name="T48" fmla="*/ 39 w 211"/>
                <a:gd name="T49" fmla="*/ 96 h 264"/>
                <a:gd name="T50" fmla="*/ 55 w 211"/>
                <a:gd name="T51" fmla="*/ 98 h 264"/>
                <a:gd name="T52" fmla="*/ 36 w 211"/>
                <a:gd name="T53" fmla="*/ 115 h 264"/>
                <a:gd name="T54" fmla="*/ 24 w 211"/>
                <a:gd name="T55" fmla="*/ 127 h 264"/>
                <a:gd name="T56" fmla="*/ 38 w 211"/>
                <a:gd name="T57" fmla="*/ 176 h 264"/>
                <a:gd name="T58" fmla="*/ 55 w 211"/>
                <a:gd name="T59" fmla="*/ 191 h 264"/>
                <a:gd name="T60" fmla="*/ 59 w 211"/>
                <a:gd name="T61" fmla="*/ 195 h 264"/>
                <a:gd name="T62" fmla="*/ 67 w 211"/>
                <a:gd name="T63" fmla="*/ 212 h 264"/>
                <a:gd name="T64" fmla="*/ 71 w 211"/>
                <a:gd name="T65" fmla="*/ 220 h 264"/>
                <a:gd name="T66" fmla="*/ 86 w 211"/>
                <a:gd name="T67" fmla="*/ 238 h 264"/>
                <a:gd name="T68" fmla="*/ 90 w 211"/>
                <a:gd name="T69" fmla="*/ 250 h 264"/>
                <a:gd name="T70" fmla="*/ 101 w 211"/>
                <a:gd name="T71" fmla="*/ 247 h 264"/>
                <a:gd name="T72" fmla="*/ 103 w 211"/>
                <a:gd name="T73" fmla="*/ 242 h 264"/>
                <a:gd name="T74" fmla="*/ 106 w 211"/>
                <a:gd name="T75" fmla="*/ 238 h 264"/>
                <a:gd name="T76" fmla="*/ 106 w 211"/>
                <a:gd name="T77" fmla="*/ 229 h 264"/>
                <a:gd name="T78" fmla="*/ 125 w 211"/>
                <a:gd name="T79" fmla="*/ 227 h 264"/>
                <a:gd name="T80" fmla="*/ 147 w 211"/>
                <a:gd name="T81" fmla="*/ 224 h 264"/>
                <a:gd name="T82" fmla="*/ 153 w 211"/>
                <a:gd name="T83" fmla="*/ 223 h 264"/>
                <a:gd name="T84" fmla="*/ 157 w 211"/>
                <a:gd name="T85" fmla="*/ 222 h 264"/>
                <a:gd name="T86" fmla="*/ 161 w 211"/>
                <a:gd name="T87" fmla="*/ 222 h 264"/>
                <a:gd name="T88" fmla="*/ 165 w 211"/>
                <a:gd name="T89" fmla="*/ 228 h 264"/>
                <a:gd name="T90" fmla="*/ 180 w 211"/>
                <a:gd name="T91" fmla="*/ 236 h 264"/>
                <a:gd name="T92" fmla="*/ 181 w 211"/>
                <a:gd name="T93" fmla="*/ 237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11" h="264">
                  <a:moveTo>
                    <a:pt x="181" y="237"/>
                  </a:moveTo>
                  <a:cubicBezTo>
                    <a:pt x="184" y="233"/>
                    <a:pt x="187" y="229"/>
                    <a:pt x="189" y="225"/>
                  </a:cubicBezTo>
                  <a:cubicBezTo>
                    <a:pt x="190" y="223"/>
                    <a:pt x="190" y="223"/>
                    <a:pt x="191" y="221"/>
                  </a:cubicBezTo>
                  <a:cubicBezTo>
                    <a:pt x="191" y="221"/>
                    <a:pt x="191" y="221"/>
                    <a:pt x="191" y="221"/>
                  </a:cubicBezTo>
                  <a:cubicBezTo>
                    <a:pt x="181" y="217"/>
                    <a:pt x="181" y="182"/>
                    <a:pt x="181" y="182"/>
                  </a:cubicBezTo>
                  <a:cubicBezTo>
                    <a:pt x="181" y="182"/>
                    <a:pt x="188" y="169"/>
                    <a:pt x="174" y="164"/>
                  </a:cubicBezTo>
                  <a:cubicBezTo>
                    <a:pt x="159" y="160"/>
                    <a:pt x="167" y="153"/>
                    <a:pt x="174" y="140"/>
                  </a:cubicBezTo>
                  <a:cubicBezTo>
                    <a:pt x="182" y="127"/>
                    <a:pt x="179" y="106"/>
                    <a:pt x="179" y="106"/>
                  </a:cubicBezTo>
                  <a:cubicBezTo>
                    <a:pt x="187" y="106"/>
                    <a:pt x="191" y="95"/>
                    <a:pt x="191" y="95"/>
                  </a:cubicBezTo>
                  <a:cubicBezTo>
                    <a:pt x="195" y="91"/>
                    <a:pt x="195" y="91"/>
                    <a:pt x="195" y="91"/>
                  </a:cubicBezTo>
                  <a:cubicBezTo>
                    <a:pt x="211" y="93"/>
                    <a:pt x="200" y="69"/>
                    <a:pt x="200" y="69"/>
                  </a:cubicBezTo>
                  <a:cubicBezTo>
                    <a:pt x="200" y="69"/>
                    <a:pt x="200" y="53"/>
                    <a:pt x="190" y="43"/>
                  </a:cubicBezTo>
                  <a:cubicBezTo>
                    <a:pt x="181" y="32"/>
                    <a:pt x="196" y="23"/>
                    <a:pt x="196" y="23"/>
                  </a:cubicBezTo>
                  <a:cubicBezTo>
                    <a:pt x="196" y="21"/>
                    <a:pt x="196" y="21"/>
                    <a:pt x="196" y="21"/>
                  </a:cubicBezTo>
                  <a:cubicBezTo>
                    <a:pt x="194" y="12"/>
                    <a:pt x="184" y="0"/>
                    <a:pt x="146" y="18"/>
                  </a:cubicBezTo>
                  <a:cubicBezTo>
                    <a:pt x="127" y="20"/>
                    <a:pt x="127" y="20"/>
                    <a:pt x="127" y="20"/>
                  </a:cubicBezTo>
                  <a:cubicBezTo>
                    <a:pt x="127" y="20"/>
                    <a:pt x="108" y="24"/>
                    <a:pt x="99" y="39"/>
                  </a:cubicBezTo>
                  <a:cubicBezTo>
                    <a:pt x="92" y="37"/>
                    <a:pt x="92" y="37"/>
                    <a:pt x="92" y="37"/>
                  </a:cubicBezTo>
                  <a:cubicBezTo>
                    <a:pt x="92" y="37"/>
                    <a:pt x="81" y="33"/>
                    <a:pt x="76" y="41"/>
                  </a:cubicBezTo>
                  <a:cubicBezTo>
                    <a:pt x="76" y="41"/>
                    <a:pt x="65" y="38"/>
                    <a:pt x="49" y="48"/>
                  </a:cubicBezTo>
                  <a:cubicBezTo>
                    <a:pt x="49" y="48"/>
                    <a:pt x="39" y="52"/>
                    <a:pt x="31" y="49"/>
                  </a:cubicBezTo>
                  <a:cubicBezTo>
                    <a:pt x="31" y="49"/>
                    <a:pt x="31" y="49"/>
                    <a:pt x="31" y="49"/>
                  </a:cubicBezTo>
                  <a:cubicBezTo>
                    <a:pt x="31" y="49"/>
                    <a:pt x="37" y="66"/>
                    <a:pt x="18" y="73"/>
                  </a:cubicBezTo>
                  <a:cubicBezTo>
                    <a:pt x="0" y="80"/>
                    <a:pt x="11" y="98"/>
                    <a:pt x="19" y="103"/>
                  </a:cubicBezTo>
                  <a:cubicBezTo>
                    <a:pt x="28" y="107"/>
                    <a:pt x="36" y="107"/>
                    <a:pt x="39" y="96"/>
                  </a:cubicBezTo>
                  <a:cubicBezTo>
                    <a:pt x="39" y="96"/>
                    <a:pt x="62" y="84"/>
                    <a:pt x="55" y="98"/>
                  </a:cubicBezTo>
                  <a:cubicBezTo>
                    <a:pt x="48" y="112"/>
                    <a:pt x="36" y="115"/>
                    <a:pt x="36" y="115"/>
                  </a:cubicBezTo>
                  <a:cubicBezTo>
                    <a:pt x="36" y="115"/>
                    <a:pt x="25" y="113"/>
                    <a:pt x="24" y="127"/>
                  </a:cubicBezTo>
                  <a:cubicBezTo>
                    <a:pt x="22" y="141"/>
                    <a:pt x="19" y="170"/>
                    <a:pt x="38" y="176"/>
                  </a:cubicBezTo>
                  <a:cubicBezTo>
                    <a:pt x="56" y="182"/>
                    <a:pt x="50" y="181"/>
                    <a:pt x="55" y="191"/>
                  </a:cubicBezTo>
                  <a:cubicBezTo>
                    <a:pt x="59" y="195"/>
                    <a:pt x="59" y="195"/>
                    <a:pt x="59" y="195"/>
                  </a:cubicBezTo>
                  <a:cubicBezTo>
                    <a:pt x="59" y="195"/>
                    <a:pt x="79" y="191"/>
                    <a:pt x="67" y="212"/>
                  </a:cubicBezTo>
                  <a:cubicBezTo>
                    <a:pt x="67" y="212"/>
                    <a:pt x="54" y="220"/>
                    <a:pt x="71" y="220"/>
                  </a:cubicBezTo>
                  <a:cubicBezTo>
                    <a:pt x="71" y="220"/>
                    <a:pt x="82" y="228"/>
                    <a:pt x="86" y="238"/>
                  </a:cubicBezTo>
                  <a:cubicBezTo>
                    <a:pt x="90" y="248"/>
                    <a:pt x="90" y="250"/>
                    <a:pt x="90" y="250"/>
                  </a:cubicBezTo>
                  <a:cubicBezTo>
                    <a:pt x="90" y="250"/>
                    <a:pt x="99" y="264"/>
                    <a:pt x="101" y="247"/>
                  </a:cubicBezTo>
                  <a:cubicBezTo>
                    <a:pt x="103" y="242"/>
                    <a:pt x="103" y="242"/>
                    <a:pt x="103" y="242"/>
                  </a:cubicBezTo>
                  <a:cubicBezTo>
                    <a:pt x="106" y="238"/>
                    <a:pt x="106" y="238"/>
                    <a:pt x="106" y="238"/>
                  </a:cubicBezTo>
                  <a:cubicBezTo>
                    <a:pt x="106" y="229"/>
                    <a:pt x="106" y="229"/>
                    <a:pt x="106" y="229"/>
                  </a:cubicBezTo>
                  <a:cubicBezTo>
                    <a:pt x="125" y="227"/>
                    <a:pt x="125" y="227"/>
                    <a:pt x="125" y="227"/>
                  </a:cubicBezTo>
                  <a:cubicBezTo>
                    <a:pt x="125" y="227"/>
                    <a:pt x="133" y="218"/>
                    <a:pt x="147" y="224"/>
                  </a:cubicBezTo>
                  <a:cubicBezTo>
                    <a:pt x="153" y="223"/>
                    <a:pt x="153" y="223"/>
                    <a:pt x="153" y="223"/>
                  </a:cubicBezTo>
                  <a:cubicBezTo>
                    <a:pt x="157" y="222"/>
                    <a:pt x="157" y="222"/>
                    <a:pt x="157" y="222"/>
                  </a:cubicBezTo>
                  <a:cubicBezTo>
                    <a:pt x="161" y="222"/>
                    <a:pt x="161" y="222"/>
                    <a:pt x="161" y="222"/>
                  </a:cubicBezTo>
                  <a:cubicBezTo>
                    <a:pt x="165" y="228"/>
                    <a:pt x="165" y="228"/>
                    <a:pt x="165" y="228"/>
                  </a:cubicBezTo>
                  <a:cubicBezTo>
                    <a:pt x="180" y="236"/>
                    <a:pt x="180" y="236"/>
                    <a:pt x="180" y="236"/>
                  </a:cubicBezTo>
                  <a:lnTo>
                    <a:pt x="181" y="237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95" name="chaozhou">
              <a:hlinkClick r:id="" action="ppaction://macro?name=Slide2.chaozhou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3748087" y="3228970"/>
              <a:ext cx="484187" cy="509587"/>
            </a:xfrm>
            <a:custGeom>
              <a:avLst/>
              <a:gdLst>
                <a:gd name="T0" fmla="*/ 123 w 140"/>
                <a:gd name="T1" fmla="*/ 110 h 138"/>
                <a:gd name="T2" fmla="*/ 98 w 140"/>
                <a:gd name="T3" fmla="*/ 80 h 138"/>
                <a:gd name="T4" fmla="*/ 88 w 140"/>
                <a:gd name="T5" fmla="*/ 53 h 138"/>
                <a:gd name="T6" fmla="*/ 82 w 140"/>
                <a:gd name="T7" fmla="*/ 41 h 138"/>
                <a:gd name="T8" fmla="*/ 83 w 140"/>
                <a:gd name="T9" fmla="*/ 32 h 138"/>
                <a:gd name="T10" fmla="*/ 88 w 140"/>
                <a:gd name="T11" fmla="*/ 22 h 138"/>
                <a:gd name="T12" fmla="*/ 88 w 140"/>
                <a:gd name="T13" fmla="*/ 16 h 138"/>
                <a:gd name="T14" fmla="*/ 88 w 140"/>
                <a:gd name="T15" fmla="*/ 11 h 138"/>
                <a:gd name="T16" fmla="*/ 81 w 140"/>
                <a:gd name="T17" fmla="*/ 3 h 138"/>
                <a:gd name="T18" fmla="*/ 80 w 140"/>
                <a:gd name="T19" fmla="*/ 0 h 138"/>
                <a:gd name="T20" fmla="*/ 80 w 140"/>
                <a:gd name="T21" fmla="*/ 0 h 138"/>
                <a:gd name="T22" fmla="*/ 63 w 140"/>
                <a:gd name="T23" fmla="*/ 16 h 138"/>
                <a:gd name="T24" fmla="*/ 24 w 140"/>
                <a:gd name="T25" fmla="*/ 59 h 138"/>
                <a:gd name="T26" fmla="*/ 19 w 140"/>
                <a:gd name="T27" fmla="*/ 76 h 138"/>
                <a:gd name="T28" fmla="*/ 1 w 140"/>
                <a:gd name="T29" fmla="*/ 76 h 138"/>
                <a:gd name="T30" fmla="*/ 0 w 140"/>
                <a:gd name="T31" fmla="*/ 77 h 138"/>
                <a:gd name="T32" fmla="*/ 11 w 140"/>
                <a:gd name="T33" fmla="*/ 88 h 138"/>
                <a:gd name="T34" fmla="*/ 29 w 140"/>
                <a:gd name="T35" fmla="*/ 111 h 138"/>
                <a:gd name="T36" fmla="*/ 46 w 140"/>
                <a:gd name="T37" fmla="*/ 130 h 138"/>
                <a:gd name="T38" fmla="*/ 47 w 140"/>
                <a:gd name="T39" fmla="*/ 128 h 138"/>
                <a:gd name="T40" fmla="*/ 50 w 140"/>
                <a:gd name="T41" fmla="*/ 114 h 138"/>
                <a:gd name="T42" fmla="*/ 52 w 140"/>
                <a:gd name="T43" fmla="*/ 109 h 138"/>
                <a:gd name="T44" fmla="*/ 72 w 140"/>
                <a:gd name="T45" fmla="*/ 95 h 138"/>
                <a:gd name="T46" fmla="*/ 83 w 140"/>
                <a:gd name="T47" fmla="*/ 101 h 138"/>
                <a:gd name="T48" fmla="*/ 81 w 140"/>
                <a:gd name="T49" fmla="*/ 121 h 138"/>
                <a:gd name="T50" fmla="*/ 81 w 140"/>
                <a:gd name="T51" fmla="*/ 124 h 138"/>
                <a:gd name="T52" fmla="*/ 81 w 140"/>
                <a:gd name="T53" fmla="*/ 122 h 138"/>
                <a:gd name="T54" fmla="*/ 83 w 140"/>
                <a:gd name="T55" fmla="*/ 121 h 138"/>
                <a:gd name="T56" fmla="*/ 92 w 140"/>
                <a:gd name="T57" fmla="*/ 122 h 138"/>
                <a:gd name="T58" fmla="*/ 95 w 140"/>
                <a:gd name="T59" fmla="*/ 122 h 138"/>
                <a:gd name="T60" fmla="*/ 92 w 140"/>
                <a:gd name="T61" fmla="*/ 128 h 138"/>
                <a:gd name="T62" fmla="*/ 84 w 140"/>
                <a:gd name="T63" fmla="*/ 135 h 138"/>
                <a:gd name="T64" fmla="*/ 90 w 140"/>
                <a:gd name="T65" fmla="*/ 137 h 138"/>
                <a:gd name="T66" fmla="*/ 100 w 140"/>
                <a:gd name="T67" fmla="*/ 137 h 138"/>
                <a:gd name="T68" fmla="*/ 108 w 140"/>
                <a:gd name="T69" fmla="*/ 138 h 138"/>
                <a:gd name="T70" fmla="*/ 115 w 140"/>
                <a:gd name="T71" fmla="*/ 135 h 138"/>
                <a:gd name="T72" fmla="*/ 115 w 140"/>
                <a:gd name="T73" fmla="*/ 129 h 138"/>
                <a:gd name="T74" fmla="*/ 140 w 140"/>
                <a:gd name="T75" fmla="*/ 132 h 138"/>
                <a:gd name="T76" fmla="*/ 123 w 140"/>
                <a:gd name="T77" fmla="*/ 11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40" h="138">
                  <a:moveTo>
                    <a:pt x="123" y="110"/>
                  </a:moveTo>
                  <a:cubicBezTo>
                    <a:pt x="98" y="80"/>
                    <a:pt x="98" y="80"/>
                    <a:pt x="98" y="80"/>
                  </a:cubicBezTo>
                  <a:cubicBezTo>
                    <a:pt x="88" y="53"/>
                    <a:pt x="88" y="53"/>
                    <a:pt x="88" y="53"/>
                  </a:cubicBezTo>
                  <a:cubicBezTo>
                    <a:pt x="88" y="53"/>
                    <a:pt x="82" y="43"/>
                    <a:pt x="82" y="41"/>
                  </a:cubicBezTo>
                  <a:cubicBezTo>
                    <a:pt x="82" y="39"/>
                    <a:pt x="83" y="32"/>
                    <a:pt x="83" y="32"/>
                  </a:cubicBezTo>
                  <a:cubicBezTo>
                    <a:pt x="88" y="22"/>
                    <a:pt x="88" y="22"/>
                    <a:pt x="88" y="22"/>
                  </a:cubicBezTo>
                  <a:cubicBezTo>
                    <a:pt x="88" y="16"/>
                    <a:pt x="88" y="16"/>
                    <a:pt x="88" y="16"/>
                  </a:cubicBezTo>
                  <a:cubicBezTo>
                    <a:pt x="88" y="16"/>
                    <a:pt x="90" y="13"/>
                    <a:pt x="88" y="11"/>
                  </a:cubicBezTo>
                  <a:cubicBezTo>
                    <a:pt x="85" y="9"/>
                    <a:pt x="83" y="7"/>
                    <a:pt x="81" y="3"/>
                  </a:cubicBezTo>
                  <a:cubicBezTo>
                    <a:pt x="81" y="2"/>
                    <a:pt x="81" y="1"/>
                    <a:pt x="80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0" y="0"/>
                    <a:pt x="74" y="14"/>
                    <a:pt x="63" y="16"/>
                  </a:cubicBezTo>
                  <a:cubicBezTo>
                    <a:pt x="63" y="16"/>
                    <a:pt x="43" y="51"/>
                    <a:pt x="24" y="59"/>
                  </a:cubicBezTo>
                  <a:cubicBezTo>
                    <a:pt x="24" y="59"/>
                    <a:pt x="18" y="64"/>
                    <a:pt x="19" y="76"/>
                  </a:cubicBezTo>
                  <a:cubicBezTo>
                    <a:pt x="19" y="76"/>
                    <a:pt x="11" y="74"/>
                    <a:pt x="1" y="76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11" y="88"/>
                    <a:pt x="11" y="88"/>
                    <a:pt x="11" y="88"/>
                  </a:cubicBezTo>
                  <a:cubicBezTo>
                    <a:pt x="11" y="88"/>
                    <a:pt x="28" y="94"/>
                    <a:pt x="29" y="111"/>
                  </a:cubicBezTo>
                  <a:cubicBezTo>
                    <a:pt x="29" y="111"/>
                    <a:pt x="29" y="126"/>
                    <a:pt x="46" y="130"/>
                  </a:cubicBezTo>
                  <a:cubicBezTo>
                    <a:pt x="47" y="128"/>
                    <a:pt x="47" y="128"/>
                    <a:pt x="47" y="128"/>
                  </a:cubicBezTo>
                  <a:cubicBezTo>
                    <a:pt x="49" y="126"/>
                    <a:pt x="51" y="121"/>
                    <a:pt x="50" y="114"/>
                  </a:cubicBezTo>
                  <a:cubicBezTo>
                    <a:pt x="52" y="109"/>
                    <a:pt x="52" y="109"/>
                    <a:pt x="52" y="109"/>
                  </a:cubicBezTo>
                  <a:cubicBezTo>
                    <a:pt x="72" y="95"/>
                    <a:pt x="72" y="95"/>
                    <a:pt x="72" y="95"/>
                  </a:cubicBezTo>
                  <a:cubicBezTo>
                    <a:pt x="83" y="101"/>
                    <a:pt x="83" y="101"/>
                    <a:pt x="83" y="101"/>
                  </a:cubicBezTo>
                  <a:cubicBezTo>
                    <a:pt x="81" y="121"/>
                    <a:pt x="81" y="121"/>
                    <a:pt x="81" y="121"/>
                  </a:cubicBezTo>
                  <a:cubicBezTo>
                    <a:pt x="81" y="124"/>
                    <a:pt x="81" y="124"/>
                    <a:pt x="81" y="124"/>
                  </a:cubicBezTo>
                  <a:cubicBezTo>
                    <a:pt x="81" y="122"/>
                    <a:pt x="81" y="122"/>
                    <a:pt x="81" y="122"/>
                  </a:cubicBezTo>
                  <a:cubicBezTo>
                    <a:pt x="81" y="122"/>
                    <a:pt x="81" y="120"/>
                    <a:pt x="83" y="121"/>
                  </a:cubicBezTo>
                  <a:cubicBezTo>
                    <a:pt x="86" y="122"/>
                    <a:pt x="92" y="122"/>
                    <a:pt x="92" y="122"/>
                  </a:cubicBezTo>
                  <a:cubicBezTo>
                    <a:pt x="95" y="122"/>
                    <a:pt x="95" y="122"/>
                    <a:pt x="95" y="122"/>
                  </a:cubicBezTo>
                  <a:cubicBezTo>
                    <a:pt x="95" y="122"/>
                    <a:pt x="94" y="127"/>
                    <a:pt x="92" y="128"/>
                  </a:cubicBezTo>
                  <a:cubicBezTo>
                    <a:pt x="90" y="130"/>
                    <a:pt x="84" y="135"/>
                    <a:pt x="84" y="135"/>
                  </a:cubicBezTo>
                  <a:cubicBezTo>
                    <a:pt x="90" y="137"/>
                    <a:pt x="90" y="137"/>
                    <a:pt x="90" y="137"/>
                  </a:cubicBezTo>
                  <a:cubicBezTo>
                    <a:pt x="90" y="137"/>
                    <a:pt x="95" y="137"/>
                    <a:pt x="100" y="137"/>
                  </a:cubicBezTo>
                  <a:cubicBezTo>
                    <a:pt x="104" y="138"/>
                    <a:pt x="108" y="138"/>
                    <a:pt x="108" y="138"/>
                  </a:cubicBezTo>
                  <a:cubicBezTo>
                    <a:pt x="115" y="135"/>
                    <a:pt x="115" y="135"/>
                    <a:pt x="115" y="135"/>
                  </a:cubicBezTo>
                  <a:cubicBezTo>
                    <a:pt x="115" y="129"/>
                    <a:pt x="115" y="129"/>
                    <a:pt x="115" y="129"/>
                  </a:cubicBezTo>
                  <a:cubicBezTo>
                    <a:pt x="140" y="132"/>
                    <a:pt x="140" y="132"/>
                    <a:pt x="140" y="132"/>
                  </a:cubicBezTo>
                  <a:lnTo>
                    <a:pt x="123" y="11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96" name="jieyang">
              <a:hlinkClick r:id="" action="ppaction://macro?name=Slide2.jieyang" highlightClick="1"/>
              <a:hlinkHover r:id="" action="ppaction://noaction" highlightClick="1"/>
            </p:cNvPr>
            <p:cNvSpPr>
              <a:spLocks noEditPoints="1"/>
            </p:cNvSpPr>
            <p:nvPr/>
          </p:nvSpPr>
          <p:spPr bwMode="auto">
            <a:xfrm>
              <a:off x="3368674" y="3519482"/>
              <a:ext cx="669925" cy="501649"/>
            </a:xfrm>
            <a:custGeom>
              <a:avLst/>
              <a:gdLst>
                <a:gd name="T0" fmla="*/ 180 w 191"/>
                <a:gd name="T1" fmla="*/ 19 h 139"/>
                <a:gd name="T2" fmla="*/ 160 w 191"/>
                <a:gd name="T3" fmla="*/ 33 h 139"/>
                <a:gd name="T4" fmla="*/ 158 w 191"/>
                <a:gd name="T5" fmla="*/ 38 h 139"/>
                <a:gd name="T6" fmla="*/ 155 w 191"/>
                <a:gd name="T7" fmla="*/ 53 h 139"/>
                <a:gd name="T8" fmla="*/ 154 w 191"/>
                <a:gd name="T9" fmla="*/ 53 h 139"/>
                <a:gd name="T10" fmla="*/ 137 w 191"/>
                <a:gd name="T11" fmla="*/ 35 h 139"/>
                <a:gd name="T12" fmla="*/ 118 w 191"/>
                <a:gd name="T13" fmla="*/ 12 h 139"/>
                <a:gd name="T14" fmla="*/ 108 w 191"/>
                <a:gd name="T15" fmla="*/ 0 h 139"/>
                <a:gd name="T16" fmla="*/ 108 w 191"/>
                <a:gd name="T17" fmla="*/ 0 h 139"/>
                <a:gd name="T18" fmla="*/ 82 w 191"/>
                <a:gd name="T19" fmla="*/ 19 h 139"/>
                <a:gd name="T20" fmla="*/ 75 w 191"/>
                <a:gd name="T21" fmla="*/ 24 h 139"/>
                <a:gd name="T22" fmla="*/ 58 w 191"/>
                <a:gd name="T23" fmla="*/ 23 h 139"/>
                <a:gd name="T24" fmla="*/ 31 w 191"/>
                <a:gd name="T25" fmla="*/ 24 h 139"/>
                <a:gd name="T26" fmla="*/ 20 w 191"/>
                <a:gd name="T27" fmla="*/ 37 h 139"/>
                <a:gd name="T28" fmla="*/ 3 w 191"/>
                <a:gd name="T29" fmla="*/ 44 h 139"/>
                <a:gd name="T30" fmla="*/ 0 w 191"/>
                <a:gd name="T31" fmla="*/ 46 h 139"/>
                <a:gd name="T32" fmla="*/ 0 w 191"/>
                <a:gd name="T33" fmla="*/ 47 h 139"/>
                <a:gd name="T34" fmla="*/ 20 w 191"/>
                <a:gd name="T35" fmla="*/ 67 h 139"/>
                <a:gd name="T36" fmla="*/ 24 w 191"/>
                <a:gd name="T37" fmla="*/ 74 h 139"/>
                <a:gd name="T38" fmla="*/ 24 w 191"/>
                <a:gd name="T39" fmla="*/ 79 h 139"/>
                <a:gd name="T40" fmla="*/ 21 w 191"/>
                <a:gd name="T41" fmla="*/ 86 h 139"/>
                <a:gd name="T42" fmla="*/ 23 w 191"/>
                <a:gd name="T43" fmla="*/ 98 h 139"/>
                <a:gd name="T44" fmla="*/ 32 w 191"/>
                <a:gd name="T45" fmla="*/ 102 h 139"/>
                <a:gd name="T46" fmla="*/ 42 w 191"/>
                <a:gd name="T47" fmla="*/ 127 h 139"/>
                <a:gd name="T48" fmla="*/ 59 w 191"/>
                <a:gd name="T49" fmla="*/ 135 h 139"/>
                <a:gd name="T50" fmla="*/ 74 w 191"/>
                <a:gd name="T51" fmla="*/ 139 h 139"/>
                <a:gd name="T52" fmla="*/ 82 w 191"/>
                <a:gd name="T53" fmla="*/ 137 h 139"/>
                <a:gd name="T54" fmla="*/ 88 w 191"/>
                <a:gd name="T55" fmla="*/ 133 h 139"/>
                <a:gd name="T56" fmla="*/ 94 w 191"/>
                <a:gd name="T57" fmla="*/ 131 h 139"/>
                <a:gd name="T58" fmla="*/ 96 w 191"/>
                <a:gd name="T59" fmla="*/ 134 h 139"/>
                <a:gd name="T60" fmla="*/ 96 w 191"/>
                <a:gd name="T61" fmla="*/ 134 h 139"/>
                <a:gd name="T62" fmla="*/ 100 w 191"/>
                <a:gd name="T63" fmla="*/ 134 h 139"/>
                <a:gd name="T64" fmla="*/ 115 w 191"/>
                <a:gd name="T65" fmla="*/ 137 h 139"/>
                <a:gd name="T66" fmla="*/ 125 w 191"/>
                <a:gd name="T67" fmla="*/ 137 h 139"/>
                <a:gd name="T68" fmla="*/ 130 w 191"/>
                <a:gd name="T69" fmla="*/ 132 h 139"/>
                <a:gd name="T70" fmla="*/ 130 w 191"/>
                <a:gd name="T71" fmla="*/ 127 h 139"/>
                <a:gd name="T72" fmla="*/ 136 w 191"/>
                <a:gd name="T73" fmla="*/ 125 h 139"/>
                <a:gd name="T74" fmla="*/ 138 w 191"/>
                <a:gd name="T75" fmla="*/ 110 h 139"/>
                <a:gd name="T76" fmla="*/ 137 w 191"/>
                <a:gd name="T77" fmla="*/ 104 h 139"/>
                <a:gd name="T78" fmla="*/ 139 w 191"/>
                <a:gd name="T79" fmla="*/ 94 h 139"/>
                <a:gd name="T80" fmla="*/ 138 w 191"/>
                <a:gd name="T81" fmla="*/ 91 h 139"/>
                <a:gd name="T82" fmla="*/ 146 w 191"/>
                <a:gd name="T83" fmla="*/ 86 h 139"/>
                <a:gd name="T84" fmla="*/ 148 w 191"/>
                <a:gd name="T85" fmla="*/ 95 h 139"/>
                <a:gd name="T86" fmla="*/ 155 w 191"/>
                <a:gd name="T87" fmla="*/ 93 h 139"/>
                <a:gd name="T88" fmla="*/ 165 w 191"/>
                <a:gd name="T89" fmla="*/ 81 h 139"/>
                <a:gd name="T90" fmla="*/ 165 w 191"/>
                <a:gd name="T91" fmla="*/ 77 h 139"/>
                <a:gd name="T92" fmla="*/ 162 w 191"/>
                <a:gd name="T93" fmla="*/ 74 h 139"/>
                <a:gd name="T94" fmla="*/ 159 w 191"/>
                <a:gd name="T95" fmla="*/ 70 h 139"/>
                <a:gd name="T96" fmla="*/ 156 w 191"/>
                <a:gd name="T97" fmla="*/ 68 h 139"/>
                <a:gd name="T98" fmla="*/ 171 w 191"/>
                <a:gd name="T99" fmla="*/ 68 h 139"/>
                <a:gd name="T100" fmla="*/ 174 w 191"/>
                <a:gd name="T101" fmla="*/ 63 h 139"/>
                <a:gd name="T102" fmla="*/ 183 w 191"/>
                <a:gd name="T103" fmla="*/ 52 h 139"/>
                <a:gd name="T104" fmla="*/ 187 w 191"/>
                <a:gd name="T105" fmla="*/ 49 h 139"/>
                <a:gd name="T106" fmla="*/ 188 w 191"/>
                <a:gd name="T107" fmla="*/ 45 h 139"/>
                <a:gd name="T108" fmla="*/ 189 w 191"/>
                <a:gd name="T109" fmla="*/ 44 h 139"/>
                <a:gd name="T110" fmla="*/ 191 w 191"/>
                <a:gd name="T111" fmla="*/ 25 h 139"/>
                <a:gd name="T112" fmla="*/ 180 w 191"/>
                <a:gd name="T113" fmla="*/ 19 h 139"/>
                <a:gd name="T114" fmla="*/ 153 w 191"/>
                <a:gd name="T115" fmla="*/ 66 h 139"/>
                <a:gd name="T116" fmla="*/ 142 w 191"/>
                <a:gd name="T117" fmla="*/ 64 h 139"/>
                <a:gd name="T118" fmla="*/ 140 w 191"/>
                <a:gd name="T119" fmla="*/ 62 h 139"/>
                <a:gd name="T120" fmla="*/ 150 w 191"/>
                <a:gd name="T121" fmla="*/ 62 h 139"/>
                <a:gd name="T122" fmla="*/ 153 w 191"/>
                <a:gd name="T123" fmla="*/ 66 h 139"/>
                <a:gd name="T124" fmla="*/ 153 w 191"/>
                <a:gd name="T125" fmla="*/ 66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91" h="139">
                  <a:moveTo>
                    <a:pt x="180" y="19"/>
                  </a:moveTo>
                  <a:cubicBezTo>
                    <a:pt x="160" y="33"/>
                    <a:pt x="160" y="33"/>
                    <a:pt x="160" y="33"/>
                  </a:cubicBezTo>
                  <a:cubicBezTo>
                    <a:pt x="158" y="38"/>
                    <a:pt x="158" y="38"/>
                    <a:pt x="158" y="38"/>
                  </a:cubicBezTo>
                  <a:cubicBezTo>
                    <a:pt x="159" y="47"/>
                    <a:pt x="158" y="50"/>
                    <a:pt x="155" y="53"/>
                  </a:cubicBezTo>
                  <a:cubicBezTo>
                    <a:pt x="154" y="53"/>
                    <a:pt x="154" y="53"/>
                    <a:pt x="154" y="53"/>
                  </a:cubicBezTo>
                  <a:cubicBezTo>
                    <a:pt x="136" y="49"/>
                    <a:pt x="137" y="35"/>
                    <a:pt x="137" y="35"/>
                  </a:cubicBezTo>
                  <a:cubicBezTo>
                    <a:pt x="135" y="17"/>
                    <a:pt x="118" y="12"/>
                    <a:pt x="118" y="12"/>
                  </a:cubicBezTo>
                  <a:cubicBezTo>
                    <a:pt x="108" y="0"/>
                    <a:pt x="108" y="0"/>
                    <a:pt x="108" y="0"/>
                  </a:cubicBezTo>
                  <a:cubicBezTo>
                    <a:pt x="108" y="0"/>
                    <a:pt x="108" y="0"/>
                    <a:pt x="108" y="0"/>
                  </a:cubicBezTo>
                  <a:cubicBezTo>
                    <a:pt x="99" y="2"/>
                    <a:pt x="89" y="7"/>
                    <a:pt x="82" y="19"/>
                  </a:cubicBezTo>
                  <a:cubicBezTo>
                    <a:pt x="75" y="24"/>
                    <a:pt x="75" y="24"/>
                    <a:pt x="75" y="24"/>
                  </a:cubicBezTo>
                  <a:cubicBezTo>
                    <a:pt x="75" y="24"/>
                    <a:pt x="67" y="24"/>
                    <a:pt x="58" y="23"/>
                  </a:cubicBezTo>
                  <a:cubicBezTo>
                    <a:pt x="49" y="22"/>
                    <a:pt x="33" y="24"/>
                    <a:pt x="31" y="24"/>
                  </a:cubicBezTo>
                  <a:cubicBezTo>
                    <a:pt x="29" y="25"/>
                    <a:pt x="20" y="29"/>
                    <a:pt x="20" y="37"/>
                  </a:cubicBezTo>
                  <a:cubicBezTo>
                    <a:pt x="20" y="45"/>
                    <a:pt x="10" y="45"/>
                    <a:pt x="3" y="44"/>
                  </a:cubicBezTo>
                  <a:cubicBezTo>
                    <a:pt x="3" y="44"/>
                    <a:pt x="2" y="45"/>
                    <a:pt x="0" y="46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47"/>
                    <a:pt x="7" y="69"/>
                    <a:pt x="20" y="67"/>
                  </a:cubicBezTo>
                  <a:cubicBezTo>
                    <a:pt x="20" y="67"/>
                    <a:pt x="29" y="65"/>
                    <a:pt x="24" y="74"/>
                  </a:cubicBezTo>
                  <a:cubicBezTo>
                    <a:pt x="24" y="79"/>
                    <a:pt x="24" y="79"/>
                    <a:pt x="24" y="79"/>
                  </a:cubicBezTo>
                  <a:cubicBezTo>
                    <a:pt x="24" y="79"/>
                    <a:pt x="28" y="86"/>
                    <a:pt x="21" y="86"/>
                  </a:cubicBezTo>
                  <a:cubicBezTo>
                    <a:pt x="21" y="86"/>
                    <a:pt x="11" y="92"/>
                    <a:pt x="23" y="98"/>
                  </a:cubicBezTo>
                  <a:cubicBezTo>
                    <a:pt x="32" y="102"/>
                    <a:pt x="32" y="102"/>
                    <a:pt x="32" y="102"/>
                  </a:cubicBezTo>
                  <a:cubicBezTo>
                    <a:pt x="32" y="102"/>
                    <a:pt x="44" y="102"/>
                    <a:pt x="42" y="127"/>
                  </a:cubicBezTo>
                  <a:cubicBezTo>
                    <a:pt x="42" y="127"/>
                    <a:pt x="49" y="135"/>
                    <a:pt x="59" y="135"/>
                  </a:cubicBezTo>
                  <a:cubicBezTo>
                    <a:pt x="74" y="139"/>
                    <a:pt x="74" y="139"/>
                    <a:pt x="74" y="139"/>
                  </a:cubicBezTo>
                  <a:cubicBezTo>
                    <a:pt x="82" y="137"/>
                    <a:pt x="82" y="137"/>
                    <a:pt x="82" y="137"/>
                  </a:cubicBezTo>
                  <a:cubicBezTo>
                    <a:pt x="88" y="133"/>
                    <a:pt x="88" y="133"/>
                    <a:pt x="88" y="133"/>
                  </a:cubicBezTo>
                  <a:cubicBezTo>
                    <a:pt x="94" y="131"/>
                    <a:pt x="94" y="131"/>
                    <a:pt x="94" y="131"/>
                  </a:cubicBezTo>
                  <a:cubicBezTo>
                    <a:pt x="96" y="134"/>
                    <a:pt x="96" y="134"/>
                    <a:pt x="96" y="134"/>
                  </a:cubicBezTo>
                  <a:cubicBezTo>
                    <a:pt x="96" y="134"/>
                    <a:pt x="96" y="134"/>
                    <a:pt x="96" y="134"/>
                  </a:cubicBezTo>
                  <a:cubicBezTo>
                    <a:pt x="100" y="134"/>
                    <a:pt x="100" y="134"/>
                    <a:pt x="100" y="134"/>
                  </a:cubicBezTo>
                  <a:cubicBezTo>
                    <a:pt x="115" y="137"/>
                    <a:pt x="115" y="137"/>
                    <a:pt x="115" y="137"/>
                  </a:cubicBezTo>
                  <a:cubicBezTo>
                    <a:pt x="125" y="137"/>
                    <a:pt x="125" y="137"/>
                    <a:pt x="125" y="137"/>
                  </a:cubicBezTo>
                  <a:cubicBezTo>
                    <a:pt x="130" y="132"/>
                    <a:pt x="130" y="132"/>
                    <a:pt x="130" y="132"/>
                  </a:cubicBezTo>
                  <a:cubicBezTo>
                    <a:pt x="130" y="127"/>
                    <a:pt x="130" y="127"/>
                    <a:pt x="130" y="127"/>
                  </a:cubicBezTo>
                  <a:cubicBezTo>
                    <a:pt x="136" y="125"/>
                    <a:pt x="136" y="125"/>
                    <a:pt x="136" y="125"/>
                  </a:cubicBezTo>
                  <a:cubicBezTo>
                    <a:pt x="136" y="125"/>
                    <a:pt x="142" y="121"/>
                    <a:pt x="138" y="110"/>
                  </a:cubicBezTo>
                  <a:cubicBezTo>
                    <a:pt x="137" y="104"/>
                    <a:pt x="137" y="104"/>
                    <a:pt x="137" y="104"/>
                  </a:cubicBezTo>
                  <a:cubicBezTo>
                    <a:pt x="137" y="104"/>
                    <a:pt x="146" y="95"/>
                    <a:pt x="139" y="94"/>
                  </a:cubicBezTo>
                  <a:cubicBezTo>
                    <a:pt x="138" y="91"/>
                    <a:pt x="138" y="91"/>
                    <a:pt x="138" y="91"/>
                  </a:cubicBezTo>
                  <a:cubicBezTo>
                    <a:pt x="146" y="86"/>
                    <a:pt x="146" y="86"/>
                    <a:pt x="146" y="86"/>
                  </a:cubicBezTo>
                  <a:cubicBezTo>
                    <a:pt x="148" y="95"/>
                    <a:pt x="148" y="95"/>
                    <a:pt x="148" y="95"/>
                  </a:cubicBezTo>
                  <a:cubicBezTo>
                    <a:pt x="155" y="93"/>
                    <a:pt x="155" y="93"/>
                    <a:pt x="155" y="93"/>
                  </a:cubicBezTo>
                  <a:cubicBezTo>
                    <a:pt x="165" y="81"/>
                    <a:pt x="165" y="81"/>
                    <a:pt x="165" y="81"/>
                  </a:cubicBezTo>
                  <a:cubicBezTo>
                    <a:pt x="165" y="77"/>
                    <a:pt x="165" y="77"/>
                    <a:pt x="165" y="77"/>
                  </a:cubicBezTo>
                  <a:cubicBezTo>
                    <a:pt x="162" y="74"/>
                    <a:pt x="162" y="74"/>
                    <a:pt x="162" y="74"/>
                  </a:cubicBezTo>
                  <a:cubicBezTo>
                    <a:pt x="159" y="70"/>
                    <a:pt x="159" y="70"/>
                    <a:pt x="159" y="70"/>
                  </a:cubicBezTo>
                  <a:cubicBezTo>
                    <a:pt x="159" y="70"/>
                    <a:pt x="157" y="69"/>
                    <a:pt x="156" y="68"/>
                  </a:cubicBezTo>
                  <a:cubicBezTo>
                    <a:pt x="159" y="70"/>
                    <a:pt x="164" y="70"/>
                    <a:pt x="171" y="68"/>
                  </a:cubicBezTo>
                  <a:cubicBezTo>
                    <a:pt x="174" y="63"/>
                    <a:pt x="174" y="63"/>
                    <a:pt x="174" y="63"/>
                  </a:cubicBezTo>
                  <a:cubicBezTo>
                    <a:pt x="183" y="52"/>
                    <a:pt x="183" y="52"/>
                    <a:pt x="183" y="52"/>
                  </a:cubicBezTo>
                  <a:cubicBezTo>
                    <a:pt x="187" y="49"/>
                    <a:pt x="187" y="49"/>
                    <a:pt x="187" y="49"/>
                  </a:cubicBezTo>
                  <a:cubicBezTo>
                    <a:pt x="188" y="45"/>
                    <a:pt x="188" y="45"/>
                    <a:pt x="188" y="45"/>
                  </a:cubicBezTo>
                  <a:cubicBezTo>
                    <a:pt x="188" y="45"/>
                    <a:pt x="188" y="44"/>
                    <a:pt x="189" y="44"/>
                  </a:cubicBezTo>
                  <a:cubicBezTo>
                    <a:pt x="191" y="25"/>
                    <a:pt x="191" y="25"/>
                    <a:pt x="191" y="25"/>
                  </a:cubicBezTo>
                  <a:lnTo>
                    <a:pt x="180" y="19"/>
                  </a:lnTo>
                  <a:close/>
                  <a:moveTo>
                    <a:pt x="153" y="66"/>
                  </a:moveTo>
                  <a:cubicBezTo>
                    <a:pt x="151" y="66"/>
                    <a:pt x="142" y="64"/>
                    <a:pt x="142" y="64"/>
                  </a:cubicBezTo>
                  <a:cubicBezTo>
                    <a:pt x="140" y="62"/>
                    <a:pt x="140" y="62"/>
                    <a:pt x="140" y="62"/>
                  </a:cubicBezTo>
                  <a:cubicBezTo>
                    <a:pt x="150" y="62"/>
                    <a:pt x="150" y="62"/>
                    <a:pt x="150" y="62"/>
                  </a:cubicBezTo>
                  <a:cubicBezTo>
                    <a:pt x="150" y="62"/>
                    <a:pt x="151" y="64"/>
                    <a:pt x="153" y="66"/>
                  </a:cubicBezTo>
                  <a:cubicBezTo>
                    <a:pt x="153" y="66"/>
                    <a:pt x="153" y="66"/>
                    <a:pt x="153" y="66"/>
                  </a:cubicBez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97" name="shanwei">
              <a:hlinkClick r:id="" action="ppaction://macro?name=Slide2.shanwei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2973387" y="3686169"/>
              <a:ext cx="731837" cy="503237"/>
            </a:xfrm>
            <a:custGeom>
              <a:avLst/>
              <a:gdLst>
                <a:gd name="T0" fmla="*/ 211 w 211"/>
                <a:gd name="T1" fmla="*/ 88 h 138"/>
                <a:gd name="T2" fmla="*/ 208 w 211"/>
                <a:gd name="T3" fmla="*/ 85 h 138"/>
                <a:gd name="T4" fmla="*/ 203 w 211"/>
                <a:gd name="T5" fmla="*/ 87 h 138"/>
                <a:gd name="T6" fmla="*/ 197 w 211"/>
                <a:gd name="T7" fmla="*/ 91 h 138"/>
                <a:gd name="T8" fmla="*/ 189 w 211"/>
                <a:gd name="T9" fmla="*/ 93 h 138"/>
                <a:gd name="T10" fmla="*/ 173 w 211"/>
                <a:gd name="T11" fmla="*/ 89 h 138"/>
                <a:gd name="T12" fmla="*/ 157 w 211"/>
                <a:gd name="T13" fmla="*/ 81 h 138"/>
                <a:gd name="T14" fmla="*/ 147 w 211"/>
                <a:gd name="T15" fmla="*/ 56 h 138"/>
                <a:gd name="T16" fmla="*/ 138 w 211"/>
                <a:gd name="T17" fmla="*/ 52 h 138"/>
                <a:gd name="T18" fmla="*/ 136 w 211"/>
                <a:gd name="T19" fmla="*/ 40 h 138"/>
                <a:gd name="T20" fmla="*/ 139 w 211"/>
                <a:gd name="T21" fmla="*/ 33 h 138"/>
                <a:gd name="T22" fmla="*/ 138 w 211"/>
                <a:gd name="T23" fmla="*/ 28 h 138"/>
                <a:gd name="T24" fmla="*/ 134 w 211"/>
                <a:gd name="T25" fmla="*/ 21 h 138"/>
                <a:gd name="T26" fmla="*/ 114 w 211"/>
                <a:gd name="T27" fmla="*/ 0 h 138"/>
                <a:gd name="T28" fmla="*/ 114 w 211"/>
                <a:gd name="T29" fmla="*/ 1 h 138"/>
                <a:gd name="T30" fmla="*/ 91 w 211"/>
                <a:gd name="T31" fmla="*/ 24 h 138"/>
                <a:gd name="T32" fmla="*/ 56 w 211"/>
                <a:gd name="T33" fmla="*/ 70 h 138"/>
                <a:gd name="T34" fmla="*/ 19 w 211"/>
                <a:gd name="T35" fmla="*/ 88 h 138"/>
                <a:gd name="T36" fmla="*/ 16 w 211"/>
                <a:gd name="T37" fmla="*/ 114 h 138"/>
                <a:gd name="T38" fmla="*/ 26 w 211"/>
                <a:gd name="T39" fmla="*/ 127 h 138"/>
                <a:gd name="T40" fmla="*/ 27 w 211"/>
                <a:gd name="T41" fmla="*/ 127 h 138"/>
                <a:gd name="T42" fmla="*/ 29 w 211"/>
                <a:gd name="T43" fmla="*/ 120 h 138"/>
                <a:gd name="T44" fmla="*/ 31 w 211"/>
                <a:gd name="T45" fmla="*/ 117 h 138"/>
                <a:gd name="T46" fmla="*/ 44 w 211"/>
                <a:gd name="T47" fmla="*/ 119 h 138"/>
                <a:gd name="T48" fmla="*/ 50 w 211"/>
                <a:gd name="T49" fmla="*/ 113 h 138"/>
                <a:gd name="T50" fmla="*/ 69 w 211"/>
                <a:gd name="T51" fmla="*/ 107 h 138"/>
                <a:gd name="T52" fmla="*/ 69 w 211"/>
                <a:gd name="T53" fmla="*/ 110 h 138"/>
                <a:gd name="T54" fmla="*/ 60 w 211"/>
                <a:gd name="T55" fmla="*/ 117 h 138"/>
                <a:gd name="T56" fmla="*/ 60 w 211"/>
                <a:gd name="T57" fmla="*/ 120 h 138"/>
                <a:gd name="T58" fmla="*/ 75 w 211"/>
                <a:gd name="T59" fmla="*/ 134 h 138"/>
                <a:gd name="T60" fmla="*/ 105 w 211"/>
                <a:gd name="T61" fmla="*/ 138 h 138"/>
                <a:gd name="T62" fmla="*/ 104 w 211"/>
                <a:gd name="T63" fmla="*/ 125 h 138"/>
                <a:gd name="T64" fmla="*/ 102 w 211"/>
                <a:gd name="T65" fmla="*/ 122 h 138"/>
                <a:gd name="T66" fmla="*/ 129 w 211"/>
                <a:gd name="T67" fmla="*/ 99 h 138"/>
                <a:gd name="T68" fmla="*/ 129 w 211"/>
                <a:gd name="T69" fmla="*/ 108 h 138"/>
                <a:gd name="T70" fmla="*/ 144 w 211"/>
                <a:gd name="T71" fmla="*/ 125 h 138"/>
                <a:gd name="T72" fmla="*/ 158 w 211"/>
                <a:gd name="T73" fmla="*/ 118 h 138"/>
                <a:gd name="T74" fmla="*/ 173 w 211"/>
                <a:gd name="T75" fmla="*/ 111 h 138"/>
                <a:gd name="T76" fmla="*/ 179 w 211"/>
                <a:gd name="T77" fmla="*/ 99 h 138"/>
                <a:gd name="T78" fmla="*/ 178 w 211"/>
                <a:gd name="T79" fmla="*/ 96 h 138"/>
                <a:gd name="T80" fmla="*/ 180 w 211"/>
                <a:gd name="T81" fmla="*/ 96 h 138"/>
                <a:gd name="T82" fmla="*/ 187 w 211"/>
                <a:gd name="T83" fmla="*/ 97 h 138"/>
                <a:gd name="T84" fmla="*/ 191 w 211"/>
                <a:gd name="T85" fmla="*/ 98 h 138"/>
                <a:gd name="T86" fmla="*/ 190 w 211"/>
                <a:gd name="T87" fmla="*/ 101 h 138"/>
                <a:gd name="T88" fmla="*/ 192 w 211"/>
                <a:gd name="T89" fmla="*/ 109 h 138"/>
                <a:gd name="T90" fmla="*/ 211 w 211"/>
                <a:gd name="T91" fmla="*/ 8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11" h="138">
                  <a:moveTo>
                    <a:pt x="211" y="88"/>
                  </a:moveTo>
                  <a:cubicBezTo>
                    <a:pt x="208" y="85"/>
                    <a:pt x="208" y="85"/>
                    <a:pt x="208" y="85"/>
                  </a:cubicBezTo>
                  <a:cubicBezTo>
                    <a:pt x="203" y="87"/>
                    <a:pt x="203" y="87"/>
                    <a:pt x="203" y="87"/>
                  </a:cubicBezTo>
                  <a:cubicBezTo>
                    <a:pt x="197" y="91"/>
                    <a:pt x="197" y="91"/>
                    <a:pt x="197" y="91"/>
                  </a:cubicBezTo>
                  <a:cubicBezTo>
                    <a:pt x="189" y="93"/>
                    <a:pt x="189" y="93"/>
                    <a:pt x="189" y="93"/>
                  </a:cubicBezTo>
                  <a:cubicBezTo>
                    <a:pt x="173" y="89"/>
                    <a:pt x="173" y="89"/>
                    <a:pt x="173" y="89"/>
                  </a:cubicBezTo>
                  <a:cubicBezTo>
                    <a:pt x="164" y="89"/>
                    <a:pt x="157" y="81"/>
                    <a:pt x="157" y="81"/>
                  </a:cubicBezTo>
                  <a:cubicBezTo>
                    <a:pt x="159" y="56"/>
                    <a:pt x="147" y="56"/>
                    <a:pt x="147" y="56"/>
                  </a:cubicBezTo>
                  <a:cubicBezTo>
                    <a:pt x="138" y="52"/>
                    <a:pt x="138" y="52"/>
                    <a:pt x="138" y="52"/>
                  </a:cubicBezTo>
                  <a:cubicBezTo>
                    <a:pt x="126" y="46"/>
                    <a:pt x="136" y="40"/>
                    <a:pt x="136" y="40"/>
                  </a:cubicBezTo>
                  <a:cubicBezTo>
                    <a:pt x="143" y="40"/>
                    <a:pt x="139" y="33"/>
                    <a:pt x="139" y="33"/>
                  </a:cubicBezTo>
                  <a:cubicBezTo>
                    <a:pt x="138" y="28"/>
                    <a:pt x="138" y="28"/>
                    <a:pt x="138" y="28"/>
                  </a:cubicBezTo>
                  <a:cubicBezTo>
                    <a:pt x="144" y="19"/>
                    <a:pt x="134" y="21"/>
                    <a:pt x="134" y="21"/>
                  </a:cubicBezTo>
                  <a:cubicBezTo>
                    <a:pt x="122" y="23"/>
                    <a:pt x="114" y="0"/>
                    <a:pt x="114" y="0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08" y="4"/>
                    <a:pt x="99" y="11"/>
                    <a:pt x="91" y="24"/>
                  </a:cubicBezTo>
                  <a:cubicBezTo>
                    <a:pt x="79" y="44"/>
                    <a:pt x="56" y="70"/>
                    <a:pt x="56" y="70"/>
                  </a:cubicBezTo>
                  <a:cubicBezTo>
                    <a:pt x="56" y="70"/>
                    <a:pt x="41" y="81"/>
                    <a:pt x="19" y="88"/>
                  </a:cubicBezTo>
                  <a:cubicBezTo>
                    <a:pt x="19" y="88"/>
                    <a:pt x="0" y="91"/>
                    <a:pt x="16" y="114"/>
                  </a:cubicBezTo>
                  <a:cubicBezTo>
                    <a:pt x="26" y="127"/>
                    <a:pt x="26" y="127"/>
                    <a:pt x="26" y="127"/>
                  </a:cubicBezTo>
                  <a:cubicBezTo>
                    <a:pt x="27" y="127"/>
                    <a:pt x="27" y="127"/>
                    <a:pt x="27" y="127"/>
                  </a:cubicBezTo>
                  <a:cubicBezTo>
                    <a:pt x="28" y="125"/>
                    <a:pt x="28" y="123"/>
                    <a:pt x="29" y="120"/>
                  </a:cubicBezTo>
                  <a:cubicBezTo>
                    <a:pt x="31" y="117"/>
                    <a:pt x="31" y="117"/>
                    <a:pt x="31" y="117"/>
                  </a:cubicBezTo>
                  <a:cubicBezTo>
                    <a:pt x="44" y="119"/>
                    <a:pt x="44" y="119"/>
                    <a:pt x="44" y="119"/>
                  </a:cubicBezTo>
                  <a:cubicBezTo>
                    <a:pt x="44" y="119"/>
                    <a:pt x="50" y="125"/>
                    <a:pt x="50" y="113"/>
                  </a:cubicBezTo>
                  <a:cubicBezTo>
                    <a:pt x="50" y="113"/>
                    <a:pt x="62" y="113"/>
                    <a:pt x="69" y="107"/>
                  </a:cubicBezTo>
                  <a:cubicBezTo>
                    <a:pt x="69" y="110"/>
                    <a:pt x="69" y="110"/>
                    <a:pt x="69" y="110"/>
                  </a:cubicBezTo>
                  <a:cubicBezTo>
                    <a:pt x="69" y="110"/>
                    <a:pt x="65" y="116"/>
                    <a:pt x="60" y="117"/>
                  </a:cubicBezTo>
                  <a:cubicBezTo>
                    <a:pt x="60" y="120"/>
                    <a:pt x="60" y="120"/>
                    <a:pt x="60" y="120"/>
                  </a:cubicBezTo>
                  <a:cubicBezTo>
                    <a:pt x="60" y="120"/>
                    <a:pt x="76" y="114"/>
                    <a:pt x="75" y="134"/>
                  </a:cubicBezTo>
                  <a:cubicBezTo>
                    <a:pt x="75" y="134"/>
                    <a:pt x="96" y="135"/>
                    <a:pt x="105" y="138"/>
                  </a:cubicBezTo>
                  <a:cubicBezTo>
                    <a:pt x="105" y="138"/>
                    <a:pt x="118" y="137"/>
                    <a:pt x="104" y="125"/>
                  </a:cubicBezTo>
                  <a:cubicBezTo>
                    <a:pt x="102" y="122"/>
                    <a:pt x="102" y="122"/>
                    <a:pt x="102" y="122"/>
                  </a:cubicBezTo>
                  <a:cubicBezTo>
                    <a:pt x="102" y="122"/>
                    <a:pt x="132" y="85"/>
                    <a:pt x="129" y="99"/>
                  </a:cubicBezTo>
                  <a:cubicBezTo>
                    <a:pt x="129" y="99"/>
                    <a:pt x="119" y="106"/>
                    <a:pt x="129" y="108"/>
                  </a:cubicBezTo>
                  <a:cubicBezTo>
                    <a:pt x="140" y="110"/>
                    <a:pt x="146" y="116"/>
                    <a:pt x="144" y="125"/>
                  </a:cubicBezTo>
                  <a:cubicBezTo>
                    <a:pt x="158" y="118"/>
                    <a:pt x="158" y="118"/>
                    <a:pt x="158" y="118"/>
                  </a:cubicBezTo>
                  <a:cubicBezTo>
                    <a:pt x="173" y="111"/>
                    <a:pt x="173" y="111"/>
                    <a:pt x="173" y="111"/>
                  </a:cubicBezTo>
                  <a:cubicBezTo>
                    <a:pt x="173" y="111"/>
                    <a:pt x="190" y="106"/>
                    <a:pt x="179" y="99"/>
                  </a:cubicBezTo>
                  <a:cubicBezTo>
                    <a:pt x="178" y="96"/>
                    <a:pt x="178" y="96"/>
                    <a:pt x="178" y="96"/>
                  </a:cubicBezTo>
                  <a:cubicBezTo>
                    <a:pt x="180" y="96"/>
                    <a:pt x="180" y="96"/>
                    <a:pt x="180" y="96"/>
                  </a:cubicBezTo>
                  <a:cubicBezTo>
                    <a:pt x="187" y="97"/>
                    <a:pt x="187" y="97"/>
                    <a:pt x="187" y="97"/>
                  </a:cubicBezTo>
                  <a:cubicBezTo>
                    <a:pt x="191" y="98"/>
                    <a:pt x="191" y="98"/>
                    <a:pt x="191" y="98"/>
                  </a:cubicBezTo>
                  <a:cubicBezTo>
                    <a:pt x="190" y="101"/>
                    <a:pt x="190" y="101"/>
                    <a:pt x="190" y="101"/>
                  </a:cubicBezTo>
                  <a:cubicBezTo>
                    <a:pt x="190" y="101"/>
                    <a:pt x="181" y="112"/>
                    <a:pt x="192" y="109"/>
                  </a:cubicBezTo>
                  <a:cubicBezTo>
                    <a:pt x="211" y="88"/>
                    <a:pt x="211" y="88"/>
                    <a:pt x="211" y="88"/>
                  </a:cubicBez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98" name="Oval 40"/>
            <p:cNvSpPr>
              <a:spLocks noChangeArrowheads="1"/>
            </p:cNvSpPr>
            <p:nvPr/>
          </p:nvSpPr>
          <p:spPr bwMode="auto">
            <a:xfrm>
              <a:off x="3932237" y="3722682"/>
              <a:ext cx="26987" cy="25400"/>
            </a:xfrm>
            <a:prstGeom prst="ellipse">
              <a:avLst/>
            </a:prstGeom>
            <a:grpFill/>
            <a:ln w="9252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99" name="Oval 41"/>
            <p:cNvSpPr>
              <a:spLocks noChangeArrowheads="1"/>
            </p:cNvSpPr>
            <p:nvPr/>
          </p:nvSpPr>
          <p:spPr bwMode="auto">
            <a:xfrm>
              <a:off x="3916362" y="3705219"/>
              <a:ext cx="52387" cy="52388"/>
            </a:xfrm>
            <a:prstGeom prst="ellipse">
              <a:avLst/>
            </a:prstGeom>
            <a:grpFill/>
            <a:ln w="9252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00" name="Rectangle 47">
              <a:hlinkClick r:id="" action="ppaction://macro?name=Slide2.zhuhai" highlightClick="1"/>
              <a:hlinkHover r:id="" action="ppaction://noaction" highlightClick="1"/>
            </p:cNvPr>
            <p:cNvSpPr>
              <a:spLocks noChangeArrowheads="1"/>
            </p:cNvSpPr>
            <p:nvPr/>
          </p:nvSpPr>
          <p:spPr bwMode="auto">
            <a:xfrm>
              <a:off x="2276608" y="4422561"/>
              <a:ext cx="162089" cy="104830"/>
            </a:xfrm>
            <a:prstGeom prst="rect">
              <a:avLst/>
            </a:prstGeom>
            <a:grpFill/>
            <a:ln w="9252" algn="ctr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buClrTx/>
                <a:buSzTx/>
                <a:buFontTx/>
                <a:buNone/>
              </a:pPr>
              <a:r>
                <a:rPr lang="zh-CN" altLang="en-US" sz="400" b="1" dirty="0">
                  <a:solidFill>
                    <a:schemeClr val="bg1">
                      <a:lumMod val="9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珠海</a:t>
              </a:r>
            </a:p>
          </p:txBody>
        </p:sp>
        <p:sp>
          <p:nvSpPr>
            <p:cNvPr id="101" name="Rectangle 48">
              <a:hlinkClick r:id="" action="ppaction://macro?name=Slide2.shanwei"/>
            </p:cNvPr>
            <p:cNvSpPr>
              <a:spLocks noChangeArrowheads="1"/>
            </p:cNvSpPr>
            <p:nvPr/>
          </p:nvSpPr>
          <p:spPr bwMode="auto">
            <a:xfrm>
              <a:off x="3200532" y="3902468"/>
              <a:ext cx="162089" cy="104830"/>
            </a:xfrm>
            <a:prstGeom prst="rect">
              <a:avLst/>
            </a:prstGeom>
            <a:grpFill/>
            <a:ln w="9252" algn="ctr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buClrTx/>
                <a:buSzTx/>
                <a:buFontTx/>
                <a:buNone/>
              </a:pPr>
              <a:r>
                <a:rPr lang="zh-CN" altLang="en-US" sz="400" b="1" dirty="0">
                  <a:solidFill>
                    <a:schemeClr val="bg1">
                      <a:lumMod val="9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汕尾</a:t>
              </a:r>
            </a:p>
          </p:txBody>
        </p:sp>
        <p:sp>
          <p:nvSpPr>
            <p:cNvPr id="102" name="Rectangle 49">
              <a:hlinkClick r:id="" action="ppaction://macro?name=Slide2.zhanjiang"/>
            </p:cNvPr>
            <p:cNvSpPr>
              <a:spLocks noChangeArrowheads="1"/>
            </p:cNvSpPr>
            <p:nvPr/>
          </p:nvSpPr>
          <p:spPr bwMode="auto">
            <a:xfrm>
              <a:off x="343031" y="4844251"/>
              <a:ext cx="162089" cy="104830"/>
            </a:xfrm>
            <a:prstGeom prst="rect">
              <a:avLst/>
            </a:prstGeom>
            <a:grpFill/>
            <a:ln w="9252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buClrTx/>
                <a:buSzTx/>
                <a:buFontTx/>
                <a:buNone/>
              </a:pPr>
              <a:r>
                <a:rPr lang="zh-CN" altLang="en-US" sz="400" b="1" dirty="0">
                  <a:solidFill>
                    <a:schemeClr val="bg1">
                      <a:lumMod val="9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湛江</a:t>
              </a:r>
            </a:p>
          </p:txBody>
        </p:sp>
        <p:sp>
          <p:nvSpPr>
            <p:cNvPr id="103" name="Rectangle 50">
              <a:hlinkClick r:id="" action="ppaction://macro?name=Slide2.maoming"/>
            </p:cNvPr>
            <p:cNvSpPr>
              <a:spLocks noChangeArrowheads="1"/>
            </p:cNvSpPr>
            <p:nvPr/>
          </p:nvSpPr>
          <p:spPr bwMode="auto">
            <a:xfrm>
              <a:off x="770070" y="4542623"/>
              <a:ext cx="162089" cy="104830"/>
            </a:xfrm>
            <a:prstGeom prst="rect">
              <a:avLst/>
            </a:prstGeom>
            <a:grpFill/>
            <a:ln w="9252" algn="ctr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buClrTx/>
                <a:buSzTx/>
                <a:buFontTx/>
                <a:buNone/>
              </a:pPr>
              <a:r>
                <a:rPr lang="zh-CN" altLang="en-US" sz="400" b="1" dirty="0">
                  <a:solidFill>
                    <a:schemeClr val="bg1">
                      <a:lumMod val="9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茂名</a:t>
              </a:r>
            </a:p>
          </p:txBody>
        </p:sp>
        <p:sp>
          <p:nvSpPr>
            <p:cNvPr id="104" name="Rectangle 51">
              <a:hlinkClick r:id="" action="ppaction://macro?name=Slide2.chaozhou"/>
            </p:cNvPr>
            <p:cNvSpPr>
              <a:spLocks noChangeArrowheads="1"/>
            </p:cNvSpPr>
            <p:nvPr/>
          </p:nvSpPr>
          <p:spPr bwMode="auto">
            <a:xfrm>
              <a:off x="3852995" y="3414311"/>
              <a:ext cx="162089" cy="104830"/>
            </a:xfrm>
            <a:prstGeom prst="rect">
              <a:avLst/>
            </a:prstGeom>
            <a:grpFill/>
            <a:ln w="9252" algn="ctr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buClrTx/>
                <a:buSzTx/>
                <a:buFontTx/>
                <a:buNone/>
              </a:pPr>
              <a:r>
                <a:rPr lang="zh-CN" altLang="en-US" sz="400" b="1" dirty="0">
                  <a:solidFill>
                    <a:schemeClr val="bg1">
                      <a:lumMod val="9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潮州</a:t>
              </a:r>
            </a:p>
          </p:txBody>
        </p:sp>
        <p:sp>
          <p:nvSpPr>
            <p:cNvPr id="105" name="Rectangle 52">
              <a:hlinkClick r:id="" action="ppaction://macro?name=Slide2.shaoguan"/>
            </p:cNvPr>
            <p:cNvSpPr>
              <a:spLocks noChangeArrowheads="1"/>
            </p:cNvSpPr>
            <p:nvPr/>
          </p:nvSpPr>
          <p:spPr bwMode="auto">
            <a:xfrm>
              <a:off x="2175008" y="2824953"/>
              <a:ext cx="162089" cy="104830"/>
            </a:xfrm>
            <a:prstGeom prst="rect">
              <a:avLst/>
            </a:prstGeom>
            <a:grpFill/>
            <a:ln w="9252" algn="ctr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buClrTx/>
                <a:buSzTx/>
                <a:buFontTx/>
                <a:buNone/>
              </a:pPr>
              <a:r>
                <a:rPr lang="zh-CN" altLang="en-US" sz="400" b="1" dirty="0">
                  <a:solidFill>
                    <a:schemeClr val="bg1">
                      <a:lumMod val="9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韶关</a:t>
              </a:r>
            </a:p>
          </p:txBody>
        </p:sp>
        <p:sp>
          <p:nvSpPr>
            <p:cNvPr id="106" name="Rectangle 54">
              <a:hlinkClick r:id="" action="ppaction://macro?name=Slide2.meizhou"/>
            </p:cNvPr>
            <p:cNvSpPr>
              <a:spLocks noChangeArrowheads="1"/>
            </p:cNvSpPr>
            <p:nvPr/>
          </p:nvSpPr>
          <p:spPr bwMode="auto">
            <a:xfrm>
              <a:off x="3491840" y="3064666"/>
              <a:ext cx="162089" cy="104830"/>
            </a:xfrm>
            <a:prstGeom prst="rect">
              <a:avLst/>
            </a:prstGeom>
            <a:grpFill/>
            <a:ln w="9252" algn="ctr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buClrTx/>
                <a:buSzTx/>
                <a:buFontTx/>
                <a:buNone/>
              </a:pPr>
              <a:r>
                <a:rPr lang="zh-CN" altLang="en-US" sz="400" b="1" dirty="0">
                  <a:solidFill>
                    <a:schemeClr val="bg1">
                      <a:lumMod val="9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梅州</a:t>
              </a:r>
            </a:p>
          </p:txBody>
        </p:sp>
        <p:sp>
          <p:nvSpPr>
            <p:cNvPr id="107" name="Rectangle 57">
              <a:hlinkClick r:id="" action="ppaction://macro?name=Slide2.shenzhen"/>
            </p:cNvPr>
            <p:cNvSpPr>
              <a:spLocks noChangeArrowheads="1"/>
            </p:cNvSpPr>
            <p:nvPr/>
          </p:nvSpPr>
          <p:spPr bwMode="auto">
            <a:xfrm>
              <a:off x="2497757" y="4146941"/>
              <a:ext cx="162089" cy="10483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9252" algn="ctr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buClrTx/>
                <a:buSzTx/>
                <a:buFontTx/>
                <a:buNone/>
              </a:pPr>
              <a:r>
                <a:rPr lang="zh-CN" altLang="en-US" sz="400" b="1" dirty="0">
                  <a:solidFill>
                    <a:schemeClr val="bg1">
                      <a:lumMod val="9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深圳</a:t>
              </a:r>
            </a:p>
          </p:txBody>
        </p:sp>
        <p:sp>
          <p:nvSpPr>
            <p:cNvPr id="108" name="zhaoqing">
              <a:hlinkClick r:id="" action="ppaction://macro?name=Slide2.zhaoqing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1201737" y="3203570"/>
              <a:ext cx="750887" cy="923923"/>
            </a:xfrm>
            <a:custGeom>
              <a:avLst/>
              <a:gdLst>
                <a:gd name="T0" fmla="*/ 206 w 215"/>
                <a:gd name="T1" fmla="*/ 127 h 252"/>
                <a:gd name="T2" fmla="*/ 205 w 215"/>
                <a:gd name="T3" fmla="*/ 121 h 252"/>
                <a:gd name="T4" fmla="*/ 195 w 215"/>
                <a:gd name="T5" fmla="*/ 108 h 252"/>
                <a:gd name="T6" fmla="*/ 192 w 215"/>
                <a:gd name="T7" fmla="*/ 101 h 252"/>
                <a:gd name="T8" fmla="*/ 187 w 215"/>
                <a:gd name="T9" fmla="*/ 87 h 252"/>
                <a:gd name="T10" fmla="*/ 162 w 215"/>
                <a:gd name="T11" fmla="*/ 60 h 252"/>
                <a:gd name="T12" fmla="*/ 160 w 215"/>
                <a:gd name="T13" fmla="*/ 42 h 252"/>
                <a:gd name="T14" fmla="*/ 154 w 215"/>
                <a:gd name="T15" fmla="*/ 24 h 252"/>
                <a:gd name="T16" fmla="*/ 146 w 215"/>
                <a:gd name="T17" fmla="*/ 7 h 252"/>
                <a:gd name="T18" fmla="*/ 133 w 215"/>
                <a:gd name="T19" fmla="*/ 0 h 252"/>
                <a:gd name="T20" fmla="*/ 124 w 215"/>
                <a:gd name="T21" fmla="*/ 25 h 252"/>
                <a:gd name="T22" fmla="*/ 112 w 215"/>
                <a:gd name="T23" fmla="*/ 24 h 252"/>
                <a:gd name="T24" fmla="*/ 93 w 215"/>
                <a:gd name="T25" fmla="*/ 27 h 252"/>
                <a:gd name="T26" fmla="*/ 84 w 215"/>
                <a:gd name="T27" fmla="*/ 18 h 252"/>
                <a:gd name="T28" fmla="*/ 77 w 215"/>
                <a:gd name="T29" fmla="*/ 41 h 252"/>
                <a:gd name="T30" fmla="*/ 71 w 215"/>
                <a:gd name="T31" fmla="*/ 67 h 252"/>
                <a:gd name="T32" fmla="*/ 42 w 215"/>
                <a:gd name="T33" fmla="*/ 88 h 252"/>
                <a:gd name="T34" fmla="*/ 39 w 215"/>
                <a:gd name="T35" fmla="*/ 107 h 252"/>
                <a:gd name="T36" fmla="*/ 37 w 215"/>
                <a:gd name="T37" fmla="*/ 110 h 252"/>
                <a:gd name="T38" fmla="*/ 24 w 215"/>
                <a:gd name="T39" fmla="*/ 115 h 252"/>
                <a:gd name="T40" fmla="*/ 0 w 215"/>
                <a:gd name="T41" fmla="*/ 165 h 252"/>
                <a:gd name="T42" fmla="*/ 13 w 215"/>
                <a:gd name="T43" fmla="*/ 166 h 252"/>
                <a:gd name="T44" fmla="*/ 19 w 215"/>
                <a:gd name="T45" fmla="*/ 173 h 252"/>
                <a:gd name="T46" fmla="*/ 39 w 215"/>
                <a:gd name="T47" fmla="*/ 188 h 252"/>
                <a:gd name="T48" fmla="*/ 69 w 215"/>
                <a:gd name="T49" fmla="*/ 190 h 252"/>
                <a:gd name="T50" fmla="*/ 93 w 215"/>
                <a:gd name="T51" fmla="*/ 202 h 252"/>
                <a:gd name="T52" fmla="*/ 122 w 215"/>
                <a:gd name="T53" fmla="*/ 197 h 252"/>
                <a:gd name="T54" fmla="*/ 125 w 215"/>
                <a:gd name="T55" fmla="*/ 208 h 252"/>
                <a:gd name="T56" fmla="*/ 127 w 215"/>
                <a:gd name="T57" fmla="*/ 234 h 252"/>
                <a:gd name="T58" fmla="*/ 141 w 215"/>
                <a:gd name="T59" fmla="*/ 251 h 252"/>
                <a:gd name="T60" fmla="*/ 161 w 215"/>
                <a:gd name="T61" fmla="*/ 249 h 252"/>
                <a:gd name="T62" fmla="*/ 175 w 215"/>
                <a:gd name="T63" fmla="*/ 233 h 252"/>
                <a:gd name="T64" fmla="*/ 194 w 215"/>
                <a:gd name="T65" fmla="*/ 225 h 252"/>
                <a:gd name="T66" fmla="*/ 201 w 215"/>
                <a:gd name="T67" fmla="*/ 186 h 252"/>
                <a:gd name="T68" fmla="*/ 202 w 215"/>
                <a:gd name="T69" fmla="*/ 158 h 252"/>
                <a:gd name="T70" fmla="*/ 201 w 215"/>
                <a:gd name="T71" fmla="*/ 150 h 252"/>
                <a:gd name="T72" fmla="*/ 206 w 215"/>
                <a:gd name="T73" fmla="*/ 127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15" h="252">
                  <a:moveTo>
                    <a:pt x="206" y="127"/>
                  </a:moveTo>
                  <a:cubicBezTo>
                    <a:pt x="205" y="121"/>
                    <a:pt x="205" y="121"/>
                    <a:pt x="205" y="121"/>
                  </a:cubicBezTo>
                  <a:cubicBezTo>
                    <a:pt x="205" y="121"/>
                    <a:pt x="208" y="110"/>
                    <a:pt x="195" y="108"/>
                  </a:cubicBezTo>
                  <a:cubicBezTo>
                    <a:pt x="192" y="101"/>
                    <a:pt x="192" y="101"/>
                    <a:pt x="192" y="101"/>
                  </a:cubicBezTo>
                  <a:cubicBezTo>
                    <a:pt x="187" y="87"/>
                    <a:pt x="187" y="87"/>
                    <a:pt x="187" y="87"/>
                  </a:cubicBezTo>
                  <a:cubicBezTo>
                    <a:pt x="187" y="87"/>
                    <a:pt x="201" y="67"/>
                    <a:pt x="162" y="60"/>
                  </a:cubicBezTo>
                  <a:cubicBezTo>
                    <a:pt x="162" y="60"/>
                    <a:pt x="172" y="49"/>
                    <a:pt x="160" y="42"/>
                  </a:cubicBezTo>
                  <a:cubicBezTo>
                    <a:pt x="160" y="42"/>
                    <a:pt x="152" y="33"/>
                    <a:pt x="154" y="24"/>
                  </a:cubicBezTo>
                  <a:cubicBezTo>
                    <a:pt x="157" y="16"/>
                    <a:pt x="155" y="15"/>
                    <a:pt x="146" y="7"/>
                  </a:cubicBezTo>
                  <a:cubicBezTo>
                    <a:pt x="137" y="0"/>
                    <a:pt x="133" y="0"/>
                    <a:pt x="133" y="0"/>
                  </a:cubicBezTo>
                  <a:cubicBezTo>
                    <a:pt x="124" y="25"/>
                    <a:pt x="124" y="25"/>
                    <a:pt x="124" y="25"/>
                  </a:cubicBezTo>
                  <a:cubicBezTo>
                    <a:pt x="112" y="24"/>
                    <a:pt x="112" y="24"/>
                    <a:pt x="112" y="24"/>
                  </a:cubicBezTo>
                  <a:cubicBezTo>
                    <a:pt x="112" y="24"/>
                    <a:pt x="103" y="22"/>
                    <a:pt x="93" y="27"/>
                  </a:cubicBezTo>
                  <a:cubicBezTo>
                    <a:pt x="84" y="18"/>
                    <a:pt x="84" y="18"/>
                    <a:pt x="84" y="18"/>
                  </a:cubicBezTo>
                  <a:cubicBezTo>
                    <a:pt x="76" y="23"/>
                    <a:pt x="72" y="29"/>
                    <a:pt x="77" y="41"/>
                  </a:cubicBezTo>
                  <a:cubicBezTo>
                    <a:pt x="85" y="58"/>
                    <a:pt x="81" y="66"/>
                    <a:pt x="71" y="67"/>
                  </a:cubicBezTo>
                  <a:cubicBezTo>
                    <a:pt x="71" y="67"/>
                    <a:pt x="74" y="92"/>
                    <a:pt x="42" y="88"/>
                  </a:cubicBezTo>
                  <a:cubicBezTo>
                    <a:pt x="39" y="107"/>
                    <a:pt x="39" y="107"/>
                    <a:pt x="39" y="107"/>
                  </a:cubicBezTo>
                  <a:cubicBezTo>
                    <a:pt x="37" y="110"/>
                    <a:pt x="37" y="110"/>
                    <a:pt x="37" y="110"/>
                  </a:cubicBezTo>
                  <a:cubicBezTo>
                    <a:pt x="24" y="115"/>
                    <a:pt x="24" y="115"/>
                    <a:pt x="24" y="115"/>
                  </a:cubicBezTo>
                  <a:cubicBezTo>
                    <a:pt x="24" y="115"/>
                    <a:pt x="3" y="130"/>
                    <a:pt x="0" y="165"/>
                  </a:cubicBezTo>
                  <a:cubicBezTo>
                    <a:pt x="1" y="166"/>
                    <a:pt x="6" y="171"/>
                    <a:pt x="13" y="166"/>
                  </a:cubicBezTo>
                  <a:cubicBezTo>
                    <a:pt x="13" y="166"/>
                    <a:pt x="19" y="164"/>
                    <a:pt x="19" y="173"/>
                  </a:cubicBezTo>
                  <a:cubicBezTo>
                    <a:pt x="19" y="183"/>
                    <a:pt x="29" y="186"/>
                    <a:pt x="39" y="188"/>
                  </a:cubicBezTo>
                  <a:cubicBezTo>
                    <a:pt x="50" y="190"/>
                    <a:pt x="63" y="190"/>
                    <a:pt x="69" y="190"/>
                  </a:cubicBezTo>
                  <a:cubicBezTo>
                    <a:pt x="75" y="190"/>
                    <a:pt x="93" y="202"/>
                    <a:pt x="93" y="202"/>
                  </a:cubicBezTo>
                  <a:cubicBezTo>
                    <a:pt x="93" y="202"/>
                    <a:pt x="116" y="203"/>
                    <a:pt x="122" y="197"/>
                  </a:cubicBezTo>
                  <a:cubicBezTo>
                    <a:pt x="122" y="197"/>
                    <a:pt x="129" y="194"/>
                    <a:pt x="125" y="208"/>
                  </a:cubicBezTo>
                  <a:cubicBezTo>
                    <a:pt x="121" y="222"/>
                    <a:pt x="127" y="234"/>
                    <a:pt x="127" y="234"/>
                  </a:cubicBezTo>
                  <a:cubicBezTo>
                    <a:pt x="127" y="234"/>
                    <a:pt x="134" y="251"/>
                    <a:pt x="141" y="251"/>
                  </a:cubicBezTo>
                  <a:cubicBezTo>
                    <a:pt x="148" y="252"/>
                    <a:pt x="161" y="249"/>
                    <a:pt x="161" y="249"/>
                  </a:cubicBezTo>
                  <a:cubicBezTo>
                    <a:pt x="175" y="233"/>
                    <a:pt x="175" y="233"/>
                    <a:pt x="175" y="233"/>
                  </a:cubicBezTo>
                  <a:cubicBezTo>
                    <a:pt x="175" y="233"/>
                    <a:pt x="188" y="227"/>
                    <a:pt x="194" y="225"/>
                  </a:cubicBezTo>
                  <a:cubicBezTo>
                    <a:pt x="199" y="222"/>
                    <a:pt x="214" y="205"/>
                    <a:pt x="201" y="186"/>
                  </a:cubicBezTo>
                  <a:cubicBezTo>
                    <a:pt x="201" y="186"/>
                    <a:pt x="209" y="171"/>
                    <a:pt x="202" y="158"/>
                  </a:cubicBezTo>
                  <a:cubicBezTo>
                    <a:pt x="201" y="150"/>
                    <a:pt x="201" y="150"/>
                    <a:pt x="201" y="150"/>
                  </a:cubicBezTo>
                  <a:cubicBezTo>
                    <a:pt x="201" y="150"/>
                    <a:pt x="215" y="142"/>
                    <a:pt x="206" y="127"/>
                  </a:cubicBez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09" name="Rectangle 60">
              <a:hlinkClick r:id="" action="ppaction://macro?name=Slide2.zhaoqing"/>
            </p:cNvPr>
            <p:cNvSpPr>
              <a:spLocks noChangeArrowheads="1"/>
            </p:cNvSpPr>
            <p:nvPr/>
          </p:nvSpPr>
          <p:spPr bwMode="auto">
            <a:xfrm>
              <a:off x="1438407" y="3634577"/>
              <a:ext cx="162089" cy="104830"/>
            </a:xfrm>
            <a:prstGeom prst="rect">
              <a:avLst/>
            </a:prstGeom>
            <a:grpFill/>
            <a:ln w="9252" algn="ctr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buClrTx/>
                <a:buSzTx/>
                <a:buFontTx/>
                <a:buNone/>
              </a:pPr>
              <a:r>
                <a:rPr lang="zh-CN" altLang="en-US" sz="400" b="1" dirty="0">
                  <a:solidFill>
                    <a:schemeClr val="bg1">
                      <a:lumMod val="9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肇庆</a:t>
              </a:r>
            </a:p>
          </p:txBody>
        </p:sp>
        <p:sp>
          <p:nvSpPr>
            <p:cNvPr id="110" name="foshan">
              <a:hlinkClick r:id="" action="ppaction://macro?name=Slide2.foshan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1660524" y="3686170"/>
              <a:ext cx="582613" cy="554037"/>
            </a:xfrm>
            <a:custGeom>
              <a:avLst/>
              <a:gdLst>
                <a:gd name="T0" fmla="*/ 124 w 167"/>
                <a:gd name="T1" fmla="*/ 138 h 154"/>
                <a:gd name="T2" fmla="*/ 106 w 167"/>
                <a:gd name="T3" fmla="*/ 115 h 154"/>
                <a:gd name="T4" fmla="*/ 76 w 167"/>
                <a:gd name="T5" fmla="*/ 113 h 154"/>
                <a:gd name="T6" fmla="*/ 64 w 167"/>
                <a:gd name="T7" fmla="*/ 121 h 154"/>
                <a:gd name="T8" fmla="*/ 44 w 167"/>
                <a:gd name="T9" fmla="*/ 132 h 154"/>
                <a:gd name="T10" fmla="*/ 34 w 167"/>
                <a:gd name="T11" fmla="*/ 137 h 154"/>
                <a:gd name="T12" fmla="*/ 21 w 167"/>
                <a:gd name="T13" fmla="*/ 136 h 154"/>
                <a:gd name="T14" fmla="*/ 8 w 167"/>
                <a:gd name="T15" fmla="*/ 121 h 154"/>
                <a:gd name="T16" fmla="*/ 9 w 167"/>
                <a:gd name="T17" fmla="*/ 121 h 154"/>
                <a:gd name="T18" fmla="*/ 29 w 167"/>
                <a:gd name="T19" fmla="*/ 118 h 154"/>
                <a:gd name="T20" fmla="*/ 43 w 167"/>
                <a:gd name="T21" fmla="*/ 102 h 154"/>
                <a:gd name="T22" fmla="*/ 61 w 167"/>
                <a:gd name="T23" fmla="*/ 94 h 154"/>
                <a:gd name="T24" fmla="*/ 69 w 167"/>
                <a:gd name="T25" fmla="*/ 55 h 154"/>
                <a:gd name="T26" fmla="*/ 70 w 167"/>
                <a:gd name="T27" fmla="*/ 27 h 154"/>
                <a:gd name="T28" fmla="*/ 69 w 167"/>
                <a:gd name="T29" fmla="*/ 19 h 154"/>
                <a:gd name="T30" fmla="*/ 76 w 167"/>
                <a:gd name="T31" fmla="*/ 0 h 154"/>
                <a:gd name="T32" fmla="*/ 76 w 167"/>
                <a:gd name="T33" fmla="*/ 0 h 154"/>
                <a:gd name="T34" fmla="*/ 99 w 167"/>
                <a:gd name="T35" fmla="*/ 17 h 154"/>
                <a:gd name="T36" fmla="*/ 104 w 167"/>
                <a:gd name="T37" fmla="*/ 22 h 154"/>
                <a:gd name="T38" fmla="*/ 111 w 167"/>
                <a:gd name="T39" fmla="*/ 39 h 154"/>
                <a:gd name="T40" fmla="*/ 130 w 167"/>
                <a:gd name="T41" fmla="*/ 42 h 154"/>
                <a:gd name="T42" fmla="*/ 132 w 167"/>
                <a:gd name="T43" fmla="*/ 71 h 154"/>
                <a:gd name="T44" fmla="*/ 145 w 167"/>
                <a:gd name="T45" fmla="*/ 90 h 154"/>
                <a:gd name="T46" fmla="*/ 164 w 167"/>
                <a:gd name="T47" fmla="*/ 122 h 154"/>
                <a:gd name="T48" fmla="*/ 167 w 167"/>
                <a:gd name="T49" fmla="*/ 125 h 154"/>
                <a:gd name="T50" fmla="*/ 167 w 167"/>
                <a:gd name="T51" fmla="*/ 125 h 154"/>
                <a:gd name="T52" fmla="*/ 124 w 167"/>
                <a:gd name="T53" fmla="*/ 138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7" h="154">
                  <a:moveTo>
                    <a:pt x="124" y="138"/>
                  </a:moveTo>
                  <a:cubicBezTo>
                    <a:pt x="106" y="115"/>
                    <a:pt x="106" y="115"/>
                    <a:pt x="106" y="115"/>
                  </a:cubicBezTo>
                  <a:cubicBezTo>
                    <a:pt x="106" y="115"/>
                    <a:pt x="80" y="110"/>
                    <a:pt x="76" y="113"/>
                  </a:cubicBezTo>
                  <a:cubicBezTo>
                    <a:pt x="71" y="117"/>
                    <a:pt x="64" y="121"/>
                    <a:pt x="64" y="121"/>
                  </a:cubicBezTo>
                  <a:cubicBezTo>
                    <a:pt x="47" y="120"/>
                    <a:pt x="44" y="132"/>
                    <a:pt x="44" y="132"/>
                  </a:cubicBezTo>
                  <a:cubicBezTo>
                    <a:pt x="38" y="154"/>
                    <a:pt x="34" y="137"/>
                    <a:pt x="34" y="137"/>
                  </a:cubicBezTo>
                  <a:cubicBezTo>
                    <a:pt x="29" y="126"/>
                    <a:pt x="21" y="136"/>
                    <a:pt x="21" y="136"/>
                  </a:cubicBezTo>
                  <a:cubicBezTo>
                    <a:pt x="0" y="149"/>
                    <a:pt x="8" y="121"/>
                    <a:pt x="8" y="121"/>
                  </a:cubicBezTo>
                  <a:cubicBezTo>
                    <a:pt x="9" y="121"/>
                    <a:pt x="9" y="121"/>
                    <a:pt x="9" y="121"/>
                  </a:cubicBezTo>
                  <a:cubicBezTo>
                    <a:pt x="16" y="121"/>
                    <a:pt x="29" y="118"/>
                    <a:pt x="29" y="118"/>
                  </a:cubicBezTo>
                  <a:cubicBezTo>
                    <a:pt x="43" y="102"/>
                    <a:pt x="43" y="102"/>
                    <a:pt x="43" y="102"/>
                  </a:cubicBezTo>
                  <a:cubicBezTo>
                    <a:pt x="43" y="102"/>
                    <a:pt x="56" y="96"/>
                    <a:pt x="61" y="94"/>
                  </a:cubicBezTo>
                  <a:cubicBezTo>
                    <a:pt x="67" y="91"/>
                    <a:pt x="82" y="74"/>
                    <a:pt x="69" y="55"/>
                  </a:cubicBezTo>
                  <a:cubicBezTo>
                    <a:pt x="69" y="55"/>
                    <a:pt x="77" y="40"/>
                    <a:pt x="70" y="27"/>
                  </a:cubicBezTo>
                  <a:cubicBezTo>
                    <a:pt x="69" y="19"/>
                    <a:pt x="69" y="19"/>
                    <a:pt x="69" y="19"/>
                  </a:cubicBezTo>
                  <a:cubicBezTo>
                    <a:pt x="69" y="19"/>
                    <a:pt x="81" y="13"/>
                    <a:pt x="76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99" y="17"/>
                    <a:pt x="99" y="17"/>
                    <a:pt x="99" y="17"/>
                  </a:cubicBezTo>
                  <a:cubicBezTo>
                    <a:pt x="104" y="22"/>
                    <a:pt x="104" y="22"/>
                    <a:pt x="104" y="22"/>
                  </a:cubicBezTo>
                  <a:cubicBezTo>
                    <a:pt x="104" y="22"/>
                    <a:pt x="107" y="51"/>
                    <a:pt x="111" y="39"/>
                  </a:cubicBezTo>
                  <a:cubicBezTo>
                    <a:pt x="119" y="20"/>
                    <a:pt x="130" y="42"/>
                    <a:pt x="130" y="42"/>
                  </a:cubicBezTo>
                  <a:cubicBezTo>
                    <a:pt x="132" y="71"/>
                    <a:pt x="132" y="71"/>
                    <a:pt x="132" y="71"/>
                  </a:cubicBezTo>
                  <a:cubicBezTo>
                    <a:pt x="140" y="81"/>
                    <a:pt x="145" y="90"/>
                    <a:pt x="145" y="90"/>
                  </a:cubicBezTo>
                  <a:cubicBezTo>
                    <a:pt x="145" y="114"/>
                    <a:pt x="164" y="122"/>
                    <a:pt x="164" y="122"/>
                  </a:cubicBezTo>
                  <a:cubicBezTo>
                    <a:pt x="167" y="125"/>
                    <a:pt x="167" y="125"/>
                    <a:pt x="167" y="125"/>
                  </a:cubicBezTo>
                  <a:cubicBezTo>
                    <a:pt x="167" y="125"/>
                    <a:pt x="167" y="125"/>
                    <a:pt x="167" y="125"/>
                  </a:cubicBezTo>
                  <a:cubicBezTo>
                    <a:pt x="167" y="125"/>
                    <a:pt x="132" y="128"/>
                    <a:pt x="124" y="138"/>
                  </a:cubicBez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11" name="未知">
              <a:hlinkClick r:id="" action="ppaction://macro?name=Slide2.未知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2092324" y="4144957"/>
              <a:ext cx="150813" cy="44450"/>
            </a:xfrm>
            <a:custGeom>
              <a:avLst/>
              <a:gdLst>
                <a:gd name="T0" fmla="*/ 43 w 43"/>
                <a:gd name="T1" fmla="*/ 0 h 12"/>
                <a:gd name="T2" fmla="*/ 0 w 43"/>
                <a:gd name="T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3" h="12">
                  <a:moveTo>
                    <a:pt x="43" y="0"/>
                  </a:moveTo>
                  <a:cubicBezTo>
                    <a:pt x="43" y="0"/>
                    <a:pt x="8" y="3"/>
                    <a:pt x="0" y="12"/>
                  </a:cubicBezTo>
                </a:path>
              </a:pathLst>
            </a:custGeom>
            <a:grpFill/>
            <a:ln w="19050" cap="flat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12" name="Rectangle 65">
              <a:hlinkClick r:id="" action="ppaction://macro?name=Slide2.qingyuan"/>
            </p:cNvPr>
            <p:cNvSpPr>
              <a:spLocks noChangeArrowheads="1"/>
            </p:cNvSpPr>
            <p:nvPr/>
          </p:nvSpPr>
          <p:spPr bwMode="auto">
            <a:xfrm>
              <a:off x="1965458" y="3307554"/>
              <a:ext cx="162089" cy="104830"/>
            </a:xfrm>
            <a:prstGeom prst="rect">
              <a:avLst/>
            </a:prstGeom>
            <a:grpFill/>
            <a:ln w="9252" algn="ctr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buClrTx/>
                <a:buSzTx/>
                <a:buFontTx/>
                <a:buNone/>
              </a:pPr>
              <a:r>
                <a:rPr lang="zh-CN" altLang="en-US" sz="400" b="1" dirty="0">
                  <a:solidFill>
                    <a:schemeClr val="bg1">
                      <a:lumMod val="9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清远</a:t>
              </a:r>
            </a:p>
          </p:txBody>
        </p:sp>
        <p:sp>
          <p:nvSpPr>
            <p:cNvPr id="113" name="zhongshan">
              <a:hlinkClick r:id="" action="ppaction://macro?name=Slide2.zhongshan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2092324" y="4144957"/>
              <a:ext cx="236538" cy="361949"/>
            </a:xfrm>
            <a:custGeom>
              <a:avLst/>
              <a:gdLst>
                <a:gd name="T0" fmla="*/ 51 w 67"/>
                <a:gd name="T1" fmla="*/ 13 h 99"/>
                <a:gd name="T2" fmla="*/ 53 w 67"/>
                <a:gd name="T3" fmla="*/ 10 h 99"/>
                <a:gd name="T4" fmla="*/ 56 w 67"/>
                <a:gd name="T5" fmla="*/ 12 h 99"/>
                <a:gd name="T6" fmla="*/ 43 w 67"/>
                <a:gd name="T7" fmla="*/ 0 h 99"/>
                <a:gd name="T8" fmla="*/ 0 w 67"/>
                <a:gd name="T9" fmla="*/ 12 h 99"/>
                <a:gd name="T10" fmla="*/ 0 w 67"/>
                <a:gd name="T11" fmla="*/ 13 h 99"/>
                <a:gd name="T12" fmla="*/ 8 w 67"/>
                <a:gd name="T13" fmla="*/ 34 h 99"/>
                <a:gd name="T14" fmla="*/ 15 w 67"/>
                <a:gd name="T15" fmla="*/ 58 h 99"/>
                <a:gd name="T16" fmla="*/ 15 w 67"/>
                <a:gd name="T17" fmla="*/ 58 h 99"/>
                <a:gd name="T18" fmla="*/ 24 w 67"/>
                <a:gd name="T19" fmla="*/ 64 h 99"/>
                <a:gd name="T20" fmla="*/ 47 w 67"/>
                <a:gd name="T21" fmla="*/ 75 h 99"/>
                <a:gd name="T22" fmla="*/ 65 w 67"/>
                <a:gd name="T23" fmla="*/ 51 h 99"/>
                <a:gd name="T24" fmla="*/ 65 w 67"/>
                <a:gd name="T25" fmla="*/ 50 h 99"/>
                <a:gd name="T26" fmla="*/ 51 w 67"/>
                <a:gd name="T27" fmla="*/ 13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7" h="99">
                  <a:moveTo>
                    <a:pt x="51" y="13"/>
                  </a:moveTo>
                  <a:cubicBezTo>
                    <a:pt x="53" y="10"/>
                    <a:pt x="53" y="10"/>
                    <a:pt x="53" y="10"/>
                  </a:cubicBezTo>
                  <a:cubicBezTo>
                    <a:pt x="56" y="12"/>
                    <a:pt x="56" y="12"/>
                    <a:pt x="56" y="12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0"/>
                    <a:pt x="8" y="3"/>
                    <a:pt x="0" y="12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8" y="34"/>
                    <a:pt x="8" y="34"/>
                    <a:pt x="8" y="34"/>
                  </a:cubicBezTo>
                  <a:cubicBezTo>
                    <a:pt x="8" y="34"/>
                    <a:pt x="17" y="50"/>
                    <a:pt x="15" y="58"/>
                  </a:cubicBezTo>
                  <a:cubicBezTo>
                    <a:pt x="15" y="58"/>
                    <a:pt x="15" y="58"/>
                    <a:pt x="15" y="58"/>
                  </a:cubicBezTo>
                  <a:cubicBezTo>
                    <a:pt x="18" y="58"/>
                    <a:pt x="22" y="60"/>
                    <a:pt x="24" y="64"/>
                  </a:cubicBezTo>
                  <a:cubicBezTo>
                    <a:pt x="30" y="75"/>
                    <a:pt x="40" y="99"/>
                    <a:pt x="47" y="75"/>
                  </a:cubicBezTo>
                  <a:cubicBezTo>
                    <a:pt x="54" y="52"/>
                    <a:pt x="63" y="51"/>
                    <a:pt x="65" y="51"/>
                  </a:cubicBezTo>
                  <a:cubicBezTo>
                    <a:pt x="65" y="51"/>
                    <a:pt x="65" y="51"/>
                    <a:pt x="65" y="50"/>
                  </a:cubicBezTo>
                  <a:cubicBezTo>
                    <a:pt x="67" y="42"/>
                    <a:pt x="66" y="29"/>
                    <a:pt x="51" y="13"/>
                  </a:cubicBez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14" name="yunfu">
              <a:hlinkClick r:id="" action="ppaction://macro?name=Slide2.yunfu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1042987" y="3809994"/>
              <a:ext cx="714375" cy="538162"/>
            </a:xfrm>
            <a:custGeom>
              <a:avLst/>
              <a:gdLst>
                <a:gd name="T0" fmla="*/ 202 w 206"/>
                <a:gd name="T1" fmla="*/ 104 h 149"/>
                <a:gd name="T2" fmla="*/ 200 w 206"/>
                <a:gd name="T3" fmla="*/ 104 h 149"/>
                <a:gd name="T4" fmla="*/ 188 w 206"/>
                <a:gd name="T5" fmla="*/ 88 h 149"/>
                <a:gd name="T6" fmla="*/ 188 w 206"/>
                <a:gd name="T7" fmla="*/ 88 h 149"/>
                <a:gd name="T8" fmla="*/ 175 w 206"/>
                <a:gd name="T9" fmla="*/ 70 h 149"/>
                <a:gd name="T10" fmla="*/ 172 w 206"/>
                <a:gd name="T11" fmla="*/ 44 h 149"/>
                <a:gd name="T12" fmla="*/ 169 w 206"/>
                <a:gd name="T13" fmla="*/ 33 h 149"/>
                <a:gd name="T14" fmla="*/ 141 w 206"/>
                <a:gd name="T15" fmla="*/ 38 h 149"/>
                <a:gd name="T16" fmla="*/ 117 w 206"/>
                <a:gd name="T17" fmla="*/ 27 h 149"/>
                <a:gd name="T18" fmla="*/ 87 w 206"/>
                <a:gd name="T19" fmla="*/ 25 h 149"/>
                <a:gd name="T20" fmla="*/ 66 w 206"/>
                <a:gd name="T21" fmla="*/ 10 h 149"/>
                <a:gd name="T22" fmla="*/ 60 w 206"/>
                <a:gd name="T23" fmla="*/ 2 h 149"/>
                <a:gd name="T24" fmla="*/ 47 w 206"/>
                <a:gd name="T25" fmla="*/ 1 h 149"/>
                <a:gd name="T26" fmla="*/ 47 w 206"/>
                <a:gd name="T27" fmla="*/ 1 h 149"/>
                <a:gd name="T28" fmla="*/ 52 w 206"/>
                <a:gd name="T29" fmla="*/ 43 h 149"/>
                <a:gd name="T30" fmla="*/ 52 w 206"/>
                <a:gd name="T31" fmla="*/ 46 h 149"/>
                <a:gd name="T32" fmla="*/ 31 w 206"/>
                <a:gd name="T33" fmla="*/ 76 h 149"/>
                <a:gd name="T34" fmla="*/ 0 w 206"/>
                <a:gd name="T35" fmla="*/ 90 h 149"/>
                <a:gd name="T36" fmla="*/ 0 w 206"/>
                <a:gd name="T37" fmla="*/ 103 h 149"/>
                <a:gd name="T38" fmla="*/ 1 w 206"/>
                <a:gd name="T39" fmla="*/ 104 h 149"/>
                <a:gd name="T40" fmla="*/ 24 w 206"/>
                <a:gd name="T41" fmla="*/ 116 h 149"/>
                <a:gd name="T42" fmla="*/ 25 w 206"/>
                <a:gd name="T43" fmla="*/ 123 h 149"/>
                <a:gd name="T44" fmla="*/ 35 w 206"/>
                <a:gd name="T45" fmla="*/ 130 h 149"/>
                <a:gd name="T46" fmla="*/ 42 w 206"/>
                <a:gd name="T47" fmla="*/ 137 h 149"/>
                <a:gd name="T48" fmla="*/ 53 w 206"/>
                <a:gd name="T49" fmla="*/ 135 h 149"/>
                <a:gd name="T50" fmla="*/ 80 w 206"/>
                <a:gd name="T51" fmla="*/ 130 h 149"/>
                <a:gd name="T52" fmla="*/ 81 w 206"/>
                <a:gd name="T53" fmla="*/ 130 h 149"/>
                <a:gd name="T54" fmla="*/ 99 w 206"/>
                <a:gd name="T55" fmla="*/ 110 h 149"/>
                <a:gd name="T56" fmla="*/ 106 w 206"/>
                <a:gd name="T57" fmla="*/ 107 h 149"/>
                <a:gd name="T58" fmla="*/ 119 w 206"/>
                <a:gd name="T59" fmla="*/ 116 h 149"/>
                <a:gd name="T60" fmla="*/ 130 w 206"/>
                <a:gd name="T61" fmla="*/ 121 h 149"/>
                <a:gd name="T62" fmla="*/ 158 w 206"/>
                <a:gd name="T63" fmla="*/ 147 h 149"/>
                <a:gd name="T64" fmla="*/ 170 w 206"/>
                <a:gd name="T65" fmla="*/ 130 h 149"/>
                <a:gd name="T66" fmla="*/ 187 w 206"/>
                <a:gd name="T67" fmla="*/ 117 h 149"/>
                <a:gd name="T68" fmla="*/ 199 w 206"/>
                <a:gd name="T69" fmla="*/ 119 h 149"/>
                <a:gd name="T70" fmla="*/ 202 w 206"/>
                <a:gd name="T71" fmla="*/ 104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06" h="149">
                  <a:moveTo>
                    <a:pt x="202" y="104"/>
                  </a:moveTo>
                  <a:cubicBezTo>
                    <a:pt x="200" y="104"/>
                    <a:pt x="200" y="104"/>
                    <a:pt x="200" y="104"/>
                  </a:cubicBezTo>
                  <a:cubicBezTo>
                    <a:pt x="180" y="116"/>
                    <a:pt x="188" y="88"/>
                    <a:pt x="188" y="88"/>
                  </a:cubicBezTo>
                  <a:cubicBezTo>
                    <a:pt x="188" y="88"/>
                    <a:pt x="188" y="88"/>
                    <a:pt x="188" y="88"/>
                  </a:cubicBezTo>
                  <a:cubicBezTo>
                    <a:pt x="181" y="87"/>
                    <a:pt x="175" y="70"/>
                    <a:pt x="175" y="70"/>
                  </a:cubicBezTo>
                  <a:cubicBezTo>
                    <a:pt x="175" y="70"/>
                    <a:pt x="168" y="59"/>
                    <a:pt x="172" y="44"/>
                  </a:cubicBezTo>
                  <a:cubicBezTo>
                    <a:pt x="176" y="30"/>
                    <a:pt x="169" y="33"/>
                    <a:pt x="169" y="33"/>
                  </a:cubicBezTo>
                  <a:cubicBezTo>
                    <a:pt x="163" y="40"/>
                    <a:pt x="141" y="38"/>
                    <a:pt x="141" y="38"/>
                  </a:cubicBezTo>
                  <a:cubicBezTo>
                    <a:pt x="141" y="38"/>
                    <a:pt x="122" y="27"/>
                    <a:pt x="117" y="27"/>
                  </a:cubicBezTo>
                  <a:cubicBezTo>
                    <a:pt x="111" y="27"/>
                    <a:pt x="97" y="27"/>
                    <a:pt x="87" y="25"/>
                  </a:cubicBezTo>
                  <a:cubicBezTo>
                    <a:pt x="76" y="22"/>
                    <a:pt x="66" y="19"/>
                    <a:pt x="66" y="10"/>
                  </a:cubicBezTo>
                  <a:cubicBezTo>
                    <a:pt x="66" y="0"/>
                    <a:pt x="60" y="2"/>
                    <a:pt x="60" y="2"/>
                  </a:cubicBezTo>
                  <a:cubicBezTo>
                    <a:pt x="53" y="8"/>
                    <a:pt x="47" y="1"/>
                    <a:pt x="47" y="1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46" y="13"/>
                    <a:pt x="47" y="27"/>
                    <a:pt x="52" y="43"/>
                  </a:cubicBezTo>
                  <a:cubicBezTo>
                    <a:pt x="52" y="46"/>
                    <a:pt x="52" y="46"/>
                    <a:pt x="52" y="46"/>
                  </a:cubicBezTo>
                  <a:cubicBezTo>
                    <a:pt x="31" y="76"/>
                    <a:pt x="31" y="76"/>
                    <a:pt x="31" y="76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1" y="104"/>
                    <a:pt x="1" y="104"/>
                    <a:pt x="1" y="104"/>
                  </a:cubicBezTo>
                  <a:cubicBezTo>
                    <a:pt x="1" y="104"/>
                    <a:pt x="11" y="119"/>
                    <a:pt x="24" y="116"/>
                  </a:cubicBezTo>
                  <a:cubicBezTo>
                    <a:pt x="24" y="116"/>
                    <a:pt x="33" y="115"/>
                    <a:pt x="25" y="123"/>
                  </a:cubicBezTo>
                  <a:cubicBezTo>
                    <a:pt x="17" y="131"/>
                    <a:pt x="24" y="133"/>
                    <a:pt x="35" y="130"/>
                  </a:cubicBezTo>
                  <a:cubicBezTo>
                    <a:pt x="35" y="130"/>
                    <a:pt x="39" y="130"/>
                    <a:pt x="42" y="137"/>
                  </a:cubicBezTo>
                  <a:cubicBezTo>
                    <a:pt x="45" y="144"/>
                    <a:pt x="46" y="142"/>
                    <a:pt x="53" y="135"/>
                  </a:cubicBezTo>
                  <a:cubicBezTo>
                    <a:pt x="60" y="129"/>
                    <a:pt x="75" y="128"/>
                    <a:pt x="80" y="130"/>
                  </a:cubicBezTo>
                  <a:cubicBezTo>
                    <a:pt x="81" y="130"/>
                    <a:pt x="81" y="130"/>
                    <a:pt x="81" y="130"/>
                  </a:cubicBezTo>
                  <a:cubicBezTo>
                    <a:pt x="81" y="130"/>
                    <a:pt x="95" y="113"/>
                    <a:pt x="99" y="110"/>
                  </a:cubicBezTo>
                  <a:cubicBezTo>
                    <a:pt x="102" y="106"/>
                    <a:pt x="106" y="107"/>
                    <a:pt x="106" y="107"/>
                  </a:cubicBezTo>
                  <a:cubicBezTo>
                    <a:pt x="103" y="119"/>
                    <a:pt x="108" y="123"/>
                    <a:pt x="119" y="116"/>
                  </a:cubicBezTo>
                  <a:cubicBezTo>
                    <a:pt x="130" y="109"/>
                    <a:pt x="130" y="121"/>
                    <a:pt x="130" y="121"/>
                  </a:cubicBezTo>
                  <a:cubicBezTo>
                    <a:pt x="133" y="149"/>
                    <a:pt x="158" y="147"/>
                    <a:pt x="158" y="147"/>
                  </a:cubicBezTo>
                  <a:cubicBezTo>
                    <a:pt x="163" y="143"/>
                    <a:pt x="168" y="138"/>
                    <a:pt x="170" y="130"/>
                  </a:cubicBezTo>
                  <a:cubicBezTo>
                    <a:pt x="187" y="117"/>
                    <a:pt x="187" y="117"/>
                    <a:pt x="187" y="117"/>
                  </a:cubicBezTo>
                  <a:cubicBezTo>
                    <a:pt x="187" y="117"/>
                    <a:pt x="191" y="115"/>
                    <a:pt x="199" y="119"/>
                  </a:cubicBezTo>
                  <a:cubicBezTo>
                    <a:pt x="206" y="121"/>
                    <a:pt x="202" y="107"/>
                    <a:pt x="202" y="104"/>
                  </a:cubicBez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15" name="Rectangle 71">
              <a:hlinkClick r:id="" action="ppaction://macro?name=Slide2.yunfu"/>
            </p:cNvPr>
            <p:cNvSpPr>
              <a:spLocks noChangeArrowheads="1"/>
            </p:cNvSpPr>
            <p:nvPr/>
          </p:nvSpPr>
          <p:spPr bwMode="auto">
            <a:xfrm>
              <a:off x="1238382" y="3961600"/>
              <a:ext cx="162089" cy="104830"/>
            </a:xfrm>
            <a:prstGeom prst="rect">
              <a:avLst/>
            </a:prstGeom>
            <a:grpFill/>
            <a:ln w="9252" algn="ctr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buClrTx/>
                <a:buSzTx/>
                <a:buFontTx/>
                <a:buNone/>
              </a:pPr>
              <a:r>
                <a:rPr lang="zh-CN" altLang="en-US" sz="400" b="1">
                  <a:solidFill>
                    <a:schemeClr val="bg1">
                      <a:lumMod val="9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云浮</a:t>
              </a:r>
            </a:p>
          </p:txBody>
        </p:sp>
        <p:sp>
          <p:nvSpPr>
            <p:cNvPr id="116" name="Rectangle 73">
              <a:hlinkClick r:id="" action="ppaction://macro?name=Slide2.yangjiang"/>
            </p:cNvPr>
            <p:cNvSpPr>
              <a:spLocks noChangeArrowheads="1"/>
            </p:cNvSpPr>
            <p:nvPr/>
          </p:nvSpPr>
          <p:spPr bwMode="auto">
            <a:xfrm>
              <a:off x="1235207" y="4461666"/>
              <a:ext cx="162089" cy="104830"/>
            </a:xfrm>
            <a:prstGeom prst="rect">
              <a:avLst/>
            </a:prstGeom>
            <a:grpFill/>
            <a:ln w="9252" algn="ctr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buClrTx/>
                <a:buSzTx/>
                <a:buFontTx/>
                <a:buNone/>
              </a:pPr>
              <a:r>
                <a:rPr lang="zh-CN" altLang="en-US" sz="400" b="1">
                  <a:solidFill>
                    <a:schemeClr val="bg1">
                      <a:lumMod val="9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阳江</a:t>
              </a:r>
            </a:p>
          </p:txBody>
        </p:sp>
        <p:sp>
          <p:nvSpPr>
            <p:cNvPr id="117" name="jiangmen">
              <a:hlinkClick r:id="" action="ppaction://macro?name=Slide2.jiangmen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1474788" y="4084632"/>
              <a:ext cx="679450" cy="666749"/>
            </a:xfrm>
            <a:custGeom>
              <a:avLst/>
              <a:gdLst>
                <a:gd name="T0" fmla="*/ 179 w 196"/>
                <a:gd name="T1" fmla="*/ 28 h 183"/>
                <a:gd name="T2" fmla="*/ 161 w 196"/>
                <a:gd name="T3" fmla="*/ 5 h 183"/>
                <a:gd name="T4" fmla="*/ 131 w 196"/>
                <a:gd name="T5" fmla="*/ 4 h 183"/>
                <a:gd name="T6" fmla="*/ 120 w 196"/>
                <a:gd name="T7" fmla="*/ 11 h 183"/>
                <a:gd name="T8" fmla="*/ 100 w 196"/>
                <a:gd name="T9" fmla="*/ 22 h 183"/>
                <a:gd name="T10" fmla="*/ 89 w 196"/>
                <a:gd name="T11" fmla="*/ 27 h 183"/>
                <a:gd name="T12" fmla="*/ 77 w 196"/>
                <a:gd name="T13" fmla="*/ 26 h 183"/>
                <a:gd name="T14" fmla="*/ 75 w 196"/>
                <a:gd name="T15" fmla="*/ 42 h 183"/>
                <a:gd name="T16" fmla="*/ 63 w 196"/>
                <a:gd name="T17" fmla="*/ 40 h 183"/>
                <a:gd name="T18" fmla="*/ 45 w 196"/>
                <a:gd name="T19" fmla="*/ 53 h 183"/>
                <a:gd name="T20" fmla="*/ 22 w 196"/>
                <a:gd name="T21" fmla="*/ 77 h 183"/>
                <a:gd name="T22" fmla="*/ 17 w 196"/>
                <a:gd name="T23" fmla="*/ 80 h 183"/>
                <a:gd name="T24" fmla="*/ 16 w 196"/>
                <a:gd name="T25" fmla="*/ 85 h 183"/>
                <a:gd name="T26" fmla="*/ 10 w 196"/>
                <a:gd name="T27" fmla="*/ 90 h 183"/>
                <a:gd name="T28" fmla="*/ 8 w 196"/>
                <a:gd name="T29" fmla="*/ 112 h 183"/>
                <a:gd name="T30" fmla="*/ 12 w 196"/>
                <a:gd name="T31" fmla="*/ 115 h 183"/>
                <a:gd name="T32" fmla="*/ 26 w 196"/>
                <a:gd name="T33" fmla="*/ 120 h 183"/>
                <a:gd name="T34" fmla="*/ 53 w 196"/>
                <a:gd name="T35" fmla="*/ 143 h 183"/>
                <a:gd name="T36" fmla="*/ 57 w 196"/>
                <a:gd name="T37" fmla="*/ 159 h 183"/>
                <a:gd name="T38" fmla="*/ 52 w 196"/>
                <a:gd name="T39" fmla="*/ 182 h 183"/>
                <a:gd name="T40" fmla="*/ 57 w 196"/>
                <a:gd name="T41" fmla="*/ 183 h 183"/>
                <a:gd name="T42" fmla="*/ 67 w 196"/>
                <a:gd name="T43" fmla="*/ 179 h 183"/>
                <a:gd name="T44" fmla="*/ 65 w 196"/>
                <a:gd name="T45" fmla="*/ 143 h 183"/>
                <a:gd name="T46" fmla="*/ 65 w 196"/>
                <a:gd name="T47" fmla="*/ 133 h 183"/>
                <a:gd name="T48" fmla="*/ 68 w 196"/>
                <a:gd name="T49" fmla="*/ 131 h 183"/>
                <a:gd name="T50" fmla="*/ 70 w 196"/>
                <a:gd name="T51" fmla="*/ 134 h 183"/>
                <a:gd name="T52" fmla="*/ 70 w 196"/>
                <a:gd name="T53" fmla="*/ 144 h 183"/>
                <a:gd name="T54" fmla="*/ 72 w 196"/>
                <a:gd name="T55" fmla="*/ 146 h 183"/>
                <a:gd name="T56" fmla="*/ 83 w 196"/>
                <a:gd name="T57" fmla="*/ 142 h 183"/>
                <a:gd name="T58" fmla="*/ 83 w 196"/>
                <a:gd name="T59" fmla="*/ 146 h 183"/>
                <a:gd name="T60" fmla="*/ 72 w 196"/>
                <a:gd name="T61" fmla="*/ 154 h 183"/>
                <a:gd name="T62" fmla="*/ 75 w 196"/>
                <a:gd name="T63" fmla="*/ 163 h 183"/>
                <a:gd name="T64" fmla="*/ 92 w 196"/>
                <a:gd name="T65" fmla="*/ 174 h 183"/>
                <a:gd name="T66" fmla="*/ 104 w 196"/>
                <a:gd name="T67" fmla="*/ 171 h 183"/>
                <a:gd name="T68" fmla="*/ 109 w 196"/>
                <a:gd name="T69" fmla="*/ 161 h 183"/>
                <a:gd name="T70" fmla="*/ 115 w 196"/>
                <a:gd name="T71" fmla="*/ 159 h 183"/>
                <a:gd name="T72" fmla="*/ 122 w 196"/>
                <a:gd name="T73" fmla="*/ 146 h 183"/>
                <a:gd name="T74" fmla="*/ 137 w 196"/>
                <a:gd name="T75" fmla="*/ 145 h 183"/>
                <a:gd name="T76" fmla="*/ 142 w 196"/>
                <a:gd name="T77" fmla="*/ 159 h 183"/>
                <a:gd name="T78" fmla="*/ 154 w 196"/>
                <a:gd name="T79" fmla="*/ 157 h 183"/>
                <a:gd name="T80" fmla="*/ 162 w 196"/>
                <a:gd name="T81" fmla="*/ 148 h 183"/>
                <a:gd name="T82" fmla="*/ 165 w 196"/>
                <a:gd name="T83" fmla="*/ 113 h 183"/>
                <a:gd name="T84" fmla="*/ 168 w 196"/>
                <a:gd name="T85" fmla="*/ 98 h 183"/>
                <a:gd name="T86" fmla="*/ 168 w 196"/>
                <a:gd name="T87" fmla="*/ 88 h 183"/>
                <a:gd name="T88" fmla="*/ 166 w 196"/>
                <a:gd name="T89" fmla="*/ 73 h 183"/>
                <a:gd name="T90" fmla="*/ 167 w 196"/>
                <a:gd name="T91" fmla="*/ 70 h 183"/>
                <a:gd name="T92" fmla="*/ 170 w 196"/>
                <a:gd name="T93" fmla="*/ 68 h 183"/>
                <a:gd name="T94" fmla="*/ 172 w 196"/>
                <a:gd name="T95" fmla="*/ 83 h 183"/>
                <a:gd name="T96" fmla="*/ 175 w 196"/>
                <a:gd name="T97" fmla="*/ 98 h 183"/>
                <a:gd name="T98" fmla="*/ 175 w 196"/>
                <a:gd name="T99" fmla="*/ 98 h 183"/>
                <a:gd name="T100" fmla="*/ 186 w 196"/>
                <a:gd name="T101" fmla="*/ 77 h 183"/>
                <a:gd name="T102" fmla="*/ 194 w 196"/>
                <a:gd name="T103" fmla="*/ 72 h 183"/>
                <a:gd name="T104" fmla="*/ 187 w 196"/>
                <a:gd name="T105" fmla="*/ 49 h 183"/>
                <a:gd name="T106" fmla="*/ 179 w 196"/>
                <a:gd name="T107" fmla="*/ 28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96" h="183">
                  <a:moveTo>
                    <a:pt x="179" y="28"/>
                  </a:moveTo>
                  <a:cubicBezTo>
                    <a:pt x="161" y="5"/>
                    <a:pt x="161" y="5"/>
                    <a:pt x="161" y="5"/>
                  </a:cubicBezTo>
                  <a:cubicBezTo>
                    <a:pt x="161" y="5"/>
                    <a:pt x="135" y="0"/>
                    <a:pt x="131" y="4"/>
                  </a:cubicBezTo>
                  <a:cubicBezTo>
                    <a:pt x="126" y="8"/>
                    <a:pt x="120" y="11"/>
                    <a:pt x="120" y="11"/>
                  </a:cubicBezTo>
                  <a:cubicBezTo>
                    <a:pt x="102" y="10"/>
                    <a:pt x="100" y="22"/>
                    <a:pt x="100" y="22"/>
                  </a:cubicBezTo>
                  <a:cubicBezTo>
                    <a:pt x="94" y="44"/>
                    <a:pt x="89" y="27"/>
                    <a:pt x="89" y="27"/>
                  </a:cubicBezTo>
                  <a:cubicBezTo>
                    <a:pt x="84" y="16"/>
                    <a:pt x="77" y="26"/>
                    <a:pt x="77" y="26"/>
                  </a:cubicBezTo>
                  <a:cubicBezTo>
                    <a:pt x="77" y="26"/>
                    <a:pt x="81" y="44"/>
                    <a:pt x="75" y="42"/>
                  </a:cubicBezTo>
                  <a:cubicBezTo>
                    <a:pt x="67" y="39"/>
                    <a:pt x="63" y="40"/>
                    <a:pt x="63" y="40"/>
                  </a:cubicBezTo>
                  <a:cubicBezTo>
                    <a:pt x="45" y="53"/>
                    <a:pt x="45" y="53"/>
                    <a:pt x="45" y="53"/>
                  </a:cubicBezTo>
                  <a:cubicBezTo>
                    <a:pt x="42" y="69"/>
                    <a:pt x="22" y="77"/>
                    <a:pt x="22" y="77"/>
                  </a:cubicBezTo>
                  <a:cubicBezTo>
                    <a:pt x="17" y="80"/>
                    <a:pt x="17" y="80"/>
                    <a:pt x="17" y="80"/>
                  </a:cubicBezTo>
                  <a:cubicBezTo>
                    <a:pt x="16" y="85"/>
                    <a:pt x="16" y="85"/>
                    <a:pt x="16" y="85"/>
                  </a:cubicBezTo>
                  <a:cubicBezTo>
                    <a:pt x="10" y="90"/>
                    <a:pt x="10" y="90"/>
                    <a:pt x="10" y="90"/>
                  </a:cubicBezTo>
                  <a:cubicBezTo>
                    <a:pt x="0" y="94"/>
                    <a:pt x="8" y="112"/>
                    <a:pt x="8" y="112"/>
                  </a:cubicBezTo>
                  <a:cubicBezTo>
                    <a:pt x="8" y="112"/>
                    <a:pt x="10" y="115"/>
                    <a:pt x="12" y="115"/>
                  </a:cubicBezTo>
                  <a:cubicBezTo>
                    <a:pt x="14" y="115"/>
                    <a:pt x="26" y="120"/>
                    <a:pt x="26" y="120"/>
                  </a:cubicBezTo>
                  <a:cubicBezTo>
                    <a:pt x="26" y="120"/>
                    <a:pt x="46" y="139"/>
                    <a:pt x="53" y="143"/>
                  </a:cubicBezTo>
                  <a:cubicBezTo>
                    <a:pt x="59" y="147"/>
                    <a:pt x="58" y="154"/>
                    <a:pt x="57" y="159"/>
                  </a:cubicBezTo>
                  <a:cubicBezTo>
                    <a:pt x="55" y="165"/>
                    <a:pt x="52" y="179"/>
                    <a:pt x="52" y="182"/>
                  </a:cubicBezTo>
                  <a:cubicBezTo>
                    <a:pt x="57" y="183"/>
                    <a:pt x="57" y="183"/>
                    <a:pt x="57" y="183"/>
                  </a:cubicBezTo>
                  <a:cubicBezTo>
                    <a:pt x="67" y="179"/>
                    <a:pt x="67" y="179"/>
                    <a:pt x="67" y="179"/>
                  </a:cubicBezTo>
                  <a:cubicBezTo>
                    <a:pt x="65" y="143"/>
                    <a:pt x="65" y="143"/>
                    <a:pt x="65" y="14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8" y="131"/>
                    <a:pt x="68" y="131"/>
                    <a:pt x="68" y="131"/>
                  </a:cubicBezTo>
                  <a:cubicBezTo>
                    <a:pt x="70" y="134"/>
                    <a:pt x="70" y="134"/>
                    <a:pt x="70" y="134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83" y="142"/>
                    <a:pt x="83" y="142"/>
                    <a:pt x="83" y="142"/>
                  </a:cubicBezTo>
                  <a:cubicBezTo>
                    <a:pt x="83" y="146"/>
                    <a:pt x="83" y="146"/>
                    <a:pt x="83" y="146"/>
                  </a:cubicBezTo>
                  <a:cubicBezTo>
                    <a:pt x="72" y="154"/>
                    <a:pt x="72" y="154"/>
                    <a:pt x="72" y="154"/>
                  </a:cubicBezTo>
                  <a:cubicBezTo>
                    <a:pt x="75" y="163"/>
                    <a:pt x="75" y="163"/>
                    <a:pt x="75" y="163"/>
                  </a:cubicBezTo>
                  <a:cubicBezTo>
                    <a:pt x="75" y="163"/>
                    <a:pt x="89" y="171"/>
                    <a:pt x="92" y="174"/>
                  </a:cubicBezTo>
                  <a:cubicBezTo>
                    <a:pt x="95" y="177"/>
                    <a:pt x="104" y="171"/>
                    <a:pt x="104" y="171"/>
                  </a:cubicBezTo>
                  <a:cubicBezTo>
                    <a:pt x="109" y="161"/>
                    <a:pt x="109" y="161"/>
                    <a:pt x="109" y="161"/>
                  </a:cubicBezTo>
                  <a:cubicBezTo>
                    <a:pt x="115" y="159"/>
                    <a:pt x="115" y="159"/>
                    <a:pt x="115" y="159"/>
                  </a:cubicBezTo>
                  <a:cubicBezTo>
                    <a:pt x="122" y="146"/>
                    <a:pt x="122" y="146"/>
                    <a:pt x="122" y="146"/>
                  </a:cubicBezTo>
                  <a:cubicBezTo>
                    <a:pt x="137" y="145"/>
                    <a:pt x="137" y="145"/>
                    <a:pt x="137" y="145"/>
                  </a:cubicBezTo>
                  <a:cubicBezTo>
                    <a:pt x="137" y="145"/>
                    <a:pt x="142" y="150"/>
                    <a:pt x="142" y="159"/>
                  </a:cubicBezTo>
                  <a:cubicBezTo>
                    <a:pt x="142" y="159"/>
                    <a:pt x="147" y="163"/>
                    <a:pt x="154" y="157"/>
                  </a:cubicBezTo>
                  <a:cubicBezTo>
                    <a:pt x="154" y="157"/>
                    <a:pt x="159" y="148"/>
                    <a:pt x="162" y="148"/>
                  </a:cubicBezTo>
                  <a:cubicBezTo>
                    <a:pt x="162" y="148"/>
                    <a:pt x="161" y="120"/>
                    <a:pt x="165" y="113"/>
                  </a:cubicBezTo>
                  <a:cubicBezTo>
                    <a:pt x="165" y="113"/>
                    <a:pt x="174" y="108"/>
                    <a:pt x="168" y="98"/>
                  </a:cubicBezTo>
                  <a:cubicBezTo>
                    <a:pt x="168" y="88"/>
                    <a:pt x="168" y="88"/>
                    <a:pt x="168" y="88"/>
                  </a:cubicBezTo>
                  <a:cubicBezTo>
                    <a:pt x="166" y="73"/>
                    <a:pt x="166" y="73"/>
                    <a:pt x="166" y="73"/>
                  </a:cubicBezTo>
                  <a:cubicBezTo>
                    <a:pt x="167" y="70"/>
                    <a:pt x="167" y="70"/>
                    <a:pt x="167" y="70"/>
                  </a:cubicBezTo>
                  <a:cubicBezTo>
                    <a:pt x="170" y="68"/>
                    <a:pt x="170" y="68"/>
                    <a:pt x="170" y="68"/>
                  </a:cubicBezTo>
                  <a:cubicBezTo>
                    <a:pt x="172" y="83"/>
                    <a:pt x="172" y="83"/>
                    <a:pt x="172" y="83"/>
                  </a:cubicBezTo>
                  <a:cubicBezTo>
                    <a:pt x="172" y="83"/>
                    <a:pt x="172" y="94"/>
                    <a:pt x="175" y="98"/>
                  </a:cubicBezTo>
                  <a:cubicBezTo>
                    <a:pt x="175" y="98"/>
                    <a:pt x="175" y="98"/>
                    <a:pt x="175" y="98"/>
                  </a:cubicBezTo>
                  <a:cubicBezTo>
                    <a:pt x="183" y="93"/>
                    <a:pt x="184" y="80"/>
                    <a:pt x="186" y="77"/>
                  </a:cubicBezTo>
                  <a:cubicBezTo>
                    <a:pt x="187" y="75"/>
                    <a:pt x="194" y="72"/>
                    <a:pt x="194" y="72"/>
                  </a:cubicBezTo>
                  <a:cubicBezTo>
                    <a:pt x="196" y="64"/>
                    <a:pt x="187" y="49"/>
                    <a:pt x="187" y="49"/>
                  </a:cubicBezTo>
                  <a:lnTo>
                    <a:pt x="179" y="28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18" name="Rectangle 76">
              <a:hlinkClick r:id="" action="ppaction://macro?name=Slide2.jiangmen"/>
            </p:cNvPr>
            <p:cNvSpPr>
              <a:spLocks noChangeArrowheads="1"/>
            </p:cNvSpPr>
            <p:nvPr/>
          </p:nvSpPr>
          <p:spPr bwMode="auto">
            <a:xfrm>
              <a:off x="1665421" y="4333077"/>
              <a:ext cx="162089" cy="104830"/>
            </a:xfrm>
            <a:prstGeom prst="rect">
              <a:avLst/>
            </a:prstGeom>
            <a:grpFill/>
            <a:ln w="9252" algn="ctr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buClrTx/>
                <a:buSzTx/>
                <a:buFontTx/>
                <a:buNone/>
              </a:pPr>
              <a:r>
                <a:rPr lang="zh-CN" altLang="en-US" sz="400" b="1">
                  <a:solidFill>
                    <a:schemeClr val="bg1">
                      <a:lumMod val="9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江门</a:t>
              </a:r>
            </a:p>
          </p:txBody>
        </p:sp>
        <p:sp>
          <p:nvSpPr>
            <p:cNvPr id="119" name="huizhou">
              <a:hlinkClick r:id="" action="ppaction://macro?name=Slide2.huizhou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2417762" y="3448046"/>
              <a:ext cx="846137" cy="811212"/>
            </a:xfrm>
            <a:custGeom>
              <a:avLst/>
              <a:gdLst>
                <a:gd name="T0" fmla="*/ 243 w 243"/>
                <a:gd name="T1" fmla="*/ 100 h 224"/>
                <a:gd name="T2" fmla="*/ 226 w 243"/>
                <a:gd name="T3" fmla="*/ 91 h 224"/>
                <a:gd name="T4" fmla="*/ 222 w 243"/>
                <a:gd name="T5" fmla="*/ 85 h 224"/>
                <a:gd name="T6" fmla="*/ 219 w 243"/>
                <a:gd name="T7" fmla="*/ 85 h 224"/>
                <a:gd name="T8" fmla="*/ 215 w 243"/>
                <a:gd name="T9" fmla="*/ 86 h 224"/>
                <a:gd name="T10" fmla="*/ 209 w 243"/>
                <a:gd name="T11" fmla="*/ 87 h 224"/>
                <a:gd name="T12" fmla="*/ 187 w 243"/>
                <a:gd name="T13" fmla="*/ 90 h 224"/>
                <a:gd name="T14" fmla="*/ 168 w 243"/>
                <a:gd name="T15" fmla="*/ 92 h 224"/>
                <a:gd name="T16" fmla="*/ 168 w 243"/>
                <a:gd name="T17" fmla="*/ 101 h 224"/>
                <a:gd name="T18" fmla="*/ 165 w 243"/>
                <a:gd name="T19" fmla="*/ 105 h 224"/>
                <a:gd name="T20" fmla="*/ 162 w 243"/>
                <a:gd name="T21" fmla="*/ 110 h 224"/>
                <a:gd name="T22" fmla="*/ 152 w 243"/>
                <a:gd name="T23" fmla="*/ 113 h 224"/>
                <a:gd name="T24" fmla="*/ 148 w 243"/>
                <a:gd name="T25" fmla="*/ 101 h 224"/>
                <a:gd name="T26" fmla="*/ 133 w 243"/>
                <a:gd name="T27" fmla="*/ 83 h 224"/>
                <a:gd name="T28" fmla="*/ 129 w 243"/>
                <a:gd name="T29" fmla="*/ 75 h 224"/>
                <a:gd name="T30" fmla="*/ 121 w 243"/>
                <a:gd name="T31" fmla="*/ 58 h 224"/>
                <a:gd name="T32" fmla="*/ 117 w 243"/>
                <a:gd name="T33" fmla="*/ 54 h 224"/>
                <a:gd name="T34" fmla="*/ 100 w 243"/>
                <a:gd name="T35" fmla="*/ 39 h 224"/>
                <a:gd name="T36" fmla="*/ 84 w 243"/>
                <a:gd name="T37" fmla="*/ 10 h 224"/>
                <a:gd name="T38" fmla="*/ 84 w 243"/>
                <a:gd name="T39" fmla="*/ 10 h 224"/>
                <a:gd name="T40" fmla="*/ 69 w 243"/>
                <a:gd name="T41" fmla="*/ 2 h 224"/>
                <a:gd name="T42" fmla="*/ 40 w 243"/>
                <a:gd name="T43" fmla="*/ 0 h 224"/>
                <a:gd name="T44" fmla="*/ 39 w 243"/>
                <a:gd name="T45" fmla="*/ 20 h 224"/>
                <a:gd name="T46" fmla="*/ 16 w 243"/>
                <a:gd name="T47" fmla="*/ 37 h 224"/>
                <a:gd name="T48" fmla="*/ 29 w 243"/>
                <a:gd name="T49" fmla="*/ 73 h 224"/>
                <a:gd name="T50" fmla="*/ 16 w 243"/>
                <a:gd name="T51" fmla="*/ 97 h 224"/>
                <a:gd name="T52" fmla="*/ 15 w 243"/>
                <a:gd name="T53" fmla="*/ 123 h 224"/>
                <a:gd name="T54" fmla="*/ 12 w 243"/>
                <a:gd name="T55" fmla="*/ 131 h 224"/>
                <a:gd name="T56" fmla="*/ 31 w 243"/>
                <a:gd name="T57" fmla="*/ 132 h 224"/>
                <a:gd name="T58" fmla="*/ 49 w 243"/>
                <a:gd name="T59" fmla="*/ 149 h 224"/>
                <a:gd name="T60" fmla="*/ 52 w 243"/>
                <a:gd name="T61" fmla="*/ 150 h 224"/>
                <a:gd name="T62" fmla="*/ 62 w 243"/>
                <a:gd name="T63" fmla="*/ 149 h 224"/>
                <a:gd name="T64" fmla="*/ 66 w 243"/>
                <a:gd name="T65" fmla="*/ 160 h 224"/>
                <a:gd name="T66" fmla="*/ 66 w 243"/>
                <a:gd name="T67" fmla="*/ 179 h 224"/>
                <a:gd name="T68" fmla="*/ 66 w 243"/>
                <a:gd name="T69" fmla="*/ 179 h 224"/>
                <a:gd name="T70" fmla="*/ 77 w 243"/>
                <a:gd name="T71" fmla="*/ 178 h 224"/>
                <a:gd name="T72" fmla="*/ 99 w 243"/>
                <a:gd name="T73" fmla="*/ 193 h 224"/>
                <a:gd name="T74" fmla="*/ 116 w 243"/>
                <a:gd name="T75" fmla="*/ 196 h 224"/>
                <a:gd name="T76" fmla="*/ 117 w 243"/>
                <a:gd name="T77" fmla="*/ 197 h 224"/>
                <a:gd name="T78" fmla="*/ 131 w 243"/>
                <a:gd name="T79" fmla="*/ 191 h 224"/>
                <a:gd name="T80" fmla="*/ 142 w 243"/>
                <a:gd name="T81" fmla="*/ 189 h 224"/>
                <a:gd name="T82" fmla="*/ 147 w 243"/>
                <a:gd name="T83" fmla="*/ 183 h 224"/>
                <a:gd name="T84" fmla="*/ 149 w 243"/>
                <a:gd name="T85" fmla="*/ 191 h 224"/>
                <a:gd name="T86" fmla="*/ 146 w 243"/>
                <a:gd name="T87" fmla="*/ 218 h 224"/>
                <a:gd name="T88" fmla="*/ 162 w 243"/>
                <a:gd name="T89" fmla="*/ 217 h 224"/>
                <a:gd name="T90" fmla="*/ 168 w 243"/>
                <a:gd name="T91" fmla="*/ 224 h 224"/>
                <a:gd name="T92" fmla="*/ 171 w 243"/>
                <a:gd name="T93" fmla="*/ 221 h 224"/>
                <a:gd name="T94" fmla="*/ 171 w 243"/>
                <a:gd name="T95" fmla="*/ 214 h 224"/>
                <a:gd name="T96" fmla="*/ 174 w 243"/>
                <a:gd name="T97" fmla="*/ 208 h 224"/>
                <a:gd name="T98" fmla="*/ 168 w 243"/>
                <a:gd name="T99" fmla="*/ 198 h 224"/>
                <a:gd name="T100" fmla="*/ 174 w 243"/>
                <a:gd name="T101" fmla="*/ 190 h 224"/>
                <a:gd name="T102" fmla="*/ 179 w 243"/>
                <a:gd name="T103" fmla="*/ 199 h 224"/>
                <a:gd name="T104" fmla="*/ 187 w 243"/>
                <a:gd name="T105" fmla="*/ 192 h 224"/>
                <a:gd name="T106" fmla="*/ 186 w 243"/>
                <a:gd name="T107" fmla="*/ 191 h 224"/>
                <a:gd name="T108" fmla="*/ 176 w 243"/>
                <a:gd name="T109" fmla="*/ 178 h 224"/>
                <a:gd name="T110" fmla="*/ 179 w 243"/>
                <a:gd name="T111" fmla="*/ 153 h 224"/>
                <a:gd name="T112" fmla="*/ 216 w 243"/>
                <a:gd name="T113" fmla="*/ 134 h 224"/>
                <a:gd name="T114" fmla="*/ 243 w 243"/>
                <a:gd name="T115" fmla="*/ 101 h 224"/>
                <a:gd name="T116" fmla="*/ 243 w 243"/>
                <a:gd name="T117" fmla="*/ 10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43" h="224">
                  <a:moveTo>
                    <a:pt x="243" y="100"/>
                  </a:moveTo>
                  <a:cubicBezTo>
                    <a:pt x="226" y="91"/>
                    <a:pt x="226" y="91"/>
                    <a:pt x="226" y="91"/>
                  </a:cubicBezTo>
                  <a:cubicBezTo>
                    <a:pt x="222" y="85"/>
                    <a:pt x="222" y="85"/>
                    <a:pt x="222" y="85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5" y="86"/>
                    <a:pt x="215" y="86"/>
                    <a:pt x="215" y="86"/>
                  </a:cubicBezTo>
                  <a:cubicBezTo>
                    <a:pt x="209" y="87"/>
                    <a:pt x="209" y="87"/>
                    <a:pt x="209" y="87"/>
                  </a:cubicBezTo>
                  <a:cubicBezTo>
                    <a:pt x="195" y="81"/>
                    <a:pt x="187" y="90"/>
                    <a:pt x="187" y="90"/>
                  </a:cubicBezTo>
                  <a:cubicBezTo>
                    <a:pt x="168" y="92"/>
                    <a:pt x="168" y="92"/>
                    <a:pt x="168" y="92"/>
                  </a:cubicBezTo>
                  <a:cubicBezTo>
                    <a:pt x="168" y="101"/>
                    <a:pt x="168" y="101"/>
                    <a:pt x="168" y="101"/>
                  </a:cubicBezTo>
                  <a:cubicBezTo>
                    <a:pt x="165" y="105"/>
                    <a:pt x="165" y="105"/>
                    <a:pt x="165" y="105"/>
                  </a:cubicBezTo>
                  <a:cubicBezTo>
                    <a:pt x="162" y="110"/>
                    <a:pt x="162" y="110"/>
                    <a:pt x="162" y="110"/>
                  </a:cubicBezTo>
                  <a:cubicBezTo>
                    <a:pt x="161" y="127"/>
                    <a:pt x="152" y="113"/>
                    <a:pt x="152" y="113"/>
                  </a:cubicBezTo>
                  <a:cubicBezTo>
                    <a:pt x="152" y="113"/>
                    <a:pt x="152" y="111"/>
                    <a:pt x="148" y="101"/>
                  </a:cubicBezTo>
                  <a:cubicBezTo>
                    <a:pt x="144" y="91"/>
                    <a:pt x="133" y="83"/>
                    <a:pt x="133" y="83"/>
                  </a:cubicBezTo>
                  <a:cubicBezTo>
                    <a:pt x="116" y="83"/>
                    <a:pt x="129" y="75"/>
                    <a:pt x="129" y="75"/>
                  </a:cubicBezTo>
                  <a:cubicBezTo>
                    <a:pt x="141" y="54"/>
                    <a:pt x="121" y="58"/>
                    <a:pt x="121" y="58"/>
                  </a:cubicBezTo>
                  <a:cubicBezTo>
                    <a:pt x="117" y="54"/>
                    <a:pt x="117" y="54"/>
                    <a:pt x="117" y="54"/>
                  </a:cubicBezTo>
                  <a:cubicBezTo>
                    <a:pt x="112" y="44"/>
                    <a:pt x="118" y="45"/>
                    <a:pt x="100" y="39"/>
                  </a:cubicBezTo>
                  <a:cubicBezTo>
                    <a:pt x="88" y="35"/>
                    <a:pt x="85" y="23"/>
                    <a:pt x="84" y="10"/>
                  </a:cubicBezTo>
                  <a:cubicBezTo>
                    <a:pt x="84" y="10"/>
                    <a:pt x="84" y="10"/>
                    <a:pt x="84" y="10"/>
                  </a:cubicBezTo>
                  <a:cubicBezTo>
                    <a:pt x="84" y="10"/>
                    <a:pt x="76" y="0"/>
                    <a:pt x="69" y="2"/>
                  </a:cubicBezTo>
                  <a:cubicBezTo>
                    <a:pt x="61" y="4"/>
                    <a:pt x="40" y="0"/>
                    <a:pt x="40" y="0"/>
                  </a:cubicBezTo>
                  <a:cubicBezTo>
                    <a:pt x="42" y="5"/>
                    <a:pt x="39" y="20"/>
                    <a:pt x="39" y="20"/>
                  </a:cubicBezTo>
                  <a:cubicBezTo>
                    <a:pt x="39" y="20"/>
                    <a:pt x="33" y="25"/>
                    <a:pt x="16" y="37"/>
                  </a:cubicBezTo>
                  <a:cubicBezTo>
                    <a:pt x="0" y="49"/>
                    <a:pt x="13" y="57"/>
                    <a:pt x="29" y="73"/>
                  </a:cubicBezTo>
                  <a:cubicBezTo>
                    <a:pt x="45" y="88"/>
                    <a:pt x="16" y="97"/>
                    <a:pt x="16" y="97"/>
                  </a:cubicBezTo>
                  <a:cubicBezTo>
                    <a:pt x="16" y="97"/>
                    <a:pt x="17" y="121"/>
                    <a:pt x="15" y="123"/>
                  </a:cubicBezTo>
                  <a:cubicBezTo>
                    <a:pt x="14" y="125"/>
                    <a:pt x="12" y="131"/>
                    <a:pt x="12" y="131"/>
                  </a:cubicBezTo>
                  <a:cubicBezTo>
                    <a:pt x="12" y="131"/>
                    <a:pt x="24" y="133"/>
                    <a:pt x="31" y="132"/>
                  </a:cubicBezTo>
                  <a:cubicBezTo>
                    <a:pt x="43" y="131"/>
                    <a:pt x="49" y="140"/>
                    <a:pt x="49" y="149"/>
                  </a:cubicBezTo>
                  <a:cubicBezTo>
                    <a:pt x="52" y="150"/>
                    <a:pt x="52" y="150"/>
                    <a:pt x="52" y="150"/>
                  </a:cubicBezTo>
                  <a:cubicBezTo>
                    <a:pt x="62" y="149"/>
                    <a:pt x="62" y="149"/>
                    <a:pt x="62" y="149"/>
                  </a:cubicBezTo>
                  <a:cubicBezTo>
                    <a:pt x="62" y="149"/>
                    <a:pt x="64" y="151"/>
                    <a:pt x="66" y="160"/>
                  </a:cubicBezTo>
                  <a:cubicBezTo>
                    <a:pt x="66" y="166"/>
                    <a:pt x="66" y="174"/>
                    <a:pt x="66" y="179"/>
                  </a:cubicBezTo>
                  <a:cubicBezTo>
                    <a:pt x="66" y="179"/>
                    <a:pt x="66" y="179"/>
                    <a:pt x="66" y="179"/>
                  </a:cubicBezTo>
                  <a:cubicBezTo>
                    <a:pt x="66" y="179"/>
                    <a:pt x="69" y="180"/>
                    <a:pt x="77" y="178"/>
                  </a:cubicBezTo>
                  <a:cubicBezTo>
                    <a:pt x="84" y="175"/>
                    <a:pt x="95" y="180"/>
                    <a:pt x="99" y="193"/>
                  </a:cubicBezTo>
                  <a:cubicBezTo>
                    <a:pt x="99" y="193"/>
                    <a:pt x="103" y="198"/>
                    <a:pt x="116" y="196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31" y="191"/>
                    <a:pt x="131" y="191"/>
                    <a:pt x="131" y="191"/>
                  </a:cubicBezTo>
                  <a:cubicBezTo>
                    <a:pt x="142" y="189"/>
                    <a:pt x="142" y="189"/>
                    <a:pt x="142" y="189"/>
                  </a:cubicBezTo>
                  <a:cubicBezTo>
                    <a:pt x="147" y="183"/>
                    <a:pt x="147" y="183"/>
                    <a:pt x="147" y="183"/>
                  </a:cubicBezTo>
                  <a:cubicBezTo>
                    <a:pt x="147" y="183"/>
                    <a:pt x="160" y="185"/>
                    <a:pt x="149" y="191"/>
                  </a:cubicBezTo>
                  <a:cubicBezTo>
                    <a:pt x="149" y="191"/>
                    <a:pt x="139" y="204"/>
                    <a:pt x="146" y="218"/>
                  </a:cubicBezTo>
                  <a:cubicBezTo>
                    <a:pt x="146" y="218"/>
                    <a:pt x="154" y="221"/>
                    <a:pt x="162" y="217"/>
                  </a:cubicBezTo>
                  <a:cubicBezTo>
                    <a:pt x="162" y="217"/>
                    <a:pt x="165" y="223"/>
                    <a:pt x="168" y="224"/>
                  </a:cubicBezTo>
                  <a:cubicBezTo>
                    <a:pt x="169" y="223"/>
                    <a:pt x="170" y="222"/>
                    <a:pt x="171" y="221"/>
                  </a:cubicBezTo>
                  <a:cubicBezTo>
                    <a:pt x="171" y="219"/>
                    <a:pt x="171" y="217"/>
                    <a:pt x="171" y="214"/>
                  </a:cubicBezTo>
                  <a:cubicBezTo>
                    <a:pt x="174" y="208"/>
                    <a:pt x="174" y="208"/>
                    <a:pt x="174" y="208"/>
                  </a:cubicBezTo>
                  <a:cubicBezTo>
                    <a:pt x="174" y="208"/>
                    <a:pt x="187" y="204"/>
                    <a:pt x="168" y="198"/>
                  </a:cubicBezTo>
                  <a:cubicBezTo>
                    <a:pt x="168" y="198"/>
                    <a:pt x="159" y="190"/>
                    <a:pt x="174" y="190"/>
                  </a:cubicBezTo>
                  <a:cubicBezTo>
                    <a:pt x="179" y="199"/>
                    <a:pt x="179" y="199"/>
                    <a:pt x="179" y="199"/>
                  </a:cubicBezTo>
                  <a:cubicBezTo>
                    <a:pt x="179" y="199"/>
                    <a:pt x="184" y="204"/>
                    <a:pt x="187" y="192"/>
                  </a:cubicBezTo>
                  <a:cubicBezTo>
                    <a:pt x="186" y="191"/>
                    <a:pt x="186" y="191"/>
                    <a:pt x="186" y="191"/>
                  </a:cubicBezTo>
                  <a:cubicBezTo>
                    <a:pt x="176" y="178"/>
                    <a:pt x="176" y="178"/>
                    <a:pt x="176" y="178"/>
                  </a:cubicBezTo>
                  <a:cubicBezTo>
                    <a:pt x="160" y="156"/>
                    <a:pt x="179" y="153"/>
                    <a:pt x="179" y="153"/>
                  </a:cubicBezTo>
                  <a:cubicBezTo>
                    <a:pt x="201" y="146"/>
                    <a:pt x="216" y="134"/>
                    <a:pt x="216" y="134"/>
                  </a:cubicBezTo>
                  <a:cubicBezTo>
                    <a:pt x="216" y="134"/>
                    <a:pt x="231" y="117"/>
                    <a:pt x="243" y="101"/>
                  </a:cubicBezTo>
                  <a:lnTo>
                    <a:pt x="243" y="10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20" name="Rectangle 79">
              <a:hlinkClick r:id="" action="ppaction://macro?name=Slide2.huizhou"/>
            </p:cNvPr>
            <p:cNvSpPr>
              <a:spLocks noChangeArrowheads="1"/>
            </p:cNvSpPr>
            <p:nvPr/>
          </p:nvSpPr>
          <p:spPr bwMode="auto">
            <a:xfrm>
              <a:off x="2629033" y="3766341"/>
              <a:ext cx="162089" cy="104830"/>
            </a:xfrm>
            <a:prstGeom prst="rect">
              <a:avLst/>
            </a:prstGeom>
            <a:grpFill/>
            <a:ln w="9252" algn="ctr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buClrTx/>
                <a:buSzTx/>
                <a:buFontTx/>
                <a:buNone/>
              </a:pPr>
              <a:r>
                <a:rPr lang="zh-CN" altLang="en-US" sz="400" b="1" dirty="0">
                  <a:solidFill>
                    <a:schemeClr val="bg1">
                      <a:lumMod val="9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惠州</a:t>
              </a:r>
            </a:p>
          </p:txBody>
        </p:sp>
        <p:sp>
          <p:nvSpPr>
            <p:cNvPr id="121" name="shantou">
              <a:hlinkClick r:id="" action="ppaction://macro?name=Slide2.shantou" highlightClick="1"/>
              <a:hlinkHover r:id="" action="ppaction://noaction" highlightClick="1"/>
            </p:cNvPr>
            <p:cNvSpPr>
              <a:spLocks noEditPoints="1"/>
            </p:cNvSpPr>
            <p:nvPr/>
          </p:nvSpPr>
          <p:spPr bwMode="auto">
            <a:xfrm>
              <a:off x="3713162" y="3581395"/>
              <a:ext cx="317500" cy="325437"/>
            </a:xfrm>
            <a:custGeom>
              <a:avLst/>
              <a:gdLst>
                <a:gd name="T0" fmla="*/ 89 w 92"/>
                <a:gd name="T1" fmla="*/ 31 h 89"/>
                <a:gd name="T2" fmla="*/ 90 w 92"/>
                <a:gd name="T3" fmla="*/ 27 h 89"/>
                <a:gd name="T4" fmla="*/ 91 w 92"/>
                <a:gd name="T5" fmla="*/ 26 h 89"/>
                <a:gd name="T6" fmla="*/ 92 w 92"/>
                <a:gd name="T7" fmla="*/ 7 h 89"/>
                <a:gd name="T8" fmla="*/ 82 w 92"/>
                <a:gd name="T9" fmla="*/ 0 h 89"/>
                <a:gd name="T10" fmla="*/ 61 w 92"/>
                <a:gd name="T11" fmla="*/ 15 h 89"/>
                <a:gd name="T12" fmla="*/ 59 w 92"/>
                <a:gd name="T13" fmla="*/ 20 h 89"/>
                <a:gd name="T14" fmla="*/ 41 w 92"/>
                <a:gd name="T15" fmla="*/ 38 h 89"/>
                <a:gd name="T16" fmla="*/ 28 w 92"/>
                <a:gd name="T17" fmla="*/ 27 h 89"/>
                <a:gd name="T18" fmla="*/ 1 w 92"/>
                <a:gd name="T19" fmla="*/ 34 h 89"/>
                <a:gd name="T20" fmla="*/ 1 w 92"/>
                <a:gd name="T21" fmla="*/ 43 h 89"/>
                <a:gd name="T22" fmla="*/ 0 w 92"/>
                <a:gd name="T23" fmla="*/ 59 h 89"/>
                <a:gd name="T24" fmla="*/ 0 w 92"/>
                <a:gd name="T25" fmla="*/ 74 h 89"/>
                <a:gd name="T26" fmla="*/ 19 w 92"/>
                <a:gd name="T27" fmla="*/ 85 h 89"/>
                <a:gd name="T28" fmla="*/ 41 w 92"/>
                <a:gd name="T29" fmla="*/ 76 h 89"/>
                <a:gd name="T30" fmla="*/ 40 w 92"/>
                <a:gd name="T31" fmla="*/ 73 h 89"/>
                <a:gd name="T32" fmla="*/ 48 w 92"/>
                <a:gd name="T33" fmla="*/ 68 h 89"/>
                <a:gd name="T34" fmla="*/ 50 w 92"/>
                <a:gd name="T35" fmla="*/ 77 h 89"/>
                <a:gd name="T36" fmla="*/ 57 w 92"/>
                <a:gd name="T37" fmla="*/ 75 h 89"/>
                <a:gd name="T38" fmla="*/ 67 w 92"/>
                <a:gd name="T39" fmla="*/ 63 h 89"/>
                <a:gd name="T40" fmla="*/ 67 w 92"/>
                <a:gd name="T41" fmla="*/ 59 h 89"/>
                <a:gd name="T42" fmla="*/ 64 w 92"/>
                <a:gd name="T43" fmla="*/ 56 h 89"/>
                <a:gd name="T44" fmla="*/ 61 w 92"/>
                <a:gd name="T45" fmla="*/ 52 h 89"/>
                <a:gd name="T46" fmla="*/ 58 w 92"/>
                <a:gd name="T47" fmla="*/ 50 h 89"/>
                <a:gd name="T48" fmla="*/ 73 w 92"/>
                <a:gd name="T49" fmla="*/ 50 h 89"/>
                <a:gd name="T50" fmla="*/ 76 w 92"/>
                <a:gd name="T51" fmla="*/ 45 h 89"/>
                <a:gd name="T52" fmla="*/ 85 w 92"/>
                <a:gd name="T53" fmla="*/ 34 h 89"/>
                <a:gd name="T54" fmla="*/ 89 w 92"/>
                <a:gd name="T55" fmla="*/ 31 h 89"/>
                <a:gd name="T56" fmla="*/ 55 w 92"/>
                <a:gd name="T57" fmla="*/ 48 h 89"/>
                <a:gd name="T58" fmla="*/ 44 w 92"/>
                <a:gd name="T59" fmla="*/ 46 h 89"/>
                <a:gd name="T60" fmla="*/ 42 w 92"/>
                <a:gd name="T61" fmla="*/ 44 h 89"/>
                <a:gd name="T62" fmla="*/ 52 w 92"/>
                <a:gd name="T63" fmla="*/ 44 h 89"/>
                <a:gd name="T64" fmla="*/ 55 w 92"/>
                <a:gd name="T65" fmla="*/ 48 h 89"/>
                <a:gd name="T66" fmla="*/ 55 w 92"/>
                <a:gd name="T67" fmla="*/ 48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2" h="89">
                  <a:moveTo>
                    <a:pt x="89" y="31"/>
                  </a:moveTo>
                  <a:cubicBezTo>
                    <a:pt x="90" y="27"/>
                    <a:pt x="90" y="27"/>
                    <a:pt x="90" y="27"/>
                  </a:cubicBezTo>
                  <a:cubicBezTo>
                    <a:pt x="90" y="27"/>
                    <a:pt x="90" y="27"/>
                    <a:pt x="91" y="26"/>
                  </a:cubicBezTo>
                  <a:cubicBezTo>
                    <a:pt x="92" y="7"/>
                    <a:pt x="92" y="7"/>
                    <a:pt x="92" y="7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61" y="15"/>
                    <a:pt x="61" y="15"/>
                    <a:pt x="61" y="15"/>
                  </a:cubicBezTo>
                  <a:cubicBezTo>
                    <a:pt x="59" y="20"/>
                    <a:pt x="59" y="20"/>
                    <a:pt x="59" y="20"/>
                  </a:cubicBezTo>
                  <a:cubicBezTo>
                    <a:pt x="61" y="44"/>
                    <a:pt x="41" y="38"/>
                    <a:pt x="41" y="38"/>
                  </a:cubicBezTo>
                  <a:cubicBezTo>
                    <a:pt x="28" y="27"/>
                    <a:pt x="28" y="27"/>
                    <a:pt x="28" y="27"/>
                  </a:cubicBezTo>
                  <a:cubicBezTo>
                    <a:pt x="14" y="22"/>
                    <a:pt x="1" y="34"/>
                    <a:pt x="1" y="34"/>
                  </a:cubicBezTo>
                  <a:cubicBezTo>
                    <a:pt x="1" y="34"/>
                    <a:pt x="1" y="39"/>
                    <a:pt x="1" y="43"/>
                  </a:cubicBezTo>
                  <a:cubicBezTo>
                    <a:pt x="0" y="47"/>
                    <a:pt x="0" y="59"/>
                    <a:pt x="0" y="59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74"/>
                    <a:pt x="4" y="80"/>
                    <a:pt x="19" y="85"/>
                  </a:cubicBezTo>
                  <a:cubicBezTo>
                    <a:pt x="33" y="89"/>
                    <a:pt x="40" y="78"/>
                    <a:pt x="41" y="76"/>
                  </a:cubicBezTo>
                  <a:cubicBezTo>
                    <a:pt x="40" y="73"/>
                    <a:pt x="40" y="73"/>
                    <a:pt x="40" y="73"/>
                  </a:cubicBezTo>
                  <a:cubicBezTo>
                    <a:pt x="48" y="68"/>
                    <a:pt x="48" y="68"/>
                    <a:pt x="48" y="68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57" y="75"/>
                    <a:pt x="57" y="75"/>
                    <a:pt x="57" y="75"/>
                  </a:cubicBezTo>
                  <a:cubicBezTo>
                    <a:pt x="67" y="63"/>
                    <a:pt x="67" y="63"/>
                    <a:pt x="67" y="63"/>
                  </a:cubicBezTo>
                  <a:cubicBezTo>
                    <a:pt x="67" y="59"/>
                    <a:pt x="67" y="59"/>
                    <a:pt x="67" y="59"/>
                  </a:cubicBezTo>
                  <a:cubicBezTo>
                    <a:pt x="64" y="56"/>
                    <a:pt x="64" y="56"/>
                    <a:pt x="64" y="56"/>
                  </a:cubicBezTo>
                  <a:cubicBezTo>
                    <a:pt x="61" y="52"/>
                    <a:pt x="61" y="52"/>
                    <a:pt x="61" y="52"/>
                  </a:cubicBezTo>
                  <a:cubicBezTo>
                    <a:pt x="61" y="52"/>
                    <a:pt x="59" y="51"/>
                    <a:pt x="58" y="50"/>
                  </a:cubicBezTo>
                  <a:cubicBezTo>
                    <a:pt x="61" y="52"/>
                    <a:pt x="66" y="52"/>
                    <a:pt x="73" y="50"/>
                  </a:cubicBezTo>
                  <a:cubicBezTo>
                    <a:pt x="76" y="45"/>
                    <a:pt x="76" y="45"/>
                    <a:pt x="76" y="45"/>
                  </a:cubicBezTo>
                  <a:cubicBezTo>
                    <a:pt x="85" y="34"/>
                    <a:pt x="85" y="34"/>
                    <a:pt x="85" y="34"/>
                  </a:cubicBezTo>
                  <a:lnTo>
                    <a:pt x="89" y="31"/>
                  </a:lnTo>
                  <a:close/>
                  <a:moveTo>
                    <a:pt x="55" y="48"/>
                  </a:moveTo>
                  <a:cubicBezTo>
                    <a:pt x="53" y="48"/>
                    <a:pt x="44" y="46"/>
                    <a:pt x="44" y="46"/>
                  </a:cubicBezTo>
                  <a:cubicBezTo>
                    <a:pt x="42" y="44"/>
                    <a:pt x="42" y="44"/>
                    <a:pt x="42" y="44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52" y="44"/>
                    <a:pt x="53" y="46"/>
                    <a:pt x="55" y="48"/>
                  </a:cubicBezTo>
                  <a:cubicBezTo>
                    <a:pt x="55" y="48"/>
                    <a:pt x="55" y="48"/>
                    <a:pt x="55" y="48"/>
                  </a:cubicBez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22" name="Rectangle 81">
              <a:hlinkClick r:id="" action="ppaction://macro?name=Slide2.jieyang"/>
            </p:cNvPr>
            <p:cNvSpPr>
              <a:spLocks noChangeArrowheads="1"/>
            </p:cNvSpPr>
            <p:nvPr/>
          </p:nvSpPr>
          <p:spPr bwMode="auto">
            <a:xfrm>
              <a:off x="3478345" y="3635768"/>
              <a:ext cx="162089" cy="104830"/>
            </a:xfrm>
            <a:prstGeom prst="rect">
              <a:avLst/>
            </a:prstGeom>
            <a:grpFill/>
            <a:ln w="9252" algn="ctr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buClrTx/>
                <a:buSzTx/>
                <a:buFontTx/>
                <a:buNone/>
              </a:pPr>
              <a:r>
                <a:rPr lang="zh-CN" altLang="en-US" sz="400" b="1" dirty="0">
                  <a:solidFill>
                    <a:schemeClr val="bg1">
                      <a:lumMod val="9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揭阳</a:t>
              </a:r>
            </a:p>
          </p:txBody>
        </p:sp>
        <p:sp>
          <p:nvSpPr>
            <p:cNvPr id="123" name="Rectangle 82">
              <a:hlinkClick r:id="" action="ppaction://macro?name=Slide2.shantou"/>
            </p:cNvPr>
            <p:cNvSpPr>
              <a:spLocks noChangeArrowheads="1"/>
            </p:cNvSpPr>
            <p:nvPr/>
          </p:nvSpPr>
          <p:spPr bwMode="auto">
            <a:xfrm>
              <a:off x="3852995" y="3722684"/>
              <a:ext cx="162089" cy="104830"/>
            </a:xfrm>
            <a:prstGeom prst="rect">
              <a:avLst/>
            </a:prstGeom>
            <a:grpFill/>
            <a:ln w="9252" algn="ctr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buClrTx/>
                <a:buSzTx/>
                <a:buFontTx/>
                <a:buNone/>
              </a:pPr>
              <a:r>
                <a:rPr lang="zh-CN" altLang="en-US" sz="400" b="1" dirty="0">
                  <a:solidFill>
                    <a:schemeClr val="bg1">
                      <a:lumMod val="9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汕头</a:t>
              </a:r>
            </a:p>
          </p:txBody>
        </p:sp>
        <p:sp>
          <p:nvSpPr>
            <p:cNvPr id="124" name="Rectangle 84">
              <a:hlinkClick r:id="" action="ppaction://macro?name=Slide2.zhongshan"/>
            </p:cNvPr>
            <p:cNvSpPr>
              <a:spLocks noChangeArrowheads="1"/>
            </p:cNvSpPr>
            <p:nvPr/>
          </p:nvSpPr>
          <p:spPr bwMode="auto">
            <a:xfrm>
              <a:off x="2126194" y="4188221"/>
              <a:ext cx="162089" cy="104830"/>
            </a:xfrm>
            <a:prstGeom prst="rect">
              <a:avLst/>
            </a:prstGeom>
            <a:grpFill/>
            <a:ln w="9252" algn="ctr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buClrTx/>
                <a:buSzTx/>
                <a:buFontTx/>
                <a:buNone/>
              </a:pPr>
              <a:r>
                <a:rPr lang="zh-CN" altLang="en-US" sz="400" b="1" dirty="0">
                  <a:solidFill>
                    <a:schemeClr val="bg1">
                      <a:lumMod val="9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中山</a:t>
              </a:r>
            </a:p>
          </p:txBody>
        </p:sp>
        <p:sp>
          <p:nvSpPr>
            <p:cNvPr id="125" name="Rectangle 85">
              <a:hlinkClick r:id="" action="ppaction://macro?name=Slide2.dongguan"/>
            </p:cNvPr>
            <p:cNvSpPr>
              <a:spLocks noChangeArrowheads="1"/>
            </p:cNvSpPr>
            <p:nvPr/>
          </p:nvSpPr>
          <p:spPr bwMode="auto">
            <a:xfrm>
              <a:off x="2357703" y="3945726"/>
              <a:ext cx="162089" cy="104830"/>
            </a:xfrm>
            <a:prstGeom prst="rect">
              <a:avLst/>
            </a:prstGeom>
            <a:grpFill/>
            <a:ln w="9252" algn="ctr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buClrTx/>
                <a:buSzTx/>
                <a:buFontTx/>
                <a:buNone/>
              </a:pPr>
              <a:r>
                <a:rPr lang="zh-CN" altLang="en-US" sz="400" b="1" dirty="0">
                  <a:solidFill>
                    <a:schemeClr val="bg1">
                      <a:lumMod val="9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东莞</a:t>
              </a:r>
            </a:p>
          </p:txBody>
        </p:sp>
        <p:sp>
          <p:nvSpPr>
            <p:cNvPr id="126" name="Rectangle 53">
              <a:hlinkClick r:id="" action="ppaction://macro?name=Slide2.heyuan"/>
            </p:cNvPr>
            <p:cNvSpPr>
              <a:spLocks noChangeArrowheads="1"/>
            </p:cNvSpPr>
            <p:nvPr/>
          </p:nvSpPr>
          <p:spPr bwMode="auto">
            <a:xfrm>
              <a:off x="2852871" y="3307554"/>
              <a:ext cx="162089" cy="104830"/>
            </a:xfrm>
            <a:prstGeom prst="rect">
              <a:avLst/>
            </a:prstGeom>
            <a:grpFill/>
            <a:ln w="9252" algn="ctr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buClrTx/>
                <a:buSzTx/>
                <a:buFontTx/>
                <a:buNone/>
              </a:pPr>
              <a:r>
                <a:rPr lang="zh-CN" altLang="en-US" sz="400" b="1">
                  <a:solidFill>
                    <a:schemeClr val="bg1">
                      <a:lumMod val="9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河源</a:t>
              </a:r>
            </a:p>
          </p:txBody>
        </p:sp>
        <p:sp>
          <p:nvSpPr>
            <p:cNvPr id="127" name="guangzhou">
              <a:hlinkClick r:id="" action="ppaction://macro?name=Slide2.guangzhou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2005013" y="3448045"/>
              <a:ext cx="571500" cy="768349"/>
            </a:xfrm>
            <a:custGeom>
              <a:avLst/>
              <a:gdLst>
                <a:gd name="T0" fmla="*/ 132 w 164"/>
                <a:gd name="T1" fmla="*/ 2 h 209"/>
                <a:gd name="T2" fmla="*/ 122 w 164"/>
                <a:gd name="T3" fmla="*/ 8 h 209"/>
                <a:gd name="T4" fmla="*/ 95 w 164"/>
                <a:gd name="T5" fmla="*/ 40 h 209"/>
                <a:gd name="T6" fmla="*/ 66 w 164"/>
                <a:gd name="T7" fmla="*/ 37 h 209"/>
                <a:gd name="T8" fmla="*/ 45 w 164"/>
                <a:gd name="T9" fmla="*/ 50 h 209"/>
                <a:gd name="T10" fmla="*/ 31 w 164"/>
                <a:gd name="T11" fmla="*/ 70 h 209"/>
                <a:gd name="T12" fmla="*/ 19 w 164"/>
                <a:gd name="T13" fmla="*/ 72 h 209"/>
                <a:gd name="T14" fmla="*/ 1 w 164"/>
                <a:gd name="T15" fmla="*/ 81 h 209"/>
                <a:gd name="T16" fmla="*/ 0 w 164"/>
                <a:gd name="T17" fmla="*/ 82 h 209"/>
                <a:gd name="T18" fmla="*/ 5 w 164"/>
                <a:gd name="T19" fmla="*/ 87 h 209"/>
                <a:gd name="T20" fmla="*/ 12 w 164"/>
                <a:gd name="T21" fmla="*/ 104 h 209"/>
                <a:gd name="T22" fmla="*/ 31 w 164"/>
                <a:gd name="T23" fmla="*/ 107 h 209"/>
                <a:gd name="T24" fmla="*/ 33 w 164"/>
                <a:gd name="T25" fmla="*/ 136 h 209"/>
                <a:gd name="T26" fmla="*/ 46 w 164"/>
                <a:gd name="T27" fmla="*/ 155 h 209"/>
                <a:gd name="T28" fmla="*/ 65 w 164"/>
                <a:gd name="T29" fmla="*/ 187 h 209"/>
                <a:gd name="T30" fmla="*/ 78 w 164"/>
                <a:gd name="T31" fmla="*/ 199 h 209"/>
                <a:gd name="T32" fmla="*/ 78 w 164"/>
                <a:gd name="T33" fmla="*/ 199 h 209"/>
                <a:gd name="T34" fmla="*/ 92 w 164"/>
                <a:gd name="T35" fmla="*/ 209 h 209"/>
                <a:gd name="T36" fmla="*/ 96 w 164"/>
                <a:gd name="T37" fmla="*/ 208 h 209"/>
                <a:gd name="T38" fmla="*/ 93 w 164"/>
                <a:gd name="T39" fmla="*/ 204 h 209"/>
                <a:gd name="T40" fmla="*/ 83 w 164"/>
                <a:gd name="T41" fmla="*/ 189 h 209"/>
                <a:gd name="T42" fmla="*/ 86 w 164"/>
                <a:gd name="T43" fmla="*/ 190 h 209"/>
                <a:gd name="T44" fmla="*/ 88 w 164"/>
                <a:gd name="T45" fmla="*/ 183 h 209"/>
                <a:gd name="T46" fmla="*/ 78 w 164"/>
                <a:gd name="T47" fmla="*/ 174 h 209"/>
                <a:gd name="T48" fmla="*/ 81 w 164"/>
                <a:gd name="T49" fmla="*/ 144 h 209"/>
                <a:gd name="T50" fmla="*/ 81 w 164"/>
                <a:gd name="T51" fmla="*/ 144 h 209"/>
                <a:gd name="T52" fmla="*/ 126 w 164"/>
                <a:gd name="T53" fmla="*/ 130 h 209"/>
                <a:gd name="T54" fmla="*/ 131 w 164"/>
                <a:gd name="T55" fmla="*/ 131 h 209"/>
                <a:gd name="T56" fmla="*/ 131 w 164"/>
                <a:gd name="T57" fmla="*/ 131 h 209"/>
                <a:gd name="T58" fmla="*/ 134 w 164"/>
                <a:gd name="T59" fmla="*/ 123 h 209"/>
                <a:gd name="T60" fmla="*/ 135 w 164"/>
                <a:gd name="T61" fmla="*/ 97 h 209"/>
                <a:gd name="T62" fmla="*/ 148 w 164"/>
                <a:gd name="T63" fmla="*/ 72 h 209"/>
                <a:gd name="T64" fmla="*/ 135 w 164"/>
                <a:gd name="T65" fmla="*/ 36 h 209"/>
                <a:gd name="T66" fmla="*/ 158 w 164"/>
                <a:gd name="T67" fmla="*/ 20 h 209"/>
                <a:gd name="T68" fmla="*/ 160 w 164"/>
                <a:gd name="T69" fmla="*/ 0 h 209"/>
                <a:gd name="T70" fmla="*/ 132 w 164"/>
                <a:gd name="T71" fmla="*/ 2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64" h="209">
                  <a:moveTo>
                    <a:pt x="132" y="2"/>
                  </a:moveTo>
                  <a:cubicBezTo>
                    <a:pt x="122" y="8"/>
                    <a:pt x="122" y="8"/>
                    <a:pt x="122" y="8"/>
                  </a:cubicBezTo>
                  <a:cubicBezTo>
                    <a:pt x="122" y="8"/>
                    <a:pt x="101" y="22"/>
                    <a:pt x="95" y="40"/>
                  </a:cubicBezTo>
                  <a:cubicBezTo>
                    <a:pt x="95" y="40"/>
                    <a:pt x="80" y="46"/>
                    <a:pt x="66" y="37"/>
                  </a:cubicBezTo>
                  <a:cubicBezTo>
                    <a:pt x="66" y="37"/>
                    <a:pt x="52" y="41"/>
                    <a:pt x="45" y="50"/>
                  </a:cubicBezTo>
                  <a:cubicBezTo>
                    <a:pt x="38" y="59"/>
                    <a:pt x="31" y="70"/>
                    <a:pt x="31" y="70"/>
                  </a:cubicBezTo>
                  <a:cubicBezTo>
                    <a:pt x="31" y="70"/>
                    <a:pt x="27" y="72"/>
                    <a:pt x="19" y="72"/>
                  </a:cubicBezTo>
                  <a:cubicBezTo>
                    <a:pt x="11" y="72"/>
                    <a:pt x="1" y="81"/>
                    <a:pt x="1" y="81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5" y="87"/>
                    <a:pt x="5" y="87"/>
                    <a:pt x="5" y="87"/>
                  </a:cubicBezTo>
                  <a:cubicBezTo>
                    <a:pt x="5" y="87"/>
                    <a:pt x="8" y="116"/>
                    <a:pt x="12" y="104"/>
                  </a:cubicBezTo>
                  <a:cubicBezTo>
                    <a:pt x="20" y="85"/>
                    <a:pt x="31" y="107"/>
                    <a:pt x="31" y="107"/>
                  </a:cubicBezTo>
                  <a:cubicBezTo>
                    <a:pt x="33" y="136"/>
                    <a:pt x="33" y="136"/>
                    <a:pt x="33" y="136"/>
                  </a:cubicBezTo>
                  <a:cubicBezTo>
                    <a:pt x="41" y="145"/>
                    <a:pt x="46" y="155"/>
                    <a:pt x="46" y="155"/>
                  </a:cubicBezTo>
                  <a:cubicBezTo>
                    <a:pt x="47" y="179"/>
                    <a:pt x="65" y="187"/>
                    <a:pt x="65" y="187"/>
                  </a:cubicBezTo>
                  <a:cubicBezTo>
                    <a:pt x="78" y="199"/>
                    <a:pt x="78" y="199"/>
                    <a:pt x="78" y="199"/>
                  </a:cubicBezTo>
                  <a:cubicBezTo>
                    <a:pt x="78" y="199"/>
                    <a:pt x="78" y="199"/>
                    <a:pt x="78" y="199"/>
                  </a:cubicBezTo>
                  <a:cubicBezTo>
                    <a:pt x="92" y="209"/>
                    <a:pt x="92" y="209"/>
                    <a:pt x="92" y="209"/>
                  </a:cubicBezTo>
                  <a:cubicBezTo>
                    <a:pt x="96" y="208"/>
                    <a:pt x="96" y="208"/>
                    <a:pt x="96" y="208"/>
                  </a:cubicBezTo>
                  <a:cubicBezTo>
                    <a:pt x="93" y="204"/>
                    <a:pt x="93" y="204"/>
                    <a:pt x="93" y="204"/>
                  </a:cubicBezTo>
                  <a:cubicBezTo>
                    <a:pt x="83" y="189"/>
                    <a:pt x="83" y="189"/>
                    <a:pt x="83" y="189"/>
                  </a:cubicBezTo>
                  <a:cubicBezTo>
                    <a:pt x="86" y="190"/>
                    <a:pt x="86" y="190"/>
                    <a:pt x="86" y="190"/>
                  </a:cubicBezTo>
                  <a:cubicBezTo>
                    <a:pt x="86" y="190"/>
                    <a:pt x="106" y="200"/>
                    <a:pt x="88" y="183"/>
                  </a:cubicBezTo>
                  <a:cubicBezTo>
                    <a:pt x="78" y="174"/>
                    <a:pt x="78" y="174"/>
                    <a:pt x="78" y="174"/>
                  </a:cubicBezTo>
                  <a:cubicBezTo>
                    <a:pt x="81" y="144"/>
                    <a:pt x="81" y="144"/>
                    <a:pt x="81" y="144"/>
                  </a:cubicBezTo>
                  <a:cubicBezTo>
                    <a:pt x="81" y="144"/>
                    <a:pt x="81" y="144"/>
                    <a:pt x="81" y="144"/>
                  </a:cubicBezTo>
                  <a:cubicBezTo>
                    <a:pt x="82" y="142"/>
                    <a:pt x="91" y="124"/>
                    <a:pt x="126" y="130"/>
                  </a:cubicBezTo>
                  <a:cubicBezTo>
                    <a:pt x="126" y="130"/>
                    <a:pt x="128" y="131"/>
                    <a:pt x="131" y="131"/>
                  </a:cubicBezTo>
                  <a:cubicBezTo>
                    <a:pt x="131" y="131"/>
                    <a:pt x="131" y="131"/>
                    <a:pt x="131" y="131"/>
                  </a:cubicBezTo>
                  <a:cubicBezTo>
                    <a:pt x="131" y="131"/>
                    <a:pt x="133" y="125"/>
                    <a:pt x="134" y="123"/>
                  </a:cubicBezTo>
                  <a:cubicBezTo>
                    <a:pt x="136" y="120"/>
                    <a:pt x="135" y="97"/>
                    <a:pt x="135" y="97"/>
                  </a:cubicBezTo>
                  <a:cubicBezTo>
                    <a:pt x="135" y="97"/>
                    <a:pt x="164" y="88"/>
                    <a:pt x="148" y="72"/>
                  </a:cubicBezTo>
                  <a:cubicBezTo>
                    <a:pt x="132" y="57"/>
                    <a:pt x="118" y="49"/>
                    <a:pt x="135" y="36"/>
                  </a:cubicBezTo>
                  <a:cubicBezTo>
                    <a:pt x="152" y="24"/>
                    <a:pt x="158" y="20"/>
                    <a:pt x="158" y="20"/>
                  </a:cubicBezTo>
                  <a:cubicBezTo>
                    <a:pt x="158" y="20"/>
                    <a:pt x="163" y="5"/>
                    <a:pt x="160" y="0"/>
                  </a:cubicBezTo>
                  <a:lnTo>
                    <a:pt x="132" y="2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28" name="Rectangle 64">
              <a:hlinkClick r:id="" action="ppaction://macro?name=Slide2.guangzhou"/>
            </p:cNvPr>
            <p:cNvSpPr>
              <a:spLocks noChangeArrowheads="1"/>
            </p:cNvSpPr>
            <p:nvPr/>
          </p:nvSpPr>
          <p:spPr bwMode="auto">
            <a:xfrm>
              <a:off x="2155957" y="3685377"/>
              <a:ext cx="162089" cy="10483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9252" algn="ctr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buClrTx/>
                <a:buSzTx/>
                <a:buFontTx/>
                <a:buNone/>
              </a:pPr>
              <a:r>
                <a:rPr lang="zh-CN" altLang="en-US" sz="400" b="1" dirty="0">
                  <a:solidFill>
                    <a:schemeClr val="bg1">
                      <a:lumMod val="9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广州</a:t>
              </a:r>
            </a:p>
          </p:txBody>
        </p:sp>
        <p:sp>
          <p:nvSpPr>
            <p:cNvPr id="129" name="Rectangle 83">
              <a:hlinkClick r:id="" action="ppaction://macro?name=Slide2.foshan"/>
            </p:cNvPr>
            <p:cNvSpPr>
              <a:spLocks noChangeArrowheads="1"/>
            </p:cNvSpPr>
            <p:nvPr/>
          </p:nvSpPr>
          <p:spPr bwMode="auto">
            <a:xfrm>
              <a:off x="1933690" y="3905250"/>
              <a:ext cx="162089" cy="104830"/>
            </a:xfrm>
            <a:prstGeom prst="rect">
              <a:avLst/>
            </a:prstGeom>
            <a:grpFill/>
            <a:ln w="9252" algn="ctr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buClrTx/>
                <a:buSzTx/>
                <a:buFontTx/>
                <a:buNone/>
              </a:pPr>
              <a:r>
                <a:rPr lang="zh-CN" altLang="en-US" sz="400" b="1" dirty="0">
                  <a:solidFill>
                    <a:schemeClr val="bg1">
                      <a:lumMod val="9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佛山</a:t>
              </a:r>
            </a:p>
          </p:txBody>
        </p:sp>
      </p:grpSp>
      <p:sp>
        <p:nvSpPr>
          <p:cNvPr id="130" name="文本框 129"/>
          <p:cNvSpPr txBox="1"/>
          <p:nvPr/>
        </p:nvSpPr>
        <p:spPr>
          <a:xfrm>
            <a:off x="7192284" y="5181481"/>
            <a:ext cx="116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 dirty="0" smtClean="0">
                <a:solidFill>
                  <a:schemeClr val="accent5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发展目标</a:t>
            </a:r>
            <a:endParaRPr lang="zh-CN" altLang="en-US" sz="1800" b="1" dirty="0">
              <a:solidFill>
                <a:schemeClr val="accent5">
                  <a:lumMod val="50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31" name="矩形 130"/>
          <p:cNvSpPr/>
          <p:nvPr/>
        </p:nvSpPr>
        <p:spPr>
          <a:xfrm>
            <a:off x="464337" y="138090"/>
            <a:ext cx="25699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spc="300" dirty="0">
                <a:solidFill>
                  <a:srgbClr val="00206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二</a:t>
            </a:r>
            <a:r>
              <a:rPr lang="zh-CN" altLang="en-US" sz="2800" b="1" spc="300" dirty="0" smtClean="0">
                <a:solidFill>
                  <a:srgbClr val="00206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、文件精神</a:t>
            </a:r>
            <a:endParaRPr lang="en-US" altLang="zh-CN" sz="1600" b="1" spc="300" dirty="0">
              <a:solidFill>
                <a:srgbClr val="00206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87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 advClick="0" advTm="9370">
        <p:blinds dir="vert"/>
      </p:transition>
    </mc:Choice>
    <mc:Fallback xmlns="">
      <p:transition spd="slow" advClick="0" advTm="937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177200" y="3329693"/>
            <a:ext cx="8308848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4278871" y="960785"/>
            <a:ext cx="0" cy="4720755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圆角矩形 5"/>
          <p:cNvSpPr/>
          <p:nvPr/>
        </p:nvSpPr>
        <p:spPr>
          <a:xfrm>
            <a:off x="1734496" y="3033155"/>
            <a:ext cx="5106710" cy="578882"/>
          </a:xfrm>
          <a:prstGeom prst="roundRect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sz="2800" b="1" spc="300" dirty="0">
                <a:solidFill>
                  <a:schemeClr val="accent5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7</a:t>
            </a:r>
            <a:r>
              <a:rPr lang="en-US" altLang="zh-CN" sz="2800" b="1" spc="300" dirty="0" smtClean="0">
                <a:solidFill>
                  <a:schemeClr val="accent5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. </a:t>
            </a:r>
            <a:r>
              <a:rPr lang="zh-CN" altLang="en-US" sz="2800" b="1" spc="300" dirty="0" smtClean="0">
                <a:solidFill>
                  <a:schemeClr val="accent5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软件</a:t>
            </a:r>
            <a:r>
              <a:rPr lang="zh-CN" altLang="en-US" sz="2800" b="1" spc="300" dirty="0">
                <a:solidFill>
                  <a:schemeClr val="accent5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与信息服务产业集群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508404" y="848692"/>
            <a:ext cx="3667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 dirty="0" smtClean="0">
                <a:solidFill>
                  <a:schemeClr val="accent5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重点领域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20046" y="5181481"/>
            <a:ext cx="116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 dirty="0" smtClean="0">
                <a:solidFill>
                  <a:schemeClr val="accent5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重点区域</a:t>
            </a:r>
            <a:endParaRPr lang="zh-CN" altLang="en-US" sz="1800" b="1" dirty="0">
              <a:solidFill>
                <a:schemeClr val="accent5">
                  <a:lumMod val="50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192284" y="794370"/>
            <a:ext cx="116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 dirty="0" smtClean="0">
                <a:solidFill>
                  <a:schemeClr val="accent5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相关学科</a:t>
            </a:r>
            <a:endParaRPr lang="zh-CN" altLang="en-US" sz="1800" b="1" dirty="0">
              <a:solidFill>
                <a:schemeClr val="accent5">
                  <a:lumMod val="50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5274352" y="4009655"/>
            <a:ext cx="2536733" cy="8456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  <a:spcBef>
                <a:spcPts val="1200"/>
              </a:spcBef>
            </a:pPr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打造国内领先、具有国际竞争力的 软件和信息服务产业发展高地。</a:t>
            </a:r>
          </a:p>
        </p:txBody>
      </p:sp>
      <p:sp>
        <p:nvSpPr>
          <p:cNvPr id="69" name="矩形 68"/>
          <p:cNvSpPr/>
          <p:nvPr/>
        </p:nvSpPr>
        <p:spPr>
          <a:xfrm>
            <a:off x="5249694" y="1362427"/>
            <a:ext cx="2182681" cy="13747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zh-CN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软件工程</a:t>
            </a:r>
            <a:endParaRPr lang="en-US" altLang="zh-CN" sz="1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ts val="2000"/>
              </a:lnSpc>
            </a:pPr>
            <a:r>
              <a:rPr lang="zh-CN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计算机科学与工程</a:t>
            </a:r>
            <a:endParaRPr lang="en-US" altLang="zh-CN" sz="1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ts val="2000"/>
              </a:lnSpc>
            </a:pPr>
            <a:r>
              <a:rPr lang="zh-CN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数学 </a:t>
            </a:r>
            <a:endParaRPr lang="zh-CN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ts val="2000"/>
              </a:lnSpc>
            </a:pPr>
            <a:r>
              <a:rPr lang="zh-CN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管理科学与工程 </a:t>
            </a:r>
            <a:endParaRPr lang="zh-CN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ts val="2000"/>
              </a:lnSpc>
            </a:pPr>
            <a:r>
              <a:rPr lang="zh-CN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应用</a:t>
            </a:r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经济学等</a:t>
            </a:r>
          </a:p>
        </p:txBody>
      </p:sp>
      <p:cxnSp>
        <p:nvCxnSpPr>
          <p:cNvPr id="71" name="直接连接符 70"/>
          <p:cNvCxnSpPr/>
          <p:nvPr/>
        </p:nvCxnSpPr>
        <p:spPr>
          <a:xfrm>
            <a:off x="501112" y="733586"/>
            <a:ext cx="7863124" cy="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矩形 72"/>
          <p:cNvSpPr/>
          <p:nvPr/>
        </p:nvSpPr>
        <p:spPr>
          <a:xfrm>
            <a:off x="826466" y="1362427"/>
            <a:ext cx="3309607" cy="14003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800"/>
              </a:lnSpc>
              <a:spcAft>
                <a:spcPts val="600"/>
              </a:spcAft>
            </a:pPr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自主知识产权的</a:t>
            </a:r>
            <a:r>
              <a:rPr lang="zh-CN" altLang="en-US" sz="120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操作系统、数据库、中间件、办公软件</a:t>
            </a:r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等基础软件，</a:t>
            </a:r>
          </a:p>
          <a:p>
            <a:pPr>
              <a:lnSpc>
                <a:spcPts val="1800"/>
              </a:lnSpc>
              <a:spcAft>
                <a:spcPts val="600"/>
              </a:spcAft>
            </a:pPr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重点突破</a:t>
            </a:r>
            <a:r>
              <a:rPr lang="en-US" altLang="zh-CN" sz="120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CAD</a:t>
            </a:r>
            <a:r>
              <a:rPr lang="zh-CN" altLang="en-US" sz="120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、</a:t>
            </a:r>
            <a:r>
              <a:rPr lang="en-US" altLang="zh-CN" sz="120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EDA</a:t>
            </a:r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等工业软件，</a:t>
            </a:r>
          </a:p>
          <a:p>
            <a:pPr>
              <a:lnSpc>
                <a:spcPts val="1800"/>
              </a:lnSpc>
              <a:spcAft>
                <a:spcPts val="600"/>
              </a:spcAft>
            </a:pPr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推动</a:t>
            </a:r>
            <a:r>
              <a:rPr lang="zh-CN" altLang="en-US" sz="120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大数据、人工智能、区块链</a:t>
            </a:r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等新兴平台软件实现突破和创新应用。</a:t>
            </a:r>
          </a:p>
        </p:txBody>
      </p:sp>
      <p:grpSp>
        <p:nvGrpSpPr>
          <p:cNvPr id="72" name="组合 71"/>
          <p:cNvGrpSpPr/>
          <p:nvPr/>
        </p:nvGrpSpPr>
        <p:grpSpPr>
          <a:xfrm rot="480666">
            <a:off x="1396542" y="3776382"/>
            <a:ext cx="1908000" cy="1440000"/>
            <a:chOff x="250824" y="2524121"/>
            <a:chExt cx="3981450" cy="3065456"/>
          </a:xfrm>
          <a:solidFill>
            <a:schemeClr val="bg1">
              <a:lumMod val="75000"/>
            </a:schemeClr>
          </a:solidFill>
          <a:effectLst/>
        </p:grpSpPr>
        <p:sp>
          <p:nvSpPr>
            <p:cNvPr id="74" name="zhanjiang">
              <a:hlinkClick r:id="" action="ppaction://macro?name=Slide2.zhanjiang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250824" y="4611679"/>
              <a:ext cx="722313" cy="977898"/>
            </a:xfrm>
            <a:custGeom>
              <a:avLst/>
              <a:gdLst>
                <a:gd name="T0" fmla="*/ 127 w 207"/>
                <a:gd name="T1" fmla="*/ 217 h 268"/>
                <a:gd name="T2" fmla="*/ 111 w 207"/>
                <a:gd name="T3" fmla="*/ 198 h 268"/>
                <a:gd name="T4" fmla="*/ 102 w 207"/>
                <a:gd name="T5" fmla="*/ 195 h 268"/>
                <a:gd name="T6" fmla="*/ 100 w 207"/>
                <a:gd name="T7" fmla="*/ 190 h 268"/>
                <a:gd name="T8" fmla="*/ 106 w 207"/>
                <a:gd name="T9" fmla="*/ 188 h 268"/>
                <a:gd name="T10" fmla="*/ 109 w 207"/>
                <a:gd name="T11" fmla="*/ 175 h 268"/>
                <a:gd name="T12" fmla="*/ 81 w 207"/>
                <a:gd name="T13" fmla="*/ 167 h 268"/>
                <a:gd name="T14" fmla="*/ 80 w 207"/>
                <a:gd name="T15" fmla="*/ 142 h 268"/>
                <a:gd name="T16" fmla="*/ 85 w 207"/>
                <a:gd name="T17" fmla="*/ 127 h 268"/>
                <a:gd name="T18" fmla="*/ 88 w 207"/>
                <a:gd name="T19" fmla="*/ 134 h 268"/>
                <a:gd name="T20" fmla="*/ 106 w 207"/>
                <a:gd name="T21" fmla="*/ 132 h 268"/>
                <a:gd name="T22" fmla="*/ 100 w 207"/>
                <a:gd name="T23" fmla="*/ 147 h 268"/>
                <a:gd name="T24" fmla="*/ 135 w 207"/>
                <a:gd name="T25" fmla="*/ 149 h 268"/>
                <a:gd name="T26" fmla="*/ 136 w 207"/>
                <a:gd name="T27" fmla="*/ 140 h 268"/>
                <a:gd name="T28" fmla="*/ 121 w 207"/>
                <a:gd name="T29" fmla="*/ 134 h 268"/>
                <a:gd name="T30" fmla="*/ 109 w 207"/>
                <a:gd name="T31" fmla="*/ 129 h 268"/>
                <a:gd name="T32" fmla="*/ 116 w 207"/>
                <a:gd name="T33" fmla="*/ 101 h 268"/>
                <a:gd name="T34" fmla="*/ 117 w 207"/>
                <a:gd name="T35" fmla="*/ 93 h 268"/>
                <a:gd name="T36" fmla="*/ 114 w 207"/>
                <a:gd name="T37" fmla="*/ 84 h 268"/>
                <a:gd name="T38" fmla="*/ 113 w 207"/>
                <a:gd name="T39" fmla="*/ 76 h 268"/>
                <a:gd name="T40" fmla="*/ 117 w 207"/>
                <a:gd name="T41" fmla="*/ 77 h 268"/>
                <a:gd name="T42" fmla="*/ 123 w 207"/>
                <a:gd name="T43" fmla="*/ 81 h 268"/>
                <a:gd name="T44" fmla="*/ 125 w 207"/>
                <a:gd name="T45" fmla="*/ 92 h 268"/>
                <a:gd name="T46" fmla="*/ 131 w 207"/>
                <a:gd name="T47" fmla="*/ 111 h 268"/>
                <a:gd name="T48" fmla="*/ 133 w 207"/>
                <a:gd name="T49" fmla="*/ 121 h 268"/>
                <a:gd name="T50" fmla="*/ 148 w 207"/>
                <a:gd name="T51" fmla="*/ 122 h 268"/>
                <a:gd name="T52" fmla="*/ 149 w 207"/>
                <a:gd name="T53" fmla="*/ 106 h 268"/>
                <a:gd name="T54" fmla="*/ 151 w 207"/>
                <a:gd name="T55" fmla="*/ 94 h 268"/>
                <a:gd name="T56" fmla="*/ 157 w 207"/>
                <a:gd name="T57" fmla="*/ 104 h 268"/>
                <a:gd name="T58" fmla="*/ 189 w 207"/>
                <a:gd name="T59" fmla="*/ 86 h 268"/>
                <a:gd name="T60" fmla="*/ 207 w 207"/>
                <a:gd name="T61" fmla="*/ 80 h 268"/>
                <a:gd name="T62" fmla="*/ 180 w 207"/>
                <a:gd name="T63" fmla="*/ 54 h 268"/>
                <a:gd name="T64" fmla="*/ 134 w 207"/>
                <a:gd name="T65" fmla="*/ 60 h 268"/>
                <a:gd name="T66" fmla="*/ 112 w 207"/>
                <a:gd name="T67" fmla="*/ 13 h 268"/>
                <a:gd name="T68" fmla="*/ 78 w 207"/>
                <a:gd name="T69" fmla="*/ 0 h 268"/>
                <a:gd name="T70" fmla="*/ 47 w 207"/>
                <a:gd name="T71" fmla="*/ 30 h 268"/>
                <a:gd name="T72" fmla="*/ 19 w 207"/>
                <a:gd name="T73" fmla="*/ 37 h 268"/>
                <a:gd name="T74" fmla="*/ 27 w 207"/>
                <a:gd name="T75" fmla="*/ 64 h 268"/>
                <a:gd name="T76" fmla="*/ 45 w 207"/>
                <a:gd name="T77" fmla="*/ 65 h 268"/>
                <a:gd name="T78" fmla="*/ 43 w 207"/>
                <a:gd name="T79" fmla="*/ 81 h 268"/>
                <a:gd name="T80" fmla="*/ 35 w 207"/>
                <a:gd name="T81" fmla="*/ 83 h 268"/>
                <a:gd name="T82" fmla="*/ 21 w 207"/>
                <a:gd name="T83" fmla="*/ 85 h 268"/>
                <a:gd name="T84" fmla="*/ 8 w 207"/>
                <a:gd name="T85" fmla="*/ 113 h 268"/>
                <a:gd name="T86" fmla="*/ 6 w 207"/>
                <a:gd name="T87" fmla="*/ 143 h 268"/>
                <a:gd name="T88" fmla="*/ 15 w 207"/>
                <a:gd name="T89" fmla="*/ 179 h 268"/>
                <a:gd name="T90" fmla="*/ 22 w 207"/>
                <a:gd name="T91" fmla="*/ 191 h 268"/>
                <a:gd name="T92" fmla="*/ 23 w 207"/>
                <a:gd name="T93" fmla="*/ 204 h 268"/>
                <a:gd name="T94" fmla="*/ 29 w 207"/>
                <a:gd name="T95" fmla="*/ 205 h 268"/>
                <a:gd name="T96" fmla="*/ 25 w 207"/>
                <a:gd name="T97" fmla="*/ 218 h 268"/>
                <a:gd name="T98" fmla="*/ 41 w 207"/>
                <a:gd name="T99" fmla="*/ 220 h 268"/>
                <a:gd name="T100" fmla="*/ 50 w 207"/>
                <a:gd name="T101" fmla="*/ 239 h 268"/>
                <a:gd name="T102" fmla="*/ 46 w 207"/>
                <a:gd name="T103" fmla="*/ 237 h 268"/>
                <a:gd name="T104" fmla="*/ 35 w 207"/>
                <a:gd name="T105" fmla="*/ 242 h 268"/>
                <a:gd name="T106" fmla="*/ 46 w 207"/>
                <a:gd name="T107" fmla="*/ 256 h 268"/>
                <a:gd name="T108" fmla="*/ 87 w 207"/>
                <a:gd name="T109" fmla="*/ 256 h 268"/>
                <a:gd name="T110" fmla="*/ 109 w 207"/>
                <a:gd name="T111" fmla="*/ 253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07" h="268">
                  <a:moveTo>
                    <a:pt x="109" y="253"/>
                  </a:moveTo>
                  <a:cubicBezTo>
                    <a:pt x="109" y="253"/>
                    <a:pt x="142" y="234"/>
                    <a:pt x="127" y="217"/>
                  </a:cubicBezTo>
                  <a:cubicBezTo>
                    <a:pt x="123" y="212"/>
                    <a:pt x="123" y="212"/>
                    <a:pt x="123" y="212"/>
                  </a:cubicBezTo>
                  <a:cubicBezTo>
                    <a:pt x="123" y="212"/>
                    <a:pt x="111" y="205"/>
                    <a:pt x="111" y="198"/>
                  </a:cubicBezTo>
                  <a:cubicBezTo>
                    <a:pt x="102" y="200"/>
                    <a:pt x="102" y="200"/>
                    <a:pt x="102" y="200"/>
                  </a:cubicBezTo>
                  <a:cubicBezTo>
                    <a:pt x="102" y="195"/>
                    <a:pt x="102" y="195"/>
                    <a:pt x="102" y="195"/>
                  </a:cubicBezTo>
                  <a:cubicBezTo>
                    <a:pt x="100" y="194"/>
                    <a:pt x="100" y="194"/>
                    <a:pt x="100" y="194"/>
                  </a:cubicBezTo>
                  <a:cubicBezTo>
                    <a:pt x="100" y="190"/>
                    <a:pt x="100" y="190"/>
                    <a:pt x="100" y="190"/>
                  </a:cubicBezTo>
                  <a:cubicBezTo>
                    <a:pt x="102" y="188"/>
                    <a:pt x="102" y="188"/>
                    <a:pt x="102" y="188"/>
                  </a:cubicBezTo>
                  <a:cubicBezTo>
                    <a:pt x="106" y="188"/>
                    <a:pt x="106" y="188"/>
                    <a:pt x="106" y="188"/>
                  </a:cubicBezTo>
                  <a:cubicBezTo>
                    <a:pt x="109" y="190"/>
                    <a:pt x="109" y="190"/>
                    <a:pt x="109" y="190"/>
                  </a:cubicBezTo>
                  <a:cubicBezTo>
                    <a:pt x="109" y="190"/>
                    <a:pt x="117" y="181"/>
                    <a:pt x="109" y="175"/>
                  </a:cubicBezTo>
                  <a:cubicBezTo>
                    <a:pt x="109" y="175"/>
                    <a:pt x="97" y="166"/>
                    <a:pt x="84" y="167"/>
                  </a:cubicBezTo>
                  <a:cubicBezTo>
                    <a:pt x="81" y="167"/>
                    <a:pt x="81" y="167"/>
                    <a:pt x="81" y="167"/>
                  </a:cubicBezTo>
                  <a:cubicBezTo>
                    <a:pt x="81" y="167"/>
                    <a:pt x="86" y="151"/>
                    <a:pt x="73" y="139"/>
                  </a:cubicBezTo>
                  <a:cubicBezTo>
                    <a:pt x="80" y="142"/>
                    <a:pt x="80" y="142"/>
                    <a:pt x="80" y="142"/>
                  </a:cubicBezTo>
                  <a:cubicBezTo>
                    <a:pt x="84" y="140"/>
                    <a:pt x="84" y="140"/>
                    <a:pt x="84" y="140"/>
                  </a:cubicBezTo>
                  <a:cubicBezTo>
                    <a:pt x="85" y="127"/>
                    <a:pt x="85" y="127"/>
                    <a:pt x="85" y="127"/>
                  </a:cubicBezTo>
                  <a:cubicBezTo>
                    <a:pt x="88" y="127"/>
                    <a:pt x="88" y="127"/>
                    <a:pt x="88" y="127"/>
                  </a:cubicBezTo>
                  <a:cubicBezTo>
                    <a:pt x="88" y="134"/>
                    <a:pt x="88" y="134"/>
                    <a:pt x="88" y="134"/>
                  </a:cubicBezTo>
                  <a:cubicBezTo>
                    <a:pt x="91" y="134"/>
                    <a:pt x="91" y="134"/>
                    <a:pt x="91" y="134"/>
                  </a:cubicBezTo>
                  <a:cubicBezTo>
                    <a:pt x="91" y="134"/>
                    <a:pt x="99" y="122"/>
                    <a:pt x="106" y="132"/>
                  </a:cubicBezTo>
                  <a:cubicBezTo>
                    <a:pt x="106" y="132"/>
                    <a:pt x="104" y="139"/>
                    <a:pt x="96" y="144"/>
                  </a:cubicBezTo>
                  <a:cubicBezTo>
                    <a:pt x="96" y="144"/>
                    <a:pt x="95" y="148"/>
                    <a:pt x="100" y="147"/>
                  </a:cubicBezTo>
                  <a:cubicBezTo>
                    <a:pt x="100" y="147"/>
                    <a:pt x="130" y="140"/>
                    <a:pt x="131" y="151"/>
                  </a:cubicBezTo>
                  <a:cubicBezTo>
                    <a:pt x="132" y="162"/>
                    <a:pt x="136" y="154"/>
                    <a:pt x="135" y="149"/>
                  </a:cubicBezTo>
                  <a:cubicBezTo>
                    <a:pt x="136" y="144"/>
                    <a:pt x="136" y="144"/>
                    <a:pt x="136" y="144"/>
                  </a:cubicBezTo>
                  <a:cubicBezTo>
                    <a:pt x="136" y="140"/>
                    <a:pt x="136" y="140"/>
                    <a:pt x="136" y="140"/>
                  </a:cubicBezTo>
                  <a:cubicBezTo>
                    <a:pt x="136" y="140"/>
                    <a:pt x="140" y="132"/>
                    <a:pt x="125" y="136"/>
                  </a:cubicBezTo>
                  <a:cubicBezTo>
                    <a:pt x="121" y="134"/>
                    <a:pt x="121" y="134"/>
                    <a:pt x="121" y="134"/>
                  </a:cubicBezTo>
                  <a:cubicBezTo>
                    <a:pt x="115" y="131"/>
                    <a:pt x="115" y="131"/>
                    <a:pt x="115" y="131"/>
                  </a:cubicBezTo>
                  <a:cubicBezTo>
                    <a:pt x="109" y="129"/>
                    <a:pt x="109" y="129"/>
                    <a:pt x="109" y="129"/>
                  </a:cubicBezTo>
                  <a:cubicBezTo>
                    <a:pt x="109" y="129"/>
                    <a:pt x="98" y="125"/>
                    <a:pt x="116" y="119"/>
                  </a:cubicBezTo>
                  <a:cubicBezTo>
                    <a:pt x="116" y="119"/>
                    <a:pt x="120" y="107"/>
                    <a:pt x="116" y="101"/>
                  </a:cubicBezTo>
                  <a:cubicBezTo>
                    <a:pt x="111" y="93"/>
                    <a:pt x="111" y="93"/>
                    <a:pt x="111" y="93"/>
                  </a:cubicBezTo>
                  <a:cubicBezTo>
                    <a:pt x="117" y="93"/>
                    <a:pt x="117" y="93"/>
                    <a:pt x="117" y="93"/>
                  </a:cubicBezTo>
                  <a:cubicBezTo>
                    <a:pt x="118" y="88"/>
                    <a:pt x="118" y="88"/>
                    <a:pt x="118" y="88"/>
                  </a:cubicBezTo>
                  <a:cubicBezTo>
                    <a:pt x="114" y="84"/>
                    <a:pt x="114" y="84"/>
                    <a:pt x="114" y="84"/>
                  </a:cubicBezTo>
                  <a:cubicBezTo>
                    <a:pt x="113" y="79"/>
                    <a:pt x="113" y="79"/>
                    <a:pt x="113" y="79"/>
                  </a:cubicBezTo>
                  <a:cubicBezTo>
                    <a:pt x="113" y="76"/>
                    <a:pt x="113" y="76"/>
                    <a:pt x="113" y="76"/>
                  </a:cubicBezTo>
                  <a:cubicBezTo>
                    <a:pt x="116" y="75"/>
                    <a:pt x="116" y="75"/>
                    <a:pt x="116" y="75"/>
                  </a:cubicBezTo>
                  <a:cubicBezTo>
                    <a:pt x="117" y="77"/>
                    <a:pt x="117" y="77"/>
                    <a:pt x="117" y="77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23" y="81"/>
                    <a:pt x="123" y="81"/>
                    <a:pt x="123" y="81"/>
                  </a:cubicBezTo>
                  <a:cubicBezTo>
                    <a:pt x="125" y="81"/>
                    <a:pt x="125" y="81"/>
                    <a:pt x="125" y="81"/>
                  </a:cubicBezTo>
                  <a:cubicBezTo>
                    <a:pt x="125" y="81"/>
                    <a:pt x="115" y="96"/>
                    <a:pt x="125" y="92"/>
                  </a:cubicBezTo>
                  <a:cubicBezTo>
                    <a:pt x="125" y="92"/>
                    <a:pt x="137" y="86"/>
                    <a:pt x="129" y="100"/>
                  </a:cubicBezTo>
                  <a:cubicBezTo>
                    <a:pt x="129" y="100"/>
                    <a:pt x="115" y="108"/>
                    <a:pt x="131" y="111"/>
                  </a:cubicBezTo>
                  <a:cubicBezTo>
                    <a:pt x="127" y="118"/>
                    <a:pt x="127" y="118"/>
                    <a:pt x="127" y="118"/>
                  </a:cubicBezTo>
                  <a:cubicBezTo>
                    <a:pt x="133" y="121"/>
                    <a:pt x="133" y="121"/>
                    <a:pt x="133" y="121"/>
                  </a:cubicBezTo>
                  <a:cubicBezTo>
                    <a:pt x="136" y="125"/>
                    <a:pt x="136" y="125"/>
                    <a:pt x="136" y="125"/>
                  </a:cubicBezTo>
                  <a:cubicBezTo>
                    <a:pt x="136" y="125"/>
                    <a:pt x="140" y="137"/>
                    <a:pt x="148" y="122"/>
                  </a:cubicBezTo>
                  <a:cubicBezTo>
                    <a:pt x="150" y="113"/>
                    <a:pt x="150" y="113"/>
                    <a:pt x="150" y="113"/>
                  </a:cubicBezTo>
                  <a:cubicBezTo>
                    <a:pt x="149" y="106"/>
                    <a:pt x="149" y="106"/>
                    <a:pt x="149" y="106"/>
                  </a:cubicBezTo>
                  <a:cubicBezTo>
                    <a:pt x="149" y="98"/>
                    <a:pt x="149" y="98"/>
                    <a:pt x="149" y="98"/>
                  </a:cubicBezTo>
                  <a:cubicBezTo>
                    <a:pt x="151" y="94"/>
                    <a:pt x="151" y="94"/>
                    <a:pt x="151" y="94"/>
                  </a:cubicBezTo>
                  <a:cubicBezTo>
                    <a:pt x="151" y="94"/>
                    <a:pt x="154" y="94"/>
                    <a:pt x="154" y="101"/>
                  </a:cubicBezTo>
                  <a:cubicBezTo>
                    <a:pt x="157" y="104"/>
                    <a:pt x="157" y="104"/>
                    <a:pt x="157" y="104"/>
                  </a:cubicBezTo>
                  <a:cubicBezTo>
                    <a:pt x="162" y="97"/>
                    <a:pt x="162" y="97"/>
                    <a:pt x="162" y="97"/>
                  </a:cubicBezTo>
                  <a:cubicBezTo>
                    <a:pt x="162" y="97"/>
                    <a:pt x="168" y="76"/>
                    <a:pt x="189" y="86"/>
                  </a:cubicBezTo>
                  <a:cubicBezTo>
                    <a:pt x="201" y="81"/>
                    <a:pt x="201" y="81"/>
                    <a:pt x="201" y="81"/>
                  </a:cubicBezTo>
                  <a:cubicBezTo>
                    <a:pt x="207" y="80"/>
                    <a:pt x="207" y="80"/>
                    <a:pt x="207" y="80"/>
                  </a:cubicBezTo>
                  <a:cubicBezTo>
                    <a:pt x="205" y="80"/>
                    <a:pt x="195" y="73"/>
                    <a:pt x="189" y="67"/>
                  </a:cubicBezTo>
                  <a:cubicBezTo>
                    <a:pt x="182" y="61"/>
                    <a:pt x="180" y="54"/>
                    <a:pt x="180" y="54"/>
                  </a:cubicBezTo>
                  <a:cubicBezTo>
                    <a:pt x="180" y="54"/>
                    <a:pt x="176" y="39"/>
                    <a:pt x="165" y="54"/>
                  </a:cubicBezTo>
                  <a:cubicBezTo>
                    <a:pt x="155" y="70"/>
                    <a:pt x="134" y="60"/>
                    <a:pt x="134" y="60"/>
                  </a:cubicBezTo>
                  <a:cubicBezTo>
                    <a:pt x="134" y="60"/>
                    <a:pt x="127" y="52"/>
                    <a:pt x="115" y="42"/>
                  </a:cubicBezTo>
                  <a:cubicBezTo>
                    <a:pt x="104" y="33"/>
                    <a:pt x="112" y="13"/>
                    <a:pt x="112" y="13"/>
                  </a:cubicBezTo>
                  <a:cubicBezTo>
                    <a:pt x="121" y="4"/>
                    <a:pt x="118" y="0"/>
                    <a:pt x="118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47" y="30"/>
                    <a:pt x="47" y="30"/>
                    <a:pt x="47" y="30"/>
                  </a:cubicBezTo>
                  <a:cubicBezTo>
                    <a:pt x="47" y="30"/>
                    <a:pt x="35" y="44"/>
                    <a:pt x="22" y="34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22" y="56"/>
                    <a:pt x="22" y="56"/>
                    <a:pt x="22" y="56"/>
                  </a:cubicBezTo>
                  <a:cubicBezTo>
                    <a:pt x="22" y="56"/>
                    <a:pt x="25" y="53"/>
                    <a:pt x="27" y="64"/>
                  </a:cubicBezTo>
                  <a:cubicBezTo>
                    <a:pt x="27" y="64"/>
                    <a:pt x="29" y="72"/>
                    <a:pt x="37" y="65"/>
                  </a:cubicBezTo>
                  <a:cubicBezTo>
                    <a:pt x="45" y="65"/>
                    <a:pt x="45" y="65"/>
                    <a:pt x="45" y="6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41" y="83"/>
                    <a:pt x="41" y="83"/>
                    <a:pt x="41" y="83"/>
                  </a:cubicBezTo>
                  <a:cubicBezTo>
                    <a:pt x="35" y="83"/>
                    <a:pt x="35" y="83"/>
                    <a:pt x="35" y="83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21" y="85"/>
                    <a:pt x="21" y="85"/>
                    <a:pt x="21" y="85"/>
                  </a:cubicBezTo>
                  <a:cubicBezTo>
                    <a:pt x="21" y="85"/>
                    <a:pt x="25" y="113"/>
                    <a:pt x="14" y="112"/>
                  </a:cubicBezTo>
                  <a:cubicBezTo>
                    <a:pt x="8" y="113"/>
                    <a:pt x="8" y="113"/>
                    <a:pt x="8" y="113"/>
                  </a:cubicBezTo>
                  <a:cubicBezTo>
                    <a:pt x="8" y="113"/>
                    <a:pt x="6" y="121"/>
                    <a:pt x="7" y="124"/>
                  </a:cubicBezTo>
                  <a:cubicBezTo>
                    <a:pt x="8" y="127"/>
                    <a:pt x="13" y="134"/>
                    <a:pt x="6" y="143"/>
                  </a:cubicBezTo>
                  <a:cubicBezTo>
                    <a:pt x="0" y="152"/>
                    <a:pt x="5" y="167"/>
                    <a:pt x="14" y="172"/>
                  </a:cubicBezTo>
                  <a:cubicBezTo>
                    <a:pt x="14" y="172"/>
                    <a:pt x="18" y="172"/>
                    <a:pt x="15" y="179"/>
                  </a:cubicBezTo>
                  <a:cubicBezTo>
                    <a:pt x="15" y="179"/>
                    <a:pt x="10" y="190"/>
                    <a:pt x="28" y="187"/>
                  </a:cubicBezTo>
                  <a:cubicBezTo>
                    <a:pt x="28" y="187"/>
                    <a:pt x="27" y="191"/>
                    <a:pt x="22" y="191"/>
                  </a:cubicBezTo>
                  <a:cubicBezTo>
                    <a:pt x="22" y="191"/>
                    <a:pt x="8" y="192"/>
                    <a:pt x="17" y="198"/>
                  </a:cubicBezTo>
                  <a:cubicBezTo>
                    <a:pt x="23" y="204"/>
                    <a:pt x="23" y="204"/>
                    <a:pt x="23" y="204"/>
                  </a:cubicBezTo>
                  <a:cubicBezTo>
                    <a:pt x="25" y="207"/>
                    <a:pt x="25" y="207"/>
                    <a:pt x="25" y="207"/>
                  </a:cubicBezTo>
                  <a:cubicBezTo>
                    <a:pt x="29" y="205"/>
                    <a:pt x="29" y="205"/>
                    <a:pt x="29" y="205"/>
                  </a:cubicBezTo>
                  <a:cubicBezTo>
                    <a:pt x="28" y="209"/>
                    <a:pt x="28" y="209"/>
                    <a:pt x="28" y="209"/>
                  </a:cubicBezTo>
                  <a:cubicBezTo>
                    <a:pt x="25" y="218"/>
                    <a:pt x="25" y="218"/>
                    <a:pt x="25" y="218"/>
                  </a:cubicBezTo>
                  <a:cubicBezTo>
                    <a:pt x="25" y="218"/>
                    <a:pt x="32" y="219"/>
                    <a:pt x="37" y="225"/>
                  </a:cubicBezTo>
                  <a:cubicBezTo>
                    <a:pt x="41" y="220"/>
                    <a:pt x="41" y="220"/>
                    <a:pt x="41" y="220"/>
                  </a:cubicBezTo>
                  <a:cubicBezTo>
                    <a:pt x="41" y="220"/>
                    <a:pt x="45" y="229"/>
                    <a:pt x="52" y="228"/>
                  </a:cubicBezTo>
                  <a:cubicBezTo>
                    <a:pt x="52" y="228"/>
                    <a:pt x="56" y="229"/>
                    <a:pt x="50" y="239"/>
                  </a:cubicBezTo>
                  <a:cubicBezTo>
                    <a:pt x="55" y="240"/>
                    <a:pt x="55" y="240"/>
                    <a:pt x="55" y="240"/>
                  </a:cubicBezTo>
                  <a:cubicBezTo>
                    <a:pt x="55" y="240"/>
                    <a:pt x="50" y="251"/>
                    <a:pt x="46" y="237"/>
                  </a:cubicBezTo>
                  <a:cubicBezTo>
                    <a:pt x="46" y="237"/>
                    <a:pt x="40" y="232"/>
                    <a:pt x="33" y="234"/>
                  </a:cubicBezTo>
                  <a:cubicBezTo>
                    <a:pt x="33" y="234"/>
                    <a:pt x="29" y="236"/>
                    <a:pt x="35" y="242"/>
                  </a:cubicBezTo>
                  <a:cubicBezTo>
                    <a:pt x="35" y="242"/>
                    <a:pt x="41" y="243"/>
                    <a:pt x="39" y="253"/>
                  </a:cubicBezTo>
                  <a:cubicBezTo>
                    <a:pt x="39" y="253"/>
                    <a:pt x="35" y="268"/>
                    <a:pt x="46" y="256"/>
                  </a:cubicBezTo>
                  <a:cubicBezTo>
                    <a:pt x="46" y="256"/>
                    <a:pt x="65" y="246"/>
                    <a:pt x="71" y="259"/>
                  </a:cubicBezTo>
                  <a:cubicBezTo>
                    <a:pt x="71" y="259"/>
                    <a:pt x="80" y="261"/>
                    <a:pt x="87" y="256"/>
                  </a:cubicBezTo>
                  <a:cubicBezTo>
                    <a:pt x="96" y="257"/>
                    <a:pt x="96" y="257"/>
                    <a:pt x="96" y="257"/>
                  </a:cubicBezTo>
                  <a:cubicBezTo>
                    <a:pt x="96" y="257"/>
                    <a:pt x="105" y="253"/>
                    <a:pt x="109" y="253"/>
                  </a:cubicBez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75" name="未知">
              <a:hlinkClick r:id="" action="ppaction://macro?name=Slide2.未知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1095374" y="4189405"/>
              <a:ext cx="495300" cy="650874"/>
            </a:xfrm>
            <a:custGeom>
              <a:avLst/>
              <a:gdLst>
                <a:gd name="T0" fmla="*/ 141 w 141"/>
                <a:gd name="T1" fmla="*/ 41 h 176"/>
                <a:gd name="T2" fmla="*/ 113 w 141"/>
                <a:gd name="T3" fmla="*/ 14 h 176"/>
                <a:gd name="T4" fmla="*/ 103 w 141"/>
                <a:gd name="T5" fmla="*/ 10 h 176"/>
                <a:gd name="T6" fmla="*/ 89 w 141"/>
                <a:gd name="T7" fmla="*/ 0 h 176"/>
                <a:gd name="T8" fmla="*/ 82 w 141"/>
                <a:gd name="T9" fmla="*/ 3 h 176"/>
                <a:gd name="T10" fmla="*/ 65 w 141"/>
                <a:gd name="T11" fmla="*/ 23 h 176"/>
                <a:gd name="T12" fmla="*/ 64 w 141"/>
                <a:gd name="T13" fmla="*/ 25 h 176"/>
                <a:gd name="T14" fmla="*/ 40 w 141"/>
                <a:gd name="T15" fmla="*/ 52 h 176"/>
                <a:gd name="T16" fmla="*/ 13 w 141"/>
                <a:gd name="T17" fmla="*/ 88 h 176"/>
                <a:gd name="T18" fmla="*/ 2 w 141"/>
                <a:gd name="T19" fmla="*/ 104 h 176"/>
                <a:gd name="T20" fmla="*/ 7 w 141"/>
                <a:gd name="T21" fmla="*/ 120 h 176"/>
                <a:gd name="T22" fmla="*/ 18 w 141"/>
                <a:gd name="T23" fmla="*/ 142 h 176"/>
                <a:gd name="T24" fmla="*/ 19 w 141"/>
                <a:gd name="T25" fmla="*/ 147 h 176"/>
                <a:gd name="T26" fmla="*/ 24 w 141"/>
                <a:gd name="T27" fmla="*/ 155 h 176"/>
                <a:gd name="T28" fmla="*/ 26 w 141"/>
                <a:gd name="T29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1" h="176">
                  <a:moveTo>
                    <a:pt x="141" y="41"/>
                  </a:moveTo>
                  <a:cubicBezTo>
                    <a:pt x="141" y="41"/>
                    <a:pt x="116" y="43"/>
                    <a:pt x="113" y="14"/>
                  </a:cubicBezTo>
                  <a:cubicBezTo>
                    <a:pt x="113" y="14"/>
                    <a:pt x="114" y="3"/>
                    <a:pt x="103" y="10"/>
                  </a:cubicBezTo>
                  <a:cubicBezTo>
                    <a:pt x="91" y="16"/>
                    <a:pt x="86" y="13"/>
                    <a:pt x="89" y="0"/>
                  </a:cubicBezTo>
                  <a:cubicBezTo>
                    <a:pt x="89" y="0"/>
                    <a:pt x="86" y="0"/>
                    <a:pt x="82" y="3"/>
                  </a:cubicBezTo>
                  <a:cubicBezTo>
                    <a:pt x="79" y="7"/>
                    <a:pt x="65" y="23"/>
                    <a:pt x="65" y="23"/>
                  </a:cubicBezTo>
                  <a:cubicBezTo>
                    <a:pt x="64" y="25"/>
                    <a:pt x="64" y="25"/>
                    <a:pt x="64" y="25"/>
                  </a:cubicBezTo>
                  <a:cubicBezTo>
                    <a:pt x="64" y="25"/>
                    <a:pt x="64" y="39"/>
                    <a:pt x="40" y="52"/>
                  </a:cubicBezTo>
                  <a:cubicBezTo>
                    <a:pt x="17" y="65"/>
                    <a:pt x="16" y="67"/>
                    <a:pt x="13" y="88"/>
                  </a:cubicBezTo>
                  <a:cubicBezTo>
                    <a:pt x="13" y="88"/>
                    <a:pt x="0" y="95"/>
                    <a:pt x="2" y="104"/>
                  </a:cubicBezTo>
                  <a:cubicBezTo>
                    <a:pt x="5" y="114"/>
                    <a:pt x="7" y="120"/>
                    <a:pt x="7" y="120"/>
                  </a:cubicBezTo>
                  <a:cubicBezTo>
                    <a:pt x="7" y="120"/>
                    <a:pt x="28" y="122"/>
                    <a:pt x="18" y="142"/>
                  </a:cubicBezTo>
                  <a:cubicBezTo>
                    <a:pt x="19" y="147"/>
                    <a:pt x="19" y="147"/>
                    <a:pt x="19" y="147"/>
                  </a:cubicBezTo>
                  <a:cubicBezTo>
                    <a:pt x="24" y="155"/>
                    <a:pt x="24" y="155"/>
                    <a:pt x="24" y="155"/>
                  </a:cubicBezTo>
                  <a:cubicBezTo>
                    <a:pt x="26" y="176"/>
                    <a:pt x="26" y="176"/>
                    <a:pt x="26" y="176"/>
                  </a:cubicBezTo>
                </a:path>
              </a:pathLst>
            </a:custGeom>
            <a:grpFill/>
            <a:ln w="19050" cap="flat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76" name="未知">
              <a:hlinkClick r:id="" action="ppaction://macro?name=Slide2.未知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1042987" y="4179880"/>
              <a:ext cx="273050" cy="149225"/>
            </a:xfrm>
            <a:custGeom>
              <a:avLst/>
              <a:gdLst>
                <a:gd name="T0" fmla="*/ 0 w 79"/>
                <a:gd name="T1" fmla="*/ 0 h 41"/>
                <a:gd name="T2" fmla="*/ 22 w 79"/>
                <a:gd name="T3" fmla="*/ 12 h 41"/>
                <a:gd name="T4" fmla="*/ 24 w 79"/>
                <a:gd name="T5" fmla="*/ 20 h 41"/>
                <a:gd name="T6" fmla="*/ 34 w 79"/>
                <a:gd name="T7" fmla="*/ 27 h 41"/>
                <a:gd name="T8" fmla="*/ 41 w 79"/>
                <a:gd name="T9" fmla="*/ 34 h 41"/>
                <a:gd name="T10" fmla="*/ 51 w 79"/>
                <a:gd name="T11" fmla="*/ 32 h 41"/>
                <a:gd name="T12" fmla="*/ 79 w 79"/>
                <a:gd name="T13" fmla="*/ 2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41">
                  <a:moveTo>
                    <a:pt x="0" y="0"/>
                  </a:moveTo>
                  <a:cubicBezTo>
                    <a:pt x="0" y="0"/>
                    <a:pt x="10" y="15"/>
                    <a:pt x="22" y="12"/>
                  </a:cubicBezTo>
                  <a:cubicBezTo>
                    <a:pt x="22" y="12"/>
                    <a:pt x="31" y="12"/>
                    <a:pt x="24" y="20"/>
                  </a:cubicBezTo>
                  <a:cubicBezTo>
                    <a:pt x="16" y="27"/>
                    <a:pt x="22" y="30"/>
                    <a:pt x="34" y="27"/>
                  </a:cubicBezTo>
                  <a:cubicBezTo>
                    <a:pt x="34" y="27"/>
                    <a:pt x="38" y="27"/>
                    <a:pt x="41" y="34"/>
                  </a:cubicBezTo>
                  <a:cubicBezTo>
                    <a:pt x="43" y="41"/>
                    <a:pt x="45" y="39"/>
                    <a:pt x="51" y="32"/>
                  </a:cubicBezTo>
                  <a:cubicBezTo>
                    <a:pt x="58" y="25"/>
                    <a:pt x="74" y="25"/>
                    <a:pt x="79" y="27"/>
                  </a:cubicBezTo>
                </a:path>
              </a:pathLst>
            </a:custGeom>
            <a:grpFill/>
            <a:ln w="19050" cap="flat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77" name="maoming">
              <a:hlinkClick r:id="" action="ppaction://macro?name=Slide2.maoming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612774" y="4189405"/>
              <a:ext cx="712788" cy="720724"/>
            </a:xfrm>
            <a:custGeom>
              <a:avLst/>
              <a:gdLst>
                <a:gd name="T0" fmla="*/ 125 w 204"/>
                <a:gd name="T1" fmla="*/ 0 h 197"/>
                <a:gd name="T2" fmla="*/ 79 w 204"/>
                <a:gd name="T3" fmla="*/ 9 h 197"/>
                <a:gd name="T4" fmla="*/ 77 w 204"/>
                <a:gd name="T5" fmla="*/ 52 h 197"/>
                <a:gd name="T6" fmla="*/ 65 w 204"/>
                <a:gd name="T7" fmla="*/ 59 h 197"/>
                <a:gd name="T8" fmla="*/ 48 w 204"/>
                <a:gd name="T9" fmla="*/ 69 h 197"/>
                <a:gd name="T10" fmla="*/ 41 w 204"/>
                <a:gd name="T11" fmla="*/ 71 h 197"/>
                <a:gd name="T12" fmla="*/ 21 w 204"/>
                <a:gd name="T13" fmla="*/ 71 h 197"/>
                <a:gd name="T14" fmla="*/ 8 w 204"/>
                <a:gd name="T15" fmla="*/ 84 h 197"/>
                <a:gd name="T16" fmla="*/ 14 w 204"/>
                <a:gd name="T17" fmla="*/ 116 h 197"/>
                <a:gd name="T18" fmla="*/ 8 w 204"/>
                <a:gd name="T19" fmla="*/ 129 h 197"/>
                <a:gd name="T20" fmla="*/ 12 w 204"/>
                <a:gd name="T21" fmla="*/ 158 h 197"/>
                <a:gd name="T22" fmla="*/ 31 w 204"/>
                <a:gd name="T23" fmla="*/ 177 h 197"/>
                <a:gd name="T24" fmla="*/ 62 w 204"/>
                <a:gd name="T25" fmla="*/ 171 h 197"/>
                <a:gd name="T26" fmla="*/ 76 w 204"/>
                <a:gd name="T27" fmla="*/ 170 h 197"/>
                <a:gd name="T28" fmla="*/ 85 w 204"/>
                <a:gd name="T29" fmla="*/ 183 h 197"/>
                <a:gd name="T30" fmla="*/ 103 w 204"/>
                <a:gd name="T31" fmla="*/ 197 h 197"/>
                <a:gd name="T32" fmla="*/ 104 w 204"/>
                <a:gd name="T33" fmla="*/ 197 h 197"/>
                <a:gd name="T34" fmla="*/ 105 w 204"/>
                <a:gd name="T35" fmla="*/ 197 h 197"/>
                <a:gd name="T36" fmla="*/ 108 w 204"/>
                <a:gd name="T37" fmla="*/ 189 h 197"/>
                <a:gd name="T38" fmla="*/ 104 w 204"/>
                <a:gd name="T39" fmla="*/ 189 h 197"/>
                <a:gd name="T40" fmla="*/ 104 w 204"/>
                <a:gd name="T41" fmla="*/ 180 h 197"/>
                <a:gd name="T42" fmla="*/ 114 w 204"/>
                <a:gd name="T43" fmla="*/ 182 h 197"/>
                <a:gd name="T44" fmla="*/ 137 w 204"/>
                <a:gd name="T45" fmla="*/ 189 h 197"/>
                <a:gd name="T46" fmla="*/ 132 w 204"/>
                <a:gd name="T47" fmla="*/ 183 h 197"/>
                <a:gd name="T48" fmla="*/ 135 w 204"/>
                <a:gd name="T49" fmla="*/ 183 h 197"/>
                <a:gd name="T50" fmla="*/ 141 w 204"/>
                <a:gd name="T51" fmla="*/ 183 h 197"/>
                <a:gd name="T52" fmla="*/ 148 w 204"/>
                <a:gd name="T53" fmla="*/ 189 h 197"/>
                <a:gd name="T54" fmla="*/ 144 w 204"/>
                <a:gd name="T55" fmla="*/ 196 h 197"/>
                <a:gd name="T56" fmla="*/ 150 w 204"/>
                <a:gd name="T57" fmla="*/ 195 h 197"/>
                <a:gd name="T58" fmla="*/ 162 w 204"/>
                <a:gd name="T59" fmla="*/ 186 h 197"/>
                <a:gd name="T60" fmla="*/ 163 w 204"/>
                <a:gd name="T61" fmla="*/ 183 h 197"/>
                <a:gd name="T62" fmla="*/ 159 w 204"/>
                <a:gd name="T63" fmla="*/ 182 h 197"/>
                <a:gd name="T64" fmla="*/ 156 w 204"/>
                <a:gd name="T65" fmla="*/ 182 h 197"/>
                <a:gd name="T66" fmla="*/ 156 w 204"/>
                <a:gd name="T67" fmla="*/ 180 h 197"/>
                <a:gd name="T68" fmla="*/ 160 w 204"/>
                <a:gd name="T69" fmla="*/ 178 h 197"/>
                <a:gd name="T70" fmla="*/ 166 w 204"/>
                <a:gd name="T71" fmla="*/ 177 h 197"/>
                <a:gd name="T72" fmla="*/ 166 w 204"/>
                <a:gd name="T73" fmla="*/ 176 h 197"/>
                <a:gd name="T74" fmla="*/ 164 w 204"/>
                <a:gd name="T75" fmla="*/ 156 h 197"/>
                <a:gd name="T76" fmla="*/ 160 w 204"/>
                <a:gd name="T77" fmla="*/ 148 h 197"/>
                <a:gd name="T78" fmla="*/ 158 w 204"/>
                <a:gd name="T79" fmla="*/ 143 h 197"/>
                <a:gd name="T80" fmla="*/ 147 w 204"/>
                <a:gd name="T81" fmla="*/ 121 h 197"/>
                <a:gd name="T82" fmla="*/ 142 w 204"/>
                <a:gd name="T83" fmla="*/ 106 h 197"/>
                <a:gd name="T84" fmla="*/ 153 w 204"/>
                <a:gd name="T85" fmla="*/ 89 h 197"/>
                <a:gd name="T86" fmla="*/ 180 w 204"/>
                <a:gd name="T87" fmla="*/ 53 h 197"/>
                <a:gd name="T88" fmla="*/ 204 w 204"/>
                <a:gd name="T89" fmla="*/ 26 h 197"/>
                <a:gd name="T90" fmla="*/ 204 w 204"/>
                <a:gd name="T91" fmla="*/ 25 h 197"/>
                <a:gd name="T92" fmla="*/ 177 w 204"/>
                <a:gd name="T93" fmla="*/ 30 h 197"/>
                <a:gd name="T94" fmla="*/ 166 w 204"/>
                <a:gd name="T95" fmla="*/ 32 h 197"/>
                <a:gd name="T96" fmla="*/ 159 w 204"/>
                <a:gd name="T97" fmla="*/ 25 h 197"/>
                <a:gd name="T98" fmla="*/ 149 w 204"/>
                <a:gd name="T99" fmla="*/ 18 h 197"/>
                <a:gd name="T100" fmla="*/ 148 w 204"/>
                <a:gd name="T101" fmla="*/ 11 h 197"/>
                <a:gd name="T102" fmla="*/ 125 w 204"/>
                <a:gd name="T103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04" h="197">
                  <a:moveTo>
                    <a:pt x="125" y="0"/>
                  </a:moveTo>
                  <a:cubicBezTo>
                    <a:pt x="79" y="9"/>
                    <a:pt x="79" y="9"/>
                    <a:pt x="79" y="9"/>
                  </a:cubicBezTo>
                  <a:cubicBezTo>
                    <a:pt x="79" y="9"/>
                    <a:pt x="58" y="31"/>
                    <a:pt x="77" y="52"/>
                  </a:cubicBezTo>
                  <a:cubicBezTo>
                    <a:pt x="77" y="52"/>
                    <a:pt x="82" y="62"/>
                    <a:pt x="65" y="59"/>
                  </a:cubicBezTo>
                  <a:cubicBezTo>
                    <a:pt x="48" y="69"/>
                    <a:pt x="48" y="69"/>
                    <a:pt x="48" y="69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41" y="71"/>
                    <a:pt x="35" y="82"/>
                    <a:pt x="21" y="71"/>
                  </a:cubicBezTo>
                  <a:cubicBezTo>
                    <a:pt x="21" y="71"/>
                    <a:pt x="5" y="69"/>
                    <a:pt x="8" y="84"/>
                  </a:cubicBezTo>
                  <a:cubicBezTo>
                    <a:pt x="11" y="100"/>
                    <a:pt x="14" y="116"/>
                    <a:pt x="14" y="116"/>
                  </a:cubicBezTo>
                  <a:cubicBezTo>
                    <a:pt x="14" y="116"/>
                    <a:pt x="17" y="120"/>
                    <a:pt x="8" y="129"/>
                  </a:cubicBezTo>
                  <a:cubicBezTo>
                    <a:pt x="8" y="129"/>
                    <a:pt x="0" y="149"/>
                    <a:pt x="12" y="158"/>
                  </a:cubicBezTo>
                  <a:cubicBezTo>
                    <a:pt x="23" y="168"/>
                    <a:pt x="31" y="177"/>
                    <a:pt x="31" y="177"/>
                  </a:cubicBezTo>
                  <a:cubicBezTo>
                    <a:pt x="31" y="177"/>
                    <a:pt x="51" y="186"/>
                    <a:pt x="62" y="171"/>
                  </a:cubicBezTo>
                  <a:cubicBezTo>
                    <a:pt x="73" y="155"/>
                    <a:pt x="76" y="170"/>
                    <a:pt x="76" y="170"/>
                  </a:cubicBezTo>
                  <a:cubicBezTo>
                    <a:pt x="76" y="170"/>
                    <a:pt x="79" y="177"/>
                    <a:pt x="85" y="183"/>
                  </a:cubicBezTo>
                  <a:cubicBezTo>
                    <a:pt x="92" y="189"/>
                    <a:pt x="102" y="196"/>
                    <a:pt x="103" y="197"/>
                  </a:cubicBezTo>
                  <a:cubicBezTo>
                    <a:pt x="104" y="197"/>
                    <a:pt x="104" y="197"/>
                    <a:pt x="104" y="197"/>
                  </a:cubicBezTo>
                  <a:cubicBezTo>
                    <a:pt x="105" y="197"/>
                    <a:pt x="105" y="197"/>
                    <a:pt x="105" y="197"/>
                  </a:cubicBezTo>
                  <a:cubicBezTo>
                    <a:pt x="105" y="197"/>
                    <a:pt x="125" y="189"/>
                    <a:pt x="108" y="189"/>
                  </a:cubicBezTo>
                  <a:cubicBezTo>
                    <a:pt x="104" y="189"/>
                    <a:pt x="104" y="189"/>
                    <a:pt x="104" y="189"/>
                  </a:cubicBezTo>
                  <a:cubicBezTo>
                    <a:pt x="104" y="180"/>
                    <a:pt x="104" y="180"/>
                    <a:pt x="104" y="180"/>
                  </a:cubicBezTo>
                  <a:cubicBezTo>
                    <a:pt x="104" y="180"/>
                    <a:pt x="111" y="178"/>
                    <a:pt x="114" y="182"/>
                  </a:cubicBezTo>
                  <a:cubicBezTo>
                    <a:pt x="118" y="187"/>
                    <a:pt x="129" y="191"/>
                    <a:pt x="137" y="189"/>
                  </a:cubicBezTo>
                  <a:cubicBezTo>
                    <a:pt x="132" y="183"/>
                    <a:pt x="132" y="183"/>
                    <a:pt x="132" y="183"/>
                  </a:cubicBezTo>
                  <a:cubicBezTo>
                    <a:pt x="135" y="183"/>
                    <a:pt x="135" y="183"/>
                    <a:pt x="135" y="183"/>
                  </a:cubicBezTo>
                  <a:cubicBezTo>
                    <a:pt x="141" y="183"/>
                    <a:pt x="141" y="183"/>
                    <a:pt x="141" y="183"/>
                  </a:cubicBezTo>
                  <a:cubicBezTo>
                    <a:pt x="148" y="189"/>
                    <a:pt x="148" y="189"/>
                    <a:pt x="148" y="189"/>
                  </a:cubicBezTo>
                  <a:cubicBezTo>
                    <a:pt x="144" y="196"/>
                    <a:pt x="144" y="196"/>
                    <a:pt x="144" y="196"/>
                  </a:cubicBezTo>
                  <a:cubicBezTo>
                    <a:pt x="150" y="195"/>
                    <a:pt x="150" y="195"/>
                    <a:pt x="150" y="195"/>
                  </a:cubicBezTo>
                  <a:cubicBezTo>
                    <a:pt x="162" y="186"/>
                    <a:pt x="162" y="186"/>
                    <a:pt x="162" y="186"/>
                  </a:cubicBezTo>
                  <a:cubicBezTo>
                    <a:pt x="163" y="183"/>
                    <a:pt x="163" y="183"/>
                    <a:pt x="163" y="183"/>
                  </a:cubicBezTo>
                  <a:cubicBezTo>
                    <a:pt x="159" y="182"/>
                    <a:pt x="159" y="182"/>
                    <a:pt x="159" y="182"/>
                  </a:cubicBezTo>
                  <a:cubicBezTo>
                    <a:pt x="156" y="182"/>
                    <a:pt x="156" y="182"/>
                    <a:pt x="156" y="182"/>
                  </a:cubicBezTo>
                  <a:cubicBezTo>
                    <a:pt x="156" y="180"/>
                    <a:pt x="156" y="180"/>
                    <a:pt x="156" y="180"/>
                  </a:cubicBezTo>
                  <a:cubicBezTo>
                    <a:pt x="160" y="178"/>
                    <a:pt x="160" y="178"/>
                    <a:pt x="160" y="178"/>
                  </a:cubicBezTo>
                  <a:cubicBezTo>
                    <a:pt x="166" y="177"/>
                    <a:pt x="166" y="177"/>
                    <a:pt x="166" y="177"/>
                  </a:cubicBezTo>
                  <a:cubicBezTo>
                    <a:pt x="166" y="176"/>
                    <a:pt x="166" y="176"/>
                    <a:pt x="166" y="176"/>
                  </a:cubicBezTo>
                  <a:cubicBezTo>
                    <a:pt x="164" y="156"/>
                    <a:pt x="164" y="156"/>
                    <a:pt x="164" y="156"/>
                  </a:cubicBezTo>
                  <a:cubicBezTo>
                    <a:pt x="160" y="148"/>
                    <a:pt x="160" y="148"/>
                    <a:pt x="160" y="148"/>
                  </a:cubicBezTo>
                  <a:cubicBezTo>
                    <a:pt x="158" y="143"/>
                    <a:pt x="158" y="143"/>
                    <a:pt x="158" y="143"/>
                  </a:cubicBezTo>
                  <a:cubicBezTo>
                    <a:pt x="168" y="123"/>
                    <a:pt x="147" y="121"/>
                    <a:pt x="147" y="121"/>
                  </a:cubicBezTo>
                  <a:cubicBezTo>
                    <a:pt x="147" y="121"/>
                    <a:pt x="145" y="115"/>
                    <a:pt x="142" y="106"/>
                  </a:cubicBezTo>
                  <a:cubicBezTo>
                    <a:pt x="140" y="96"/>
                    <a:pt x="153" y="89"/>
                    <a:pt x="153" y="89"/>
                  </a:cubicBezTo>
                  <a:cubicBezTo>
                    <a:pt x="156" y="69"/>
                    <a:pt x="157" y="67"/>
                    <a:pt x="180" y="53"/>
                  </a:cubicBezTo>
                  <a:cubicBezTo>
                    <a:pt x="204" y="40"/>
                    <a:pt x="204" y="26"/>
                    <a:pt x="204" y="26"/>
                  </a:cubicBezTo>
                  <a:cubicBezTo>
                    <a:pt x="204" y="25"/>
                    <a:pt x="204" y="25"/>
                    <a:pt x="204" y="25"/>
                  </a:cubicBezTo>
                  <a:cubicBezTo>
                    <a:pt x="199" y="23"/>
                    <a:pt x="184" y="23"/>
                    <a:pt x="177" y="30"/>
                  </a:cubicBezTo>
                  <a:cubicBezTo>
                    <a:pt x="170" y="37"/>
                    <a:pt x="169" y="39"/>
                    <a:pt x="166" y="32"/>
                  </a:cubicBezTo>
                  <a:cubicBezTo>
                    <a:pt x="163" y="25"/>
                    <a:pt x="159" y="25"/>
                    <a:pt x="159" y="25"/>
                  </a:cubicBezTo>
                  <a:cubicBezTo>
                    <a:pt x="147" y="28"/>
                    <a:pt x="141" y="25"/>
                    <a:pt x="149" y="18"/>
                  </a:cubicBezTo>
                  <a:cubicBezTo>
                    <a:pt x="157" y="10"/>
                    <a:pt x="148" y="11"/>
                    <a:pt x="148" y="11"/>
                  </a:cubicBezTo>
                  <a:cubicBezTo>
                    <a:pt x="135" y="14"/>
                    <a:pt x="125" y="0"/>
                    <a:pt x="125" y="0"/>
                  </a:cubicBez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78" name="未知">
              <a:hlinkClick r:id="" action="ppaction://macro?name=Slide2.未知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1474787" y="4179880"/>
              <a:ext cx="282575" cy="571499"/>
            </a:xfrm>
            <a:custGeom>
              <a:avLst/>
              <a:gdLst>
                <a:gd name="T0" fmla="*/ 52 w 81"/>
                <a:gd name="T1" fmla="*/ 156 h 156"/>
                <a:gd name="T2" fmla="*/ 56 w 81"/>
                <a:gd name="T3" fmla="*/ 133 h 156"/>
                <a:gd name="T4" fmla="*/ 52 w 81"/>
                <a:gd name="T5" fmla="*/ 117 h 156"/>
                <a:gd name="T6" fmla="*/ 26 w 81"/>
                <a:gd name="T7" fmla="*/ 93 h 156"/>
                <a:gd name="T8" fmla="*/ 12 w 81"/>
                <a:gd name="T9" fmla="*/ 88 h 156"/>
                <a:gd name="T10" fmla="*/ 8 w 81"/>
                <a:gd name="T11" fmla="*/ 85 h 156"/>
                <a:gd name="T12" fmla="*/ 10 w 81"/>
                <a:gd name="T13" fmla="*/ 64 h 156"/>
                <a:gd name="T14" fmla="*/ 16 w 81"/>
                <a:gd name="T15" fmla="*/ 58 h 156"/>
                <a:gd name="T16" fmla="*/ 17 w 81"/>
                <a:gd name="T17" fmla="*/ 54 h 156"/>
                <a:gd name="T18" fmla="*/ 22 w 81"/>
                <a:gd name="T19" fmla="*/ 50 h 156"/>
                <a:gd name="T20" fmla="*/ 45 w 81"/>
                <a:gd name="T21" fmla="*/ 27 h 156"/>
                <a:gd name="T22" fmla="*/ 63 w 81"/>
                <a:gd name="T23" fmla="*/ 14 h 156"/>
                <a:gd name="T24" fmla="*/ 75 w 81"/>
                <a:gd name="T25" fmla="*/ 15 h 156"/>
                <a:gd name="T26" fmla="*/ 77 w 81"/>
                <a:gd name="T27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1" h="156">
                  <a:moveTo>
                    <a:pt x="52" y="156"/>
                  </a:moveTo>
                  <a:cubicBezTo>
                    <a:pt x="52" y="156"/>
                    <a:pt x="55" y="138"/>
                    <a:pt x="56" y="133"/>
                  </a:cubicBezTo>
                  <a:cubicBezTo>
                    <a:pt x="58" y="127"/>
                    <a:pt x="59" y="121"/>
                    <a:pt x="52" y="117"/>
                  </a:cubicBezTo>
                  <a:cubicBezTo>
                    <a:pt x="46" y="113"/>
                    <a:pt x="26" y="93"/>
                    <a:pt x="26" y="93"/>
                  </a:cubicBezTo>
                  <a:cubicBezTo>
                    <a:pt x="26" y="93"/>
                    <a:pt x="14" y="88"/>
                    <a:pt x="12" y="88"/>
                  </a:cubicBezTo>
                  <a:cubicBezTo>
                    <a:pt x="10" y="88"/>
                    <a:pt x="8" y="85"/>
                    <a:pt x="8" y="85"/>
                  </a:cubicBezTo>
                  <a:cubicBezTo>
                    <a:pt x="8" y="85"/>
                    <a:pt x="0" y="67"/>
                    <a:pt x="10" y="64"/>
                  </a:cubicBezTo>
                  <a:cubicBezTo>
                    <a:pt x="16" y="58"/>
                    <a:pt x="16" y="58"/>
                    <a:pt x="16" y="58"/>
                  </a:cubicBezTo>
                  <a:cubicBezTo>
                    <a:pt x="17" y="54"/>
                    <a:pt x="17" y="54"/>
                    <a:pt x="17" y="54"/>
                  </a:cubicBezTo>
                  <a:cubicBezTo>
                    <a:pt x="22" y="50"/>
                    <a:pt x="22" y="50"/>
                    <a:pt x="22" y="50"/>
                  </a:cubicBezTo>
                  <a:cubicBezTo>
                    <a:pt x="22" y="50"/>
                    <a:pt x="42" y="42"/>
                    <a:pt x="45" y="27"/>
                  </a:cubicBezTo>
                  <a:cubicBezTo>
                    <a:pt x="63" y="14"/>
                    <a:pt x="63" y="14"/>
                    <a:pt x="63" y="14"/>
                  </a:cubicBezTo>
                  <a:cubicBezTo>
                    <a:pt x="63" y="14"/>
                    <a:pt x="67" y="12"/>
                    <a:pt x="75" y="15"/>
                  </a:cubicBezTo>
                  <a:cubicBezTo>
                    <a:pt x="81" y="18"/>
                    <a:pt x="78" y="3"/>
                    <a:pt x="77" y="0"/>
                  </a:cubicBezTo>
                </a:path>
              </a:pathLst>
            </a:custGeom>
            <a:grpFill/>
            <a:ln w="19050" cap="flat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79" name="zhuhai">
              <a:hlinkClick r:id="" action="ppaction://macro?name=Slide2.zhuhai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2084387" y="4329105"/>
              <a:ext cx="263525" cy="238125"/>
            </a:xfrm>
            <a:custGeom>
              <a:avLst/>
              <a:gdLst>
                <a:gd name="T0" fmla="*/ 72 w 75"/>
                <a:gd name="T1" fmla="*/ 35 h 68"/>
                <a:gd name="T2" fmla="*/ 72 w 75"/>
                <a:gd name="T3" fmla="*/ 27 h 68"/>
                <a:gd name="T4" fmla="*/ 73 w 75"/>
                <a:gd name="T5" fmla="*/ 21 h 68"/>
                <a:gd name="T6" fmla="*/ 75 w 75"/>
                <a:gd name="T7" fmla="*/ 16 h 68"/>
                <a:gd name="T8" fmla="*/ 70 w 75"/>
                <a:gd name="T9" fmla="*/ 14 h 68"/>
                <a:gd name="T10" fmla="*/ 66 w 75"/>
                <a:gd name="T11" fmla="*/ 12 h 68"/>
                <a:gd name="T12" fmla="*/ 64 w 75"/>
                <a:gd name="T13" fmla="*/ 9 h 68"/>
                <a:gd name="T14" fmla="*/ 68 w 75"/>
                <a:gd name="T15" fmla="*/ 0 h 68"/>
                <a:gd name="T16" fmla="*/ 50 w 75"/>
                <a:gd name="T17" fmla="*/ 25 h 68"/>
                <a:gd name="T18" fmla="*/ 27 w 75"/>
                <a:gd name="T19" fmla="*/ 14 h 68"/>
                <a:gd name="T20" fmla="*/ 11 w 75"/>
                <a:gd name="T21" fmla="*/ 11 h 68"/>
                <a:gd name="T22" fmla="*/ 0 w 75"/>
                <a:gd name="T23" fmla="*/ 33 h 68"/>
                <a:gd name="T24" fmla="*/ 0 w 75"/>
                <a:gd name="T25" fmla="*/ 34 h 68"/>
                <a:gd name="T26" fmla="*/ 12 w 75"/>
                <a:gd name="T27" fmla="*/ 20 h 68"/>
                <a:gd name="T28" fmla="*/ 7 w 75"/>
                <a:gd name="T29" fmla="*/ 38 h 68"/>
                <a:gd name="T30" fmla="*/ 3 w 75"/>
                <a:gd name="T31" fmla="*/ 42 h 68"/>
                <a:gd name="T32" fmla="*/ 3 w 75"/>
                <a:gd name="T33" fmla="*/ 60 h 68"/>
                <a:gd name="T34" fmla="*/ 24 w 75"/>
                <a:gd name="T35" fmla="*/ 60 h 68"/>
                <a:gd name="T36" fmla="*/ 31 w 75"/>
                <a:gd name="T37" fmla="*/ 56 h 68"/>
                <a:gd name="T38" fmla="*/ 41 w 75"/>
                <a:gd name="T39" fmla="*/ 38 h 68"/>
                <a:gd name="T40" fmla="*/ 43 w 75"/>
                <a:gd name="T41" fmla="*/ 38 h 68"/>
                <a:gd name="T42" fmla="*/ 72 w 75"/>
                <a:gd name="T43" fmla="*/ 35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5" h="68">
                  <a:moveTo>
                    <a:pt x="72" y="35"/>
                  </a:moveTo>
                  <a:cubicBezTo>
                    <a:pt x="72" y="27"/>
                    <a:pt x="72" y="27"/>
                    <a:pt x="72" y="27"/>
                  </a:cubicBezTo>
                  <a:cubicBezTo>
                    <a:pt x="73" y="21"/>
                    <a:pt x="73" y="21"/>
                    <a:pt x="73" y="21"/>
                  </a:cubicBezTo>
                  <a:cubicBezTo>
                    <a:pt x="75" y="16"/>
                    <a:pt x="75" y="16"/>
                    <a:pt x="75" y="16"/>
                  </a:cubicBezTo>
                  <a:cubicBezTo>
                    <a:pt x="70" y="14"/>
                    <a:pt x="70" y="14"/>
                    <a:pt x="70" y="14"/>
                  </a:cubicBezTo>
                  <a:cubicBezTo>
                    <a:pt x="66" y="12"/>
                    <a:pt x="66" y="12"/>
                    <a:pt x="66" y="12"/>
                  </a:cubicBezTo>
                  <a:cubicBezTo>
                    <a:pt x="64" y="9"/>
                    <a:pt x="64" y="9"/>
                    <a:pt x="64" y="9"/>
                  </a:cubicBezTo>
                  <a:cubicBezTo>
                    <a:pt x="64" y="9"/>
                    <a:pt x="67" y="6"/>
                    <a:pt x="68" y="0"/>
                  </a:cubicBezTo>
                  <a:cubicBezTo>
                    <a:pt x="66" y="1"/>
                    <a:pt x="57" y="2"/>
                    <a:pt x="50" y="25"/>
                  </a:cubicBezTo>
                  <a:cubicBezTo>
                    <a:pt x="43" y="49"/>
                    <a:pt x="33" y="25"/>
                    <a:pt x="27" y="14"/>
                  </a:cubicBezTo>
                  <a:cubicBezTo>
                    <a:pt x="21" y="3"/>
                    <a:pt x="11" y="11"/>
                    <a:pt x="11" y="11"/>
                  </a:cubicBezTo>
                  <a:cubicBezTo>
                    <a:pt x="7" y="31"/>
                    <a:pt x="0" y="33"/>
                    <a:pt x="0" y="33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2" y="36"/>
                    <a:pt x="6" y="34"/>
                    <a:pt x="12" y="20"/>
                  </a:cubicBezTo>
                  <a:cubicBezTo>
                    <a:pt x="12" y="20"/>
                    <a:pt x="16" y="33"/>
                    <a:pt x="7" y="38"/>
                  </a:cubicBezTo>
                  <a:cubicBezTo>
                    <a:pt x="3" y="42"/>
                    <a:pt x="3" y="42"/>
                    <a:pt x="3" y="42"/>
                  </a:cubicBezTo>
                  <a:cubicBezTo>
                    <a:pt x="3" y="60"/>
                    <a:pt x="3" y="60"/>
                    <a:pt x="3" y="60"/>
                  </a:cubicBezTo>
                  <a:cubicBezTo>
                    <a:pt x="3" y="60"/>
                    <a:pt x="16" y="68"/>
                    <a:pt x="24" y="60"/>
                  </a:cubicBezTo>
                  <a:cubicBezTo>
                    <a:pt x="24" y="60"/>
                    <a:pt x="32" y="66"/>
                    <a:pt x="31" y="56"/>
                  </a:cubicBezTo>
                  <a:cubicBezTo>
                    <a:pt x="31" y="56"/>
                    <a:pt x="45" y="51"/>
                    <a:pt x="41" y="38"/>
                  </a:cubicBezTo>
                  <a:cubicBezTo>
                    <a:pt x="43" y="38"/>
                    <a:pt x="43" y="38"/>
                    <a:pt x="43" y="38"/>
                  </a:cubicBezTo>
                  <a:cubicBezTo>
                    <a:pt x="43" y="38"/>
                    <a:pt x="54" y="64"/>
                    <a:pt x="72" y="35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80" name="未知">
              <a:hlinkClick r:id="" action="ppaction://macro?name=Slide2.未知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1670049" y="4084631"/>
              <a:ext cx="484188" cy="271462"/>
            </a:xfrm>
            <a:custGeom>
              <a:avLst/>
              <a:gdLst>
                <a:gd name="T0" fmla="*/ 8 w 140"/>
                <a:gd name="T1" fmla="*/ 11 h 74"/>
                <a:gd name="T2" fmla="*/ 20 w 140"/>
                <a:gd name="T3" fmla="*/ 27 h 74"/>
                <a:gd name="T4" fmla="*/ 33 w 140"/>
                <a:gd name="T5" fmla="*/ 28 h 74"/>
                <a:gd name="T6" fmla="*/ 44 w 140"/>
                <a:gd name="T7" fmla="*/ 22 h 74"/>
                <a:gd name="T8" fmla="*/ 64 w 140"/>
                <a:gd name="T9" fmla="*/ 12 h 74"/>
                <a:gd name="T10" fmla="*/ 75 w 140"/>
                <a:gd name="T11" fmla="*/ 4 h 74"/>
                <a:gd name="T12" fmla="*/ 105 w 140"/>
                <a:gd name="T13" fmla="*/ 5 h 74"/>
                <a:gd name="T14" fmla="*/ 123 w 140"/>
                <a:gd name="T15" fmla="*/ 28 h 74"/>
                <a:gd name="T16" fmla="*/ 131 w 140"/>
                <a:gd name="T17" fmla="*/ 50 h 74"/>
                <a:gd name="T18" fmla="*/ 138 w 140"/>
                <a:gd name="T19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0" h="74">
                  <a:moveTo>
                    <a:pt x="8" y="11"/>
                  </a:moveTo>
                  <a:cubicBezTo>
                    <a:pt x="8" y="11"/>
                    <a:pt x="0" y="40"/>
                    <a:pt x="20" y="27"/>
                  </a:cubicBezTo>
                  <a:cubicBezTo>
                    <a:pt x="20" y="27"/>
                    <a:pt x="28" y="16"/>
                    <a:pt x="33" y="28"/>
                  </a:cubicBezTo>
                  <a:cubicBezTo>
                    <a:pt x="33" y="28"/>
                    <a:pt x="38" y="45"/>
                    <a:pt x="44" y="22"/>
                  </a:cubicBezTo>
                  <a:cubicBezTo>
                    <a:pt x="44" y="22"/>
                    <a:pt x="46" y="11"/>
                    <a:pt x="64" y="12"/>
                  </a:cubicBezTo>
                  <a:cubicBezTo>
                    <a:pt x="64" y="12"/>
                    <a:pt x="70" y="8"/>
                    <a:pt x="75" y="4"/>
                  </a:cubicBezTo>
                  <a:cubicBezTo>
                    <a:pt x="79" y="0"/>
                    <a:pt x="105" y="5"/>
                    <a:pt x="105" y="5"/>
                  </a:cubicBezTo>
                  <a:cubicBezTo>
                    <a:pt x="123" y="28"/>
                    <a:pt x="123" y="28"/>
                    <a:pt x="123" y="28"/>
                  </a:cubicBezTo>
                  <a:cubicBezTo>
                    <a:pt x="131" y="50"/>
                    <a:pt x="131" y="50"/>
                    <a:pt x="131" y="50"/>
                  </a:cubicBezTo>
                  <a:cubicBezTo>
                    <a:pt x="131" y="50"/>
                    <a:pt x="140" y="66"/>
                    <a:pt x="138" y="74"/>
                  </a:cubicBezTo>
                </a:path>
              </a:pathLst>
            </a:custGeom>
            <a:grpFill/>
            <a:ln w="19050" cap="flat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81" name="dongguan">
              <a:hlinkClick r:id="" action="ppaction://macro?name=Slide2.dongguan" highlightClick="1"/>
              <a:hlinkHover r:id="" action="ppaction://noaction" highlightClick="1"/>
            </p:cNvPr>
            <p:cNvSpPr>
              <a:spLocks noEditPoints="1"/>
            </p:cNvSpPr>
            <p:nvPr/>
          </p:nvSpPr>
          <p:spPr bwMode="auto">
            <a:xfrm>
              <a:off x="2285999" y="3889368"/>
              <a:ext cx="369888" cy="274638"/>
            </a:xfrm>
            <a:custGeom>
              <a:avLst/>
              <a:gdLst>
                <a:gd name="T0" fmla="*/ 105 w 106"/>
                <a:gd name="T1" fmla="*/ 38 h 73"/>
                <a:gd name="T2" fmla="*/ 101 w 106"/>
                <a:gd name="T3" fmla="*/ 27 h 73"/>
                <a:gd name="T4" fmla="*/ 91 w 106"/>
                <a:gd name="T5" fmla="*/ 28 h 73"/>
                <a:gd name="T6" fmla="*/ 88 w 106"/>
                <a:gd name="T7" fmla="*/ 26 h 73"/>
                <a:gd name="T8" fmla="*/ 70 w 106"/>
                <a:gd name="T9" fmla="*/ 10 h 73"/>
                <a:gd name="T10" fmla="*/ 46 w 106"/>
                <a:gd name="T11" fmla="*/ 7 h 73"/>
                <a:gd name="T12" fmla="*/ 1 w 106"/>
                <a:gd name="T13" fmla="*/ 22 h 73"/>
                <a:gd name="T14" fmla="*/ 1 w 106"/>
                <a:gd name="T15" fmla="*/ 22 h 73"/>
                <a:gd name="T16" fmla="*/ 16 w 106"/>
                <a:gd name="T17" fmla="*/ 40 h 73"/>
                <a:gd name="T18" fmla="*/ 17 w 106"/>
                <a:gd name="T19" fmla="*/ 42 h 73"/>
                <a:gd name="T20" fmla="*/ 33 w 106"/>
                <a:gd name="T21" fmla="*/ 70 h 73"/>
                <a:gd name="T22" fmla="*/ 33 w 106"/>
                <a:gd name="T23" fmla="*/ 70 h 73"/>
                <a:gd name="T24" fmla="*/ 63 w 106"/>
                <a:gd name="T25" fmla="*/ 53 h 73"/>
                <a:gd name="T26" fmla="*/ 88 w 106"/>
                <a:gd name="T27" fmla="*/ 62 h 73"/>
                <a:gd name="T28" fmla="*/ 98 w 106"/>
                <a:gd name="T29" fmla="*/ 72 h 73"/>
                <a:gd name="T30" fmla="*/ 102 w 106"/>
                <a:gd name="T31" fmla="*/ 73 h 73"/>
                <a:gd name="T32" fmla="*/ 104 w 106"/>
                <a:gd name="T33" fmla="*/ 61 h 73"/>
                <a:gd name="T34" fmla="*/ 105 w 106"/>
                <a:gd name="T35" fmla="*/ 38 h 73"/>
                <a:gd name="T36" fmla="*/ 1 w 106"/>
                <a:gd name="T37" fmla="*/ 22 h 73"/>
                <a:gd name="T38" fmla="*/ 0 w 106"/>
                <a:gd name="T39" fmla="*/ 27 h 73"/>
                <a:gd name="T40" fmla="*/ 1 w 106"/>
                <a:gd name="T41" fmla="*/ 22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6" h="73">
                  <a:moveTo>
                    <a:pt x="105" y="38"/>
                  </a:moveTo>
                  <a:cubicBezTo>
                    <a:pt x="103" y="28"/>
                    <a:pt x="101" y="27"/>
                    <a:pt x="101" y="27"/>
                  </a:cubicBezTo>
                  <a:cubicBezTo>
                    <a:pt x="91" y="28"/>
                    <a:pt x="91" y="28"/>
                    <a:pt x="91" y="28"/>
                  </a:cubicBezTo>
                  <a:cubicBezTo>
                    <a:pt x="88" y="26"/>
                    <a:pt x="88" y="26"/>
                    <a:pt x="88" y="26"/>
                  </a:cubicBezTo>
                  <a:cubicBezTo>
                    <a:pt x="88" y="17"/>
                    <a:pt x="82" y="9"/>
                    <a:pt x="70" y="10"/>
                  </a:cubicBezTo>
                  <a:cubicBezTo>
                    <a:pt x="58" y="11"/>
                    <a:pt x="46" y="7"/>
                    <a:pt x="46" y="7"/>
                  </a:cubicBezTo>
                  <a:cubicBezTo>
                    <a:pt x="8" y="0"/>
                    <a:pt x="1" y="22"/>
                    <a:pt x="1" y="22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1" y="22"/>
                    <a:pt x="3" y="50"/>
                    <a:pt x="16" y="40"/>
                  </a:cubicBezTo>
                  <a:cubicBezTo>
                    <a:pt x="17" y="42"/>
                    <a:pt x="17" y="42"/>
                    <a:pt x="17" y="42"/>
                  </a:cubicBezTo>
                  <a:cubicBezTo>
                    <a:pt x="17" y="42"/>
                    <a:pt x="6" y="71"/>
                    <a:pt x="33" y="70"/>
                  </a:cubicBezTo>
                  <a:cubicBezTo>
                    <a:pt x="33" y="70"/>
                    <a:pt x="33" y="70"/>
                    <a:pt x="33" y="70"/>
                  </a:cubicBezTo>
                  <a:cubicBezTo>
                    <a:pt x="43" y="48"/>
                    <a:pt x="63" y="53"/>
                    <a:pt x="63" y="53"/>
                  </a:cubicBezTo>
                  <a:cubicBezTo>
                    <a:pt x="63" y="53"/>
                    <a:pt x="79" y="59"/>
                    <a:pt x="88" y="62"/>
                  </a:cubicBezTo>
                  <a:cubicBezTo>
                    <a:pt x="96" y="65"/>
                    <a:pt x="98" y="72"/>
                    <a:pt x="98" y="72"/>
                  </a:cubicBezTo>
                  <a:cubicBezTo>
                    <a:pt x="102" y="73"/>
                    <a:pt x="102" y="73"/>
                    <a:pt x="102" y="73"/>
                  </a:cubicBezTo>
                  <a:cubicBezTo>
                    <a:pt x="104" y="61"/>
                    <a:pt x="104" y="61"/>
                    <a:pt x="104" y="61"/>
                  </a:cubicBezTo>
                  <a:cubicBezTo>
                    <a:pt x="104" y="61"/>
                    <a:pt x="106" y="47"/>
                    <a:pt x="105" y="38"/>
                  </a:cubicBezTo>
                  <a:close/>
                  <a:moveTo>
                    <a:pt x="1" y="22"/>
                  </a:moveTo>
                  <a:cubicBezTo>
                    <a:pt x="1" y="22"/>
                    <a:pt x="1" y="24"/>
                    <a:pt x="0" y="27"/>
                  </a:cubicBezTo>
                  <a:lnTo>
                    <a:pt x="1" y="22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82" name="未知">
              <a:hlinkClick r:id="" action="ppaction://macro?name=Slide2.未知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1960562" y="2876545"/>
              <a:ext cx="501650" cy="608012"/>
            </a:xfrm>
            <a:custGeom>
              <a:avLst/>
              <a:gdLst>
                <a:gd name="T0" fmla="*/ 19 w 144"/>
                <a:gd name="T1" fmla="*/ 0 h 163"/>
                <a:gd name="T2" fmla="*/ 19 w 144"/>
                <a:gd name="T3" fmla="*/ 11 h 163"/>
                <a:gd name="T4" fmla="*/ 8 w 144"/>
                <a:gd name="T5" fmla="*/ 51 h 163"/>
                <a:gd name="T6" fmla="*/ 31 w 144"/>
                <a:gd name="T7" fmla="*/ 68 h 163"/>
                <a:gd name="T8" fmla="*/ 51 w 144"/>
                <a:gd name="T9" fmla="*/ 68 h 163"/>
                <a:gd name="T10" fmla="*/ 78 w 144"/>
                <a:gd name="T11" fmla="*/ 73 h 163"/>
                <a:gd name="T12" fmla="*/ 108 w 144"/>
                <a:gd name="T13" fmla="*/ 69 h 163"/>
                <a:gd name="T14" fmla="*/ 137 w 144"/>
                <a:gd name="T15" fmla="*/ 91 h 163"/>
                <a:gd name="T16" fmla="*/ 144 w 144"/>
                <a:gd name="T17" fmla="*/ 116 h 163"/>
                <a:gd name="T18" fmla="*/ 139 w 144"/>
                <a:gd name="T19" fmla="*/ 127 h 163"/>
                <a:gd name="T20" fmla="*/ 136 w 144"/>
                <a:gd name="T21" fmla="*/ 139 h 163"/>
                <a:gd name="T22" fmla="*/ 131 w 144"/>
                <a:gd name="T23" fmla="*/ 147 h 163"/>
                <a:gd name="T24" fmla="*/ 136 w 144"/>
                <a:gd name="T25" fmla="*/ 163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4" h="163">
                  <a:moveTo>
                    <a:pt x="19" y="0"/>
                  </a:moveTo>
                  <a:cubicBezTo>
                    <a:pt x="19" y="0"/>
                    <a:pt x="28" y="2"/>
                    <a:pt x="19" y="11"/>
                  </a:cubicBezTo>
                  <a:cubicBezTo>
                    <a:pt x="10" y="20"/>
                    <a:pt x="0" y="43"/>
                    <a:pt x="8" y="51"/>
                  </a:cubicBezTo>
                  <a:cubicBezTo>
                    <a:pt x="16" y="60"/>
                    <a:pt x="24" y="76"/>
                    <a:pt x="31" y="68"/>
                  </a:cubicBezTo>
                  <a:cubicBezTo>
                    <a:pt x="31" y="68"/>
                    <a:pt x="45" y="60"/>
                    <a:pt x="51" y="68"/>
                  </a:cubicBezTo>
                  <a:cubicBezTo>
                    <a:pt x="56" y="76"/>
                    <a:pt x="73" y="74"/>
                    <a:pt x="78" y="73"/>
                  </a:cubicBezTo>
                  <a:cubicBezTo>
                    <a:pt x="84" y="73"/>
                    <a:pt x="108" y="69"/>
                    <a:pt x="108" y="69"/>
                  </a:cubicBezTo>
                  <a:cubicBezTo>
                    <a:pt x="137" y="91"/>
                    <a:pt x="137" y="91"/>
                    <a:pt x="137" y="91"/>
                  </a:cubicBezTo>
                  <a:cubicBezTo>
                    <a:pt x="144" y="116"/>
                    <a:pt x="144" y="116"/>
                    <a:pt x="144" y="116"/>
                  </a:cubicBezTo>
                  <a:cubicBezTo>
                    <a:pt x="139" y="127"/>
                    <a:pt x="139" y="127"/>
                    <a:pt x="139" y="127"/>
                  </a:cubicBezTo>
                  <a:cubicBezTo>
                    <a:pt x="136" y="139"/>
                    <a:pt x="136" y="139"/>
                    <a:pt x="136" y="139"/>
                  </a:cubicBezTo>
                  <a:cubicBezTo>
                    <a:pt x="131" y="147"/>
                    <a:pt x="131" y="147"/>
                    <a:pt x="131" y="147"/>
                  </a:cubicBezTo>
                  <a:cubicBezTo>
                    <a:pt x="136" y="163"/>
                    <a:pt x="136" y="163"/>
                    <a:pt x="136" y="163"/>
                  </a:cubicBezTo>
                </a:path>
              </a:pathLst>
            </a:custGeom>
            <a:grpFill/>
            <a:ln w="19050" cap="flat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83" name="qingyuan">
              <a:hlinkClick r:id="" action="ppaction://macro?name=Slide2.qingyuan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1441449" y="2717795"/>
              <a:ext cx="1020763" cy="1020761"/>
            </a:xfrm>
            <a:custGeom>
              <a:avLst/>
              <a:gdLst>
                <a:gd name="T0" fmla="*/ 286 w 294"/>
                <a:gd name="T1" fmla="*/ 209 h 282"/>
                <a:gd name="T2" fmla="*/ 286 w 294"/>
                <a:gd name="T3" fmla="*/ 209 h 282"/>
                <a:gd name="T4" fmla="*/ 281 w 294"/>
                <a:gd name="T5" fmla="*/ 193 h 282"/>
                <a:gd name="T6" fmla="*/ 286 w 294"/>
                <a:gd name="T7" fmla="*/ 185 h 282"/>
                <a:gd name="T8" fmla="*/ 289 w 294"/>
                <a:gd name="T9" fmla="*/ 173 h 282"/>
                <a:gd name="T10" fmla="*/ 294 w 294"/>
                <a:gd name="T11" fmla="*/ 162 h 282"/>
                <a:gd name="T12" fmla="*/ 287 w 294"/>
                <a:gd name="T13" fmla="*/ 137 h 282"/>
                <a:gd name="T14" fmla="*/ 258 w 294"/>
                <a:gd name="T15" fmla="*/ 115 h 282"/>
                <a:gd name="T16" fmla="*/ 228 w 294"/>
                <a:gd name="T17" fmla="*/ 119 h 282"/>
                <a:gd name="T18" fmla="*/ 201 w 294"/>
                <a:gd name="T19" fmla="*/ 114 h 282"/>
                <a:gd name="T20" fmla="*/ 181 w 294"/>
                <a:gd name="T21" fmla="*/ 114 h 282"/>
                <a:gd name="T22" fmla="*/ 158 w 294"/>
                <a:gd name="T23" fmla="*/ 97 h 282"/>
                <a:gd name="T24" fmla="*/ 169 w 294"/>
                <a:gd name="T25" fmla="*/ 57 h 282"/>
                <a:gd name="T26" fmla="*/ 169 w 294"/>
                <a:gd name="T27" fmla="*/ 46 h 282"/>
                <a:gd name="T28" fmla="*/ 142 w 294"/>
                <a:gd name="T29" fmla="*/ 49 h 282"/>
                <a:gd name="T30" fmla="*/ 128 w 294"/>
                <a:gd name="T31" fmla="*/ 22 h 282"/>
                <a:gd name="T32" fmla="*/ 124 w 294"/>
                <a:gd name="T33" fmla="*/ 19 h 282"/>
                <a:gd name="T34" fmla="*/ 119 w 294"/>
                <a:gd name="T35" fmla="*/ 17 h 282"/>
                <a:gd name="T36" fmla="*/ 91 w 294"/>
                <a:gd name="T37" fmla="*/ 2 h 282"/>
                <a:gd name="T38" fmla="*/ 82 w 294"/>
                <a:gd name="T39" fmla="*/ 10 h 282"/>
                <a:gd name="T40" fmla="*/ 79 w 294"/>
                <a:gd name="T41" fmla="*/ 2 h 282"/>
                <a:gd name="T42" fmla="*/ 64 w 294"/>
                <a:gd name="T43" fmla="*/ 2 h 282"/>
                <a:gd name="T44" fmla="*/ 52 w 294"/>
                <a:gd name="T45" fmla="*/ 9 h 282"/>
                <a:gd name="T46" fmla="*/ 51 w 294"/>
                <a:gd name="T47" fmla="*/ 46 h 282"/>
                <a:gd name="T48" fmla="*/ 31 w 294"/>
                <a:gd name="T49" fmla="*/ 70 h 282"/>
                <a:gd name="T50" fmla="*/ 23 w 294"/>
                <a:gd name="T51" fmla="*/ 111 h 282"/>
                <a:gd name="T52" fmla="*/ 26 w 294"/>
                <a:gd name="T53" fmla="*/ 113 h 282"/>
                <a:gd name="T54" fmla="*/ 28 w 294"/>
                <a:gd name="T55" fmla="*/ 121 h 282"/>
                <a:gd name="T56" fmla="*/ 31 w 294"/>
                <a:gd name="T57" fmla="*/ 144 h 282"/>
                <a:gd name="T58" fmla="*/ 17 w 294"/>
                <a:gd name="T59" fmla="*/ 152 h 282"/>
                <a:gd name="T60" fmla="*/ 26 w 294"/>
                <a:gd name="T61" fmla="*/ 161 h 282"/>
                <a:gd name="T62" fmla="*/ 45 w 294"/>
                <a:gd name="T63" fmla="*/ 158 h 282"/>
                <a:gd name="T64" fmla="*/ 57 w 294"/>
                <a:gd name="T65" fmla="*/ 159 h 282"/>
                <a:gd name="T66" fmla="*/ 66 w 294"/>
                <a:gd name="T67" fmla="*/ 134 h 282"/>
                <a:gd name="T68" fmla="*/ 79 w 294"/>
                <a:gd name="T69" fmla="*/ 141 h 282"/>
                <a:gd name="T70" fmla="*/ 87 w 294"/>
                <a:gd name="T71" fmla="*/ 158 h 282"/>
                <a:gd name="T72" fmla="*/ 93 w 294"/>
                <a:gd name="T73" fmla="*/ 176 h 282"/>
                <a:gd name="T74" fmla="*/ 95 w 294"/>
                <a:gd name="T75" fmla="*/ 194 h 282"/>
                <a:gd name="T76" fmla="*/ 120 w 294"/>
                <a:gd name="T77" fmla="*/ 221 h 282"/>
                <a:gd name="T78" fmla="*/ 125 w 294"/>
                <a:gd name="T79" fmla="*/ 235 h 282"/>
                <a:gd name="T80" fmla="*/ 128 w 294"/>
                <a:gd name="T81" fmla="*/ 242 h 282"/>
                <a:gd name="T82" fmla="*/ 138 w 294"/>
                <a:gd name="T83" fmla="*/ 255 h 282"/>
                <a:gd name="T84" fmla="*/ 139 w 294"/>
                <a:gd name="T85" fmla="*/ 261 h 282"/>
                <a:gd name="T86" fmla="*/ 141 w 294"/>
                <a:gd name="T87" fmla="*/ 264 h 282"/>
                <a:gd name="T88" fmla="*/ 164 w 294"/>
                <a:gd name="T89" fmla="*/ 282 h 282"/>
                <a:gd name="T90" fmla="*/ 164 w 294"/>
                <a:gd name="T91" fmla="*/ 282 h 282"/>
                <a:gd name="T92" fmla="*/ 183 w 294"/>
                <a:gd name="T93" fmla="*/ 273 h 282"/>
                <a:gd name="T94" fmla="*/ 195 w 294"/>
                <a:gd name="T95" fmla="*/ 271 h 282"/>
                <a:gd name="T96" fmla="*/ 209 w 294"/>
                <a:gd name="T97" fmla="*/ 251 h 282"/>
                <a:gd name="T98" fmla="*/ 230 w 294"/>
                <a:gd name="T99" fmla="*/ 238 h 282"/>
                <a:gd name="T100" fmla="*/ 259 w 294"/>
                <a:gd name="T101" fmla="*/ 241 h 282"/>
                <a:gd name="T102" fmla="*/ 286 w 294"/>
                <a:gd name="T103" fmla="*/ 209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94" h="282">
                  <a:moveTo>
                    <a:pt x="286" y="209"/>
                  </a:moveTo>
                  <a:cubicBezTo>
                    <a:pt x="286" y="209"/>
                    <a:pt x="286" y="209"/>
                    <a:pt x="286" y="209"/>
                  </a:cubicBezTo>
                  <a:cubicBezTo>
                    <a:pt x="281" y="193"/>
                    <a:pt x="281" y="193"/>
                    <a:pt x="281" y="193"/>
                  </a:cubicBezTo>
                  <a:cubicBezTo>
                    <a:pt x="286" y="185"/>
                    <a:pt x="286" y="185"/>
                    <a:pt x="286" y="185"/>
                  </a:cubicBezTo>
                  <a:cubicBezTo>
                    <a:pt x="289" y="173"/>
                    <a:pt x="289" y="173"/>
                    <a:pt x="289" y="173"/>
                  </a:cubicBezTo>
                  <a:cubicBezTo>
                    <a:pt x="294" y="162"/>
                    <a:pt x="294" y="162"/>
                    <a:pt x="294" y="162"/>
                  </a:cubicBezTo>
                  <a:cubicBezTo>
                    <a:pt x="287" y="137"/>
                    <a:pt x="287" y="137"/>
                    <a:pt x="287" y="137"/>
                  </a:cubicBezTo>
                  <a:cubicBezTo>
                    <a:pt x="258" y="115"/>
                    <a:pt x="258" y="115"/>
                    <a:pt x="258" y="115"/>
                  </a:cubicBezTo>
                  <a:cubicBezTo>
                    <a:pt x="258" y="115"/>
                    <a:pt x="234" y="119"/>
                    <a:pt x="228" y="119"/>
                  </a:cubicBezTo>
                  <a:cubicBezTo>
                    <a:pt x="223" y="120"/>
                    <a:pt x="206" y="122"/>
                    <a:pt x="201" y="114"/>
                  </a:cubicBezTo>
                  <a:cubicBezTo>
                    <a:pt x="195" y="106"/>
                    <a:pt x="181" y="114"/>
                    <a:pt x="181" y="114"/>
                  </a:cubicBezTo>
                  <a:cubicBezTo>
                    <a:pt x="174" y="122"/>
                    <a:pt x="166" y="106"/>
                    <a:pt x="158" y="97"/>
                  </a:cubicBezTo>
                  <a:cubicBezTo>
                    <a:pt x="150" y="89"/>
                    <a:pt x="160" y="66"/>
                    <a:pt x="169" y="57"/>
                  </a:cubicBezTo>
                  <a:cubicBezTo>
                    <a:pt x="177" y="49"/>
                    <a:pt x="170" y="46"/>
                    <a:pt x="169" y="46"/>
                  </a:cubicBezTo>
                  <a:cubicBezTo>
                    <a:pt x="165" y="50"/>
                    <a:pt x="158" y="52"/>
                    <a:pt x="142" y="49"/>
                  </a:cubicBezTo>
                  <a:cubicBezTo>
                    <a:pt x="142" y="49"/>
                    <a:pt x="131" y="41"/>
                    <a:pt x="128" y="22"/>
                  </a:cubicBezTo>
                  <a:cubicBezTo>
                    <a:pt x="124" y="19"/>
                    <a:pt x="124" y="19"/>
                    <a:pt x="124" y="19"/>
                  </a:cubicBezTo>
                  <a:cubicBezTo>
                    <a:pt x="119" y="17"/>
                    <a:pt x="119" y="17"/>
                    <a:pt x="119" y="17"/>
                  </a:cubicBezTo>
                  <a:cubicBezTo>
                    <a:pt x="91" y="2"/>
                    <a:pt x="91" y="2"/>
                    <a:pt x="91" y="2"/>
                  </a:cubicBezTo>
                  <a:cubicBezTo>
                    <a:pt x="82" y="10"/>
                    <a:pt x="82" y="10"/>
                    <a:pt x="82" y="10"/>
                  </a:cubicBezTo>
                  <a:cubicBezTo>
                    <a:pt x="79" y="2"/>
                    <a:pt x="79" y="2"/>
                    <a:pt x="79" y="2"/>
                  </a:cubicBezTo>
                  <a:cubicBezTo>
                    <a:pt x="79" y="2"/>
                    <a:pt x="68" y="0"/>
                    <a:pt x="64" y="2"/>
                  </a:cubicBezTo>
                  <a:cubicBezTo>
                    <a:pt x="59" y="4"/>
                    <a:pt x="54" y="2"/>
                    <a:pt x="52" y="9"/>
                  </a:cubicBezTo>
                  <a:cubicBezTo>
                    <a:pt x="49" y="16"/>
                    <a:pt x="43" y="33"/>
                    <a:pt x="51" y="46"/>
                  </a:cubicBezTo>
                  <a:cubicBezTo>
                    <a:pt x="59" y="59"/>
                    <a:pt x="31" y="70"/>
                    <a:pt x="31" y="70"/>
                  </a:cubicBezTo>
                  <a:cubicBezTo>
                    <a:pt x="31" y="70"/>
                    <a:pt x="0" y="89"/>
                    <a:pt x="23" y="111"/>
                  </a:cubicBezTo>
                  <a:cubicBezTo>
                    <a:pt x="26" y="113"/>
                    <a:pt x="26" y="113"/>
                    <a:pt x="26" y="113"/>
                  </a:cubicBezTo>
                  <a:cubicBezTo>
                    <a:pt x="28" y="121"/>
                    <a:pt x="28" y="121"/>
                    <a:pt x="28" y="121"/>
                  </a:cubicBezTo>
                  <a:cubicBezTo>
                    <a:pt x="28" y="121"/>
                    <a:pt x="46" y="135"/>
                    <a:pt x="31" y="144"/>
                  </a:cubicBezTo>
                  <a:cubicBezTo>
                    <a:pt x="26" y="147"/>
                    <a:pt x="21" y="149"/>
                    <a:pt x="17" y="152"/>
                  </a:cubicBezTo>
                  <a:cubicBezTo>
                    <a:pt x="26" y="161"/>
                    <a:pt x="26" y="161"/>
                    <a:pt x="26" y="161"/>
                  </a:cubicBezTo>
                  <a:cubicBezTo>
                    <a:pt x="36" y="156"/>
                    <a:pt x="45" y="158"/>
                    <a:pt x="45" y="158"/>
                  </a:cubicBezTo>
                  <a:cubicBezTo>
                    <a:pt x="57" y="159"/>
                    <a:pt x="57" y="159"/>
                    <a:pt x="57" y="159"/>
                  </a:cubicBezTo>
                  <a:cubicBezTo>
                    <a:pt x="66" y="134"/>
                    <a:pt x="66" y="134"/>
                    <a:pt x="66" y="134"/>
                  </a:cubicBezTo>
                  <a:cubicBezTo>
                    <a:pt x="66" y="134"/>
                    <a:pt x="70" y="134"/>
                    <a:pt x="79" y="141"/>
                  </a:cubicBezTo>
                  <a:cubicBezTo>
                    <a:pt x="88" y="149"/>
                    <a:pt x="90" y="150"/>
                    <a:pt x="87" y="158"/>
                  </a:cubicBezTo>
                  <a:cubicBezTo>
                    <a:pt x="85" y="167"/>
                    <a:pt x="93" y="176"/>
                    <a:pt x="93" y="176"/>
                  </a:cubicBezTo>
                  <a:cubicBezTo>
                    <a:pt x="105" y="183"/>
                    <a:pt x="95" y="194"/>
                    <a:pt x="95" y="194"/>
                  </a:cubicBezTo>
                  <a:cubicBezTo>
                    <a:pt x="134" y="201"/>
                    <a:pt x="120" y="221"/>
                    <a:pt x="120" y="221"/>
                  </a:cubicBezTo>
                  <a:cubicBezTo>
                    <a:pt x="125" y="235"/>
                    <a:pt x="125" y="235"/>
                    <a:pt x="125" y="235"/>
                  </a:cubicBezTo>
                  <a:cubicBezTo>
                    <a:pt x="128" y="242"/>
                    <a:pt x="128" y="242"/>
                    <a:pt x="128" y="242"/>
                  </a:cubicBezTo>
                  <a:cubicBezTo>
                    <a:pt x="141" y="244"/>
                    <a:pt x="138" y="255"/>
                    <a:pt x="138" y="255"/>
                  </a:cubicBezTo>
                  <a:cubicBezTo>
                    <a:pt x="139" y="261"/>
                    <a:pt x="139" y="261"/>
                    <a:pt x="139" y="261"/>
                  </a:cubicBezTo>
                  <a:cubicBezTo>
                    <a:pt x="139" y="261"/>
                    <a:pt x="141" y="264"/>
                    <a:pt x="141" y="264"/>
                  </a:cubicBezTo>
                  <a:cubicBezTo>
                    <a:pt x="164" y="282"/>
                    <a:pt x="164" y="282"/>
                    <a:pt x="164" y="282"/>
                  </a:cubicBezTo>
                  <a:cubicBezTo>
                    <a:pt x="164" y="282"/>
                    <a:pt x="164" y="282"/>
                    <a:pt x="164" y="282"/>
                  </a:cubicBezTo>
                  <a:cubicBezTo>
                    <a:pt x="164" y="282"/>
                    <a:pt x="175" y="273"/>
                    <a:pt x="183" y="273"/>
                  </a:cubicBezTo>
                  <a:cubicBezTo>
                    <a:pt x="190" y="273"/>
                    <a:pt x="195" y="271"/>
                    <a:pt x="195" y="271"/>
                  </a:cubicBezTo>
                  <a:cubicBezTo>
                    <a:pt x="195" y="271"/>
                    <a:pt x="202" y="260"/>
                    <a:pt x="209" y="251"/>
                  </a:cubicBezTo>
                  <a:cubicBezTo>
                    <a:pt x="216" y="242"/>
                    <a:pt x="230" y="238"/>
                    <a:pt x="230" y="238"/>
                  </a:cubicBezTo>
                  <a:cubicBezTo>
                    <a:pt x="244" y="247"/>
                    <a:pt x="259" y="241"/>
                    <a:pt x="259" y="241"/>
                  </a:cubicBezTo>
                  <a:cubicBezTo>
                    <a:pt x="265" y="223"/>
                    <a:pt x="286" y="209"/>
                    <a:pt x="286" y="209"/>
                  </a:cubicBez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84" name="yangjiang">
              <a:hlinkClick r:id="" action="ppaction://macro?name=Slide2.yangjiang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1095374" y="4197342"/>
              <a:ext cx="582613" cy="660399"/>
            </a:xfrm>
            <a:custGeom>
              <a:avLst/>
              <a:gdLst>
                <a:gd name="T0" fmla="*/ 161 w 167"/>
                <a:gd name="T1" fmla="*/ 114 h 181"/>
                <a:gd name="T2" fmla="*/ 134 w 167"/>
                <a:gd name="T3" fmla="*/ 91 h 181"/>
                <a:gd name="T4" fmla="*/ 121 w 167"/>
                <a:gd name="T5" fmla="*/ 86 h 181"/>
                <a:gd name="T6" fmla="*/ 117 w 167"/>
                <a:gd name="T7" fmla="*/ 83 h 181"/>
                <a:gd name="T8" fmla="*/ 119 w 167"/>
                <a:gd name="T9" fmla="*/ 61 h 181"/>
                <a:gd name="T10" fmla="*/ 125 w 167"/>
                <a:gd name="T11" fmla="*/ 56 h 181"/>
                <a:gd name="T12" fmla="*/ 126 w 167"/>
                <a:gd name="T13" fmla="*/ 51 h 181"/>
                <a:gd name="T14" fmla="*/ 131 w 167"/>
                <a:gd name="T15" fmla="*/ 48 h 181"/>
                <a:gd name="T16" fmla="*/ 142 w 167"/>
                <a:gd name="T17" fmla="*/ 41 h 181"/>
                <a:gd name="T18" fmla="*/ 142 w 167"/>
                <a:gd name="T19" fmla="*/ 41 h 181"/>
                <a:gd name="T20" fmla="*/ 114 w 167"/>
                <a:gd name="T21" fmla="*/ 14 h 181"/>
                <a:gd name="T22" fmla="*/ 103 w 167"/>
                <a:gd name="T23" fmla="*/ 10 h 181"/>
                <a:gd name="T24" fmla="*/ 90 w 167"/>
                <a:gd name="T25" fmla="*/ 1 h 181"/>
                <a:gd name="T26" fmla="*/ 83 w 167"/>
                <a:gd name="T27" fmla="*/ 4 h 181"/>
                <a:gd name="T28" fmla="*/ 65 w 167"/>
                <a:gd name="T29" fmla="*/ 23 h 181"/>
                <a:gd name="T30" fmla="*/ 65 w 167"/>
                <a:gd name="T31" fmla="*/ 25 h 181"/>
                <a:gd name="T32" fmla="*/ 41 w 167"/>
                <a:gd name="T33" fmla="*/ 52 h 181"/>
                <a:gd name="T34" fmla="*/ 13 w 167"/>
                <a:gd name="T35" fmla="*/ 88 h 181"/>
                <a:gd name="T36" fmla="*/ 3 w 167"/>
                <a:gd name="T37" fmla="*/ 105 h 181"/>
                <a:gd name="T38" fmla="*/ 8 w 167"/>
                <a:gd name="T39" fmla="*/ 120 h 181"/>
                <a:gd name="T40" fmla="*/ 19 w 167"/>
                <a:gd name="T41" fmla="*/ 142 h 181"/>
                <a:gd name="T42" fmla="*/ 20 w 167"/>
                <a:gd name="T43" fmla="*/ 147 h 181"/>
                <a:gd name="T44" fmla="*/ 25 w 167"/>
                <a:gd name="T45" fmla="*/ 155 h 181"/>
                <a:gd name="T46" fmla="*/ 26 w 167"/>
                <a:gd name="T47" fmla="*/ 176 h 181"/>
                <a:gd name="T48" fmla="*/ 27 w 167"/>
                <a:gd name="T49" fmla="*/ 177 h 181"/>
                <a:gd name="T50" fmla="*/ 30 w 167"/>
                <a:gd name="T51" fmla="*/ 177 h 181"/>
                <a:gd name="T52" fmla="*/ 31 w 167"/>
                <a:gd name="T53" fmla="*/ 171 h 181"/>
                <a:gd name="T54" fmla="*/ 34 w 167"/>
                <a:gd name="T55" fmla="*/ 174 h 181"/>
                <a:gd name="T56" fmla="*/ 36 w 167"/>
                <a:gd name="T57" fmla="*/ 180 h 181"/>
                <a:gd name="T58" fmla="*/ 55 w 167"/>
                <a:gd name="T59" fmla="*/ 181 h 181"/>
                <a:gd name="T60" fmla="*/ 56 w 167"/>
                <a:gd name="T61" fmla="*/ 175 h 181"/>
                <a:gd name="T62" fmla="*/ 59 w 167"/>
                <a:gd name="T63" fmla="*/ 175 h 181"/>
                <a:gd name="T64" fmla="*/ 66 w 167"/>
                <a:gd name="T65" fmla="*/ 179 h 181"/>
                <a:gd name="T66" fmla="*/ 68 w 167"/>
                <a:gd name="T67" fmla="*/ 174 h 181"/>
                <a:gd name="T68" fmla="*/ 68 w 167"/>
                <a:gd name="T69" fmla="*/ 171 h 181"/>
                <a:gd name="T70" fmla="*/ 82 w 167"/>
                <a:gd name="T71" fmla="*/ 168 h 181"/>
                <a:gd name="T72" fmla="*/ 78 w 167"/>
                <a:gd name="T73" fmla="*/ 149 h 181"/>
                <a:gd name="T74" fmla="*/ 72 w 167"/>
                <a:gd name="T75" fmla="*/ 144 h 181"/>
                <a:gd name="T76" fmla="*/ 74 w 167"/>
                <a:gd name="T77" fmla="*/ 141 h 181"/>
                <a:gd name="T78" fmla="*/ 84 w 167"/>
                <a:gd name="T79" fmla="*/ 141 h 181"/>
                <a:gd name="T80" fmla="*/ 95 w 167"/>
                <a:gd name="T81" fmla="*/ 141 h 181"/>
                <a:gd name="T82" fmla="*/ 97 w 167"/>
                <a:gd name="T83" fmla="*/ 147 h 181"/>
                <a:gd name="T84" fmla="*/ 95 w 167"/>
                <a:gd name="T85" fmla="*/ 151 h 181"/>
                <a:gd name="T86" fmla="*/ 95 w 167"/>
                <a:gd name="T87" fmla="*/ 154 h 181"/>
                <a:gd name="T88" fmla="*/ 100 w 167"/>
                <a:gd name="T89" fmla="*/ 156 h 181"/>
                <a:gd name="T90" fmla="*/ 103 w 167"/>
                <a:gd name="T91" fmla="*/ 157 h 181"/>
                <a:gd name="T92" fmla="*/ 105 w 167"/>
                <a:gd name="T93" fmla="*/ 159 h 181"/>
                <a:gd name="T94" fmla="*/ 101 w 167"/>
                <a:gd name="T95" fmla="*/ 161 h 181"/>
                <a:gd name="T96" fmla="*/ 97 w 167"/>
                <a:gd name="T97" fmla="*/ 162 h 181"/>
                <a:gd name="T98" fmla="*/ 91 w 167"/>
                <a:gd name="T99" fmla="*/ 176 h 181"/>
                <a:gd name="T100" fmla="*/ 95 w 167"/>
                <a:gd name="T101" fmla="*/ 177 h 181"/>
                <a:gd name="T102" fmla="*/ 106 w 167"/>
                <a:gd name="T103" fmla="*/ 170 h 181"/>
                <a:gd name="T104" fmla="*/ 111 w 167"/>
                <a:gd name="T105" fmla="*/ 158 h 181"/>
                <a:gd name="T106" fmla="*/ 115 w 167"/>
                <a:gd name="T107" fmla="*/ 144 h 181"/>
                <a:gd name="T108" fmla="*/ 132 w 167"/>
                <a:gd name="T109" fmla="*/ 141 h 181"/>
                <a:gd name="T110" fmla="*/ 141 w 167"/>
                <a:gd name="T111" fmla="*/ 137 h 181"/>
                <a:gd name="T112" fmla="*/ 149 w 167"/>
                <a:gd name="T113" fmla="*/ 131 h 181"/>
                <a:gd name="T114" fmla="*/ 160 w 167"/>
                <a:gd name="T115" fmla="*/ 152 h 181"/>
                <a:gd name="T116" fmla="*/ 161 w 167"/>
                <a:gd name="T117" fmla="*/ 152 h 181"/>
                <a:gd name="T118" fmla="*/ 165 w 167"/>
                <a:gd name="T119" fmla="*/ 130 h 181"/>
                <a:gd name="T120" fmla="*/ 161 w 167"/>
                <a:gd name="T121" fmla="*/ 114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67" h="181">
                  <a:moveTo>
                    <a:pt x="161" y="114"/>
                  </a:moveTo>
                  <a:cubicBezTo>
                    <a:pt x="155" y="110"/>
                    <a:pt x="134" y="91"/>
                    <a:pt x="134" y="91"/>
                  </a:cubicBezTo>
                  <a:cubicBezTo>
                    <a:pt x="134" y="91"/>
                    <a:pt x="123" y="86"/>
                    <a:pt x="121" y="86"/>
                  </a:cubicBezTo>
                  <a:cubicBezTo>
                    <a:pt x="119" y="86"/>
                    <a:pt x="117" y="83"/>
                    <a:pt x="117" y="83"/>
                  </a:cubicBezTo>
                  <a:cubicBezTo>
                    <a:pt x="117" y="83"/>
                    <a:pt x="109" y="65"/>
                    <a:pt x="119" y="61"/>
                  </a:cubicBezTo>
                  <a:cubicBezTo>
                    <a:pt x="125" y="56"/>
                    <a:pt x="125" y="56"/>
                    <a:pt x="125" y="56"/>
                  </a:cubicBezTo>
                  <a:cubicBezTo>
                    <a:pt x="126" y="51"/>
                    <a:pt x="126" y="51"/>
                    <a:pt x="126" y="51"/>
                  </a:cubicBezTo>
                  <a:cubicBezTo>
                    <a:pt x="131" y="48"/>
                    <a:pt x="131" y="48"/>
                    <a:pt x="131" y="48"/>
                  </a:cubicBezTo>
                  <a:cubicBezTo>
                    <a:pt x="131" y="48"/>
                    <a:pt x="136" y="45"/>
                    <a:pt x="142" y="41"/>
                  </a:cubicBezTo>
                  <a:cubicBezTo>
                    <a:pt x="142" y="41"/>
                    <a:pt x="142" y="41"/>
                    <a:pt x="142" y="41"/>
                  </a:cubicBezTo>
                  <a:cubicBezTo>
                    <a:pt x="142" y="41"/>
                    <a:pt x="117" y="43"/>
                    <a:pt x="114" y="14"/>
                  </a:cubicBezTo>
                  <a:cubicBezTo>
                    <a:pt x="114" y="14"/>
                    <a:pt x="114" y="3"/>
                    <a:pt x="103" y="10"/>
                  </a:cubicBezTo>
                  <a:cubicBezTo>
                    <a:pt x="92" y="16"/>
                    <a:pt x="87" y="13"/>
                    <a:pt x="90" y="1"/>
                  </a:cubicBezTo>
                  <a:cubicBezTo>
                    <a:pt x="90" y="1"/>
                    <a:pt x="87" y="0"/>
                    <a:pt x="83" y="4"/>
                  </a:cubicBezTo>
                  <a:cubicBezTo>
                    <a:pt x="79" y="7"/>
                    <a:pt x="65" y="23"/>
                    <a:pt x="65" y="23"/>
                  </a:cubicBezTo>
                  <a:cubicBezTo>
                    <a:pt x="65" y="25"/>
                    <a:pt x="65" y="25"/>
                    <a:pt x="65" y="25"/>
                  </a:cubicBezTo>
                  <a:cubicBezTo>
                    <a:pt x="65" y="25"/>
                    <a:pt x="64" y="39"/>
                    <a:pt x="41" y="52"/>
                  </a:cubicBezTo>
                  <a:cubicBezTo>
                    <a:pt x="18" y="66"/>
                    <a:pt x="16" y="68"/>
                    <a:pt x="13" y="88"/>
                  </a:cubicBezTo>
                  <a:cubicBezTo>
                    <a:pt x="13" y="88"/>
                    <a:pt x="0" y="95"/>
                    <a:pt x="3" y="105"/>
                  </a:cubicBezTo>
                  <a:cubicBezTo>
                    <a:pt x="5" y="114"/>
                    <a:pt x="8" y="120"/>
                    <a:pt x="8" y="120"/>
                  </a:cubicBezTo>
                  <a:cubicBezTo>
                    <a:pt x="8" y="120"/>
                    <a:pt x="29" y="122"/>
                    <a:pt x="19" y="142"/>
                  </a:cubicBezTo>
                  <a:cubicBezTo>
                    <a:pt x="20" y="147"/>
                    <a:pt x="20" y="147"/>
                    <a:pt x="20" y="147"/>
                  </a:cubicBezTo>
                  <a:cubicBezTo>
                    <a:pt x="25" y="155"/>
                    <a:pt x="25" y="155"/>
                    <a:pt x="25" y="155"/>
                  </a:cubicBezTo>
                  <a:cubicBezTo>
                    <a:pt x="26" y="176"/>
                    <a:pt x="26" y="176"/>
                    <a:pt x="26" y="176"/>
                  </a:cubicBezTo>
                  <a:cubicBezTo>
                    <a:pt x="27" y="177"/>
                    <a:pt x="27" y="177"/>
                    <a:pt x="27" y="177"/>
                  </a:cubicBezTo>
                  <a:cubicBezTo>
                    <a:pt x="30" y="177"/>
                    <a:pt x="30" y="177"/>
                    <a:pt x="30" y="177"/>
                  </a:cubicBezTo>
                  <a:cubicBezTo>
                    <a:pt x="31" y="171"/>
                    <a:pt x="31" y="171"/>
                    <a:pt x="31" y="171"/>
                  </a:cubicBezTo>
                  <a:cubicBezTo>
                    <a:pt x="34" y="174"/>
                    <a:pt x="34" y="174"/>
                    <a:pt x="34" y="174"/>
                  </a:cubicBezTo>
                  <a:cubicBezTo>
                    <a:pt x="36" y="180"/>
                    <a:pt x="36" y="180"/>
                    <a:pt x="36" y="180"/>
                  </a:cubicBezTo>
                  <a:cubicBezTo>
                    <a:pt x="55" y="181"/>
                    <a:pt x="55" y="181"/>
                    <a:pt x="55" y="181"/>
                  </a:cubicBezTo>
                  <a:cubicBezTo>
                    <a:pt x="56" y="175"/>
                    <a:pt x="56" y="175"/>
                    <a:pt x="56" y="175"/>
                  </a:cubicBezTo>
                  <a:cubicBezTo>
                    <a:pt x="59" y="175"/>
                    <a:pt x="59" y="175"/>
                    <a:pt x="59" y="175"/>
                  </a:cubicBezTo>
                  <a:cubicBezTo>
                    <a:pt x="66" y="179"/>
                    <a:pt x="66" y="179"/>
                    <a:pt x="66" y="179"/>
                  </a:cubicBezTo>
                  <a:cubicBezTo>
                    <a:pt x="68" y="174"/>
                    <a:pt x="68" y="174"/>
                    <a:pt x="68" y="174"/>
                  </a:cubicBezTo>
                  <a:cubicBezTo>
                    <a:pt x="68" y="171"/>
                    <a:pt x="68" y="171"/>
                    <a:pt x="68" y="171"/>
                  </a:cubicBezTo>
                  <a:cubicBezTo>
                    <a:pt x="68" y="171"/>
                    <a:pt x="70" y="166"/>
                    <a:pt x="82" y="168"/>
                  </a:cubicBezTo>
                  <a:cubicBezTo>
                    <a:pt x="82" y="168"/>
                    <a:pt x="89" y="153"/>
                    <a:pt x="78" y="149"/>
                  </a:cubicBezTo>
                  <a:cubicBezTo>
                    <a:pt x="72" y="144"/>
                    <a:pt x="72" y="144"/>
                    <a:pt x="72" y="144"/>
                  </a:cubicBezTo>
                  <a:cubicBezTo>
                    <a:pt x="74" y="141"/>
                    <a:pt x="74" y="141"/>
                    <a:pt x="74" y="141"/>
                  </a:cubicBezTo>
                  <a:cubicBezTo>
                    <a:pt x="74" y="141"/>
                    <a:pt x="80" y="149"/>
                    <a:pt x="84" y="141"/>
                  </a:cubicBezTo>
                  <a:cubicBezTo>
                    <a:pt x="95" y="141"/>
                    <a:pt x="95" y="141"/>
                    <a:pt x="95" y="141"/>
                  </a:cubicBezTo>
                  <a:cubicBezTo>
                    <a:pt x="97" y="147"/>
                    <a:pt x="97" y="147"/>
                    <a:pt x="97" y="147"/>
                  </a:cubicBezTo>
                  <a:cubicBezTo>
                    <a:pt x="95" y="151"/>
                    <a:pt x="95" y="151"/>
                    <a:pt x="95" y="151"/>
                  </a:cubicBezTo>
                  <a:cubicBezTo>
                    <a:pt x="95" y="154"/>
                    <a:pt x="95" y="154"/>
                    <a:pt x="95" y="154"/>
                  </a:cubicBezTo>
                  <a:cubicBezTo>
                    <a:pt x="100" y="156"/>
                    <a:pt x="100" y="156"/>
                    <a:pt x="100" y="156"/>
                  </a:cubicBezTo>
                  <a:cubicBezTo>
                    <a:pt x="103" y="157"/>
                    <a:pt x="103" y="157"/>
                    <a:pt x="103" y="157"/>
                  </a:cubicBezTo>
                  <a:cubicBezTo>
                    <a:pt x="105" y="159"/>
                    <a:pt x="105" y="159"/>
                    <a:pt x="105" y="159"/>
                  </a:cubicBezTo>
                  <a:cubicBezTo>
                    <a:pt x="101" y="161"/>
                    <a:pt x="101" y="161"/>
                    <a:pt x="101" y="161"/>
                  </a:cubicBezTo>
                  <a:cubicBezTo>
                    <a:pt x="97" y="162"/>
                    <a:pt x="97" y="162"/>
                    <a:pt x="97" y="162"/>
                  </a:cubicBezTo>
                  <a:cubicBezTo>
                    <a:pt x="97" y="162"/>
                    <a:pt x="91" y="168"/>
                    <a:pt x="91" y="176"/>
                  </a:cubicBezTo>
                  <a:cubicBezTo>
                    <a:pt x="95" y="177"/>
                    <a:pt x="95" y="177"/>
                    <a:pt x="95" y="177"/>
                  </a:cubicBezTo>
                  <a:cubicBezTo>
                    <a:pt x="106" y="170"/>
                    <a:pt x="106" y="170"/>
                    <a:pt x="106" y="170"/>
                  </a:cubicBezTo>
                  <a:cubicBezTo>
                    <a:pt x="106" y="170"/>
                    <a:pt x="132" y="168"/>
                    <a:pt x="111" y="158"/>
                  </a:cubicBezTo>
                  <a:cubicBezTo>
                    <a:pt x="111" y="158"/>
                    <a:pt x="99" y="151"/>
                    <a:pt x="115" y="144"/>
                  </a:cubicBezTo>
                  <a:cubicBezTo>
                    <a:pt x="132" y="141"/>
                    <a:pt x="132" y="141"/>
                    <a:pt x="132" y="141"/>
                  </a:cubicBezTo>
                  <a:cubicBezTo>
                    <a:pt x="141" y="137"/>
                    <a:pt x="141" y="137"/>
                    <a:pt x="141" y="137"/>
                  </a:cubicBezTo>
                  <a:cubicBezTo>
                    <a:pt x="149" y="131"/>
                    <a:pt x="149" y="131"/>
                    <a:pt x="149" y="131"/>
                  </a:cubicBezTo>
                  <a:cubicBezTo>
                    <a:pt x="149" y="131"/>
                    <a:pt x="143" y="157"/>
                    <a:pt x="160" y="152"/>
                  </a:cubicBezTo>
                  <a:cubicBezTo>
                    <a:pt x="161" y="152"/>
                    <a:pt x="161" y="152"/>
                    <a:pt x="161" y="152"/>
                  </a:cubicBezTo>
                  <a:cubicBezTo>
                    <a:pt x="161" y="148"/>
                    <a:pt x="164" y="135"/>
                    <a:pt x="165" y="130"/>
                  </a:cubicBezTo>
                  <a:cubicBezTo>
                    <a:pt x="167" y="125"/>
                    <a:pt x="167" y="118"/>
                    <a:pt x="161" y="114"/>
                  </a:cubicBez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85" name="未知">
              <a:hlinkClick r:id="" action="ppaction://macro?name=Slide2.未知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2559049" y="3448044"/>
              <a:ext cx="149225" cy="36513"/>
            </a:xfrm>
            <a:custGeom>
              <a:avLst/>
              <a:gdLst>
                <a:gd name="T0" fmla="*/ 0 w 43"/>
                <a:gd name="T1" fmla="*/ 1 h 11"/>
                <a:gd name="T2" fmla="*/ 27 w 43"/>
                <a:gd name="T3" fmla="*/ 2 h 11"/>
                <a:gd name="T4" fmla="*/ 43 w 43"/>
                <a:gd name="T5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11">
                  <a:moveTo>
                    <a:pt x="0" y="1"/>
                  </a:moveTo>
                  <a:cubicBezTo>
                    <a:pt x="0" y="1"/>
                    <a:pt x="20" y="4"/>
                    <a:pt x="27" y="2"/>
                  </a:cubicBezTo>
                  <a:cubicBezTo>
                    <a:pt x="34" y="0"/>
                    <a:pt x="43" y="11"/>
                    <a:pt x="43" y="11"/>
                  </a:cubicBezTo>
                </a:path>
              </a:pathLst>
            </a:custGeom>
            <a:grpFill/>
            <a:ln w="19050" cap="flat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86" name="shaoguan">
              <a:hlinkClick r:id="" action="ppaction://macro?name=Slide2.shaoguan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1916112" y="2524121"/>
              <a:ext cx="1003300" cy="960436"/>
            </a:xfrm>
            <a:custGeom>
              <a:avLst/>
              <a:gdLst>
                <a:gd name="T0" fmla="*/ 247 w 291"/>
                <a:gd name="T1" fmla="*/ 213 h 263"/>
                <a:gd name="T2" fmla="*/ 228 w 291"/>
                <a:gd name="T3" fmla="*/ 219 h 263"/>
                <a:gd name="T4" fmla="*/ 227 w 291"/>
                <a:gd name="T5" fmla="*/ 190 h 263"/>
                <a:gd name="T6" fmla="*/ 239 w 291"/>
                <a:gd name="T7" fmla="*/ 166 h 263"/>
                <a:gd name="T8" fmla="*/ 239 w 291"/>
                <a:gd name="T9" fmla="*/ 165 h 263"/>
                <a:gd name="T10" fmla="*/ 235 w 291"/>
                <a:gd name="T11" fmla="*/ 161 h 263"/>
                <a:gd name="T12" fmla="*/ 212 w 291"/>
                <a:gd name="T13" fmla="*/ 146 h 263"/>
                <a:gd name="T14" fmla="*/ 216 w 291"/>
                <a:gd name="T15" fmla="*/ 136 h 263"/>
                <a:gd name="T16" fmla="*/ 231 w 291"/>
                <a:gd name="T17" fmla="*/ 117 h 263"/>
                <a:gd name="T18" fmla="*/ 241 w 291"/>
                <a:gd name="T19" fmla="*/ 109 h 263"/>
                <a:gd name="T20" fmla="*/ 254 w 291"/>
                <a:gd name="T21" fmla="*/ 82 h 263"/>
                <a:gd name="T22" fmla="*/ 280 w 291"/>
                <a:gd name="T23" fmla="*/ 57 h 263"/>
                <a:gd name="T24" fmla="*/ 285 w 291"/>
                <a:gd name="T25" fmla="*/ 42 h 263"/>
                <a:gd name="T26" fmla="*/ 273 w 291"/>
                <a:gd name="T27" fmla="*/ 31 h 263"/>
                <a:gd name="T28" fmla="*/ 243 w 291"/>
                <a:gd name="T29" fmla="*/ 25 h 263"/>
                <a:gd name="T30" fmla="*/ 201 w 291"/>
                <a:gd name="T31" fmla="*/ 33 h 263"/>
                <a:gd name="T32" fmla="*/ 186 w 291"/>
                <a:gd name="T33" fmla="*/ 32 h 263"/>
                <a:gd name="T34" fmla="*/ 164 w 291"/>
                <a:gd name="T35" fmla="*/ 16 h 263"/>
                <a:gd name="T36" fmla="*/ 153 w 291"/>
                <a:gd name="T37" fmla="*/ 31 h 263"/>
                <a:gd name="T38" fmla="*/ 143 w 291"/>
                <a:gd name="T39" fmla="*/ 32 h 263"/>
                <a:gd name="T40" fmla="*/ 121 w 291"/>
                <a:gd name="T41" fmla="*/ 35 h 263"/>
                <a:gd name="T42" fmla="*/ 118 w 291"/>
                <a:gd name="T43" fmla="*/ 34 h 263"/>
                <a:gd name="T44" fmla="*/ 112 w 291"/>
                <a:gd name="T45" fmla="*/ 30 h 263"/>
                <a:gd name="T46" fmla="*/ 105 w 291"/>
                <a:gd name="T47" fmla="*/ 29 h 263"/>
                <a:gd name="T48" fmla="*/ 94 w 291"/>
                <a:gd name="T49" fmla="*/ 25 h 263"/>
                <a:gd name="T50" fmla="*/ 84 w 291"/>
                <a:gd name="T51" fmla="*/ 13 h 263"/>
                <a:gd name="T52" fmla="*/ 53 w 291"/>
                <a:gd name="T53" fmla="*/ 17 h 263"/>
                <a:gd name="T54" fmla="*/ 38 w 291"/>
                <a:gd name="T55" fmla="*/ 27 h 263"/>
                <a:gd name="T56" fmla="*/ 24 w 291"/>
                <a:gd name="T57" fmla="*/ 47 h 263"/>
                <a:gd name="T58" fmla="*/ 33 w 291"/>
                <a:gd name="T59" fmla="*/ 63 h 263"/>
                <a:gd name="T60" fmla="*/ 34 w 291"/>
                <a:gd name="T61" fmla="*/ 83 h 263"/>
                <a:gd name="T62" fmla="*/ 31 w 291"/>
                <a:gd name="T63" fmla="*/ 98 h 263"/>
                <a:gd name="T64" fmla="*/ 31 w 291"/>
                <a:gd name="T65" fmla="*/ 98 h 263"/>
                <a:gd name="T66" fmla="*/ 32 w 291"/>
                <a:gd name="T67" fmla="*/ 109 h 263"/>
                <a:gd name="T68" fmla="*/ 21 w 291"/>
                <a:gd name="T69" fmla="*/ 150 h 263"/>
                <a:gd name="T70" fmla="*/ 44 w 291"/>
                <a:gd name="T71" fmla="*/ 167 h 263"/>
                <a:gd name="T72" fmla="*/ 63 w 291"/>
                <a:gd name="T73" fmla="*/ 166 h 263"/>
                <a:gd name="T74" fmla="*/ 91 w 291"/>
                <a:gd name="T75" fmla="*/ 172 h 263"/>
                <a:gd name="T76" fmla="*/ 121 w 291"/>
                <a:gd name="T77" fmla="*/ 167 h 263"/>
                <a:gd name="T78" fmla="*/ 150 w 291"/>
                <a:gd name="T79" fmla="*/ 189 h 263"/>
                <a:gd name="T80" fmla="*/ 157 w 291"/>
                <a:gd name="T81" fmla="*/ 214 h 263"/>
                <a:gd name="T82" fmla="*/ 152 w 291"/>
                <a:gd name="T83" fmla="*/ 226 h 263"/>
                <a:gd name="T84" fmla="*/ 149 w 291"/>
                <a:gd name="T85" fmla="*/ 238 h 263"/>
                <a:gd name="T86" fmla="*/ 144 w 291"/>
                <a:gd name="T87" fmla="*/ 246 h 263"/>
                <a:gd name="T88" fmla="*/ 148 w 291"/>
                <a:gd name="T89" fmla="*/ 262 h 263"/>
                <a:gd name="T90" fmla="*/ 149 w 291"/>
                <a:gd name="T91" fmla="*/ 262 h 263"/>
                <a:gd name="T92" fmla="*/ 159 w 291"/>
                <a:gd name="T93" fmla="*/ 256 h 263"/>
                <a:gd name="T94" fmla="*/ 187 w 291"/>
                <a:gd name="T95" fmla="*/ 254 h 263"/>
                <a:gd name="T96" fmla="*/ 187 w 291"/>
                <a:gd name="T97" fmla="*/ 254 h 263"/>
                <a:gd name="T98" fmla="*/ 214 w 291"/>
                <a:gd name="T99" fmla="*/ 254 h 263"/>
                <a:gd name="T100" fmla="*/ 230 w 291"/>
                <a:gd name="T101" fmla="*/ 263 h 263"/>
                <a:gd name="T102" fmla="*/ 231 w 291"/>
                <a:gd name="T103" fmla="*/ 263 h 263"/>
                <a:gd name="T104" fmla="*/ 232 w 291"/>
                <a:gd name="T105" fmla="*/ 244 h 263"/>
                <a:gd name="T106" fmla="*/ 244 w 291"/>
                <a:gd name="T107" fmla="*/ 231 h 263"/>
                <a:gd name="T108" fmla="*/ 263 w 291"/>
                <a:gd name="T109" fmla="*/ 215 h 263"/>
                <a:gd name="T110" fmla="*/ 247 w 291"/>
                <a:gd name="T111" fmla="*/ 213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91" h="263">
                  <a:moveTo>
                    <a:pt x="247" y="213"/>
                  </a:moveTo>
                  <a:cubicBezTo>
                    <a:pt x="244" y="223"/>
                    <a:pt x="236" y="224"/>
                    <a:pt x="228" y="219"/>
                  </a:cubicBezTo>
                  <a:cubicBezTo>
                    <a:pt x="219" y="215"/>
                    <a:pt x="208" y="196"/>
                    <a:pt x="227" y="190"/>
                  </a:cubicBezTo>
                  <a:cubicBezTo>
                    <a:pt x="245" y="183"/>
                    <a:pt x="239" y="166"/>
                    <a:pt x="239" y="166"/>
                  </a:cubicBezTo>
                  <a:cubicBezTo>
                    <a:pt x="239" y="165"/>
                    <a:pt x="239" y="165"/>
                    <a:pt x="239" y="165"/>
                  </a:cubicBezTo>
                  <a:cubicBezTo>
                    <a:pt x="238" y="164"/>
                    <a:pt x="236" y="163"/>
                    <a:pt x="235" y="161"/>
                  </a:cubicBezTo>
                  <a:cubicBezTo>
                    <a:pt x="228" y="153"/>
                    <a:pt x="216" y="146"/>
                    <a:pt x="212" y="146"/>
                  </a:cubicBezTo>
                  <a:cubicBezTo>
                    <a:pt x="209" y="145"/>
                    <a:pt x="205" y="139"/>
                    <a:pt x="216" y="136"/>
                  </a:cubicBezTo>
                  <a:cubicBezTo>
                    <a:pt x="228" y="132"/>
                    <a:pt x="231" y="117"/>
                    <a:pt x="231" y="117"/>
                  </a:cubicBezTo>
                  <a:cubicBezTo>
                    <a:pt x="241" y="109"/>
                    <a:pt x="241" y="109"/>
                    <a:pt x="241" y="109"/>
                  </a:cubicBezTo>
                  <a:cubicBezTo>
                    <a:pt x="241" y="109"/>
                    <a:pt x="224" y="101"/>
                    <a:pt x="254" y="82"/>
                  </a:cubicBezTo>
                  <a:cubicBezTo>
                    <a:pt x="254" y="82"/>
                    <a:pt x="291" y="72"/>
                    <a:pt x="280" y="57"/>
                  </a:cubicBezTo>
                  <a:cubicBezTo>
                    <a:pt x="280" y="57"/>
                    <a:pt x="279" y="48"/>
                    <a:pt x="285" y="42"/>
                  </a:cubicBezTo>
                  <a:cubicBezTo>
                    <a:pt x="291" y="37"/>
                    <a:pt x="273" y="31"/>
                    <a:pt x="273" y="31"/>
                  </a:cubicBezTo>
                  <a:cubicBezTo>
                    <a:pt x="273" y="31"/>
                    <a:pt x="264" y="14"/>
                    <a:pt x="243" y="25"/>
                  </a:cubicBezTo>
                  <a:cubicBezTo>
                    <a:pt x="223" y="37"/>
                    <a:pt x="229" y="44"/>
                    <a:pt x="201" y="33"/>
                  </a:cubicBezTo>
                  <a:cubicBezTo>
                    <a:pt x="201" y="33"/>
                    <a:pt x="172" y="63"/>
                    <a:pt x="186" y="32"/>
                  </a:cubicBezTo>
                  <a:cubicBezTo>
                    <a:pt x="186" y="32"/>
                    <a:pt x="186" y="13"/>
                    <a:pt x="164" y="16"/>
                  </a:cubicBezTo>
                  <a:cubicBezTo>
                    <a:pt x="164" y="16"/>
                    <a:pt x="152" y="23"/>
                    <a:pt x="153" y="31"/>
                  </a:cubicBezTo>
                  <a:cubicBezTo>
                    <a:pt x="153" y="31"/>
                    <a:pt x="151" y="34"/>
                    <a:pt x="143" y="32"/>
                  </a:cubicBezTo>
                  <a:cubicBezTo>
                    <a:pt x="135" y="30"/>
                    <a:pt x="121" y="35"/>
                    <a:pt x="121" y="35"/>
                  </a:cubicBezTo>
                  <a:cubicBezTo>
                    <a:pt x="118" y="34"/>
                    <a:pt x="118" y="34"/>
                    <a:pt x="118" y="34"/>
                  </a:cubicBezTo>
                  <a:cubicBezTo>
                    <a:pt x="118" y="34"/>
                    <a:pt x="114" y="30"/>
                    <a:pt x="112" y="30"/>
                  </a:cubicBezTo>
                  <a:cubicBezTo>
                    <a:pt x="110" y="30"/>
                    <a:pt x="109" y="29"/>
                    <a:pt x="105" y="29"/>
                  </a:cubicBezTo>
                  <a:cubicBezTo>
                    <a:pt x="102" y="28"/>
                    <a:pt x="94" y="25"/>
                    <a:pt x="94" y="25"/>
                  </a:cubicBezTo>
                  <a:cubicBezTo>
                    <a:pt x="94" y="25"/>
                    <a:pt x="88" y="19"/>
                    <a:pt x="84" y="13"/>
                  </a:cubicBezTo>
                  <a:cubicBezTo>
                    <a:pt x="80" y="8"/>
                    <a:pt x="54" y="0"/>
                    <a:pt x="53" y="17"/>
                  </a:cubicBezTo>
                  <a:cubicBezTo>
                    <a:pt x="53" y="17"/>
                    <a:pt x="54" y="22"/>
                    <a:pt x="38" y="27"/>
                  </a:cubicBezTo>
                  <a:cubicBezTo>
                    <a:pt x="21" y="31"/>
                    <a:pt x="0" y="39"/>
                    <a:pt x="24" y="47"/>
                  </a:cubicBezTo>
                  <a:cubicBezTo>
                    <a:pt x="48" y="54"/>
                    <a:pt x="33" y="63"/>
                    <a:pt x="33" y="63"/>
                  </a:cubicBezTo>
                  <a:cubicBezTo>
                    <a:pt x="34" y="83"/>
                    <a:pt x="34" y="83"/>
                    <a:pt x="34" y="83"/>
                  </a:cubicBezTo>
                  <a:cubicBezTo>
                    <a:pt x="34" y="83"/>
                    <a:pt x="37" y="93"/>
                    <a:pt x="31" y="98"/>
                  </a:cubicBezTo>
                  <a:cubicBezTo>
                    <a:pt x="31" y="98"/>
                    <a:pt x="31" y="98"/>
                    <a:pt x="31" y="98"/>
                  </a:cubicBezTo>
                  <a:cubicBezTo>
                    <a:pt x="31" y="98"/>
                    <a:pt x="41" y="100"/>
                    <a:pt x="32" y="109"/>
                  </a:cubicBezTo>
                  <a:cubicBezTo>
                    <a:pt x="23" y="118"/>
                    <a:pt x="13" y="141"/>
                    <a:pt x="21" y="150"/>
                  </a:cubicBezTo>
                  <a:cubicBezTo>
                    <a:pt x="29" y="159"/>
                    <a:pt x="37" y="174"/>
                    <a:pt x="44" y="167"/>
                  </a:cubicBezTo>
                  <a:cubicBezTo>
                    <a:pt x="44" y="167"/>
                    <a:pt x="58" y="158"/>
                    <a:pt x="63" y="166"/>
                  </a:cubicBezTo>
                  <a:cubicBezTo>
                    <a:pt x="69" y="174"/>
                    <a:pt x="86" y="172"/>
                    <a:pt x="91" y="172"/>
                  </a:cubicBezTo>
                  <a:cubicBezTo>
                    <a:pt x="97" y="171"/>
                    <a:pt x="121" y="167"/>
                    <a:pt x="121" y="167"/>
                  </a:cubicBezTo>
                  <a:cubicBezTo>
                    <a:pt x="150" y="189"/>
                    <a:pt x="150" y="189"/>
                    <a:pt x="150" y="189"/>
                  </a:cubicBezTo>
                  <a:cubicBezTo>
                    <a:pt x="157" y="214"/>
                    <a:pt x="157" y="214"/>
                    <a:pt x="157" y="214"/>
                  </a:cubicBezTo>
                  <a:cubicBezTo>
                    <a:pt x="152" y="226"/>
                    <a:pt x="152" y="226"/>
                    <a:pt x="152" y="226"/>
                  </a:cubicBezTo>
                  <a:cubicBezTo>
                    <a:pt x="149" y="238"/>
                    <a:pt x="149" y="238"/>
                    <a:pt x="149" y="238"/>
                  </a:cubicBezTo>
                  <a:cubicBezTo>
                    <a:pt x="144" y="246"/>
                    <a:pt x="144" y="246"/>
                    <a:pt x="144" y="246"/>
                  </a:cubicBezTo>
                  <a:cubicBezTo>
                    <a:pt x="148" y="262"/>
                    <a:pt x="148" y="262"/>
                    <a:pt x="148" y="262"/>
                  </a:cubicBezTo>
                  <a:cubicBezTo>
                    <a:pt x="149" y="262"/>
                    <a:pt x="149" y="262"/>
                    <a:pt x="149" y="262"/>
                  </a:cubicBezTo>
                  <a:cubicBezTo>
                    <a:pt x="159" y="256"/>
                    <a:pt x="159" y="256"/>
                    <a:pt x="159" y="256"/>
                  </a:cubicBezTo>
                  <a:cubicBezTo>
                    <a:pt x="187" y="254"/>
                    <a:pt x="187" y="254"/>
                    <a:pt x="187" y="254"/>
                  </a:cubicBezTo>
                  <a:cubicBezTo>
                    <a:pt x="187" y="254"/>
                    <a:pt x="187" y="254"/>
                    <a:pt x="187" y="254"/>
                  </a:cubicBezTo>
                  <a:cubicBezTo>
                    <a:pt x="187" y="254"/>
                    <a:pt x="207" y="256"/>
                    <a:pt x="214" y="254"/>
                  </a:cubicBezTo>
                  <a:cubicBezTo>
                    <a:pt x="222" y="252"/>
                    <a:pt x="230" y="263"/>
                    <a:pt x="230" y="263"/>
                  </a:cubicBezTo>
                  <a:cubicBezTo>
                    <a:pt x="231" y="263"/>
                    <a:pt x="231" y="263"/>
                    <a:pt x="231" y="263"/>
                  </a:cubicBezTo>
                  <a:cubicBezTo>
                    <a:pt x="230" y="256"/>
                    <a:pt x="231" y="249"/>
                    <a:pt x="232" y="244"/>
                  </a:cubicBezTo>
                  <a:cubicBezTo>
                    <a:pt x="233" y="229"/>
                    <a:pt x="244" y="231"/>
                    <a:pt x="244" y="231"/>
                  </a:cubicBezTo>
                  <a:cubicBezTo>
                    <a:pt x="244" y="231"/>
                    <a:pt x="256" y="228"/>
                    <a:pt x="263" y="215"/>
                  </a:cubicBezTo>
                  <a:cubicBezTo>
                    <a:pt x="270" y="201"/>
                    <a:pt x="247" y="213"/>
                    <a:pt x="247" y="213"/>
                  </a:cubicBez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87" name="未知">
              <a:hlinkClick r:id="" action="ppaction://macro?name=Slide2.未知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2981324" y="3246433"/>
              <a:ext cx="1039813" cy="908048"/>
            </a:xfrm>
            <a:custGeom>
              <a:avLst/>
              <a:gdLst>
                <a:gd name="T0" fmla="*/ 301 w 301"/>
                <a:gd name="T1" fmla="*/ 0 h 249"/>
                <a:gd name="T2" fmla="*/ 284 w 301"/>
                <a:gd name="T3" fmla="*/ 15 h 249"/>
                <a:gd name="T4" fmla="*/ 245 w 301"/>
                <a:gd name="T5" fmla="*/ 59 h 249"/>
                <a:gd name="T6" fmla="*/ 240 w 301"/>
                <a:gd name="T7" fmla="*/ 76 h 249"/>
                <a:gd name="T8" fmla="*/ 196 w 301"/>
                <a:gd name="T9" fmla="*/ 95 h 249"/>
                <a:gd name="T10" fmla="*/ 189 w 301"/>
                <a:gd name="T11" fmla="*/ 100 h 249"/>
                <a:gd name="T12" fmla="*/ 172 w 301"/>
                <a:gd name="T13" fmla="*/ 99 h 249"/>
                <a:gd name="T14" fmla="*/ 145 w 301"/>
                <a:gd name="T15" fmla="*/ 100 h 249"/>
                <a:gd name="T16" fmla="*/ 134 w 301"/>
                <a:gd name="T17" fmla="*/ 113 h 249"/>
                <a:gd name="T18" fmla="*/ 117 w 301"/>
                <a:gd name="T19" fmla="*/ 120 h 249"/>
                <a:gd name="T20" fmla="*/ 90 w 301"/>
                <a:gd name="T21" fmla="*/ 146 h 249"/>
                <a:gd name="T22" fmla="*/ 55 w 301"/>
                <a:gd name="T23" fmla="*/ 192 h 249"/>
                <a:gd name="T24" fmla="*/ 18 w 301"/>
                <a:gd name="T25" fmla="*/ 210 h 249"/>
                <a:gd name="T26" fmla="*/ 16 w 301"/>
                <a:gd name="T27" fmla="*/ 236 h 249"/>
                <a:gd name="T28" fmla="*/ 26 w 301"/>
                <a:gd name="T29" fmla="*/ 249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01" h="249">
                  <a:moveTo>
                    <a:pt x="301" y="0"/>
                  </a:moveTo>
                  <a:cubicBezTo>
                    <a:pt x="301" y="0"/>
                    <a:pt x="295" y="13"/>
                    <a:pt x="284" y="15"/>
                  </a:cubicBezTo>
                  <a:cubicBezTo>
                    <a:pt x="284" y="15"/>
                    <a:pt x="264" y="50"/>
                    <a:pt x="245" y="59"/>
                  </a:cubicBezTo>
                  <a:cubicBezTo>
                    <a:pt x="245" y="59"/>
                    <a:pt x="240" y="64"/>
                    <a:pt x="240" y="76"/>
                  </a:cubicBezTo>
                  <a:cubicBezTo>
                    <a:pt x="240" y="76"/>
                    <a:pt x="212" y="68"/>
                    <a:pt x="196" y="95"/>
                  </a:cubicBezTo>
                  <a:cubicBezTo>
                    <a:pt x="189" y="100"/>
                    <a:pt x="189" y="100"/>
                    <a:pt x="189" y="100"/>
                  </a:cubicBezTo>
                  <a:cubicBezTo>
                    <a:pt x="189" y="100"/>
                    <a:pt x="181" y="100"/>
                    <a:pt x="172" y="99"/>
                  </a:cubicBezTo>
                  <a:cubicBezTo>
                    <a:pt x="163" y="98"/>
                    <a:pt x="147" y="100"/>
                    <a:pt x="145" y="100"/>
                  </a:cubicBezTo>
                  <a:cubicBezTo>
                    <a:pt x="143" y="101"/>
                    <a:pt x="134" y="105"/>
                    <a:pt x="134" y="113"/>
                  </a:cubicBezTo>
                  <a:cubicBezTo>
                    <a:pt x="134" y="121"/>
                    <a:pt x="124" y="121"/>
                    <a:pt x="117" y="120"/>
                  </a:cubicBezTo>
                  <a:cubicBezTo>
                    <a:pt x="117" y="120"/>
                    <a:pt x="102" y="127"/>
                    <a:pt x="90" y="146"/>
                  </a:cubicBezTo>
                  <a:cubicBezTo>
                    <a:pt x="79" y="166"/>
                    <a:pt x="55" y="192"/>
                    <a:pt x="55" y="192"/>
                  </a:cubicBezTo>
                  <a:cubicBezTo>
                    <a:pt x="55" y="192"/>
                    <a:pt x="40" y="203"/>
                    <a:pt x="18" y="210"/>
                  </a:cubicBezTo>
                  <a:cubicBezTo>
                    <a:pt x="18" y="210"/>
                    <a:pt x="0" y="213"/>
                    <a:pt x="16" y="236"/>
                  </a:cubicBezTo>
                  <a:cubicBezTo>
                    <a:pt x="26" y="249"/>
                    <a:pt x="26" y="249"/>
                    <a:pt x="26" y="249"/>
                  </a:cubicBezTo>
                </a:path>
              </a:pathLst>
            </a:custGeom>
            <a:grpFill/>
            <a:ln w="19050" cap="flat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88" name="未知">
              <a:hlinkClick r:id="" action="ppaction://macro?name=Slide2.未知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2646362" y="4084631"/>
              <a:ext cx="177800" cy="85725"/>
            </a:xfrm>
            <a:custGeom>
              <a:avLst/>
              <a:gdLst>
                <a:gd name="T0" fmla="*/ 0 w 51"/>
                <a:gd name="T1" fmla="*/ 4 h 23"/>
                <a:gd name="T2" fmla="*/ 12 w 51"/>
                <a:gd name="T3" fmla="*/ 3 h 23"/>
                <a:gd name="T4" fmla="*/ 34 w 51"/>
                <a:gd name="T5" fmla="*/ 18 h 23"/>
                <a:gd name="T6" fmla="*/ 51 w 51"/>
                <a:gd name="T7" fmla="*/ 2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" h="23">
                  <a:moveTo>
                    <a:pt x="0" y="4"/>
                  </a:moveTo>
                  <a:cubicBezTo>
                    <a:pt x="0" y="4"/>
                    <a:pt x="4" y="5"/>
                    <a:pt x="12" y="3"/>
                  </a:cubicBezTo>
                  <a:cubicBezTo>
                    <a:pt x="19" y="0"/>
                    <a:pt x="30" y="5"/>
                    <a:pt x="34" y="18"/>
                  </a:cubicBezTo>
                  <a:cubicBezTo>
                    <a:pt x="34" y="18"/>
                    <a:pt x="38" y="23"/>
                    <a:pt x="51" y="21"/>
                  </a:cubicBezTo>
                </a:path>
              </a:pathLst>
            </a:custGeom>
            <a:grpFill/>
            <a:ln w="19050" cap="flat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89" name="shenzhen">
              <a:hlinkClick r:id="" action="ppaction://macro?name=Slide2.shenzhen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2400299" y="4065581"/>
              <a:ext cx="466725" cy="273050"/>
            </a:xfrm>
            <a:custGeom>
              <a:avLst/>
              <a:gdLst>
                <a:gd name="T0" fmla="*/ 123 w 136"/>
                <a:gd name="T1" fmla="*/ 26 h 73"/>
                <a:gd name="T2" fmla="*/ 122 w 136"/>
                <a:gd name="T3" fmla="*/ 26 h 73"/>
                <a:gd name="T4" fmla="*/ 105 w 136"/>
                <a:gd name="T5" fmla="*/ 23 h 73"/>
                <a:gd name="T6" fmla="*/ 83 w 136"/>
                <a:gd name="T7" fmla="*/ 7 h 73"/>
                <a:gd name="T8" fmla="*/ 72 w 136"/>
                <a:gd name="T9" fmla="*/ 9 h 73"/>
                <a:gd name="T10" fmla="*/ 72 w 136"/>
                <a:gd name="T11" fmla="*/ 9 h 73"/>
                <a:gd name="T12" fmla="*/ 71 w 136"/>
                <a:gd name="T13" fmla="*/ 13 h 73"/>
                <a:gd name="T14" fmla="*/ 69 w 136"/>
                <a:gd name="T15" fmla="*/ 24 h 73"/>
                <a:gd name="T16" fmla="*/ 65 w 136"/>
                <a:gd name="T17" fmla="*/ 24 h 73"/>
                <a:gd name="T18" fmla="*/ 55 w 136"/>
                <a:gd name="T19" fmla="*/ 14 h 73"/>
                <a:gd name="T20" fmla="*/ 30 w 136"/>
                <a:gd name="T21" fmla="*/ 4 h 73"/>
                <a:gd name="T22" fmla="*/ 0 w 136"/>
                <a:gd name="T23" fmla="*/ 22 h 73"/>
                <a:gd name="T24" fmla="*/ 0 w 136"/>
                <a:gd name="T25" fmla="*/ 22 h 73"/>
                <a:gd name="T26" fmla="*/ 0 w 136"/>
                <a:gd name="T27" fmla="*/ 22 h 73"/>
                <a:gd name="T28" fmla="*/ 5 w 136"/>
                <a:gd name="T29" fmla="*/ 22 h 73"/>
                <a:gd name="T30" fmla="*/ 23 w 136"/>
                <a:gd name="T31" fmla="*/ 54 h 73"/>
                <a:gd name="T32" fmla="*/ 25 w 136"/>
                <a:gd name="T33" fmla="*/ 64 h 73"/>
                <a:gd name="T34" fmla="*/ 28 w 136"/>
                <a:gd name="T35" fmla="*/ 64 h 73"/>
                <a:gd name="T36" fmla="*/ 42 w 136"/>
                <a:gd name="T37" fmla="*/ 60 h 73"/>
                <a:gd name="T38" fmla="*/ 72 w 136"/>
                <a:gd name="T39" fmla="*/ 56 h 73"/>
                <a:gd name="T40" fmla="*/ 99 w 136"/>
                <a:gd name="T41" fmla="*/ 49 h 73"/>
                <a:gd name="T42" fmla="*/ 113 w 136"/>
                <a:gd name="T43" fmla="*/ 67 h 73"/>
                <a:gd name="T44" fmla="*/ 128 w 136"/>
                <a:gd name="T45" fmla="*/ 62 h 73"/>
                <a:gd name="T46" fmla="*/ 119 w 136"/>
                <a:gd name="T47" fmla="*/ 51 h 73"/>
                <a:gd name="T48" fmla="*/ 124 w 136"/>
                <a:gd name="T49" fmla="*/ 44 h 73"/>
                <a:gd name="T50" fmla="*/ 122 w 136"/>
                <a:gd name="T51" fmla="*/ 37 h 73"/>
                <a:gd name="T52" fmla="*/ 122 w 136"/>
                <a:gd name="T53" fmla="*/ 26 h 73"/>
                <a:gd name="T54" fmla="*/ 123 w 136"/>
                <a:gd name="T55" fmla="*/ 26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36" h="73">
                  <a:moveTo>
                    <a:pt x="123" y="26"/>
                  </a:moveTo>
                  <a:cubicBezTo>
                    <a:pt x="122" y="26"/>
                    <a:pt x="122" y="26"/>
                    <a:pt x="122" y="26"/>
                  </a:cubicBezTo>
                  <a:cubicBezTo>
                    <a:pt x="109" y="28"/>
                    <a:pt x="105" y="23"/>
                    <a:pt x="105" y="23"/>
                  </a:cubicBezTo>
                  <a:cubicBezTo>
                    <a:pt x="101" y="9"/>
                    <a:pt x="90" y="5"/>
                    <a:pt x="83" y="7"/>
                  </a:cubicBezTo>
                  <a:cubicBezTo>
                    <a:pt x="75" y="10"/>
                    <a:pt x="72" y="9"/>
                    <a:pt x="72" y="9"/>
                  </a:cubicBezTo>
                  <a:cubicBezTo>
                    <a:pt x="72" y="9"/>
                    <a:pt x="72" y="9"/>
                    <a:pt x="72" y="9"/>
                  </a:cubicBezTo>
                  <a:cubicBezTo>
                    <a:pt x="71" y="12"/>
                    <a:pt x="71" y="13"/>
                    <a:pt x="71" y="13"/>
                  </a:cubicBezTo>
                  <a:cubicBezTo>
                    <a:pt x="69" y="24"/>
                    <a:pt x="69" y="24"/>
                    <a:pt x="69" y="24"/>
                  </a:cubicBezTo>
                  <a:cubicBezTo>
                    <a:pt x="65" y="24"/>
                    <a:pt x="65" y="24"/>
                    <a:pt x="65" y="24"/>
                  </a:cubicBezTo>
                  <a:cubicBezTo>
                    <a:pt x="65" y="24"/>
                    <a:pt x="63" y="17"/>
                    <a:pt x="55" y="14"/>
                  </a:cubicBezTo>
                  <a:cubicBezTo>
                    <a:pt x="46" y="10"/>
                    <a:pt x="30" y="4"/>
                    <a:pt x="30" y="4"/>
                  </a:cubicBezTo>
                  <a:cubicBezTo>
                    <a:pt x="30" y="4"/>
                    <a:pt x="10" y="0"/>
                    <a:pt x="0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5" y="22"/>
                    <a:pt x="9" y="42"/>
                    <a:pt x="23" y="54"/>
                  </a:cubicBezTo>
                  <a:cubicBezTo>
                    <a:pt x="23" y="54"/>
                    <a:pt x="28" y="60"/>
                    <a:pt x="25" y="64"/>
                  </a:cubicBezTo>
                  <a:cubicBezTo>
                    <a:pt x="28" y="64"/>
                    <a:pt x="28" y="64"/>
                    <a:pt x="28" y="64"/>
                  </a:cubicBezTo>
                  <a:cubicBezTo>
                    <a:pt x="28" y="64"/>
                    <a:pt x="33" y="56"/>
                    <a:pt x="42" y="60"/>
                  </a:cubicBezTo>
                  <a:cubicBezTo>
                    <a:pt x="52" y="65"/>
                    <a:pt x="72" y="56"/>
                    <a:pt x="72" y="56"/>
                  </a:cubicBezTo>
                  <a:cubicBezTo>
                    <a:pt x="99" y="49"/>
                    <a:pt x="99" y="49"/>
                    <a:pt x="99" y="49"/>
                  </a:cubicBezTo>
                  <a:cubicBezTo>
                    <a:pt x="99" y="49"/>
                    <a:pt x="113" y="48"/>
                    <a:pt x="113" y="67"/>
                  </a:cubicBezTo>
                  <a:cubicBezTo>
                    <a:pt x="113" y="67"/>
                    <a:pt x="122" y="73"/>
                    <a:pt x="128" y="62"/>
                  </a:cubicBezTo>
                  <a:cubicBezTo>
                    <a:pt x="135" y="52"/>
                    <a:pt x="119" y="51"/>
                    <a:pt x="119" y="51"/>
                  </a:cubicBezTo>
                  <a:cubicBezTo>
                    <a:pt x="119" y="51"/>
                    <a:pt x="113" y="50"/>
                    <a:pt x="124" y="44"/>
                  </a:cubicBezTo>
                  <a:cubicBezTo>
                    <a:pt x="124" y="44"/>
                    <a:pt x="136" y="37"/>
                    <a:pt x="122" y="37"/>
                  </a:cubicBezTo>
                  <a:cubicBezTo>
                    <a:pt x="122" y="37"/>
                    <a:pt x="111" y="39"/>
                    <a:pt x="122" y="26"/>
                  </a:cubicBezTo>
                  <a:lnTo>
                    <a:pt x="123" y="26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90" name="未知">
              <a:hlinkClick r:id="" action="ppaction://macro?name=Slide2.未知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3194049" y="3035295"/>
              <a:ext cx="174625" cy="722312"/>
            </a:xfrm>
            <a:custGeom>
              <a:avLst/>
              <a:gdLst>
                <a:gd name="T0" fmla="*/ 37 w 51"/>
                <a:gd name="T1" fmla="*/ 0 h 199"/>
                <a:gd name="T2" fmla="*/ 31 w 51"/>
                <a:gd name="T3" fmla="*/ 20 h 199"/>
                <a:gd name="T4" fmla="*/ 40 w 51"/>
                <a:gd name="T5" fmla="*/ 47 h 199"/>
                <a:gd name="T6" fmla="*/ 36 w 51"/>
                <a:gd name="T7" fmla="*/ 68 h 199"/>
                <a:gd name="T8" fmla="*/ 31 w 51"/>
                <a:gd name="T9" fmla="*/ 73 h 199"/>
                <a:gd name="T10" fmla="*/ 20 w 51"/>
                <a:gd name="T11" fmla="*/ 84 h 199"/>
                <a:gd name="T12" fmla="*/ 15 w 51"/>
                <a:gd name="T13" fmla="*/ 118 h 199"/>
                <a:gd name="T14" fmla="*/ 14 w 51"/>
                <a:gd name="T15" fmla="*/ 142 h 199"/>
                <a:gd name="T16" fmla="*/ 22 w 51"/>
                <a:gd name="T17" fmla="*/ 160 h 199"/>
                <a:gd name="T18" fmla="*/ 32 w 51"/>
                <a:gd name="T19" fmla="*/ 19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" h="199">
                  <a:moveTo>
                    <a:pt x="37" y="0"/>
                  </a:moveTo>
                  <a:cubicBezTo>
                    <a:pt x="37" y="0"/>
                    <a:pt x="22" y="10"/>
                    <a:pt x="31" y="20"/>
                  </a:cubicBezTo>
                  <a:cubicBezTo>
                    <a:pt x="40" y="31"/>
                    <a:pt x="40" y="47"/>
                    <a:pt x="40" y="47"/>
                  </a:cubicBezTo>
                  <a:cubicBezTo>
                    <a:pt x="40" y="47"/>
                    <a:pt x="51" y="70"/>
                    <a:pt x="36" y="68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1" y="73"/>
                    <a:pt x="27" y="84"/>
                    <a:pt x="20" y="84"/>
                  </a:cubicBezTo>
                  <a:cubicBezTo>
                    <a:pt x="20" y="84"/>
                    <a:pt x="22" y="104"/>
                    <a:pt x="15" y="118"/>
                  </a:cubicBezTo>
                  <a:cubicBezTo>
                    <a:pt x="7" y="131"/>
                    <a:pt x="0" y="137"/>
                    <a:pt x="14" y="142"/>
                  </a:cubicBezTo>
                  <a:cubicBezTo>
                    <a:pt x="29" y="147"/>
                    <a:pt x="22" y="160"/>
                    <a:pt x="22" y="160"/>
                  </a:cubicBezTo>
                  <a:cubicBezTo>
                    <a:pt x="22" y="160"/>
                    <a:pt x="22" y="195"/>
                    <a:pt x="32" y="199"/>
                  </a:cubicBezTo>
                </a:path>
              </a:pathLst>
            </a:custGeom>
            <a:grpFill/>
            <a:ln w="19050" cap="flat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91" name="未知">
              <a:hlinkClick r:id="" action="ppaction://macro?name=Slide2.未知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3368674" y="3686169"/>
              <a:ext cx="336550" cy="334962"/>
            </a:xfrm>
            <a:custGeom>
              <a:avLst/>
              <a:gdLst>
                <a:gd name="T0" fmla="*/ 0 w 96"/>
                <a:gd name="T1" fmla="*/ 0 h 93"/>
                <a:gd name="T2" fmla="*/ 20 w 96"/>
                <a:gd name="T3" fmla="*/ 21 h 93"/>
                <a:gd name="T4" fmla="*/ 24 w 96"/>
                <a:gd name="T5" fmla="*/ 28 h 93"/>
                <a:gd name="T6" fmla="*/ 24 w 96"/>
                <a:gd name="T7" fmla="*/ 33 h 93"/>
                <a:gd name="T8" fmla="*/ 21 w 96"/>
                <a:gd name="T9" fmla="*/ 40 h 93"/>
                <a:gd name="T10" fmla="*/ 23 w 96"/>
                <a:gd name="T11" fmla="*/ 52 h 93"/>
                <a:gd name="T12" fmla="*/ 32 w 96"/>
                <a:gd name="T13" fmla="*/ 56 h 93"/>
                <a:gd name="T14" fmla="*/ 42 w 96"/>
                <a:gd name="T15" fmla="*/ 81 h 93"/>
                <a:gd name="T16" fmla="*/ 59 w 96"/>
                <a:gd name="T17" fmla="*/ 89 h 93"/>
                <a:gd name="T18" fmla="*/ 74 w 96"/>
                <a:gd name="T19" fmla="*/ 93 h 93"/>
                <a:gd name="T20" fmla="*/ 82 w 96"/>
                <a:gd name="T21" fmla="*/ 91 h 93"/>
                <a:gd name="T22" fmla="*/ 88 w 96"/>
                <a:gd name="T23" fmla="*/ 87 h 93"/>
                <a:gd name="T24" fmla="*/ 94 w 96"/>
                <a:gd name="T25" fmla="*/ 85 h 93"/>
                <a:gd name="T26" fmla="*/ 96 w 96"/>
                <a:gd name="T27" fmla="*/ 8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6" h="93">
                  <a:moveTo>
                    <a:pt x="0" y="0"/>
                  </a:moveTo>
                  <a:cubicBezTo>
                    <a:pt x="0" y="0"/>
                    <a:pt x="7" y="23"/>
                    <a:pt x="20" y="21"/>
                  </a:cubicBezTo>
                  <a:cubicBezTo>
                    <a:pt x="20" y="21"/>
                    <a:pt x="29" y="19"/>
                    <a:pt x="24" y="28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8" y="40"/>
                    <a:pt x="21" y="40"/>
                  </a:cubicBezTo>
                  <a:cubicBezTo>
                    <a:pt x="21" y="40"/>
                    <a:pt x="11" y="46"/>
                    <a:pt x="23" y="52"/>
                  </a:cubicBezTo>
                  <a:cubicBezTo>
                    <a:pt x="32" y="56"/>
                    <a:pt x="32" y="56"/>
                    <a:pt x="32" y="56"/>
                  </a:cubicBezTo>
                  <a:cubicBezTo>
                    <a:pt x="32" y="56"/>
                    <a:pt x="44" y="56"/>
                    <a:pt x="42" y="81"/>
                  </a:cubicBezTo>
                  <a:cubicBezTo>
                    <a:pt x="42" y="81"/>
                    <a:pt x="49" y="89"/>
                    <a:pt x="59" y="89"/>
                  </a:cubicBezTo>
                  <a:cubicBezTo>
                    <a:pt x="74" y="93"/>
                    <a:pt x="74" y="93"/>
                    <a:pt x="74" y="93"/>
                  </a:cubicBezTo>
                  <a:cubicBezTo>
                    <a:pt x="82" y="91"/>
                    <a:pt x="82" y="91"/>
                    <a:pt x="82" y="91"/>
                  </a:cubicBezTo>
                  <a:cubicBezTo>
                    <a:pt x="88" y="87"/>
                    <a:pt x="88" y="87"/>
                    <a:pt x="88" y="87"/>
                  </a:cubicBezTo>
                  <a:cubicBezTo>
                    <a:pt x="94" y="85"/>
                    <a:pt x="94" y="85"/>
                    <a:pt x="94" y="85"/>
                  </a:cubicBezTo>
                  <a:cubicBezTo>
                    <a:pt x="96" y="88"/>
                    <a:pt x="96" y="88"/>
                    <a:pt x="96" y="88"/>
                  </a:cubicBezTo>
                </a:path>
              </a:pathLst>
            </a:custGeom>
            <a:grpFill/>
            <a:ln w="19050" cap="flat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92" name="未知">
              <a:hlinkClick r:id="" action="ppaction://macro?name=Slide2.未知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3748087" y="3519482"/>
              <a:ext cx="158750" cy="185737"/>
            </a:xfrm>
            <a:custGeom>
              <a:avLst/>
              <a:gdLst>
                <a:gd name="T0" fmla="*/ 0 w 47"/>
                <a:gd name="T1" fmla="*/ 0 h 53"/>
                <a:gd name="T2" fmla="*/ 11 w 47"/>
                <a:gd name="T3" fmla="*/ 12 h 53"/>
                <a:gd name="T4" fmla="*/ 30 w 47"/>
                <a:gd name="T5" fmla="*/ 35 h 53"/>
                <a:gd name="T6" fmla="*/ 47 w 47"/>
                <a:gd name="T7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53">
                  <a:moveTo>
                    <a:pt x="0" y="0"/>
                  </a:moveTo>
                  <a:cubicBezTo>
                    <a:pt x="11" y="12"/>
                    <a:pt x="11" y="12"/>
                    <a:pt x="11" y="12"/>
                  </a:cubicBezTo>
                  <a:cubicBezTo>
                    <a:pt x="11" y="12"/>
                    <a:pt x="28" y="17"/>
                    <a:pt x="30" y="35"/>
                  </a:cubicBezTo>
                  <a:cubicBezTo>
                    <a:pt x="30" y="35"/>
                    <a:pt x="29" y="49"/>
                    <a:pt x="47" y="53"/>
                  </a:cubicBezTo>
                </a:path>
              </a:pathLst>
            </a:custGeom>
            <a:grpFill/>
            <a:ln w="19050" cap="flat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93" name="meizhou">
              <a:hlinkClick r:id="" action="ppaction://macro?name=Slide2.meizhou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3184524" y="2851145"/>
              <a:ext cx="836613" cy="906461"/>
            </a:xfrm>
            <a:custGeom>
              <a:avLst/>
              <a:gdLst>
                <a:gd name="T0" fmla="*/ 240 w 241"/>
                <a:gd name="T1" fmla="*/ 104 h 247"/>
                <a:gd name="T2" fmla="*/ 241 w 241"/>
                <a:gd name="T3" fmla="*/ 103 h 247"/>
                <a:gd name="T4" fmla="*/ 237 w 241"/>
                <a:gd name="T5" fmla="*/ 95 h 247"/>
                <a:gd name="T6" fmla="*/ 226 w 241"/>
                <a:gd name="T7" fmla="*/ 73 h 247"/>
                <a:gd name="T8" fmla="*/ 219 w 241"/>
                <a:gd name="T9" fmla="*/ 64 h 247"/>
                <a:gd name="T10" fmla="*/ 201 w 241"/>
                <a:gd name="T11" fmla="*/ 47 h 247"/>
                <a:gd name="T12" fmla="*/ 175 w 241"/>
                <a:gd name="T13" fmla="*/ 44 h 247"/>
                <a:gd name="T14" fmla="*/ 167 w 241"/>
                <a:gd name="T15" fmla="*/ 34 h 247"/>
                <a:gd name="T16" fmla="*/ 159 w 241"/>
                <a:gd name="T17" fmla="*/ 20 h 247"/>
                <a:gd name="T18" fmla="*/ 148 w 241"/>
                <a:gd name="T19" fmla="*/ 18 h 247"/>
                <a:gd name="T20" fmla="*/ 125 w 241"/>
                <a:gd name="T21" fmla="*/ 17 h 247"/>
                <a:gd name="T22" fmla="*/ 108 w 241"/>
                <a:gd name="T23" fmla="*/ 19 h 247"/>
                <a:gd name="T24" fmla="*/ 91 w 241"/>
                <a:gd name="T25" fmla="*/ 9 h 247"/>
                <a:gd name="T26" fmla="*/ 77 w 241"/>
                <a:gd name="T27" fmla="*/ 12 h 247"/>
                <a:gd name="T28" fmla="*/ 72 w 241"/>
                <a:gd name="T29" fmla="*/ 54 h 247"/>
                <a:gd name="T30" fmla="*/ 51 w 241"/>
                <a:gd name="T31" fmla="*/ 59 h 247"/>
                <a:gd name="T32" fmla="*/ 41 w 241"/>
                <a:gd name="T33" fmla="*/ 57 h 247"/>
                <a:gd name="T34" fmla="*/ 38 w 241"/>
                <a:gd name="T35" fmla="*/ 54 h 247"/>
                <a:gd name="T36" fmla="*/ 38 w 241"/>
                <a:gd name="T37" fmla="*/ 49 h 247"/>
                <a:gd name="T38" fmla="*/ 37 w 241"/>
                <a:gd name="T39" fmla="*/ 49 h 247"/>
                <a:gd name="T40" fmla="*/ 31 w 241"/>
                <a:gd name="T41" fmla="*/ 69 h 247"/>
                <a:gd name="T42" fmla="*/ 41 w 241"/>
                <a:gd name="T43" fmla="*/ 95 h 247"/>
                <a:gd name="T44" fmla="*/ 36 w 241"/>
                <a:gd name="T45" fmla="*/ 117 h 247"/>
                <a:gd name="T46" fmla="*/ 32 w 241"/>
                <a:gd name="T47" fmla="*/ 121 h 247"/>
                <a:gd name="T48" fmla="*/ 20 w 241"/>
                <a:gd name="T49" fmla="*/ 132 h 247"/>
                <a:gd name="T50" fmla="*/ 15 w 241"/>
                <a:gd name="T51" fmla="*/ 166 h 247"/>
                <a:gd name="T52" fmla="*/ 15 w 241"/>
                <a:gd name="T53" fmla="*/ 190 h 247"/>
                <a:gd name="T54" fmla="*/ 22 w 241"/>
                <a:gd name="T55" fmla="*/ 208 h 247"/>
                <a:gd name="T56" fmla="*/ 32 w 241"/>
                <a:gd name="T57" fmla="*/ 247 h 247"/>
                <a:gd name="T58" fmla="*/ 33 w 241"/>
                <a:gd name="T59" fmla="*/ 247 h 247"/>
                <a:gd name="T60" fmla="*/ 57 w 241"/>
                <a:gd name="T61" fmla="*/ 225 h 247"/>
                <a:gd name="T62" fmla="*/ 73 w 241"/>
                <a:gd name="T63" fmla="*/ 217 h 247"/>
                <a:gd name="T64" fmla="*/ 84 w 241"/>
                <a:gd name="T65" fmla="*/ 205 h 247"/>
                <a:gd name="T66" fmla="*/ 112 w 241"/>
                <a:gd name="T67" fmla="*/ 203 h 247"/>
                <a:gd name="T68" fmla="*/ 129 w 241"/>
                <a:gd name="T69" fmla="*/ 205 h 247"/>
                <a:gd name="T70" fmla="*/ 135 w 241"/>
                <a:gd name="T71" fmla="*/ 199 h 247"/>
                <a:gd name="T72" fmla="*/ 180 w 241"/>
                <a:gd name="T73" fmla="*/ 180 h 247"/>
                <a:gd name="T74" fmla="*/ 185 w 241"/>
                <a:gd name="T75" fmla="*/ 163 h 247"/>
                <a:gd name="T76" fmla="*/ 224 w 241"/>
                <a:gd name="T77" fmla="*/ 120 h 247"/>
                <a:gd name="T78" fmla="*/ 240 w 241"/>
                <a:gd name="T79" fmla="*/ 104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41" h="247">
                  <a:moveTo>
                    <a:pt x="240" y="104"/>
                  </a:moveTo>
                  <a:cubicBezTo>
                    <a:pt x="241" y="103"/>
                    <a:pt x="241" y="103"/>
                    <a:pt x="241" y="103"/>
                  </a:cubicBezTo>
                  <a:cubicBezTo>
                    <a:pt x="239" y="99"/>
                    <a:pt x="237" y="95"/>
                    <a:pt x="237" y="95"/>
                  </a:cubicBezTo>
                  <a:cubicBezTo>
                    <a:pt x="226" y="73"/>
                    <a:pt x="226" y="73"/>
                    <a:pt x="226" y="73"/>
                  </a:cubicBezTo>
                  <a:cubicBezTo>
                    <a:pt x="219" y="64"/>
                    <a:pt x="219" y="64"/>
                    <a:pt x="219" y="64"/>
                  </a:cubicBezTo>
                  <a:cubicBezTo>
                    <a:pt x="219" y="64"/>
                    <a:pt x="231" y="37"/>
                    <a:pt x="201" y="47"/>
                  </a:cubicBezTo>
                  <a:cubicBezTo>
                    <a:pt x="201" y="47"/>
                    <a:pt x="177" y="69"/>
                    <a:pt x="175" y="44"/>
                  </a:cubicBezTo>
                  <a:cubicBezTo>
                    <a:pt x="175" y="44"/>
                    <a:pt x="176" y="39"/>
                    <a:pt x="167" y="34"/>
                  </a:cubicBezTo>
                  <a:cubicBezTo>
                    <a:pt x="159" y="29"/>
                    <a:pt x="159" y="20"/>
                    <a:pt x="159" y="20"/>
                  </a:cubicBezTo>
                  <a:cubicBezTo>
                    <a:pt x="159" y="20"/>
                    <a:pt x="161" y="13"/>
                    <a:pt x="148" y="18"/>
                  </a:cubicBezTo>
                  <a:cubicBezTo>
                    <a:pt x="136" y="23"/>
                    <a:pt x="125" y="17"/>
                    <a:pt x="125" y="17"/>
                  </a:cubicBezTo>
                  <a:cubicBezTo>
                    <a:pt x="108" y="19"/>
                    <a:pt x="108" y="19"/>
                    <a:pt x="108" y="19"/>
                  </a:cubicBezTo>
                  <a:cubicBezTo>
                    <a:pt x="108" y="19"/>
                    <a:pt x="100" y="0"/>
                    <a:pt x="91" y="9"/>
                  </a:cubicBezTo>
                  <a:cubicBezTo>
                    <a:pt x="91" y="9"/>
                    <a:pt x="82" y="19"/>
                    <a:pt x="77" y="12"/>
                  </a:cubicBezTo>
                  <a:cubicBezTo>
                    <a:pt x="77" y="12"/>
                    <a:pt x="63" y="30"/>
                    <a:pt x="72" y="54"/>
                  </a:cubicBezTo>
                  <a:cubicBezTo>
                    <a:pt x="81" y="77"/>
                    <a:pt x="55" y="66"/>
                    <a:pt x="51" y="59"/>
                  </a:cubicBezTo>
                  <a:cubicBezTo>
                    <a:pt x="41" y="57"/>
                    <a:pt x="41" y="57"/>
                    <a:pt x="41" y="57"/>
                  </a:cubicBezTo>
                  <a:cubicBezTo>
                    <a:pt x="38" y="54"/>
                    <a:pt x="38" y="54"/>
                    <a:pt x="38" y="54"/>
                  </a:cubicBezTo>
                  <a:cubicBezTo>
                    <a:pt x="38" y="54"/>
                    <a:pt x="38" y="52"/>
                    <a:pt x="38" y="49"/>
                  </a:cubicBezTo>
                  <a:cubicBezTo>
                    <a:pt x="37" y="49"/>
                    <a:pt x="37" y="49"/>
                    <a:pt x="37" y="49"/>
                  </a:cubicBezTo>
                  <a:cubicBezTo>
                    <a:pt x="37" y="49"/>
                    <a:pt x="22" y="58"/>
                    <a:pt x="31" y="69"/>
                  </a:cubicBezTo>
                  <a:cubicBezTo>
                    <a:pt x="41" y="79"/>
                    <a:pt x="41" y="95"/>
                    <a:pt x="41" y="95"/>
                  </a:cubicBezTo>
                  <a:cubicBezTo>
                    <a:pt x="41" y="95"/>
                    <a:pt x="52" y="119"/>
                    <a:pt x="36" y="117"/>
                  </a:cubicBezTo>
                  <a:cubicBezTo>
                    <a:pt x="32" y="121"/>
                    <a:pt x="32" y="121"/>
                    <a:pt x="32" y="121"/>
                  </a:cubicBezTo>
                  <a:cubicBezTo>
                    <a:pt x="32" y="121"/>
                    <a:pt x="28" y="132"/>
                    <a:pt x="20" y="132"/>
                  </a:cubicBezTo>
                  <a:cubicBezTo>
                    <a:pt x="20" y="132"/>
                    <a:pt x="23" y="153"/>
                    <a:pt x="15" y="166"/>
                  </a:cubicBezTo>
                  <a:cubicBezTo>
                    <a:pt x="8" y="179"/>
                    <a:pt x="0" y="186"/>
                    <a:pt x="15" y="190"/>
                  </a:cubicBezTo>
                  <a:cubicBezTo>
                    <a:pt x="29" y="195"/>
                    <a:pt x="22" y="208"/>
                    <a:pt x="22" y="208"/>
                  </a:cubicBezTo>
                  <a:cubicBezTo>
                    <a:pt x="22" y="208"/>
                    <a:pt x="22" y="243"/>
                    <a:pt x="32" y="247"/>
                  </a:cubicBezTo>
                  <a:cubicBezTo>
                    <a:pt x="33" y="247"/>
                    <a:pt x="33" y="247"/>
                    <a:pt x="33" y="247"/>
                  </a:cubicBezTo>
                  <a:cubicBezTo>
                    <a:pt x="44" y="231"/>
                    <a:pt x="57" y="225"/>
                    <a:pt x="57" y="225"/>
                  </a:cubicBezTo>
                  <a:cubicBezTo>
                    <a:pt x="63" y="225"/>
                    <a:pt x="73" y="225"/>
                    <a:pt x="73" y="217"/>
                  </a:cubicBezTo>
                  <a:cubicBezTo>
                    <a:pt x="73" y="209"/>
                    <a:pt x="82" y="205"/>
                    <a:pt x="84" y="205"/>
                  </a:cubicBezTo>
                  <a:cubicBezTo>
                    <a:pt x="86" y="204"/>
                    <a:pt x="102" y="202"/>
                    <a:pt x="112" y="203"/>
                  </a:cubicBezTo>
                  <a:cubicBezTo>
                    <a:pt x="121" y="204"/>
                    <a:pt x="129" y="205"/>
                    <a:pt x="129" y="205"/>
                  </a:cubicBezTo>
                  <a:cubicBezTo>
                    <a:pt x="135" y="199"/>
                    <a:pt x="135" y="199"/>
                    <a:pt x="135" y="199"/>
                  </a:cubicBezTo>
                  <a:cubicBezTo>
                    <a:pt x="151" y="173"/>
                    <a:pt x="180" y="180"/>
                    <a:pt x="180" y="180"/>
                  </a:cubicBezTo>
                  <a:cubicBezTo>
                    <a:pt x="179" y="168"/>
                    <a:pt x="185" y="163"/>
                    <a:pt x="185" y="163"/>
                  </a:cubicBezTo>
                  <a:cubicBezTo>
                    <a:pt x="203" y="154"/>
                    <a:pt x="224" y="120"/>
                    <a:pt x="224" y="120"/>
                  </a:cubicBezTo>
                  <a:cubicBezTo>
                    <a:pt x="234" y="117"/>
                    <a:pt x="240" y="104"/>
                    <a:pt x="240" y="104"/>
                  </a:cubicBez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94" name="heyuan">
              <a:hlinkClick r:id="" action="ppaction://macro?name=Slide2.heyuan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2638424" y="2946395"/>
              <a:ext cx="730250" cy="960436"/>
            </a:xfrm>
            <a:custGeom>
              <a:avLst/>
              <a:gdLst>
                <a:gd name="T0" fmla="*/ 181 w 211"/>
                <a:gd name="T1" fmla="*/ 237 h 264"/>
                <a:gd name="T2" fmla="*/ 189 w 211"/>
                <a:gd name="T3" fmla="*/ 225 h 264"/>
                <a:gd name="T4" fmla="*/ 191 w 211"/>
                <a:gd name="T5" fmla="*/ 221 h 264"/>
                <a:gd name="T6" fmla="*/ 191 w 211"/>
                <a:gd name="T7" fmla="*/ 221 h 264"/>
                <a:gd name="T8" fmla="*/ 181 w 211"/>
                <a:gd name="T9" fmla="*/ 182 h 264"/>
                <a:gd name="T10" fmla="*/ 174 w 211"/>
                <a:gd name="T11" fmla="*/ 164 h 264"/>
                <a:gd name="T12" fmla="*/ 174 w 211"/>
                <a:gd name="T13" fmla="*/ 140 h 264"/>
                <a:gd name="T14" fmla="*/ 179 w 211"/>
                <a:gd name="T15" fmla="*/ 106 h 264"/>
                <a:gd name="T16" fmla="*/ 191 w 211"/>
                <a:gd name="T17" fmla="*/ 95 h 264"/>
                <a:gd name="T18" fmla="*/ 195 w 211"/>
                <a:gd name="T19" fmla="*/ 91 h 264"/>
                <a:gd name="T20" fmla="*/ 200 w 211"/>
                <a:gd name="T21" fmla="*/ 69 h 264"/>
                <a:gd name="T22" fmla="*/ 190 w 211"/>
                <a:gd name="T23" fmla="*/ 43 h 264"/>
                <a:gd name="T24" fmla="*/ 196 w 211"/>
                <a:gd name="T25" fmla="*/ 23 h 264"/>
                <a:gd name="T26" fmla="*/ 196 w 211"/>
                <a:gd name="T27" fmla="*/ 21 h 264"/>
                <a:gd name="T28" fmla="*/ 146 w 211"/>
                <a:gd name="T29" fmla="*/ 18 h 264"/>
                <a:gd name="T30" fmla="*/ 127 w 211"/>
                <a:gd name="T31" fmla="*/ 20 h 264"/>
                <a:gd name="T32" fmla="*/ 99 w 211"/>
                <a:gd name="T33" fmla="*/ 39 h 264"/>
                <a:gd name="T34" fmla="*/ 92 w 211"/>
                <a:gd name="T35" fmla="*/ 37 h 264"/>
                <a:gd name="T36" fmla="*/ 76 w 211"/>
                <a:gd name="T37" fmla="*/ 41 h 264"/>
                <a:gd name="T38" fmla="*/ 49 w 211"/>
                <a:gd name="T39" fmla="*/ 48 h 264"/>
                <a:gd name="T40" fmla="*/ 31 w 211"/>
                <a:gd name="T41" fmla="*/ 49 h 264"/>
                <a:gd name="T42" fmla="*/ 31 w 211"/>
                <a:gd name="T43" fmla="*/ 49 h 264"/>
                <a:gd name="T44" fmla="*/ 18 w 211"/>
                <a:gd name="T45" fmla="*/ 73 h 264"/>
                <a:gd name="T46" fmla="*/ 19 w 211"/>
                <a:gd name="T47" fmla="*/ 103 h 264"/>
                <a:gd name="T48" fmla="*/ 39 w 211"/>
                <a:gd name="T49" fmla="*/ 96 h 264"/>
                <a:gd name="T50" fmla="*/ 55 w 211"/>
                <a:gd name="T51" fmla="*/ 98 h 264"/>
                <a:gd name="T52" fmla="*/ 36 w 211"/>
                <a:gd name="T53" fmla="*/ 115 h 264"/>
                <a:gd name="T54" fmla="*/ 24 w 211"/>
                <a:gd name="T55" fmla="*/ 127 h 264"/>
                <a:gd name="T56" fmla="*/ 38 w 211"/>
                <a:gd name="T57" fmla="*/ 176 h 264"/>
                <a:gd name="T58" fmla="*/ 55 w 211"/>
                <a:gd name="T59" fmla="*/ 191 h 264"/>
                <a:gd name="T60" fmla="*/ 59 w 211"/>
                <a:gd name="T61" fmla="*/ 195 h 264"/>
                <a:gd name="T62" fmla="*/ 67 w 211"/>
                <a:gd name="T63" fmla="*/ 212 h 264"/>
                <a:gd name="T64" fmla="*/ 71 w 211"/>
                <a:gd name="T65" fmla="*/ 220 h 264"/>
                <a:gd name="T66" fmla="*/ 86 w 211"/>
                <a:gd name="T67" fmla="*/ 238 h 264"/>
                <a:gd name="T68" fmla="*/ 90 w 211"/>
                <a:gd name="T69" fmla="*/ 250 h 264"/>
                <a:gd name="T70" fmla="*/ 101 w 211"/>
                <a:gd name="T71" fmla="*/ 247 h 264"/>
                <a:gd name="T72" fmla="*/ 103 w 211"/>
                <a:gd name="T73" fmla="*/ 242 h 264"/>
                <a:gd name="T74" fmla="*/ 106 w 211"/>
                <a:gd name="T75" fmla="*/ 238 h 264"/>
                <a:gd name="T76" fmla="*/ 106 w 211"/>
                <a:gd name="T77" fmla="*/ 229 h 264"/>
                <a:gd name="T78" fmla="*/ 125 w 211"/>
                <a:gd name="T79" fmla="*/ 227 h 264"/>
                <a:gd name="T80" fmla="*/ 147 w 211"/>
                <a:gd name="T81" fmla="*/ 224 h 264"/>
                <a:gd name="T82" fmla="*/ 153 w 211"/>
                <a:gd name="T83" fmla="*/ 223 h 264"/>
                <a:gd name="T84" fmla="*/ 157 w 211"/>
                <a:gd name="T85" fmla="*/ 222 h 264"/>
                <a:gd name="T86" fmla="*/ 161 w 211"/>
                <a:gd name="T87" fmla="*/ 222 h 264"/>
                <a:gd name="T88" fmla="*/ 165 w 211"/>
                <a:gd name="T89" fmla="*/ 228 h 264"/>
                <a:gd name="T90" fmla="*/ 180 w 211"/>
                <a:gd name="T91" fmla="*/ 236 h 264"/>
                <a:gd name="T92" fmla="*/ 181 w 211"/>
                <a:gd name="T93" fmla="*/ 237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11" h="264">
                  <a:moveTo>
                    <a:pt x="181" y="237"/>
                  </a:moveTo>
                  <a:cubicBezTo>
                    <a:pt x="184" y="233"/>
                    <a:pt x="187" y="229"/>
                    <a:pt x="189" y="225"/>
                  </a:cubicBezTo>
                  <a:cubicBezTo>
                    <a:pt x="190" y="223"/>
                    <a:pt x="190" y="223"/>
                    <a:pt x="191" y="221"/>
                  </a:cubicBezTo>
                  <a:cubicBezTo>
                    <a:pt x="191" y="221"/>
                    <a:pt x="191" y="221"/>
                    <a:pt x="191" y="221"/>
                  </a:cubicBezTo>
                  <a:cubicBezTo>
                    <a:pt x="181" y="217"/>
                    <a:pt x="181" y="182"/>
                    <a:pt x="181" y="182"/>
                  </a:cubicBezTo>
                  <a:cubicBezTo>
                    <a:pt x="181" y="182"/>
                    <a:pt x="188" y="169"/>
                    <a:pt x="174" y="164"/>
                  </a:cubicBezTo>
                  <a:cubicBezTo>
                    <a:pt x="159" y="160"/>
                    <a:pt x="167" y="153"/>
                    <a:pt x="174" y="140"/>
                  </a:cubicBezTo>
                  <a:cubicBezTo>
                    <a:pt x="182" y="127"/>
                    <a:pt x="179" y="106"/>
                    <a:pt x="179" y="106"/>
                  </a:cubicBezTo>
                  <a:cubicBezTo>
                    <a:pt x="187" y="106"/>
                    <a:pt x="191" y="95"/>
                    <a:pt x="191" y="95"/>
                  </a:cubicBezTo>
                  <a:cubicBezTo>
                    <a:pt x="195" y="91"/>
                    <a:pt x="195" y="91"/>
                    <a:pt x="195" y="91"/>
                  </a:cubicBezTo>
                  <a:cubicBezTo>
                    <a:pt x="211" y="93"/>
                    <a:pt x="200" y="69"/>
                    <a:pt x="200" y="69"/>
                  </a:cubicBezTo>
                  <a:cubicBezTo>
                    <a:pt x="200" y="69"/>
                    <a:pt x="200" y="53"/>
                    <a:pt x="190" y="43"/>
                  </a:cubicBezTo>
                  <a:cubicBezTo>
                    <a:pt x="181" y="32"/>
                    <a:pt x="196" y="23"/>
                    <a:pt x="196" y="23"/>
                  </a:cubicBezTo>
                  <a:cubicBezTo>
                    <a:pt x="196" y="21"/>
                    <a:pt x="196" y="21"/>
                    <a:pt x="196" y="21"/>
                  </a:cubicBezTo>
                  <a:cubicBezTo>
                    <a:pt x="194" y="12"/>
                    <a:pt x="184" y="0"/>
                    <a:pt x="146" y="18"/>
                  </a:cubicBezTo>
                  <a:cubicBezTo>
                    <a:pt x="127" y="20"/>
                    <a:pt x="127" y="20"/>
                    <a:pt x="127" y="20"/>
                  </a:cubicBezTo>
                  <a:cubicBezTo>
                    <a:pt x="127" y="20"/>
                    <a:pt x="108" y="24"/>
                    <a:pt x="99" y="39"/>
                  </a:cubicBezTo>
                  <a:cubicBezTo>
                    <a:pt x="92" y="37"/>
                    <a:pt x="92" y="37"/>
                    <a:pt x="92" y="37"/>
                  </a:cubicBezTo>
                  <a:cubicBezTo>
                    <a:pt x="92" y="37"/>
                    <a:pt x="81" y="33"/>
                    <a:pt x="76" y="41"/>
                  </a:cubicBezTo>
                  <a:cubicBezTo>
                    <a:pt x="76" y="41"/>
                    <a:pt x="65" y="38"/>
                    <a:pt x="49" y="48"/>
                  </a:cubicBezTo>
                  <a:cubicBezTo>
                    <a:pt x="49" y="48"/>
                    <a:pt x="39" y="52"/>
                    <a:pt x="31" y="49"/>
                  </a:cubicBezTo>
                  <a:cubicBezTo>
                    <a:pt x="31" y="49"/>
                    <a:pt x="31" y="49"/>
                    <a:pt x="31" y="49"/>
                  </a:cubicBezTo>
                  <a:cubicBezTo>
                    <a:pt x="31" y="49"/>
                    <a:pt x="37" y="66"/>
                    <a:pt x="18" y="73"/>
                  </a:cubicBezTo>
                  <a:cubicBezTo>
                    <a:pt x="0" y="80"/>
                    <a:pt x="11" y="98"/>
                    <a:pt x="19" y="103"/>
                  </a:cubicBezTo>
                  <a:cubicBezTo>
                    <a:pt x="28" y="107"/>
                    <a:pt x="36" y="107"/>
                    <a:pt x="39" y="96"/>
                  </a:cubicBezTo>
                  <a:cubicBezTo>
                    <a:pt x="39" y="96"/>
                    <a:pt x="62" y="84"/>
                    <a:pt x="55" y="98"/>
                  </a:cubicBezTo>
                  <a:cubicBezTo>
                    <a:pt x="48" y="112"/>
                    <a:pt x="36" y="115"/>
                    <a:pt x="36" y="115"/>
                  </a:cubicBezTo>
                  <a:cubicBezTo>
                    <a:pt x="36" y="115"/>
                    <a:pt x="25" y="113"/>
                    <a:pt x="24" y="127"/>
                  </a:cubicBezTo>
                  <a:cubicBezTo>
                    <a:pt x="22" y="141"/>
                    <a:pt x="19" y="170"/>
                    <a:pt x="38" y="176"/>
                  </a:cubicBezTo>
                  <a:cubicBezTo>
                    <a:pt x="56" y="182"/>
                    <a:pt x="50" y="181"/>
                    <a:pt x="55" y="191"/>
                  </a:cubicBezTo>
                  <a:cubicBezTo>
                    <a:pt x="59" y="195"/>
                    <a:pt x="59" y="195"/>
                    <a:pt x="59" y="195"/>
                  </a:cubicBezTo>
                  <a:cubicBezTo>
                    <a:pt x="59" y="195"/>
                    <a:pt x="79" y="191"/>
                    <a:pt x="67" y="212"/>
                  </a:cubicBezTo>
                  <a:cubicBezTo>
                    <a:pt x="67" y="212"/>
                    <a:pt x="54" y="220"/>
                    <a:pt x="71" y="220"/>
                  </a:cubicBezTo>
                  <a:cubicBezTo>
                    <a:pt x="71" y="220"/>
                    <a:pt x="82" y="228"/>
                    <a:pt x="86" y="238"/>
                  </a:cubicBezTo>
                  <a:cubicBezTo>
                    <a:pt x="90" y="248"/>
                    <a:pt x="90" y="250"/>
                    <a:pt x="90" y="250"/>
                  </a:cubicBezTo>
                  <a:cubicBezTo>
                    <a:pt x="90" y="250"/>
                    <a:pt x="99" y="264"/>
                    <a:pt x="101" y="247"/>
                  </a:cubicBezTo>
                  <a:cubicBezTo>
                    <a:pt x="103" y="242"/>
                    <a:pt x="103" y="242"/>
                    <a:pt x="103" y="242"/>
                  </a:cubicBezTo>
                  <a:cubicBezTo>
                    <a:pt x="106" y="238"/>
                    <a:pt x="106" y="238"/>
                    <a:pt x="106" y="238"/>
                  </a:cubicBezTo>
                  <a:cubicBezTo>
                    <a:pt x="106" y="229"/>
                    <a:pt x="106" y="229"/>
                    <a:pt x="106" y="229"/>
                  </a:cubicBezTo>
                  <a:cubicBezTo>
                    <a:pt x="125" y="227"/>
                    <a:pt x="125" y="227"/>
                    <a:pt x="125" y="227"/>
                  </a:cubicBezTo>
                  <a:cubicBezTo>
                    <a:pt x="125" y="227"/>
                    <a:pt x="133" y="218"/>
                    <a:pt x="147" y="224"/>
                  </a:cubicBezTo>
                  <a:cubicBezTo>
                    <a:pt x="153" y="223"/>
                    <a:pt x="153" y="223"/>
                    <a:pt x="153" y="223"/>
                  </a:cubicBezTo>
                  <a:cubicBezTo>
                    <a:pt x="157" y="222"/>
                    <a:pt x="157" y="222"/>
                    <a:pt x="157" y="222"/>
                  </a:cubicBezTo>
                  <a:cubicBezTo>
                    <a:pt x="161" y="222"/>
                    <a:pt x="161" y="222"/>
                    <a:pt x="161" y="222"/>
                  </a:cubicBezTo>
                  <a:cubicBezTo>
                    <a:pt x="165" y="228"/>
                    <a:pt x="165" y="228"/>
                    <a:pt x="165" y="228"/>
                  </a:cubicBezTo>
                  <a:cubicBezTo>
                    <a:pt x="180" y="236"/>
                    <a:pt x="180" y="236"/>
                    <a:pt x="180" y="236"/>
                  </a:cubicBezTo>
                  <a:lnTo>
                    <a:pt x="181" y="237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95" name="chaozhou">
              <a:hlinkClick r:id="" action="ppaction://macro?name=Slide2.chaozhou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3748087" y="3228970"/>
              <a:ext cx="484187" cy="509587"/>
            </a:xfrm>
            <a:custGeom>
              <a:avLst/>
              <a:gdLst>
                <a:gd name="T0" fmla="*/ 123 w 140"/>
                <a:gd name="T1" fmla="*/ 110 h 138"/>
                <a:gd name="T2" fmla="*/ 98 w 140"/>
                <a:gd name="T3" fmla="*/ 80 h 138"/>
                <a:gd name="T4" fmla="*/ 88 w 140"/>
                <a:gd name="T5" fmla="*/ 53 h 138"/>
                <a:gd name="T6" fmla="*/ 82 w 140"/>
                <a:gd name="T7" fmla="*/ 41 h 138"/>
                <a:gd name="T8" fmla="*/ 83 w 140"/>
                <a:gd name="T9" fmla="*/ 32 h 138"/>
                <a:gd name="T10" fmla="*/ 88 w 140"/>
                <a:gd name="T11" fmla="*/ 22 h 138"/>
                <a:gd name="T12" fmla="*/ 88 w 140"/>
                <a:gd name="T13" fmla="*/ 16 h 138"/>
                <a:gd name="T14" fmla="*/ 88 w 140"/>
                <a:gd name="T15" fmla="*/ 11 h 138"/>
                <a:gd name="T16" fmla="*/ 81 w 140"/>
                <a:gd name="T17" fmla="*/ 3 h 138"/>
                <a:gd name="T18" fmla="*/ 80 w 140"/>
                <a:gd name="T19" fmla="*/ 0 h 138"/>
                <a:gd name="T20" fmla="*/ 80 w 140"/>
                <a:gd name="T21" fmla="*/ 0 h 138"/>
                <a:gd name="T22" fmla="*/ 63 w 140"/>
                <a:gd name="T23" fmla="*/ 16 h 138"/>
                <a:gd name="T24" fmla="*/ 24 w 140"/>
                <a:gd name="T25" fmla="*/ 59 h 138"/>
                <a:gd name="T26" fmla="*/ 19 w 140"/>
                <a:gd name="T27" fmla="*/ 76 h 138"/>
                <a:gd name="T28" fmla="*/ 1 w 140"/>
                <a:gd name="T29" fmla="*/ 76 h 138"/>
                <a:gd name="T30" fmla="*/ 0 w 140"/>
                <a:gd name="T31" fmla="*/ 77 h 138"/>
                <a:gd name="T32" fmla="*/ 11 w 140"/>
                <a:gd name="T33" fmla="*/ 88 h 138"/>
                <a:gd name="T34" fmla="*/ 29 w 140"/>
                <a:gd name="T35" fmla="*/ 111 h 138"/>
                <a:gd name="T36" fmla="*/ 46 w 140"/>
                <a:gd name="T37" fmla="*/ 130 h 138"/>
                <a:gd name="T38" fmla="*/ 47 w 140"/>
                <a:gd name="T39" fmla="*/ 128 h 138"/>
                <a:gd name="T40" fmla="*/ 50 w 140"/>
                <a:gd name="T41" fmla="*/ 114 h 138"/>
                <a:gd name="T42" fmla="*/ 52 w 140"/>
                <a:gd name="T43" fmla="*/ 109 h 138"/>
                <a:gd name="T44" fmla="*/ 72 w 140"/>
                <a:gd name="T45" fmla="*/ 95 h 138"/>
                <a:gd name="T46" fmla="*/ 83 w 140"/>
                <a:gd name="T47" fmla="*/ 101 h 138"/>
                <a:gd name="T48" fmla="*/ 81 w 140"/>
                <a:gd name="T49" fmla="*/ 121 h 138"/>
                <a:gd name="T50" fmla="*/ 81 w 140"/>
                <a:gd name="T51" fmla="*/ 124 h 138"/>
                <a:gd name="T52" fmla="*/ 81 w 140"/>
                <a:gd name="T53" fmla="*/ 122 h 138"/>
                <a:gd name="T54" fmla="*/ 83 w 140"/>
                <a:gd name="T55" fmla="*/ 121 h 138"/>
                <a:gd name="T56" fmla="*/ 92 w 140"/>
                <a:gd name="T57" fmla="*/ 122 h 138"/>
                <a:gd name="T58" fmla="*/ 95 w 140"/>
                <a:gd name="T59" fmla="*/ 122 h 138"/>
                <a:gd name="T60" fmla="*/ 92 w 140"/>
                <a:gd name="T61" fmla="*/ 128 h 138"/>
                <a:gd name="T62" fmla="*/ 84 w 140"/>
                <a:gd name="T63" fmla="*/ 135 h 138"/>
                <a:gd name="T64" fmla="*/ 90 w 140"/>
                <a:gd name="T65" fmla="*/ 137 h 138"/>
                <a:gd name="T66" fmla="*/ 100 w 140"/>
                <a:gd name="T67" fmla="*/ 137 h 138"/>
                <a:gd name="T68" fmla="*/ 108 w 140"/>
                <a:gd name="T69" fmla="*/ 138 h 138"/>
                <a:gd name="T70" fmla="*/ 115 w 140"/>
                <a:gd name="T71" fmla="*/ 135 h 138"/>
                <a:gd name="T72" fmla="*/ 115 w 140"/>
                <a:gd name="T73" fmla="*/ 129 h 138"/>
                <a:gd name="T74" fmla="*/ 140 w 140"/>
                <a:gd name="T75" fmla="*/ 132 h 138"/>
                <a:gd name="T76" fmla="*/ 123 w 140"/>
                <a:gd name="T77" fmla="*/ 11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40" h="138">
                  <a:moveTo>
                    <a:pt x="123" y="110"/>
                  </a:moveTo>
                  <a:cubicBezTo>
                    <a:pt x="98" y="80"/>
                    <a:pt x="98" y="80"/>
                    <a:pt x="98" y="80"/>
                  </a:cubicBezTo>
                  <a:cubicBezTo>
                    <a:pt x="88" y="53"/>
                    <a:pt x="88" y="53"/>
                    <a:pt x="88" y="53"/>
                  </a:cubicBezTo>
                  <a:cubicBezTo>
                    <a:pt x="88" y="53"/>
                    <a:pt x="82" y="43"/>
                    <a:pt x="82" y="41"/>
                  </a:cubicBezTo>
                  <a:cubicBezTo>
                    <a:pt x="82" y="39"/>
                    <a:pt x="83" y="32"/>
                    <a:pt x="83" y="32"/>
                  </a:cubicBezTo>
                  <a:cubicBezTo>
                    <a:pt x="88" y="22"/>
                    <a:pt x="88" y="22"/>
                    <a:pt x="88" y="22"/>
                  </a:cubicBezTo>
                  <a:cubicBezTo>
                    <a:pt x="88" y="16"/>
                    <a:pt x="88" y="16"/>
                    <a:pt x="88" y="16"/>
                  </a:cubicBezTo>
                  <a:cubicBezTo>
                    <a:pt x="88" y="16"/>
                    <a:pt x="90" y="13"/>
                    <a:pt x="88" y="11"/>
                  </a:cubicBezTo>
                  <a:cubicBezTo>
                    <a:pt x="85" y="9"/>
                    <a:pt x="83" y="7"/>
                    <a:pt x="81" y="3"/>
                  </a:cubicBezTo>
                  <a:cubicBezTo>
                    <a:pt x="81" y="2"/>
                    <a:pt x="81" y="1"/>
                    <a:pt x="80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0" y="0"/>
                    <a:pt x="74" y="14"/>
                    <a:pt x="63" y="16"/>
                  </a:cubicBezTo>
                  <a:cubicBezTo>
                    <a:pt x="63" y="16"/>
                    <a:pt x="43" y="51"/>
                    <a:pt x="24" y="59"/>
                  </a:cubicBezTo>
                  <a:cubicBezTo>
                    <a:pt x="24" y="59"/>
                    <a:pt x="18" y="64"/>
                    <a:pt x="19" y="76"/>
                  </a:cubicBezTo>
                  <a:cubicBezTo>
                    <a:pt x="19" y="76"/>
                    <a:pt x="11" y="74"/>
                    <a:pt x="1" y="76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11" y="88"/>
                    <a:pt x="11" y="88"/>
                    <a:pt x="11" y="88"/>
                  </a:cubicBezTo>
                  <a:cubicBezTo>
                    <a:pt x="11" y="88"/>
                    <a:pt x="28" y="94"/>
                    <a:pt x="29" y="111"/>
                  </a:cubicBezTo>
                  <a:cubicBezTo>
                    <a:pt x="29" y="111"/>
                    <a:pt x="29" y="126"/>
                    <a:pt x="46" y="130"/>
                  </a:cubicBezTo>
                  <a:cubicBezTo>
                    <a:pt x="47" y="128"/>
                    <a:pt x="47" y="128"/>
                    <a:pt x="47" y="128"/>
                  </a:cubicBezTo>
                  <a:cubicBezTo>
                    <a:pt x="49" y="126"/>
                    <a:pt x="51" y="121"/>
                    <a:pt x="50" y="114"/>
                  </a:cubicBezTo>
                  <a:cubicBezTo>
                    <a:pt x="52" y="109"/>
                    <a:pt x="52" y="109"/>
                    <a:pt x="52" y="109"/>
                  </a:cubicBezTo>
                  <a:cubicBezTo>
                    <a:pt x="72" y="95"/>
                    <a:pt x="72" y="95"/>
                    <a:pt x="72" y="95"/>
                  </a:cubicBezTo>
                  <a:cubicBezTo>
                    <a:pt x="83" y="101"/>
                    <a:pt x="83" y="101"/>
                    <a:pt x="83" y="101"/>
                  </a:cubicBezTo>
                  <a:cubicBezTo>
                    <a:pt x="81" y="121"/>
                    <a:pt x="81" y="121"/>
                    <a:pt x="81" y="121"/>
                  </a:cubicBezTo>
                  <a:cubicBezTo>
                    <a:pt x="81" y="124"/>
                    <a:pt x="81" y="124"/>
                    <a:pt x="81" y="124"/>
                  </a:cubicBezTo>
                  <a:cubicBezTo>
                    <a:pt x="81" y="122"/>
                    <a:pt x="81" y="122"/>
                    <a:pt x="81" y="122"/>
                  </a:cubicBezTo>
                  <a:cubicBezTo>
                    <a:pt x="81" y="122"/>
                    <a:pt x="81" y="120"/>
                    <a:pt x="83" y="121"/>
                  </a:cubicBezTo>
                  <a:cubicBezTo>
                    <a:pt x="86" y="122"/>
                    <a:pt x="92" y="122"/>
                    <a:pt x="92" y="122"/>
                  </a:cubicBezTo>
                  <a:cubicBezTo>
                    <a:pt x="95" y="122"/>
                    <a:pt x="95" y="122"/>
                    <a:pt x="95" y="122"/>
                  </a:cubicBezTo>
                  <a:cubicBezTo>
                    <a:pt x="95" y="122"/>
                    <a:pt x="94" y="127"/>
                    <a:pt x="92" y="128"/>
                  </a:cubicBezTo>
                  <a:cubicBezTo>
                    <a:pt x="90" y="130"/>
                    <a:pt x="84" y="135"/>
                    <a:pt x="84" y="135"/>
                  </a:cubicBezTo>
                  <a:cubicBezTo>
                    <a:pt x="90" y="137"/>
                    <a:pt x="90" y="137"/>
                    <a:pt x="90" y="137"/>
                  </a:cubicBezTo>
                  <a:cubicBezTo>
                    <a:pt x="90" y="137"/>
                    <a:pt x="95" y="137"/>
                    <a:pt x="100" y="137"/>
                  </a:cubicBezTo>
                  <a:cubicBezTo>
                    <a:pt x="104" y="138"/>
                    <a:pt x="108" y="138"/>
                    <a:pt x="108" y="138"/>
                  </a:cubicBezTo>
                  <a:cubicBezTo>
                    <a:pt x="115" y="135"/>
                    <a:pt x="115" y="135"/>
                    <a:pt x="115" y="135"/>
                  </a:cubicBezTo>
                  <a:cubicBezTo>
                    <a:pt x="115" y="129"/>
                    <a:pt x="115" y="129"/>
                    <a:pt x="115" y="129"/>
                  </a:cubicBezTo>
                  <a:cubicBezTo>
                    <a:pt x="140" y="132"/>
                    <a:pt x="140" y="132"/>
                    <a:pt x="140" y="132"/>
                  </a:cubicBezTo>
                  <a:lnTo>
                    <a:pt x="123" y="11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96" name="jieyang">
              <a:hlinkClick r:id="" action="ppaction://macro?name=Slide2.jieyang" highlightClick="1"/>
              <a:hlinkHover r:id="" action="ppaction://noaction" highlightClick="1"/>
            </p:cNvPr>
            <p:cNvSpPr>
              <a:spLocks noEditPoints="1"/>
            </p:cNvSpPr>
            <p:nvPr/>
          </p:nvSpPr>
          <p:spPr bwMode="auto">
            <a:xfrm>
              <a:off x="3368674" y="3519482"/>
              <a:ext cx="669925" cy="501649"/>
            </a:xfrm>
            <a:custGeom>
              <a:avLst/>
              <a:gdLst>
                <a:gd name="T0" fmla="*/ 180 w 191"/>
                <a:gd name="T1" fmla="*/ 19 h 139"/>
                <a:gd name="T2" fmla="*/ 160 w 191"/>
                <a:gd name="T3" fmla="*/ 33 h 139"/>
                <a:gd name="T4" fmla="*/ 158 w 191"/>
                <a:gd name="T5" fmla="*/ 38 h 139"/>
                <a:gd name="T6" fmla="*/ 155 w 191"/>
                <a:gd name="T7" fmla="*/ 53 h 139"/>
                <a:gd name="T8" fmla="*/ 154 w 191"/>
                <a:gd name="T9" fmla="*/ 53 h 139"/>
                <a:gd name="T10" fmla="*/ 137 w 191"/>
                <a:gd name="T11" fmla="*/ 35 h 139"/>
                <a:gd name="T12" fmla="*/ 118 w 191"/>
                <a:gd name="T13" fmla="*/ 12 h 139"/>
                <a:gd name="T14" fmla="*/ 108 w 191"/>
                <a:gd name="T15" fmla="*/ 0 h 139"/>
                <a:gd name="T16" fmla="*/ 108 w 191"/>
                <a:gd name="T17" fmla="*/ 0 h 139"/>
                <a:gd name="T18" fmla="*/ 82 w 191"/>
                <a:gd name="T19" fmla="*/ 19 h 139"/>
                <a:gd name="T20" fmla="*/ 75 w 191"/>
                <a:gd name="T21" fmla="*/ 24 h 139"/>
                <a:gd name="T22" fmla="*/ 58 w 191"/>
                <a:gd name="T23" fmla="*/ 23 h 139"/>
                <a:gd name="T24" fmla="*/ 31 w 191"/>
                <a:gd name="T25" fmla="*/ 24 h 139"/>
                <a:gd name="T26" fmla="*/ 20 w 191"/>
                <a:gd name="T27" fmla="*/ 37 h 139"/>
                <a:gd name="T28" fmla="*/ 3 w 191"/>
                <a:gd name="T29" fmla="*/ 44 h 139"/>
                <a:gd name="T30" fmla="*/ 0 w 191"/>
                <a:gd name="T31" fmla="*/ 46 h 139"/>
                <a:gd name="T32" fmla="*/ 0 w 191"/>
                <a:gd name="T33" fmla="*/ 47 h 139"/>
                <a:gd name="T34" fmla="*/ 20 w 191"/>
                <a:gd name="T35" fmla="*/ 67 h 139"/>
                <a:gd name="T36" fmla="*/ 24 w 191"/>
                <a:gd name="T37" fmla="*/ 74 h 139"/>
                <a:gd name="T38" fmla="*/ 24 w 191"/>
                <a:gd name="T39" fmla="*/ 79 h 139"/>
                <a:gd name="T40" fmla="*/ 21 w 191"/>
                <a:gd name="T41" fmla="*/ 86 h 139"/>
                <a:gd name="T42" fmla="*/ 23 w 191"/>
                <a:gd name="T43" fmla="*/ 98 h 139"/>
                <a:gd name="T44" fmla="*/ 32 w 191"/>
                <a:gd name="T45" fmla="*/ 102 h 139"/>
                <a:gd name="T46" fmla="*/ 42 w 191"/>
                <a:gd name="T47" fmla="*/ 127 h 139"/>
                <a:gd name="T48" fmla="*/ 59 w 191"/>
                <a:gd name="T49" fmla="*/ 135 h 139"/>
                <a:gd name="T50" fmla="*/ 74 w 191"/>
                <a:gd name="T51" fmla="*/ 139 h 139"/>
                <a:gd name="T52" fmla="*/ 82 w 191"/>
                <a:gd name="T53" fmla="*/ 137 h 139"/>
                <a:gd name="T54" fmla="*/ 88 w 191"/>
                <a:gd name="T55" fmla="*/ 133 h 139"/>
                <a:gd name="T56" fmla="*/ 94 w 191"/>
                <a:gd name="T57" fmla="*/ 131 h 139"/>
                <a:gd name="T58" fmla="*/ 96 w 191"/>
                <a:gd name="T59" fmla="*/ 134 h 139"/>
                <a:gd name="T60" fmla="*/ 96 w 191"/>
                <a:gd name="T61" fmla="*/ 134 h 139"/>
                <a:gd name="T62" fmla="*/ 100 w 191"/>
                <a:gd name="T63" fmla="*/ 134 h 139"/>
                <a:gd name="T64" fmla="*/ 115 w 191"/>
                <a:gd name="T65" fmla="*/ 137 h 139"/>
                <a:gd name="T66" fmla="*/ 125 w 191"/>
                <a:gd name="T67" fmla="*/ 137 h 139"/>
                <a:gd name="T68" fmla="*/ 130 w 191"/>
                <a:gd name="T69" fmla="*/ 132 h 139"/>
                <a:gd name="T70" fmla="*/ 130 w 191"/>
                <a:gd name="T71" fmla="*/ 127 h 139"/>
                <a:gd name="T72" fmla="*/ 136 w 191"/>
                <a:gd name="T73" fmla="*/ 125 h 139"/>
                <a:gd name="T74" fmla="*/ 138 w 191"/>
                <a:gd name="T75" fmla="*/ 110 h 139"/>
                <a:gd name="T76" fmla="*/ 137 w 191"/>
                <a:gd name="T77" fmla="*/ 104 h 139"/>
                <a:gd name="T78" fmla="*/ 139 w 191"/>
                <a:gd name="T79" fmla="*/ 94 h 139"/>
                <a:gd name="T80" fmla="*/ 138 w 191"/>
                <a:gd name="T81" fmla="*/ 91 h 139"/>
                <a:gd name="T82" fmla="*/ 146 w 191"/>
                <a:gd name="T83" fmla="*/ 86 h 139"/>
                <a:gd name="T84" fmla="*/ 148 w 191"/>
                <a:gd name="T85" fmla="*/ 95 h 139"/>
                <a:gd name="T86" fmla="*/ 155 w 191"/>
                <a:gd name="T87" fmla="*/ 93 h 139"/>
                <a:gd name="T88" fmla="*/ 165 w 191"/>
                <a:gd name="T89" fmla="*/ 81 h 139"/>
                <a:gd name="T90" fmla="*/ 165 w 191"/>
                <a:gd name="T91" fmla="*/ 77 h 139"/>
                <a:gd name="T92" fmla="*/ 162 w 191"/>
                <a:gd name="T93" fmla="*/ 74 h 139"/>
                <a:gd name="T94" fmla="*/ 159 w 191"/>
                <a:gd name="T95" fmla="*/ 70 h 139"/>
                <a:gd name="T96" fmla="*/ 156 w 191"/>
                <a:gd name="T97" fmla="*/ 68 h 139"/>
                <a:gd name="T98" fmla="*/ 171 w 191"/>
                <a:gd name="T99" fmla="*/ 68 h 139"/>
                <a:gd name="T100" fmla="*/ 174 w 191"/>
                <a:gd name="T101" fmla="*/ 63 h 139"/>
                <a:gd name="T102" fmla="*/ 183 w 191"/>
                <a:gd name="T103" fmla="*/ 52 h 139"/>
                <a:gd name="T104" fmla="*/ 187 w 191"/>
                <a:gd name="T105" fmla="*/ 49 h 139"/>
                <a:gd name="T106" fmla="*/ 188 w 191"/>
                <a:gd name="T107" fmla="*/ 45 h 139"/>
                <a:gd name="T108" fmla="*/ 189 w 191"/>
                <a:gd name="T109" fmla="*/ 44 h 139"/>
                <a:gd name="T110" fmla="*/ 191 w 191"/>
                <a:gd name="T111" fmla="*/ 25 h 139"/>
                <a:gd name="T112" fmla="*/ 180 w 191"/>
                <a:gd name="T113" fmla="*/ 19 h 139"/>
                <a:gd name="T114" fmla="*/ 153 w 191"/>
                <a:gd name="T115" fmla="*/ 66 h 139"/>
                <a:gd name="T116" fmla="*/ 142 w 191"/>
                <a:gd name="T117" fmla="*/ 64 h 139"/>
                <a:gd name="T118" fmla="*/ 140 w 191"/>
                <a:gd name="T119" fmla="*/ 62 h 139"/>
                <a:gd name="T120" fmla="*/ 150 w 191"/>
                <a:gd name="T121" fmla="*/ 62 h 139"/>
                <a:gd name="T122" fmla="*/ 153 w 191"/>
                <a:gd name="T123" fmla="*/ 66 h 139"/>
                <a:gd name="T124" fmla="*/ 153 w 191"/>
                <a:gd name="T125" fmla="*/ 66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91" h="139">
                  <a:moveTo>
                    <a:pt x="180" y="19"/>
                  </a:moveTo>
                  <a:cubicBezTo>
                    <a:pt x="160" y="33"/>
                    <a:pt x="160" y="33"/>
                    <a:pt x="160" y="33"/>
                  </a:cubicBezTo>
                  <a:cubicBezTo>
                    <a:pt x="158" y="38"/>
                    <a:pt x="158" y="38"/>
                    <a:pt x="158" y="38"/>
                  </a:cubicBezTo>
                  <a:cubicBezTo>
                    <a:pt x="159" y="47"/>
                    <a:pt x="158" y="50"/>
                    <a:pt x="155" y="53"/>
                  </a:cubicBezTo>
                  <a:cubicBezTo>
                    <a:pt x="154" y="53"/>
                    <a:pt x="154" y="53"/>
                    <a:pt x="154" y="53"/>
                  </a:cubicBezTo>
                  <a:cubicBezTo>
                    <a:pt x="136" y="49"/>
                    <a:pt x="137" y="35"/>
                    <a:pt x="137" y="35"/>
                  </a:cubicBezTo>
                  <a:cubicBezTo>
                    <a:pt x="135" y="17"/>
                    <a:pt x="118" y="12"/>
                    <a:pt x="118" y="12"/>
                  </a:cubicBezTo>
                  <a:cubicBezTo>
                    <a:pt x="108" y="0"/>
                    <a:pt x="108" y="0"/>
                    <a:pt x="108" y="0"/>
                  </a:cubicBezTo>
                  <a:cubicBezTo>
                    <a:pt x="108" y="0"/>
                    <a:pt x="108" y="0"/>
                    <a:pt x="108" y="0"/>
                  </a:cubicBezTo>
                  <a:cubicBezTo>
                    <a:pt x="99" y="2"/>
                    <a:pt x="89" y="7"/>
                    <a:pt x="82" y="19"/>
                  </a:cubicBezTo>
                  <a:cubicBezTo>
                    <a:pt x="75" y="24"/>
                    <a:pt x="75" y="24"/>
                    <a:pt x="75" y="24"/>
                  </a:cubicBezTo>
                  <a:cubicBezTo>
                    <a:pt x="75" y="24"/>
                    <a:pt x="67" y="24"/>
                    <a:pt x="58" y="23"/>
                  </a:cubicBezTo>
                  <a:cubicBezTo>
                    <a:pt x="49" y="22"/>
                    <a:pt x="33" y="24"/>
                    <a:pt x="31" y="24"/>
                  </a:cubicBezTo>
                  <a:cubicBezTo>
                    <a:pt x="29" y="25"/>
                    <a:pt x="20" y="29"/>
                    <a:pt x="20" y="37"/>
                  </a:cubicBezTo>
                  <a:cubicBezTo>
                    <a:pt x="20" y="45"/>
                    <a:pt x="10" y="45"/>
                    <a:pt x="3" y="44"/>
                  </a:cubicBezTo>
                  <a:cubicBezTo>
                    <a:pt x="3" y="44"/>
                    <a:pt x="2" y="45"/>
                    <a:pt x="0" y="46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47"/>
                    <a:pt x="7" y="69"/>
                    <a:pt x="20" y="67"/>
                  </a:cubicBezTo>
                  <a:cubicBezTo>
                    <a:pt x="20" y="67"/>
                    <a:pt x="29" y="65"/>
                    <a:pt x="24" y="74"/>
                  </a:cubicBezTo>
                  <a:cubicBezTo>
                    <a:pt x="24" y="79"/>
                    <a:pt x="24" y="79"/>
                    <a:pt x="24" y="79"/>
                  </a:cubicBezTo>
                  <a:cubicBezTo>
                    <a:pt x="24" y="79"/>
                    <a:pt x="28" y="86"/>
                    <a:pt x="21" y="86"/>
                  </a:cubicBezTo>
                  <a:cubicBezTo>
                    <a:pt x="21" y="86"/>
                    <a:pt x="11" y="92"/>
                    <a:pt x="23" y="98"/>
                  </a:cubicBezTo>
                  <a:cubicBezTo>
                    <a:pt x="32" y="102"/>
                    <a:pt x="32" y="102"/>
                    <a:pt x="32" y="102"/>
                  </a:cubicBezTo>
                  <a:cubicBezTo>
                    <a:pt x="32" y="102"/>
                    <a:pt x="44" y="102"/>
                    <a:pt x="42" y="127"/>
                  </a:cubicBezTo>
                  <a:cubicBezTo>
                    <a:pt x="42" y="127"/>
                    <a:pt x="49" y="135"/>
                    <a:pt x="59" y="135"/>
                  </a:cubicBezTo>
                  <a:cubicBezTo>
                    <a:pt x="74" y="139"/>
                    <a:pt x="74" y="139"/>
                    <a:pt x="74" y="139"/>
                  </a:cubicBezTo>
                  <a:cubicBezTo>
                    <a:pt x="82" y="137"/>
                    <a:pt x="82" y="137"/>
                    <a:pt x="82" y="137"/>
                  </a:cubicBezTo>
                  <a:cubicBezTo>
                    <a:pt x="88" y="133"/>
                    <a:pt x="88" y="133"/>
                    <a:pt x="88" y="133"/>
                  </a:cubicBezTo>
                  <a:cubicBezTo>
                    <a:pt x="94" y="131"/>
                    <a:pt x="94" y="131"/>
                    <a:pt x="94" y="131"/>
                  </a:cubicBezTo>
                  <a:cubicBezTo>
                    <a:pt x="96" y="134"/>
                    <a:pt x="96" y="134"/>
                    <a:pt x="96" y="134"/>
                  </a:cubicBezTo>
                  <a:cubicBezTo>
                    <a:pt x="96" y="134"/>
                    <a:pt x="96" y="134"/>
                    <a:pt x="96" y="134"/>
                  </a:cubicBezTo>
                  <a:cubicBezTo>
                    <a:pt x="100" y="134"/>
                    <a:pt x="100" y="134"/>
                    <a:pt x="100" y="134"/>
                  </a:cubicBezTo>
                  <a:cubicBezTo>
                    <a:pt x="115" y="137"/>
                    <a:pt x="115" y="137"/>
                    <a:pt x="115" y="137"/>
                  </a:cubicBezTo>
                  <a:cubicBezTo>
                    <a:pt x="125" y="137"/>
                    <a:pt x="125" y="137"/>
                    <a:pt x="125" y="137"/>
                  </a:cubicBezTo>
                  <a:cubicBezTo>
                    <a:pt x="130" y="132"/>
                    <a:pt x="130" y="132"/>
                    <a:pt x="130" y="132"/>
                  </a:cubicBezTo>
                  <a:cubicBezTo>
                    <a:pt x="130" y="127"/>
                    <a:pt x="130" y="127"/>
                    <a:pt x="130" y="127"/>
                  </a:cubicBezTo>
                  <a:cubicBezTo>
                    <a:pt x="136" y="125"/>
                    <a:pt x="136" y="125"/>
                    <a:pt x="136" y="125"/>
                  </a:cubicBezTo>
                  <a:cubicBezTo>
                    <a:pt x="136" y="125"/>
                    <a:pt x="142" y="121"/>
                    <a:pt x="138" y="110"/>
                  </a:cubicBezTo>
                  <a:cubicBezTo>
                    <a:pt x="137" y="104"/>
                    <a:pt x="137" y="104"/>
                    <a:pt x="137" y="104"/>
                  </a:cubicBezTo>
                  <a:cubicBezTo>
                    <a:pt x="137" y="104"/>
                    <a:pt x="146" y="95"/>
                    <a:pt x="139" y="94"/>
                  </a:cubicBezTo>
                  <a:cubicBezTo>
                    <a:pt x="138" y="91"/>
                    <a:pt x="138" y="91"/>
                    <a:pt x="138" y="91"/>
                  </a:cubicBezTo>
                  <a:cubicBezTo>
                    <a:pt x="146" y="86"/>
                    <a:pt x="146" y="86"/>
                    <a:pt x="146" y="86"/>
                  </a:cubicBezTo>
                  <a:cubicBezTo>
                    <a:pt x="148" y="95"/>
                    <a:pt x="148" y="95"/>
                    <a:pt x="148" y="95"/>
                  </a:cubicBezTo>
                  <a:cubicBezTo>
                    <a:pt x="155" y="93"/>
                    <a:pt x="155" y="93"/>
                    <a:pt x="155" y="93"/>
                  </a:cubicBezTo>
                  <a:cubicBezTo>
                    <a:pt x="165" y="81"/>
                    <a:pt x="165" y="81"/>
                    <a:pt x="165" y="81"/>
                  </a:cubicBezTo>
                  <a:cubicBezTo>
                    <a:pt x="165" y="77"/>
                    <a:pt x="165" y="77"/>
                    <a:pt x="165" y="77"/>
                  </a:cubicBezTo>
                  <a:cubicBezTo>
                    <a:pt x="162" y="74"/>
                    <a:pt x="162" y="74"/>
                    <a:pt x="162" y="74"/>
                  </a:cubicBezTo>
                  <a:cubicBezTo>
                    <a:pt x="159" y="70"/>
                    <a:pt x="159" y="70"/>
                    <a:pt x="159" y="70"/>
                  </a:cubicBezTo>
                  <a:cubicBezTo>
                    <a:pt x="159" y="70"/>
                    <a:pt x="157" y="69"/>
                    <a:pt x="156" y="68"/>
                  </a:cubicBezTo>
                  <a:cubicBezTo>
                    <a:pt x="159" y="70"/>
                    <a:pt x="164" y="70"/>
                    <a:pt x="171" y="68"/>
                  </a:cubicBezTo>
                  <a:cubicBezTo>
                    <a:pt x="174" y="63"/>
                    <a:pt x="174" y="63"/>
                    <a:pt x="174" y="63"/>
                  </a:cubicBezTo>
                  <a:cubicBezTo>
                    <a:pt x="183" y="52"/>
                    <a:pt x="183" y="52"/>
                    <a:pt x="183" y="52"/>
                  </a:cubicBezTo>
                  <a:cubicBezTo>
                    <a:pt x="187" y="49"/>
                    <a:pt x="187" y="49"/>
                    <a:pt x="187" y="49"/>
                  </a:cubicBezTo>
                  <a:cubicBezTo>
                    <a:pt x="188" y="45"/>
                    <a:pt x="188" y="45"/>
                    <a:pt x="188" y="45"/>
                  </a:cubicBezTo>
                  <a:cubicBezTo>
                    <a:pt x="188" y="45"/>
                    <a:pt x="188" y="44"/>
                    <a:pt x="189" y="44"/>
                  </a:cubicBezTo>
                  <a:cubicBezTo>
                    <a:pt x="191" y="25"/>
                    <a:pt x="191" y="25"/>
                    <a:pt x="191" y="25"/>
                  </a:cubicBezTo>
                  <a:lnTo>
                    <a:pt x="180" y="19"/>
                  </a:lnTo>
                  <a:close/>
                  <a:moveTo>
                    <a:pt x="153" y="66"/>
                  </a:moveTo>
                  <a:cubicBezTo>
                    <a:pt x="151" y="66"/>
                    <a:pt x="142" y="64"/>
                    <a:pt x="142" y="64"/>
                  </a:cubicBezTo>
                  <a:cubicBezTo>
                    <a:pt x="140" y="62"/>
                    <a:pt x="140" y="62"/>
                    <a:pt x="140" y="62"/>
                  </a:cubicBezTo>
                  <a:cubicBezTo>
                    <a:pt x="150" y="62"/>
                    <a:pt x="150" y="62"/>
                    <a:pt x="150" y="62"/>
                  </a:cubicBezTo>
                  <a:cubicBezTo>
                    <a:pt x="150" y="62"/>
                    <a:pt x="151" y="64"/>
                    <a:pt x="153" y="66"/>
                  </a:cubicBezTo>
                  <a:cubicBezTo>
                    <a:pt x="153" y="66"/>
                    <a:pt x="153" y="66"/>
                    <a:pt x="153" y="66"/>
                  </a:cubicBez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97" name="shanwei">
              <a:hlinkClick r:id="" action="ppaction://macro?name=Slide2.shanwei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2973387" y="3686169"/>
              <a:ext cx="731837" cy="503237"/>
            </a:xfrm>
            <a:custGeom>
              <a:avLst/>
              <a:gdLst>
                <a:gd name="T0" fmla="*/ 211 w 211"/>
                <a:gd name="T1" fmla="*/ 88 h 138"/>
                <a:gd name="T2" fmla="*/ 208 w 211"/>
                <a:gd name="T3" fmla="*/ 85 h 138"/>
                <a:gd name="T4" fmla="*/ 203 w 211"/>
                <a:gd name="T5" fmla="*/ 87 h 138"/>
                <a:gd name="T6" fmla="*/ 197 w 211"/>
                <a:gd name="T7" fmla="*/ 91 h 138"/>
                <a:gd name="T8" fmla="*/ 189 w 211"/>
                <a:gd name="T9" fmla="*/ 93 h 138"/>
                <a:gd name="T10" fmla="*/ 173 w 211"/>
                <a:gd name="T11" fmla="*/ 89 h 138"/>
                <a:gd name="T12" fmla="*/ 157 w 211"/>
                <a:gd name="T13" fmla="*/ 81 h 138"/>
                <a:gd name="T14" fmla="*/ 147 w 211"/>
                <a:gd name="T15" fmla="*/ 56 h 138"/>
                <a:gd name="T16" fmla="*/ 138 w 211"/>
                <a:gd name="T17" fmla="*/ 52 h 138"/>
                <a:gd name="T18" fmla="*/ 136 w 211"/>
                <a:gd name="T19" fmla="*/ 40 h 138"/>
                <a:gd name="T20" fmla="*/ 139 w 211"/>
                <a:gd name="T21" fmla="*/ 33 h 138"/>
                <a:gd name="T22" fmla="*/ 138 w 211"/>
                <a:gd name="T23" fmla="*/ 28 h 138"/>
                <a:gd name="T24" fmla="*/ 134 w 211"/>
                <a:gd name="T25" fmla="*/ 21 h 138"/>
                <a:gd name="T26" fmla="*/ 114 w 211"/>
                <a:gd name="T27" fmla="*/ 0 h 138"/>
                <a:gd name="T28" fmla="*/ 114 w 211"/>
                <a:gd name="T29" fmla="*/ 1 h 138"/>
                <a:gd name="T30" fmla="*/ 91 w 211"/>
                <a:gd name="T31" fmla="*/ 24 h 138"/>
                <a:gd name="T32" fmla="*/ 56 w 211"/>
                <a:gd name="T33" fmla="*/ 70 h 138"/>
                <a:gd name="T34" fmla="*/ 19 w 211"/>
                <a:gd name="T35" fmla="*/ 88 h 138"/>
                <a:gd name="T36" fmla="*/ 16 w 211"/>
                <a:gd name="T37" fmla="*/ 114 h 138"/>
                <a:gd name="T38" fmla="*/ 26 w 211"/>
                <a:gd name="T39" fmla="*/ 127 h 138"/>
                <a:gd name="T40" fmla="*/ 27 w 211"/>
                <a:gd name="T41" fmla="*/ 127 h 138"/>
                <a:gd name="T42" fmla="*/ 29 w 211"/>
                <a:gd name="T43" fmla="*/ 120 h 138"/>
                <a:gd name="T44" fmla="*/ 31 w 211"/>
                <a:gd name="T45" fmla="*/ 117 h 138"/>
                <a:gd name="T46" fmla="*/ 44 w 211"/>
                <a:gd name="T47" fmla="*/ 119 h 138"/>
                <a:gd name="T48" fmla="*/ 50 w 211"/>
                <a:gd name="T49" fmla="*/ 113 h 138"/>
                <a:gd name="T50" fmla="*/ 69 w 211"/>
                <a:gd name="T51" fmla="*/ 107 h 138"/>
                <a:gd name="T52" fmla="*/ 69 w 211"/>
                <a:gd name="T53" fmla="*/ 110 h 138"/>
                <a:gd name="T54" fmla="*/ 60 w 211"/>
                <a:gd name="T55" fmla="*/ 117 h 138"/>
                <a:gd name="T56" fmla="*/ 60 w 211"/>
                <a:gd name="T57" fmla="*/ 120 h 138"/>
                <a:gd name="T58" fmla="*/ 75 w 211"/>
                <a:gd name="T59" fmla="*/ 134 h 138"/>
                <a:gd name="T60" fmla="*/ 105 w 211"/>
                <a:gd name="T61" fmla="*/ 138 h 138"/>
                <a:gd name="T62" fmla="*/ 104 w 211"/>
                <a:gd name="T63" fmla="*/ 125 h 138"/>
                <a:gd name="T64" fmla="*/ 102 w 211"/>
                <a:gd name="T65" fmla="*/ 122 h 138"/>
                <a:gd name="T66" fmla="*/ 129 w 211"/>
                <a:gd name="T67" fmla="*/ 99 h 138"/>
                <a:gd name="T68" fmla="*/ 129 w 211"/>
                <a:gd name="T69" fmla="*/ 108 h 138"/>
                <a:gd name="T70" fmla="*/ 144 w 211"/>
                <a:gd name="T71" fmla="*/ 125 h 138"/>
                <a:gd name="T72" fmla="*/ 158 w 211"/>
                <a:gd name="T73" fmla="*/ 118 h 138"/>
                <a:gd name="T74" fmla="*/ 173 w 211"/>
                <a:gd name="T75" fmla="*/ 111 h 138"/>
                <a:gd name="T76" fmla="*/ 179 w 211"/>
                <a:gd name="T77" fmla="*/ 99 h 138"/>
                <a:gd name="T78" fmla="*/ 178 w 211"/>
                <a:gd name="T79" fmla="*/ 96 h 138"/>
                <a:gd name="T80" fmla="*/ 180 w 211"/>
                <a:gd name="T81" fmla="*/ 96 h 138"/>
                <a:gd name="T82" fmla="*/ 187 w 211"/>
                <a:gd name="T83" fmla="*/ 97 h 138"/>
                <a:gd name="T84" fmla="*/ 191 w 211"/>
                <a:gd name="T85" fmla="*/ 98 h 138"/>
                <a:gd name="T86" fmla="*/ 190 w 211"/>
                <a:gd name="T87" fmla="*/ 101 h 138"/>
                <a:gd name="T88" fmla="*/ 192 w 211"/>
                <a:gd name="T89" fmla="*/ 109 h 138"/>
                <a:gd name="T90" fmla="*/ 211 w 211"/>
                <a:gd name="T91" fmla="*/ 8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11" h="138">
                  <a:moveTo>
                    <a:pt x="211" y="88"/>
                  </a:moveTo>
                  <a:cubicBezTo>
                    <a:pt x="208" y="85"/>
                    <a:pt x="208" y="85"/>
                    <a:pt x="208" y="85"/>
                  </a:cubicBezTo>
                  <a:cubicBezTo>
                    <a:pt x="203" y="87"/>
                    <a:pt x="203" y="87"/>
                    <a:pt x="203" y="87"/>
                  </a:cubicBezTo>
                  <a:cubicBezTo>
                    <a:pt x="197" y="91"/>
                    <a:pt x="197" y="91"/>
                    <a:pt x="197" y="91"/>
                  </a:cubicBezTo>
                  <a:cubicBezTo>
                    <a:pt x="189" y="93"/>
                    <a:pt x="189" y="93"/>
                    <a:pt x="189" y="93"/>
                  </a:cubicBezTo>
                  <a:cubicBezTo>
                    <a:pt x="173" y="89"/>
                    <a:pt x="173" y="89"/>
                    <a:pt x="173" y="89"/>
                  </a:cubicBezTo>
                  <a:cubicBezTo>
                    <a:pt x="164" y="89"/>
                    <a:pt x="157" y="81"/>
                    <a:pt x="157" y="81"/>
                  </a:cubicBezTo>
                  <a:cubicBezTo>
                    <a:pt x="159" y="56"/>
                    <a:pt x="147" y="56"/>
                    <a:pt x="147" y="56"/>
                  </a:cubicBezTo>
                  <a:cubicBezTo>
                    <a:pt x="138" y="52"/>
                    <a:pt x="138" y="52"/>
                    <a:pt x="138" y="52"/>
                  </a:cubicBezTo>
                  <a:cubicBezTo>
                    <a:pt x="126" y="46"/>
                    <a:pt x="136" y="40"/>
                    <a:pt x="136" y="40"/>
                  </a:cubicBezTo>
                  <a:cubicBezTo>
                    <a:pt x="143" y="40"/>
                    <a:pt x="139" y="33"/>
                    <a:pt x="139" y="33"/>
                  </a:cubicBezTo>
                  <a:cubicBezTo>
                    <a:pt x="138" y="28"/>
                    <a:pt x="138" y="28"/>
                    <a:pt x="138" y="28"/>
                  </a:cubicBezTo>
                  <a:cubicBezTo>
                    <a:pt x="144" y="19"/>
                    <a:pt x="134" y="21"/>
                    <a:pt x="134" y="21"/>
                  </a:cubicBezTo>
                  <a:cubicBezTo>
                    <a:pt x="122" y="23"/>
                    <a:pt x="114" y="0"/>
                    <a:pt x="114" y="0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08" y="4"/>
                    <a:pt x="99" y="11"/>
                    <a:pt x="91" y="24"/>
                  </a:cubicBezTo>
                  <a:cubicBezTo>
                    <a:pt x="79" y="44"/>
                    <a:pt x="56" y="70"/>
                    <a:pt x="56" y="70"/>
                  </a:cubicBezTo>
                  <a:cubicBezTo>
                    <a:pt x="56" y="70"/>
                    <a:pt x="41" y="81"/>
                    <a:pt x="19" y="88"/>
                  </a:cubicBezTo>
                  <a:cubicBezTo>
                    <a:pt x="19" y="88"/>
                    <a:pt x="0" y="91"/>
                    <a:pt x="16" y="114"/>
                  </a:cubicBezTo>
                  <a:cubicBezTo>
                    <a:pt x="26" y="127"/>
                    <a:pt x="26" y="127"/>
                    <a:pt x="26" y="127"/>
                  </a:cubicBezTo>
                  <a:cubicBezTo>
                    <a:pt x="27" y="127"/>
                    <a:pt x="27" y="127"/>
                    <a:pt x="27" y="127"/>
                  </a:cubicBezTo>
                  <a:cubicBezTo>
                    <a:pt x="28" y="125"/>
                    <a:pt x="28" y="123"/>
                    <a:pt x="29" y="120"/>
                  </a:cubicBezTo>
                  <a:cubicBezTo>
                    <a:pt x="31" y="117"/>
                    <a:pt x="31" y="117"/>
                    <a:pt x="31" y="117"/>
                  </a:cubicBezTo>
                  <a:cubicBezTo>
                    <a:pt x="44" y="119"/>
                    <a:pt x="44" y="119"/>
                    <a:pt x="44" y="119"/>
                  </a:cubicBezTo>
                  <a:cubicBezTo>
                    <a:pt x="44" y="119"/>
                    <a:pt x="50" y="125"/>
                    <a:pt x="50" y="113"/>
                  </a:cubicBezTo>
                  <a:cubicBezTo>
                    <a:pt x="50" y="113"/>
                    <a:pt x="62" y="113"/>
                    <a:pt x="69" y="107"/>
                  </a:cubicBezTo>
                  <a:cubicBezTo>
                    <a:pt x="69" y="110"/>
                    <a:pt x="69" y="110"/>
                    <a:pt x="69" y="110"/>
                  </a:cubicBezTo>
                  <a:cubicBezTo>
                    <a:pt x="69" y="110"/>
                    <a:pt x="65" y="116"/>
                    <a:pt x="60" y="117"/>
                  </a:cubicBezTo>
                  <a:cubicBezTo>
                    <a:pt x="60" y="120"/>
                    <a:pt x="60" y="120"/>
                    <a:pt x="60" y="120"/>
                  </a:cubicBezTo>
                  <a:cubicBezTo>
                    <a:pt x="60" y="120"/>
                    <a:pt x="76" y="114"/>
                    <a:pt x="75" y="134"/>
                  </a:cubicBezTo>
                  <a:cubicBezTo>
                    <a:pt x="75" y="134"/>
                    <a:pt x="96" y="135"/>
                    <a:pt x="105" y="138"/>
                  </a:cubicBezTo>
                  <a:cubicBezTo>
                    <a:pt x="105" y="138"/>
                    <a:pt x="118" y="137"/>
                    <a:pt x="104" y="125"/>
                  </a:cubicBezTo>
                  <a:cubicBezTo>
                    <a:pt x="102" y="122"/>
                    <a:pt x="102" y="122"/>
                    <a:pt x="102" y="122"/>
                  </a:cubicBezTo>
                  <a:cubicBezTo>
                    <a:pt x="102" y="122"/>
                    <a:pt x="132" y="85"/>
                    <a:pt x="129" y="99"/>
                  </a:cubicBezTo>
                  <a:cubicBezTo>
                    <a:pt x="129" y="99"/>
                    <a:pt x="119" y="106"/>
                    <a:pt x="129" y="108"/>
                  </a:cubicBezTo>
                  <a:cubicBezTo>
                    <a:pt x="140" y="110"/>
                    <a:pt x="146" y="116"/>
                    <a:pt x="144" y="125"/>
                  </a:cubicBezTo>
                  <a:cubicBezTo>
                    <a:pt x="158" y="118"/>
                    <a:pt x="158" y="118"/>
                    <a:pt x="158" y="118"/>
                  </a:cubicBezTo>
                  <a:cubicBezTo>
                    <a:pt x="173" y="111"/>
                    <a:pt x="173" y="111"/>
                    <a:pt x="173" y="111"/>
                  </a:cubicBezTo>
                  <a:cubicBezTo>
                    <a:pt x="173" y="111"/>
                    <a:pt x="190" y="106"/>
                    <a:pt x="179" y="99"/>
                  </a:cubicBezTo>
                  <a:cubicBezTo>
                    <a:pt x="178" y="96"/>
                    <a:pt x="178" y="96"/>
                    <a:pt x="178" y="96"/>
                  </a:cubicBezTo>
                  <a:cubicBezTo>
                    <a:pt x="180" y="96"/>
                    <a:pt x="180" y="96"/>
                    <a:pt x="180" y="96"/>
                  </a:cubicBezTo>
                  <a:cubicBezTo>
                    <a:pt x="187" y="97"/>
                    <a:pt x="187" y="97"/>
                    <a:pt x="187" y="97"/>
                  </a:cubicBezTo>
                  <a:cubicBezTo>
                    <a:pt x="191" y="98"/>
                    <a:pt x="191" y="98"/>
                    <a:pt x="191" y="98"/>
                  </a:cubicBezTo>
                  <a:cubicBezTo>
                    <a:pt x="190" y="101"/>
                    <a:pt x="190" y="101"/>
                    <a:pt x="190" y="101"/>
                  </a:cubicBezTo>
                  <a:cubicBezTo>
                    <a:pt x="190" y="101"/>
                    <a:pt x="181" y="112"/>
                    <a:pt x="192" y="109"/>
                  </a:cubicBezTo>
                  <a:cubicBezTo>
                    <a:pt x="211" y="88"/>
                    <a:pt x="211" y="88"/>
                    <a:pt x="211" y="88"/>
                  </a:cubicBez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98" name="Oval 40"/>
            <p:cNvSpPr>
              <a:spLocks noChangeArrowheads="1"/>
            </p:cNvSpPr>
            <p:nvPr/>
          </p:nvSpPr>
          <p:spPr bwMode="auto">
            <a:xfrm>
              <a:off x="3932237" y="3722682"/>
              <a:ext cx="26987" cy="25400"/>
            </a:xfrm>
            <a:prstGeom prst="ellipse">
              <a:avLst/>
            </a:prstGeom>
            <a:grpFill/>
            <a:ln w="9252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99" name="Oval 41"/>
            <p:cNvSpPr>
              <a:spLocks noChangeArrowheads="1"/>
            </p:cNvSpPr>
            <p:nvPr/>
          </p:nvSpPr>
          <p:spPr bwMode="auto">
            <a:xfrm>
              <a:off x="3916362" y="3705219"/>
              <a:ext cx="52387" cy="52388"/>
            </a:xfrm>
            <a:prstGeom prst="ellipse">
              <a:avLst/>
            </a:prstGeom>
            <a:grpFill/>
            <a:ln w="9252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00" name="Rectangle 47">
              <a:hlinkClick r:id="" action="ppaction://macro?name=Slide2.zhuhai" highlightClick="1"/>
              <a:hlinkHover r:id="" action="ppaction://noaction" highlightClick="1"/>
            </p:cNvPr>
            <p:cNvSpPr>
              <a:spLocks noChangeArrowheads="1"/>
            </p:cNvSpPr>
            <p:nvPr/>
          </p:nvSpPr>
          <p:spPr bwMode="auto">
            <a:xfrm>
              <a:off x="2276608" y="4422561"/>
              <a:ext cx="162089" cy="10483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9252" algn="ctr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buClrTx/>
                <a:buSzTx/>
                <a:buFontTx/>
                <a:buNone/>
              </a:pPr>
              <a:r>
                <a:rPr lang="zh-CN" altLang="en-US" sz="400" b="1" dirty="0">
                  <a:solidFill>
                    <a:schemeClr val="bg1">
                      <a:lumMod val="9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珠海</a:t>
              </a:r>
            </a:p>
          </p:txBody>
        </p:sp>
        <p:sp>
          <p:nvSpPr>
            <p:cNvPr id="101" name="Rectangle 48">
              <a:hlinkClick r:id="" action="ppaction://macro?name=Slide2.shanwei"/>
            </p:cNvPr>
            <p:cNvSpPr>
              <a:spLocks noChangeArrowheads="1"/>
            </p:cNvSpPr>
            <p:nvPr/>
          </p:nvSpPr>
          <p:spPr bwMode="auto">
            <a:xfrm>
              <a:off x="3200532" y="3902468"/>
              <a:ext cx="162089" cy="104830"/>
            </a:xfrm>
            <a:prstGeom prst="rect">
              <a:avLst/>
            </a:prstGeom>
            <a:grpFill/>
            <a:ln w="9252" algn="ctr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buClrTx/>
                <a:buSzTx/>
                <a:buFontTx/>
                <a:buNone/>
              </a:pPr>
              <a:r>
                <a:rPr lang="zh-CN" altLang="en-US" sz="400" b="1" dirty="0">
                  <a:solidFill>
                    <a:schemeClr val="bg1">
                      <a:lumMod val="9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汕尾</a:t>
              </a:r>
            </a:p>
          </p:txBody>
        </p:sp>
        <p:sp>
          <p:nvSpPr>
            <p:cNvPr id="102" name="Rectangle 49">
              <a:hlinkClick r:id="" action="ppaction://macro?name=Slide2.zhanjiang"/>
            </p:cNvPr>
            <p:cNvSpPr>
              <a:spLocks noChangeArrowheads="1"/>
            </p:cNvSpPr>
            <p:nvPr/>
          </p:nvSpPr>
          <p:spPr bwMode="auto">
            <a:xfrm>
              <a:off x="343031" y="4844251"/>
              <a:ext cx="162089" cy="104830"/>
            </a:xfrm>
            <a:prstGeom prst="rect">
              <a:avLst/>
            </a:prstGeom>
            <a:grpFill/>
            <a:ln w="9252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buClrTx/>
                <a:buSzTx/>
                <a:buFontTx/>
                <a:buNone/>
              </a:pPr>
              <a:r>
                <a:rPr lang="zh-CN" altLang="en-US" sz="400" b="1" dirty="0">
                  <a:solidFill>
                    <a:schemeClr val="bg1">
                      <a:lumMod val="9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湛江</a:t>
              </a:r>
            </a:p>
          </p:txBody>
        </p:sp>
        <p:sp>
          <p:nvSpPr>
            <p:cNvPr id="103" name="Rectangle 50">
              <a:hlinkClick r:id="" action="ppaction://macro?name=Slide2.maoming"/>
            </p:cNvPr>
            <p:cNvSpPr>
              <a:spLocks noChangeArrowheads="1"/>
            </p:cNvSpPr>
            <p:nvPr/>
          </p:nvSpPr>
          <p:spPr bwMode="auto">
            <a:xfrm>
              <a:off x="770070" y="4542623"/>
              <a:ext cx="162089" cy="104830"/>
            </a:xfrm>
            <a:prstGeom prst="rect">
              <a:avLst/>
            </a:prstGeom>
            <a:grpFill/>
            <a:ln w="9252" algn="ctr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buClrTx/>
                <a:buSzTx/>
                <a:buFontTx/>
                <a:buNone/>
              </a:pPr>
              <a:r>
                <a:rPr lang="zh-CN" altLang="en-US" sz="400" b="1" dirty="0">
                  <a:solidFill>
                    <a:schemeClr val="bg1">
                      <a:lumMod val="9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茂名</a:t>
              </a:r>
            </a:p>
          </p:txBody>
        </p:sp>
        <p:sp>
          <p:nvSpPr>
            <p:cNvPr id="104" name="Rectangle 51">
              <a:hlinkClick r:id="" action="ppaction://macro?name=Slide2.chaozhou"/>
            </p:cNvPr>
            <p:cNvSpPr>
              <a:spLocks noChangeArrowheads="1"/>
            </p:cNvSpPr>
            <p:nvPr/>
          </p:nvSpPr>
          <p:spPr bwMode="auto">
            <a:xfrm>
              <a:off x="3852995" y="3414311"/>
              <a:ext cx="162089" cy="104830"/>
            </a:xfrm>
            <a:prstGeom prst="rect">
              <a:avLst/>
            </a:prstGeom>
            <a:grpFill/>
            <a:ln w="9252" algn="ctr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buClrTx/>
                <a:buSzTx/>
                <a:buFontTx/>
                <a:buNone/>
              </a:pPr>
              <a:r>
                <a:rPr lang="zh-CN" altLang="en-US" sz="400" b="1" dirty="0">
                  <a:solidFill>
                    <a:schemeClr val="bg1">
                      <a:lumMod val="9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潮州</a:t>
              </a:r>
            </a:p>
          </p:txBody>
        </p:sp>
        <p:sp>
          <p:nvSpPr>
            <p:cNvPr id="105" name="Rectangle 52">
              <a:hlinkClick r:id="" action="ppaction://macro?name=Slide2.shaoguan"/>
            </p:cNvPr>
            <p:cNvSpPr>
              <a:spLocks noChangeArrowheads="1"/>
            </p:cNvSpPr>
            <p:nvPr/>
          </p:nvSpPr>
          <p:spPr bwMode="auto">
            <a:xfrm>
              <a:off x="2175008" y="2824953"/>
              <a:ext cx="162089" cy="104830"/>
            </a:xfrm>
            <a:prstGeom prst="rect">
              <a:avLst/>
            </a:prstGeom>
            <a:grpFill/>
            <a:ln w="9252" algn="ctr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buClrTx/>
                <a:buSzTx/>
                <a:buFontTx/>
                <a:buNone/>
              </a:pPr>
              <a:r>
                <a:rPr lang="zh-CN" altLang="en-US" sz="400" b="1" dirty="0">
                  <a:solidFill>
                    <a:schemeClr val="bg1">
                      <a:lumMod val="9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韶关</a:t>
              </a:r>
            </a:p>
          </p:txBody>
        </p:sp>
        <p:sp>
          <p:nvSpPr>
            <p:cNvPr id="106" name="Rectangle 54">
              <a:hlinkClick r:id="" action="ppaction://macro?name=Slide2.meizhou"/>
            </p:cNvPr>
            <p:cNvSpPr>
              <a:spLocks noChangeArrowheads="1"/>
            </p:cNvSpPr>
            <p:nvPr/>
          </p:nvSpPr>
          <p:spPr bwMode="auto">
            <a:xfrm>
              <a:off x="3491840" y="3064666"/>
              <a:ext cx="162089" cy="104830"/>
            </a:xfrm>
            <a:prstGeom prst="rect">
              <a:avLst/>
            </a:prstGeom>
            <a:grpFill/>
            <a:ln w="9252" algn="ctr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buClrTx/>
                <a:buSzTx/>
                <a:buFontTx/>
                <a:buNone/>
              </a:pPr>
              <a:r>
                <a:rPr lang="zh-CN" altLang="en-US" sz="400" b="1" dirty="0">
                  <a:solidFill>
                    <a:schemeClr val="bg1">
                      <a:lumMod val="9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梅州</a:t>
              </a:r>
            </a:p>
          </p:txBody>
        </p:sp>
        <p:sp>
          <p:nvSpPr>
            <p:cNvPr id="107" name="Rectangle 57">
              <a:hlinkClick r:id="" action="ppaction://macro?name=Slide2.shenzhen"/>
            </p:cNvPr>
            <p:cNvSpPr>
              <a:spLocks noChangeArrowheads="1"/>
            </p:cNvSpPr>
            <p:nvPr/>
          </p:nvSpPr>
          <p:spPr bwMode="auto">
            <a:xfrm>
              <a:off x="2497757" y="4146941"/>
              <a:ext cx="162089" cy="10483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9252" algn="ctr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buClrTx/>
                <a:buSzTx/>
                <a:buFontTx/>
                <a:buNone/>
              </a:pPr>
              <a:r>
                <a:rPr lang="zh-CN" altLang="en-US" sz="400" b="1" dirty="0">
                  <a:solidFill>
                    <a:schemeClr val="bg1">
                      <a:lumMod val="9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深圳</a:t>
              </a:r>
            </a:p>
          </p:txBody>
        </p:sp>
        <p:sp>
          <p:nvSpPr>
            <p:cNvPr id="108" name="zhaoqing">
              <a:hlinkClick r:id="" action="ppaction://macro?name=Slide2.zhaoqing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1201737" y="3203570"/>
              <a:ext cx="750887" cy="923923"/>
            </a:xfrm>
            <a:custGeom>
              <a:avLst/>
              <a:gdLst>
                <a:gd name="T0" fmla="*/ 206 w 215"/>
                <a:gd name="T1" fmla="*/ 127 h 252"/>
                <a:gd name="T2" fmla="*/ 205 w 215"/>
                <a:gd name="T3" fmla="*/ 121 h 252"/>
                <a:gd name="T4" fmla="*/ 195 w 215"/>
                <a:gd name="T5" fmla="*/ 108 h 252"/>
                <a:gd name="T6" fmla="*/ 192 w 215"/>
                <a:gd name="T7" fmla="*/ 101 h 252"/>
                <a:gd name="T8" fmla="*/ 187 w 215"/>
                <a:gd name="T9" fmla="*/ 87 h 252"/>
                <a:gd name="T10" fmla="*/ 162 w 215"/>
                <a:gd name="T11" fmla="*/ 60 h 252"/>
                <a:gd name="T12" fmla="*/ 160 w 215"/>
                <a:gd name="T13" fmla="*/ 42 h 252"/>
                <a:gd name="T14" fmla="*/ 154 w 215"/>
                <a:gd name="T15" fmla="*/ 24 h 252"/>
                <a:gd name="T16" fmla="*/ 146 w 215"/>
                <a:gd name="T17" fmla="*/ 7 h 252"/>
                <a:gd name="T18" fmla="*/ 133 w 215"/>
                <a:gd name="T19" fmla="*/ 0 h 252"/>
                <a:gd name="T20" fmla="*/ 124 w 215"/>
                <a:gd name="T21" fmla="*/ 25 h 252"/>
                <a:gd name="T22" fmla="*/ 112 w 215"/>
                <a:gd name="T23" fmla="*/ 24 h 252"/>
                <a:gd name="T24" fmla="*/ 93 w 215"/>
                <a:gd name="T25" fmla="*/ 27 h 252"/>
                <a:gd name="T26" fmla="*/ 84 w 215"/>
                <a:gd name="T27" fmla="*/ 18 h 252"/>
                <a:gd name="T28" fmla="*/ 77 w 215"/>
                <a:gd name="T29" fmla="*/ 41 h 252"/>
                <a:gd name="T30" fmla="*/ 71 w 215"/>
                <a:gd name="T31" fmla="*/ 67 h 252"/>
                <a:gd name="T32" fmla="*/ 42 w 215"/>
                <a:gd name="T33" fmla="*/ 88 h 252"/>
                <a:gd name="T34" fmla="*/ 39 w 215"/>
                <a:gd name="T35" fmla="*/ 107 h 252"/>
                <a:gd name="T36" fmla="*/ 37 w 215"/>
                <a:gd name="T37" fmla="*/ 110 h 252"/>
                <a:gd name="T38" fmla="*/ 24 w 215"/>
                <a:gd name="T39" fmla="*/ 115 h 252"/>
                <a:gd name="T40" fmla="*/ 0 w 215"/>
                <a:gd name="T41" fmla="*/ 165 h 252"/>
                <a:gd name="T42" fmla="*/ 13 w 215"/>
                <a:gd name="T43" fmla="*/ 166 h 252"/>
                <a:gd name="T44" fmla="*/ 19 w 215"/>
                <a:gd name="T45" fmla="*/ 173 h 252"/>
                <a:gd name="T46" fmla="*/ 39 w 215"/>
                <a:gd name="T47" fmla="*/ 188 h 252"/>
                <a:gd name="T48" fmla="*/ 69 w 215"/>
                <a:gd name="T49" fmla="*/ 190 h 252"/>
                <a:gd name="T50" fmla="*/ 93 w 215"/>
                <a:gd name="T51" fmla="*/ 202 h 252"/>
                <a:gd name="T52" fmla="*/ 122 w 215"/>
                <a:gd name="T53" fmla="*/ 197 h 252"/>
                <a:gd name="T54" fmla="*/ 125 w 215"/>
                <a:gd name="T55" fmla="*/ 208 h 252"/>
                <a:gd name="T56" fmla="*/ 127 w 215"/>
                <a:gd name="T57" fmla="*/ 234 h 252"/>
                <a:gd name="T58" fmla="*/ 141 w 215"/>
                <a:gd name="T59" fmla="*/ 251 h 252"/>
                <a:gd name="T60" fmla="*/ 161 w 215"/>
                <a:gd name="T61" fmla="*/ 249 h 252"/>
                <a:gd name="T62" fmla="*/ 175 w 215"/>
                <a:gd name="T63" fmla="*/ 233 h 252"/>
                <a:gd name="T64" fmla="*/ 194 w 215"/>
                <a:gd name="T65" fmla="*/ 225 h 252"/>
                <a:gd name="T66" fmla="*/ 201 w 215"/>
                <a:gd name="T67" fmla="*/ 186 h 252"/>
                <a:gd name="T68" fmla="*/ 202 w 215"/>
                <a:gd name="T69" fmla="*/ 158 h 252"/>
                <a:gd name="T70" fmla="*/ 201 w 215"/>
                <a:gd name="T71" fmla="*/ 150 h 252"/>
                <a:gd name="T72" fmla="*/ 206 w 215"/>
                <a:gd name="T73" fmla="*/ 127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15" h="252">
                  <a:moveTo>
                    <a:pt x="206" y="127"/>
                  </a:moveTo>
                  <a:cubicBezTo>
                    <a:pt x="205" y="121"/>
                    <a:pt x="205" y="121"/>
                    <a:pt x="205" y="121"/>
                  </a:cubicBezTo>
                  <a:cubicBezTo>
                    <a:pt x="205" y="121"/>
                    <a:pt x="208" y="110"/>
                    <a:pt x="195" y="108"/>
                  </a:cubicBezTo>
                  <a:cubicBezTo>
                    <a:pt x="192" y="101"/>
                    <a:pt x="192" y="101"/>
                    <a:pt x="192" y="101"/>
                  </a:cubicBezTo>
                  <a:cubicBezTo>
                    <a:pt x="187" y="87"/>
                    <a:pt x="187" y="87"/>
                    <a:pt x="187" y="87"/>
                  </a:cubicBezTo>
                  <a:cubicBezTo>
                    <a:pt x="187" y="87"/>
                    <a:pt x="201" y="67"/>
                    <a:pt x="162" y="60"/>
                  </a:cubicBezTo>
                  <a:cubicBezTo>
                    <a:pt x="162" y="60"/>
                    <a:pt x="172" y="49"/>
                    <a:pt x="160" y="42"/>
                  </a:cubicBezTo>
                  <a:cubicBezTo>
                    <a:pt x="160" y="42"/>
                    <a:pt x="152" y="33"/>
                    <a:pt x="154" y="24"/>
                  </a:cubicBezTo>
                  <a:cubicBezTo>
                    <a:pt x="157" y="16"/>
                    <a:pt x="155" y="15"/>
                    <a:pt x="146" y="7"/>
                  </a:cubicBezTo>
                  <a:cubicBezTo>
                    <a:pt x="137" y="0"/>
                    <a:pt x="133" y="0"/>
                    <a:pt x="133" y="0"/>
                  </a:cubicBezTo>
                  <a:cubicBezTo>
                    <a:pt x="124" y="25"/>
                    <a:pt x="124" y="25"/>
                    <a:pt x="124" y="25"/>
                  </a:cubicBezTo>
                  <a:cubicBezTo>
                    <a:pt x="112" y="24"/>
                    <a:pt x="112" y="24"/>
                    <a:pt x="112" y="24"/>
                  </a:cubicBezTo>
                  <a:cubicBezTo>
                    <a:pt x="112" y="24"/>
                    <a:pt x="103" y="22"/>
                    <a:pt x="93" y="27"/>
                  </a:cubicBezTo>
                  <a:cubicBezTo>
                    <a:pt x="84" y="18"/>
                    <a:pt x="84" y="18"/>
                    <a:pt x="84" y="18"/>
                  </a:cubicBezTo>
                  <a:cubicBezTo>
                    <a:pt x="76" y="23"/>
                    <a:pt x="72" y="29"/>
                    <a:pt x="77" y="41"/>
                  </a:cubicBezTo>
                  <a:cubicBezTo>
                    <a:pt x="85" y="58"/>
                    <a:pt x="81" y="66"/>
                    <a:pt x="71" y="67"/>
                  </a:cubicBezTo>
                  <a:cubicBezTo>
                    <a:pt x="71" y="67"/>
                    <a:pt x="74" y="92"/>
                    <a:pt x="42" y="88"/>
                  </a:cubicBezTo>
                  <a:cubicBezTo>
                    <a:pt x="39" y="107"/>
                    <a:pt x="39" y="107"/>
                    <a:pt x="39" y="107"/>
                  </a:cubicBezTo>
                  <a:cubicBezTo>
                    <a:pt x="37" y="110"/>
                    <a:pt x="37" y="110"/>
                    <a:pt x="37" y="110"/>
                  </a:cubicBezTo>
                  <a:cubicBezTo>
                    <a:pt x="24" y="115"/>
                    <a:pt x="24" y="115"/>
                    <a:pt x="24" y="115"/>
                  </a:cubicBezTo>
                  <a:cubicBezTo>
                    <a:pt x="24" y="115"/>
                    <a:pt x="3" y="130"/>
                    <a:pt x="0" y="165"/>
                  </a:cubicBezTo>
                  <a:cubicBezTo>
                    <a:pt x="1" y="166"/>
                    <a:pt x="6" y="171"/>
                    <a:pt x="13" y="166"/>
                  </a:cubicBezTo>
                  <a:cubicBezTo>
                    <a:pt x="13" y="166"/>
                    <a:pt x="19" y="164"/>
                    <a:pt x="19" y="173"/>
                  </a:cubicBezTo>
                  <a:cubicBezTo>
                    <a:pt x="19" y="183"/>
                    <a:pt x="29" y="186"/>
                    <a:pt x="39" y="188"/>
                  </a:cubicBezTo>
                  <a:cubicBezTo>
                    <a:pt x="50" y="190"/>
                    <a:pt x="63" y="190"/>
                    <a:pt x="69" y="190"/>
                  </a:cubicBezTo>
                  <a:cubicBezTo>
                    <a:pt x="75" y="190"/>
                    <a:pt x="93" y="202"/>
                    <a:pt x="93" y="202"/>
                  </a:cubicBezTo>
                  <a:cubicBezTo>
                    <a:pt x="93" y="202"/>
                    <a:pt x="116" y="203"/>
                    <a:pt x="122" y="197"/>
                  </a:cubicBezTo>
                  <a:cubicBezTo>
                    <a:pt x="122" y="197"/>
                    <a:pt x="129" y="194"/>
                    <a:pt x="125" y="208"/>
                  </a:cubicBezTo>
                  <a:cubicBezTo>
                    <a:pt x="121" y="222"/>
                    <a:pt x="127" y="234"/>
                    <a:pt x="127" y="234"/>
                  </a:cubicBezTo>
                  <a:cubicBezTo>
                    <a:pt x="127" y="234"/>
                    <a:pt x="134" y="251"/>
                    <a:pt x="141" y="251"/>
                  </a:cubicBezTo>
                  <a:cubicBezTo>
                    <a:pt x="148" y="252"/>
                    <a:pt x="161" y="249"/>
                    <a:pt x="161" y="249"/>
                  </a:cubicBezTo>
                  <a:cubicBezTo>
                    <a:pt x="175" y="233"/>
                    <a:pt x="175" y="233"/>
                    <a:pt x="175" y="233"/>
                  </a:cubicBezTo>
                  <a:cubicBezTo>
                    <a:pt x="175" y="233"/>
                    <a:pt x="188" y="227"/>
                    <a:pt x="194" y="225"/>
                  </a:cubicBezTo>
                  <a:cubicBezTo>
                    <a:pt x="199" y="222"/>
                    <a:pt x="214" y="205"/>
                    <a:pt x="201" y="186"/>
                  </a:cubicBezTo>
                  <a:cubicBezTo>
                    <a:pt x="201" y="186"/>
                    <a:pt x="209" y="171"/>
                    <a:pt x="202" y="158"/>
                  </a:cubicBezTo>
                  <a:cubicBezTo>
                    <a:pt x="201" y="150"/>
                    <a:pt x="201" y="150"/>
                    <a:pt x="201" y="150"/>
                  </a:cubicBezTo>
                  <a:cubicBezTo>
                    <a:pt x="201" y="150"/>
                    <a:pt x="215" y="142"/>
                    <a:pt x="206" y="127"/>
                  </a:cubicBez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09" name="Rectangle 60">
              <a:hlinkClick r:id="" action="ppaction://macro?name=Slide2.zhaoqing"/>
            </p:cNvPr>
            <p:cNvSpPr>
              <a:spLocks noChangeArrowheads="1"/>
            </p:cNvSpPr>
            <p:nvPr/>
          </p:nvSpPr>
          <p:spPr bwMode="auto">
            <a:xfrm>
              <a:off x="1438407" y="3634577"/>
              <a:ext cx="162089" cy="104830"/>
            </a:xfrm>
            <a:prstGeom prst="rect">
              <a:avLst/>
            </a:prstGeom>
            <a:grpFill/>
            <a:ln w="9252" algn="ctr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buClrTx/>
                <a:buSzTx/>
                <a:buFontTx/>
                <a:buNone/>
              </a:pPr>
              <a:r>
                <a:rPr lang="zh-CN" altLang="en-US" sz="400" b="1" dirty="0">
                  <a:solidFill>
                    <a:schemeClr val="bg1">
                      <a:lumMod val="9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肇庆</a:t>
              </a:r>
            </a:p>
          </p:txBody>
        </p:sp>
        <p:sp>
          <p:nvSpPr>
            <p:cNvPr id="110" name="foshan">
              <a:hlinkClick r:id="" action="ppaction://macro?name=Slide2.foshan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1660524" y="3686170"/>
              <a:ext cx="582613" cy="554037"/>
            </a:xfrm>
            <a:custGeom>
              <a:avLst/>
              <a:gdLst>
                <a:gd name="T0" fmla="*/ 124 w 167"/>
                <a:gd name="T1" fmla="*/ 138 h 154"/>
                <a:gd name="T2" fmla="*/ 106 w 167"/>
                <a:gd name="T3" fmla="*/ 115 h 154"/>
                <a:gd name="T4" fmla="*/ 76 w 167"/>
                <a:gd name="T5" fmla="*/ 113 h 154"/>
                <a:gd name="T6" fmla="*/ 64 w 167"/>
                <a:gd name="T7" fmla="*/ 121 h 154"/>
                <a:gd name="T8" fmla="*/ 44 w 167"/>
                <a:gd name="T9" fmla="*/ 132 h 154"/>
                <a:gd name="T10" fmla="*/ 34 w 167"/>
                <a:gd name="T11" fmla="*/ 137 h 154"/>
                <a:gd name="T12" fmla="*/ 21 w 167"/>
                <a:gd name="T13" fmla="*/ 136 h 154"/>
                <a:gd name="T14" fmla="*/ 8 w 167"/>
                <a:gd name="T15" fmla="*/ 121 h 154"/>
                <a:gd name="T16" fmla="*/ 9 w 167"/>
                <a:gd name="T17" fmla="*/ 121 h 154"/>
                <a:gd name="T18" fmla="*/ 29 w 167"/>
                <a:gd name="T19" fmla="*/ 118 h 154"/>
                <a:gd name="T20" fmla="*/ 43 w 167"/>
                <a:gd name="T21" fmla="*/ 102 h 154"/>
                <a:gd name="T22" fmla="*/ 61 w 167"/>
                <a:gd name="T23" fmla="*/ 94 h 154"/>
                <a:gd name="T24" fmla="*/ 69 w 167"/>
                <a:gd name="T25" fmla="*/ 55 h 154"/>
                <a:gd name="T26" fmla="*/ 70 w 167"/>
                <a:gd name="T27" fmla="*/ 27 h 154"/>
                <a:gd name="T28" fmla="*/ 69 w 167"/>
                <a:gd name="T29" fmla="*/ 19 h 154"/>
                <a:gd name="T30" fmla="*/ 76 w 167"/>
                <a:gd name="T31" fmla="*/ 0 h 154"/>
                <a:gd name="T32" fmla="*/ 76 w 167"/>
                <a:gd name="T33" fmla="*/ 0 h 154"/>
                <a:gd name="T34" fmla="*/ 99 w 167"/>
                <a:gd name="T35" fmla="*/ 17 h 154"/>
                <a:gd name="T36" fmla="*/ 104 w 167"/>
                <a:gd name="T37" fmla="*/ 22 h 154"/>
                <a:gd name="T38" fmla="*/ 111 w 167"/>
                <a:gd name="T39" fmla="*/ 39 h 154"/>
                <a:gd name="T40" fmla="*/ 130 w 167"/>
                <a:gd name="T41" fmla="*/ 42 h 154"/>
                <a:gd name="T42" fmla="*/ 132 w 167"/>
                <a:gd name="T43" fmla="*/ 71 h 154"/>
                <a:gd name="T44" fmla="*/ 145 w 167"/>
                <a:gd name="T45" fmla="*/ 90 h 154"/>
                <a:gd name="T46" fmla="*/ 164 w 167"/>
                <a:gd name="T47" fmla="*/ 122 h 154"/>
                <a:gd name="T48" fmla="*/ 167 w 167"/>
                <a:gd name="T49" fmla="*/ 125 h 154"/>
                <a:gd name="T50" fmla="*/ 167 w 167"/>
                <a:gd name="T51" fmla="*/ 125 h 154"/>
                <a:gd name="T52" fmla="*/ 124 w 167"/>
                <a:gd name="T53" fmla="*/ 138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7" h="154">
                  <a:moveTo>
                    <a:pt x="124" y="138"/>
                  </a:moveTo>
                  <a:cubicBezTo>
                    <a:pt x="106" y="115"/>
                    <a:pt x="106" y="115"/>
                    <a:pt x="106" y="115"/>
                  </a:cubicBezTo>
                  <a:cubicBezTo>
                    <a:pt x="106" y="115"/>
                    <a:pt x="80" y="110"/>
                    <a:pt x="76" y="113"/>
                  </a:cubicBezTo>
                  <a:cubicBezTo>
                    <a:pt x="71" y="117"/>
                    <a:pt x="64" y="121"/>
                    <a:pt x="64" y="121"/>
                  </a:cubicBezTo>
                  <a:cubicBezTo>
                    <a:pt x="47" y="120"/>
                    <a:pt x="44" y="132"/>
                    <a:pt x="44" y="132"/>
                  </a:cubicBezTo>
                  <a:cubicBezTo>
                    <a:pt x="38" y="154"/>
                    <a:pt x="34" y="137"/>
                    <a:pt x="34" y="137"/>
                  </a:cubicBezTo>
                  <a:cubicBezTo>
                    <a:pt x="29" y="126"/>
                    <a:pt x="21" y="136"/>
                    <a:pt x="21" y="136"/>
                  </a:cubicBezTo>
                  <a:cubicBezTo>
                    <a:pt x="0" y="149"/>
                    <a:pt x="8" y="121"/>
                    <a:pt x="8" y="121"/>
                  </a:cubicBezTo>
                  <a:cubicBezTo>
                    <a:pt x="9" y="121"/>
                    <a:pt x="9" y="121"/>
                    <a:pt x="9" y="121"/>
                  </a:cubicBezTo>
                  <a:cubicBezTo>
                    <a:pt x="16" y="121"/>
                    <a:pt x="29" y="118"/>
                    <a:pt x="29" y="118"/>
                  </a:cubicBezTo>
                  <a:cubicBezTo>
                    <a:pt x="43" y="102"/>
                    <a:pt x="43" y="102"/>
                    <a:pt x="43" y="102"/>
                  </a:cubicBezTo>
                  <a:cubicBezTo>
                    <a:pt x="43" y="102"/>
                    <a:pt x="56" y="96"/>
                    <a:pt x="61" y="94"/>
                  </a:cubicBezTo>
                  <a:cubicBezTo>
                    <a:pt x="67" y="91"/>
                    <a:pt x="82" y="74"/>
                    <a:pt x="69" y="55"/>
                  </a:cubicBezTo>
                  <a:cubicBezTo>
                    <a:pt x="69" y="55"/>
                    <a:pt x="77" y="40"/>
                    <a:pt x="70" y="27"/>
                  </a:cubicBezTo>
                  <a:cubicBezTo>
                    <a:pt x="69" y="19"/>
                    <a:pt x="69" y="19"/>
                    <a:pt x="69" y="19"/>
                  </a:cubicBezTo>
                  <a:cubicBezTo>
                    <a:pt x="69" y="19"/>
                    <a:pt x="81" y="13"/>
                    <a:pt x="76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99" y="17"/>
                    <a:pt x="99" y="17"/>
                    <a:pt x="99" y="17"/>
                  </a:cubicBezTo>
                  <a:cubicBezTo>
                    <a:pt x="104" y="22"/>
                    <a:pt x="104" y="22"/>
                    <a:pt x="104" y="22"/>
                  </a:cubicBezTo>
                  <a:cubicBezTo>
                    <a:pt x="104" y="22"/>
                    <a:pt x="107" y="51"/>
                    <a:pt x="111" y="39"/>
                  </a:cubicBezTo>
                  <a:cubicBezTo>
                    <a:pt x="119" y="20"/>
                    <a:pt x="130" y="42"/>
                    <a:pt x="130" y="42"/>
                  </a:cubicBezTo>
                  <a:cubicBezTo>
                    <a:pt x="132" y="71"/>
                    <a:pt x="132" y="71"/>
                    <a:pt x="132" y="71"/>
                  </a:cubicBezTo>
                  <a:cubicBezTo>
                    <a:pt x="140" y="81"/>
                    <a:pt x="145" y="90"/>
                    <a:pt x="145" y="90"/>
                  </a:cubicBezTo>
                  <a:cubicBezTo>
                    <a:pt x="145" y="114"/>
                    <a:pt x="164" y="122"/>
                    <a:pt x="164" y="122"/>
                  </a:cubicBezTo>
                  <a:cubicBezTo>
                    <a:pt x="167" y="125"/>
                    <a:pt x="167" y="125"/>
                    <a:pt x="167" y="125"/>
                  </a:cubicBezTo>
                  <a:cubicBezTo>
                    <a:pt x="167" y="125"/>
                    <a:pt x="167" y="125"/>
                    <a:pt x="167" y="125"/>
                  </a:cubicBezTo>
                  <a:cubicBezTo>
                    <a:pt x="167" y="125"/>
                    <a:pt x="132" y="128"/>
                    <a:pt x="124" y="138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11" name="未知">
              <a:hlinkClick r:id="" action="ppaction://macro?name=Slide2.未知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2092324" y="4144957"/>
              <a:ext cx="150813" cy="44450"/>
            </a:xfrm>
            <a:custGeom>
              <a:avLst/>
              <a:gdLst>
                <a:gd name="T0" fmla="*/ 43 w 43"/>
                <a:gd name="T1" fmla="*/ 0 h 12"/>
                <a:gd name="T2" fmla="*/ 0 w 43"/>
                <a:gd name="T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3" h="12">
                  <a:moveTo>
                    <a:pt x="43" y="0"/>
                  </a:moveTo>
                  <a:cubicBezTo>
                    <a:pt x="43" y="0"/>
                    <a:pt x="8" y="3"/>
                    <a:pt x="0" y="12"/>
                  </a:cubicBezTo>
                </a:path>
              </a:pathLst>
            </a:custGeom>
            <a:grpFill/>
            <a:ln w="19050" cap="flat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12" name="Rectangle 65">
              <a:hlinkClick r:id="" action="ppaction://macro?name=Slide2.qingyuan"/>
            </p:cNvPr>
            <p:cNvSpPr>
              <a:spLocks noChangeArrowheads="1"/>
            </p:cNvSpPr>
            <p:nvPr/>
          </p:nvSpPr>
          <p:spPr bwMode="auto">
            <a:xfrm>
              <a:off x="1965458" y="3307554"/>
              <a:ext cx="162089" cy="104830"/>
            </a:xfrm>
            <a:prstGeom prst="rect">
              <a:avLst/>
            </a:prstGeom>
            <a:grpFill/>
            <a:ln w="9252" algn="ctr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buClrTx/>
                <a:buSzTx/>
                <a:buFontTx/>
                <a:buNone/>
              </a:pPr>
              <a:r>
                <a:rPr lang="zh-CN" altLang="en-US" sz="400" b="1" dirty="0">
                  <a:solidFill>
                    <a:schemeClr val="bg1">
                      <a:lumMod val="9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清远</a:t>
              </a:r>
            </a:p>
          </p:txBody>
        </p:sp>
        <p:sp>
          <p:nvSpPr>
            <p:cNvPr id="113" name="zhongshan">
              <a:hlinkClick r:id="" action="ppaction://macro?name=Slide2.zhongshan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2092324" y="4144957"/>
              <a:ext cx="236538" cy="361949"/>
            </a:xfrm>
            <a:custGeom>
              <a:avLst/>
              <a:gdLst>
                <a:gd name="T0" fmla="*/ 51 w 67"/>
                <a:gd name="T1" fmla="*/ 13 h 99"/>
                <a:gd name="T2" fmla="*/ 53 w 67"/>
                <a:gd name="T3" fmla="*/ 10 h 99"/>
                <a:gd name="T4" fmla="*/ 56 w 67"/>
                <a:gd name="T5" fmla="*/ 12 h 99"/>
                <a:gd name="T6" fmla="*/ 43 w 67"/>
                <a:gd name="T7" fmla="*/ 0 h 99"/>
                <a:gd name="T8" fmla="*/ 0 w 67"/>
                <a:gd name="T9" fmla="*/ 12 h 99"/>
                <a:gd name="T10" fmla="*/ 0 w 67"/>
                <a:gd name="T11" fmla="*/ 13 h 99"/>
                <a:gd name="T12" fmla="*/ 8 w 67"/>
                <a:gd name="T13" fmla="*/ 34 h 99"/>
                <a:gd name="T14" fmla="*/ 15 w 67"/>
                <a:gd name="T15" fmla="*/ 58 h 99"/>
                <a:gd name="T16" fmla="*/ 15 w 67"/>
                <a:gd name="T17" fmla="*/ 58 h 99"/>
                <a:gd name="T18" fmla="*/ 24 w 67"/>
                <a:gd name="T19" fmla="*/ 64 h 99"/>
                <a:gd name="T20" fmla="*/ 47 w 67"/>
                <a:gd name="T21" fmla="*/ 75 h 99"/>
                <a:gd name="T22" fmla="*/ 65 w 67"/>
                <a:gd name="T23" fmla="*/ 51 h 99"/>
                <a:gd name="T24" fmla="*/ 65 w 67"/>
                <a:gd name="T25" fmla="*/ 50 h 99"/>
                <a:gd name="T26" fmla="*/ 51 w 67"/>
                <a:gd name="T27" fmla="*/ 13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7" h="99">
                  <a:moveTo>
                    <a:pt x="51" y="13"/>
                  </a:moveTo>
                  <a:cubicBezTo>
                    <a:pt x="53" y="10"/>
                    <a:pt x="53" y="10"/>
                    <a:pt x="53" y="10"/>
                  </a:cubicBezTo>
                  <a:cubicBezTo>
                    <a:pt x="56" y="12"/>
                    <a:pt x="56" y="12"/>
                    <a:pt x="56" y="12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0"/>
                    <a:pt x="8" y="3"/>
                    <a:pt x="0" y="12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8" y="34"/>
                    <a:pt x="8" y="34"/>
                    <a:pt x="8" y="34"/>
                  </a:cubicBezTo>
                  <a:cubicBezTo>
                    <a:pt x="8" y="34"/>
                    <a:pt x="17" y="50"/>
                    <a:pt x="15" y="58"/>
                  </a:cubicBezTo>
                  <a:cubicBezTo>
                    <a:pt x="15" y="58"/>
                    <a:pt x="15" y="58"/>
                    <a:pt x="15" y="58"/>
                  </a:cubicBezTo>
                  <a:cubicBezTo>
                    <a:pt x="18" y="58"/>
                    <a:pt x="22" y="60"/>
                    <a:pt x="24" y="64"/>
                  </a:cubicBezTo>
                  <a:cubicBezTo>
                    <a:pt x="30" y="75"/>
                    <a:pt x="40" y="99"/>
                    <a:pt x="47" y="75"/>
                  </a:cubicBezTo>
                  <a:cubicBezTo>
                    <a:pt x="54" y="52"/>
                    <a:pt x="63" y="51"/>
                    <a:pt x="65" y="51"/>
                  </a:cubicBezTo>
                  <a:cubicBezTo>
                    <a:pt x="65" y="51"/>
                    <a:pt x="65" y="51"/>
                    <a:pt x="65" y="50"/>
                  </a:cubicBezTo>
                  <a:cubicBezTo>
                    <a:pt x="67" y="42"/>
                    <a:pt x="66" y="29"/>
                    <a:pt x="51" y="13"/>
                  </a:cubicBez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14" name="yunfu">
              <a:hlinkClick r:id="" action="ppaction://macro?name=Slide2.yunfu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1042987" y="3809994"/>
              <a:ext cx="714375" cy="538162"/>
            </a:xfrm>
            <a:custGeom>
              <a:avLst/>
              <a:gdLst>
                <a:gd name="T0" fmla="*/ 202 w 206"/>
                <a:gd name="T1" fmla="*/ 104 h 149"/>
                <a:gd name="T2" fmla="*/ 200 w 206"/>
                <a:gd name="T3" fmla="*/ 104 h 149"/>
                <a:gd name="T4" fmla="*/ 188 w 206"/>
                <a:gd name="T5" fmla="*/ 88 h 149"/>
                <a:gd name="T6" fmla="*/ 188 w 206"/>
                <a:gd name="T7" fmla="*/ 88 h 149"/>
                <a:gd name="T8" fmla="*/ 175 w 206"/>
                <a:gd name="T9" fmla="*/ 70 h 149"/>
                <a:gd name="T10" fmla="*/ 172 w 206"/>
                <a:gd name="T11" fmla="*/ 44 h 149"/>
                <a:gd name="T12" fmla="*/ 169 w 206"/>
                <a:gd name="T13" fmla="*/ 33 h 149"/>
                <a:gd name="T14" fmla="*/ 141 w 206"/>
                <a:gd name="T15" fmla="*/ 38 h 149"/>
                <a:gd name="T16" fmla="*/ 117 w 206"/>
                <a:gd name="T17" fmla="*/ 27 h 149"/>
                <a:gd name="T18" fmla="*/ 87 w 206"/>
                <a:gd name="T19" fmla="*/ 25 h 149"/>
                <a:gd name="T20" fmla="*/ 66 w 206"/>
                <a:gd name="T21" fmla="*/ 10 h 149"/>
                <a:gd name="T22" fmla="*/ 60 w 206"/>
                <a:gd name="T23" fmla="*/ 2 h 149"/>
                <a:gd name="T24" fmla="*/ 47 w 206"/>
                <a:gd name="T25" fmla="*/ 1 h 149"/>
                <a:gd name="T26" fmla="*/ 47 w 206"/>
                <a:gd name="T27" fmla="*/ 1 h 149"/>
                <a:gd name="T28" fmla="*/ 52 w 206"/>
                <a:gd name="T29" fmla="*/ 43 h 149"/>
                <a:gd name="T30" fmla="*/ 52 w 206"/>
                <a:gd name="T31" fmla="*/ 46 h 149"/>
                <a:gd name="T32" fmla="*/ 31 w 206"/>
                <a:gd name="T33" fmla="*/ 76 h 149"/>
                <a:gd name="T34" fmla="*/ 0 w 206"/>
                <a:gd name="T35" fmla="*/ 90 h 149"/>
                <a:gd name="T36" fmla="*/ 0 w 206"/>
                <a:gd name="T37" fmla="*/ 103 h 149"/>
                <a:gd name="T38" fmla="*/ 1 w 206"/>
                <a:gd name="T39" fmla="*/ 104 h 149"/>
                <a:gd name="T40" fmla="*/ 24 w 206"/>
                <a:gd name="T41" fmla="*/ 116 h 149"/>
                <a:gd name="T42" fmla="*/ 25 w 206"/>
                <a:gd name="T43" fmla="*/ 123 h 149"/>
                <a:gd name="T44" fmla="*/ 35 w 206"/>
                <a:gd name="T45" fmla="*/ 130 h 149"/>
                <a:gd name="T46" fmla="*/ 42 w 206"/>
                <a:gd name="T47" fmla="*/ 137 h 149"/>
                <a:gd name="T48" fmla="*/ 53 w 206"/>
                <a:gd name="T49" fmla="*/ 135 h 149"/>
                <a:gd name="T50" fmla="*/ 80 w 206"/>
                <a:gd name="T51" fmla="*/ 130 h 149"/>
                <a:gd name="T52" fmla="*/ 81 w 206"/>
                <a:gd name="T53" fmla="*/ 130 h 149"/>
                <a:gd name="T54" fmla="*/ 99 w 206"/>
                <a:gd name="T55" fmla="*/ 110 h 149"/>
                <a:gd name="T56" fmla="*/ 106 w 206"/>
                <a:gd name="T57" fmla="*/ 107 h 149"/>
                <a:gd name="T58" fmla="*/ 119 w 206"/>
                <a:gd name="T59" fmla="*/ 116 h 149"/>
                <a:gd name="T60" fmla="*/ 130 w 206"/>
                <a:gd name="T61" fmla="*/ 121 h 149"/>
                <a:gd name="T62" fmla="*/ 158 w 206"/>
                <a:gd name="T63" fmla="*/ 147 h 149"/>
                <a:gd name="T64" fmla="*/ 170 w 206"/>
                <a:gd name="T65" fmla="*/ 130 h 149"/>
                <a:gd name="T66" fmla="*/ 187 w 206"/>
                <a:gd name="T67" fmla="*/ 117 h 149"/>
                <a:gd name="T68" fmla="*/ 199 w 206"/>
                <a:gd name="T69" fmla="*/ 119 h 149"/>
                <a:gd name="T70" fmla="*/ 202 w 206"/>
                <a:gd name="T71" fmla="*/ 104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06" h="149">
                  <a:moveTo>
                    <a:pt x="202" y="104"/>
                  </a:moveTo>
                  <a:cubicBezTo>
                    <a:pt x="200" y="104"/>
                    <a:pt x="200" y="104"/>
                    <a:pt x="200" y="104"/>
                  </a:cubicBezTo>
                  <a:cubicBezTo>
                    <a:pt x="180" y="116"/>
                    <a:pt x="188" y="88"/>
                    <a:pt x="188" y="88"/>
                  </a:cubicBezTo>
                  <a:cubicBezTo>
                    <a:pt x="188" y="88"/>
                    <a:pt x="188" y="88"/>
                    <a:pt x="188" y="88"/>
                  </a:cubicBezTo>
                  <a:cubicBezTo>
                    <a:pt x="181" y="87"/>
                    <a:pt x="175" y="70"/>
                    <a:pt x="175" y="70"/>
                  </a:cubicBezTo>
                  <a:cubicBezTo>
                    <a:pt x="175" y="70"/>
                    <a:pt x="168" y="59"/>
                    <a:pt x="172" y="44"/>
                  </a:cubicBezTo>
                  <a:cubicBezTo>
                    <a:pt x="176" y="30"/>
                    <a:pt x="169" y="33"/>
                    <a:pt x="169" y="33"/>
                  </a:cubicBezTo>
                  <a:cubicBezTo>
                    <a:pt x="163" y="40"/>
                    <a:pt x="141" y="38"/>
                    <a:pt x="141" y="38"/>
                  </a:cubicBezTo>
                  <a:cubicBezTo>
                    <a:pt x="141" y="38"/>
                    <a:pt x="122" y="27"/>
                    <a:pt x="117" y="27"/>
                  </a:cubicBezTo>
                  <a:cubicBezTo>
                    <a:pt x="111" y="27"/>
                    <a:pt x="97" y="27"/>
                    <a:pt x="87" y="25"/>
                  </a:cubicBezTo>
                  <a:cubicBezTo>
                    <a:pt x="76" y="22"/>
                    <a:pt x="66" y="19"/>
                    <a:pt x="66" y="10"/>
                  </a:cubicBezTo>
                  <a:cubicBezTo>
                    <a:pt x="66" y="0"/>
                    <a:pt x="60" y="2"/>
                    <a:pt x="60" y="2"/>
                  </a:cubicBezTo>
                  <a:cubicBezTo>
                    <a:pt x="53" y="8"/>
                    <a:pt x="47" y="1"/>
                    <a:pt x="47" y="1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46" y="13"/>
                    <a:pt x="47" y="27"/>
                    <a:pt x="52" y="43"/>
                  </a:cubicBezTo>
                  <a:cubicBezTo>
                    <a:pt x="52" y="46"/>
                    <a:pt x="52" y="46"/>
                    <a:pt x="52" y="46"/>
                  </a:cubicBezTo>
                  <a:cubicBezTo>
                    <a:pt x="31" y="76"/>
                    <a:pt x="31" y="76"/>
                    <a:pt x="31" y="76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1" y="104"/>
                    <a:pt x="1" y="104"/>
                    <a:pt x="1" y="104"/>
                  </a:cubicBezTo>
                  <a:cubicBezTo>
                    <a:pt x="1" y="104"/>
                    <a:pt x="11" y="119"/>
                    <a:pt x="24" y="116"/>
                  </a:cubicBezTo>
                  <a:cubicBezTo>
                    <a:pt x="24" y="116"/>
                    <a:pt x="33" y="115"/>
                    <a:pt x="25" y="123"/>
                  </a:cubicBezTo>
                  <a:cubicBezTo>
                    <a:pt x="17" y="131"/>
                    <a:pt x="24" y="133"/>
                    <a:pt x="35" y="130"/>
                  </a:cubicBezTo>
                  <a:cubicBezTo>
                    <a:pt x="35" y="130"/>
                    <a:pt x="39" y="130"/>
                    <a:pt x="42" y="137"/>
                  </a:cubicBezTo>
                  <a:cubicBezTo>
                    <a:pt x="45" y="144"/>
                    <a:pt x="46" y="142"/>
                    <a:pt x="53" y="135"/>
                  </a:cubicBezTo>
                  <a:cubicBezTo>
                    <a:pt x="60" y="129"/>
                    <a:pt x="75" y="128"/>
                    <a:pt x="80" y="130"/>
                  </a:cubicBezTo>
                  <a:cubicBezTo>
                    <a:pt x="81" y="130"/>
                    <a:pt x="81" y="130"/>
                    <a:pt x="81" y="130"/>
                  </a:cubicBezTo>
                  <a:cubicBezTo>
                    <a:pt x="81" y="130"/>
                    <a:pt x="95" y="113"/>
                    <a:pt x="99" y="110"/>
                  </a:cubicBezTo>
                  <a:cubicBezTo>
                    <a:pt x="102" y="106"/>
                    <a:pt x="106" y="107"/>
                    <a:pt x="106" y="107"/>
                  </a:cubicBezTo>
                  <a:cubicBezTo>
                    <a:pt x="103" y="119"/>
                    <a:pt x="108" y="123"/>
                    <a:pt x="119" y="116"/>
                  </a:cubicBezTo>
                  <a:cubicBezTo>
                    <a:pt x="130" y="109"/>
                    <a:pt x="130" y="121"/>
                    <a:pt x="130" y="121"/>
                  </a:cubicBezTo>
                  <a:cubicBezTo>
                    <a:pt x="133" y="149"/>
                    <a:pt x="158" y="147"/>
                    <a:pt x="158" y="147"/>
                  </a:cubicBezTo>
                  <a:cubicBezTo>
                    <a:pt x="163" y="143"/>
                    <a:pt x="168" y="138"/>
                    <a:pt x="170" y="130"/>
                  </a:cubicBezTo>
                  <a:cubicBezTo>
                    <a:pt x="187" y="117"/>
                    <a:pt x="187" y="117"/>
                    <a:pt x="187" y="117"/>
                  </a:cubicBezTo>
                  <a:cubicBezTo>
                    <a:pt x="187" y="117"/>
                    <a:pt x="191" y="115"/>
                    <a:pt x="199" y="119"/>
                  </a:cubicBezTo>
                  <a:cubicBezTo>
                    <a:pt x="206" y="121"/>
                    <a:pt x="202" y="107"/>
                    <a:pt x="202" y="104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15" name="Rectangle 71">
              <a:hlinkClick r:id="" action="ppaction://macro?name=Slide2.yunfu"/>
            </p:cNvPr>
            <p:cNvSpPr>
              <a:spLocks noChangeArrowheads="1"/>
            </p:cNvSpPr>
            <p:nvPr/>
          </p:nvSpPr>
          <p:spPr bwMode="auto">
            <a:xfrm>
              <a:off x="1238382" y="3961600"/>
              <a:ext cx="162089" cy="10483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9252" algn="ctr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buClrTx/>
                <a:buSzTx/>
                <a:buFontTx/>
                <a:buNone/>
              </a:pPr>
              <a:r>
                <a:rPr lang="zh-CN" altLang="en-US" sz="400" b="1">
                  <a:solidFill>
                    <a:schemeClr val="bg1">
                      <a:lumMod val="9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云浮</a:t>
              </a:r>
            </a:p>
          </p:txBody>
        </p:sp>
        <p:sp>
          <p:nvSpPr>
            <p:cNvPr id="116" name="Rectangle 73">
              <a:hlinkClick r:id="" action="ppaction://macro?name=Slide2.yangjiang"/>
            </p:cNvPr>
            <p:cNvSpPr>
              <a:spLocks noChangeArrowheads="1"/>
            </p:cNvSpPr>
            <p:nvPr/>
          </p:nvSpPr>
          <p:spPr bwMode="auto">
            <a:xfrm>
              <a:off x="1235207" y="4461666"/>
              <a:ext cx="162089" cy="104830"/>
            </a:xfrm>
            <a:prstGeom prst="rect">
              <a:avLst/>
            </a:prstGeom>
            <a:grpFill/>
            <a:ln w="9252" algn="ctr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buClrTx/>
                <a:buSzTx/>
                <a:buFontTx/>
                <a:buNone/>
              </a:pPr>
              <a:r>
                <a:rPr lang="zh-CN" altLang="en-US" sz="400" b="1">
                  <a:solidFill>
                    <a:schemeClr val="bg1">
                      <a:lumMod val="9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阳江</a:t>
              </a:r>
            </a:p>
          </p:txBody>
        </p:sp>
        <p:sp>
          <p:nvSpPr>
            <p:cNvPr id="117" name="jiangmen">
              <a:hlinkClick r:id="" action="ppaction://macro?name=Slide2.jiangmen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1474788" y="4084632"/>
              <a:ext cx="679450" cy="666749"/>
            </a:xfrm>
            <a:custGeom>
              <a:avLst/>
              <a:gdLst>
                <a:gd name="T0" fmla="*/ 179 w 196"/>
                <a:gd name="T1" fmla="*/ 28 h 183"/>
                <a:gd name="T2" fmla="*/ 161 w 196"/>
                <a:gd name="T3" fmla="*/ 5 h 183"/>
                <a:gd name="T4" fmla="*/ 131 w 196"/>
                <a:gd name="T5" fmla="*/ 4 h 183"/>
                <a:gd name="T6" fmla="*/ 120 w 196"/>
                <a:gd name="T7" fmla="*/ 11 h 183"/>
                <a:gd name="T8" fmla="*/ 100 w 196"/>
                <a:gd name="T9" fmla="*/ 22 h 183"/>
                <a:gd name="T10" fmla="*/ 89 w 196"/>
                <a:gd name="T11" fmla="*/ 27 h 183"/>
                <a:gd name="T12" fmla="*/ 77 w 196"/>
                <a:gd name="T13" fmla="*/ 26 h 183"/>
                <a:gd name="T14" fmla="*/ 75 w 196"/>
                <a:gd name="T15" fmla="*/ 42 h 183"/>
                <a:gd name="T16" fmla="*/ 63 w 196"/>
                <a:gd name="T17" fmla="*/ 40 h 183"/>
                <a:gd name="T18" fmla="*/ 45 w 196"/>
                <a:gd name="T19" fmla="*/ 53 h 183"/>
                <a:gd name="T20" fmla="*/ 22 w 196"/>
                <a:gd name="T21" fmla="*/ 77 h 183"/>
                <a:gd name="T22" fmla="*/ 17 w 196"/>
                <a:gd name="T23" fmla="*/ 80 h 183"/>
                <a:gd name="T24" fmla="*/ 16 w 196"/>
                <a:gd name="T25" fmla="*/ 85 h 183"/>
                <a:gd name="T26" fmla="*/ 10 w 196"/>
                <a:gd name="T27" fmla="*/ 90 h 183"/>
                <a:gd name="T28" fmla="*/ 8 w 196"/>
                <a:gd name="T29" fmla="*/ 112 h 183"/>
                <a:gd name="T30" fmla="*/ 12 w 196"/>
                <a:gd name="T31" fmla="*/ 115 h 183"/>
                <a:gd name="T32" fmla="*/ 26 w 196"/>
                <a:gd name="T33" fmla="*/ 120 h 183"/>
                <a:gd name="T34" fmla="*/ 53 w 196"/>
                <a:gd name="T35" fmla="*/ 143 h 183"/>
                <a:gd name="T36" fmla="*/ 57 w 196"/>
                <a:gd name="T37" fmla="*/ 159 h 183"/>
                <a:gd name="T38" fmla="*/ 52 w 196"/>
                <a:gd name="T39" fmla="*/ 182 h 183"/>
                <a:gd name="T40" fmla="*/ 57 w 196"/>
                <a:gd name="T41" fmla="*/ 183 h 183"/>
                <a:gd name="T42" fmla="*/ 67 w 196"/>
                <a:gd name="T43" fmla="*/ 179 h 183"/>
                <a:gd name="T44" fmla="*/ 65 w 196"/>
                <a:gd name="T45" fmla="*/ 143 h 183"/>
                <a:gd name="T46" fmla="*/ 65 w 196"/>
                <a:gd name="T47" fmla="*/ 133 h 183"/>
                <a:gd name="T48" fmla="*/ 68 w 196"/>
                <a:gd name="T49" fmla="*/ 131 h 183"/>
                <a:gd name="T50" fmla="*/ 70 w 196"/>
                <a:gd name="T51" fmla="*/ 134 h 183"/>
                <a:gd name="T52" fmla="*/ 70 w 196"/>
                <a:gd name="T53" fmla="*/ 144 h 183"/>
                <a:gd name="T54" fmla="*/ 72 w 196"/>
                <a:gd name="T55" fmla="*/ 146 h 183"/>
                <a:gd name="T56" fmla="*/ 83 w 196"/>
                <a:gd name="T57" fmla="*/ 142 h 183"/>
                <a:gd name="T58" fmla="*/ 83 w 196"/>
                <a:gd name="T59" fmla="*/ 146 h 183"/>
                <a:gd name="T60" fmla="*/ 72 w 196"/>
                <a:gd name="T61" fmla="*/ 154 h 183"/>
                <a:gd name="T62" fmla="*/ 75 w 196"/>
                <a:gd name="T63" fmla="*/ 163 h 183"/>
                <a:gd name="T64" fmla="*/ 92 w 196"/>
                <a:gd name="T65" fmla="*/ 174 h 183"/>
                <a:gd name="T66" fmla="*/ 104 w 196"/>
                <a:gd name="T67" fmla="*/ 171 h 183"/>
                <a:gd name="T68" fmla="*/ 109 w 196"/>
                <a:gd name="T69" fmla="*/ 161 h 183"/>
                <a:gd name="T70" fmla="*/ 115 w 196"/>
                <a:gd name="T71" fmla="*/ 159 h 183"/>
                <a:gd name="T72" fmla="*/ 122 w 196"/>
                <a:gd name="T73" fmla="*/ 146 h 183"/>
                <a:gd name="T74" fmla="*/ 137 w 196"/>
                <a:gd name="T75" fmla="*/ 145 h 183"/>
                <a:gd name="T76" fmla="*/ 142 w 196"/>
                <a:gd name="T77" fmla="*/ 159 h 183"/>
                <a:gd name="T78" fmla="*/ 154 w 196"/>
                <a:gd name="T79" fmla="*/ 157 h 183"/>
                <a:gd name="T80" fmla="*/ 162 w 196"/>
                <a:gd name="T81" fmla="*/ 148 h 183"/>
                <a:gd name="T82" fmla="*/ 165 w 196"/>
                <a:gd name="T83" fmla="*/ 113 h 183"/>
                <a:gd name="T84" fmla="*/ 168 w 196"/>
                <a:gd name="T85" fmla="*/ 98 h 183"/>
                <a:gd name="T86" fmla="*/ 168 w 196"/>
                <a:gd name="T87" fmla="*/ 88 h 183"/>
                <a:gd name="T88" fmla="*/ 166 w 196"/>
                <a:gd name="T89" fmla="*/ 73 h 183"/>
                <a:gd name="T90" fmla="*/ 167 w 196"/>
                <a:gd name="T91" fmla="*/ 70 h 183"/>
                <a:gd name="T92" fmla="*/ 170 w 196"/>
                <a:gd name="T93" fmla="*/ 68 h 183"/>
                <a:gd name="T94" fmla="*/ 172 w 196"/>
                <a:gd name="T95" fmla="*/ 83 h 183"/>
                <a:gd name="T96" fmla="*/ 175 w 196"/>
                <a:gd name="T97" fmla="*/ 98 h 183"/>
                <a:gd name="T98" fmla="*/ 175 w 196"/>
                <a:gd name="T99" fmla="*/ 98 h 183"/>
                <a:gd name="T100" fmla="*/ 186 w 196"/>
                <a:gd name="T101" fmla="*/ 77 h 183"/>
                <a:gd name="T102" fmla="*/ 194 w 196"/>
                <a:gd name="T103" fmla="*/ 72 h 183"/>
                <a:gd name="T104" fmla="*/ 187 w 196"/>
                <a:gd name="T105" fmla="*/ 49 h 183"/>
                <a:gd name="T106" fmla="*/ 179 w 196"/>
                <a:gd name="T107" fmla="*/ 28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96" h="183">
                  <a:moveTo>
                    <a:pt x="179" y="28"/>
                  </a:moveTo>
                  <a:cubicBezTo>
                    <a:pt x="161" y="5"/>
                    <a:pt x="161" y="5"/>
                    <a:pt x="161" y="5"/>
                  </a:cubicBezTo>
                  <a:cubicBezTo>
                    <a:pt x="161" y="5"/>
                    <a:pt x="135" y="0"/>
                    <a:pt x="131" y="4"/>
                  </a:cubicBezTo>
                  <a:cubicBezTo>
                    <a:pt x="126" y="8"/>
                    <a:pt x="120" y="11"/>
                    <a:pt x="120" y="11"/>
                  </a:cubicBezTo>
                  <a:cubicBezTo>
                    <a:pt x="102" y="10"/>
                    <a:pt x="100" y="22"/>
                    <a:pt x="100" y="22"/>
                  </a:cubicBezTo>
                  <a:cubicBezTo>
                    <a:pt x="94" y="44"/>
                    <a:pt x="89" y="27"/>
                    <a:pt x="89" y="27"/>
                  </a:cubicBezTo>
                  <a:cubicBezTo>
                    <a:pt x="84" y="16"/>
                    <a:pt x="77" y="26"/>
                    <a:pt x="77" y="26"/>
                  </a:cubicBezTo>
                  <a:cubicBezTo>
                    <a:pt x="77" y="26"/>
                    <a:pt x="81" y="44"/>
                    <a:pt x="75" y="42"/>
                  </a:cubicBezTo>
                  <a:cubicBezTo>
                    <a:pt x="67" y="39"/>
                    <a:pt x="63" y="40"/>
                    <a:pt x="63" y="40"/>
                  </a:cubicBezTo>
                  <a:cubicBezTo>
                    <a:pt x="45" y="53"/>
                    <a:pt x="45" y="53"/>
                    <a:pt x="45" y="53"/>
                  </a:cubicBezTo>
                  <a:cubicBezTo>
                    <a:pt x="42" y="69"/>
                    <a:pt x="22" y="77"/>
                    <a:pt x="22" y="77"/>
                  </a:cubicBezTo>
                  <a:cubicBezTo>
                    <a:pt x="17" y="80"/>
                    <a:pt x="17" y="80"/>
                    <a:pt x="17" y="80"/>
                  </a:cubicBezTo>
                  <a:cubicBezTo>
                    <a:pt x="16" y="85"/>
                    <a:pt x="16" y="85"/>
                    <a:pt x="16" y="85"/>
                  </a:cubicBezTo>
                  <a:cubicBezTo>
                    <a:pt x="10" y="90"/>
                    <a:pt x="10" y="90"/>
                    <a:pt x="10" y="90"/>
                  </a:cubicBezTo>
                  <a:cubicBezTo>
                    <a:pt x="0" y="94"/>
                    <a:pt x="8" y="112"/>
                    <a:pt x="8" y="112"/>
                  </a:cubicBezTo>
                  <a:cubicBezTo>
                    <a:pt x="8" y="112"/>
                    <a:pt x="10" y="115"/>
                    <a:pt x="12" y="115"/>
                  </a:cubicBezTo>
                  <a:cubicBezTo>
                    <a:pt x="14" y="115"/>
                    <a:pt x="26" y="120"/>
                    <a:pt x="26" y="120"/>
                  </a:cubicBezTo>
                  <a:cubicBezTo>
                    <a:pt x="26" y="120"/>
                    <a:pt x="46" y="139"/>
                    <a:pt x="53" y="143"/>
                  </a:cubicBezTo>
                  <a:cubicBezTo>
                    <a:pt x="59" y="147"/>
                    <a:pt x="58" y="154"/>
                    <a:pt x="57" y="159"/>
                  </a:cubicBezTo>
                  <a:cubicBezTo>
                    <a:pt x="55" y="165"/>
                    <a:pt x="52" y="179"/>
                    <a:pt x="52" y="182"/>
                  </a:cubicBezTo>
                  <a:cubicBezTo>
                    <a:pt x="57" y="183"/>
                    <a:pt x="57" y="183"/>
                    <a:pt x="57" y="183"/>
                  </a:cubicBezTo>
                  <a:cubicBezTo>
                    <a:pt x="67" y="179"/>
                    <a:pt x="67" y="179"/>
                    <a:pt x="67" y="179"/>
                  </a:cubicBezTo>
                  <a:cubicBezTo>
                    <a:pt x="65" y="143"/>
                    <a:pt x="65" y="143"/>
                    <a:pt x="65" y="14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8" y="131"/>
                    <a:pt x="68" y="131"/>
                    <a:pt x="68" y="131"/>
                  </a:cubicBezTo>
                  <a:cubicBezTo>
                    <a:pt x="70" y="134"/>
                    <a:pt x="70" y="134"/>
                    <a:pt x="70" y="134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83" y="142"/>
                    <a:pt x="83" y="142"/>
                    <a:pt x="83" y="142"/>
                  </a:cubicBezTo>
                  <a:cubicBezTo>
                    <a:pt x="83" y="146"/>
                    <a:pt x="83" y="146"/>
                    <a:pt x="83" y="146"/>
                  </a:cubicBezTo>
                  <a:cubicBezTo>
                    <a:pt x="72" y="154"/>
                    <a:pt x="72" y="154"/>
                    <a:pt x="72" y="154"/>
                  </a:cubicBezTo>
                  <a:cubicBezTo>
                    <a:pt x="75" y="163"/>
                    <a:pt x="75" y="163"/>
                    <a:pt x="75" y="163"/>
                  </a:cubicBezTo>
                  <a:cubicBezTo>
                    <a:pt x="75" y="163"/>
                    <a:pt x="89" y="171"/>
                    <a:pt x="92" y="174"/>
                  </a:cubicBezTo>
                  <a:cubicBezTo>
                    <a:pt x="95" y="177"/>
                    <a:pt x="104" y="171"/>
                    <a:pt x="104" y="171"/>
                  </a:cubicBezTo>
                  <a:cubicBezTo>
                    <a:pt x="109" y="161"/>
                    <a:pt x="109" y="161"/>
                    <a:pt x="109" y="161"/>
                  </a:cubicBezTo>
                  <a:cubicBezTo>
                    <a:pt x="115" y="159"/>
                    <a:pt x="115" y="159"/>
                    <a:pt x="115" y="159"/>
                  </a:cubicBezTo>
                  <a:cubicBezTo>
                    <a:pt x="122" y="146"/>
                    <a:pt x="122" y="146"/>
                    <a:pt x="122" y="146"/>
                  </a:cubicBezTo>
                  <a:cubicBezTo>
                    <a:pt x="137" y="145"/>
                    <a:pt x="137" y="145"/>
                    <a:pt x="137" y="145"/>
                  </a:cubicBezTo>
                  <a:cubicBezTo>
                    <a:pt x="137" y="145"/>
                    <a:pt x="142" y="150"/>
                    <a:pt x="142" y="159"/>
                  </a:cubicBezTo>
                  <a:cubicBezTo>
                    <a:pt x="142" y="159"/>
                    <a:pt x="147" y="163"/>
                    <a:pt x="154" y="157"/>
                  </a:cubicBezTo>
                  <a:cubicBezTo>
                    <a:pt x="154" y="157"/>
                    <a:pt x="159" y="148"/>
                    <a:pt x="162" y="148"/>
                  </a:cubicBezTo>
                  <a:cubicBezTo>
                    <a:pt x="162" y="148"/>
                    <a:pt x="161" y="120"/>
                    <a:pt x="165" y="113"/>
                  </a:cubicBezTo>
                  <a:cubicBezTo>
                    <a:pt x="165" y="113"/>
                    <a:pt x="174" y="108"/>
                    <a:pt x="168" y="98"/>
                  </a:cubicBezTo>
                  <a:cubicBezTo>
                    <a:pt x="168" y="88"/>
                    <a:pt x="168" y="88"/>
                    <a:pt x="168" y="88"/>
                  </a:cubicBezTo>
                  <a:cubicBezTo>
                    <a:pt x="166" y="73"/>
                    <a:pt x="166" y="73"/>
                    <a:pt x="166" y="73"/>
                  </a:cubicBezTo>
                  <a:cubicBezTo>
                    <a:pt x="167" y="70"/>
                    <a:pt x="167" y="70"/>
                    <a:pt x="167" y="70"/>
                  </a:cubicBezTo>
                  <a:cubicBezTo>
                    <a:pt x="170" y="68"/>
                    <a:pt x="170" y="68"/>
                    <a:pt x="170" y="68"/>
                  </a:cubicBezTo>
                  <a:cubicBezTo>
                    <a:pt x="172" y="83"/>
                    <a:pt x="172" y="83"/>
                    <a:pt x="172" y="83"/>
                  </a:cubicBezTo>
                  <a:cubicBezTo>
                    <a:pt x="172" y="83"/>
                    <a:pt x="172" y="94"/>
                    <a:pt x="175" y="98"/>
                  </a:cubicBezTo>
                  <a:cubicBezTo>
                    <a:pt x="175" y="98"/>
                    <a:pt x="175" y="98"/>
                    <a:pt x="175" y="98"/>
                  </a:cubicBezTo>
                  <a:cubicBezTo>
                    <a:pt x="183" y="93"/>
                    <a:pt x="184" y="80"/>
                    <a:pt x="186" y="77"/>
                  </a:cubicBezTo>
                  <a:cubicBezTo>
                    <a:pt x="187" y="75"/>
                    <a:pt x="194" y="72"/>
                    <a:pt x="194" y="72"/>
                  </a:cubicBezTo>
                  <a:cubicBezTo>
                    <a:pt x="196" y="64"/>
                    <a:pt x="187" y="49"/>
                    <a:pt x="187" y="49"/>
                  </a:cubicBezTo>
                  <a:lnTo>
                    <a:pt x="179" y="28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18" name="Rectangle 76">
              <a:hlinkClick r:id="" action="ppaction://macro?name=Slide2.jiangmen"/>
            </p:cNvPr>
            <p:cNvSpPr>
              <a:spLocks noChangeArrowheads="1"/>
            </p:cNvSpPr>
            <p:nvPr/>
          </p:nvSpPr>
          <p:spPr bwMode="auto">
            <a:xfrm>
              <a:off x="1665421" y="4333077"/>
              <a:ext cx="162089" cy="104830"/>
            </a:xfrm>
            <a:prstGeom prst="rect">
              <a:avLst/>
            </a:prstGeom>
            <a:grpFill/>
            <a:ln w="9252" algn="ctr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buClrTx/>
                <a:buSzTx/>
                <a:buFontTx/>
                <a:buNone/>
              </a:pPr>
              <a:r>
                <a:rPr lang="zh-CN" altLang="en-US" sz="400" b="1">
                  <a:solidFill>
                    <a:schemeClr val="bg1">
                      <a:lumMod val="9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江门</a:t>
              </a:r>
            </a:p>
          </p:txBody>
        </p:sp>
        <p:sp>
          <p:nvSpPr>
            <p:cNvPr id="119" name="huizhou">
              <a:hlinkClick r:id="" action="ppaction://macro?name=Slide2.huizhou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2417762" y="3448046"/>
              <a:ext cx="846137" cy="811212"/>
            </a:xfrm>
            <a:custGeom>
              <a:avLst/>
              <a:gdLst>
                <a:gd name="T0" fmla="*/ 243 w 243"/>
                <a:gd name="T1" fmla="*/ 100 h 224"/>
                <a:gd name="T2" fmla="*/ 226 w 243"/>
                <a:gd name="T3" fmla="*/ 91 h 224"/>
                <a:gd name="T4" fmla="*/ 222 w 243"/>
                <a:gd name="T5" fmla="*/ 85 h 224"/>
                <a:gd name="T6" fmla="*/ 219 w 243"/>
                <a:gd name="T7" fmla="*/ 85 h 224"/>
                <a:gd name="T8" fmla="*/ 215 w 243"/>
                <a:gd name="T9" fmla="*/ 86 h 224"/>
                <a:gd name="T10" fmla="*/ 209 w 243"/>
                <a:gd name="T11" fmla="*/ 87 h 224"/>
                <a:gd name="T12" fmla="*/ 187 w 243"/>
                <a:gd name="T13" fmla="*/ 90 h 224"/>
                <a:gd name="T14" fmla="*/ 168 w 243"/>
                <a:gd name="T15" fmla="*/ 92 h 224"/>
                <a:gd name="T16" fmla="*/ 168 w 243"/>
                <a:gd name="T17" fmla="*/ 101 h 224"/>
                <a:gd name="T18" fmla="*/ 165 w 243"/>
                <a:gd name="T19" fmla="*/ 105 h 224"/>
                <a:gd name="T20" fmla="*/ 162 w 243"/>
                <a:gd name="T21" fmla="*/ 110 h 224"/>
                <a:gd name="T22" fmla="*/ 152 w 243"/>
                <a:gd name="T23" fmla="*/ 113 h 224"/>
                <a:gd name="T24" fmla="*/ 148 w 243"/>
                <a:gd name="T25" fmla="*/ 101 h 224"/>
                <a:gd name="T26" fmla="*/ 133 w 243"/>
                <a:gd name="T27" fmla="*/ 83 h 224"/>
                <a:gd name="T28" fmla="*/ 129 w 243"/>
                <a:gd name="T29" fmla="*/ 75 h 224"/>
                <a:gd name="T30" fmla="*/ 121 w 243"/>
                <a:gd name="T31" fmla="*/ 58 h 224"/>
                <a:gd name="T32" fmla="*/ 117 w 243"/>
                <a:gd name="T33" fmla="*/ 54 h 224"/>
                <a:gd name="T34" fmla="*/ 100 w 243"/>
                <a:gd name="T35" fmla="*/ 39 h 224"/>
                <a:gd name="T36" fmla="*/ 84 w 243"/>
                <a:gd name="T37" fmla="*/ 10 h 224"/>
                <a:gd name="T38" fmla="*/ 84 w 243"/>
                <a:gd name="T39" fmla="*/ 10 h 224"/>
                <a:gd name="T40" fmla="*/ 69 w 243"/>
                <a:gd name="T41" fmla="*/ 2 h 224"/>
                <a:gd name="T42" fmla="*/ 40 w 243"/>
                <a:gd name="T43" fmla="*/ 0 h 224"/>
                <a:gd name="T44" fmla="*/ 39 w 243"/>
                <a:gd name="T45" fmla="*/ 20 h 224"/>
                <a:gd name="T46" fmla="*/ 16 w 243"/>
                <a:gd name="T47" fmla="*/ 37 h 224"/>
                <a:gd name="T48" fmla="*/ 29 w 243"/>
                <a:gd name="T49" fmla="*/ 73 h 224"/>
                <a:gd name="T50" fmla="*/ 16 w 243"/>
                <a:gd name="T51" fmla="*/ 97 h 224"/>
                <a:gd name="T52" fmla="*/ 15 w 243"/>
                <a:gd name="T53" fmla="*/ 123 h 224"/>
                <a:gd name="T54" fmla="*/ 12 w 243"/>
                <a:gd name="T55" fmla="*/ 131 h 224"/>
                <a:gd name="T56" fmla="*/ 31 w 243"/>
                <a:gd name="T57" fmla="*/ 132 h 224"/>
                <a:gd name="T58" fmla="*/ 49 w 243"/>
                <a:gd name="T59" fmla="*/ 149 h 224"/>
                <a:gd name="T60" fmla="*/ 52 w 243"/>
                <a:gd name="T61" fmla="*/ 150 h 224"/>
                <a:gd name="T62" fmla="*/ 62 w 243"/>
                <a:gd name="T63" fmla="*/ 149 h 224"/>
                <a:gd name="T64" fmla="*/ 66 w 243"/>
                <a:gd name="T65" fmla="*/ 160 h 224"/>
                <a:gd name="T66" fmla="*/ 66 w 243"/>
                <a:gd name="T67" fmla="*/ 179 h 224"/>
                <a:gd name="T68" fmla="*/ 66 w 243"/>
                <a:gd name="T69" fmla="*/ 179 h 224"/>
                <a:gd name="T70" fmla="*/ 77 w 243"/>
                <a:gd name="T71" fmla="*/ 178 h 224"/>
                <a:gd name="T72" fmla="*/ 99 w 243"/>
                <a:gd name="T73" fmla="*/ 193 h 224"/>
                <a:gd name="T74" fmla="*/ 116 w 243"/>
                <a:gd name="T75" fmla="*/ 196 h 224"/>
                <a:gd name="T76" fmla="*/ 117 w 243"/>
                <a:gd name="T77" fmla="*/ 197 h 224"/>
                <a:gd name="T78" fmla="*/ 131 w 243"/>
                <a:gd name="T79" fmla="*/ 191 h 224"/>
                <a:gd name="T80" fmla="*/ 142 w 243"/>
                <a:gd name="T81" fmla="*/ 189 h 224"/>
                <a:gd name="T82" fmla="*/ 147 w 243"/>
                <a:gd name="T83" fmla="*/ 183 h 224"/>
                <a:gd name="T84" fmla="*/ 149 w 243"/>
                <a:gd name="T85" fmla="*/ 191 h 224"/>
                <a:gd name="T86" fmla="*/ 146 w 243"/>
                <a:gd name="T87" fmla="*/ 218 h 224"/>
                <a:gd name="T88" fmla="*/ 162 w 243"/>
                <a:gd name="T89" fmla="*/ 217 h 224"/>
                <a:gd name="T90" fmla="*/ 168 w 243"/>
                <a:gd name="T91" fmla="*/ 224 h 224"/>
                <a:gd name="T92" fmla="*/ 171 w 243"/>
                <a:gd name="T93" fmla="*/ 221 h 224"/>
                <a:gd name="T94" fmla="*/ 171 w 243"/>
                <a:gd name="T95" fmla="*/ 214 h 224"/>
                <a:gd name="T96" fmla="*/ 174 w 243"/>
                <a:gd name="T97" fmla="*/ 208 h 224"/>
                <a:gd name="T98" fmla="*/ 168 w 243"/>
                <a:gd name="T99" fmla="*/ 198 h 224"/>
                <a:gd name="T100" fmla="*/ 174 w 243"/>
                <a:gd name="T101" fmla="*/ 190 h 224"/>
                <a:gd name="T102" fmla="*/ 179 w 243"/>
                <a:gd name="T103" fmla="*/ 199 h 224"/>
                <a:gd name="T104" fmla="*/ 187 w 243"/>
                <a:gd name="T105" fmla="*/ 192 h 224"/>
                <a:gd name="T106" fmla="*/ 186 w 243"/>
                <a:gd name="T107" fmla="*/ 191 h 224"/>
                <a:gd name="T108" fmla="*/ 176 w 243"/>
                <a:gd name="T109" fmla="*/ 178 h 224"/>
                <a:gd name="T110" fmla="*/ 179 w 243"/>
                <a:gd name="T111" fmla="*/ 153 h 224"/>
                <a:gd name="T112" fmla="*/ 216 w 243"/>
                <a:gd name="T113" fmla="*/ 134 h 224"/>
                <a:gd name="T114" fmla="*/ 243 w 243"/>
                <a:gd name="T115" fmla="*/ 101 h 224"/>
                <a:gd name="T116" fmla="*/ 243 w 243"/>
                <a:gd name="T117" fmla="*/ 10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43" h="224">
                  <a:moveTo>
                    <a:pt x="243" y="100"/>
                  </a:moveTo>
                  <a:cubicBezTo>
                    <a:pt x="226" y="91"/>
                    <a:pt x="226" y="91"/>
                    <a:pt x="226" y="91"/>
                  </a:cubicBezTo>
                  <a:cubicBezTo>
                    <a:pt x="222" y="85"/>
                    <a:pt x="222" y="85"/>
                    <a:pt x="222" y="85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5" y="86"/>
                    <a:pt x="215" y="86"/>
                    <a:pt x="215" y="86"/>
                  </a:cubicBezTo>
                  <a:cubicBezTo>
                    <a:pt x="209" y="87"/>
                    <a:pt x="209" y="87"/>
                    <a:pt x="209" y="87"/>
                  </a:cubicBezTo>
                  <a:cubicBezTo>
                    <a:pt x="195" y="81"/>
                    <a:pt x="187" y="90"/>
                    <a:pt x="187" y="90"/>
                  </a:cubicBezTo>
                  <a:cubicBezTo>
                    <a:pt x="168" y="92"/>
                    <a:pt x="168" y="92"/>
                    <a:pt x="168" y="92"/>
                  </a:cubicBezTo>
                  <a:cubicBezTo>
                    <a:pt x="168" y="101"/>
                    <a:pt x="168" y="101"/>
                    <a:pt x="168" y="101"/>
                  </a:cubicBezTo>
                  <a:cubicBezTo>
                    <a:pt x="165" y="105"/>
                    <a:pt x="165" y="105"/>
                    <a:pt x="165" y="105"/>
                  </a:cubicBezTo>
                  <a:cubicBezTo>
                    <a:pt x="162" y="110"/>
                    <a:pt x="162" y="110"/>
                    <a:pt x="162" y="110"/>
                  </a:cubicBezTo>
                  <a:cubicBezTo>
                    <a:pt x="161" y="127"/>
                    <a:pt x="152" y="113"/>
                    <a:pt x="152" y="113"/>
                  </a:cubicBezTo>
                  <a:cubicBezTo>
                    <a:pt x="152" y="113"/>
                    <a:pt x="152" y="111"/>
                    <a:pt x="148" y="101"/>
                  </a:cubicBezTo>
                  <a:cubicBezTo>
                    <a:pt x="144" y="91"/>
                    <a:pt x="133" y="83"/>
                    <a:pt x="133" y="83"/>
                  </a:cubicBezTo>
                  <a:cubicBezTo>
                    <a:pt x="116" y="83"/>
                    <a:pt x="129" y="75"/>
                    <a:pt x="129" y="75"/>
                  </a:cubicBezTo>
                  <a:cubicBezTo>
                    <a:pt x="141" y="54"/>
                    <a:pt x="121" y="58"/>
                    <a:pt x="121" y="58"/>
                  </a:cubicBezTo>
                  <a:cubicBezTo>
                    <a:pt x="117" y="54"/>
                    <a:pt x="117" y="54"/>
                    <a:pt x="117" y="54"/>
                  </a:cubicBezTo>
                  <a:cubicBezTo>
                    <a:pt x="112" y="44"/>
                    <a:pt x="118" y="45"/>
                    <a:pt x="100" y="39"/>
                  </a:cubicBezTo>
                  <a:cubicBezTo>
                    <a:pt x="88" y="35"/>
                    <a:pt x="85" y="23"/>
                    <a:pt x="84" y="10"/>
                  </a:cubicBezTo>
                  <a:cubicBezTo>
                    <a:pt x="84" y="10"/>
                    <a:pt x="84" y="10"/>
                    <a:pt x="84" y="10"/>
                  </a:cubicBezTo>
                  <a:cubicBezTo>
                    <a:pt x="84" y="10"/>
                    <a:pt x="76" y="0"/>
                    <a:pt x="69" y="2"/>
                  </a:cubicBezTo>
                  <a:cubicBezTo>
                    <a:pt x="61" y="4"/>
                    <a:pt x="40" y="0"/>
                    <a:pt x="40" y="0"/>
                  </a:cubicBezTo>
                  <a:cubicBezTo>
                    <a:pt x="42" y="5"/>
                    <a:pt x="39" y="20"/>
                    <a:pt x="39" y="20"/>
                  </a:cubicBezTo>
                  <a:cubicBezTo>
                    <a:pt x="39" y="20"/>
                    <a:pt x="33" y="25"/>
                    <a:pt x="16" y="37"/>
                  </a:cubicBezTo>
                  <a:cubicBezTo>
                    <a:pt x="0" y="49"/>
                    <a:pt x="13" y="57"/>
                    <a:pt x="29" y="73"/>
                  </a:cubicBezTo>
                  <a:cubicBezTo>
                    <a:pt x="45" y="88"/>
                    <a:pt x="16" y="97"/>
                    <a:pt x="16" y="97"/>
                  </a:cubicBezTo>
                  <a:cubicBezTo>
                    <a:pt x="16" y="97"/>
                    <a:pt x="17" y="121"/>
                    <a:pt x="15" y="123"/>
                  </a:cubicBezTo>
                  <a:cubicBezTo>
                    <a:pt x="14" y="125"/>
                    <a:pt x="12" y="131"/>
                    <a:pt x="12" y="131"/>
                  </a:cubicBezTo>
                  <a:cubicBezTo>
                    <a:pt x="12" y="131"/>
                    <a:pt x="24" y="133"/>
                    <a:pt x="31" y="132"/>
                  </a:cubicBezTo>
                  <a:cubicBezTo>
                    <a:pt x="43" y="131"/>
                    <a:pt x="49" y="140"/>
                    <a:pt x="49" y="149"/>
                  </a:cubicBezTo>
                  <a:cubicBezTo>
                    <a:pt x="52" y="150"/>
                    <a:pt x="52" y="150"/>
                    <a:pt x="52" y="150"/>
                  </a:cubicBezTo>
                  <a:cubicBezTo>
                    <a:pt x="62" y="149"/>
                    <a:pt x="62" y="149"/>
                    <a:pt x="62" y="149"/>
                  </a:cubicBezTo>
                  <a:cubicBezTo>
                    <a:pt x="62" y="149"/>
                    <a:pt x="64" y="151"/>
                    <a:pt x="66" y="160"/>
                  </a:cubicBezTo>
                  <a:cubicBezTo>
                    <a:pt x="66" y="166"/>
                    <a:pt x="66" y="174"/>
                    <a:pt x="66" y="179"/>
                  </a:cubicBezTo>
                  <a:cubicBezTo>
                    <a:pt x="66" y="179"/>
                    <a:pt x="66" y="179"/>
                    <a:pt x="66" y="179"/>
                  </a:cubicBezTo>
                  <a:cubicBezTo>
                    <a:pt x="66" y="179"/>
                    <a:pt x="69" y="180"/>
                    <a:pt x="77" y="178"/>
                  </a:cubicBezTo>
                  <a:cubicBezTo>
                    <a:pt x="84" y="175"/>
                    <a:pt x="95" y="180"/>
                    <a:pt x="99" y="193"/>
                  </a:cubicBezTo>
                  <a:cubicBezTo>
                    <a:pt x="99" y="193"/>
                    <a:pt x="103" y="198"/>
                    <a:pt x="116" y="196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31" y="191"/>
                    <a:pt x="131" y="191"/>
                    <a:pt x="131" y="191"/>
                  </a:cubicBezTo>
                  <a:cubicBezTo>
                    <a:pt x="142" y="189"/>
                    <a:pt x="142" y="189"/>
                    <a:pt x="142" y="189"/>
                  </a:cubicBezTo>
                  <a:cubicBezTo>
                    <a:pt x="147" y="183"/>
                    <a:pt x="147" y="183"/>
                    <a:pt x="147" y="183"/>
                  </a:cubicBezTo>
                  <a:cubicBezTo>
                    <a:pt x="147" y="183"/>
                    <a:pt x="160" y="185"/>
                    <a:pt x="149" y="191"/>
                  </a:cubicBezTo>
                  <a:cubicBezTo>
                    <a:pt x="149" y="191"/>
                    <a:pt x="139" y="204"/>
                    <a:pt x="146" y="218"/>
                  </a:cubicBezTo>
                  <a:cubicBezTo>
                    <a:pt x="146" y="218"/>
                    <a:pt x="154" y="221"/>
                    <a:pt x="162" y="217"/>
                  </a:cubicBezTo>
                  <a:cubicBezTo>
                    <a:pt x="162" y="217"/>
                    <a:pt x="165" y="223"/>
                    <a:pt x="168" y="224"/>
                  </a:cubicBezTo>
                  <a:cubicBezTo>
                    <a:pt x="169" y="223"/>
                    <a:pt x="170" y="222"/>
                    <a:pt x="171" y="221"/>
                  </a:cubicBezTo>
                  <a:cubicBezTo>
                    <a:pt x="171" y="219"/>
                    <a:pt x="171" y="217"/>
                    <a:pt x="171" y="214"/>
                  </a:cubicBezTo>
                  <a:cubicBezTo>
                    <a:pt x="174" y="208"/>
                    <a:pt x="174" y="208"/>
                    <a:pt x="174" y="208"/>
                  </a:cubicBezTo>
                  <a:cubicBezTo>
                    <a:pt x="174" y="208"/>
                    <a:pt x="187" y="204"/>
                    <a:pt x="168" y="198"/>
                  </a:cubicBezTo>
                  <a:cubicBezTo>
                    <a:pt x="168" y="198"/>
                    <a:pt x="159" y="190"/>
                    <a:pt x="174" y="190"/>
                  </a:cubicBezTo>
                  <a:cubicBezTo>
                    <a:pt x="179" y="199"/>
                    <a:pt x="179" y="199"/>
                    <a:pt x="179" y="199"/>
                  </a:cubicBezTo>
                  <a:cubicBezTo>
                    <a:pt x="179" y="199"/>
                    <a:pt x="184" y="204"/>
                    <a:pt x="187" y="192"/>
                  </a:cubicBezTo>
                  <a:cubicBezTo>
                    <a:pt x="186" y="191"/>
                    <a:pt x="186" y="191"/>
                    <a:pt x="186" y="191"/>
                  </a:cubicBezTo>
                  <a:cubicBezTo>
                    <a:pt x="176" y="178"/>
                    <a:pt x="176" y="178"/>
                    <a:pt x="176" y="178"/>
                  </a:cubicBezTo>
                  <a:cubicBezTo>
                    <a:pt x="160" y="156"/>
                    <a:pt x="179" y="153"/>
                    <a:pt x="179" y="153"/>
                  </a:cubicBezTo>
                  <a:cubicBezTo>
                    <a:pt x="201" y="146"/>
                    <a:pt x="216" y="134"/>
                    <a:pt x="216" y="134"/>
                  </a:cubicBezTo>
                  <a:cubicBezTo>
                    <a:pt x="216" y="134"/>
                    <a:pt x="231" y="117"/>
                    <a:pt x="243" y="101"/>
                  </a:cubicBezTo>
                  <a:lnTo>
                    <a:pt x="243" y="10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20" name="Rectangle 79">
              <a:hlinkClick r:id="" action="ppaction://macro?name=Slide2.huizhou"/>
            </p:cNvPr>
            <p:cNvSpPr>
              <a:spLocks noChangeArrowheads="1"/>
            </p:cNvSpPr>
            <p:nvPr/>
          </p:nvSpPr>
          <p:spPr bwMode="auto">
            <a:xfrm>
              <a:off x="2629033" y="3766341"/>
              <a:ext cx="162089" cy="10483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9252" algn="ctr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buClrTx/>
                <a:buSzTx/>
                <a:buFontTx/>
                <a:buNone/>
              </a:pPr>
              <a:r>
                <a:rPr lang="zh-CN" altLang="en-US" sz="400" b="1" dirty="0">
                  <a:solidFill>
                    <a:schemeClr val="bg1">
                      <a:lumMod val="9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惠州</a:t>
              </a:r>
            </a:p>
          </p:txBody>
        </p:sp>
        <p:sp>
          <p:nvSpPr>
            <p:cNvPr id="121" name="shantou">
              <a:hlinkClick r:id="" action="ppaction://macro?name=Slide2.shantou" highlightClick="1"/>
              <a:hlinkHover r:id="" action="ppaction://noaction" highlightClick="1"/>
            </p:cNvPr>
            <p:cNvSpPr>
              <a:spLocks noEditPoints="1"/>
            </p:cNvSpPr>
            <p:nvPr/>
          </p:nvSpPr>
          <p:spPr bwMode="auto">
            <a:xfrm>
              <a:off x="3713162" y="3581395"/>
              <a:ext cx="317500" cy="325437"/>
            </a:xfrm>
            <a:custGeom>
              <a:avLst/>
              <a:gdLst>
                <a:gd name="T0" fmla="*/ 89 w 92"/>
                <a:gd name="T1" fmla="*/ 31 h 89"/>
                <a:gd name="T2" fmla="*/ 90 w 92"/>
                <a:gd name="T3" fmla="*/ 27 h 89"/>
                <a:gd name="T4" fmla="*/ 91 w 92"/>
                <a:gd name="T5" fmla="*/ 26 h 89"/>
                <a:gd name="T6" fmla="*/ 92 w 92"/>
                <a:gd name="T7" fmla="*/ 7 h 89"/>
                <a:gd name="T8" fmla="*/ 82 w 92"/>
                <a:gd name="T9" fmla="*/ 0 h 89"/>
                <a:gd name="T10" fmla="*/ 61 w 92"/>
                <a:gd name="T11" fmla="*/ 15 h 89"/>
                <a:gd name="T12" fmla="*/ 59 w 92"/>
                <a:gd name="T13" fmla="*/ 20 h 89"/>
                <a:gd name="T14" fmla="*/ 41 w 92"/>
                <a:gd name="T15" fmla="*/ 38 h 89"/>
                <a:gd name="T16" fmla="*/ 28 w 92"/>
                <a:gd name="T17" fmla="*/ 27 h 89"/>
                <a:gd name="T18" fmla="*/ 1 w 92"/>
                <a:gd name="T19" fmla="*/ 34 h 89"/>
                <a:gd name="T20" fmla="*/ 1 w 92"/>
                <a:gd name="T21" fmla="*/ 43 h 89"/>
                <a:gd name="T22" fmla="*/ 0 w 92"/>
                <a:gd name="T23" fmla="*/ 59 h 89"/>
                <a:gd name="T24" fmla="*/ 0 w 92"/>
                <a:gd name="T25" fmla="*/ 74 h 89"/>
                <a:gd name="T26" fmla="*/ 19 w 92"/>
                <a:gd name="T27" fmla="*/ 85 h 89"/>
                <a:gd name="T28" fmla="*/ 41 w 92"/>
                <a:gd name="T29" fmla="*/ 76 h 89"/>
                <a:gd name="T30" fmla="*/ 40 w 92"/>
                <a:gd name="T31" fmla="*/ 73 h 89"/>
                <a:gd name="T32" fmla="*/ 48 w 92"/>
                <a:gd name="T33" fmla="*/ 68 h 89"/>
                <a:gd name="T34" fmla="*/ 50 w 92"/>
                <a:gd name="T35" fmla="*/ 77 h 89"/>
                <a:gd name="T36" fmla="*/ 57 w 92"/>
                <a:gd name="T37" fmla="*/ 75 h 89"/>
                <a:gd name="T38" fmla="*/ 67 w 92"/>
                <a:gd name="T39" fmla="*/ 63 h 89"/>
                <a:gd name="T40" fmla="*/ 67 w 92"/>
                <a:gd name="T41" fmla="*/ 59 h 89"/>
                <a:gd name="T42" fmla="*/ 64 w 92"/>
                <a:gd name="T43" fmla="*/ 56 h 89"/>
                <a:gd name="T44" fmla="*/ 61 w 92"/>
                <a:gd name="T45" fmla="*/ 52 h 89"/>
                <a:gd name="T46" fmla="*/ 58 w 92"/>
                <a:gd name="T47" fmla="*/ 50 h 89"/>
                <a:gd name="T48" fmla="*/ 73 w 92"/>
                <a:gd name="T49" fmla="*/ 50 h 89"/>
                <a:gd name="T50" fmla="*/ 76 w 92"/>
                <a:gd name="T51" fmla="*/ 45 h 89"/>
                <a:gd name="T52" fmla="*/ 85 w 92"/>
                <a:gd name="T53" fmla="*/ 34 h 89"/>
                <a:gd name="T54" fmla="*/ 89 w 92"/>
                <a:gd name="T55" fmla="*/ 31 h 89"/>
                <a:gd name="T56" fmla="*/ 55 w 92"/>
                <a:gd name="T57" fmla="*/ 48 h 89"/>
                <a:gd name="T58" fmla="*/ 44 w 92"/>
                <a:gd name="T59" fmla="*/ 46 h 89"/>
                <a:gd name="T60" fmla="*/ 42 w 92"/>
                <a:gd name="T61" fmla="*/ 44 h 89"/>
                <a:gd name="T62" fmla="*/ 52 w 92"/>
                <a:gd name="T63" fmla="*/ 44 h 89"/>
                <a:gd name="T64" fmla="*/ 55 w 92"/>
                <a:gd name="T65" fmla="*/ 48 h 89"/>
                <a:gd name="T66" fmla="*/ 55 w 92"/>
                <a:gd name="T67" fmla="*/ 48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2" h="89">
                  <a:moveTo>
                    <a:pt x="89" y="31"/>
                  </a:moveTo>
                  <a:cubicBezTo>
                    <a:pt x="90" y="27"/>
                    <a:pt x="90" y="27"/>
                    <a:pt x="90" y="27"/>
                  </a:cubicBezTo>
                  <a:cubicBezTo>
                    <a:pt x="90" y="27"/>
                    <a:pt x="90" y="27"/>
                    <a:pt x="91" y="26"/>
                  </a:cubicBezTo>
                  <a:cubicBezTo>
                    <a:pt x="92" y="7"/>
                    <a:pt x="92" y="7"/>
                    <a:pt x="92" y="7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61" y="15"/>
                    <a:pt x="61" y="15"/>
                    <a:pt x="61" y="15"/>
                  </a:cubicBezTo>
                  <a:cubicBezTo>
                    <a:pt x="59" y="20"/>
                    <a:pt x="59" y="20"/>
                    <a:pt x="59" y="20"/>
                  </a:cubicBezTo>
                  <a:cubicBezTo>
                    <a:pt x="61" y="44"/>
                    <a:pt x="41" y="38"/>
                    <a:pt x="41" y="38"/>
                  </a:cubicBezTo>
                  <a:cubicBezTo>
                    <a:pt x="28" y="27"/>
                    <a:pt x="28" y="27"/>
                    <a:pt x="28" y="27"/>
                  </a:cubicBezTo>
                  <a:cubicBezTo>
                    <a:pt x="14" y="22"/>
                    <a:pt x="1" y="34"/>
                    <a:pt x="1" y="34"/>
                  </a:cubicBezTo>
                  <a:cubicBezTo>
                    <a:pt x="1" y="34"/>
                    <a:pt x="1" y="39"/>
                    <a:pt x="1" y="43"/>
                  </a:cubicBezTo>
                  <a:cubicBezTo>
                    <a:pt x="0" y="47"/>
                    <a:pt x="0" y="59"/>
                    <a:pt x="0" y="59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74"/>
                    <a:pt x="4" y="80"/>
                    <a:pt x="19" y="85"/>
                  </a:cubicBezTo>
                  <a:cubicBezTo>
                    <a:pt x="33" y="89"/>
                    <a:pt x="40" y="78"/>
                    <a:pt x="41" y="76"/>
                  </a:cubicBezTo>
                  <a:cubicBezTo>
                    <a:pt x="40" y="73"/>
                    <a:pt x="40" y="73"/>
                    <a:pt x="40" y="73"/>
                  </a:cubicBezTo>
                  <a:cubicBezTo>
                    <a:pt x="48" y="68"/>
                    <a:pt x="48" y="68"/>
                    <a:pt x="48" y="68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57" y="75"/>
                    <a:pt x="57" y="75"/>
                    <a:pt x="57" y="75"/>
                  </a:cubicBezTo>
                  <a:cubicBezTo>
                    <a:pt x="67" y="63"/>
                    <a:pt x="67" y="63"/>
                    <a:pt x="67" y="63"/>
                  </a:cubicBezTo>
                  <a:cubicBezTo>
                    <a:pt x="67" y="59"/>
                    <a:pt x="67" y="59"/>
                    <a:pt x="67" y="59"/>
                  </a:cubicBezTo>
                  <a:cubicBezTo>
                    <a:pt x="64" y="56"/>
                    <a:pt x="64" y="56"/>
                    <a:pt x="64" y="56"/>
                  </a:cubicBezTo>
                  <a:cubicBezTo>
                    <a:pt x="61" y="52"/>
                    <a:pt x="61" y="52"/>
                    <a:pt x="61" y="52"/>
                  </a:cubicBezTo>
                  <a:cubicBezTo>
                    <a:pt x="61" y="52"/>
                    <a:pt x="59" y="51"/>
                    <a:pt x="58" y="50"/>
                  </a:cubicBezTo>
                  <a:cubicBezTo>
                    <a:pt x="61" y="52"/>
                    <a:pt x="66" y="52"/>
                    <a:pt x="73" y="50"/>
                  </a:cubicBezTo>
                  <a:cubicBezTo>
                    <a:pt x="76" y="45"/>
                    <a:pt x="76" y="45"/>
                    <a:pt x="76" y="45"/>
                  </a:cubicBezTo>
                  <a:cubicBezTo>
                    <a:pt x="85" y="34"/>
                    <a:pt x="85" y="34"/>
                    <a:pt x="85" y="34"/>
                  </a:cubicBezTo>
                  <a:lnTo>
                    <a:pt x="89" y="31"/>
                  </a:lnTo>
                  <a:close/>
                  <a:moveTo>
                    <a:pt x="55" y="48"/>
                  </a:moveTo>
                  <a:cubicBezTo>
                    <a:pt x="53" y="48"/>
                    <a:pt x="44" y="46"/>
                    <a:pt x="44" y="46"/>
                  </a:cubicBezTo>
                  <a:cubicBezTo>
                    <a:pt x="42" y="44"/>
                    <a:pt x="42" y="44"/>
                    <a:pt x="42" y="44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52" y="44"/>
                    <a:pt x="53" y="46"/>
                    <a:pt x="55" y="48"/>
                  </a:cubicBezTo>
                  <a:cubicBezTo>
                    <a:pt x="55" y="48"/>
                    <a:pt x="55" y="48"/>
                    <a:pt x="55" y="48"/>
                  </a:cubicBez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22" name="Rectangle 81">
              <a:hlinkClick r:id="" action="ppaction://macro?name=Slide2.jieyang"/>
            </p:cNvPr>
            <p:cNvSpPr>
              <a:spLocks noChangeArrowheads="1"/>
            </p:cNvSpPr>
            <p:nvPr/>
          </p:nvSpPr>
          <p:spPr bwMode="auto">
            <a:xfrm>
              <a:off x="3478345" y="3635768"/>
              <a:ext cx="162089" cy="104830"/>
            </a:xfrm>
            <a:prstGeom prst="rect">
              <a:avLst/>
            </a:prstGeom>
            <a:grpFill/>
            <a:ln w="9252" algn="ctr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buClrTx/>
                <a:buSzTx/>
                <a:buFontTx/>
                <a:buNone/>
              </a:pPr>
              <a:r>
                <a:rPr lang="zh-CN" altLang="en-US" sz="400" b="1" dirty="0">
                  <a:solidFill>
                    <a:schemeClr val="bg1">
                      <a:lumMod val="9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揭阳</a:t>
              </a:r>
            </a:p>
          </p:txBody>
        </p:sp>
        <p:sp>
          <p:nvSpPr>
            <p:cNvPr id="123" name="Rectangle 82">
              <a:hlinkClick r:id="" action="ppaction://macro?name=Slide2.shantou"/>
            </p:cNvPr>
            <p:cNvSpPr>
              <a:spLocks noChangeArrowheads="1"/>
            </p:cNvSpPr>
            <p:nvPr/>
          </p:nvSpPr>
          <p:spPr bwMode="auto">
            <a:xfrm>
              <a:off x="3852995" y="3722684"/>
              <a:ext cx="162089" cy="104830"/>
            </a:xfrm>
            <a:prstGeom prst="rect">
              <a:avLst/>
            </a:prstGeom>
            <a:grpFill/>
            <a:ln w="9252" algn="ctr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buClrTx/>
                <a:buSzTx/>
                <a:buFontTx/>
                <a:buNone/>
              </a:pPr>
              <a:r>
                <a:rPr lang="zh-CN" altLang="en-US" sz="400" b="1" dirty="0">
                  <a:solidFill>
                    <a:schemeClr val="bg1">
                      <a:lumMod val="9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汕头</a:t>
              </a:r>
            </a:p>
          </p:txBody>
        </p:sp>
        <p:sp>
          <p:nvSpPr>
            <p:cNvPr id="124" name="Rectangle 84">
              <a:hlinkClick r:id="" action="ppaction://macro?name=Slide2.zhongshan"/>
            </p:cNvPr>
            <p:cNvSpPr>
              <a:spLocks noChangeArrowheads="1"/>
            </p:cNvSpPr>
            <p:nvPr/>
          </p:nvSpPr>
          <p:spPr bwMode="auto">
            <a:xfrm>
              <a:off x="2126194" y="4188221"/>
              <a:ext cx="162089" cy="104830"/>
            </a:xfrm>
            <a:prstGeom prst="rect">
              <a:avLst/>
            </a:prstGeom>
            <a:grpFill/>
            <a:ln w="9252" algn="ctr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buClrTx/>
                <a:buSzTx/>
                <a:buFontTx/>
                <a:buNone/>
              </a:pPr>
              <a:r>
                <a:rPr lang="zh-CN" altLang="en-US" sz="400" b="1" dirty="0">
                  <a:solidFill>
                    <a:schemeClr val="bg1">
                      <a:lumMod val="9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中山</a:t>
              </a:r>
            </a:p>
          </p:txBody>
        </p:sp>
        <p:sp>
          <p:nvSpPr>
            <p:cNvPr id="125" name="Rectangle 85">
              <a:hlinkClick r:id="" action="ppaction://macro?name=Slide2.dongguan"/>
            </p:cNvPr>
            <p:cNvSpPr>
              <a:spLocks noChangeArrowheads="1"/>
            </p:cNvSpPr>
            <p:nvPr/>
          </p:nvSpPr>
          <p:spPr bwMode="auto">
            <a:xfrm>
              <a:off x="2357703" y="3945726"/>
              <a:ext cx="162089" cy="10483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9252" algn="ctr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buClrTx/>
                <a:buSzTx/>
                <a:buFontTx/>
                <a:buNone/>
              </a:pPr>
              <a:r>
                <a:rPr lang="zh-CN" altLang="en-US" sz="400" b="1" dirty="0">
                  <a:solidFill>
                    <a:schemeClr val="bg1">
                      <a:lumMod val="9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东莞</a:t>
              </a:r>
            </a:p>
          </p:txBody>
        </p:sp>
        <p:sp>
          <p:nvSpPr>
            <p:cNvPr id="126" name="Rectangle 53">
              <a:hlinkClick r:id="" action="ppaction://macro?name=Slide2.heyuan"/>
            </p:cNvPr>
            <p:cNvSpPr>
              <a:spLocks noChangeArrowheads="1"/>
            </p:cNvSpPr>
            <p:nvPr/>
          </p:nvSpPr>
          <p:spPr bwMode="auto">
            <a:xfrm>
              <a:off x="2852871" y="3307554"/>
              <a:ext cx="162089" cy="104830"/>
            </a:xfrm>
            <a:prstGeom prst="rect">
              <a:avLst/>
            </a:prstGeom>
            <a:grpFill/>
            <a:ln w="9252" algn="ctr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buClrTx/>
                <a:buSzTx/>
                <a:buFontTx/>
                <a:buNone/>
              </a:pPr>
              <a:r>
                <a:rPr lang="zh-CN" altLang="en-US" sz="400" b="1">
                  <a:solidFill>
                    <a:schemeClr val="bg1">
                      <a:lumMod val="9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河源</a:t>
              </a:r>
            </a:p>
          </p:txBody>
        </p:sp>
        <p:sp>
          <p:nvSpPr>
            <p:cNvPr id="127" name="guangzhou">
              <a:hlinkClick r:id="" action="ppaction://macro?name=Slide2.guangzhou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2005013" y="3448045"/>
              <a:ext cx="571500" cy="768349"/>
            </a:xfrm>
            <a:custGeom>
              <a:avLst/>
              <a:gdLst>
                <a:gd name="T0" fmla="*/ 132 w 164"/>
                <a:gd name="T1" fmla="*/ 2 h 209"/>
                <a:gd name="T2" fmla="*/ 122 w 164"/>
                <a:gd name="T3" fmla="*/ 8 h 209"/>
                <a:gd name="T4" fmla="*/ 95 w 164"/>
                <a:gd name="T5" fmla="*/ 40 h 209"/>
                <a:gd name="T6" fmla="*/ 66 w 164"/>
                <a:gd name="T7" fmla="*/ 37 h 209"/>
                <a:gd name="T8" fmla="*/ 45 w 164"/>
                <a:gd name="T9" fmla="*/ 50 h 209"/>
                <a:gd name="T10" fmla="*/ 31 w 164"/>
                <a:gd name="T11" fmla="*/ 70 h 209"/>
                <a:gd name="T12" fmla="*/ 19 w 164"/>
                <a:gd name="T13" fmla="*/ 72 h 209"/>
                <a:gd name="T14" fmla="*/ 1 w 164"/>
                <a:gd name="T15" fmla="*/ 81 h 209"/>
                <a:gd name="T16" fmla="*/ 0 w 164"/>
                <a:gd name="T17" fmla="*/ 82 h 209"/>
                <a:gd name="T18" fmla="*/ 5 w 164"/>
                <a:gd name="T19" fmla="*/ 87 h 209"/>
                <a:gd name="T20" fmla="*/ 12 w 164"/>
                <a:gd name="T21" fmla="*/ 104 h 209"/>
                <a:gd name="T22" fmla="*/ 31 w 164"/>
                <a:gd name="T23" fmla="*/ 107 h 209"/>
                <a:gd name="T24" fmla="*/ 33 w 164"/>
                <a:gd name="T25" fmla="*/ 136 h 209"/>
                <a:gd name="T26" fmla="*/ 46 w 164"/>
                <a:gd name="T27" fmla="*/ 155 h 209"/>
                <a:gd name="T28" fmla="*/ 65 w 164"/>
                <a:gd name="T29" fmla="*/ 187 h 209"/>
                <a:gd name="T30" fmla="*/ 78 w 164"/>
                <a:gd name="T31" fmla="*/ 199 h 209"/>
                <a:gd name="T32" fmla="*/ 78 w 164"/>
                <a:gd name="T33" fmla="*/ 199 h 209"/>
                <a:gd name="T34" fmla="*/ 92 w 164"/>
                <a:gd name="T35" fmla="*/ 209 h 209"/>
                <a:gd name="T36" fmla="*/ 96 w 164"/>
                <a:gd name="T37" fmla="*/ 208 h 209"/>
                <a:gd name="T38" fmla="*/ 93 w 164"/>
                <a:gd name="T39" fmla="*/ 204 h 209"/>
                <a:gd name="T40" fmla="*/ 83 w 164"/>
                <a:gd name="T41" fmla="*/ 189 h 209"/>
                <a:gd name="T42" fmla="*/ 86 w 164"/>
                <a:gd name="T43" fmla="*/ 190 h 209"/>
                <a:gd name="T44" fmla="*/ 88 w 164"/>
                <a:gd name="T45" fmla="*/ 183 h 209"/>
                <a:gd name="T46" fmla="*/ 78 w 164"/>
                <a:gd name="T47" fmla="*/ 174 h 209"/>
                <a:gd name="T48" fmla="*/ 81 w 164"/>
                <a:gd name="T49" fmla="*/ 144 h 209"/>
                <a:gd name="T50" fmla="*/ 81 w 164"/>
                <a:gd name="T51" fmla="*/ 144 h 209"/>
                <a:gd name="T52" fmla="*/ 126 w 164"/>
                <a:gd name="T53" fmla="*/ 130 h 209"/>
                <a:gd name="T54" fmla="*/ 131 w 164"/>
                <a:gd name="T55" fmla="*/ 131 h 209"/>
                <a:gd name="T56" fmla="*/ 131 w 164"/>
                <a:gd name="T57" fmla="*/ 131 h 209"/>
                <a:gd name="T58" fmla="*/ 134 w 164"/>
                <a:gd name="T59" fmla="*/ 123 h 209"/>
                <a:gd name="T60" fmla="*/ 135 w 164"/>
                <a:gd name="T61" fmla="*/ 97 h 209"/>
                <a:gd name="T62" fmla="*/ 148 w 164"/>
                <a:gd name="T63" fmla="*/ 72 h 209"/>
                <a:gd name="T64" fmla="*/ 135 w 164"/>
                <a:gd name="T65" fmla="*/ 36 h 209"/>
                <a:gd name="T66" fmla="*/ 158 w 164"/>
                <a:gd name="T67" fmla="*/ 20 h 209"/>
                <a:gd name="T68" fmla="*/ 160 w 164"/>
                <a:gd name="T69" fmla="*/ 0 h 209"/>
                <a:gd name="T70" fmla="*/ 132 w 164"/>
                <a:gd name="T71" fmla="*/ 2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64" h="209">
                  <a:moveTo>
                    <a:pt x="132" y="2"/>
                  </a:moveTo>
                  <a:cubicBezTo>
                    <a:pt x="122" y="8"/>
                    <a:pt x="122" y="8"/>
                    <a:pt x="122" y="8"/>
                  </a:cubicBezTo>
                  <a:cubicBezTo>
                    <a:pt x="122" y="8"/>
                    <a:pt x="101" y="22"/>
                    <a:pt x="95" y="40"/>
                  </a:cubicBezTo>
                  <a:cubicBezTo>
                    <a:pt x="95" y="40"/>
                    <a:pt x="80" y="46"/>
                    <a:pt x="66" y="37"/>
                  </a:cubicBezTo>
                  <a:cubicBezTo>
                    <a:pt x="66" y="37"/>
                    <a:pt x="52" y="41"/>
                    <a:pt x="45" y="50"/>
                  </a:cubicBezTo>
                  <a:cubicBezTo>
                    <a:pt x="38" y="59"/>
                    <a:pt x="31" y="70"/>
                    <a:pt x="31" y="70"/>
                  </a:cubicBezTo>
                  <a:cubicBezTo>
                    <a:pt x="31" y="70"/>
                    <a:pt x="27" y="72"/>
                    <a:pt x="19" y="72"/>
                  </a:cubicBezTo>
                  <a:cubicBezTo>
                    <a:pt x="11" y="72"/>
                    <a:pt x="1" y="81"/>
                    <a:pt x="1" y="81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5" y="87"/>
                    <a:pt x="5" y="87"/>
                    <a:pt x="5" y="87"/>
                  </a:cubicBezTo>
                  <a:cubicBezTo>
                    <a:pt x="5" y="87"/>
                    <a:pt x="8" y="116"/>
                    <a:pt x="12" y="104"/>
                  </a:cubicBezTo>
                  <a:cubicBezTo>
                    <a:pt x="20" y="85"/>
                    <a:pt x="31" y="107"/>
                    <a:pt x="31" y="107"/>
                  </a:cubicBezTo>
                  <a:cubicBezTo>
                    <a:pt x="33" y="136"/>
                    <a:pt x="33" y="136"/>
                    <a:pt x="33" y="136"/>
                  </a:cubicBezTo>
                  <a:cubicBezTo>
                    <a:pt x="41" y="145"/>
                    <a:pt x="46" y="155"/>
                    <a:pt x="46" y="155"/>
                  </a:cubicBezTo>
                  <a:cubicBezTo>
                    <a:pt x="47" y="179"/>
                    <a:pt x="65" y="187"/>
                    <a:pt x="65" y="187"/>
                  </a:cubicBezTo>
                  <a:cubicBezTo>
                    <a:pt x="78" y="199"/>
                    <a:pt x="78" y="199"/>
                    <a:pt x="78" y="199"/>
                  </a:cubicBezTo>
                  <a:cubicBezTo>
                    <a:pt x="78" y="199"/>
                    <a:pt x="78" y="199"/>
                    <a:pt x="78" y="199"/>
                  </a:cubicBezTo>
                  <a:cubicBezTo>
                    <a:pt x="92" y="209"/>
                    <a:pt x="92" y="209"/>
                    <a:pt x="92" y="209"/>
                  </a:cubicBezTo>
                  <a:cubicBezTo>
                    <a:pt x="96" y="208"/>
                    <a:pt x="96" y="208"/>
                    <a:pt x="96" y="208"/>
                  </a:cubicBezTo>
                  <a:cubicBezTo>
                    <a:pt x="93" y="204"/>
                    <a:pt x="93" y="204"/>
                    <a:pt x="93" y="204"/>
                  </a:cubicBezTo>
                  <a:cubicBezTo>
                    <a:pt x="83" y="189"/>
                    <a:pt x="83" y="189"/>
                    <a:pt x="83" y="189"/>
                  </a:cubicBezTo>
                  <a:cubicBezTo>
                    <a:pt x="86" y="190"/>
                    <a:pt x="86" y="190"/>
                    <a:pt x="86" y="190"/>
                  </a:cubicBezTo>
                  <a:cubicBezTo>
                    <a:pt x="86" y="190"/>
                    <a:pt x="106" y="200"/>
                    <a:pt x="88" y="183"/>
                  </a:cubicBezTo>
                  <a:cubicBezTo>
                    <a:pt x="78" y="174"/>
                    <a:pt x="78" y="174"/>
                    <a:pt x="78" y="174"/>
                  </a:cubicBezTo>
                  <a:cubicBezTo>
                    <a:pt x="81" y="144"/>
                    <a:pt x="81" y="144"/>
                    <a:pt x="81" y="144"/>
                  </a:cubicBezTo>
                  <a:cubicBezTo>
                    <a:pt x="81" y="144"/>
                    <a:pt x="81" y="144"/>
                    <a:pt x="81" y="144"/>
                  </a:cubicBezTo>
                  <a:cubicBezTo>
                    <a:pt x="82" y="142"/>
                    <a:pt x="91" y="124"/>
                    <a:pt x="126" y="130"/>
                  </a:cubicBezTo>
                  <a:cubicBezTo>
                    <a:pt x="126" y="130"/>
                    <a:pt x="128" y="131"/>
                    <a:pt x="131" y="131"/>
                  </a:cubicBezTo>
                  <a:cubicBezTo>
                    <a:pt x="131" y="131"/>
                    <a:pt x="131" y="131"/>
                    <a:pt x="131" y="131"/>
                  </a:cubicBezTo>
                  <a:cubicBezTo>
                    <a:pt x="131" y="131"/>
                    <a:pt x="133" y="125"/>
                    <a:pt x="134" y="123"/>
                  </a:cubicBezTo>
                  <a:cubicBezTo>
                    <a:pt x="136" y="120"/>
                    <a:pt x="135" y="97"/>
                    <a:pt x="135" y="97"/>
                  </a:cubicBezTo>
                  <a:cubicBezTo>
                    <a:pt x="135" y="97"/>
                    <a:pt x="164" y="88"/>
                    <a:pt x="148" y="72"/>
                  </a:cubicBezTo>
                  <a:cubicBezTo>
                    <a:pt x="132" y="57"/>
                    <a:pt x="118" y="49"/>
                    <a:pt x="135" y="36"/>
                  </a:cubicBezTo>
                  <a:cubicBezTo>
                    <a:pt x="152" y="24"/>
                    <a:pt x="158" y="20"/>
                    <a:pt x="158" y="20"/>
                  </a:cubicBezTo>
                  <a:cubicBezTo>
                    <a:pt x="158" y="20"/>
                    <a:pt x="163" y="5"/>
                    <a:pt x="160" y="0"/>
                  </a:cubicBezTo>
                  <a:lnTo>
                    <a:pt x="132" y="2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28" name="Rectangle 64">
              <a:hlinkClick r:id="" action="ppaction://macro?name=Slide2.guangzhou"/>
            </p:cNvPr>
            <p:cNvSpPr>
              <a:spLocks noChangeArrowheads="1"/>
            </p:cNvSpPr>
            <p:nvPr/>
          </p:nvSpPr>
          <p:spPr bwMode="auto">
            <a:xfrm>
              <a:off x="2155957" y="3685377"/>
              <a:ext cx="162089" cy="10483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9252" algn="ctr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buClrTx/>
                <a:buSzTx/>
                <a:buFontTx/>
                <a:buNone/>
              </a:pPr>
              <a:r>
                <a:rPr lang="zh-CN" altLang="en-US" sz="400" b="1" dirty="0">
                  <a:solidFill>
                    <a:schemeClr val="bg1">
                      <a:lumMod val="9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广州</a:t>
              </a:r>
            </a:p>
          </p:txBody>
        </p:sp>
        <p:sp>
          <p:nvSpPr>
            <p:cNvPr id="129" name="Rectangle 83">
              <a:hlinkClick r:id="" action="ppaction://macro?name=Slide2.foshan"/>
            </p:cNvPr>
            <p:cNvSpPr>
              <a:spLocks noChangeArrowheads="1"/>
            </p:cNvSpPr>
            <p:nvPr/>
          </p:nvSpPr>
          <p:spPr bwMode="auto">
            <a:xfrm>
              <a:off x="1933690" y="3905250"/>
              <a:ext cx="162089" cy="10483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9252" algn="ctr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buClrTx/>
                <a:buSzTx/>
                <a:buFontTx/>
                <a:buNone/>
              </a:pPr>
              <a:r>
                <a:rPr lang="zh-CN" altLang="en-US" sz="400" b="1" dirty="0">
                  <a:solidFill>
                    <a:schemeClr val="bg1">
                      <a:lumMod val="9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佛山</a:t>
              </a:r>
            </a:p>
          </p:txBody>
        </p:sp>
      </p:grpSp>
      <p:sp>
        <p:nvSpPr>
          <p:cNvPr id="130" name="文本框 129"/>
          <p:cNvSpPr txBox="1"/>
          <p:nvPr/>
        </p:nvSpPr>
        <p:spPr>
          <a:xfrm>
            <a:off x="7192284" y="5181481"/>
            <a:ext cx="116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 dirty="0" smtClean="0">
                <a:solidFill>
                  <a:schemeClr val="accent5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发展目标</a:t>
            </a:r>
            <a:endParaRPr lang="zh-CN" altLang="en-US" sz="1800" b="1" dirty="0">
              <a:solidFill>
                <a:schemeClr val="accent5">
                  <a:lumMod val="50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31" name="矩形 130"/>
          <p:cNvSpPr/>
          <p:nvPr/>
        </p:nvSpPr>
        <p:spPr>
          <a:xfrm>
            <a:off x="464337" y="138090"/>
            <a:ext cx="25699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spc="300" dirty="0">
                <a:solidFill>
                  <a:srgbClr val="00206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二</a:t>
            </a:r>
            <a:r>
              <a:rPr lang="zh-CN" altLang="en-US" sz="2800" b="1" spc="300" dirty="0" smtClean="0">
                <a:solidFill>
                  <a:srgbClr val="00206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、文件精神</a:t>
            </a:r>
            <a:endParaRPr lang="en-US" altLang="zh-CN" sz="1600" b="1" spc="300" dirty="0">
              <a:solidFill>
                <a:srgbClr val="00206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55477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 advClick="0" advTm="9370">
        <p:blinds dir="vert"/>
      </p:transition>
    </mc:Choice>
    <mc:Fallback xmlns="">
      <p:transition spd="slow" advClick="0" advTm="937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177200" y="3329693"/>
            <a:ext cx="8308848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4278871" y="960785"/>
            <a:ext cx="0" cy="4720755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圆角矩形 5"/>
          <p:cNvSpPr/>
          <p:nvPr/>
        </p:nvSpPr>
        <p:spPr>
          <a:xfrm>
            <a:off x="1929568" y="3033155"/>
            <a:ext cx="4705320" cy="578882"/>
          </a:xfrm>
          <a:prstGeom prst="roundRect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sz="2800" b="1" spc="300" dirty="0">
                <a:solidFill>
                  <a:schemeClr val="accent5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8. </a:t>
            </a:r>
            <a:r>
              <a:rPr lang="zh-CN" altLang="en-US" sz="2800" b="1" spc="300" dirty="0">
                <a:solidFill>
                  <a:schemeClr val="accent5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高清视频显示产业集群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508404" y="848692"/>
            <a:ext cx="3667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 dirty="0" smtClean="0">
                <a:solidFill>
                  <a:schemeClr val="accent5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重点领域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20046" y="5181481"/>
            <a:ext cx="116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 dirty="0" smtClean="0">
                <a:solidFill>
                  <a:schemeClr val="accent5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重点区域</a:t>
            </a:r>
            <a:endParaRPr lang="zh-CN" altLang="en-US" sz="1800" b="1" dirty="0">
              <a:solidFill>
                <a:schemeClr val="accent5">
                  <a:lumMod val="50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192284" y="794370"/>
            <a:ext cx="116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 dirty="0" smtClean="0">
                <a:solidFill>
                  <a:schemeClr val="accent5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相关学科</a:t>
            </a:r>
            <a:endParaRPr lang="zh-CN" altLang="en-US" sz="1800" b="1" dirty="0">
              <a:solidFill>
                <a:schemeClr val="accent5">
                  <a:lumMod val="50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5243341" y="4012236"/>
            <a:ext cx="2536733" cy="8456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  <a:spcBef>
                <a:spcPts val="1200"/>
              </a:spcBef>
            </a:pPr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巩固国内领先优势，打造具有全球竞争力的超高清视频显示产业集群。</a:t>
            </a:r>
          </a:p>
        </p:txBody>
      </p:sp>
      <p:sp>
        <p:nvSpPr>
          <p:cNvPr id="69" name="矩形 68"/>
          <p:cNvSpPr/>
          <p:nvPr/>
        </p:nvSpPr>
        <p:spPr>
          <a:xfrm>
            <a:off x="5175214" y="1362427"/>
            <a:ext cx="2182681" cy="13747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zh-CN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信息与通信工程 </a:t>
            </a:r>
            <a:endParaRPr lang="zh-CN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ts val="2000"/>
              </a:lnSpc>
            </a:pPr>
            <a:r>
              <a:rPr lang="zh-CN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材料科学与工程</a:t>
            </a:r>
            <a:endParaRPr lang="zh-CN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ts val="2000"/>
              </a:lnSpc>
            </a:pPr>
            <a:r>
              <a:rPr lang="zh-CN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电子科学与技术</a:t>
            </a:r>
            <a:endParaRPr lang="en-US" altLang="zh-CN" sz="1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ts val="2000"/>
              </a:lnSpc>
            </a:pPr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仪器科学与</a:t>
            </a:r>
            <a:r>
              <a:rPr lang="zh-CN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技术</a:t>
            </a:r>
            <a:endParaRPr lang="en-US" altLang="zh-CN" sz="1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ts val="2000"/>
              </a:lnSpc>
            </a:pPr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光学工程等</a:t>
            </a:r>
          </a:p>
        </p:txBody>
      </p:sp>
      <p:cxnSp>
        <p:nvCxnSpPr>
          <p:cNvPr id="71" name="直接连接符 70"/>
          <p:cNvCxnSpPr/>
          <p:nvPr/>
        </p:nvCxnSpPr>
        <p:spPr>
          <a:xfrm>
            <a:off x="501112" y="733586"/>
            <a:ext cx="7863124" cy="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矩形 72"/>
          <p:cNvSpPr/>
          <p:nvPr/>
        </p:nvSpPr>
        <p:spPr>
          <a:xfrm>
            <a:off x="826466" y="1362427"/>
            <a:ext cx="330960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800"/>
              </a:lnSpc>
              <a:spcAft>
                <a:spcPts val="600"/>
              </a:spcAft>
            </a:pPr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支持发展</a:t>
            </a:r>
            <a:r>
              <a:rPr lang="en-US" altLang="zh-CN" sz="120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OLED</a:t>
            </a:r>
            <a:r>
              <a:rPr lang="zh-CN" altLang="en-US" sz="120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、</a:t>
            </a:r>
            <a:r>
              <a:rPr lang="en-US" altLang="zh-CN" sz="120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AMOLED</a:t>
            </a:r>
            <a:r>
              <a:rPr lang="zh-CN" altLang="en-US" sz="120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、</a:t>
            </a:r>
            <a:r>
              <a:rPr lang="en-US" altLang="zh-CN" sz="1200" b="1" dirty="0" err="1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MicroLED</a:t>
            </a:r>
            <a:r>
              <a:rPr lang="zh-CN" altLang="en-US" sz="120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、</a:t>
            </a:r>
            <a:r>
              <a:rPr lang="en-US" altLang="zh-CN" sz="120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QLED</a:t>
            </a:r>
            <a:r>
              <a:rPr lang="zh-CN" altLang="en-US" sz="120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、印刷显示、量子点、柔性显示、石墨烯</a:t>
            </a:r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显示等新型显示产业，</a:t>
            </a:r>
          </a:p>
          <a:p>
            <a:pPr>
              <a:lnSpc>
                <a:spcPts val="1800"/>
              </a:lnSpc>
              <a:spcAft>
                <a:spcPts val="600"/>
              </a:spcAft>
            </a:pPr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推进摄录设备、核心芯片、内容制作、编解码、信号传输、终端显示等关键技术取得突破。</a:t>
            </a:r>
          </a:p>
        </p:txBody>
      </p:sp>
      <p:grpSp>
        <p:nvGrpSpPr>
          <p:cNvPr id="130" name="组合 129"/>
          <p:cNvGrpSpPr/>
          <p:nvPr/>
        </p:nvGrpSpPr>
        <p:grpSpPr>
          <a:xfrm rot="480666">
            <a:off x="1388178" y="3817930"/>
            <a:ext cx="1908000" cy="1440000"/>
            <a:chOff x="250824" y="2524121"/>
            <a:chExt cx="3981450" cy="3065456"/>
          </a:xfrm>
          <a:solidFill>
            <a:schemeClr val="bg1">
              <a:lumMod val="75000"/>
            </a:schemeClr>
          </a:solidFill>
          <a:effectLst/>
        </p:grpSpPr>
        <p:sp>
          <p:nvSpPr>
            <p:cNvPr id="131" name="zhanjiang">
              <a:hlinkClick r:id="" action="ppaction://macro?name=Slide2.zhanjiang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250824" y="4611679"/>
              <a:ext cx="722313" cy="977898"/>
            </a:xfrm>
            <a:custGeom>
              <a:avLst/>
              <a:gdLst>
                <a:gd name="T0" fmla="*/ 127 w 207"/>
                <a:gd name="T1" fmla="*/ 217 h 268"/>
                <a:gd name="T2" fmla="*/ 111 w 207"/>
                <a:gd name="T3" fmla="*/ 198 h 268"/>
                <a:gd name="T4" fmla="*/ 102 w 207"/>
                <a:gd name="T5" fmla="*/ 195 h 268"/>
                <a:gd name="T6" fmla="*/ 100 w 207"/>
                <a:gd name="T7" fmla="*/ 190 h 268"/>
                <a:gd name="T8" fmla="*/ 106 w 207"/>
                <a:gd name="T9" fmla="*/ 188 h 268"/>
                <a:gd name="T10" fmla="*/ 109 w 207"/>
                <a:gd name="T11" fmla="*/ 175 h 268"/>
                <a:gd name="T12" fmla="*/ 81 w 207"/>
                <a:gd name="T13" fmla="*/ 167 h 268"/>
                <a:gd name="T14" fmla="*/ 80 w 207"/>
                <a:gd name="T15" fmla="*/ 142 h 268"/>
                <a:gd name="T16" fmla="*/ 85 w 207"/>
                <a:gd name="T17" fmla="*/ 127 h 268"/>
                <a:gd name="T18" fmla="*/ 88 w 207"/>
                <a:gd name="T19" fmla="*/ 134 h 268"/>
                <a:gd name="T20" fmla="*/ 106 w 207"/>
                <a:gd name="T21" fmla="*/ 132 h 268"/>
                <a:gd name="T22" fmla="*/ 100 w 207"/>
                <a:gd name="T23" fmla="*/ 147 h 268"/>
                <a:gd name="T24" fmla="*/ 135 w 207"/>
                <a:gd name="T25" fmla="*/ 149 h 268"/>
                <a:gd name="T26" fmla="*/ 136 w 207"/>
                <a:gd name="T27" fmla="*/ 140 h 268"/>
                <a:gd name="T28" fmla="*/ 121 w 207"/>
                <a:gd name="T29" fmla="*/ 134 h 268"/>
                <a:gd name="T30" fmla="*/ 109 w 207"/>
                <a:gd name="T31" fmla="*/ 129 h 268"/>
                <a:gd name="T32" fmla="*/ 116 w 207"/>
                <a:gd name="T33" fmla="*/ 101 h 268"/>
                <a:gd name="T34" fmla="*/ 117 w 207"/>
                <a:gd name="T35" fmla="*/ 93 h 268"/>
                <a:gd name="T36" fmla="*/ 114 w 207"/>
                <a:gd name="T37" fmla="*/ 84 h 268"/>
                <a:gd name="T38" fmla="*/ 113 w 207"/>
                <a:gd name="T39" fmla="*/ 76 h 268"/>
                <a:gd name="T40" fmla="*/ 117 w 207"/>
                <a:gd name="T41" fmla="*/ 77 h 268"/>
                <a:gd name="T42" fmla="*/ 123 w 207"/>
                <a:gd name="T43" fmla="*/ 81 h 268"/>
                <a:gd name="T44" fmla="*/ 125 w 207"/>
                <a:gd name="T45" fmla="*/ 92 h 268"/>
                <a:gd name="T46" fmla="*/ 131 w 207"/>
                <a:gd name="T47" fmla="*/ 111 h 268"/>
                <a:gd name="T48" fmla="*/ 133 w 207"/>
                <a:gd name="T49" fmla="*/ 121 h 268"/>
                <a:gd name="T50" fmla="*/ 148 w 207"/>
                <a:gd name="T51" fmla="*/ 122 h 268"/>
                <a:gd name="T52" fmla="*/ 149 w 207"/>
                <a:gd name="T53" fmla="*/ 106 h 268"/>
                <a:gd name="T54" fmla="*/ 151 w 207"/>
                <a:gd name="T55" fmla="*/ 94 h 268"/>
                <a:gd name="T56" fmla="*/ 157 w 207"/>
                <a:gd name="T57" fmla="*/ 104 h 268"/>
                <a:gd name="T58" fmla="*/ 189 w 207"/>
                <a:gd name="T59" fmla="*/ 86 h 268"/>
                <a:gd name="T60" fmla="*/ 207 w 207"/>
                <a:gd name="T61" fmla="*/ 80 h 268"/>
                <a:gd name="T62" fmla="*/ 180 w 207"/>
                <a:gd name="T63" fmla="*/ 54 h 268"/>
                <a:gd name="T64" fmla="*/ 134 w 207"/>
                <a:gd name="T65" fmla="*/ 60 h 268"/>
                <a:gd name="T66" fmla="*/ 112 w 207"/>
                <a:gd name="T67" fmla="*/ 13 h 268"/>
                <a:gd name="T68" fmla="*/ 78 w 207"/>
                <a:gd name="T69" fmla="*/ 0 h 268"/>
                <a:gd name="T70" fmla="*/ 47 w 207"/>
                <a:gd name="T71" fmla="*/ 30 h 268"/>
                <a:gd name="T72" fmla="*/ 19 w 207"/>
                <a:gd name="T73" fmla="*/ 37 h 268"/>
                <a:gd name="T74" fmla="*/ 27 w 207"/>
                <a:gd name="T75" fmla="*/ 64 h 268"/>
                <a:gd name="T76" fmla="*/ 45 w 207"/>
                <a:gd name="T77" fmla="*/ 65 h 268"/>
                <a:gd name="T78" fmla="*/ 43 w 207"/>
                <a:gd name="T79" fmla="*/ 81 h 268"/>
                <a:gd name="T80" fmla="*/ 35 w 207"/>
                <a:gd name="T81" fmla="*/ 83 h 268"/>
                <a:gd name="T82" fmla="*/ 21 w 207"/>
                <a:gd name="T83" fmla="*/ 85 h 268"/>
                <a:gd name="T84" fmla="*/ 8 w 207"/>
                <a:gd name="T85" fmla="*/ 113 h 268"/>
                <a:gd name="T86" fmla="*/ 6 w 207"/>
                <a:gd name="T87" fmla="*/ 143 h 268"/>
                <a:gd name="T88" fmla="*/ 15 w 207"/>
                <a:gd name="T89" fmla="*/ 179 h 268"/>
                <a:gd name="T90" fmla="*/ 22 w 207"/>
                <a:gd name="T91" fmla="*/ 191 h 268"/>
                <a:gd name="T92" fmla="*/ 23 w 207"/>
                <a:gd name="T93" fmla="*/ 204 h 268"/>
                <a:gd name="T94" fmla="*/ 29 w 207"/>
                <a:gd name="T95" fmla="*/ 205 h 268"/>
                <a:gd name="T96" fmla="*/ 25 w 207"/>
                <a:gd name="T97" fmla="*/ 218 h 268"/>
                <a:gd name="T98" fmla="*/ 41 w 207"/>
                <a:gd name="T99" fmla="*/ 220 h 268"/>
                <a:gd name="T100" fmla="*/ 50 w 207"/>
                <a:gd name="T101" fmla="*/ 239 h 268"/>
                <a:gd name="T102" fmla="*/ 46 w 207"/>
                <a:gd name="T103" fmla="*/ 237 h 268"/>
                <a:gd name="T104" fmla="*/ 35 w 207"/>
                <a:gd name="T105" fmla="*/ 242 h 268"/>
                <a:gd name="T106" fmla="*/ 46 w 207"/>
                <a:gd name="T107" fmla="*/ 256 h 268"/>
                <a:gd name="T108" fmla="*/ 87 w 207"/>
                <a:gd name="T109" fmla="*/ 256 h 268"/>
                <a:gd name="T110" fmla="*/ 109 w 207"/>
                <a:gd name="T111" fmla="*/ 253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07" h="268">
                  <a:moveTo>
                    <a:pt x="109" y="253"/>
                  </a:moveTo>
                  <a:cubicBezTo>
                    <a:pt x="109" y="253"/>
                    <a:pt x="142" y="234"/>
                    <a:pt x="127" y="217"/>
                  </a:cubicBezTo>
                  <a:cubicBezTo>
                    <a:pt x="123" y="212"/>
                    <a:pt x="123" y="212"/>
                    <a:pt x="123" y="212"/>
                  </a:cubicBezTo>
                  <a:cubicBezTo>
                    <a:pt x="123" y="212"/>
                    <a:pt x="111" y="205"/>
                    <a:pt x="111" y="198"/>
                  </a:cubicBezTo>
                  <a:cubicBezTo>
                    <a:pt x="102" y="200"/>
                    <a:pt x="102" y="200"/>
                    <a:pt x="102" y="200"/>
                  </a:cubicBezTo>
                  <a:cubicBezTo>
                    <a:pt x="102" y="195"/>
                    <a:pt x="102" y="195"/>
                    <a:pt x="102" y="195"/>
                  </a:cubicBezTo>
                  <a:cubicBezTo>
                    <a:pt x="100" y="194"/>
                    <a:pt x="100" y="194"/>
                    <a:pt x="100" y="194"/>
                  </a:cubicBezTo>
                  <a:cubicBezTo>
                    <a:pt x="100" y="190"/>
                    <a:pt x="100" y="190"/>
                    <a:pt x="100" y="190"/>
                  </a:cubicBezTo>
                  <a:cubicBezTo>
                    <a:pt x="102" y="188"/>
                    <a:pt x="102" y="188"/>
                    <a:pt x="102" y="188"/>
                  </a:cubicBezTo>
                  <a:cubicBezTo>
                    <a:pt x="106" y="188"/>
                    <a:pt x="106" y="188"/>
                    <a:pt x="106" y="188"/>
                  </a:cubicBezTo>
                  <a:cubicBezTo>
                    <a:pt x="109" y="190"/>
                    <a:pt x="109" y="190"/>
                    <a:pt x="109" y="190"/>
                  </a:cubicBezTo>
                  <a:cubicBezTo>
                    <a:pt x="109" y="190"/>
                    <a:pt x="117" y="181"/>
                    <a:pt x="109" y="175"/>
                  </a:cubicBezTo>
                  <a:cubicBezTo>
                    <a:pt x="109" y="175"/>
                    <a:pt x="97" y="166"/>
                    <a:pt x="84" y="167"/>
                  </a:cubicBezTo>
                  <a:cubicBezTo>
                    <a:pt x="81" y="167"/>
                    <a:pt x="81" y="167"/>
                    <a:pt x="81" y="167"/>
                  </a:cubicBezTo>
                  <a:cubicBezTo>
                    <a:pt x="81" y="167"/>
                    <a:pt x="86" y="151"/>
                    <a:pt x="73" y="139"/>
                  </a:cubicBezTo>
                  <a:cubicBezTo>
                    <a:pt x="80" y="142"/>
                    <a:pt x="80" y="142"/>
                    <a:pt x="80" y="142"/>
                  </a:cubicBezTo>
                  <a:cubicBezTo>
                    <a:pt x="84" y="140"/>
                    <a:pt x="84" y="140"/>
                    <a:pt x="84" y="140"/>
                  </a:cubicBezTo>
                  <a:cubicBezTo>
                    <a:pt x="85" y="127"/>
                    <a:pt x="85" y="127"/>
                    <a:pt x="85" y="127"/>
                  </a:cubicBezTo>
                  <a:cubicBezTo>
                    <a:pt x="88" y="127"/>
                    <a:pt x="88" y="127"/>
                    <a:pt x="88" y="127"/>
                  </a:cubicBezTo>
                  <a:cubicBezTo>
                    <a:pt x="88" y="134"/>
                    <a:pt x="88" y="134"/>
                    <a:pt x="88" y="134"/>
                  </a:cubicBezTo>
                  <a:cubicBezTo>
                    <a:pt x="91" y="134"/>
                    <a:pt x="91" y="134"/>
                    <a:pt x="91" y="134"/>
                  </a:cubicBezTo>
                  <a:cubicBezTo>
                    <a:pt x="91" y="134"/>
                    <a:pt x="99" y="122"/>
                    <a:pt x="106" y="132"/>
                  </a:cubicBezTo>
                  <a:cubicBezTo>
                    <a:pt x="106" y="132"/>
                    <a:pt x="104" y="139"/>
                    <a:pt x="96" y="144"/>
                  </a:cubicBezTo>
                  <a:cubicBezTo>
                    <a:pt x="96" y="144"/>
                    <a:pt x="95" y="148"/>
                    <a:pt x="100" y="147"/>
                  </a:cubicBezTo>
                  <a:cubicBezTo>
                    <a:pt x="100" y="147"/>
                    <a:pt x="130" y="140"/>
                    <a:pt x="131" y="151"/>
                  </a:cubicBezTo>
                  <a:cubicBezTo>
                    <a:pt x="132" y="162"/>
                    <a:pt x="136" y="154"/>
                    <a:pt x="135" y="149"/>
                  </a:cubicBezTo>
                  <a:cubicBezTo>
                    <a:pt x="136" y="144"/>
                    <a:pt x="136" y="144"/>
                    <a:pt x="136" y="144"/>
                  </a:cubicBezTo>
                  <a:cubicBezTo>
                    <a:pt x="136" y="140"/>
                    <a:pt x="136" y="140"/>
                    <a:pt x="136" y="140"/>
                  </a:cubicBezTo>
                  <a:cubicBezTo>
                    <a:pt x="136" y="140"/>
                    <a:pt x="140" y="132"/>
                    <a:pt x="125" y="136"/>
                  </a:cubicBezTo>
                  <a:cubicBezTo>
                    <a:pt x="121" y="134"/>
                    <a:pt x="121" y="134"/>
                    <a:pt x="121" y="134"/>
                  </a:cubicBezTo>
                  <a:cubicBezTo>
                    <a:pt x="115" y="131"/>
                    <a:pt x="115" y="131"/>
                    <a:pt x="115" y="131"/>
                  </a:cubicBezTo>
                  <a:cubicBezTo>
                    <a:pt x="109" y="129"/>
                    <a:pt x="109" y="129"/>
                    <a:pt x="109" y="129"/>
                  </a:cubicBezTo>
                  <a:cubicBezTo>
                    <a:pt x="109" y="129"/>
                    <a:pt x="98" y="125"/>
                    <a:pt x="116" y="119"/>
                  </a:cubicBezTo>
                  <a:cubicBezTo>
                    <a:pt x="116" y="119"/>
                    <a:pt x="120" y="107"/>
                    <a:pt x="116" y="101"/>
                  </a:cubicBezTo>
                  <a:cubicBezTo>
                    <a:pt x="111" y="93"/>
                    <a:pt x="111" y="93"/>
                    <a:pt x="111" y="93"/>
                  </a:cubicBezTo>
                  <a:cubicBezTo>
                    <a:pt x="117" y="93"/>
                    <a:pt x="117" y="93"/>
                    <a:pt x="117" y="93"/>
                  </a:cubicBezTo>
                  <a:cubicBezTo>
                    <a:pt x="118" y="88"/>
                    <a:pt x="118" y="88"/>
                    <a:pt x="118" y="88"/>
                  </a:cubicBezTo>
                  <a:cubicBezTo>
                    <a:pt x="114" y="84"/>
                    <a:pt x="114" y="84"/>
                    <a:pt x="114" y="84"/>
                  </a:cubicBezTo>
                  <a:cubicBezTo>
                    <a:pt x="113" y="79"/>
                    <a:pt x="113" y="79"/>
                    <a:pt x="113" y="79"/>
                  </a:cubicBezTo>
                  <a:cubicBezTo>
                    <a:pt x="113" y="76"/>
                    <a:pt x="113" y="76"/>
                    <a:pt x="113" y="76"/>
                  </a:cubicBezTo>
                  <a:cubicBezTo>
                    <a:pt x="116" y="75"/>
                    <a:pt x="116" y="75"/>
                    <a:pt x="116" y="75"/>
                  </a:cubicBezTo>
                  <a:cubicBezTo>
                    <a:pt x="117" y="77"/>
                    <a:pt x="117" y="77"/>
                    <a:pt x="117" y="77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23" y="81"/>
                    <a:pt x="123" y="81"/>
                    <a:pt x="123" y="81"/>
                  </a:cubicBezTo>
                  <a:cubicBezTo>
                    <a:pt x="125" y="81"/>
                    <a:pt x="125" y="81"/>
                    <a:pt x="125" y="81"/>
                  </a:cubicBezTo>
                  <a:cubicBezTo>
                    <a:pt x="125" y="81"/>
                    <a:pt x="115" y="96"/>
                    <a:pt x="125" y="92"/>
                  </a:cubicBezTo>
                  <a:cubicBezTo>
                    <a:pt x="125" y="92"/>
                    <a:pt x="137" y="86"/>
                    <a:pt x="129" y="100"/>
                  </a:cubicBezTo>
                  <a:cubicBezTo>
                    <a:pt x="129" y="100"/>
                    <a:pt x="115" y="108"/>
                    <a:pt x="131" y="111"/>
                  </a:cubicBezTo>
                  <a:cubicBezTo>
                    <a:pt x="127" y="118"/>
                    <a:pt x="127" y="118"/>
                    <a:pt x="127" y="118"/>
                  </a:cubicBezTo>
                  <a:cubicBezTo>
                    <a:pt x="133" y="121"/>
                    <a:pt x="133" y="121"/>
                    <a:pt x="133" y="121"/>
                  </a:cubicBezTo>
                  <a:cubicBezTo>
                    <a:pt x="136" y="125"/>
                    <a:pt x="136" y="125"/>
                    <a:pt x="136" y="125"/>
                  </a:cubicBezTo>
                  <a:cubicBezTo>
                    <a:pt x="136" y="125"/>
                    <a:pt x="140" y="137"/>
                    <a:pt x="148" y="122"/>
                  </a:cubicBezTo>
                  <a:cubicBezTo>
                    <a:pt x="150" y="113"/>
                    <a:pt x="150" y="113"/>
                    <a:pt x="150" y="113"/>
                  </a:cubicBezTo>
                  <a:cubicBezTo>
                    <a:pt x="149" y="106"/>
                    <a:pt x="149" y="106"/>
                    <a:pt x="149" y="106"/>
                  </a:cubicBezTo>
                  <a:cubicBezTo>
                    <a:pt x="149" y="98"/>
                    <a:pt x="149" y="98"/>
                    <a:pt x="149" y="98"/>
                  </a:cubicBezTo>
                  <a:cubicBezTo>
                    <a:pt x="151" y="94"/>
                    <a:pt x="151" y="94"/>
                    <a:pt x="151" y="94"/>
                  </a:cubicBezTo>
                  <a:cubicBezTo>
                    <a:pt x="151" y="94"/>
                    <a:pt x="154" y="94"/>
                    <a:pt x="154" y="101"/>
                  </a:cubicBezTo>
                  <a:cubicBezTo>
                    <a:pt x="157" y="104"/>
                    <a:pt x="157" y="104"/>
                    <a:pt x="157" y="104"/>
                  </a:cubicBezTo>
                  <a:cubicBezTo>
                    <a:pt x="162" y="97"/>
                    <a:pt x="162" y="97"/>
                    <a:pt x="162" y="97"/>
                  </a:cubicBezTo>
                  <a:cubicBezTo>
                    <a:pt x="162" y="97"/>
                    <a:pt x="168" y="76"/>
                    <a:pt x="189" y="86"/>
                  </a:cubicBezTo>
                  <a:cubicBezTo>
                    <a:pt x="201" y="81"/>
                    <a:pt x="201" y="81"/>
                    <a:pt x="201" y="81"/>
                  </a:cubicBezTo>
                  <a:cubicBezTo>
                    <a:pt x="207" y="80"/>
                    <a:pt x="207" y="80"/>
                    <a:pt x="207" y="80"/>
                  </a:cubicBezTo>
                  <a:cubicBezTo>
                    <a:pt x="205" y="80"/>
                    <a:pt x="195" y="73"/>
                    <a:pt x="189" y="67"/>
                  </a:cubicBezTo>
                  <a:cubicBezTo>
                    <a:pt x="182" y="61"/>
                    <a:pt x="180" y="54"/>
                    <a:pt x="180" y="54"/>
                  </a:cubicBezTo>
                  <a:cubicBezTo>
                    <a:pt x="180" y="54"/>
                    <a:pt x="176" y="39"/>
                    <a:pt x="165" y="54"/>
                  </a:cubicBezTo>
                  <a:cubicBezTo>
                    <a:pt x="155" y="70"/>
                    <a:pt x="134" y="60"/>
                    <a:pt x="134" y="60"/>
                  </a:cubicBezTo>
                  <a:cubicBezTo>
                    <a:pt x="134" y="60"/>
                    <a:pt x="127" y="52"/>
                    <a:pt x="115" y="42"/>
                  </a:cubicBezTo>
                  <a:cubicBezTo>
                    <a:pt x="104" y="33"/>
                    <a:pt x="112" y="13"/>
                    <a:pt x="112" y="13"/>
                  </a:cubicBezTo>
                  <a:cubicBezTo>
                    <a:pt x="121" y="4"/>
                    <a:pt x="118" y="0"/>
                    <a:pt x="118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47" y="30"/>
                    <a:pt x="47" y="30"/>
                    <a:pt x="47" y="30"/>
                  </a:cubicBezTo>
                  <a:cubicBezTo>
                    <a:pt x="47" y="30"/>
                    <a:pt x="35" y="44"/>
                    <a:pt x="22" y="34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22" y="56"/>
                    <a:pt x="22" y="56"/>
                    <a:pt x="22" y="56"/>
                  </a:cubicBezTo>
                  <a:cubicBezTo>
                    <a:pt x="22" y="56"/>
                    <a:pt x="25" y="53"/>
                    <a:pt x="27" y="64"/>
                  </a:cubicBezTo>
                  <a:cubicBezTo>
                    <a:pt x="27" y="64"/>
                    <a:pt x="29" y="72"/>
                    <a:pt x="37" y="65"/>
                  </a:cubicBezTo>
                  <a:cubicBezTo>
                    <a:pt x="45" y="65"/>
                    <a:pt x="45" y="65"/>
                    <a:pt x="45" y="6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41" y="83"/>
                    <a:pt x="41" y="83"/>
                    <a:pt x="41" y="83"/>
                  </a:cubicBezTo>
                  <a:cubicBezTo>
                    <a:pt x="35" y="83"/>
                    <a:pt x="35" y="83"/>
                    <a:pt x="35" y="83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21" y="85"/>
                    <a:pt x="21" y="85"/>
                    <a:pt x="21" y="85"/>
                  </a:cubicBezTo>
                  <a:cubicBezTo>
                    <a:pt x="21" y="85"/>
                    <a:pt x="25" y="113"/>
                    <a:pt x="14" y="112"/>
                  </a:cubicBezTo>
                  <a:cubicBezTo>
                    <a:pt x="8" y="113"/>
                    <a:pt x="8" y="113"/>
                    <a:pt x="8" y="113"/>
                  </a:cubicBezTo>
                  <a:cubicBezTo>
                    <a:pt x="8" y="113"/>
                    <a:pt x="6" y="121"/>
                    <a:pt x="7" y="124"/>
                  </a:cubicBezTo>
                  <a:cubicBezTo>
                    <a:pt x="8" y="127"/>
                    <a:pt x="13" y="134"/>
                    <a:pt x="6" y="143"/>
                  </a:cubicBezTo>
                  <a:cubicBezTo>
                    <a:pt x="0" y="152"/>
                    <a:pt x="5" y="167"/>
                    <a:pt x="14" y="172"/>
                  </a:cubicBezTo>
                  <a:cubicBezTo>
                    <a:pt x="14" y="172"/>
                    <a:pt x="18" y="172"/>
                    <a:pt x="15" y="179"/>
                  </a:cubicBezTo>
                  <a:cubicBezTo>
                    <a:pt x="15" y="179"/>
                    <a:pt x="10" y="190"/>
                    <a:pt x="28" y="187"/>
                  </a:cubicBezTo>
                  <a:cubicBezTo>
                    <a:pt x="28" y="187"/>
                    <a:pt x="27" y="191"/>
                    <a:pt x="22" y="191"/>
                  </a:cubicBezTo>
                  <a:cubicBezTo>
                    <a:pt x="22" y="191"/>
                    <a:pt x="8" y="192"/>
                    <a:pt x="17" y="198"/>
                  </a:cubicBezTo>
                  <a:cubicBezTo>
                    <a:pt x="23" y="204"/>
                    <a:pt x="23" y="204"/>
                    <a:pt x="23" y="204"/>
                  </a:cubicBezTo>
                  <a:cubicBezTo>
                    <a:pt x="25" y="207"/>
                    <a:pt x="25" y="207"/>
                    <a:pt x="25" y="207"/>
                  </a:cubicBezTo>
                  <a:cubicBezTo>
                    <a:pt x="29" y="205"/>
                    <a:pt x="29" y="205"/>
                    <a:pt x="29" y="205"/>
                  </a:cubicBezTo>
                  <a:cubicBezTo>
                    <a:pt x="28" y="209"/>
                    <a:pt x="28" y="209"/>
                    <a:pt x="28" y="209"/>
                  </a:cubicBezTo>
                  <a:cubicBezTo>
                    <a:pt x="25" y="218"/>
                    <a:pt x="25" y="218"/>
                    <a:pt x="25" y="218"/>
                  </a:cubicBezTo>
                  <a:cubicBezTo>
                    <a:pt x="25" y="218"/>
                    <a:pt x="32" y="219"/>
                    <a:pt x="37" y="225"/>
                  </a:cubicBezTo>
                  <a:cubicBezTo>
                    <a:pt x="41" y="220"/>
                    <a:pt x="41" y="220"/>
                    <a:pt x="41" y="220"/>
                  </a:cubicBezTo>
                  <a:cubicBezTo>
                    <a:pt x="41" y="220"/>
                    <a:pt x="45" y="229"/>
                    <a:pt x="52" y="228"/>
                  </a:cubicBezTo>
                  <a:cubicBezTo>
                    <a:pt x="52" y="228"/>
                    <a:pt x="56" y="229"/>
                    <a:pt x="50" y="239"/>
                  </a:cubicBezTo>
                  <a:cubicBezTo>
                    <a:pt x="55" y="240"/>
                    <a:pt x="55" y="240"/>
                    <a:pt x="55" y="240"/>
                  </a:cubicBezTo>
                  <a:cubicBezTo>
                    <a:pt x="55" y="240"/>
                    <a:pt x="50" y="251"/>
                    <a:pt x="46" y="237"/>
                  </a:cubicBezTo>
                  <a:cubicBezTo>
                    <a:pt x="46" y="237"/>
                    <a:pt x="40" y="232"/>
                    <a:pt x="33" y="234"/>
                  </a:cubicBezTo>
                  <a:cubicBezTo>
                    <a:pt x="33" y="234"/>
                    <a:pt x="29" y="236"/>
                    <a:pt x="35" y="242"/>
                  </a:cubicBezTo>
                  <a:cubicBezTo>
                    <a:pt x="35" y="242"/>
                    <a:pt x="41" y="243"/>
                    <a:pt x="39" y="253"/>
                  </a:cubicBezTo>
                  <a:cubicBezTo>
                    <a:pt x="39" y="253"/>
                    <a:pt x="35" y="268"/>
                    <a:pt x="46" y="256"/>
                  </a:cubicBezTo>
                  <a:cubicBezTo>
                    <a:pt x="46" y="256"/>
                    <a:pt x="65" y="246"/>
                    <a:pt x="71" y="259"/>
                  </a:cubicBezTo>
                  <a:cubicBezTo>
                    <a:pt x="71" y="259"/>
                    <a:pt x="80" y="261"/>
                    <a:pt x="87" y="256"/>
                  </a:cubicBezTo>
                  <a:cubicBezTo>
                    <a:pt x="96" y="257"/>
                    <a:pt x="96" y="257"/>
                    <a:pt x="96" y="257"/>
                  </a:cubicBezTo>
                  <a:cubicBezTo>
                    <a:pt x="96" y="257"/>
                    <a:pt x="105" y="253"/>
                    <a:pt x="109" y="253"/>
                  </a:cubicBez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32" name="未知">
              <a:hlinkClick r:id="" action="ppaction://macro?name=Slide2.未知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1095374" y="4189405"/>
              <a:ext cx="495300" cy="650874"/>
            </a:xfrm>
            <a:custGeom>
              <a:avLst/>
              <a:gdLst>
                <a:gd name="T0" fmla="*/ 141 w 141"/>
                <a:gd name="T1" fmla="*/ 41 h 176"/>
                <a:gd name="T2" fmla="*/ 113 w 141"/>
                <a:gd name="T3" fmla="*/ 14 h 176"/>
                <a:gd name="T4" fmla="*/ 103 w 141"/>
                <a:gd name="T5" fmla="*/ 10 h 176"/>
                <a:gd name="T6" fmla="*/ 89 w 141"/>
                <a:gd name="T7" fmla="*/ 0 h 176"/>
                <a:gd name="T8" fmla="*/ 82 w 141"/>
                <a:gd name="T9" fmla="*/ 3 h 176"/>
                <a:gd name="T10" fmla="*/ 65 w 141"/>
                <a:gd name="T11" fmla="*/ 23 h 176"/>
                <a:gd name="T12" fmla="*/ 64 w 141"/>
                <a:gd name="T13" fmla="*/ 25 h 176"/>
                <a:gd name="T14" fmla="*/ 40 w 141"/>
                <a:gd name="T15" fmla="*/ 52 h 176"/>
                <a:gd name="T16" fmla="*/ 13 w 141"/>
                <a:gd name="T17" fmla="*/ 88 h 176"/>
                <a:gd name="T18" fmla="*/ 2 w 141"/>
                <a:gd name="T19" fmla="*/ 104 h 176"/>
                <a:gd name="T20" fmla="*/ 7 w 141"/>
                <a:gd name="T21" fmla="*/ 120 h 176"/>
                <a:gd name="T22" fmla="*/ 18 w 141"/>
                <a:gd name="T23" fmla="*/ 142 h 176"/>
                <a:gd name="T24" fmla="*/ 19 w 141"/>
                <a:gd name="T25" fmla="*/ 147 h 176"/>
                <a:gd name="T26" fmla="*/ 24 w 141"/>
                <a:gd name="T27" fmla="*/ 155 h 176"/>
                <a:gd name="T28" fmla="*/ 26 w 141"/>
                <a:gd name="T29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1" h="176">
                  <a:moveTo>
                    <a:pt x="141" y="41"/>
                  </a:moveTo>
                  <a:cubicBezTo>
                    <a:pt x="141" y="41"/>
                    <a:pt x="116" y="43"/>
                    <a:pt x="113" y="14"/>
                  </a:cubicBezTo>
                  <a:cubicBezTo>
                    <a:pt x="113" y="14"/>
                    <a:pt x="114" y="3"/>
                    <a:pt x="103" y="10"/>
                  </a:cubicBezTo>
                  <a:cubicBezTo>
                    <a:pt x="91" y="16"/>
                    <a:pt x="86" y="13"/>
                    <a:pt x="89" y="0"/>
                  </a:cubicBezTo>
                  <a:cubicBezTo>
                    <a:pt x="89" y="0"/>
                    <a:pt x="86" y="0"/>
                    <a:pt x="82" y="3"/>
                  </a:cubicBezTo>
                  <a:cubicBezTo>
                    <a:pt x="79" y="7"/>
                    <a:pt x="65" y="23"/>
                    <a:pt x="65" y="23"/>
                  </a:cubicBezTo>
                  <a:cubicBezTo>
                    <a:pt x="64" y="25"/>
                    <a:pt x="64" y="25"/>
                    <a:pt x="64" y="25"/>
                  </a:cubicBezTo>
                  <a:cubicBezTo>
                    <a:pt x="64" y="25"/>
                    <a:pt x="64" y="39"/>
                    <a:pt x="40" y="52"/>
                  </a:cubicBezTo>
                  <a:cubicBezTo>
                    <a:pt x="17" y="65"/>
                    <a:pt x="16" y="67"/>
                    <a:pt x="13" y="88"/>
                  </a:cubicBezTo>
                  <a:cubicBezTo>
                    <a:pt x="13" y="88"/>
                    <a:pt x="0" y="95"/>
                    <a:pt x="2" y="104"/>
                  </a:cubicBezTo>
                  <a:cubicBezTo>
                    <a:pt x="5" y="114"/>
                    <a:pt x="7" y="120"/>
                    <a:pt x="7" y="120"/>
                  </a:cubicBezTo>
                  <a:cubicBezTo>
                    <a:pt x="7" y="120"/>
                    <a:pt x="28" y="122"/>
                    <a:pt x="18" y="142"/>
                  </a:cubicBezTo>
                  <a:cubicBezTo>
                    <a:pt x="19" y="147"/>
                    <a:pt x="19" y="147"/>
                    <a:pt x="19" y="147"/>
                  </a:cubicBezTo>
                  <a:cubicBezTo>
                    <a:pt x="24" y="155"/>
                    <a:pt x="24" y="155"/>
                    <a:pt x="24" y="155"/>
                  </a:cubicBezTo>
                  <a:cubicBezTo>
                    <a:pt x="26" y="176"/>
                    <a:pt x="26" y="176"/>
                    <a:pt x="26" y="176"/>
                  </a:cubicBezTo>
                </a:path>
              </a:pathLst>
            </a:custGeom>
            <a:grpFill/>
            <a:ln w="19050" cap="flat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33" name="未知">
              <a:hlinkClick r:id="" action="ppaction://macro?name=Slide2.未知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1042987" y="4179880"/>
              <a:ext cx="273050" cy="149225"/>
            </a:xfrm>
            <a:custGeom>
              <a:avLst/>
              <a:gdLst>
                <a:gd name="T0" fmla="*/ 0 w 79"/>
                <a:gd name="T1" fmla="*/ 0 h 41"/>
                <a:gd name="T2" fmla="*/ 22 w 79"/>
                <a:gd name="T3" fmla="*/ 12 h 41"/>
                <a:gd name="T4" fmla="*/ 24 w 79"/>
                <a:gd name="T5" fmla="*/ 20 h 41"/>
                <a:gd name="T6" fmla="*/ 34 w 79"/>
                <a:gd name="T7" fmla="*/ 27 h 41"/>
                <a:gd name="T8" fmla="*/ 41 w 79"/>
                <a:gd name="T9" fmla="*/ 34 h 41"/>
                <a:gd name="T10" fmla="*/ 51 w 79"/>
                <a:gd name="T11" fmla="*/ 32 h 41"/>
                <a:gd name="T12" fmla="*/ 79 w 79"/>
                <a:gd name="T13" fmla="*/ 2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41">
                  <a:moveTo>
                    <a:pt x="0" y="0"/>
                  </a:moveTo>
                  <a:cubicBezTo>
                    <a:pt x="0" y="0"/>
                    <a:pt x="10" y="15"/>
                    <a:pt x="22" y="12"/>
                  </a:cubicBezTo>
                  <a:cubicBezTo>
                    <a:pt x="22" y="12"/>
                    <a:pt x="31" y="12"/>
                    <a:pt x="24" y="20"/>
                  </a:cubicBezTo>
                  <a:cubicBezTo>
                    <a:pt x="16" y="27"/>
                    <a:pt x="22" y="30"/>
                    <a:pt x="34" y="27"/>
                  </a:cubicBezTo>
                  <a:cubicBezTo>
                    <a:pt x="34" y="27"/>
                    <a:pt x="38" y="27"/>
                    <a:pt x="41" y="34"/>
                  </a:cubicBezTo>
                  <a:cubicBezTo>
                    <a:pt x="43" y="41"/>
                    <a:pt x="45" y="39"/>
                    <a:pt x="51" y="32"/>
                  </a:cubicBezTo>
                  <a:cubicBezTo>
                    <a:pt x="58" y="25"/>
                    <a:pt x="74" y="25"/>
                    <a:pt x="79" y="27"/>
                  </a:cubicBezTo>
                </a:path>
              </a:pathLst>
            </a:custGeom>
            <a:grpFill/>
            <a:ln w="19050" cap="flat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34" name="maoming">
              <a:hlinkClick r:id="" action="ppaction://macro?name=Slide2.maoming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612774" y="4189405"/>
              <a:ext cx="712788" cy="720724"/>
            </a:xfrm>
            <a:custGeom>
              <a:avLst/>
              <a:gdLst>
                <a:gd name="T0" fmla="*/ 125 w 204"/>
                <a:gd name="T1" fmla="*/ 0 h 197"/>
                <a:gd name="T2" fmla="*/ 79 w 204"/>
                <a:gd name="T3" fmla="*/ 9 h 197"/>
                <a:gd name="T4" fmla="*/ 77 w 204"/>
                <a:gd name="T5" fmla="*/ 52 h 197"/>
                <a:gd name="T6" fmla="*/ 65 w 204"/>
                <a:gd name="T7" fmla="*/ 59 h 197"/>
                <a:gd name="T8" fmla="*/ 48 w 204"/>
                <a:gd name="T9" fmla="*/ 69 h 197"/>
                <a:gd name="T10" fmla="*/ 41 w 204"/>
                <a:gd name="T11" fmla="*/ 71 h 197"/>
                <a:gd name="T12" fmla="*/ 21 w 204"/>
                <a:gd name="T13" fmla="*/ 71 h 197"/>
                <a:gd name="T14" fmla="*/ 8 w 204"/>
                <a:gd name="T15" fmla="*/ 84 h 197"/>
                <a:gd name="T16" fmla="*/ 14 w 204"/>
                <a:gd name="T17" fmla="*/ 116 h 197"/>
                <a:gd name="T18" fmla="*/ 8 w 204"/>
                <a:gd name="T19" fmla="*/ 129 h 197"/>
                <a:gd name="T20" fmla="*/ 12 w 204"/>
                <a:gd name="T21" fmla="*/ 158 h 197"/>
                <a:gd name="T22" fmla="*/ 31 w 204"/>
                <a:gd name="T23" fmla="*/ 177 h 197"/>
                <a:gd name="T24" fmla="*/ 62 w 204"/>
                <a:gd name="T25" fmla="*/ 171 h 197"/>
                <a:gd name="T26" fmla="*/ 76 w 204"/>
                <a:gd name="T27" fmla="*/ 170 h 197"/>
                <a:gd name="T28" fmla="*/ 85 w 204"/>
                <a:gd name="T29" fmla="*/ 183 h 197"/>
                <a:gd name="T30" fmla="*/ 103 w 204"/>
                <a:gd name="T31" fmla="*/ 197 h 197"/>
                <a:gd name="T32" fmla="*/ 104 w 204"/>
                <a:gd name="T33" fmla="*/ 197 h 197"/>
                <a:gd name="T34" fmla="*/ 105 w 204"/>
                <a:gd name="T35" fmla="*/ 197 h 197"/>
                <a:gd name="T36" fmla="*/ 108 w 204"/>
                <a:gd name="T37" fmla="*/ 189 h 197"/>
                <a:gd name="T38" fmla="*/ 104 w 204"/>
                <a:gd name="T39" fmla="*/ 189 h 197"/>
                <a:gd name="T40" fmla="*/ 104 w 204"/>
                <a:gd name="T41" fmla="*/ 180 h 197"/>
                <a:gd name="T42" fmla="*/ 114 w 204"/>
                <a:gd name="T43" fmla="*/ 182 h 197"/>
                <a:gd name="T44" fmla="*/ 137 w 204"/>
                <a:gd name="T45" fmla="*/ 189 h 197"/>
                <a:gd name="T46" fmla="*/ 132 w 204"/>
                <a:gd name="T47" fmla="*/ 183 h 197"/>
                <a:gd name="T48" fmla="*/ 135 w 204"/>
                <a:gd name="T49" fmla="*/ 183 h 197"/>
                <a:gd name="T50" fmla="*/ 141 w 204"/>
                <a:gd name="T51" fmla="*/ 183 h 197"/>
                <a:gd name="T52" fmla="*/ 148 w 204"/>
                <a:gd name="T53" fmla="*/ 189 h 197"/>
                <a:gd name="T54" fmla="*/ 144 w 204"/>
                <a:gd name="T55" fmla="*/ 196 h 197"/>
                <a:gd name="T56" fmla="*/ 150 w 204"/>
                <a:gd name="T57" fmla="*/ 195 h 197"/>
                <a:gd name="T58" fmla="*/ 162 w 204"/>
                <a:gd name="T59" fmla="*/ 186 h 197"/>
                <a:gd name="T60" fmla="*/ 163 w 204"/>
                <a:gd name="T61" fmla="*/ 183 h 197"/>
                <a:gd name="T62" fmla="*/ 159 w 204"/>
                <a:gd name="T63" fmla="*/ 182 h 197"/>
                <a:gd name="T64" fmla="*/ 156 w 204"/>
                <a:gd name="T65" fmla="*/ 182 h 197"/>
                <a:gd name="T66" fmla="*/ 156 w 204"/>
                <a:gd name="T67" fmla="*/ 180 h 197"/>
                <a:gd name="T68" fmla="*/ 160 w 204"/>
                <a:gd name="T69" fmla="*/ 178 h 197"/>
                <a:gd name="T70" fmla="*/ 166 w 204"/>
                <a:gd name="T71" fmla="*/ 177 h 197"/>
                <a:gd name="T72" fmla="*/ 166 w 204"/>
                <a:gd name="T73" fmla="*/ 176 h 197"/>
                <a:gd name="T74" fmla="*/ 164 w 204"/>
                <a:gd name="T75" fmla="*/ 156 h 197"/>
                <a:gd name="T76" fmla="*/ 160 w 204"/>
                <a:gd name="T77" fmla="*/ 148 h 197"/>
                <a:gd name="T78" fmla="*/ 158 w 204"/>
                <a:gd name="T79" fmla="*/ 143 h 197"/>
                <a:gd name="T80" fmla="*/ 147 w 204"/>
                <a:gd name="T81" fmla="*/ 121 h 197"/>
                <a:gd name="T82" fmla="*/ 142 w 204"/>
                <a:gd name="T83" fmla="*/ 106 h 197"/>
                <a:gd name="T84" fmla="*/ 153 w 204"/>
                <a:gd name="T85" fmla="*/ 89 h 197"/>
                <a:gd name="T86" fmla="*/ 180 w 204"/>
                <a:gd name="T87" fmla="*/ 53 h 197"/>
                <a:gd name="T88" fmla="*/ 204 w 204"/>
                <a:gd name="T89" fmla="*/ 26 h 197"/>
                <a:gd name="T90" fmla="*/ 204 w 204"/>
                <a:gd name="T91" fmla="*/ 25 h 197"/>
                <a:gd name="T92" fmla="*/ 177 w 204"/>
                <a:gd name="T93" fmla="*/ 30 h 197"/>
                <a:gd name="T94" fmla="*/ 166 w 204"/>
                <a:gd name="T95" fmla="*/ 32 h 197"/>
                <a:gd name="T96" fmla="*/ 159 w 204"/>
                <a:gd name="T97" fmla="*/ 25 h 197"/>
                <a:gd name="T98" fmla="*/ 149 w 204"/>
                <a:gd name="T99" fmla="*/ 18 h 197"/>
                <a:gd name="T100" fmla="*/ 148 w 204"/>
                <a:gd name="T101" fmla="*/ 11 h 197"/>
                <a:gd name="T102" fmla="*/ 125 w 204"/>
                <a:gd name="T103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04" h="197">
                  <a:moveTo>
                    <a:pt x="125" y="0"/>
                  </a:moveTo>
                  <a:cubicBezTo>
                    <a:pt x="79" y="9"/>
                    <a:pt x="79" y="9"/>
                    <a:pt x="79" y="9"/>
                  </a:cubicBezTo>
                  <a:cubicBezTo>
                    <a:pt x="79" y="9"/>
                    <a:pt x="58" y="31"/>
                    <a:pt x="77" y="52"/>
                  </a:cubicBezTo>
                  <a:cubicBezTo>
                    <a:pt x="77" y="52"/>
                    <a:pt x="82" y="62"/>
                    <a:pt x="65" y="59"/>
                  </a:cubicBezTo>
                  <a:cubicBezTo>
                    <a:pt x="48" y="69"/>
                    <a:pt x="48" y="69"/>
                    <a:pt x="48" y="69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41" y="71"/>
                    <a:pt x="35" y="82"/>
                    <a:pt x="21" y="71"/>
                  </a:cubicBezTo>
                  <a:cubicBezTo>
                    <a:pt x="21" y="71"/>
                    <a:pt x="5" y="69"/>
                    <a:pt x="8" y="84"/>
                  </a:cubicBezTo>
                  <a:cubicBezTo>
                    <a:pt x="11" y="100"/>
                    <a:pt x="14" y="116"/>
                    <a:pt x="14" y="116"/>
                  </a:cubicBezTo>
                  <a:cubicBezTo>
                    <a:pt x="14" y="116"/>
                    <a:pt x="17" y="120"/>
                    <a:pt x="8" y="129"/>
                  </a:cubicBezTo>
                  <a:cubicBezTo>
                    <a:pt x="8" y="129"/>
                    <a:pt x="0" y="149"/>
                    <a:pt x="12" y="158"/>
                  </a:cubicBezTo>
                  <a:cubicBezTo>
                    <a:pt x="23" y="168"/>
                    <a:pt x="31" y="177"/>
                    <a:pt x="31" y="177"/>
                  </a:cubicBezTo>
                  <a:cubicBezTo>
                    <a:pt x="31" y="177"/>
                    <a:pt x="51" y="186"/>
                    <a:pt x="62" y="171"/>
                  </a:cubicBezTo>
                  <a:cubicBezTo>
                    <a:pt x="73" y="155"/>
                    <a:pt x="76" y="170"/>
                    <a:pt x="76" y="170"/>
                  </a:cubicBezTo>
                  <a:cubicBezTo>
                    <a:pt x="76" y="170"/>
                    <a:pt x="79" y="177"/>
                    <a:pt x="85" y="183"/>
                  </a:cubicBezTo>
                  <a:cubicBezTo>
                    <a:pt x="92" y="189"/>
                    <a:pt x="102" y="196"/>
                    <a:pt x="103" y="197"/>
                  </a:cubicBezTo>
                  <a:cubicBezTo>
                    <a:pt x="104" y="197"/>
                    <a:pt x="104" y="197"/>
                    <a:pt x="104" y="197"/>
                  </a:cubicBezTo>
                  <a:cubicBezTo>
                    <a:pt x="105" y="197"/>
                    <a:pt x="105" y="197"/>
                    <a:pt x="105" y="197"/>
                  </a:cubicBezTo>
                  <a:cubicBezTo>
                    <a:pt x="105" y="197"/>
                    <a:pt x="125" y="189"/>
                    <a:pt x="108" y="189"/>
                  </a:cubicBezTo>
                  <a:cubicBezTo>
                    <a:pt x="104" y="189"/>
                    <a:pt x="104" y="189"/>
                    <a:pt x="104" y="189"/>
                  </a:cubicBezTo>
                  <a:cubicBezTo>
                    <a:pt x="104" y="180"/>
                    <a:pt x="104" y="180"/>
                    <a:pt x="104" y="180"/>
                  </a:cubicBezTo>
                  <a:cubicBezTo>
                    <a:pt x="104" y="180"/>
                    <a:pt x="111" y="178"/>
                    <a:pt x="114" y="182"/>
                  </a:cubicBezTo>
                  <a:cubicBezTo>
                    <a:pt x="118" y="187"/>
                    <a:pt x="129" y="191"/>
                    <a:pt x="137" y="189"/>
                  </a:cubicBezTo>
                  <a:cubicBezTo>
                    <a:pt x="132" y="183"/>
                    <a:pt x="132" y="183"/>
                    <a:pt x="132" y="183"/>
                  </a:cubicBezTo>
                  <a:cubicBezTo>
                    <a:pt x="135" y="183"/>
                    <a:pt x="135" y="183"/>
                    <a:pt x="135" y="183"/>
                  </a:cubicBezTo>
                  <a:cubicBezTo>
                    <a:pt x="141" y="183"/>
                    <a:pt x="141" y="183"/>
                    <a:pt x="141" y="183"/>
                  </a:cubicBezTo>
                  <a:cubicBezTo>
                    <a:pt x="148" y="189"/>
                    <a:pt x="148" y="189"/>
                    <a:pt x="148" y="189"/>
                  </a:cubicBezTo>
                  <a:cubicBezTo>
                    <a:pt x="144" y="196"/>
                    <a:pt x="144" y="196"/>
                    <a:pt x="144" y="196"/>
                  </a:cubicBezTo>
                  <a:cubicBezTo>
                    <a:pt x="150" y="195"/>
                    <a:pt x="150" y="195"/>
                    <a:pt x="150" y="195"/>
                  </a:cubicBezTo>
                  <a:cubicBezTo>
                    <a:pt x="162" y="186"/>
                    <a:pt x="162" y="186"/>
                    <a:pt x="162" y="186"/>
                  </a:cubicBezTo>
                  <a:cubicBezTo>
                    <a:pt x="163" y="183"/>
                    <a:pt x="163" y="183"/>
                    <a:pt x="163" y="183"/>
                  </a:cubicBezTo>
                  <a:cubicBezTo>
                    <a:pt x="159" y="182"/>
                    <a:pt x="159" y="182"/>
                    <a:pt x="159" y="182"/>
                  </a:cubicBezTo>
                  <a:cubicBezTo>
                    <a:pt x="156" y="182"/>
                    <a:pt x="156" y="182"/>
                    <a:pt x="156" y="182"/>
                  </a:cubicBezTo>
                  <a:cubicBezTo>
                    <a:pt x="156" y="180"/>
                    <a:pt x="156" y="180"/>
                    <a:pt x="156" y="180"/>
                  </a:cubicBezTo>
                  <a:cubicBezTo>
                    <a:pt x="160" y="178"/>
                    <a:pt x="160" y="178"/>
                    <a:pt x="160" y="178"/>
                  </a:cubicBezTo>
                  <a:cubicBezTo>
                    <a:pt x="166" y="177"/>
                    <a:pt x="166" y="177"/>
                    <a:pt x="166" y="177"/>
                  </a:cubicBezTo>
                  <a:cubicBezTo>
                    <a:pt x="166" y="176"/>
                    <a:pt x="166" y="176"/>
                    <a:pt x="166" y="176"/>
                  </a:cubicBezTo>
                  <a:cubicBezTo>
                    <a:pt x="164" y="156"/>
                    <a:pt x="164" y="156"/>
                    <a:pt x="164" y="156"/>
                  </a:cubicBezTo>
                  <a:cubicBezTo>
                    <a:pt x="160" y="148"/>
                    <a:pt x="160" y="148"/>
                    <a:pt x="160" y="148"/>
                  </a:cubicBezTo>
                  <a:cubicBezTo>
                    <a:pt x="158" y="143"/>
                    <a:pt x="158" y="143"/>
                    <a:pt x="158" y="143"/>
                  </a:cubicBezTo>
                  <a:cubicBezTo>
                    <a:pt x="168" y="123"/>
                    <a:pt x="147" y="121"/>
                    <a:pt x="147" y="121"/>
                  </a:cubicBezTo>
                  <a:cubicBezTo>
                    <a:pt x="147" y="121"/>
                    <a:pt x="145" y="115"/>
                    <a:pt x="142" y="106"/>
                  </a:cubicBezTo>
                  <a:cubicBezTo>
                    <a:pt x="140" y="96"/>
                    <a:pt x="153" y="89"/>
                    <a:pt x="153" y="89"/>
                  </a:cubicBezTo>
                  <a:cubicBezTo>
                    <a:pt x="156" y="69"/>
                    <a:pt x="157" y="67"/>
                    <a:pt x="180" y="53"/>
                  </a:cubicBezTo>
                  <a:cubicBezTo>
                    <a:pt x="204" y="40"/>
                    <a:pt x="204" y="26"/>
                    <a:pt x="204" y="26"/>
                  </a:cubicBezTo>
                  <a:cubicBezTo>
                    <a:pt x="204" y="25"/>
                    <a:pt x="204" y="25"/>
                    <a:pt x="204" y="25"/>
                  </a:cubicBezTo>
                  <a:cubicBezTo>
                    <a:pt x="199" y="23"/>
                    <a:pt x="184" y="23"/>
                    <a:pt x="177" y="30"/>
                  </a:cubicBezTo>
                  <a:cubicBezTo>
                    <a:pt x="170" y="37"/>
                    <a:pt x="169" y="39"/>
                    <a:pt x="166" y="32"/>
                  </a:cubicBezTo>
                  <a:cubicBezTo>
                    <a:pt x="163" y="25"/>
                    <a:pt x="159" y="25"/>
                    <a:pt x="159" y="25"/>
                  </a:cubicBezTo>
                  <a:cubicBezTo>
                    <a:pt x="147" y="28"/>
                    <a:pt x="141" y="25"/>
                    <a:pt x="149" y="18"/>
                  </a:cubicBezTo>
                  <a:cubicBezTo>
                    <a:pt x="157" y="10"/>
                    <a:pt x="148" y="11"/>
                    <a:pt x="148" y="11"/>
                  </a:cubicBezTo>
                  <a:cubicBezTo>
                    <a:pt x="135" y="14"/>
                    <a:pt x="125" y="0"/>
                    <a:pt x="125" y="0"/>
                  </a:cubicBez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35" name="未知">
              <a:hlinkClick r:id="" action="ppaction://macro?name=Slide2.未知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1474787" y="4179880"/>
              <a:ext cx="282575" cy="571499"/>
            </a:xfrm>
            <a:custGeom>
              <a:avLst/>
              <a:gdLst>
                <a:gd name="T0" fmla="*/ 52 w 81"/>
                <a:gd name="T1" fmla="*/ 156 h 156"/>
                <a:gd name="T2" fmla="*/ 56 w 81"/>
                <a:gd name="T3" fmla="*/ 133 h 156"/>
                <a:gd name="T4" fmla="*/ 52 w 81"/>
                <a:gd name="T5" fmla="*/ 117 h 156"/>
                <a:gd name="T6" fmla="*/ 26 w 81"/>
                <a:gd name="T7" fmla="*/ 93 h 156"/>
                <a:gd name="T8" fmla="*/ 12 w 81"/>
                <a:gd name="T9" fmla="*/ 88 h 156"/>
                <a:gd name="T10" fmla="*/ 8 w 81"/>
                <a:gd name="T11" fmla="*/ 85 h 156"/>
                <a:gd name="T12" fmla="*/ 10 w 81"/>
                <a:gd name="T13" fmla="*/ 64 h 156"/>
                <a:gd name="T14" fmla="*/ 16 w 81"/>
                <a:gd name="T15" fmla="*/ 58 h 156"/>
                <a:gd name="T16" fmla="*/ 17 w 81"/>
                <a:gd name="T17" fmla="*/ 54 h 156"/>
                <a:gd name="T18" fmla="*/ 22 w 81"/>
                <a:gd name="T19" fmla="*/ 50 h 156"/>
                <a:gd name="T20" fmla="*/ 45 w 81"/>
                <a:gd name="T21" fmla="*/ 27 h 156"/>
                <a:gd name="T22" fmla="*/ 63 w 81"/>
                <a:gd name="T23" fmla="*/ 14 h 156"/>
                <a:gd name="T24" fmla="*/ 75 w 81"/>
                <a:gd name="T25" fmla="*/ 15 h 156"/>
                <a:gd name="T26" fmla="*/ 77 w 81"/>
                <a:gd name="T27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1" h="156">
                  <a:moveTo>
                    <a:pt x="52" y="156"/>
                  </a:moveTo>
                  <a:cubicBezTo>
                    <a:pt x="52" y="156"/>
                    <a:pt x="55" y="138"/>
                    <a:pt x="56" y="133"/>
                  </a:cubicBezTo>
                  <a:cubicBezTo>
                    <a:pt x="58" y="127"/>
                    <a:pt x="59" y="121"/>
                    <a:pt x="52" y="117"/>
                  </a:cubicBezTo>
                  <a:cubicBezTo>
                    <a:pt x="46" y="113"/>
                    <a:pt x="26" y="93"/>
                    <a:pt x="26" y="93"/>
                  </a:cubicBezTo>
                  <a:cubicBezTo>
                    <a:pt x="26" y="93"/>
                    <a:pt x="14" y="88"/>
                    <a:pt x="12" y="88"/>
                  </a:cubicBezTo>
                  <a:cubicBezTo>
                    <a:pt x="10" y="88"/>
                    <a:pt x="8" y="85"/>
                    <a:pt x="8" y="85"/>
                  </a:cubicBezTo>
                  <a:cubicBezTo>
                    <a:pt x="8" y="85"/>
                    <a:pt x="0" y="67"/>
                    <a:pt x="10" y="64"/>
                  </a:cubicBezTo>
                  <a:cubicBezTo>
                    <a:pt x="16" y="58"/>
                    <a:pt x="16" y="58"/>
                    <a:pt x="16" y="58"/>
                  </a:cubicBezTo>
                  <a:cubicBezTo>
                    <a:pt x="17" y="54"/>
                    <a:pt x="17" y="54"/>
                    <a:pt x="17" y="54"/>
                  </a:cubicBezTo>
                  <a:cubicBezTo>
                    <a:pt x="22" y="50"/>
                    <a:pt x="22" y="50"/>
                    <a:pt x="22" y="50"/>
                  </a:cubicBezTo>
                  <a:cubicBezTo>
                    <a:pt x="22" y="50"/>
                    <a:pt x="42" y="42"/>
                    <a:pt x="45" y="27"/>
                  </a:cubicBezTo>
                  <a:cubicBezTo>
                    <a:pt x="63" y="14"/>
                    <a:pt x="63" y="14"/>
                    <a:pt x="63" y="14"/>
                  </a:cubicBezTo>
                  <a:cubicBezTo>
                    <a:pt x="63" y="14"/>
                    <a:pt x="67" y="12"/>
                    <a:pt x="75" y="15"/>
                  </a:cubicBezTo>
                  <a:cubicBezTo>
                    <a:pt x="81" y="18"/>
                    <a:pt x="78" y="3"/>
                    <a:pt x="77" y="0"/>
                  </a:cubicBezTo>
                </a:path>
              </a:pathLst>
            </a:custGeom>
            <a:grpFill/>
            <a:ln w="19050" cap="flat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36" name="zhuhai">
              <a:hlinkClick r:id="" action="ppaction://macro?name=Slide2.zhuhai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2084387" y="4329105"/>
              <a:ext cx="263525" cy="238125"/>
            </a:xfrm>
            <a:custGeom>
              <a:avLst/>
              <a:gdLst>
                <a:gd name="T0" fmla="*/ 72 w 75"/>
                <a:gd name="T1" fmla="*/ 35 h 68"/>
                <a:gd name="T2" fmla="*/ 72 w 75"/>
                <a:gd name="T3" fmla="*/ 27 h 68"/>
                <a:gd name="T4" fmla="*/ 73 w 75"/>
                <a:gd name="T5" fmla="*/ 21 h 68"/>
                <a:gd name="T6" fmla="*/ 75 w 75"/>
                <a:gd name="T7" fmla="*/ 16 h 68"/>
                <a:gd name="T8" fmla="*/ 70 w 75"/>
                <a:gd name="T9" fmla="*/ 14 h 68"/>
                <a:gd name="T10" fmla="*/ 66 w 75"/>
                <a:gd name="T11" fmla="*/ 12 h 68"/>
                <a:gd name="T12" fmla="*/ 64 w 75"/>
                <a:gd name="T13" fmla="*/ 9 h 68"/>
                <a:gd name="T14" fmla="*/ 68 w 75"/>
                <a:gd name="T15" fmla="*/ 0 h 68"/>
                <a:gd name="T16" fmla="*/ 50 w 75"/>
                <a:gd name="T17" fmla="*/ 25 h 68"/>
                <a:gd name="T18" fmla="*/ 27 w 75"/>
                <a:gd name="T19" fmla="*/ 14 h 68"/>
                <a:gd name="T20" fmla="*/ 11 w 75"/>
                <a:gd name="T21" fmla="*/ 11 h 68"/>
                <a:gd name="T22" fmla="*/ 0 w 75"/>
                <a:gd name="T23" fmla="*/ 33 h 68"/>
                <a:gd name="T24" fmla="*/ 0 w 75"/>
                <a:gd name="T25" fmla="*/ 34 h 68"/>
                <a:gd name="T26" fmla="*/ 12 w 75"/>
                <a:gd name="T27" fmla="*/ 20 h 68"/>
                <a:gd name="T28" fmla="*/ 7 w 75"/>
                <a:gd name="T29" fmla="*/ 38 h 68"/>
                <a:gd name="T30" fmla="*/ 3 w 75"/>
                <a:gd name="T31" fmla="*/ 42 h 68"/>
                <a:gd name="T32" fmla="*/ 3 w 75"/>
                <a:gd name="T33" fmla="*/ 60 h 68"/>
                <a:gd name="T34" fmla="*/ 24 w 75"/>
                <a:gd name="T35" fmla="*/ 60 h 68"/>
                <a:gd name="T36" fmla="*/ 31 w 75"/>
                <a:gd name="T37" fmla="*/ 56 h 68"/>
                <a:gd name="T38" fmla="*/ 41 w 75"/>
                <a:gd name="T39" fmla="*/ 38 h 68"/>
                <a:gd name="T40" fmla="*/ 43 w 75"/>
                <a:gd name="T41" fmla="*/ 38 h 68"/>
                <a:gd name="T42" fmla="*/ 72 w 75"/>
                <a:gd name="T43" fmla="*/ 35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5" h="68">
                  <a:moveTo>
                    <a:pt x="72" y="35"/>
                  </a:moveTo>
                  <a:cubicBezTo>
                    <a:pt x="72" y="27"/>
                    <a:pt x="72" y="27"/>
                    <a:pt x="72" y="27"/>
                  </a:cubicBezTo>
                  <a:cubicBezTo>
                    <a:pt x="73" y="21"/>
                    <a:pt x="73" y="21"/>
                    <a:pt x="73" y="21"/>
                  </a:cubicBezTo>
                  <a:cubicBezTo>
                    <a:pt x="75" y="16"/>
                    <a:pt x="75" y="16"/>
                    <a:pt x="75" y="16"/>
                  </a:cubicBezTo>
                  <a:cubicBezTo>
                    <a:pt x="70" y="14"/>
                    <a:pt x="70" y="14"/>
                    <a:pt x="70" y="14"/>
                  </a:cubicBezTo>
                  <a:cubicBezTo>
                    <a:pt x="66" y="12"/>
                    <a:pt x="66" y="12"/>
                    <a:pt x="66" y="12"/>
                  </a:cubicBezTo>
                  <a:cubicBezTo>
                    <a:pt x="64" y="9"/>
                    <a:pt x="64" y="9"/>
                    <a:pt x="64" y="9"/>
                  </a:cubicBezTo>
                  <a:cubicBezTo>
                    <a:pt x="64" y="9"/>
                    <a:pt x="67" y="6"/>
                    <a:pt x="68" y="0"/>
                  </a:cubicBezTo>
                  <a:cubicBezTo>
                    <a:pt x="66" y="1"/>
                    <a:pt x="57" y="2"/>
                    <a:pt x="50" y="25"/>
                  </a:cubicBezTo>
                  <a:cubicBezTo>
                    <a:pt x="43" y="49"/>
                    <a:pt x="33" y="25"/>
                    <a:pt x="27" y="14"/>
                  </a:cubicBezTo>
                  <a:cubicBezTo>
                    <a:pt x="21" y="3"/>
                    <a:pt x="11" y="11"/>
                    <a:pt x="11" y="11"/>
                  </a:cubicBezTo>
                  <a:cubicBezTo>
                    <a:pt x="7" y="31"/>
                    <a:pt x="0" y="33"/>
                    <a:pt x="0" y="33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2" y="36"/>
                    <a:pt x="6" y="34"/>
                    <a:pt x="12" y="20"/>
                  </a:cubicBezTo>
                  <a:cubicBezTo>
                    <a:pt x="12" y="20"/>
                    <a:pt x="16" y="33"/>
                    <a:pt x="7" y="38"/>
                  </a:cubicBezTo>
                  <a:cubicBezTo>
                    <a:pt x="3" y="42"/>
                    <a:pt x="3" y="42"/>
                    <a:pt x="3" y="42"/>
                  </a:cubicBezTo>
                  <a:cubicBezTo>
                    <a:pt x="3" y="60"/>
                    <a:pt x="3" y="60"/>
                    <a:pt x="3" y="60"/>
                  </a:cubicBezTo>
                  <a:cubicBezTo>
                    <a:pt x="3" y="60"/>
                    <a:pt x="16" y="68"/>
                    <a:pt x="24" y="60"/>
                  </a:cubicBezTo>
                  <a:cubicBezTo>
                    <a:pt x="24" y="60"/>
                    <a:pt x="32" y="66"/>
                    <a:pt x="31" y="56"/>
                  </a:cubicBezTo>
                  <a:cubicBezTo>
                    <a:pt x="31" y="56"/>
                    <a:pt x="45" y="51"/>
                    <a:pt x="41" y="38"/>
                  </a:cubicBezTo>
                  <a:cubicBezTo>
                    <a:pt x="43" y="38"/>
                    <a:pt x="43" y="38"/>
                    <a:pt x="43" y="38"/>
                  </a:cubicBezTo>
                  <a:cubicBezTo>
                    <a:pt x="43" y="38"/>
                    <a:pt x="54" y="64"/>
                    <a:pt x="72" y="35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37" name="未知">
              <a:hlinkClick r:id="" action="ppaction://macro?name=Slide2.未知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1670049" y="4084631"/>
              <a:ext cx="484188" cy="271462"/>
            </a:xfrm>
            <a:custGeom>
              <a:avLst/>
              <a:gdLst>
                <a:gd name="T0" fmla="*/ 8 w 140"/>
                <a:gd name="T1" fmla="*/ 11 h 74"/>
                <a:gd name="T2" fmla="*/ 20 w 140"/>
                <a:gd name="T3" fmla="*/ 27 h 74"/>
                <a:gd name="T4" fmla="*/ 33 w 140"/>
                <a:gd name="T5" fmla="*/ 28 h 74"/>
                <a:gd name="T6" fmla="*/ 44 w 140"/>
                <a:gd name="T7" fmla="*/ 22 h 74"/>
                <a:gd name="T8" fmla="*/ 64 w 140"/>
                <a:gd name="T9" fmla="*/ 12 h 74"/>
                <a:gd name="T10" fmla="*/ 75 w 140"/>
                <a:gd name="T11" fmla="*/ 4 h 74"/>
                <a:gd name="T12" fmla="*/ 105 w 140"/>
                <a:gd name="T13" fmla="*/ 5 h 74"/>
                <a:gd name="T14" fmla="*/ 123 w 140"/>
                <a:gd name="T15" fmla="*/ 28 h 74"/>
                <a:gd name="T16" fmla="*/ 131 w 140"/>
                <a:gd name="T17" fmla="*/ 50 h 74"/>
                <a:gd name="T18" fmla="*/ 138 w 140"/>
                <a:gd name="T19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0" h="74">
                  <a:moveTo>
                    <a:pt x="8" y="11"/>
                  </a:moveTo>
                  <a:cubicBezTo>
                    <a:pt x="8" y="11"/>
                    <a:pt x="0" y="40"/>
                    <a:pt x="20" y="27"/>
                  </a:cubicBezTo>
                  <a:cubicBezTo>
                    <a:pt x="20" y="27"/>
                    <a:pt x="28" y="16"/>
                    <a:pt x="33" y="28"/>
                  </a:cubicBezTo>
                  <a:cubicBezTo>
                    <a:pt x="33" y="28"/>
                    <a:pt x="38" y="45"/>
                    <a:pt x="44" y="22"/>
                  </a:cubicBezTo>
                  <a:cubicBezTo>
                    <a:pt x="44" y="22"/>
                    <a:pt x="46" y="11"/>
                    <a:pt x="64" y="12"/>
                  </a:cubicBezTo>
                  <a:cubicBezTo>
                    <a:pt x="64" y="12"/>
                    <a:pt x="70" y="8"/>
                    <a:pt x="75" y="4"/>
                  </a:cubicBezTo>
                  <a:cubicBezTo>
                    <a:pt x="79" y="0"/>
                    <a:pt x="105" y="5"/>
                    <a:pt x="105" y="5"/>
                  </a:cubicBezTo>
                  <a:cubicBezTo>
                    <a:pt x="123" y="28"/>
                    <a:pt x="123" y="28"/>
                    <a:pt x="123" y="28"/>
                  </a:cubicBezTo>
                  <a:cubicBezTo>
                    <a:pt x="131" y="50"/>
                    <a:pt x="131" y="50"/>
                    <a:pt x="131" y="50"/>
                  </a:cubicBezTo>
                  <a:cubicBezTo>
                    <a:pt x="131" y="50"/>
                    <a:pt x="140" y="66"/>
                    <a:pt x="138" y="74"/>
                  </a:cubicBezTo>
                </a:path>
              </a:pathLst>
            </a:custGeom>
            <a:grpFill/>
            <a:ln w="19050" cap="flat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38" name="dongguan">
              <a:hlinkClick r:id="" action="ppaction://macro?name=Slide2.dongguan" highlightClick="1"/>
              <a:hlinkHover r:id="" action="ppaction://noaction" highlightClick="1"/>
            </p:cNvPr>
            <p:cNvSpPr>
              <a:spLocks noEditPoints="1"/>
            </p:cNvSpPr>
            <p:nvPr/>
          </p:nvSpPr>
          <p:spPr bwMode="auto">
            <a:xfrm>
              <a:off x="2285999" y="3889368"/>
              <a:ext cx="369888" cy="274638"/>
            </a:xfrm>
            <a:custGeom>
              <a:avLst/>
              <a:gdLst>
                <a:gd name="T0" fmla="*/ 105 w 106"/>
                <a:gd name="T1" fmla="*/ 38 h 73"/>
                <a:gd name="T2" fmla="*/ 101 w 106"/>
                <a:gd name="T3" fmla="*/ 27 h 73"/>
                <a:gd name="T4" fmla="*/ 91 w 106"/>
                <a:gd name="T5" fmla="*/ 28 h 73"/>
                <a:gd name="T6" fmla="*/ 88 w 106"/>
                <a:gd name="T7" fmla="*/ 26 h 73"/>
                <a:gd name="T8" fmla="*/ 70 w 106"/>
                <a:gd name="T9" fmla="*/ 10 h 73"/>
                <a:gd name="T10" fmla="*/ 46 w 106"/>
                <a:gd name="T11" fmla="*/ 7 h 73"/>
                <a:gd name="T12" fmla="*/ 1 w 106"/>
                <a:gd name="T13" fmla="*/ 22 h 73"/>
                <a:gd name="T14" fmla="*/ 1 w 106"/>
                <a:gd name="T15" fmla="*/ 22 h 73"/>
                <a:gd name="T16" fmla="*/ 16 w 106"/>
                <a:gd name="T17" fmla="*/ 40 h 73"/>
                <a:gd name="T18" fmla="*/ 17 w 106"/>
                <a:gd name="T19" fmla="*/ 42 h 73"/>
                <a:gd name="T20" fmla="*/ 33 w 106"/>
                <a:gd name="T21" fmla="*/ 70 h 73"/>
                <a:gd name="T22" fmla="*/ 33 w 106"/>
                <a:gd name="T23" fmla="*/ 70 h 73"/>
                <a:gd name="T24" fmla="*/ 63 w 106"/>
                <a:gd name="T25" fmla="*/ 53 h 73"/>
                <a:gd name="T26" fmla="*/ 88 w 106"/>
                <a:gd name="T27" fmla="*/ 62 h 73"/>
                <a:gd name="T28" fmla="*/ 98 w 106"/>
                <a:gd name="T29" fmla="*/ 72 h 73"/>
                <a:gd name="T30" fmla="*/ 102 w 106"/>
                <a:gd name="T31" fmla="*/ 73 h 73"/>
                <a:gd name="T32" fmla="*/ 104 w 106"/>
                <a:gd name="T33" fmla="*/ 61 h 73"/>
                <a:gd name="T34" fmla="*/ 105 w 106"/>
                <a:gd name="T35" fmla="*/ 38 h 73"/>
                <a:gd name="T36" fmla="*/ 1 w 106"/>
                <a:gd name="T37" fmla="*/ 22 h 73"/>
                <a:gd name="T38" fmla="*/ 0 w 106"/>
                <a:gd name="T39" fmla="*/ 27 h 73"/>
                <a:gd name="T40" fmla="*/ 1 w 106"/>
                <a:gd name="T41" fmla="*/ 22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6" h="73">
                  <a:moveTo>
                    <a:pt x="105" y="38"/>
                  </a:moveTo>
                  <a:cubicBezTo>
                    <a:pt x="103" y="28"/>
                    <a:pt x="101" y="27"/>
                    <a:pt x="101" y="27"/>
                  </a:cubicBezTo>
                  <a:cubicBezTo>
                    <a:pt x="91" y="28"/>
                    <a:pt x="91" y="28"/>
                    <a:pt x="91" y="28"/>
                  </a:cubicBezTo>
                  <a:cubicBezTo>
                    <a:pt x="88" y="26"/>
                    <a:pt x="88" y="26"/>
                    <a:pt x="88" y="26"/>
                  </a:cubicBezTo>
                  <a:cubicBezTo>
                    <a:pt x="88" y="17"/>
                    <a:pt x="82" y="9"/>
                    <a:pt x="70" y="10"/>
                  </a:cubicBezTo>
                  <a:cubicBezTo>
                    <a:pt x="58" y="11"/>
                    <a:pt x="46" y="7"/>
                    <a:pt x="46" y="7"/>
                  </a:cubicBezTo>
                  <a:cubicBezTo>
                    <a:pt x="8" y="0"/>
                    <a:pt x="1" y="22"/>
                    <a:pt x="1" y="22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1" y="22"/>
                    <a:pt x="3" y="50"/>
                    <a:pt x="16" y="40"/>
                  </a:cubicBezTo>
                  <a:cubicBezTo>
                    <a:pt x="17" y="42"/>
                    <a:pt x="17" y="42"/>
                    <a:pt x="17" y="42"/>
                  </a:cubicBezTo>
                  <a:cubicBezTo>
                    <a:pt x="17" y="42"/>
                    <a:pt x="6" y="71"/>
                    <a:pt x="33" y="70"/>
                  </a:cubicBezTo>
                  <a:cubicBezTo>
                    <a:pt x="33" y="70"/>
                    <a:pt x="33" y="70"/>
                    <a:pt x="33" y="70"/>
                  </a:cubicBezTo>
                  <a:cubicBezTo>
                    <a:pt x="43" y="48"/>
                    <a:pt x="63" y="53"/>
                    <a:pt x="63" y="53"/>
                  </a:cubicBezTo>
                  <a:cubicBezTo>
                    <a:pt x="63" y="53"/>
                    <a:pt x="79" y="59"/>
                    <a:pt x="88" y="62"/>
                  </a:cubicBezTo>
                  <a:cubicBezTo>
                    <a:pt x="96" y="65"/>
                    <a:pt x="98" y="72"/>
                    <a:pt x="98" y="72"/>
                  </a:cubicBezTo>
                  <a:cubicBezTo>
                    <a:pt x="102" y="73"/>
                    <a:pt x="102" y="73"/>
                    <a:pt x="102" y="73"/>
                  </a:cubicBezTo>
                  <a:cubicBezTo>
                    <a:pt x="104" y="61"/>
                    <a:pt x="104" y="61"/>
                    <a:pt x="104" y="61"/>
                  </a:cubicBezTo>
                  <a:cubicBezTo>
                    <a:pt x="104" y="61"/>
                    <a:pt x="106" y="47"/>
                    <a:pt x="105" y="38"/>
                  </a:cubicBezTo>
                  <a:close/>
                  <a:moveTo>
                    <a:pt x="1" y="22"/>
                  </a:moveTo>
                  <a:cubicBezTo>
                    <a:pt x="1" y="22"/>
                    <a:pt x="1" y="24"/>
                    <a:pt x="0" y="27"/>
                  </a:cubicBezTo>
                  <a:lnTo>
                    <a:pt x="1" y="22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39" name="未知">
              <a:hlinkClick r:id="" action="ppaction://macro?name=Slide2.未知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1960562" y="2876545"/>
              <a:ext cx="501650" cy="608012"/>
            </a:xfrm>
            <a:custGeom>
              <a:avLst/>
              <a:gdLst>
                <a:gd name="T0" fmla="*/ 19 w 144"/>
                <a:gd name="T1" fmla="*/ 0 h 163"/>
                <a:gd name="T2" fmla="*/ 19 w 144"/>
                <a:gd name="T3" fmla="*/ 11 h 163"/>
                <a:gd name="T4" fmla="*/ 8 w 144"/>
                <a:gd name="T5" fmla="*/ 51 h 163"/>
                <a:gd name="T6" fmla="*/ 31 w 144"/>
                <a:gd name="T7" fmla="*/ 68 h 163"/>
                <a:gd name="T8" fmla="*/ 51 w 144"/>
                <a:gd name="T9" fmla="*/ 68 h 163"/>
                <a:gd name="T10" fmla="*/ 78 w 144"/>
                <a:gd name="T11" fmla="*/ 73 h 163"/>
                <a:gd name="T12" fmla="*/ 108 w 144"/>
                <a:gd name="T13" fmla="*/ 69 h 163"/>
                <a:gd name="T14" fmla="*/ 137 w 144"/>
                <a:gd name="T15" fmla="*/ 91 h 163"/>
                <a:gd name="T16" fmla="*/ 144 w 144"/>
                <a:gd name="T17" fmla="*/ 116 h 163"/>
                <a:gd name="T18" fmla="*/ 139 w 144"/>
                <a:gd name="T19" fmla="*/ 127 h 163"/>
                <a:gd name="T20" fmla="*/ 136 w 144"/>
                <a:gd name="T21" fmla="*/ 139 h 163"/>
                <a:gd name="T22" fmla="*/ 131 w 144"/>
                <a:gd name="T23" fmla="*/ 147 h 163"/>
                <a:gd name="T24" fmla="*/ 136 w 144"/>
                <a:gd name="T25" fmla="*/ 163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4" h="163">
                  <a:moveTo>
                    <a:pt x="19" y="0"/>
                  </a:moveTo>
                  <a:cubicBezTo>
                    <a:pt x="19" y="0"/>
                    <a:pt x="28" y="2"/>
                    <a:pt x="19" y="11"/>
                  </a:cubicBezTo>
                  <a:cubicBezTo>
                    <a:pt x="10" y="20"/>
                    <a:pt x="0" y="43"/>
                    <a:pt x="8" y="51"/>
                  </a:cubicBezTo>
                  <a:cubicBezTo>
                    <a:pt x="16" y="60"/>
                    <a:pt x="24" y="76"/>
                    <a:pt x="31" y="68"/>
                  </a:cubicBezTo>
                  <a:cubicBezTo>
                    <a:pt x="31" y="68"/>
                    <a:pt x="45" y="60"/>
                    <a:pt x="51" y="68"/>
                  </a:cubicBezTo>
                  <a:cubicBezTo>
                    <a:pt x="56" y="76"/>
                    <a:pt x="73" y="74"/>
                    <a:pt x="78" y="73"/>
                  </a:cubicBezTo>
                  <a:cubicBezTo>
                    <a:pt x="84" y="73"/>
                    <a:pt x="108" y="69"/>
                    <a:pt x="108" y="69"/>
                  </a:cubicBezTo>
                  <a:cubicBezTo>
                    <a:pt x="137" y="91"/>
                    <a:pt x="137" y="91"/>
                    <a:pt x="137" y="91"/>
                  </a:cubicBezTo>
                  <a:cubicBezTo>
                    <a:pt x="144" y="116"/>
                    <a:pt x="144" y="116"/>
                    <a:pt x="144" y="116"/>
                  </a:cubicBezTo>
                  <a:cubicBezTo>
                    <a:pt x="139" y="127"/>
                    <a:pt x="139" y="127"/>
                    <a:pt x="139" y="127"/>
                  </a:cubicBezTo>
                  <a:cubicBezTo>
                    <a:pt x="136" y="139"/>
                    <a:pt x="136" y="139"/>
                    <a:pt x="136" y="139"/>
                  </a:cubicBezTo>
                  <a:cubicBezTo>
                    <a:pt x="131" y="147"/>
                    <a:pt x="131" y="147"/>
                    <a:pt x="131" y="147"/>
                  </a:cubicBezTo>
                  <a:cubicBezTo>
                    <a:pt x="136" y="163"/>
                    <a:pt x="136" y="163"/>
                    <a:pt x="136" y="163"/>
                  </a:cubicBezTo>
                </a:path>
              </a:pathLst>
            </a:custGeom>
            <a:grpFill/>
            <a:ln w="19050" cap="flat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40" name="qingyuan">
              <a:hlinkClick r:id="" action="ppaction://macro?name=Slide2.qingyuan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1441449" y="2717795"/>
              <a:ext cx="1020763" cy="1020761"/>
            </a:xfrm>
            <a:custGeom>
              <a:avLst/>
              <a:gdLst>
                <a:gd name="T0" fmla="*/ 286 w 294"/>
                <a:gd name="T1" fmla="*/ 209 h 282"/>
                <a:gd name="T2" fmla="*/ 286 w 294"/>
                <a:gd name="T3" fmla="*/ 209 h 282"/>
                <a:gd name="T4" fmla="*/ 281 w 294"/>
                <a:gd name="T5" fmla="*/ 193 h 282"/>
                <a:gd name="T6" fmla="*/ 286 w 294"/>
                <a:gd name="T7" fmla="*/ 185 h 282"/>
                <a:gd name="T8" fmla="*/ 289 w 294"/>
                <a:gd name="T9" fmla="*/ 173 h 282"/>
                <a:gd name="T10" fmla="*/ 294 w 294"/>
                <a:gd name="T11" fmla="*/ 162 h 282"/>
                <a:gd name="T12" fmla="*/ 287 w 294"/>
                <a:gd name="T13" fmla="*/ 137 h 282"/>
                <a:gd name="T14" fmla="*/ 258 w 294"/>
                <a:gd name="T15" fmla="*/ 115 h 282"/>
                <a:gd name="T16" fmla="*/ 228 w 294"/>
                <a:gd name="T17" fmla="*/ 119 h 282"/>
                <a:gd name="T18" fmla="*/ 201 w 294"/>
                <a:gd name="T19" fmla="*/ 114 h 282"/>
                <a:gd name="T20" fmla="*/ 181 w 294"/>
                <a:gd name="T21" fmla="*/ 114 h 282"/>
                <a:gd name="T22" fmla="*/ 158 w 294"/>
                <a:gd name="T23" fmla="*/ 97 h 282"/>
                <a:gd name="T24" fmla="*/ 169 w 294"/>
                <a:gd name="T25" fmla="*/ 57 h 282"/>
                <a:gd name="T26" fmla="*/ 169 w 294"/>
                <a:gd name="T27" fmla="*/ 46 h 282"/>
                <a:gd name="T28" fmla="*/ 142 w 294"/>
                <a:gd name="T29" fmla="*/ 49 h 282"/>
                <a:gd name="T30" fmla="*/ 128 w 294"/>
                <a:gd name="T31" fmla="*/ 22 h 282"/>
                <a:gd name="T32" fmla="*/ 124 w 294"/>
                <a:gd name="T33" fmla="*/ 19 h 282"/>
                <a:gd name="T34" fmla="*/ 119 w 294"/>
                <a:gd name="T35" fmla="*/ 17 h 282"/>
                <a:gd name="T36" fmla="*/ 91 w 294"/>
                <a:gd name="T37" fmla="*/ 2 h 282"/>
                <a:gd name="T38" fmla="*/ 82 w 294"/>
                <a:gd name="T39" fmla="*/ 10 h 282"/>
                <a:gd name="T40" fmla="*/ 79 w 294"/>
                <a:gd name="T41" fmla="*/ 2 h 282"/>
                <a:gd name="T42" fmla="*/ 64 w 294"/>
                <a:gd name="T43" fmla="*/ 2 h 282"/>
                <a:gd name="T44" fmla="*/ 52 w 294"/>
                <a:gd name="T45" fmla="*/ 9 h 282"/>
                <a:gd name="T46" fmla="*/ 51 w 294"/>
                <a:gd name="T47" fmla="*/ 46 h 282"/>
                <a:gd name="T48" fmla="*/ 31 w 294"/>
                <a:gd name="T49" fmla="*/ 70 h 282"/>
                <a:gd name="T50" fmla="*/ 23 w 294"/>
                <a:gd name="T51" fmla="*/ 111 h 282"/>
                <a:gd name="T52" fmla="*/ 26 w 294"/>
                <a:gd name="T53" fmla="*/ 113 h 282"/>
                <a:gd name="T54" fmla="*/ 28 w 294"/>
                <a:gd name="T55" fmla="*/ 121 h 282"/>
                <a:gd name="T56" fmla="*/ 31 w 294"/>
                <a:gd name="T57" fmla="*/ 144 h 282"/>
                <a:gd name="T58" fmla="*/ 17 w 294"/>
                <a:gd name="T59" fmla="*/ 152 h 282"/>
                <a:gd name="T60" fmla="*/ 26 w 294"/>
                <a:gd name="T61" fmla="*/ 161 h 282"/>
                <a:gd name="T62" fmla="*/ 45 w 294"/>
                <a:gd name="T63" fmla="*/ 158 h 282"/>
                <a:gd name="T64" fmla="*/ 57 w 294"/>
                <a:gd name="T65" fmla="*/ 159 h 282"/>
                <a:gd name="T66" fmla="*/ 66 w 294"/>
                <a:gd name="T67" fmla="*/ 134 h 282"/>
                <a:gd name="T68" fmla="*/ 79 w 294"/>
                <a:gd name="T69" fmla="*/ 141 h 282"/>
                <a:gd name="T70" fmla="*/ 87 w 294"/>
                <a:gd name="T71" fmla="*/ 158 h 282"/>
                <a:gd name="T72" fmla="*/ 93 w 294"/>
                <a:gd name="T73" fmla="*/ 176 h 282"/>
                <a:gd name="T74" fmla="*/ 95 w 294"/>
                <a:gd name="T75" fmla="*/ 194 h 282"/>
                <a:gd name="T76" fmla="*/ 120 w 294"/>
                <a:gd name="T77" fmla="*/ 221 h 282"/>
                <a:gd name="T78" fmla="*/ 125 w 294"/>
                <a:gd name="T79" fmla="*/ 235 h 282"/>
                <a:gd name="T80" fmla="*/ 128 w 294"/>
                <a:gd name="T81" fmla="*/ 242 h 282"/>
                <a:gd name="T82" fmla="*/ 138 w 294"/>
                <a:gd name="T83" fmla="*/ 255 h 282"/>
                <a:gd name="T84" fmla="*/ 139 w 294"/>
                <a:gd name="T85" fmla="*/ 261 h 282"/>
                <a:gd name="T86" fmla="*/ 141 w 294"/>
                <a:gd name="T87" fmla="*/ 264 h 282"/>
                <a:gd name="T88" fmla="*/ 164 w 294"/>
                <a:gd name="T89" fmla="*/ 282 h 282"/>
                <a:gd name="T90" fmla="*/ 164 w 294"/>
                <a:gd name="T91" fmla="*/ 282 h 282"/>
                <a:gd name="T92" fmla="*/ 183 w 294"/>
                <a:gd name="T93" fmla="*/ 273 h 282"/>
                <a:gd name="T94" fmla="*/ 195 w 294"/>
                <a:gd name="T95" fmla="*/ 271 h 282"/>
                <a:gd name="T96" fmla="*/ 209 w 294"/>
                <a:gd name="T97" fmla="*/ 251 h 282"/>
                <a:gd name="T98" fmla="*/ 230 w 294"/>
                <a:gd name="T99" fmla="*/ 238 h 282"/>
                <a:gd name="T100" fmla="*/ 259 w 294"/>
                <a:gd name="T101" fmla="*/ 241 h 282"/>
                <a:gd name="T102" fmla="*/ 286 w 294"/>
                <a:gd name="T103" fmla="*/ 209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94" h="282">
                  <a:moveTo>
                    <a:pt x="286" y="209"/>
                  </a:moveTo>
                  <a:cubicBezTo>
                    <a:pt x="286" y="209"/>
                    <a:pt x="286" y="209"/>
                    <a:pt x="286" y="209"/>
                  </a:cubicBezTo>
                  <a:cubicBezTo>
                    <a:pt x="281" y="193"/>
                    <a:pt x="281" y="193"/>
                    <a:pt x="281" y="193"/>
                  </a:cubicBezTo>
                  <a:cubicBezTo>
                    <a:pt x="286" y="185"/>
                    <a:pt x="286" y="185"/>
                    <a:pt x="286" y="185"/>
                  </a:cubicBezTo>
                  <a:cubicBezTo>
                    <a:pt x="289" y="173"/>
                    <a:pt x="289" y="173"/>
                    <a:pt x="289" y="173"/>
                  </a:cubicBezTo>
                  <a:cubicBezTo>
                    <a:pt x="294" y="162"/>
                    <a:pt x="294" y="162"/>
                    <a:pt x="294" y="162"/>
                  </a:cubicBezTo>
                  <a:cubicBezTo>
                    <a:pt x="287" y="137"/>
                    <a:pt x="287" y="137"/>
                    <a:pt x="287" y="137"/>
                  </a:cubicBezTo>
                  <a:cubicBezTo>
                    <a:pt x="258" y="115"/>
                    <a:pt x="258" y="115"/>
                    <a:pt x="258" y="115"/>
                  </a:cubicBezTo>
                  <a:cubicBezTo>
                    <a:pt x="258" y="115"/>
                    <a:pt x="234" y="119"/>
                    <a:pt x="228" y="119"/>
                  </a:cubicBezTo>
                  <a:cubicBezTo>
                    <a:pt x="223" y="120"/>
                    <a:pt x="206" y="122"/>
                    <a:pt x="201" y="114"/>
                  </a:cubicBezTo>
                  <a:cubicBezTo>
                    <a:pt x="195" y="106"/>
                    <a:pt x="181" y="114"/>
                    <a:pt x="181" y="114"/>
                  </a:cubicBezTo>
                  <a:cubicBezTo>
                    <a:pt x="174" y="122"/>
                    <a:pt x="166" y="106"/>
                    <a:pt x="158" y="97"/>
                  </a:cubicBezTo>
                  <a:cubicBezTo>
                    <a:pt x="150" y="89"/>
                    <a:pt x="160" y="66"/>
                    <a:pt x="169" y="57"/>
                  </a:cubicBezTo>
                  <a:cubicBezTo>
                    <a:pt x="177" y="49"/>
                    <a:pt x="170" y="46"/>
                    <a:pt x="169" y="46"/>
                  </a:cubicBezTo>
                  <a:cubicBezTo>
                    <a:pt x="165" y="50"/>
                    <a:pt x="158" y="52"/>
                    <a:pt x="142" y="49"/>
                  </a:cubicBezTo>
                  <a:cubicBezTo>
                    <a:pt x="142" y="49"/>
                    <a:pt x="131" y="41"/>
                    <a:pt x="128" y="22"/>
                  </a:cubicBezTo>
                  <a:cubicBezTo>
                    <a:pt x="124" y="19"/>
                    <a:pt x="124" y="19"/>
                    <a:pt x="124" y="19"/>
                  </a:cubicBezTo>
                  <a:cubicBezTo>
                    <a:pt x="119" y="17"/>
                    <a:pt x="119" y="17"/>
                    <a:pt x="119" y="17"/>
                  </a:cubicBezTo>
                  <a:cubicBezTo>
                    <a:pt x="91" y="2"/>
                    <a:pt x="91" y="2"/>
                    <a:pt x="91" y="2"/>
                  </a:cubicBezTo>
                  <a:cubicBezTo>
                    <a:pt x="82" y="10"/>
                    <a:pt x="82" y="10"/>
                    <a:pt x="82" y="10"/>
                  </a:cubicBezTo>
                  <a:cubicBezTo>
                    <a:pt x="79" y="2"/>
                    <a:pt x="79" y="2"/>
                    <a:pt x="79" y="2"/>
                  </a:cubicBezTo>
                  <a:cubicBezTo>
                    <a:pt x="79" y="2"/>
                    <a:pt x="68" y="0"/>
                    <a:pt x="64" y="2"/>
                  </a:cubicBezTo>
                  <a:cubicBezTo>
                    <a:pt x="59" y="4"/>
                    <a:pt x="54" y="2"/>
                    <a:pt x="52" y="9"/>
                  </a:cubicBezTo>
                  <a:cubicBezTo>
                    <a:pt x="49" y="16"/>
                    <a:pt x="43" y="33"/>
                    <a:pt x="51" y="46"/>
                  </a:cubicBezTo>
                  <a:cubicBezTo>
                    <a:pt x="59" y="59"/>
                    <a:pt x="31" y="70"/>
                    <a:pt x="31" y="70"/>
                  </a:cubicBezTo>
                  <a:cubicBezTo>
                    <a:pt x="31" y="70"/>
                    <a:pt x="0" y="89"/>
                    <a:pt x="23" y="111"/>
                  </a:cubicBezTo>
                  <a:cubicBezTo>
                    <a:pt x="26" y="113"/>
                    <a:pt x="26" y="113"/>
                    <a:pt x="26" y="113"/>
                  </a:cubicBezTo>
                  <a:cubicBezTo>
                    <a:pt x="28" y="121"/>
                    <a:pt x="28" y="121"/>
                    <a:pt x="28" y="121"/>
                  </a:cubicBezTo>
                  <a:cubicBezTo>
                    <a:pt x="28" y="121"/>
                    <a:pt x="46" y="135"/>
                    <a:pt x="31" y="144"/>
                  </a:cubicBezTo>
                  <a:cubicBezTo>
                    <a:pt x="26" y="147"/>
                    <a:pt x="21" y="149"/>
                    <a:pt x="17" y="152"/>
                  </a:cubicBezTo>
                  <a:cubicBezTo>
                    <a:pt x="26" y="161"/>
                    <a:pt x="26" y="161"/>
                    <a:pt x="26" y="161"/>
                  </a:cubicBezTo>
                  <a:cubicBezTo>
                    <a:pt x="36" y="156"/>
                    <a:pt x="45" y="158"/>
                    <a:pt x="45" y="158"/>
                  </a:cubicBezTo>
                  <a:cubicBezTo>
                    <a:pt x="57" y="159"/>
                    <a:pt x="57" y="159"/>
                    <a:pt x="57" y="159"/>
                  </a:cubicBezTo>
                  <a:cubicBezTo>
                    <a:pt x="66" y="134"/>
                    <a:pt x="66" y="134"/>
                    <a:pt x="66" y="134"/>
                  </a:cubicBezTo>
                  <a:cubicBezTo>
                    <a:pt x="66" y="134"/>
                    <a:pt x="70" y="134"/>
                    <a:pt x="79" y="141"/>
                  </a:cubicBezTo>
                  <a:cubicBezTo>
                    <a:pt x="88" y="149"/>
                    <a:pt x="90" y="150"/>
                    <a:pt x="87" y="158"/>
                  </a:cubicBezTo>
                  <a:cubicBezTo>
                    <a:pt x="85" y="167"/>
                    <a:pt x="93" y="176"/>
                    <a:pt x="93" y="176"/>
                  </a:cubicBezTo>
                  <a:cubicBezTo>
                    <a:pt x="105" y="183"/>
                    <a:pt x="95" y="194"/>
                    <a:pt x="95" y="194"/>
                  </a:cubicBezTo>
                  <a:cubicBezTo>
                    <a:pt x="134" y="201"/>
                    <a:pt x="120" y="221"/>
                    <a:pt x="120" y="221"/>
                  </a:cubicBezTo>
                  <a:cubicBezTo>
                    <a:pt x="125" y="235"/>
                    <a:pt x="125" y="235"/>
                    <a:pt x="125" y="235"/>
                  </a:cubicBezTo>
                  <a:cubicBezTo>
                    <a:pt x="128" y="242"/>
                    <a:pt x="128" y="242"/>
                    <a:pt x="128" y="242"/>
                  </a:cubicBezTo>
                  <a:cubicBezTo>
                    <a:pt x="141" y="244"/>
                    <a:pt x="138" y="255"/>
                    <a:pt x="138" y="255"/>
                  </a:cubicBezTo>
                  <a:cubicBezTo>
                    <a:pt x="139" y="261"/>
                    <a:pt x="139" y="261"/>
                    <a:pt x="139" y="261"/>
                  </a:cubicBezTo>
                  <a:cubicBezTo>
                    <a:pt x="139" y="261"/>
                    <a:pt x="141" y="264"/>
                    <a:pt x="141" y="264"/>
                  </a:cubicBezTo>
                  <a:cubicBezTo>
                    <a:pt x="164" y="282"/>
                    <a:pt x="164" y="282"/>
                    <a:pt x="164" y="282"/>
                  </a:cubicBezTo>
                  <a:cubicBezTo>
                    <a:pt x="164" y="282"/>
                    <a:pt x="164" y="282"/>
                    <a:pt x="164" y="282"/>
                  </a:cubicBezTo>
                  <a:cubicBezTo>
                    <a:pt x="164" y="282"/>
                    <a:pt x="175" y="273"/>
                    <a:pt x="183" y="273"/>
                  </a:cubicBezTo>
                  <a:cubicBezTo>
                    <a:pt x="190" y="273"/>
                    <a:pt x="195" y="271"/>
                    <a:pt x="195" y="271"/>
                  </a:cubicBezTo>
                  <a:cubicBezTo>
                    <a:pt x="195" y="271"/>
                    <a:pt x="202" y="260"/>
                    <a:pt x="209" y="251"/>
                  </a:cubicBezTo>
                  <a:cubicBezTo>
                    <a:pt x="216" y="242"/>
                    <a:pt x="230" y="238"/>
                    <a:pt x="230" y="238"/>
                  </a:cubicBezTo>
                  <a:cubicBezTo>
                    <a:pt x="244" y="247"/>
                    <a:pt x="259" y="241"/>
                    <a:pt x="259" y="241"/>
                  </a:cubicBezTo>
                  <a:cubicBezTo>
                    <a:pt x="265" y="223"/>
                    <a:pt x="286" y="209"/>
                    <a:pt x="286" y="209"/>
                  </a:cubicBez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41" name="yangjiang">
              <a:hlinkClick r:id="" action="ppaction://macro?name=Slide2.yangjiang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1095374" y="4197342"/>
              <a:ext cx="582613" cy="660399"/>
            </a:xfrm>
            <a:custGeom>
              <a:avLst/>
              <a:gdLst>
                <a:gd name="T0" fmla="*/ 161 w 167"/>
                <a:gd name="T1" fmla="*/ 114 h 181"/>
                <a:gd name="T2" fmla="*/ 134 w 167"/>
                <a:gd name="T3" fmla="*/ 91 h 181"/>
                <a:gd name="T4" fmla="*/ 121 w 167"/>
                <a:gd name="T5" fmla="*/ 86 h 181"/>
                <a:gd name="T6" fmla="*/ 117 w 167"/>
                <a:gd name="T7" fmla="*/ 83 h 181"/>
                <a:gd name="T8" fmla="*/ 119 w 167"/>
                <a:gd name="T9" fmla="*/ 61 h 181"/>
                <a:gd name="T10" fmla="*/ 125 w 167"/>
                <a:gd name="T11" fmla="*/ 56 h 181"/>
                <a:gd name="T12" fmla="*/ 126 w 167"/>
                <a:gd name="T13" fmla="*/ 51 h 181"/>
                <a:gd name="T14" fmla="*/ 131 w 167"/>
                <a:gd name="T15" fmla="*/ 48 h 181"/>
                <a:gd name="T16" fmla="*/ 142 w 167"/>
                <a:gd name="T17" fmla="*/ 41 h 181"/>
                <a:gd name="T18" fmla="*/ 142 w 167"/>
                <a:gd name="T19" fmla="*/ 41 h 181"/>
                <a:gd name="T20" fmla="*/ 114 w 167"/>
                <a:gd name="T21" fmla="*/ 14 h 181"/>
                <a:gd name="T22" fmla="*/ 103 w 167"/>
                <a:gd name="T23" fmla="*/ 10 h 181"/>
                <a:gd name="T24" fmla="*/ 90 w 167"/>
                <a:gd name="T25" fmla="*/ 1 h 181"/>
                <a:gd name="T26" fmla="*/ 83 w 167"/>
                <a:gd name="T27" fmla="*/ 4 h 181"/>
                <a:gd name="T28" fmla="*/ 65 w 167"/>
                <a:gd name="T29" fmla="*/ 23 h 181"/>
                <a:gd name="T30" fmla="*/ 65 w 167"/>
                <a:gd name="T31" fmla="*/ 25 h 181"/>
                <a:gd name="T32" fmla="*/ 41 w 167"/>
                <a:gd name="T33" fmla="*/ 52 h 181"/>
                <a:gd name="T34" fmla="*/ 13 w 167"/>
                <a:gd name="T35" fmla="*/ 88 h 181"/>
                <a:gd name="T36" fmla="*/ 3 w 167"/>
                <a:gd name="T37" fmla="*/ 105 h 181"/>
                <a:gd name="T38" fmla="*/ 8 w 167"/>
                <a:gd name="T39" fmla="*/ 120 h 181"/>
                <a:gd name="T40" fmla="*/ 19 w 167"/>
                <a:gd name="T41" fmla="*/ 142 h 181"/>
                <a:gd name="T42" fmla="*/ 20 w 167"/>
                <a:gd name="T43" fmla="*/ 147 h 181"/>
                <a:gd name="T44" fmla="*/ 25 w 167"/>
                <a:gd name="T45" fmla="*/ 155 h 181"/>
                <a:gd name="T46" fmla="*/ 26 w 167"/>
                <a:gd name="T47" fmla="*/ 176 h 181"/>
                <a:gd name="T48" fmla="*/ 27 w 167"/>
                <a:gd name="T49" fmla="*/ 177 h 181"/>
                <a:gd name="T50" fmla="*/ 30 w 167"/>
                <a:gd name="T51" fmla="*/ 177 h 181"/>
                <a:gd name="T52" fmla="*/ 31 w 167"/>
                <a:gd name="T53" fmla="*/ 171 h 181"/>
                <a:gd name="T54" fmla="*/ 34 w 167"/>
                <a:gd name="T55" fmla="*/ 174 h 181"/>
                <a:gd name="T56" fmla="*/ 36 w 167"/>
                <a:gd name="T57" fmla="*/ 180 h 181"/>
                <a:gd name="T58" fmla="*/ 55 w 167"/>
                <a:gd name="T59" fmla="*/ 181 h 181"/>
                <a:gd name="T60" fmla="*/ 56 w 167"/>
                <a:gd name="T61" fmla="*/ 175 h 181"/>
                <a:gd name="T62" fmla="*/ 59 w 167"/>
                <a:gd name="T63" fmla="*/ 175 h 181"/>
                <a:gd name="T64" fmla="*/ 66 w 167"/>
                <a:gd name="T65" fmla="*/ 179 h 181"/>
                <a:gd name="T66" fmla="*/ 68 w 167"/>
                <a:gd name="T67" fmla="*/ 174 h 181"/>
                <a:gd name="T68" fmla="*/ 68 w 167"/>
                <a:gd name="T69" fmla="*/ 171 h 181"/>
                <a:gd name="T70" fmla="*/ 82 w 167"/>
                <a:gd name="T71" fmla="*/ 168 h 181"/>
                <a:gd name="T72" fmla="*/ 78 w 167"/>
                <a:gd name="T73" fmla="*/ 149 h 181"/>
                <a:gd name="T74" fmla="*/ 72 w 167"/>
                <a:gd name="T75" fmla="*/ 144 h 181"/>
                <a:gd name="T76" fmla="*/ 74 w 167"/>
                <a:gd name="T77" fmla="*/ 141 h 181"/>
                <a:gd name="T78" fmla="*/ 84 w 167"/>
                <a:gd name="T79" fmla="*/ 141 h 181"/>
                <a:gd name="T80" fmla="*/ 95 w 167"/>
                <a:gd name="T81" fmla="*/ 141 h 181"/>
                <a:gd name="T82" fmla="*/ 97 w 167"/>
                <a:gd name="T83" fmla="*/ 147 h 181"/>
                <a:gd name="T84" fmla="*/ 95 w 167"/>
                <a:gd name="T85" fmla="*/ 151 h 181"/>
                <a:gd name="T86" fmla="*/ 95 w 167"/>
                <a:gd name="T87" fmla="*/ 154 h 181"/>
                <a:gd name="T88" fmla="*/ 100 w 167"/>
                <a:gd name="T89" fmla="*/ 156 h 181"/>
                <a:gd name="T90" fmla="*/ 103 w 167"/>
                <a:gd name="T91" fmla="*/ 157 h 181"/>
                <a:gd name="T92" fmla="*/ 105 w 167"/>
                <a:gd name="T93" fmla="*/ 159 h 181"/>
                <a:gd name="T94" fmla="*/ 101 w 167"/>
                <a:gd name="T95" fmla="*/ 161 h 181"/>
                <a:gd name="T96" fmla="*/ 97 w 167"/>
                <a:gd name="T97" fmla="*/ 162 h 181"/>
                <a:gd name="T98" fmla="*/ 91 w 167"/>
                <a:gd name="T99" fmla="*/ 176 h 181"/>
                <a:gd name="T100" fmla="*/ 95 w 167"/>
                <a:gd name="T101" fmla="*/ 177 h 181"/>
                <a:gd name="T102" fmla="*/ 106 w 167"/>
                <a:gd name="T103" fmla="*/ 170 h 181"/>
                <a:gd name="T104" fmla="*/ 111 w 167"/>
                <a:gd name="T105" fmla="*/ 158 h 181"/>
                <a:gd name="T106" fmla="*/ 115 w 167"/>
                <a:gd name="T107" fmla="*/ 144 h 181"/>
                <a:gd name="T108" fmla="*/ 132 w 167"/>
                <a:gd name="T109" fmla="*/ 141 h 181"/>
                <a:gd name="T110" fmla="*/ 141 w 167"/>
                <a:gd name="T111" fmla="*/ 137 h 181"/>
                <a:gd name="T112" fmla="*/ 149 w 167"/>
                <a:gd name="T113" fmla="*/ 131 h 181"/>
                <a:gd name="T114" fmla="*/ 160 w 167"/>
                <a:gd name="T115" fmla="*/ 152 h 181"/>
                <a:gd name="T116" fmla="*/ 161 w 167"/>
                <a:gd name="T117" fmla="*/ 152 h 181"/>
                <a:gd name="T118" fmla="*/ 165 w 167"/>
                <a:gd name="T119" fmla="*/ 130 h 181"/>
                <a:gd name="T120" fmla="*/ 161 w 167"/>
                <a:gd name="T121" fmla="*/ 114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67" h="181">
                  <a:moveTo>
                    <a:pt x="161" y="114"/>
                  </a:moveTo>
                  <a:cubicBezTo>
                    <a:pt x="155" y="110"/>
                    <a:pt x="134" y="91"/>
                    <a:pt x="134" y="91"/>
                  </a:cubicBezTo>
                  <a:cubicBezTo>
                    <a:pt x="134" y="91"/>
                    <a:pt x="123" y="86"/>
                    <a:pt x="121" y="86"/>
                  </a:cubicBezTo>
                  <a:cubicBezTo>
                    <a:pt x="119" y="86"/>
                    <a:pt x="117" y="83"/>
                    <a:pt x="117" y="83"/>
                  </a:cubicBezTo>
                  <a:cubicBezTo>
                    <a:pt x="117" y="83"/>
                    <a:pt x="109" y="65"/>
                    <a:pt x="119" y="61"/>
                  </a:cubicBezTo>
                  <a:cubicBezTo>
                    <a:pt x="125" y="56"/>
                    <a:pt x="125" y="56"/>
                    <a:pt x="125" y="56"/>
                  </a:cubicBezTo>
                  <a:cubicBezTo>
                    <a:pt x="126" y="51"/>
                    <a:pt x="126" y="51"/>
                    <a:pt x="126" y="51"/>
                  </a:cubicBezTo>
                  <a:cubicBezTo>
                    <a:pt x="131" y="48"/>
                    <a:pt x="131" y="48"/>
                    <a:pt x="131" y="48"/>
                  </a:cubicBezTo>
                  <a:cubicBezTo>
                    <a:pt x="131" y="48"/>
                    <a:pt x="136" y="45"/>
                    <a:pt x="142" y="41"/>
                  </a:cubicBezTo>
                  <a:cubicBezTo>
                    <a:pt x="142" y="41"/>
                    <a:pt x="142" y="41"/>
                    <a:pt x="142" y="41"/>
                  </a:cubicBezTo>
                  <a:cubicBezTo>
                    <a:pt x="142" y="41"/>
                    <a:pt x="117" y="43"/>
                    <a:pt x="114" y="14"/>
                  </a:cubicBezTo>
                  <a:cubicBezTo>
                    <a:pt x="114" y="14"/>
                    <a:pt x="114" y="3"/>
                    <a:pt x="103" y="10"/>
                  </a:cubicBezTo>
                  <a:cubicBezTo>
                    <a:pt x="92" y="16"/>
                    <a:pt x="87" y="13"/>
                    <a:pt x="90" y="1"/>
                  </a:cubicBezTo>
                  <a:cubicBezTo>
                    <a:pt x="90" y="1"/>
                    <a:pt x="87" y="0"/>
                    <a:pt x="83" y="4"/>
                  </a:cubicBezTo>
                  <a:cubicBezTo>
                    <a:pt x="79" y="7"/>
                    <a:pt x="65" y="23"/>
                    <a:pt x="65" y="23"/>
                  </a:cubicBezTo>
                  <a:cubicBezTo>
                    <a:pt x="65" y="25"/>
                    <a:pt x="65" y="25"/>
                    <a:pt x="65" y="25"/>
                  </a:cubicBezTo>
                  <a:cubicBezTo>
                    <a:pt x="65" y="25"/>
                    <a:pt x="64" y="39"/>
                    <a:pt x="41" y="52"/>
                  </a:cubicBezTo>
                  <a:cubicBezTo>
                    <a:pt x="18" y="66"/>
                    <a:pt x="16" y="68"/>
                    <a:pt x="13" y="88"/>
                  </a:cubicBezTo>
                  <a:cubicBezTo>
                    <a:pt x="13" y="88"/>
                    <a:pt x="0" y="95"/>
                    <a:pt x="3" y="105"/>
                  </a:cubicBezTo>
                  <a:cubicBezTo>
                    <a:pt x="5" y="114"/>
                    <a:pt x="8" y="120"/>
                    <a:pt x="8" y="120"/>
                  </a:cubicBezTo>
                  <a:cubicBezTo>
                    <a:pt x="8" y="120"/>
                    <a:pt x="29" y="122"/>
                    <a:pt x="19" y="142"/>
                  </a:cubicBezTo>
                  <a:cubicBezTo>
                    <a:pt x="20" y="147"/>
                    <a:pt x="20" y="147"/>
                    <a:pt x="20" y="147"/>
                  </a:cubicBezTo>
                  <a:cubicBezTo>
                    <a:pt x="25" y="155"/>
                    <a:pt x="25" y="155"/>
                    <a:pt x="25" y="155"/>
                  </a:cubicBezTo>
                  <a:cubicBezTo>
                    <a:pt x="26" y="176"/>
                    <a:pt x="26" y="176"/>
                    <a:pt x="26" y="176"/>
                  </a:cubicBezTo>
                  <a:cubicBezTo>
                    <a:pt x="27" y="177"/>
                    <a:pt x="27" y="177"/>
                    <a:pt x="27" y="177"/>
                  </a:cubicBezTo>
                  <a:cubicBezTo>
                    <a:pt x="30" y="177"/>
                    <a:pt x="30" y="177"/>
                    <a:pt x="30" y="177"/>
                  </a:cubicBezTo>
                  <a:cubicBezTo>
                    <a:pt x="31" y="171"/>
                    <a:pt x="31" y="171"/>
                    <a:pt x="31" y="171"/>
                  </a:cubicBezTo>
                  <a:cubicBezTo>
                    <a:pt x="34" y="174"/>
                    <a:pt x="34" y="174"/>
                    <a:pt x="34" y="174"/>
                  </a:cubicBezTo>
                  <a:cubicBezTo>
                    <a:pt x="36" y="180"/>
                    <a:pt x="36" y="180"/>
                    <a:pt x="36" y="180"/>
                  </a:cubicBezTo>
                  <a:cubicBezTo>
                    <a:pt x="55" y="181"/>
                    <a:pt x="55" y="181"/>
                    <a:pt x="55" y="181"/>
                  </a:cubicBezTo>
                  <a:cubicBezTo>
                    <a:pt x="56" y="175"/>
                    <a:pt x="56" y="175"/>
                    <a:pt x="56" y="175"/>
                  </a:cubicBezTo>
                  <a:cubicBezTo>
                    <a:pt x="59" y="175"/>
                    <a:pt x="59" y="175"/>
                    <a:pt x="59" y="175"/>
                  </a:cubicBezTo>
                  <a:cubicBezTo>
                    <a:pt x="66" y="179"/>
                    <a:pt x="66" y="179"/>
                    <a:pt x="66" y="179"/>
                  </a:cubicBezTo>
                  <a:cubicBezTo>
                    <a:pt x="68" y="174"/>
                    <a:pt x="68" y="174"/>
                    <a:pt x="68" y="174"/>
                  </a:cubicBezTo>
                  <a:cubicBezTo>
                    <a:pt x="68" y="171"/>
                    <a:pt x="68" y="171"/>
                    <a:pt x="68" y="171"/>
                  </a:cubicBezTo>
                  <a:cubicBezTo>
                    <a:pt x="68" y="171"/>
                    <a:pt x="70" y="166"/>
                    <a:pt x="82" y="168"/>
                  </a:cubicBezTo>
                  <a:cubicBezTo>
                    <a:pt x="82" y="168"/>
                    <a:pt x="89" y="153"/>
                    <a:pt x="78" y="149"/>
                  </a:cubicBezTo>
                  <a:cubicBezTo>
                    <a:pt x="72" y="144"/>
                    <a:pt x="72" y="144"/>
                    <a:pt x="72" y="144"/>
                  </a:cubicBezTo>
                  <a:cubicBezTo>
                    <a:pt x="74" y="141"/>
                    <a:pt x="74" y="141"/>
                    <a:pt x="74" y="141"/>
                  </a:cubicBezTo>
                  <a:cubicBezTo>
                    <a:pt x="74" y="141"/>
                    <a:pt x="80" y="149"/>
                    <a:pt x="84" y="141"/>
                  </a:cubicBezTo>
                  <a:cubicBezTo>
                    <a:pt x="95" y="141"/>
                    <a:pt x="95" y="141"/>
                    <a:pt x="95" y="141"/>
                  </a:cubicBezTo>
                  <a:cubicBezTo>
                    <a:pt x="97" y="147"/>
                    <a:pt x="97" y="147"/>
                    <a:pt x="97" y="147"/>
                  </a:cubicBezTo>
                  <a:cubicBezTo>
                    <a:pt x="95" y="151"/>
                    <a:pt x="95" y="151"/>
                    <a:pt x="95" y="151"/>
                  </a:cubicBezTo>
                  <a:cubicBezTo>
                    <a:pt x="95" y="154"/>
                    <a:pt x="95" y="154"/>
                    <a:pt x="95" y="154"/>
                  </a:cubicBezTo>
                  <a:cubicBezTo>
                    <a:pt x="100" y="156"/>
                    <a:pt x="100" y="156"/>
                    <a:pt x="100" y="156"/>
                  </a:cubicBezTo>
                  <a:cubicBezTo>
                    <a:pt x="103" y="157"/>
                    <a:pt x="103" y="157"/>
                    <a:pt x="103" y="157"/>
                  </a:cubicBezTo>
                  <a:cubicBezTo>
                    <a:pt x="105" y="159"/>
                    <a:pt x="105" y="159"/>
                    <a:pt x="105" y="159"/>
                  </a:cubicBezTo>
                  <a:cubicBezTo>
                    <a:pt x="101" y="161"/>
                    <a:pt x="101" y="161"/>
                    <a:pt x="101" y="161"/>
                  </a:cubicBezTo>
                  <a:cubicBezTo>
                    <a:pt x="97" y="162"/>
                    <a:pt x="97" y="162"/>
                    <a:pt x="97" y="162"/>
                  </a:cubicBezTo>
                  <a:cubicBezTo>
                    <a:pt x="97" y="162"/>
                    <a:pt x="91" y="168"/>
                    <a:pt x="91" y="176"/>
                  </a:cubicBezTo>
                  <a:cubicBezTo>
                    <a:pt x="95" y="177"/>
                    <a:pt x="95" y="177"/>
                    <a:pt x="95" y="177"/>
                  </a:cubicBezTo>
                  <a:cubicBezTo>
                    <a:pt x="106" y="170"/>
                    <a:pt x="106" y="170"/>
                    <a:pt x="106" y="170"/>
                  </a:cubicBezTo>
                  <a:cubicBezTo>
                    <a:pt x="106" y="170"/>
                    <a:pt x="132" y="168"/>
                    <a:pt x="111" y="158"/>
                  </a:cubicBezTo>
                  <a:cubicBezTo>
                    <a:pt x="111" y="158"/>
                    <a:pt x="99" y="151"/>
                    <a:pt x="115" y="144"/>
                  </a:cubicBezTo>
                  <a:cubicBezTo>
                    <a:pt x="132" y="141"/>
                    <a:pt x="132" y="141"/>
                    <a:pt x="132" y="141"/>
                  </a:cubicBezTo>
                  <a:cubicBezTo>
                    <a:pt x="141" y="137"/>
                    <a:pt x="141" y="137"/>
                    <a:pt x="141" y="137"/>
                  </a:cubicBezTo>
                  <a:cubicBezTo>
                    <a:pt x="149" y="131"/>
                    <a:pt x="149" y="131"/>
                    <a:pt x="149" y="131"/>
                  </a:cubicBezTo>
                  <a:cubicBezTo>
                    <a:pt x="149" y="131"/>
                    <a:pt x="143" y="157"/>
                    <a:pt x="160" y="152"/>
                  </a:cubicBezTo>
                  <a:cubicBezTo>
                    <a:pt x="161" y="152"/>
                    <a:pt x="161" y="152"/>
                    <a:pt x="161" y="152"/>
                  </a:cubicBezTo>
                  <a:cubicBezTo>
                    <a:pt x="161" y="148"/>
                    <a:pt x="164" y="135"/>
                    <a:pt x="165" y="130"/>
                  </a:cubicBezTo>
                  <a:cubicBezTo>
                    <a:pt x="167" y="125"/>
                    <a:pt x="167" y="118"/>
                    <a:pt x="161" y="114"/>
                  </a:cubicBez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42" name="未知">
              <a:hlinkClick r:id="" action="ppaction://macro?name=Slide2.未知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2559049" y="3448044"/>
              <a:ext cx="149225" cy="36513"/>
            </a:xfrm>
            <a:custGeom>
              <a:avLst/>
              <a:gdLst>
                <a:gd name="T0" fmla="*/ 0 w 43"/>
                <a:gd name="T1" fmla="*/ 1 h 11"/>
                <a:gd name="T2" fmla="*/ 27 w 43"/>
                <a:gd name="T3" fmla="*/ 2 h 11"/>
                <a:gd name="T4" fmla="*/ 43 w 43"/>
                <a:gd name="T5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11">
                  <a:moveTo>
                    <a:pt x="0" y="1"/>
                  </a:moveTo>
                  <a:cubicBezTo>
                    <a:pt x="0" y="1"/>
                    <a:pt x="20" y="4"/>
                    <a:pt x="27" y="2"/>
                  </a:cubicBezTo>
                  <a:cubicBezTo>
                    <a:pt x="34" y="0"/>
                    <a:pt x="43" y="11"/>
                    <a:pt x="43" y="11"/>
                  </a:cubicBezTo>
                </a:path>
              </a:pathLst>
            </a:custGeom>
            <a:grpFill/>
            <a:ln w="19050" cap="flat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43" name="shaoguan">
              <a:hlinkClick r:id="" action="ppaction://macro?name=Slide2.shaoguan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1916112" y="2524121"/>
              <a:ext cx="1003300" cy="960436"/>
            </a:xfrm>
            <a:custGeom>
              <a:avLst/>
              <a:gdLst>
                <a:gd name="T0" fmla="*/ 247 w 291"/>
                <a:gd name="T1" fmla="*/ 213 h 263"/>
                <a:gd name="T2" fmla="*/ 228 w 291"/>
                <a:gd name="T3" fmla="*/ 219 h 263"/>
                <a:gd name="T4" fmla="*/ 227 w 291"/>
                <a:gd name="T5" fmla="*/ 190 h 263"/>
                <a:gd name="T6" fmla="*/ 239 w 291"/>
                <a:gd name="T7" fmla="*/ 166 h 263"/>
                <a:gd name="T8" fmla="*/ 239 w 291"/>
                <a:gd name="T9" fmla="*/ 165 h 263"/>
                <a:gd name="T10" fmla="*/ 235 w 291"/>
                <a:gd name="T11" fmla="*/ 161 h 263"/>
                <a:gd name="T12" fmla="*/ 212 w 291"/>
                <a:gd name="T13" fmla="*/ 146 h 263"/>
                <a:gd name="T14" fmla="*/ 216 w 291"/>
                <a:gd name="T15" fmla="*/ 136 h 263"/>
                <a:gd name="T16" fmla="*/ 231 w 291"/>
                <a:gd name="T17" fmla="*/ 117 h 263"/>
                <a:gd name="T18" fmla="*/ 241 w 291"/>
                <a:gd name="T19" fmla="*/ 109 h 263"/>
                <a:gd name="T20" fmla="*/ 254 w 291"/>
                <a:gd name="T21" fmla="*/ 82 h 263"/>
                <a:gd name="T22" fmla="*/ 280 w 291"/>
                <a:gd name="T23" fmla="*/ 57 h 263"/>
                <a:gd name="T24" fmla="*/ 285 w 291"/>
                <a:gd name="T25" fmla="*/ 42 h 263"/>
                <a:gd name="T26" fmla="*/ 273 w 291"/>
                <a:gd name="T27" fmla="*/ 31 h 263"/>
                <a:gd name="T28" fmla="*/ 243 w 291"/>
                <a:gd name="T29" fmla="*/ 25 h 263"/>
                <a:gd name="T30" fmla="*/ 201 w 291"/>
                <a:gd name="T31" fmla="*/ 33 h 263"/>
                <a:gd name="T32" fmla="*/ 186 w 291"/>
                <a:gd name="T33" fmla="*/ 32 h 263"/>
                <a:gd name="T34" fmla="*/ 164 w 291"/>
                <a:gd name="T35" fmla="*/ 16 h 263"/>
                <a:gd name="T36" fmla="*/ 153 w 291"/>
                <a:gd name="T37" fmla="*/ 31 h 263"/>
                <a:gd name="T38" fmla="*/ 143 w 291"/>
                <a:gd name="T39" fmla="*/ 32 h 263"/>
                <a:gd name="T40" fmla="*/ 121 w 291"/>
                <a:gd name="T41" fmla="*/ 35 h 263"/>
                <a:gd name="T42" fmla="*/ 118 w 291"/>
                <a:gd name="T43" fmla="*/ 34 h 263"/>
                <a:gd name="T44" fmla="*/ 112 w 291"/>
                <a:gd name="T45" fmla="*/ 30 h 263"/>
                <a:gd name="T46" fmla="*/ 105 w 291"/>
                <a:gd name="T47" fmla="*/ 29 h 263"/>
                <a:gd name="T48" fmla="*/ 94 w 291"/>
                <a:gd name="T49" fmla="*/ 25 h 263"/>
                <a:gd name="T50" fmla="*/ 84 w 291"/>
                <a:gd name="T51" fmla="*/ 13 h 263"/>
                <a:gd name="T52" fmla="*/ 53 w 291"/>
                <a:gd name="T53" fmla="*/ 17 h 263"/>
                <a:gd name="T54" fmla="*/ 38 w 291"/>
                <a:gd name="T55" fmla="*/ 27 h 263"/>
                <a:gd name="T56" fmla="*/ 24 w 291"/>
                <a:gd name="T57" fmla="*/ 47 h 263"/>
                <a:gd name="T58" fmla="*/ 33 w 291"/>
                <a:gd name="T59" fmla="*/ 63 h 263"/>
                <a:gd name="T60" fmla="*/ 34 w 291"/>
                <a:gd name="T61" fmla="*/ 83 h 263"/>
                <a:gd name="T62" fmla="*/ 31 w 291"/>
                <a:gd name="T63" fmla="*/ 98 h 263"/>
                <a:gd name="T64" fmla="*/ 31 w 291"/>
                <a:gd name="T65" fmla="*/ 98 h 263"/>
                <a:gd name="T66" fmla="*/ 32 w 291"/>
                <a:gd name="T67" fmla="*/ 109 h 263"/>
                <a:gd name="T68" fmla="*/ 21 w 291"/>
                <a:gd name="T69" fmla="*/ 150 h 263"/>
                <a:gd name="T70" fmla="*/ 44 w 291"/>
                <a:gd name="T71" fmla="*/ 167 h 263"/>
                <a:gd name="T72" fmla="*/ 63 w 291"/>
                <a:gd name="T73" fmla="*/ 166 h 263"/>
                <a:gd name="T74" fmla="*/ 91 w 291"/>
                <a:gd name="T75" fmla="*/ 172 h 263"/>
                <a:gd name="T76" fmla="*/ 121 w 291"/>
                <a:gd name="T77" fmla="*/ 167 h 263"/>
                <a:gd name="T78" fmla="*/ 150 w 291"/>
                <a:gd name="T79" fmla="*/ 189 h 263"/>
                <a:gd name="T80" fmla="*/ 157 w 291"/>
                <a:gd name="T81" fmla="*/ 214 h 263"/>
                <a:gd name="T82" fmla="*/ 152 w 291"/>
                <a:gd name="T83" fmla="*/ 226 h 263"/>
                <a:gd name="T84" fmla="*/ 149 w 291"/>
                <a:gd name="T85" fmla="*/ 238 h 263"/>
                <a:gd name="T86" fmla="*/ 144 w 291"/>
                <a:gd name="T87" fmla="*/ 246 h 263"/>
                <a:gd name="T88" fmla="*/ 148 w 291"/>
                <a:gd name="T89" fmla="*/ 262 h 263"/>
                <a:gd name="T90" fmla="*/ 149 w 291"/>
                <a:gd name="T91" fmla="*/ 262 h 263"/>
                <a:gd name="T92" fmla="*/ 159 w 291"/>
                <a:gd name="T93" fmla="*/ 256 h 263"/>
                <a:gd name="T94" fmla="*/ 187 w 291"/>
                <a:gd name="T95" fmla="*/ 254 h 263"/>
                <a:gd name="T96" fmla="*/ 187 w 291"/>
                <a:gd name="T97" fmla="*/ 254 h 263"/>
                <a:gd name="T98" fmla="*/ 214 w 291"/>
                <a:gd name="T99" fmla="*/ 254 h 263"/>
                <a:gd name="T100" fmla="*/ 230 w 291"/>
                <a:gd name="T101" fmla="*/ 263 h 263"/>
                <a:gd name="T102" fmla="*/ 231 w 291"/>
                <a:gd name="T103" fmla="*/ 263 h 263"/>
                <a:gd name="T104" fmla="*/ 232 w 291"/>
                <a:gd name="T105" fmla="*/ 244 h 263"/>
                <a:gd name="T106" fmla="*/ 244 w 291"/>
                <a:gd name="T107" fmla="*/ 231 h 263"/>
                <a:gd name="T108" fmla="*/ 263 w 291"/>
                <a:gd name="T109" fmla="*/ 215 h 263"/>
                <a:gd name="T110" fmla="*/ 247 w 291"/>
                <a:gd name="T111" fmla="*/ 213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91" h="263">
                  <a:moveTo>
                    <a:pt x="247" y="213"/>
                  </a:moveTo>
                  <a:cubicBezTo>
                    <a:pt x="244" y="223"/>
                    <a:pt x="236" y="224"/>
                    <a:pt x="228" y="219"/>
                  </a:cubicBezTo>
                  <a:cubicBezTo>
                    <a:pt x="219" y="215"/>
                    <a:pt x="208" y="196"/>
                    <a:pt x="227" y="190"/>
                  </a:cubicBezTo>
                  <a:cubicBezTo>
                    <a:pt x="245" y="183"/>
                    <a:pt x="239" y="166"/>
                    <a:pt x="239" y="166"/>
                  </a:cubicBezTo>
                  <a:cubicBezTo>
                    <a:pt x="239" y="165"/>
                    <a:pt x="239" y="165"/>
                    <a:pt x="239" y="165"/>
                  </a:cubicBezTo>
                  <a:cubicBezTo>
                    <a:pt x="238" y="164"/>
                    <a:pt x="236" y="163"/>
                    <a:pt x="235" y="161"/>
                  </a:cubicBezTo>
                  <a:cubicBezTo>
                    <a:pt x="228" y="153"/>
                    <a:pt x="216" y="146"/>
                    <a:pt x="212" y="146"/>
                  </a:cubicBezTo>
                  <a:cubicBezTo>
                    <a:pt x="209" y="145"/>
                    <a:pt x="205" y="139"/>
                    <a:pt x="216" y="136"/>
                  </a:cubicBezTo>
                  <a:cubicBezTo>
                    <a:pt x="228" y="132"/>
                    <a:pt x="231" y="117"/>
                    <a:pt x="231" y="117"/>
                  </a:cubicBezTo>
                  <a:cubicBezTo>
                    <a:pt x="241" y="109"/>
                    <a:pt x="241" y="109"/>
                    <a:pt x="241" y="109"/>
                  </a:cubicBezTo>
                  <a:cubicBezTo>
                    <a:pt x="241" y="109"/>
                    <a:pt x="224" y="101"/>
                    <a:pt x="254" y="82"/>
                  </a:cubicBezTo>
                  <a:cubicBezTo>
                    <a:pt x="254" y="82"/>
                    <a:pt x="291" y="72"/>
                    <a:pt x="280" y="57"/>
                  </a:cubicBezTo>
                  <a:cubicBezTo>
                    <a:pt x="280" y="57"/>
                    <a:pt x="279" y="48"/>
                    <a:pt x="285" y="42"/>
                  </a:cubicBezTo>
                  <a:cubicBezTo>
                    <a:pt x="291" y="37"/>
                    <a:pt x="273" y="31"/>
                    <a:pt x="273" y="31"/>
                  </a:cubicBezTo>
                  <a:cubicBezTo>
                    <a:pt x="273" y="31"/>
                    <a:pt x="264" y="14"/>
                    <a:pt x="243" y="25"/>
                  </a:cubicBezTo>
                  <a:cubicBezTo>
                    <a:pt x="223" y="37"/>
                    <a:pt x="229" y="44"/>
                    <a:pt x="201" y="33"/>
                  </a:cubicBezTo>
                  <a:cubicBezTo>
                    <a:pt x="201" y="33"/>
                    <a:pt x="172" y="63"/>
                    <a:pt x="186" y="32"/>
                  </a:cubicBezTo>
                  <a:cubicBezTo>
                    <a:pt x="186" y="32"/>
                    <a:pt x="186" y="13"/>
                    <a:pt x="164" y="16"/>
                  </a:cubicBezTo>
                  <a:cubicBezTo>
                    <a:pt x="164" y="16"/>
                    <a:pt x="152" y="23"/>
                    <a:pt x="153" y="31"/>
                  </a:cubicBezTo>
                  <a:cubicBezTo>
                    <a:pt x="153" y="31"/>
                    <a:pt x="151" y="34"/>
                    <a:pt x="143" y="32"/>
                  </a:cubicBezTo>
                  <a:cubicBezTo>
                    <a:pt x="135" y="30"/>
                    <a:pt x="121" y="35"/>
                    <a:pt x="121" y="35"/>
                  </a:cubicBezTo>
                  <a:cubicBezTo>
                    <a:pt x="118" y="34"/>
                    <a:pt x="118" y="34"/>
                    <a:pt x="118" y="34"/>
                  </a:cubicBezTo>
                  <a:cubicBezTo>
                    <a:pt x="118" y="34"/>
                    <a:pt x="114" y="30"/>
                    <a:pt x="112" y="30"/>
                  </a:cubicBezTo>
                  <a:cubicBezTo>
                    <a:pt x="110" y="30"/>
                    <a:pt x="109" y="29"/>
                    <a:pt x="105" y="29"/>
                  </a:cubicBezTo>
                  <a:cubicBezTo>
                    <a:pt x="102" y="28"/>
                    <a:pt x="94" y="25"/>
                    <a:pt x="94" y="25"/>
                  </a:cubicBezTo>
                  <a:cubicBezTo>
                    <a:pt x="94" y="25"/>
                    <a:pt x="88" y="19"/>
                    <a:pt x="84" y="13"/>
                  </a:cubicBezTo>
                  <a:cubicBezTo>
                    <a:pt x="80" y="8"/>
                    <a:pt x="54" y="0"/>
                    <a:pt x="53" y="17"/>
                  </a:cubicBezTo>
                  <a:cubicBezTo>
                    <a:pt x="53" y="17"/>
                    <a:pt x="54" y="22"/>
                    <a:pt x="38" y="27"/>
                  </a:cubicBezTo>
                  <a:cubicBezTo>
                    <a:pt x="21" y="31"/>
                    <a:pt x="0" y="39"/>
                    <a:pt x="24" y="47"/>
                  </a:cubicBezTo>
                  <a:cubicBezTo>
                    <a:pt x="48" y="54"/>
                    <a:pt x="33" y="63"/>
                    <a:pt x="33" y="63"/>
                  </a:cubicBezTo>
                  <a:cubicBezTo>
                    <a:pt x="34" y="83"/>
                    <a:pt x="34" y="83"/>
                    <a:pt x="34" y="83"/>
                  </a:cubicBezTo>
                  <a:cubicBezTo>
                    <a:pt x="34" y="83"/>
                    <a:pt x="37" y="93"/>
                    <a:pt x="31" y="98"/>
                  </a:cubicBezTo>
                  <a:cubicBezTo>
                    <a:pt x="31" y="98"/>
                    <a:pt x="31" y="98"/>
                    <a:pt x="31" y="98"/>
                  </a:cubicBezTo>
                  <a:cubicBezTo>
                    <a:pt x="31" y="98"/>
                    <a:pt x="41" y="100"/>
                    <a:pt x="32" y="109"/>
                  </a:cubicBezTo>
                  <a:cubicBezTo>
                    <a:pt x="23" y="118"/>
                    <a:pt x="13" y="141"/>
                    <a:pt x="21" y="150"/>
                  </a:cubicBezTo>
                  <a:cubicBezTo>
                    <a:pt x="29" y="159"/>
                    <a:pt x="37" y="174"/>
                    <a:pt x="44" y="167"/>
                  </a:cubicBezTo>
                  <a:cubicBezTo>
                    <a:pt x="44" y="167"/>
                    <a:pt x="58" y="158"/>
                    <a:pt x="63" y="166"/>
                  </a:cubicBezTo>
                  <a:cubicBezTo>
                    <a:pt x="69" y="174"/>
                    <a:pt x="86" y="172"/>
                    <a:pt x="91" y="172"/>
                  </a:cubicBezTo>
                  <a:cubicBezTo>
                    <a:pt x="97" y="171"/>
                    <a:pt x="121" y="167"/>
                    <a:pt x="121" y="167"/>
                  </a:cubicBezTo>
                  <a:cubicBezTo>
                    <a:pt x="150" y="189"/>
                    <a:pt x="150" y="189"/>
                    <a:pt x="150" y="189"/>
                  </a:cubicBezTo>
                  <a:cubicBezTo>
                    <a:pt x="157" y="214"/>
                    <a:pt x="157" y="214"/>
                    <a:pt x="157" y="214"/>
                  </a:cubicBezTo>
                  <a:cubicBezTo>
                    <a:pt x="152" y="226"/>
                    <a:pt x="152" y="226"/>
                    <a:pt x="152" y="226"/>
                  </a:cubicBezTo>
                  <a:cubicBezTo>
                    <a:pt x="149" y="238"/>
                    <a:pt x="149" y="238"/>
                    <a:pt x="149" y="238"/>
                  </a:cubicBezTo>
                  <a:cubicBezTo>
                    <a:pt x="144" y="246"/>
                    <a:pt x="144" y="246"/>
                    <a:pt x="144" y="246"/>
                  </a:cubicBezTo>
                  <a:cubicBezTo>
                    <a:pt x="148" y="262"/>
                    <a:pt x="148" y="262"/>
                    <a:pt x="148" y="262"/>
                  </a:cubicBezTo>
                  <a:cubicBezTo>
                    <a:pt x="149" y="262"/>
                    <a:pt x="149" y="262"/>
                    <a:pt x="149" y="262"/>
                  </a:cubicBezTo>
                  <a:cubicBezTo>
                    <a:pt x="159" y="256"/>
                    <a:pt x="159" y="256"/>
                    <a:pt x="159" y="256"/>
                  </a:cubicBezTo>
                  <a:cubicBezTo>
                    <a:pt x="187" y="254"/>
                    <a:pt x="187" y="254"/>
                    <a:pt x="187" y="254"/>
                  </a:cubicBezTo>
                  <a:cubicBezTo>
                    <a:pt x="187" y="254"/>
                    <a:pt x="187" y="254"/>
                    <a:pt x="187" y="254"/>
                  </a:cubicBezTo>
                  <a:cubicBezTo>
                    <a:pt x="187" y="254"/>
                    <a:pt x="207" y="256"/>
                    <a:pt x="214" y="254"/>
                  </a:cubicBezTo>
                  <a:cubicBezTo>
                    <a:pt x="222" y="252"/>
                    <a:pt x="230" y="263"/>
                    <a:pt x="230" y="263"/>
                  </a:cubicBezTo>
                  <a:cubicBezTo>
                    <a:pt x="231" y="263"/>
                    <a:pt x="231" y="263"/>
                    <a:pt x="231" y="263"/>
                  </a:cubicBezTo>
                  <a:cubicBezTo>
                    <a:pt x="230" y="256"/>
                    <a:pt x="231" y="249"/>
                    <a:pt x="232" y="244"/>
                  </a:cubicBezTo>
                  <a:cubicBezTo>
                    <a:pt x="233" y="229"/>
                    <a:pt x="244" y="231"/>
                    <a:pt x="244" y="231"/>
                  </a:cubicBezTo>
                  <a:cubicBezTo>
                    <a:pt x="244" y="231"/>
                    <a:pt x="256" y="228"/>
                    <a:pt x="263" y="215"/>
                  </a:cubicBezTo>
                  <a:cubicBezTo>
                    <a:pt x="270" y="201"/>
                    <a:pt x="247" y="213"/>
                    <a:pt x="247" y="213"/>
                  </a:cubicBez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44" name="未知">
              <a:hlinkClick r:id="" action="ppaction://macro?name=Slide2.未知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2981324" y="3246433"/>
              <a:ext cx="1039813" cy="908048"/>
            </a:xfrm>
            <a:custGeom>
              <a:avLst/>
              <a:gdLst>
                <a:gd name="T0" fmla="*/ 301 w 301"/>
                <a:gd name="T1" fmla="*/ 0 h 249"/>
                <a:gd name="T2" fmla="*/ 284 w 301"/>
                <a:gd name="T3" fmla="*/ 15 h 249"/>
                <a:gd name="T4" fmla="*/ 245 w 301"/>
                <a:gd name="T5" fmla="*/ 59 h 249"/>
                <a:gd name="T6" fmla="*/ 240 w 301"/>
                <a:gd name="T7" fmla="*/ 76 h 249"/>
                <a:gd name="T8" fmla="*/ 196 w 301"/>
                <a:gd name="T9" fmla="*/ 95 h 249"/>
                <a:gd name="T10" fmla="*/ 189 w 301"/>
                <a:gd name="T11" fmla="*/ 100 h 249"/>
                <a:gd name="T12" fmla="*/ 172 w 301"/>
                <a:gd name="T13" fmla="*/ 99 h 249"/>
                <a:gd name="T14" fmla="*/ 145 w 301"/>
                <a:gd name="T15" fmla="*/ 100 h 249"/>
                <a:gd name="T16" fmla="*/ 134 w 301"/>
                <a:gd name="T17" fmla="*/ 113 h 249"/>
                <a:gd name="T18" fmla="*/ 117 w 301"/>
                <a:gd name="T19" fmla="*/ 120 h 249"/>
                <a:gd name="T20" fmla="*/ 90 w 301"/>
                <a:gd name="T21" fmla="*/ 146 h 249"/>
                <a:gd name="T22" fmla="*/ 55 w 301"/>
                <a:gd name="T23" fmla="*/ 192 h 249"/>
                <a:gd name="T24" fmla="*/ 18 w 301"/>
                <a:gd name="T25" fmla="*/ 210 h 249"/>
                <a:gd name="T26" fmla="*/ 16 w 301"/>
                <a:gd name="T27" fmla="*/ 236 h 249"/>
                <a:gd name="T28" fmla="*/ 26 w 301"/>
                <a:gd name="T29" fmla="*/ 249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01" h="249">
                  <a:moveTo>
                    <a:pt x="301" y="0"/>
                  </a:moveTo>
                  <a:cubicBezTo>
                    <a:pt x="301" y="0"/>
                    <a:pt x="295" y="13"/>
                    <a:pt x="284" y="15"/>
                  </a:cubicBezTo>
                  <a:cubicBezTo>
                    <a:pt x="284" y="15"/>
                    <a:pt x="264" y="50"/>
                    <a:pt x="245" y="59"/>
                  </a:cubicBezTo>
                  <a:cubicBezTo>
                    <a:pt x="245" y="59"/>
                    <a:pt x="240" y="64"/>
                    <a:pt x="240" y="76"/>
                  </a:cubicBezTo>
                  <a:cubicBezTo>
                    <a:pt x="240" y="76"/>
                    <a:pt x="212" y="68"/>
                    <a:pt x="196" y="95"/>
                  </a:cubicBezTo>
                  <a:cubicBezTo>
                    <a:pt x="189" y="100"/>
                    <a:pt x="189" y="100"/>
                    <a:pt x="189" y="100"/>
                  </a:cubicBezTo>
                  <a:cubicBezTo>
                    <a:pt x="189" y="100"/>
                    <a:pt x="181" y="100"/>
                    <a:pt x="172" y="99"/>
                  </a:cubicBezTo>
                  <a:cubicBezTo>
                    <a:pt x="163" y="98"/>
                    <a:pt x="147" y="100"/>
                    <a:pt x="145" y="100"/>
                  </a:cubicBezTo>
                  <a:cubicBezTo>
                    <a:pt x="143" y="101"/>
                    <a:pt x="134" y="105"/>
                    <a:pt x="134" y="113"/>
                  </a:cubicBezTo>
                  <a:cubicBezTo>
                    <a:pt x="134" y="121"/>
                    <a:pt x="124" y="121"/>
                    <a:pt x="117" y="120"/>
                  </a:cubicBezTo>
                  <a:cubicBezTo>
                    <a:pt x="117" y="120"/>
                    <a:pt x="102" y="127"/>
                    <a:pt x="90" y="146"/>
                  </a:cubicBezTo>
                  <a:cubicBezTo>
                    <a:pt x="79" y="166"/>
                    <a:pt x="55" y="192"/>
                    <a:pt x="55" y="192"/>
                  </a:cubicBezTo>
                  <a:cubicBezTo>
                    <a:pt x="55" y="192"/>
                    <a:pt x="40" y="203"/>
                    <a:pt x="18" y="210"/>
                  </a:cubicBezTo>
                  <a:cubicBezTo>
                    <a:pt x="18" y="210"/>
                    <a:pt x="0" y="213"/>
                    <a:pt x="16" y="236"/>
                  </a:cubicBezTo>
                  <a:cubicBezTo>
                    <a:pt x="26" y="249"/>
                    <a:pt x="26" y="249"/>
                    <a:pt x="26" y="249"/>
                  </a:cubicBezTo>
                </a:path>
              </a:pathLst>
            </a:custGeom>
            <a:grpFill/>
            <a:ln w="19050" cap="flat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45" name="未知">
              <a:hlinkClick r:id="" action="ppaction://macro?name=Slide2.未知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2646362" y="4084631"/>
              <a:ext cx="177800" cy="85725"/>
            </a:xfrm>
            <a:custGeom>
              <a:avLst/>
              <a:gdLst>
                <a:gd name="T0" fmla="*/ 0 w 51"/>
                <a:gd name="T1" fmla="*/ 4 h 23"/>
                <a:gd name="T2" fmla="*/ 12 w 51"/>
                <a:gd name="T3" fmla="*/ 3 h 23"/>
                <a:gd name="T4" fmla="*/ 34 w 51"/>
                <a:gd name="T5" fmla="*/ 18 h 23"/>
                <a:gd name="T6" fmla="*/ 51 w 51"/>
                <a:gd name="T7" fmla="*/ 2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" h="23">
                  <a:moveTo>
                    <a:pt x="0" y="4"/>
                  </a:moveTo>
                  <a:cubicBezTo>
                    <a:pt x="0" y="4"/>
                    <a:pt x="4" y="5"/>
                    <a:pt x="12" y="3"/>
                  </a:cubicBezTo>
                  <a:cubicBezTo>
                    <a:pt x="19" y="0"/>
                    <a:pt x="30" y="5"/>
                    <a:pt x="34" y="18"/>
                  </a:cubicBezTo>
                  <a:cubicBezTo>
                    <a:pt x="34" y="18"/>
                    <a:pt x="38" y="23"/>
                    <a:pt x="51" y="21"/>
                  </a:cubicBezTo>
                </a:path>
              </a:pathLst>
            </a:custGeom>
            <a:grpFill/>
            <a:ln w="19050" cap="flat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46" name="shenzhen">
              <a:hlinkClick r:id="" action="ppaction://macro?name=Slide2.shenzhen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2400299" y="4065581"/>
              <a:ext cx="466725" cy="273050"/>
            </a:xfrm>
            <a:custGeom>
              <a:avLst/>
              <a:gdLst>
                <a:gd name="T0" fmla="*/ 123 w 136"/>
                <a:gd name="T1" fmla="*/ 26 h 73"/>
                <a:gd name="T2" fmla="*/ 122 w 136"/>
                <a:gd name="T3" fmla="*/ 26 h 73"/>
                <a:gd name="T4" fmla="*/ 105 w 136"/>
                <a:gd name="T5" fmla="*/ 23 h 73"/>
                <a:gd name="T6" fmla="*/ 83 w 136"/>
                <a:gd name="T7" fmla="*/ 7 h 73"/>
                <a:gd name="T8" fmla="*/ 72 w 136"/>
                <a:gd name="T9" fmla="*/ 9 h 73"/>
                <a:gd name="T10" fmla="*/ 72 w 136"/>
                <a:gd name="T11" fmla="*/ 9 h 73"/>
                <a:gd name="T12" fmla="*/ 71 w 136"/>
                <a:gd name="T13" fmla="*/ 13 h 73"/>
                <a:gd name="T14" fmla="*/ 69 w 136"/>
                <a:gd name="T15" fmla="*/ 24 h 73"/>
                <a:gd name="T16" fmla="*/ 65 w 136"/>
                <a:gd name="T17" fmla="*/ 24 h 73"/>
                <a:gd name="T18" fmla="*/ 55 w 136"/>
                <a:gd name="T19" fmla="*/ 14 h 73"/>
                <a:gd name="T20" fmla="*/ 30 w 136"/>
                <a:gd name="T21" fmla="*/ 4 h 73"/>
                <a:gd name="T22" fmla="*/ 0 w 136"/>
                <a:gd name="T23" fmla="*/ 22 h 73"/>
                <a:gd name="T24" fmla="*/ 0 w 136"/>
                <a:gd name="T25" fmla="*/ 22 h 73"/>
                <a:gd name="T26" fmla="*/ 0 w 136"/>
                <a:gd name="T27" fmla="*/ 22 h 73"/>
                <a:gd name="T28" fmla="*/ 5 w 136"/>
                <a:gd name="T29" fmla="*/ 22 h 73"/>
                <a:gd name="T30" fmla="*/ 23 w 136"/>
                <a:gd name="T31" fmla="*/ 54 h 73"/>
                <a:gd name="T32" fmla="*/ 25 w 136"/>
                <a:gd name="T33" fmla="*/ 64 h 73"/>
                <a:gd name="T34" fmla="*/ 28 w 136"/>
                <a:gd name="T35" fmla="*/ 64 h 73"/>
                <a:gd name="T36" fmla="*/ 42 w 136"/>
                <a:gd name="T37" fmla="*/ 60 h 73"/>
                <a:gd name="T38" fmla="*/ 72 w 136"/>
                <a:gd name="T39" fmla="*/ 56 h 73"/>
                <a:gd name="T40" fmla="*/ 99 w 136"/>
                <a:gd name="T41" fmla="*/ 49 h 73"/>
                <a:gd name="T42" fmla="*/ 113 w 136"/>
                <a:gd name="T43" fmla="*/ 67 h 73"/>
                <a:gd name="T44" fmla="*/ 128 w 136"/>
                <a:gd name="T45" fmla="*/ 62 h 73"/>
                <a:gd name="T46" fmla="*/ 119 w 136"/>
                <a:gd name="T47" fmla="*/ 51 h 73"/>
                <a:gd name="T48" fmla="*/ 124 w 136"/>
                <a:gd name="T49" fmla="*/ 44 h 73"/>
                <a:gd name="T50" fmla="*/ 122 w 136"/>
                <a:gd name="T51" fmla="*/ 37 h 73"/>
                <a:gd name="T52" fmla="*/ 122 w 136"/>
                <a:gd name="T53" fmla="*/ 26 h 73"/>
                <a:gd name="T54" fmla="*/ 123 w 136"/>
                <a:gd name="T55" fmla="*/ 26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36" h="73">
                  <a:moveTo>
                    <a:pt x="123" y="26"/>
                  </a:moveTo>
                  <a:cubicBezTo>
                    <a:pt x="122" y="26"/>
                    <a:pt x="122" y="26"/>
                    <a:pt x="122" y="26"/>
                  </a:cubicBezTo>
                  <a:cubicBezTo>
                    <a:pt x="109" y="28"/>
                    <a:pt x="105" y="23"/>
                    <a:pt x="105" y="23"/>
                  </a:cubicBezTo>
                  <a:cubicBezTo>
                    <a:pt x="101" y="9"/>
                    <a:pt x="90" y="5"/>
                    <a:pt x="83" y="7"/>
                  </a:cubicBezTo>
                  <a:cubicBezTo>
                    <a:pt x="75" y="10"/>
                    <a:pt x="72" y="9"/>
                    <a:pt x="72" y="9"/>
                  </a:cubicBezTo>
                  <a:cubicBezTo>
                    <a:pt x="72" y="9"/>
                    <a:pt x="72" y="9"/>
                    <a:pt x="72" y="9"/>
                  </a:cubicBezTo>
                  <a:cubicBezTo>
                    <a:pt x="71" y="12"/>
                    <a:pt x="71" y="13"/>
                    <a:pt x="71" y="13"/>
                  </a:cubicBezTo>
                  <a:cubicBezTo>
                    <a:pt x="69" y="24"/>
                    <a:pt x="69" y="24"/>
                    <a:pt x="69" y="24"/>
                  </a:cubicBezTo>
                  <a:cubicBezTo>
                    <a:pt x="65" y="24"/>
                    <a:pt x="65" y="24"/>
                    <a:pt x="65" y="24"/>
                  </a:cubicBezTo>
                  <a:cubicBezTo>
                    <a:pt x="65" y="24"/>
                    <a:pt x="63" y="17"/>
                    <a:pt x="55" y="14"/>
                  </a:cubicBezTo>
                  <a:cubicBezTo>
                    <a:pt x="46" y="10"/>
                    <a:pt x="30" y="4"/>
                    <a:pt x="30" y="4"/>
                  </a:cubicBezTo>
                  <a:cubicBezTo>
                    <a:pt x="30" y="4"/>
                    <a:pt x="10" y="0"/>
                    <a:pt x="0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5" y="22"/>
                    <a:pt x="9" y="42"/>
                    <a:pt x="23" y="54"/>
                  </a:cubicBezTo>
                  <a:cubicBezTo>
                    <a:pt x="23" y="54"/>
                    <a:pt x="28" y="60"/>
                    <a:pt x="25" y="64"/>
                  </a:cubicBezTo>
                  <a:cubicBezTo>
                    <a:pt x="28" y="64"/>
                    <a:pt x="28" y="64"/>
                    <a:pt x="28" y="64"/>
                  </a:cubicBezTo>
                  <a:cubicBezTo>
                    <a:pt x="28" y="64"/>
                    <a:pt x="33" y="56"/>
                    <a:pt x="42" y="60"/>
                  </a:cubicBezTo>
                  <a:cubicBezTo>
                    <a:pt x="52" y="65"/>
                    <a:pt x="72" y="56"/>
                    <a:pt x="72" y="56"/>
                  </a:cubicBezTo>
                  <a:cubicBezTo>
                    <a:pt x="99" y="49"/>
                    <a:pt x="99" y="49"/>
                    <a:pt x="99" y="49"/>
                  </a:cubicBezTo>
                  <a:cubicBezTo>
                    <a:pt x="99" y="49"/>
                    <a:pt x="113" y="48"/>
                    <a:pt x="113" y="67"/>
                  </a:cubicBezTo>
                  <a:cubicBezTo>
                    <a:pt x="113" y="67"/>
                    <a:pt x="122" y="73"/>
                    <a:pt x="128" y="62"/>
                  </a:cubicBezTo>
                  <a:cubicBezTo>
                    <a:pt x="135" y="52"/>
                    <a:pt x="119" y="51"/>
                    <a:pt x="119" y="51"/>
                  </a:cubicBezTo>
                  <a:cubicBezTo>
                    <a:pt x="119" y="51"/>
                    <a:pt x="113" y="50"/>
                    <a:pt x="124" y="44"/>
                  </a:cubicBezTo>
                  <a:cubicBezTo>
                    <a:pt x="124" y="44"/>
                    <a:pt x="136" y="37"/>
                    <a:pt x="122" y="37"/>
                  </a:cubicBezTo>
                  <a:cubicBezTo>
                    <a:pt x="122" y="37"/>
                    <a:pt x="111" y="39"/>
                    <a:pt x="122" y="26"/>
                  </a:cubicBezTo>
                  <a:lnTo>
                    <a:pt x="123" y="26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47" name="未知">
              <a:hlinkClick r:id="" action="ppaction://macro?name=Slide2.未知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3194049" y="3035295"/>
              <a:ext cx="174625" cy="722312"/>
            </a:xfrm>
            <a:custGeom>
              <a:avLst/>
              <a:gdLst>
                <a:gd name="T0" fmla="*/ 37 w 51"/>
                <a:gd name="T1" fmla="*/ 0 h 199"/>
                <a:gd name="T2" fmla="*/ 31 w 51"/>
                <a:gd name="T3" fmla="*/ 20 h 199"/>
                <a:gd name="T4" fmla="*/ 40 w 51"/>
                <a:gd name="T5" fmla="*/ 47 h 199"/>
                <a:gd name="T6" fmla="*/ 36 w 51"/>
                <a:gd name="T7" fmla="*/ 68 h 199"/>
                <a:gd name="T8" fmla="*/ 31 w 51"/>
                <a:gd name="T9" fmla="*/ 73 h 199"/>
                <a:gd name="T10" fmla="*/ 20 w 51"/>
                <a:gd name="T11" fmla="*/ 84 h 199"/>
                <a:gd name="T12" fmla="*/ 15 w 51"/>
                <a:gd name="T13" fmla="*/ 118 h 199"/>
                <a:gd name="T14" fmla="*/ 14 w 51"/>
                <a:gd name="T15" fmla="*/ 142 h 199"/>
                <a:gd name="T16" fmla="*/ 22 w 51"/>
                <a:gd name="T17" fmla="*/ 160 h 199"/>
                <a:gd name="T18" fmla="*/ 32 w 51"/>
                <a:gd name="T19" fmla="*/ 19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" h="199">
                  <a:moveTo>
                    <a:pt x="37" y="0"/>
                  </a:moveTo>
                  <a:cubicBezTo>
                    <a:pt x="37" y="0"/>
                    <a:pt x="22" y="10"/>
                    <a:pt x="31" y="20"/>
                  </a:cubicBezTo>
                  <a:cubicBezTo>
                    <a:pt x="40" y="31"/>
                    <a:pt x="40" y="47"/>
                    <a:pt x="40" y="47"/>
                  </a:cubicBezTo>
                  <a:cubicBezTo>
                    <a:pt x="40" y="47"/>
                    <a:pt x="51" y="70"/>
                    <a:pt x="36" y="68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1" y="73"/>
                    <a:pt x="27" y="84"/>
                    <a:pt x="20" y="84"/>
                  </a:cubicBezTo>
                  <a:cubicBezTo>
                    <a:pt x="20" y="84"/>
                    <a:pt x="22" y="104"/>
                    <a:pt x="15" y="118"/>
                  </a:cubicBezTo>
                  <a:cubicBezTo>
                    <a:pt x="7" y="131"/>
                    <a:pt x="0" y="137"/>
                    <a:pt x="14" y="142"/>
                  </a:cubicBezTo>
                  <a:cubicBezTo>
                    <a:pt x="29" y="147"/>
                    <a:pt x="22" y="160"/>
                    <a:pt x="22" y="160"/>
                  </a:cubicBezTo>
                  <a:cubicBezTo>
                    <a:pt x="22" y="160"/>
                    <a:pt x="22" y="195"/>
                    <a:pt x="32" y="199"/>
                  </a:cubicBezTo>
                </a:path>
              </a:pathLst>
            </a:custGeom>
            <a:grpFill/>
            <a:ln w="19050" cap="flat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48" name="未知">
              <a:hlinkClick r:id="" action="ppaction://macro?name=Slide2.未知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3368674" y="3686169"/>
              <a:ext cx="336550" cy="334962"/>
            </a:xfrm>
            <a:custGeom>
              <a:avLst/>
              <a:gdLst>
                <a:gd name="T0" fmla="*/ 0 w 96"/>
                <a:gd name="T1" fmla="*/ 0 h 93"/>
                <a:gd name="T2" fmla="*/ 20 w 96"/>
                <a:gd name="T3" fmla="*/ 21 h 93"/>
                <a:gd name="T4" fmla="*/ 24 w 96"/>
                <a:gd name="T5" fmla="*/ 28 h 93"/>
                <a:gd name="T6" fmla="*/ 24 w 96"/>
                <a:gd name="T7" fmla="*/ 33 h 93"/>
                <a:gd name="T8" fmla="*/ 21 w 96"/>
                <a:gd name="T9" fmla="*/ 40 h 93"/>
                <a:gd name="T10" fmla="*/ 23 w 96"/>
                <a:gd name="T11" fmla="*/ 52 h 93"/>
                <a:gd name="T12" fmla="*/ 32 w 96"/>
                <a:gd name="T13" fmla="*/ 56 h 93"/>
                <a:gd name="T14" fmla="*/ 42 w 96"/>
                <a:gd name="T15" fmla="*/ 81 h 93"/>
                <a:gd name="T16" fmla="*/ 59 w 96"/>
                <a:gd name="T17" fmla="*/ 89 h 93"/>
                <a:gd name="T18" fmla="*/ 74 w 96"/>
                <a:gd name="T19" fmla="*/ 93 h 93"/>
                <a:gd name="T20" fmla="*/ 82 w 96"/>
                <a:gd name="T21" fmla="*/ 91 h 93"/>
                <a:gd name="T22" fmla="*/ 88 w 96"/>
                <a:gd name="T23" fmla="*/ 87 h 93"/>
                <a:gd name="T24" fmla="*/ 94 w 96"/>
                <a:gd name="T25" fmla="*/ 85 h 93"/>
                <a:gd name="T26" fmla="*/ 96 w 96"/>
                <a:gd name="T27" fmla="*/ 8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6" h="93">
                  <a:moveTo>
                    <a:pt x="0" y="0"/>
                  </a:moveTo>
                  <a:cubicBezTo>
                    <a:pt x="0" y="0"/>
                    <a:pt x="7" y="23"/>
                    <a:pt x="20" y="21"/>
                  </a:cubicBezTo>
                  <a:cubicBezTo>
                    <a:pt x="20" y="21"/>
                    <a:pt x="29" y="19"/>
                    <a:pt x="24" y="28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8" y="40"/>
                    <a:pt x="21" y="40"/>
                  </a:cubicBezTo>
                  <a:cubicBezTo>
                    <a:pt x="21" y="40"/>
                    <a:pt x="11" y="46"/>
                    <a:pt x="23" y="52"/>
                  </a:cubicBezTo>
                  <a:cubicBezTo>
                    <a:pt x="32" y="56"/>
                    <a:pt x="32" y="56"/>
                    <a:pt x="32" y="56"/>
                  </a:cubicBezTo>
                  <a:cubicBezTo>
                    <a:pt x="32" y="56"/>
                    <a:pt x="44" y="56"/>
                    <a:pt x="42" y="81"/>
                  </a:cubicBezTo>
                  <a:cubicBezTo>
                    <a:pt x="42" y="81"/>
                    <a:pt x="49" y="89"/>
                    <a:pt x="59" y="89"/>
                  </a:cubicBezTo>
                  <a:cubicBezTo>
                    <a:pt x="74" y="93"/>
                    <a:pt x="74" y="93"/>
                    <a:pt x="74" y="93"/>
                  </a:cubicBezTo>
                  <a:cubicBezTo>
                    <a:pt x="82" y="91"/>
                    <a:pt x="82" y="91"/>
                    <a:pt x="82" y="91"/>
                  </a:cubicBezTo>
                  <a:cubicBezTo>
                    <a:pt x="88" y="87"/>
                    <a:pt x="88" y="87"/>
                    <a:pt x="88" y="87"/>
                  </a:cubicBezTo>
                  <a:cubicBezTo>
                    <a:pt x="94" y="85"/>
                    <a:pt x="94" y="85"/>
                    <a:pt x="94" y="85"/>
                  </a:cubicBezTo>
                  <a:cubicBezTo>
                    <a:pt x="96" y="88"/>
                    <a:pt x="96" y="88"/>
                    <a:pt x="96" y="88"/>
                  </a:cubicBezTo>
                </a:path>
              </a:pathLst>
            </a:custGeom>
            <a:grpFill/>
            <a:ln w="19050" cap="flat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49" name="未知">
              <a:hlinkClick r:id="" action="ppaction://macro?name=Slide2.未知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3748087" y="3519482"/>
              <a:ext cx="158750" cy="185737"/>
            </a:xfrm>
            <a:custGeom>
              <a:avLst/>
              <a:gdLst>
                <a:gd name="T0" fmla="*/ 0 w 47"/>
                <a:gd name="T1" fmla="*/ 0 h 53"/>
                <a:gd name="T2" fmla="*/ 11 w 47"/>
                <a:gd name="T3" fmla="*/ 12 h 53"/>
                <a:gd name="T4" fmla="*/ 30 w 47"/>
                <a:gd name="T5" fmla="*/ 35 h 53"/>
                <a:gd name="T6" fmla="*/ 47 w 47"/>
                <a:gd name="T7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53">
                  <a:moveTo>
                    <a:pt x="0" y="0"/>
                  </a:moveTo>
                  <a:cubicBezTo>
                    <a:pt x="11" y="12"/>
                    <a:pt x="11" y="12"/>
                    <a:pt x="11" y="12"/>
                  </a:cubicBezTo>
                  <a:cubicBezTo>
                    <a:pt x="11" y="12"/>
                    <a:pt x="28" y="17"/>
                    <a:pt x="30" y="35"/>
                  </a:cubicBezTo>
                  <a:cubicBezTo>
                    <a:pt x="30" y="35"/>
                    <a:pt x="29" y="49"/>
                    <a:pt x="47" y="53"/>
                  </a:cubicBezTo>
                </a:path>
              </a:pathLst>
            </a:custGeom>
            <a:grpFill/>
            <a:ln w="19050" cap="flat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50" name="meizhou">
              <a:hlinkClick r:id="" action="ppaction://macro?name=Slide2.meizhou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3184524" y="2851145"/>
              <a:ext cx="836613" cy="906461"/>
            </a:xfrm>
            <a:custGeom>
              <a:avLst/>
              <a:gdLst>
                <a:gd name="T0" fmla="*/ 240 w 241"/>
                <a:gd name="T1" fmla="*/ 104 h 247"/>
                <a:gd name="T2" fmla="*/ 241 w 241"/>
                <a:gd name="T3" fmla="*/ 103 h 247"/>
                <a:gd name="T4" fmla="*/ 237 w 241"/>
                <a:gd name="T5" fmla="*/ 95 h 247"/>
                <a:gd name="T6" fmla="*/ 226 w 241"/>
                <a:gd name="T7" fmla="*/ 73 h 247"/>
                <a:gd name="T8" fmla="*/ 219 w 241"/>
                <a:gd name="T9" fmla="*/ 64 h 247"/>
                <a:gd name="T10" fmla="*/ 201 w 241"/>
                <a:gd name="T11" fmla="*/ 47 h 247"/>
                <a:gd name="T12" fmla="*/ 175 w 241"/>
                <a:gd name="T13" fmla="*/ 44 h 247"/>
                <a:gd name="T14" fmla="*/ 167 w 241"/>
                <a:gd name="T15" fmla="*/ 34 h 247"/>
                <a:gd name="T16" fmla="*/ 159 w 241"/>
                <a:gd name="T17" fmla="*/ 20 h 247"/>
                <a:gd name="T18" fmla="*/ 148 w 241"/>
                <a:gd name="T19" fmla="*/ 18 h 247"/>
                <a:gd name="T20" fmla="*/ 125 w 241"/>
                <a:gd name="T21" fmla="*/ 17 h 247"/>
                <a:gd name="T22" fmla="*/ 108 w 241"/>
                <a:gd name="T23" fmla="*/ 19 h 247"/>
                <a:gd name="T24" fmla="*/ 91 w 241"/>
                <a:gd name="T25" fmla="*/ 9 h 247"/>
                <a:gd name="T26" fmla="*/ 77 w 241"/>
                <a:gd name="T27" fmla="*/ 12 h 247"/>
                <a:gd name="T28" fmla="*/ 72 w 241"/>
                <a:gd name="T29" fmla="*/ 54 h 247"/>
                <a:gd name="T30" fmla="*/ 51 w 241"/>
                <a:gd name="T31" fmla="*/ 59 h 247"/>
                <a:gd name="T32" fmla="*/ 41 w 241"/>
                <a:gd name="T33" fmla="*/ 57 h 247"/>
                <a:gd name="T34" fmla="*/ 38 w 241"/>
                <a:gd name="T35" fmla="*/ 54 h 247"/>
                <a:gd name="T36" fmla="*/ 38 w 241"/>
                <a:gd name="T37" fmla="*/ 49 h 247"/>
                <a:gd name="T38" fmla="*/ 37 w 241"/>
                <a:gd name="T39" fmla="*/ 49 h 247"/>
                <a:gd name="T40" fmla="*/ 31 w 241"/>
                <a:gd name="T41" fmla="*/ 69 h 247"/>
                <a:gd name="T42" fmla="*/ 41 w 241"/>
                <a:gd name="T43" fmla="*/ 95 h 247"/>
                <a:gd name="T44" fmla="*/ 36 w 241"/>
                <a:gd name="T45" fmla="*/ 117 h 247"/>
                <a:gd name="T46" fmla="*/ 32 w 241"/>
                <a:gd name="T47" fmla="*/ 121 h 247"/>
                <a:gd name="T48" fmla="*/ 20 w 241"/>
                <a:gd name="T49" fmla="*/ 132 h 247"/>
                <a:gd name="T50" fmla="*/ 15 w 241"/>
                <a:gd name="T51" fmla="*/ 166 h 247"/>
                <a:gd name="T52" fmla="*/ 15 w 241"/>
                <a:gd name="T53" fmla="*/ 190 h 247"/>
                <a:gd name="T54" fmla="*/ 22 w 241"/>
                <a:gd name="T55" fmla="*/ 208 h 247"/>
                <a:gd name="T56" fmla="*/ 32 w 241"/>
                <a:gd name="T57" fmla="*/ 247 h 247"/>
                <a:gd name="T58" fmla="*/ 33 w 241"/>
                <a:gd name="T59" fmla="*/ 247 h 247"/>
                <a:gd name="T60" fmla="*/ 57 w 241"/>
                <a:gd name="T61" fmla="*/ 225 h 247"/>
                <a:gd name="T62" fmla="*/ 73 w 241"/>
                <a:gd name="T63" fmla="*/ 217 h 247"/>
                <a:gd name="T64" fmla="*/ 84 w 241"/>
                <a:gd name="T65" fmla="*/ 205 h 247"/>
                <a:gd name="T66" fmla="*/ 112 w 241"/>
                <a:gd name="T67" fmla="*/ 203 h 247"/>
                <a:gd name="T68" fmla="*/ 129 w 241"/>
                <a:gd name="T69" fmla="*/ 205 h 247"/>
                <a:gd name="T70" fmla="*/ 135 w 241"/>
                <a:gd name="T71" fmla="*/ 199 h 247"/>
                <a:gd name="T72" fmla="*/ 180 w 241"/>
                <a:gd name="T73" fmla="*/ 180 h 247"/>
                <a:gd name="T74" fmla="*/ 185 w 241"/>
                <a:gd name="T75" fmla="*/ 163 h 247"/>
                <a:gd name="T76" fmla="*/ 224 w 241"/>
                <a:gd name="T77" fmla="*/ 120 h 247"/>
                <a:gd name="T78" fmla="*/ 240 w 241"/>
                <a:gd name="T79" fmla="*/ 104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41" h="247">
                  <a:moveTo>
                    <a:pt x="240" y="104"/>
                  </a:moveTo>
                  <a:cubicBezTo>
                    <a:pt x="241" y="103"/>
                    <a:pt x="241" y="103"/>
                    <a:pt x="241" y="103"/>
                  </a:cubicBezTo>
                  <a:cubicBezTo>
                    <a:pt x="239" y="99"/>
                    <a:pt x="237" y="95"/>
                    <a:pt x="237" y="95"/>
                  </a:cubicBezTo>
                  <a:cubicBezTo>
                    <a:pt x="226" y="73"/>
                    <a:pt x="226" y="73"/>
                    <a:pt x="226" y="73"/>
                  </a:cubicBezTo>
                  <a:cubicBezTo>
                    <a:pt x="219" y="64"/>
                    <a:pt x="219" y="64"/>
                    <a:pt x="219" y="64"/>
                  </a:cubicBezTo>
                  <a:cubicBezTo>
                    <a:pt x="219" y="64"/>
                    <a:pt x="231" y="37"/>
                    <a:pt x="201" y="47"/>
                  </a:cubicBezTo>
                  <a:cubicBezTo>
                    <a:pt x="201" y="47"/>
                    <a:pt x="177" y="69"/>
                    <a:pt x="175" y="44"/>
                  </a:cubicBezTo>
                  <a:cubicBezTo>
                    <a:pt x="175" y="44"/>
                    <a:pt x="176" y="39"/>
                    <a:pt x="167" y="34"/>
                  </a:cubicBezTo>
                  <a:cubicBezTo>
                    <a:pt x="159" y="29"/>
                    <a:pt x="159" y="20"/>
                    <a:pt x="159" y="20"/>
                  </a:cubicBezTo>
                  <a:cubicBezTo>
                    <a:pt x="159" y="20"/>
                    <a:pt x="161" y="13"/>
                    <a:pt x="148" y="18"/>
                  </a:cubicBezTo>
                  <a:cubicBezTo>
                    <a:pt x="136" y="23"/>
                    <a:pt x="125" y="17"/>
                    <a:pt x="125" y="17"/>
                  </a:cubicBezTo>
                  <a:cubicBezTo>
                    <a:pt x="108" y="19"/>
                    <a:pt x="108" y="19"/>
                    <a:pt x="108" y="19"/>
                  </a:cubicBezTo>
                  <a:cubicBezTo>
                    <a:pt x="108" y="19"/>
                    <a:pt x="100" y="0"/>
                    <a:pt x="91" y="9"/>
                  </a:cubicBezTo>
                  <a:cubicBezTo>
                    <a:pt x="91" y="9"/>
                    <a:pt x="82" y="19"/>
                    <a:pt x="77" y="12"/>
                  </a:cubicBezTo>
                  <a:cubicBezTo>
                    <a:pt x="77" y="12"/>
                    <a:pt x="63" y="30"/>
                    <a:pt x="72" y="54"/>
                  </a:cubicBezTo>
                  <a:cubicBezTo>
                    <a:pt x="81" y="77"/>
                    <a:pt x="55" y="66"/>
                    <a:pt x="51" y="59"/>
                  </a:cubicBezTo>
                  <a:cubicBezTo>
                    <a:pt x="41" y="57"/>
                    <a:pt x="41" y="57"/>
                    <a:pt x="41" y="57"/>
                  </a:cubicBezTo>
                  <a:cubicBezTo>
                    <a:pt x="38" y="54"/>
                    <a:pt x="38" y="54"/>
                    <a:pt x="38" y="54"/>
                  </a:cubicBezTo>
                  <a:cubicBezTo>
                    <a:pt x="38" y="54"/>
                    <a:pt x="38" y="52"/>
                    <a:pt x="38" y="49"/>
                  </a:cubicBezTo>
                  <a:cubicBezTo>
                    <a:pt x="37" y="49"/>
                    <a:pt x="37" y="49"/>
                    <a:pt x="37" y="49"/>
                  </a:cubicBezTo>
                  <a:cubicBezTo>
                    <a:pt x="37" y="49"/>
                    <a:pt x="22" y="58"/>
                    <a:pt x="31" y="69"/>
                  </a:cubicBezTo>
                  <a:cubicBezTo>
                    <a:pt x="41" y="79"/>
                    <a:pt x="41" y="95"/>
                    <a:pt x="41" y="95"/>
                  </a:cubicBezTo>
                  <a:cubicBezTo>
                    <a:pt x="41" y="95"/>
                    <a:pt x="52" y="119"/>
                    <a:pt x="36" y="117"/>
                  </a:cubicBezTo>
                  <a:cubicBezTo>
                    <a:pt x="32" y="121"/>
                    <a:pt x="32" y="121"/>
                    <a:pt x="32" y="121"/>
                  </a:cubicBezTo>
                  <a:cubicBezTo>
                    <a:pt x="32" y="121"/>
                    <a:pt x="28" y="132"/>
                    <a:pt x="20" y="132"/>
                  </a:cubicBezTo>
                  <a:cubicBezTo>
                    <a:pt x="20" y="132"/>
                    <a:pt x="23" y="153"/>
                    <a:pt x="15" y="166"/>
                  </a:cubicBezTo>
                  <a:cubicBezTo>
                    <a:pt x="8" y="179"/>
                    <a:pt x="0" y="186"/>
                    <a:pt x="15" y="190"/>
                  </a:cubicBezTo>
                  <a:cubicBezTo>
                    <a:pt x="29" y="195"/>
                    <a:pt x="22" y="208"/>
                    <a:pt x="22" y="208"/>
                  </a:cubicBezTo>
                  <a:cubicBezTo>
                    <a:pt x="22" y="208"/>
                    <a:pt x="22" y="243"/>
                    <a:pt x="32" y="247"/>
                  </a:cubicBezTo>
                  <a:cubicBezTo>
                    <a:pt x="33" y="247"/>
                    <a:pt x="33" y="247"/>
                    <a:pt x="33" y="247"/>
                  </a:cubicBezTo>
                  <a:cubicBezTo>
                    <a:pt x="44" y="231"/>
                    <a:pt x="57" y="225"/>
                    <a:pt x="57" y="225"/>
                  </a:cubicBezTo>
                  <a:cubicBezTo>
                    <a:pt x="63" y="225"/>
                    <a:pt x="73" y="225"/>
                    <a:pt x="73" y="217"/>
                  </a:cubicBezTo>
                  <a:cubicBezTo>
                    <a:pt x="73" y="209"/>
                    <a:pt x="82" y="205"/>
                    <a:pt x="84" y="205"/>
                  </a:cubicBezTo>
                  <a:cubicBezTo>
                    <a:pt x="86" y="204"/>
                    <a:pt x="102" y="202"/>
                    <a:pt x="112" y="203"/>
                  </a:cubicBezTo>
                  <a:cubicBezTo>
                    <a:pt x="121" y="204"/>
                    <a:pt x="129" y="205"/>
                    <a:pt x="129" y="205"/>
                  </a:cubicBezTo>
                  <a:cubicBezTo>
                    <a:pt x="135" y="199"/>
                    <a:pt x="135" y="199"/>
                    <a:pt x="135" y="199"/>
                  </a:cubicBezTo>
                  <a:cubicBezTo>
                    <a:pt x="151" y="173"/>
                    <a:pt x="180" y="180"/>
                    <a:pt x="180" y="180"/>
                  </a:cubicBezTo>
                  <a:cubicBezTo>
                    <a:pt x="179" y="168"/>
                    <a:pt x="185" y="163"/>
                    <a:pt x="185" y="163"/>
                  </a:cubicBezTo>
                  <a:cubicBezTo>
                    <a:pt x="203" y="154"/>
                    <a:pt x="224" y="120"/>
                    <a:pt x="224" y="120"/>
                  </a:cubicBezTo>
                  <a:cubicBezTo>
                    <a:pt x="234" y="117"/>
                    <a:pt x="240" y="104"/>
                    <a:pt x="240" y="104"/>
                  </a:cubicBez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51" name="heyuan">
              <a:hlinkClick r:id="" action="ppaction://macro?name=Slide2.heyuan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2638424" y="2946395"/>
              <a:ext cx="730250" cy="960436"/>
            </a:xfrm>
            <a:custGeom>
              <a:avLst/>
              <a:gdLst>
                <a:gd name="T0" fmla="*/ 181 w 211"/>
                <a:gd name="T1" fmla="*/ 237 h 264"/>
                <a:gd name="T2" fmla="*/ 189 w 211"/>
                <a:gd name="T3" fmla="*/ 225 h 264"/>
                <a:gd name="T4" fmla="*/ 191 w 211"/>
                <a:gd name="T5" fmla="*/ 221 h 264"/>
                <a:gd name="T6" fmla="*/ 191 w 211"/>
                <a:gd name="T7" fmla="*/ 221 h 264"/>
                <a:gd name="T8" fmla="*/ 181 w 211"/>
                <a:gd name="T9" fmla="*/ 182 h 264"/>
                <a:gd name="T10" fmla="*/ 174 w 211"/>
                <a:gd name="T11" fmla="*/ 164 h 264"/>
                <a:gd name="T12" fmla="*/ 174 w 211"/>
                <a:gd name="T13" fmla="*/ 140 h 264"/>
                <a:gd name="T14" fmla="*/ 179 w 211"/>
                <a:gd name="T15" fmla="*/ 106 h 264"/>
                <a:gd name="T16" fmla="*/ 191 w 211"/>
                <a:gd name="T17" fmla="*/ 95 h 264"/>
                <a:gd name="T18" fmla="*/ 195 w 211"/>
                <a:gd name="T19" fmla="*/ 91 h 264"/>
                <a:gd name="T20" fmla="*/ 200 w 211"/>
                <a:gd name="T21" fmla="*/ 69 h 264"/>
                <a:gd name="T22" fmla="*/ 190 w 211"/>
                <a:gd name="T23" fmla="*/ 43 h 264"/>
                <a:gd name="T24" fmla="*/ 196 w 211"/>
                <a:gd name="T25" fmla="*/ 23 h 264"/>
                <a:gd name="T26" fmla="*/ 196 w 211"/>
                <a:gd name="T27" fmla="*/ 21 h 264"/>
                <a:gd name="T28" fmla="*/ 146 w 211"/>
                <a:gd name="T29" fmla="*/ 18 h 264"/>
                <a:gd name="T30" fmla="*/ 127 w 211"/>
                <a:gd name="T31" fmla="*/ 20 h 264"/>
                <a:gd name="T32" fmla="*/ 99 w 211"/>
                <a:gd name="T33" fmla="*/ 39 h 264"/>
                <a:gd name="T34" fmla="*/ 92 w 211"/>
                <a:gd name="T35" fmla="*/ 37 h 264"/>
                <a:gd name="T36" fmla="*/ 76 w 211"/>
                <a:gd name="T37" fmla="*/ 41 h 264"/>
                <a:gd name="T38" fmla="*/ 49 w 211"/>
                <a:gd name="T39" fmla="*/ 48 h 264"/>
                <a:gd name="T40" fmla="*/ 31 w 211"/>
                <a:gd name="T41" fmla="*/ 49 h 264"/>
                <a:gd name="T42" fmla="*/ 31 w 211"/>
                <a:gd name="T43" fmla="*/ 49 h 264"/>
                <a:gd name="T44" fmla="*/ 18 w 211"/>
                <a:gd name="T45" fmla="*/ 73 h 264"/>
                <a:gd name="T46" fmla="*/ 19 w 211"/>
                <a:gd name="T47" fmla="*/ 103 h 264"/>
                <a:gd name="T48" fmla="*/ 39 w 211"/>
                <a:gd name="T49" fmla="*/ 96 h 264"/>
                <a:gd name="T50" fmla="*/ 55 w 211"/>
                <a:gd name="T51" fmla="*/ 98 h 264"/>
                <a:gd name="T52" fmla="*/ 36 w 211"/>
                <a:gd name="T53" fmla="*/ 115 h 264"/>
                <a:gd name="T54" fmla="*/ 24 w 211"/>
                <a:gd name="T55" fmla="*/ 127 h 264"/>
                <a:gd name="T56" fmla="*/ 38 w 211"/>
                <a:gd name="T57" fmla="*/ 176 h 264"/>
                <a:gd name="T58" fmla="*/ 55 w 211"/>
                <a:gd name="T59" fmla="*/ 191 h 264"/>
                <a:gd name="T60" fmla="*/ 59 w 211"/>
                <a:gd name="T61" fmla="*/ 195 h 264"/>
                <a:gd name="T62" fmla="*/ 67 w 211"/>
                <a:gd name="T63" fmla="*/ 212 h 264"/>
                <a:gd name="T64" fmla="*/ 71 w 211"/>
                <a:gd name="T65" fmla="*/ 220 h 264"/>
                <a:gd name="T66" fmla="*/ 86 w 211"/>
                <a:gd name="T67" fmla="*/ 238 h 264"/>
                <a:gd name="T68" fmla="*/ 90 w 211"/>
                <a:gd name="T69" fmla="*/ 250 h 264"/>
                <a:gd name="T70" fmla="*/ 101 w 211"/>
                <a:gd name="T71" fmla="*/ 247 h 264"/>
                <a:gd name="T72" fmla="*/ 103 w 211"/>
                <a:gd name="T73" fmla="*/ 242 h 264"/>
                <a:gd name="T74" fmla="*/ 106 w 211"/>
                <a:gd name="T75" fmla="*/ 238 h 264"/>
                <a:gd name="T76" fmla="*/ 106 w 211"/>
                <a:gd name="T77" fmla="*/ 229 h 264"/>
                <a:gd name="T78" fmla="*/ 125 w 211"/>
                <a:gd name="T79" fmla="*/ 227 h 264"/>
                <a:gd name="T80" fmla="*/ 147 w 211"/>
                <a:gd name="T81" fmla="*/ 224 h 264"/>
                <a:gd name="T82" fmla="*/ 153 w 211"/>
                <a:gd name="T83" fmla="*/ 223 h 264"/>
                <a:gd name="T84" fmla="*/ 157 w 211"/>
                <a:gd name="T85" fmla="*/ 222 h 264"/>
                <a:gd name="T86" fmla="*/ 161 w 211"/>
                <a:gd name="T87" fmla="*/ 222 h 264"/>
                <a:gd name="T88" fmla="*/ 165 w 211"/>
                <a:gd name="T89" fmla="*/ 228 h 264"/>
                <a:gd name="T90" fmla="*/ 180 w 211"/>
                <a:gd name="T91" fmla="*/ 236 h 264"/>
                <a:gd name="T92" fmla="*/ 181 w 211"/>
                <a:gd name="T93" fmla="*/ 237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11" h="264">
                  <a:moveTo>
                    <a:pt x="181" y="237"/>
                  </a:moveTo>
                  <a:cubicBezTo>
                    <a:pt x="184" y="233"/>
                    <a:pt x="187" y="229"/>
                    <a:pt x="189" y="225"/>
                  </a:cubicBezTo>
                  <a:cubicBezTo>
                    <a:pt x="190" y="223"/>
                    <a:pt x="190" y="223"/>
                    <a:pt x="191" y="221"/>
                  </a:cubicBezTo>
                  <a:cubicBezTo>
                    <a:pt x="191" y="221"/>
                    <a:pt x="191" y="221"/>
                    <a:pt x="191" y="221"/>
                  </a:cubicBezTo>
                  <a:cubicBezTo>
                    <a:pt x="181" y="217"/>
                    <a:pt x="181" y="182"/>
                    <a:pt x="181" y="182"/>
                  </a:cubicBezTo>
                  <a:cubicBezTo>
                    <a:pt x="181" y="182"/>
                    <a:pt x="188" y="169"/>
                    <a:pt x="174" y="164"/>
                  </a:cubicBezTo>
                  <a:cubicBezTo>
                    <a:pt x="159" y="160"/>
                    <a:pt x="167" y="153"/>
                    <a:pt x="174" y="140"/>
                  </a:cubicBezTo>
                  <a:cubicBezTo>
                    <a:pt x="182" y="127"/>
                    <a:pt x="179" y="106"/>
                    <a:pt x="179" y="106"/>
                  </a:cubicBezTo>
                  <a:cubicBezTo>
                    <a:pt x="187" y="106"/>
                    <a:pt x="191" y="95"/>
                    <a:pt x="191" y="95"/>
                  </a:cubicBezTo>
                  <a:cubicBezTo>
                    <a:pt x="195" y="91"/>
                    <a:pt x="195" y="91"/>
                    <a:pt x="195" y="91"/>
                  </a:cubicBezTo>
                  <a:cubicBezTo>
                    <a:pt x="211" y="93"/>
                    <a:pt x="200" y="69"/>
                    <a:pt x="200" y="69"/>
                  </a:cubicBezTo>
                  <a:cubicBezTo>
                    <a:pt x="200" y="69"/>
                    <a:pt x="200" y="53"/>
                    <a:pt x="190" y="43"/>
                  </a:cubicBezTo>
                  <a:cubicBezTo>
                    <a:pt x="181" y="32"/>
                    <a:pt x="196" y="23"/>
                    <a:pt x="196" y="23"/>
                  </a:cubicBezTo>
                  <a:cubicBezTo>
                    <a:pt x="196" y="21"/>
                    <a:pt x="196" y="21"/>
                    <a:pt x="196" y="21"/>
                  </a:cubicBezTo>
                  <a:cubicBezTo>
                    <a:pt x="194" y="12"/>
                    <a:pt x="184" y="0"/>
                    <a:pt x="146" y="18"/>
                  </a:cubicBezTo>
                  <a:cubicBezTo>
                    <a:pt x="127" y="20"/>
                    <a:pt x="127" y="20"/>
                    <a:pt x="127" y="20"/>
                  </a:cubicBezTo>
                  <a:cubicBezTo>
                    <a:pt x="127" y="20"/>
                    <a:pt x="108" y="24"/>
                    <a:pt x="99" y="39"/>
                  </a:cubicBezTo>
                  <a:cubicBezTo>
                    <a:pt x="92" y="37"/>
                    <a:pt x="92" y="37"/>
                    <a:pt x="92" y="37"/>
                  </a:cubicBezTo>
                  <a:cubicBezTo>
                    <a:pt x="92" y="37"/>
                    <a:pt x="81" y="33"/>
                    <a:pt x="76" y="41"/>
                  </a:cubicBezTo>
                  <a:cubicBezTo>
                    <a:pt x="76" y="41"/>
                    <a:pt x="65" y="38"/>
                    <a:pt x="49" y="48"/>
                  </a:cubicBezTo>
                  <a:cubicBezTo>
                    <a:pt x="49" y="48"/>
                    <a:pt x="39" y="52"/>
                    <a:pt x="31" y="49"/>
                  </a:cubicBezTo>
                  <a:cubicBezTo>
                    <a:pt x="31" y="49"/>
                    <a:pt x="31" y="49"/>
                    <a:pt x="31" y="49"/>
                  </a:cubicBezTo>
                  <a:cubicBezTo>
                    <a:pt x="31" y="49"/>
                    <a:pt x="37" y="66"/>
                    <a:pt x="18" y="73"/>
                  </a:cubicBezTo>
                  <a:cubicBezTo>
                    <a:pt x="0" y="80"/>
                    <a:pt x="11" y="98"/>
                    <a:pt x="19" y="103"/>
                  </a:cubicBezTo>
                  <a:cubicBezTo>
                    <a:pt x="28" y="107"/>
                    <a:pt x="36" y="107"/>
                    <a:pt x="39" y="96"/>
                  </a:cubicBezTo>
                  <a:cubicBezTo>
                    <a:pt x="39" y="96"/>
                    <a:pt x="62" y="84"/>
                    <a:pt x="55" y="98"/>
                  </a:cubicBezTo>
                  <a:cubicBezTo>
                    <a:pt x="48" y="112"/>
                    <a:pt x="36" y="115"/>
                    <a:pt x="36" y="115"/>
                  </a:cubicBezTo>
                  <a:cubicBezTo>
                    <a:pt x="36" y="115"/>
                    <a:pt x="25" y="113"/>
                    <a:pt x="24" y="127"/>
                  </a:cubicBezTo>
                  <a:cubicBezTo>
                    <a:pt x="22" y="141"/>
                    <a:pt x="19" y="170"/>
                    <a:pt x="38" y="176"/>
                  </a:cubicBezTo>
                  <a:cubicBezTo>
                    <a:pt x="56" y="182"/>
                    <a:pt x="50" y="181"/>
                    <a:pt x="55" y="191"/>
                  </a:cubicBezTo>
                  <a:cubicBezTo>
                    <a:pt x="59" y="195"/>
                    <a:pt x="59" y="195"/>
                    <a:pt x="59" y="195"/>
                  </a:cubicBezTo>
                  <a:cubicBezTo>
                    <a:pt x="59" y="195"/>
                    <a:pt x="79" y="191"/>
                    <a:pt x="67" y="212"/>
                  </a:cubicBezTo>
                  <a:cubicBezTo>
                    <a:pt x="67" y="212"/>
                    <a:pt x="54" y="220"/>
                    <a:pt x="71" y="220"/>
                  </a:cubicBezTo>
                  <a:cubicBezTo>
                    <a:pt x="71" y="220"/>
                    <a:pt x="82" y="228"/>
                    <a:pt x="86" y="238"/>
                  </a:cubicBezTo>
                  <a:cubicBezTo>
                    <a:pt x="90" y="248"/>
                    <a:pt x="90" y="250"/>
                    <a:pt x="90" y="250"/>
                  </a:cubicBezTo>
                  <a:cubicBezTo>
                    <a:pt x="90" y="250"/>
                    <a:pt x="99" y="264"/>
                    <a:pt x="101" y="247"/>
                  </a:cubicBezTo>
                  <a:cubicBezTo>
                    <a:pt x="103" y="242"/>
                    <a:pt x="103" y="242"/>
                    <a:pt x="103" y="242"/>
                  </a:cubicBezTo>
                  <a:cubicBezTo>
                    <a:pt x="106" y="238"/>
                    <a:pt x="106" y="238"/>
                    <a:pt x="106" y="238"/>
                  </a:cubicBezTo>
                  <a:cubicBezTo>
                    <a:pt x="106" y="229"/>
                    <a:pt x="106" y="229"/>
                    <a:pt x="106" y="229"/>
                  </a:cubicBezTo>
                  <a:cubicBezTo>
                    <a:pt x="125" y="227"/>
                    <a:pt x="125" y="227"/>
                    <a:pt x="125" y="227"/>
                  </a:cubicBezTo>
                  <a:cubicBezTo>
                    <a:pt x="125" y="227"/>
                    <a:pt x="133" y="218"/>
                    <a:pt x="147" y="224"/>
                  </a:cubicBezTo>
                  <a:cubicBezTo>
                    <a:pt x="153" y="223"/>
                    <a:pt x="153" y="223"/>
                    <a:pt x="153" y="223"/>
                  </a:cubicBezTo>
                  <a:cubicBezTo>
                    <a:pt x="157" y="222"/>
                    <a:pt x="157" y="222"/>
                    <a:pt x="157" y="222"/>
                  </a:cubicBezTo>
                  <a:cubicBezTo>
                    <a:pt x="161" y="222"/>
                    <a:pt x="161" y="222"/>
                    <a:pt x="161" y="222"/>
                  </a:cubicBezTo>
                  <a:cubicBezTo>
                    <a:pt x="165" y="228"/>
                    <a:pt x="165" y="228"/>
                    <a:pt x="165" y="228"/>
                  </a:cubicBezTo>
                  <a:cubicBezTo>
                    <a:pt x="180" y="236"/>
                    <a:pt x="180" y="236"/>
                    <a:pt x="180" y="236"/>
                  </a:cubicBezTo>
                  <a:lnTo>
                    <a:pt x="181" y="237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52" name="chaozhou">
              <a:hlinkClick r:id="" action="ppaction://macro?name=Slide2.chaozhou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3748087" y="3228970"/>
              <a:ext cx="484187" cy="509587"/>
            </a:xfrm>
            <a:custGeom>
              <a:avLst/>
              <a:gdLst>
                <a:gd name="T0" fmla="*/ 123 w 140"/>
                <a:gd name="T1" fmla="*/ 110 h 138"/>
                <a:gd name="T2" fmla="*/ 98 w 140"/>
                <a:gd name="T3" fmla="*/ 80 h 138"/>
                <a:gd name="T4" fmla="*/ 88 w 140"/>
                <a:gd name="T5" fmla="*/ 53 h 138"/>
                <a:gd name="T6" fmla="*/ 82 w 140"/>
                <a:gd name="T7" fmla="*/ 41 h 138"/>
                <a:gd name="T8" fmla="*/ 83 w 140"/>
                <a:gd name="T9" fmla="*/ 32 h 138"/>
                <a:gd name="T10" fmla="*/ 88 w 140"/>
                <a:gd name="T11" fmla="*/ 22 h 138"/>
                <a:gd name="T12" fmla="*/ 88 w 140"/>
                <a:gd name="T13" fmla="*/ 16 h 138"/>
                <a:gd name="T14" fmla="*/ 88 w 140"/>
                <a:gd name="T15" fmla="*/ 11 h 138"/>
                <a:gd name="T16" fmla="*/ 81 w 140"/>
                <a:gd name="T17" fmla="*/ 3 h 138"/>
                <a:gd name="T18" fmla="*/ 80 w 140"/>
                <a:gd name="T19" fmla="*/ 0 h 138"/>
                <a:gd name="T20" fmla="*/ 80 w 140"/>
                <a:gd name="T21" fmla="*/ 0 h 138"/>
                <a:gd name="T22" fmla="*/ 63 w 140"/>
                <a:gd name="T23" fmla="*/ 16 h 138"/>
                <a:gd name="T24" fmla="*/ 24 w 140"/>
                <a:gd name="T25" fmla="*/ 59 h 138"/>
                <a:gd name="T26" fmla="*/ 19 w 140"/>
                <a:gd name="T27" fmla="*/ 76 h 138"/>
                <a:gd name="T28" fmla="*/ 1 w 140"/>
                <a:gd name="T29" fmla="*/ 76 h 138"/>
                <a:gd name="T30" fmla="*/ 0 w 140"/>
                <a:gd name="T31" fmla="*/ 77 h 138"/>
                <a:gd name="T32" fmla="*/ 11 w 140"/>
                <a:gd name="T33" fmla="*/ 88 h 138"/>
                <a:gd name="T34" fmla="*/ 29 w 140"/>
                <a:gd name="T35" fmla="*/ 111 h 138"/>
                <a:gd name="T36" fmla="*/ 46 w 140"/>
                <a:gd name="T37" fmla="*/ 130 h 138"/>
                <a:gd name="T38" fmla="*/ 47 w 140"/>
                <a:gd name="T39" fmla="*/ 128 h 138"/>
                <a:gd name="T40" fmla="*/ 50 w 140"/>
                <a:gd name="T41" fmla="*/ 114 h 138"/>
                <a:gd name="T42" fmla="*/ 52 w 140"/>
                <a:gd name="T43" fmla="*/ 109 h 138"/>
                <a:gd name="T44" fmla="*/ 72 w 140"/>
                <a:gd name="T45" fmla="*/ 95 h 138"/>
                <a:gd name="T46" fmla="*/ 83 w 140"/>
                <a:gd name="T47" fmla="*/ 101 h 138"/>
                <a:gd name="T48" fmla="*/ 81 w 140"/>
                <a:gd name="T49" fmla="*/ 121 h 138"/>
                <a:gd name="T50" fmla="*/ 81 w 140"/>
                <a:gd name="T51" fmla="*/ 124 h 138"/>
                <a:gd name="T52" fmla="*/ 81 w 140"/>
                <a:gd name="T53" fmla="*/ 122 h 138"/>
                <a:gd name="T54" fmla="*/ 83 w 140"/>
                <a:gd name="T55" fmla="*/ 121 h 138"/>
                <a:gd name="T56" fmla="*/ 92 w 140"/>
                <a:gd name="T57" fmla="*/ 122 h 138"/>
                <a:gd name="T58" fmla="*/ 95 w 140"/>
                <a:gd name="T59" fmla="*/ 122 h 138"/>
                <a:gd name="T60" fmla="*/ 92 w 140"/>
                <a:gd name="T61" fmla="*/ 128 h 138"/>
                <a:gd name="T62" fmla="*/ 84 w 140"/>
                <a:gd name="T63" fmla="*/ 135 h 138"/>
                <a:gd name="T64" fmla="*/ 90 w 140"/>
                <a:gd name="T65" fmla="*/ 137 h 138"/>
                <a:gd name="T66" fmla="*/ 100 w 140"/>
                <a:gd name="T67" fmla="*/ 137 h 138"/>
                <a:gd name="T68" fmla="*/ 108 w 140"/>
                <a:gd name="T69" fmla="*/ 138 h 138"/>
                <a:gd name="T70" fmla="*/ 115 w 140"/>
                <a:gd name="T71" fmla="*/ 135 h 138"/>
                <a:gd name="T72" fmla="*/ 115 w 140"/>
                <a:gd name="T73" fmla="*/ 129 h 138"/>
                <a:gd name="T74" fmla="*/ 140 w 140"/>
                <a:gd name="T75" fmla="*/ 132 h 138"/>
                <a:gd name="T76" fmla="*/ 123 w 140"/>
                <a:gd name="T77" fmla="*/ 11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40" h="138">
                  <a:moveTo>
                    <a:pt x="123" y="110"/>
                  </a:moveTo>
                  <a:cubicBezTo>
                    <a:pt x="98" y="80"/>
                    <a:pt x="98" y="80"/>
                    <a:pt x="98" y="80"/>
                  </a:cubicBezTo>
                  <a:cubicBezTo>
                    <a:pt x="88" y="53"/>
                    <a:pt x="88" y="53"/>
                    <a:pt x="88" y="53"/>
                  </a:cubicBezTo>
                  <a:cubicBezTo>
                    <a:pt x="88" y="53"/>
                    <a:pt x="82" y="43"/>
                    <a:pt x="82" y="41"/>
                  </a:cubicBezTo>
                  <a:cubicBezTo>
                    <a:pt x="82" y="39"/>
                    <a:pt x="83" y="32"/>
                    <a:pt x="83" y="32"/>
                  </a:cubicBezTo>
                  <a:cubicBezTo>
                    <a:pt x="88" y="22"/>
                    <a:pt x="88" y="22"/>
                    <a:pt x="88" y="22"/>
                  </a:cubicBezTo>
                  <a:cubicBezTo>
                    <a:pt x="88" y="16"/>
                    <a:pt x="88" y="16"/>
                    <a:pt x="88" y="16"/>
                  </a:cubicBezTo>
                  <a:cubicBezTo>
                    <a:pt x="88" y="16"/>
                    <a:pt x="90" y="13"/>
                    <a:pt x="88" y="11"/>
                  </a:cubicBezTo>
                  <a:cubicBezTo>
                    <a:pt x="85" y="9"/>
                    <a:pt x="83" y="7"/>
                    <a:pt x="81" y="3"/>
                  </a:cubicBezTo>
                  <a:cubicBezTo>
                    <a:pt x="81" y="2"/>
                    <a:pt x="81" y="1"/>
                    <a:pt x="80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0" y="0"/>
                    <a:pt x="74" y="14"/>
                    <a:pt x="63" y="16"/>
                  </a:cubicBezTo>
                  <a:cubicBezTo>
                    <a:pt x="63" y="16"/>
                    <a:pt x="43" y="51"/>
                    <a:pt x="24" y="59"/>
                  </a:cubicBezTo>
                  <a:cubicBezTo>
                    <a:pt x="24" y="59"/>
                    <a:pt x="18" y="64"/>
                    <a:pt x="19" y="76"/>
                  </a:cubicBezTo>
                  <a:cubicBezTo>
                    <a:pt x="19" y="76"/>
                    <a:pt x="11" y="74"/>
                    <a:pt x="1" y="76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11" y="88"/>
                    <a:pt x="11" y="88"/>
                    <a:pt x="11" y="88"/>
                  </a:cubicBezTo>
                  <a:cubicBezTo>
                    <a:pt x="11" y="88"/>
                    <a:pt x="28" y="94"/>
                    <a:pt x="29" y="111"/>
                  </a:cubicBezTo>
                  <a:cubicBezTo>
                    <a:pt x="29" y="111"/>
                    <a:pt x="29" y="126"/>
                    <a:pt x="46" y="130"/>
                  </a:cubicBezTo>
                  <a:cubicBezTo>
                    <a:pt x="47" y="128"/>
                    <a:pt x="47" y="128"/>
                    <a:pt x="47" y="128"/>
                  </a:cubicBezTo>
                  <a:cubicBezTo>
                    <a:pt x="49" y="126"/>
                    <a:pt x="51" y="121"/>
                    <a:pt x="50" y="114"/>
                  </a:cubicBezTo>
                  <a:cubicBezTo>
                    <a:pt x="52" y="109"/>
                    <a:pt x="52" y="109"/>
                    <a:pt x="52" y="109"/>
                  </a:cubicBezTo>
                  <a:cubicBezTo>
                    <a:pt x="72" y="95"/>
                    <a:pt x="72" y="95"/>
                    <a:pt x="72" y="95"/>
                  </a:cubicBezTo>
                  <a:cubicBezTo>
                    <a:pt x="83" y="101"/>
                    <a:pt x="83" y="101"/>
                    <a:pt x="83" y="101"/>
                  </a:cubicBezTo>
                  <a:cubicBezTo>
                    <a:pt x="81" y="121"/>
                    <a:pt x="81" y="121"/>
                    <a:pt x="81" y="121"/>
                  </a:cubicBezTo>
                  <a:cubicBezTo>
                    <a:pt x="81" y="124"/>
                    <a:pt x="81" y="124"/>
                    <a:pt x="81" y="124"/>
                  </a:cubicBezTo>
                  <a:cubicBezTo>
                    <a:pt x="81" y="122"/>
                    <a:pt x="81" y="122"/>
                    <a:pt x="81" y="122"/>
                  </a:cubicBezTo>
                  <a:cubicBezTo>
                    <a:pt x="81" y="122"/>
                    <a:pt x="81" y="120"/>
                    <a:pt x="83" y="121"/>
                  </a:cubicBezTo>
                  <a:cubicBezTo>
                    <a:pt x="86" y="122"/>
                    <a:pt x="92" y="122"/>
                    <a:pt x="92" y="122"/>
                  </a:cubicBezTo>
                  <a:cubicBezTo>
                    <a:pt x="95" y="122"/>
                    <a:pt x="95" y="122"/>
                    <a:pt x="95" y="122"/>
                  </a:cubicBezTo>
                  <a:cubicBezTo>
                    <a:pt x="95" y="122"/>
                    <a:pt x="94" y="127"/>
                    <a:pt x="92" y="128"/>
                  </a:cubicBezTo>
                  <a:cubicBezTo>
                    <a:pt x="90" y="130"/>
                    <a:pt x="84" y="135"/>
                    <a:pt x="84" y="135"/>
                  </a:cubicBezTo>
                  <a:cubicBezTo>
                    <a:pt x="90" y="137"/>
                    <a:pt x="90" y="137"/>
                    <a:pt x="90" y="137"/>
                  </a:cubicBezTo>
                  <a:cubicBezTo>
                    <a:pt x="90" y="137"/>
                    <a:pt x="95" y="137"/>
                    <a:pt x="100" y="137"/>
                  </a:cubicBezTo>
                  <a:cubicBezTo>
                    <a:pt x="104" y="138"/>
                    <a:pt x="108" y="138"/>
                    <a:pt x="108" y="138"/>
                  </a:cubicBezTo>
                  <a:cubicBezTo>
                    <a:pt x="115" y="135"/>
                    <a:pt x="115" y="135"/>
                    <a:pt x="115" y="135"/>
                  </a:cubicBezTo>
                  <a:cubicBezTo>
                    <a:pt x="115" y="129"/>
                    <a:pt x="115" y="129"/>
                    <a:pt x="115" y="129"/>
                  </a:cubicBezTo>
                  <a:cubicBezTo>
                    <a:pt x="140" y="132"/>
                    <a:pt x="140" y="132"/>
                    <a:pt x="140" y="132"/>
                  </a:cubicBezTo>
                  <a:lnTo>
                    <a:pt x="123" y="11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53" name="jieyang">
              <a:hlinkClick r:id="" action="ppaction://macro?name=Slide2.jieyang" highlightClick="1"/>
              <a:hlinkHover r:id="" action="ppaction://noaction" highlightClick="1"/>
            </p:cNvPr>
            <p:cNvSpPr>
              <a:spLocks noEditPoints="1"/>
            </p:cNvSpPr>
            <p:nvPr/>
          </p:nvSpPr>
          <p:spPr bwMode="auto">
            <a:xfrm>
              <a:off x="3368674" y="3519482"/>
              <a:ext cx="669925" cy="501649"/>
            </a:xfrm>
            <a:custGeom>
              <a:avLst/>
              <a:gdLst>
                <a:gd name="T0" fmla="*/ 180 w 191"/>
                <a:gd name="T1" fmla="*/ 19 h 139"/>
                <a:gd name="T2" fmla="*/ 160 w 191"/>
                <a:gd name="T3" fmla="*/ 33 h 139"/>
                <a:gd name="T4" fmla="*/ 158 w 191"/>
                <a:gd name="T5" fmla="*/ 38 h 139"/>
                <a:gd name="T6" fmla="*/ 155 w 191"/>
                <a:gd name="T7" fmla="*/ 53 h 139"/>
                <a:gd name="T8" fmla="*/ 154 w 191"/>
                <a:gd name="T9" fmla="*/ 53 h 139"/>
                <a:gd name="T10" fmla="*/ 137 w 191"/>
                <a:gd name="T11" fmla="*/ 35 h 139"/>
                <a:gd name="T12" fmla="*/ 118 w 191"/>
                <a:gd name="T13" fmla="*/ 12 h 139"/>
                <a:gd name="T14" fmla="*/ 108 w 191"/>
                <a:gd name="T15" fmla="*/ 0 h 139"/>
                <a:gd name="T16" fmla="*/ 108 w 191"/>
                <a:gd name="T17" fmla="*/ 0 h 139"/>
                <a:gd name="T18" fmla="*/ 82 w 191"/>
                <a:gd name="T19" fmla="*/ 19 h 139"/>
                <a:gd name="T20" fmla="*/ 75 w 191"/>
                <a:gd name="T21" fmla="*/ 24 h 139"/>
                <a:gd name="T22" fmla="*/ 58 w 191"/>
                <a:gd name="T23" fmla="*/ 23 h 139"/>
                <a:gd name="T24" fmla="*/ 31 w 191"/>
                <a:gd name="T25" fmla="*/ 24 h 139"/>
                <a:gd name="T26" fmla="*/ 20 w 191"/>
                <a:gd name="T27" fmla="*/ 37 h 139"/>
                <a:gd name="T28" fmla="*/ 3 w 191"/>
                <a:gd name="T29" fmla="*/ 44 h 139"/>
                <a:gd name="T30" fmla="*/ 0 w 191"/>
                <a:gd name="T31" fmla="*/ 46 h 139"/>
                <a:gd name="T32" fmla="*/ 0 w 191"/>
                <a:gd name="T33" fmla="*/ 47 h 139"/>
                <a:gd name="T34" fmla="*/ 20 w 191"/>
                <a:gd name="T35" fmla="*/ 67 h 139"/>
                <a:gd name="T36" fmla="*/ 24 w 191"/>
                <a:gd name="T37" fmla="*/ 74 h 139"/>
                <a:gd name="T38" fmla="*/ 24 w 191"/>
                <a:gd name="T39" fmla="*/ 79 h 139"/>
                <a:gd name="T40" fmla="*/ 21 w 191"/>
                <a:gd name="T41" fmla="*/ 86 h 139"/>
                <a:gd name="T42" fmla="*/ 23 w 191"/>
                <a:gd name="T43" fmla="*/ 98 h 139"/>
                <a:gd name="T44" fmla="*/ 32 w 191"/>
                <a:gd name="T45" fmla="*/ 102 h 139"/>
                <a:gd name="T46" fmla="*/ 42 w 191"/>
                <a:gd name="T47" fmla="*/ 127 h 139"/>
                <a:gd name="T48" fmla="*/ 59 w 191"/>
                <a:gd name="T49" fmla="*/ 135 h 139"/>
                <a:gd name="T50" fmla="*/ 74 w 191"/>
                <a:gd name="T51" fmla="*/ 139 h 139"/>
                <a:gd name="T52" fmla="*/ 82 w 191"/>
                <a:gd name="T53" fmla="*/ 137 h 139"/>
                <a:gd name="T54" fmla="*/ 88 w 191"/>
                <a:gd name="T55" fmla="*/ 133 h 139"/>
                <a:gd name="T56" fmla="*/ 94 w 191"/>
                <a:gd name="T57" fmla="*/ 131 h 139"/>
                <a:gd name="T58" fmla="*/ 96 w 191"/>
                <a:gd name="T59" fmla="*/ 134 h 139"/>
                <a:gd name="T60" fmla="*/ 96 w 191"/>
                <a:gd name="T61" fmla="*/ 134 h 139"/>
                <a:gd name="T62" fmla="*/ 100 w 191"/>
                <a:gd name="T63" fmla="*/ 134 h 139"/>
                <a:gd name="T64" fmla="*/ 115 w 191"/>
                <a:gd name="T65" fmla="*/ 137 h 139"/>
                <a:gd name="T66" fmla="*/ 125 w 191"/>
                <a:gd name="T67" fmla="*/ 137 h 139"/>
                <a:gd name="T68" fmla="*/ 130 w 191"/>
                <a:gd name="T69" fmla="*/ 132 h 139"/>
                <a:gd name="T70" fmla="*/ 130 w 191"/>
                <a:gd name="T71" fmla="*/ 127 h 139"/>
                <a:gd name="T72" fmla="*/ 136 w 191"/>
                <a:gd name="T73" fmla="*/ 125 h 139"/>
                <a:gd name="T74" fmla="*/ 138 w 191"/>
                <a:gd name="T75" fmla="*/ 110 h 139"/>
                <a:gd name="T76" fmla="*/ 137 w 191"/>
                <a:gd name="T77" fmla="*/ 104 h 139"/>
                <a:gd name="T78" fmla="*/ 139 w 191"/>
                <a:gd name="T79" fmla="*/ 94 h 139"/>
                <a:gd name="T80" fmla="*/ 138 w 191"/>
                <a:gd name="T81" fmla="*/ 91 h 139"/>
                <a:gd name="T82" fmla="*/ 146 w 191"/>
                <a:gd name="T83" fmla="*/ 86 h 139"/>
                <a:gd name="T84" fmla="*/ 148 w 191"/>
                <a:gd name="T85" fmla="*/ 95 h 139"/>
                <a:gd name="T86" fmla="*/ 155 w 191"/>
                <a:gd name="T87" fmla="*/ 93 h 139"/>
                <a:gd name="T88" fmla="*/ 165 w 191"/>
                <a:gd name="T89" fmla="*/ 81 h 139"/>
                <a:gd name="T90" fmla="*/ 165 w 191"/>
                <a:gd name="T91" fmla="*/ 77 h 139"/>
                <a:gd name="T92" fmla="*/ 162 w 191"/>
                <a:gd name="T93" fmla="*/ 74 h 139"/>
                <a:gd name="T94" fmla="*/ 159 w 191"/>
                <a:gd name="T95" fmla="*/ 70 h 139"/>
                <a:gd name="T96" fmla="*/ 156 w 191"/>
                <a:gd name="T97" fmla="*/ 68 h 139"/>
                <a:gd name="T98" fmla="*/ 171 w 191"/>
                <a:gd name="T99" fmla="*/ 68 h 139"/>
                <a:gd name="T100" fmla="*/ 174 w 191"/>
                <a:gd name="T101" fmla="*/ 63 h 139"/>
                <a:gd name="T102" fmla="*/ 183 w 191"/>
                <a:gd name="T103" fmla="*/ 52 h 139"/>
                <a:gd name="T104" fmla="*/ 187 w 191"/>
                <a:gd name="T105" fmla="*/ 49 h 139"/>
                <a:gd name="T106" fmla="*/ 188 w 191"/>
                <a:gd name="T107" fmla="*/ 45 h 139"/>
                <a:gd name="T108" fmla="*/ 189 w 191"/>
                <a:gd name="T109" fmla="*/ 44 h 139"/>
                <a:gd name="T110" fmla="*/ 191 w 191"/>
                <a:gd name="T111" fmla="*/ 25 h 139"/>
                <a:gd name="T112" fmla="*/ 180 w 191"/>
                <a:gd name="T113" fmla="*/ 19 h 139"/>
                <a:gd name="T114" fmla="*/ 153 w 191"/>
                <a:gd name="T115" fmla="*/ 66 h 139"/>
                <a:gd name="T116" fmla="*/ 142 w 191"/>
                <a:gd name="T117" fmla="*/ 64 h 139"/>
                <a:gd name="T118" fmla="*/ 140 w 191"/>
                <a:gd name="T119" fmla="*/ 62 h 139"/>
                <a:gd name="T120" fmla="*/ 150 w 191"/>
                <a:gd name="T121" fmla="*/ 62 h 139"/>
                <a:gd name="T122" fmla="*/ 153 w 191"/>
                <a:gd name="T123" fmla="*/ 66 h 139"/>
                <a:gd name="T124" fmla="*/ 153 w 191"/>
                <a:gd name="T125" fmla="*/ 66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91" h="139">
                  <a:moveTo>
                    <a:pt x="180" y="19"/>
                  </a:moveTo>
                  <a:cubicBezTo>
                    <a:pt x="160" y="33"/>
                    <a:pt x="160" y="33"/>
                    <a:pt x="160" y="33"/>
                  </a:cubicBezTo>
                  <a:cubicBezTo>
                    <a:pt x="158" y="38"/>
                    <a:pt x="158" y="38"/>
                    <a:pt x="158" y="38"/>
                  </a:cubicBezTo>
                  <a:cubicBezTo>
                    <a:pt x="159" y="47"/>
                    <a:pt x="158" y="50"/>
                    <a:pt x="155" y="53"/>
                  </a:cubicBezTo>
                  <a:cubicBezTo>
                    <a:pt x="154" y="53"/>
                    <a:pt x="154" y="53"/>
                    <a:pt x="154" y="53"/>
                  </a:cubicBezTo>
                  <a:cubicBezTo>
                    <a:pt x="136" y="49"/>
                    <a:pt x="137" y="35"/>
                    <a:pt x="137" y="35"/>
                  </a:cubicBezTo>
                  <a:cubicBezTo>
                    <a:pt x="135" y="17"/>
                    <a:pt x="118" y="12"/>
                    <a:pt x="118" y="12"/>
                  </a:cubicBezTo>
                  <a:cubicBezTo>
                    <a:pt x="108" y="0"/>
                    <a:pt x="108" y="0"/>
                    <a:pt x="108" y="0"/>
                  </a:cubicBezTo>
                  <a:cubicBezTo>
                    <a:pt x="108" y="0"/>
                    <a:pt x="108" y="0"/>
                    <a:pt x="108" y="0"/>
                  </a:cubicBezTo>
                  <a:cubicBezTo>
                    <a:pt x="99" y="2"/>
                    <a:pt x="89" y="7"/>
                    <a:pt x="82" y="19"/>
                  </a:cubicBezTo>
                  <a:cubicBezTo>
                    <a:pt x="75" y="24"/>
                    <a:pt x="75" y="24"/>
                    <a:pt x="75" y="24"/>
                  </a:cubicBezTo>
                  <a:cubicBezTo>
                    <a:pt x="75" y="24"/>
                    <a:pt x="67" y="24"/>
                    <a:pt x="58" y="23"/>
                  </a:cubicBezTo>
                  <a:cubicBezTo>
                    <a:pt x="49" y="22"/>
                    <a:pt x="33" y="24"/>
                    <a:pt x="31" y="24"/>
                  </a:cubicBezTo>
                  <a:cubicBezTo>
                    <a:pt x="29" y="25"/>
                    <a:pt x="20" y="29"/>
                    <a:pt x="20" y="37"/>
                  </a:cubicBezTo>
                  <a:cubicBezTo>
                    <a:pt x="20" y="45"/>
                    <a:pt x="10" y="45"/>
                    <a:pt x="3" y="44"/>
                  </a:cubicBezTo>
                  <a:cubicBezTo>
                    <a:pt x="3" y="44"/>
                    <a:pt x="2" y="45"/>
                    <a:pt x="0" y="46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47"/>
                    <a:pt x="7" y="69"/>
                    <a:pt x="20" y="67"/>
                  </a:cubicBezTo>
                  <a:cubicBezTo>
                    <a:pt x="20" y="67"/>
                    <a:pt x="29" y="65"/>
                    <a:pt x="24" y="74"/>
                  </a:cubicBezTo>
                  <a:cubicBezTo>
                    <a:pt x="24" y="79"/>
                    <a:pt x="24" y="79"/>
                    <a:pt x="24" y="79"/>
                  </a:cubicBezTo>
                  <a:cubicBezTo>
                    <a:pt x="24" y="79"/>
                    <a:pt x="28" y="86"/>
                    <a:pt x="21" y="86"/>
                  </a:cubicBezTo>
                  <a:cubicBezTo>
                    <a:pt x="21" y="86"/>
                    <a:pt x="11" y="92"/>
                    <a:pt x="23" y="98"/>
                  </a:cubicBezTo>
                  <a:cubicBezTo>
                    <a:pt x="32" y="102"/>
                    <a:pt x="32" y="102"/>
                    <a:pt x="32" y="102"/>
                  </a:cubicBezTo>
                  <a:cubicBezTo>
                    <a:pt x="32" y="102"/>
                    <a:pt x="44" y="102"/>
                    <a:pt x="42" y="127"/>
                  </a:cubicBezTo>
                  <a:cubicBezTo>
                    <a:pt x="42" y="127"/>
                    <a:pt x="49" y="135"/>
                    <a:pt x="59" y="135"/>
                  </a:cubicBezTo>
                  <a:cubicBezTo>
                    <a:pt x="74" y="139"/>
                    <a:pt x="74" y="139"/>
                    <a:pt x="74" y="139"/>
                  </a:cubicBezTo>
                  <a:cubicBezTo>
                    <a:pt x="82" y="137"/>
                    <a:pt x="82" y="137"/>
                    <a:pt x="82" y="137"/>
                  </a:cubicBezTo>
                  <a:cubicBezTo>
                    <a:pt x="88" y="133"/>
                    <a:pt x="88" y="133"/>
                    <a:pt x="88" y="133"/>
                  </a:cubicBezTo>
                  <a:cubicBezTo>
                    <a:pt x="94" y="131"/>
                    <a:pt x="94" y="131"/>
                    <a:pt x="94" y="131"/>
                  </a:cubicBezTo>
                  <a:cubicBezTo>
                    <a:pt x="96" y="134"/>
                    <a:pt x="96" y="134"/>
                    <a:pt x="96" y="134"/>
                  </a:cubicBezTo>
                  <a:cubicBezTo>
                    <a:pt x="96" y="134"/>
                    <a:pt x="96" y="134"/>
                    <a:pt x="96" y="134"/>
                  </a:cubicBezTo>
                  <a:cubicBezTo>
                    <a:pt x="100" y="134"/>
                    <a:pt x="100" y="134"/>
                    <a:pt x="100" y="134"/>
                  </a:cubicBezTo>
                  <a:cubicBezTo>
                    <a:pt x="115" y="137"/>
                    <a:pt x="115" y="137"/>
                    <a:pt x="115" y="137"/>
                  </a:cubicBezTo>
                  <a:cubicBezTo>
                    <a:pt x="125" y="137"/>
                    <a:pt x="125" y="137"/>
                    <a:pt x="125" y="137"/>
                  </a:cubicBezTo>
                  <a:cubicBezTo>
                    <a:pt x="130" y="132"/>
                    <a:pt x="130" y="132"/>
                    <a:pt x="130" y="132"/>
                  </a:cubicBezTo>
                  <a:cubicBezTo>
                    <a:pt x="130" y="127"/>
                    <a:pt x="130" y="127"/>
                    <a:pt x="130" y="127"/>
                  </a:cubicBezTo>
                  <a:cubicBezTo>
                    <a:pt x="136" y="125"/>
                    <a:pt x="136" y="125"/>
                    <a:pt x="136" y="125"/>
                  </a:cubicBezTo>
                  <a:cubicBezTo>
                    <a:pt x="136" y="125"/>
                    <a:pt x="142" y="121"/>
                    <a:pt x="138" y="110"/>
                  </a:cubicBezTo>
                  <a:cubicBezTo>
                    <a:pt x="137" y="104"/>
                    <a:pt x="137" y="104"/>
                    <a:pt x="137" y="104"/>
                  </a:cubicBezTo>
                  <a:cubicBezTo>
                    <a:pt x="137" y="104"/>
                    <a:pt x="146" y="95"/>
                    <a:pt x="139" y="94"/>
                  </a:cubicBezTo>
                  <a:cubicBezTo>
                    <a:pt x="138" y="91"/>
                    <a:pt x="138" y="91"/>
                    <a:pt x="138" y="91"/>
                  </a:cubicBezTo>
                  <a:cubicBezTo>
                    <a:pt x="146" y="86"/>
                    <a:pt x="146" y="86"/>
                    <a:pt x="146" y="86"/>
                  </a:cubicBezTo>
                  <a:cubicBezTo>
                    <a:pt x="148" y="95"/>
                    <a:pt x="148" y="95"/>
                    <a:pt x="148" y="95"/>
                  </a:cubicBezTo>
                  <a:cubicBezTo>
                    <a:pt x="155" y="93"/>
                    <a:pt x="155" y="93"/>
                    <a:pt x="155" y="93"/>
                  </a:cubicBezTo>
                  <a:cubicBezTo>
                    <a:pt x="165" y="81"/>
                    <a:pt x="165" y="81"/>
                    <a:pt x="165" y="81"/>
                  </a:cubicBezTo>
                  <a:cubicBezTo>
                    <a:pt x="165" y="77"/>
                    <a:pt x="165" y="77"/>
                    <a:pt x="165" y="77"/>
                  </a:cubicBezTo>
                  <a:cubicBezTo>
                    <a:pt x="162" y="74"/>
                    <a:pt x="162" y="74"/>
                    <a:pt x="162" y="74"/>
                  </a:cubicBezTo>
                  <a:cubicBezTo>
                    <a:pt x="159" y="70"/>
                    <a:pt x="159" y="70"/>
                    <a:pt x="159" y="70"/>
                  </a:cubicBezTo>
                  <a:cubicBezTo>
                    <a:pt x="159" y="70"/>
                    <a:pt x="157" y="69"/>
                    <a:pt x="156" y="68"/>
                  </a:cubicBezTo>
                  <a:cubicBezTo>
                    <a:pt x="159" y="70"/>
                    <a:pt x="164" y="70"/>
                    <a:pt x="171" y="68"/>
                  </a:cubicBezTo>
                  <a:cubicBezTo>
                    <a:pt x="174" y="63"/>
                    <a:pt x="174" y="63"/>
                    <a:pt x="174" y="63"/>
                  </a:cubicBezTo>
                  <a:cubicBezTo>
                    <a:pt x="183" y="52"/>
                    <a:pt x="183" y="52"/>
                    <a:pt x="183" y="52"/>
                  </a:cubicBezTo>
                  <a:cubicBezTo>
                    <a:pt x="187" y="49"/>
                    <a:pt x="187" y="49"/>
                    <a:pt x="187" y="49"/>
                  </a:cubicBezTo>
                  <a:cubicBezTo>
                    <a:pt x="188" y="45"/>
                    <a:pt x="188" y="45"/>
                    <a:pt x="188" y="45"/>
                  </a:cubicBezTo>
                  <a:cubicBezTo>
                    <a:pt x="188" y="45"/>
                    <a:pt x="188" y="44"/>
                    <a:pt x="189" y="44"/>
                  </a:cubicBezTo>
                  <a:cubicBezTo>
                    <a:pt x="191" y="25"/>
                    <a:pt x="191" y="25"/>
                    <a:pt x="191" y="25"/>
                  </a:cubicBezTo>
                  <a:lnTo>
                    <a:pt x="180" y="19"/>
                  </a:lnTo>
                  <a:close/>
                  <a:moveTo>
                    <a:pt x="153" y="66"/>
                  </a:moveTo>
                  <a:cubicBezTo>
                    <a:pt x="151" y="66"/>
                    <a:pt x="142" y="64"/>
                    <a:pt x="142" y="64"/>
                  </a:cubicBezTo>
                  <a:cubicBezTo>
                    <a:pt x="140" y="62"/>
                    <a:pt x="140" y="62"/>
                    <a:pt x="140" y="62"/>
                  </a:cubicBezTo>
                  <a:cubicBezTo>
                    <a:pt x="150" y="62"/>
                    <a:pt x="150" y="62"/>
                    <a:pt x="150" y="62"/>
                  </a:cubicBezTo>
                  <a:cubicBezTo>
                    <a:pt x="150" y="62"/>
                    <a:pt x="151" y="64"/>
                    <a:pt x="153" y="66"/>
                  </a:cubicBezTo>
                  <a:cubicBezTo>
                    <a:pt x="153" y="66"/>
                    <a:pt x="153" y="66"/>
                    <a:pt x="153" y="66"/>
                  </a:cubicBez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54" name="shanwei">
              <a:hlinkClick r:id="" action="ppaction://macro?name=Slide2.shanwei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2973387" y="3686169"/>
              <a:ext cx="731837" cy="503237"/>
            </a:xfrm>
            <a:custGeom>
              <a:avLst/>
              <a:gdLst>
                <a:gd name="T0" fmla="*/ 211 w 211"/>
                <a:gd name="T1" fmla="*/ 88 h 138"/>
                <a:gd name="T2" fmla="*/ 208 w 211"/>
                <a:gd name="T3" fmla="*/ 85 h 138"/>
                <a:gd name="T4" fmla="*/ 203 w 211"/>
                <a:gd name="T5" fmla="*/ 87 h 138"/>
                <a:gd name="T6" fmla="*/ 197 w 211"/>
                <a:gd name="T7" fmla="*/ 91 h 138"/>
                <a:gd name="T8" fmla="*/ 189 w 211"/>
                <a:gd name="T9" fmla="*/ 93 h 138"/>
                <a:gd name="T10" fmla="*/ 173 w 211"/>
                <a:gd name="T11" fmla="*/ 89 h 138"/>
                <a:gd name="T12" fmla="*/ 157 w 211"/>
                <a:gd name="T13" fmla="*/ 81 h 138"/>
                <a:gd name="T14" fmla="*/ 147 w 211"/>
                <a:gd name="T15" fmla="*/ 56 h 138"/>
                <a:gd name="T16" fmla="*/ 138 w 211"/>
                <a:gd name="T17" fmla="*/ 52 h 138"/>
                <a:gd name="T18" fmla="*/ 136 w 211"/>
                <a:gd name="T19" fmla="*/ 40 h 138"/>
                <a:gd name="T20" fmla="*/ 139 w 211"/>
                <a:gd name="T21" fmla="*/ 33 h 138"/>
                <a:gd name="T22" fmla="*/ 138 w 211"/>
                <a:gd name="T23" fmla="*/ 28 h 138"/>
                <a:gd name="T24" fmla="*/ 134 w 211"/>
                <a:gd name="T25" fmla="*/ 21 h 138"/>
                <a:gd name="T26" fmla="*/ 114 w 211"/>
                <a:gd name="T27" fmla="*/ 0 h 138"/>
                <a:gd name="T28" fmla="*/ 114 w 211"/>
                <a:gd name="T29" fmla="*/ 1 h 138"/>
                <a:gd name="T30" fmla="*/ 91 w 211"/>
                <a:gd name="T31" fmla="*/ 24 h 138"/>
                <a:gd name="T32" fmla="*/ 56 w 211"/>
                <a:gd name="T33" fmla="*/ 70 h 138"/>
                <a:gd name="T34" fmla="*/ 19 w 211"/>
                <a:gd name="T35" fmla="*/ 88 h 138"/>
                <a:gd name="T36" fmla="*/ 16 w 211"/>
                <a:gd name="T37" fmla="*/ 114 h 138"/>
                <a:gd name="T38" fmla="*/ 26 w 211"/>
                <a:gd name="T39" fmla="*/ 127 h 138"/>
                <a:gd name="T40" fmla="*/ 27 w 211"/>
                <a:gd name="T41" fmla="*/ 127 h 138"/>
                <a:gd name="T42" fmla="*/ 29 w 211"/>
                <a:gd name="T43" fmla="*/ 120 h 138"/>
                <a:gd name="T44" fmla="*/ 31 w 211"/>
                <a:gd name="T45" fmla="*/ 117 h 138"/>
                <a:gd name="T46" fmla="*/ 44 w 211"/>
                <a:gd name="T47" fmla="*/ 119 h 138"/>
                <a:gd name="T48" fmla="*/ 50 w 211"/>
                <a:gd name="T49" fmla="*/ 113 h 138"/>
                <a:gd name="T50" fmla="*/ 69 w 211"/>
                <a:gd name="T51" fmla="*/ 107 h 138"/>
                <a:gd name="T52" fmla="*/ 69 w 211"/>
                <a:gd name="T53" fmla="*/ 110 h 138"/>
                <a:gd name="T54" fmla="*/ 60 w 211"/>
                <a:gd name="T55" fmla="*/ 117 h 138"/>
                <a:gd name="T56" fmla="*/ 60 w 211"/>
                <a:gd name="T57" fmla="*/ 120 h 138"/>
                <a:gd name="T58" fmla="*/ 75 w 211"/>
                <a:gd name="T59" fmla="*/ 134 h 138"/>
                <a:gd name="T60" fmla="*/ 105 w 211"/>
                <a:gd name="T61" fmla="*/ 138 h 138"/>
                <a:gd name="T62" fmla="*/ 104 w 211"/>
                <a:gd name="T63" fmla="*/ 125 h 138"/>
                <a:gd name="T64" fmla="*/ 102 w 211"/>
                <a:gd name="T65" fmla="*/ 122 h 138"/>
                <a:gd name="T66" fmla="*/ 129 w 211"/>
                <a:gd name="T67" fmla="*/ 99 h 138"/>
                <a:gd name="T68" fmla="*/ 129 w 211"/>
                <a:gd name="T69" fmla="*/ 108 h 138"/>
                <a:gd name="T70" fmla="*/ 144 w 211"/>
                <a:gd name="T71" fmla="*/ 125 h 138"/>
                <a:gd name="T72" fmla="*/ 158 w 211"/>
                <a:gd name="T73" fmla="*/ 118 h 138"/>
                <a:gd name="T74" fmla="*/ 173 w 211"/>
                <a:gd name="T75" fmla="*/ 111 h 138"/>
                <a:gd name="T76" fmla="*/ 179 w 211"/>
                <a:gd name="T77" fmla="*/ 99 h 138"/>
                <a:gd name="T78" fmla="*/ 178 w 211"/>
                <a:gd name="T79" fmla="*/ 96 h 138"/>
                <a:gd name="T80" fmla="*/ 180 w 211"/>
                <a:gd name="T81" fmla="*/ 96 h 138"/>
                <a:gd name="T82" fmla="*/ 187 w 211"/>
                <a:gd name="T83" fmla="*/ 97 h 138"/>
                <a:gd name="T84" fmla="*/ 191 w 211"/>
                <a:gd name="T85" fmla="*/ 98 h 138"/>
                <a:gd name="T86" fmla="*/ 190 w 211"/>
                <a:gd name="T87" fmla="*/ 101 h 138"/>
                <a:gd name="T88" fmla="*/ 192 w 211"/>
                <a:gd name="T89" fmla="*/ 109 h 138"/>
                <a:gd name="T90" fmla="*/ 211 w 211"/>
                <a:gd name="T91" fmla="*/ 8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11" h="138">
                  <a:moveTo>
                    <a:pt x="211" y="88"/>
                  </a:moveTo>
                  <a:cubicBezTo>
                    <a:pt x="208" y="85"/>
                    <a:pt x="208" y="85"/>
                    <a:pt x="208" y="85"/>
                  </a:cubicBezTo>
                  <a:cubicBezTo>
                    <a:pt x="203" y="87"/>
                    <a:pt x="203" y="87"/>
                    <a:pt x="203" y="87"/>
                  </a:cubicBezTo>
                  <a:cubicBezTo>
                    <a:pt x="197" y="91"/>
                    <a:pt x="197" y="91"/>
                    <a:pt x="197" y="91"/>
                  </a:cubicBezTo>
                  <a:cubicBezTo>
                    <a:pt x="189" y="93"/>
                    <a:pt x="189" y="93"/>
                    <a:pt x="189" y="93"/>
                  </a:cubicBezTo>
                  <a:cubicBezTo>
                    <a:pt x="173" y="89"/>
                    <a:pt x="173" y="89"/>
                    <a:pt x="173" y="89"/>
                  </a:cubicBezTo>
                  <a:cubicBezTo>
                    <a:pt x="164" y="89"/>
                    <a:pt x="157" y="81"/>
                    <a:pt x="157" y="81"/>
                  </a:cubicBezTo>
                  <a:cubicBezTo>
                    <a:pt x="159" y="56"/>
                    <a:pt x="147" y="56"/>
                    <a:pt x="147" y="56"/>
                  </a:cubicBezTo>
                  <a:cubicBezTo>
                    <a:pt x="138" y="52"/>
                    <a:pt x="138" y="52"/>
                    <a:pt x="138" y="52"/>
                  </a:cubicBezTo>
                  <a:cubicBezTo>
                    <a:pt x="126" y="46"/>
                    <a:pt x="136" y="40"/>
                    <a:pt x="136" y="40"/>
                  </a:cubicBezTo>
                  <a:cubicBezTo>
                    <a:pt x="143" y="40"/>
                    <a:pt x="139" y="33"/>
                    <a:pt x="139" y="33"/>
                  </a:cubicBezTo>
                  <a:cubicBezTo>
                    <a:pt x="138" y="28"/>
                    <a:pt x="138" y="28"/>
                    <a:pt x="138" y="28"/>
                  </a:cubicBezTo>
                  <a:cubicBezTo>
                    <a:pt x="144" y="19"/>
                    <a:pt x="134" y="21"/>
                    <a:pt x="134" y="21"/>
                  </a:cubicBezTo>
                  <a:cubicBezTo>
                    <a:pt x="122" y="23"/>
                    <a:pt x="114" y="0"/>
                    <a:pt x="114" y="0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08" y="4"/>
                    <a:pt x="99" y="11"/>
                    <a:pt x="91" y="24"/>
                  </a:cubicBezTo>
                  <a:cubicBezTo>
                    <a:pt x="79" y="44"/>
                    <a:pt x="56" y="70"/>
                    <a:pt x="56" y="70"/>
                  </a:cubicBezTo>
                  <a:cubicBezTo>
                    <a:pt x="56" y="70"/>
                    <a:pt x="41" y="81"/>
                    <a:pt x="19" y="88"/>
                  </a:cubicBezTo>
                  <a:cubicBezTo>
                    <a:pt x="19" y="88"/>
                    <a:pt x="0" y="91"/>
                    <a:pt x="16" y="114"/>
                  </a:cubicBezTo>
                  <a:cubicBezTo>
                    <a:pt x="26" y="127"/>
                    <a:pt x="26" y="127"/>
                    <a:pt x="26" y="127"/>
                  </a:cubicBezTo>
                  <a:cubicBezTo>
                    <a:pt x="27" y="127"/>
                    <a:pt x="27" y="127"/>
                    <a:pt x="27" y="127"/>
                  </a:cubicBezTo>
                  <a:cubicBezTo>
                    <a:pt x="28" y="125"/>
                    <a:pt x="28" y="123"/>
                    <a:pt x="29" y="120"/>
                  </a:cubicBezTo>
                  <a:cubicBezTo>
                    <a:pt x="31" y="117"/>
                    <a:pt x="31" y="117"/>
                    <a:pt x="31" y="117"/>
                  </a:cubicBezTo>
                  <a:cubicBezTo>
                    <a:pt x="44" y="119"/>
                    <a:pt x="44" y="119"/>
                    <a:pt x="44" y="119"/>
                  </a:cubicBezTo>
                  <a:cubicBezTo>
                    <a:pt x="44" y="119"/>
                    <a:pt x="50" y="125"/>
                    <a:pt x="50" y="113"/>
                  </a:cubicBezTo>
                  <a:cubicBezTo>
                    <a:pt x="50" y="113"/>
                    <a:pt x="62" y="113"/>
                    <a:pt x="69" y="107"/>
                  </a:cubicBezTo>
                  <a:cubicBezTo>
                    <a:pt x="69" y="110"/>
                    <a:pt x="69" y="110"/>
                    <a:pt x="69" y="110"/>
                  </a:cubicBezTo>
                  <a:cubicBezTo>
                    <a:pt x="69" y="110"/>
                    <a:pt x="65" y="116"/>
                    <a:pt x="60" y="117"/>
                  </a:cubicBezTo>
                  <a:cubicBezTo>
                    <a:pt x="60" y="120"/>
                    <a:pt x="60" y="120"/>
                    <a:pt x="60" y="120"/>
                  </a:cubicBezTo>
                  <a:cubicBezTo>
                    <a:pt x="60" y="120"/>
                    <a:pt x="76" y="114"/>
                    <a:pt x="75" y="134"/>
                  </a:cubicBezTo>
                  <a:cubicBezTo>
                    <a:pt x="75" y="134"/>
                    <a:pt x="96" y="135"/>
                    <a:pt x="105" y="138"/>
                  </a:cubicBezTo>
                  <a:cubicBezTo>
                    <a:pt x="105" y="138"/>
                    <a:pt x="118" y="137"/>
                    <a:pt x="104" y="125"/>
                  </a:cubicBezTo>
                  <a:cubicBezTo>
                    <a:pt x="102" y="122"/>
                    <a:pt x="102" y="122"/>
                    <a:pt x="102" y="122"/>
                  </a:cubicBezTo>
                  <a:cubicBezTo>
                    <a:pt x="102" y="122"/>
                    <a:pt x="132" y="85"/>
                    <a:pt x="129" y="99"/>
                  </a:cubicBezTo>
                  <a:cubicBezTo>
                    <a:pt x="129" y="99"/>
                    <a:pt x="119" y="106"/>
                    <a:pt x="129" y="108"/>
                  </a:cubicBezTo>
                  <a:cubicBezTo>
                    <a:pt x="140" y="110"/>
                    <a:pt x="146" y="116"/>
                    <a:pt x="144" y="125"/>
                  </a:cubicBezTo>
                  <a:cubicBezTo>
                    <a:pt x="158" y="118"/>
                    <a:pt x="158" y="118"/>
                    <a:pt x="158" y="118"/>
                  </a:cubicBezTo>
                  <a:cubicBezTo>
                    <a:pt x="173" y="111"/>
                    <a:pt x="173" y="111"/>
                    <a:pt x="173" y="111"/>
                  </a:cubicBezTo>
                  <a:cubicBezTo>
                    <a:pt x="173" y="111"/>
                    <a:pt x="190" y="106"/>
                    <a:pt x="179" y="99"/>
                  </a:cubicBezTo>
                  <a:cubicBezTo>
                    <a:pt x="178" y="96"/>
                    <a:pt x="178" y="96"/>
                    <a:pt x="178" y="96"/>
                  </a:cubicBezTo>
                  <a:cubicBezTo>
                    <a:pt x="180" y="96"/>
                    <a:pt x="180" y="96"/>
                    <a:pt x="180" y="96"/>
                  </a:cubicBezTo>
                  <a:cubicBezTo>
                    <a:pt x="187" y="97"/>
                    <a:pt x="187" y="97"/>
                    <a:pt x="187" y="97"/>
                  </a:cubicBezTo>
                  <a:cubicBezTo>
                    <a:pt x="191" y="98"/>
                    <a:pt x="191" y="98"/>
                    <a:pt x="191" y="98"/>
                  </a:cubicBezTo>
                  <a:cubicBezTo>
                    <a:pt x="190" y="101"/>
                    <a:pt x="190" y="101"/>
                    <a:pt x="190" y="101"/>
                  </a:cubicBezTo>
                  <a:cubicBezTo>
                    <a:pt x="190" y="101"/>
                    <a:pt x="181" y="112"/>
                    <a:pt x="192" y="109"/>
                  </a:cubicBezTo>
                  <a:cubicBezTo>
                    <a:pt x="211" y="88"/>
                    <a:pt x="211" y="88"/>
                    <a:pt x="211" y="88"/>
                  </a:cubicBez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55" name="Oval 40"/>
            <p:cNvSpPr>
              <a:spLocks noChangeArrowheads="1"/>
            </p:cNvSpPr>
            <p:nvPr/>
          </p:nvSpPr>
          <p:spPr bwMode="auto">
            <a:xfrm>
              <a:off x="3932237" y="3722682"/>
              <a:ext cx="26987" cy="25400"/>
            </a:xfrm>
            <a:prstGeom prst="ellipse">
              <a:avLst/>
            </a:prstGeom>
            <a:grpFill/>
            <a:ln w="9252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56" name="Oval 41"/>
            <p:cNvSpPr>
              <a:spLocks noChangeArrowheads="1"/>
            </p:cNvSpPr>
            <p:nvPr/>
          </p:nvSpPr>
          <p:spPr bwMode="auto">
            <a:xfrm>
              <a:off x="3916362" y="3705219"/>
              <a:ext cx="52387" cy="52388"/>
            </a:xfrm>
            <a:prstGeom prst="ellipse">
              <a:avLst/>
            </a:prstGeom>
            <a:grpFill/>
            <a:ln w="9252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57" name="Rectangle 47">
              <a:hlinkClick r:id="" action="ppaction://macro?name=Slide2.zhuhai" highlightClick="1"/>
              <a:hlinkHover r:id="" action="ppaction://noaction" highlightClick="1"/>
            </p:cNvPr>
            <p:cNvSpPr>
              <a:spLocks noChangeArrowheads="1"/>
            </p:cNvSpPr>
            <p:nvPr/>
          </p:nvSpPr>
          <p:spPr bwMode="auto">
            <a:xfrm>
              <a:off x="2276608" y="4422561"/>
              <a:ext cx="162089" cy="10483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9252" algn="ctr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buClrTx/>
                <a:buSzTx/>
                <a:buFontTx/>
                <a:buNone/>
              </a:pPr>
              <a:r>
                <a:rPr lang="zh-CN" altLang="en-US" sz="400" b="1" dirty="0">
                  <a:solidFill>
                    <a:schemeClr val="bg1">
                      <a:lumMod val="9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珠海</a:t>
              </a:r>
            </a:p>
          </p:txBody>
        </p:sp>
        <p:sp>
          <p:nvSpPr>
            <p:cNvPr id="158" name="Rectangle 48">
              <a:hlinkClick r:id="" action="ppaction://macro?name=Slide2.shanwei"/>
            </p:cNvPr>
            <p:cNvSpPr>
              <a:spLocks noChangeArrowheads="1"/>
            </p:cNvSpPr>
            <p:nvPr/>
          </p:nvSpPr>
          <p:spPr bwMode="auto">
            <a:xfrm>
              <a:off x="3200532" y="3902468"/>
              <a:ext cx="162089" cy="104830"/>
            </a:xfrm>
            <a:prstGeom prst="rect">
              <a:avLst/>
            </a:prstGeom>
            <a:noFill/>
            <a:ln w="9252" algn="ctr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buClrTx/>
                <a:buSzTx/>
                <a:buFontTx/>
                <a:buNone/>
              </a:pPr>
              <a:r>
                <a:rPr lang="zh-CN" altLang="en-US" sz="400" b="1" dirty="0">
                  <a:solidFill>
                    <a:schemeClr val="bg1">
                      <a:lumMod val="9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汕尾</a:t>
              </a:r>
            </a:p>
          </p:txBody>
        </p:sp>
        <p:sp>
          <p:nvSpPr>
            <p:cNvPr id="159" name="Rectangle 49">
              <a:hlinkClick r:id="" action="ppaction://macro?name=Slide2.zhanjiang"/>
            </p:cNvPr>
            <p:cNvSpPr>
              <a:spLocks noChangeArrowheads="1"/>
            </p:cNvSpPr>
            <p:nvPr/>
          </p:nvSpPr>
          <p:spPr bwMode="auto">
            <a:xfrm>
              <a:off x="343031" y="4844251"/>
              <a:ext cx="162089" cy="104830"/>
            </a:xfrm>
            <a:prstGeom prst="rect">
              <a:avLst/>
            </a:prstGeom>
            <a:noFill/>
            <a:ln w="9252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buClrTx/>
                <a:buSzTx/>
                <a:buFontTx/>
                <a:buNone/>
              </a:pPr>
              <a:r>
                <a:rPr lang="zh-CN" altLang="en-US" sz="400" b="1">
                  <a:solidFill>
                    <a:schemeClr val="bg1">
                      <a:lumMod val="9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湛江</a:t>
              </a:r>
            </a:p>
          </p:txBody>
        </p:sp>
        <p:sp>
          <p:nvSpPr>
            <p:cNvPr id="160" name="Rectangle 50">
              <a:hlinkClick r:id="" action="ppaction://macro?name=Slide2.maoming"/>
            </p:cNvPr>
            <p:cNvSpPr>
              <a:spLocks noChangeArrowheads="1"/>
            </p:cNvSpPr>
            <p:nvPr/>
          </p:nvSpPr>
          <p:spPr bwMode="auto">
            <a:xfrm>
              <a:off x="770070" y="4542623"/>
              <a:ext cx="162089" cy="104830"/>
            </a:xfrm>
            <a:prstGeom prst="rect">
              <a:avLst/>
            </a:prstGeom>
            <a:noFill/>
            <a:ln w="9252" algn="ctr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buClrTx/>
                <a:buSzTx/>
                <a:buFontTx/>
                <a:buNone/>
              </a:pPr>
              <a:r>
                <a:rPr lang="zh-CN" altLang="en-US" sz="400" b="1">
                  <a:solidFill>
                    <a:schemeClr val="bg1">
                      <a:lumMod val="9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茂名</a:t>
              </a:r>
            </a:p>
          </p:txBody>
        </p:sp>
        <p:sp>
          <p:nvSpPr>
            <p:cNvPr id="161" name="Rectangle 51">
              <a:hlinkClick r:id="" action="ppaction://macro?name=Slide2.chaozhou"/>
            </p:cNvPr>
            <p:cNvSpPr>
              <a:spLocks noChangeArrowheads="1"/>
            </p:cNvSpPr>
            <p:nvPr/>
          </p:nvSpPr>
          <p:spPr bwMode="auto">
            <a:xfrm>
              <a:off x="3852995" y="3414311"/>
              <a:ext cx="162089" cy="104830"/>
            </a:xfrm>
            <a:prstGeom prst="rect">
              <a:avLst/>
            </a:prstGeom>
            <a:noFill/>
            <a:ln w="9252" algn="ctr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buClrTx/>
                <a:buSzTx/>
                <a:buFontTx/>
                <a:buNone/>
              </a:pPr>
              <a:r>
                <a:rPr lang="zh-CN" altLang="en-US" sz="400" b="1" dirty="0">
                  <a:solidFill>
                    <a:schemeClr val="bg1">
                      <a:lumMod val="9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潮州</a:t>
              </a:r>
            </a:p>
          </p:txBody>
        </p:sp>
        <p:sp>
          <p:nvSpPr>
            <p:cNvPr id="162" name="Rectangle 52">
              <a:hlinkClick r:id="" action="ppaction://macro?name=Slide2.shaoguan"/>
            </p:cNvPr>
            <p:cNvSpPr>
              <a:spLocks noChangeArrowheads="1"/>
            </p:cNvSpPr>
            <p:nvPr/>
          </p:nvSpPr>
          <p:spPr bwMode="auto">
            <a:xfrm>
              <a:off x="2175008" y="2824953"/>
              <a:ext cx="162089" cy="104830"/>
            </a:xfrm>
            <a:prstGeom prst="rect">
              <a:avLst/>
            </a:prstGeom>
            <a:noFill/>
            <a:ln w="9252" algn="ctr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buClrTx/>
                <a:buSzTx/>
                <a:buFontTx/>
                <a:buNone/>
              </a:pPr>
              <a:r>
                <a:rPr lang="zh-CN" altLang="en-US" sz="400" b="1" dirty="0">
                  <a:solidFill>
                    <a:schemeClr val="bg1">
                      <a:lumMod val="9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韶关</a:t>
              </a:r>
            </a:p>
          </p:txBody>
        </p:sp>
        <p:sp>
          <p:nvSpPr>
            <p:cNvPr id="163" name="Rectangle 54">
              <a:hlinkClick r:id="" action="ppaction://macro?name=Slide2.meizhou"/>
            </p:cNvPr>
            <p:cNvSpPr>
              <a:spLocks noChangeArrowheads="1"/>
            </p:cNvSpPr>
            <p:nvPr/>
          </p:nvSpPr>
          <p:spPr bwMode="auto">
            <a:xfrm>
              <a:off x="3491840" y="3064666"/>
              <a:ext cx="162089" cy="104830"/>
            </a:xfrm>
            <a:prstGeom prst="rect">
              <a:avLst/>
            </a:prstGeom>
            <a:noFill/>
            <a:ln w="9252" algn="ctr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buClrTx/>
                <a:buSzTx/>
                <a:buFontTx/>
                <a:buNone/>
              </a:pPr>
              <a:r>
                <a:rPr lang="zh-CN" altLang="en-US" sz="400" b="1" dirty="0">
                  <a:solidFill>
                    <a:schemeClr val="bg1">
                      <a:lumMod val="9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梅州</a:t>
              </a:r>
            </a:p>
          </p:txBody>
        </p:sp>
        <p:sp>
          <p:nvSpPr>
            <p:cNvPr id="164" name="Rectangle 57">
              <a:hlinkClick r:id="" action="ppaction://macro?name=Slide2.shenzhen"/>
            </p:cNvPr>
            <p:cNvSpPr>
              <a:spLocks noChangeArrowheads="1"/>
            </p:cNvSpPr>
            <p:nvPr/>
          </p:nvSpPr>
          <p:spPr bwMode="auto">
            <a:xfrm>
              <a:off x="2497757" y="4146941"/>
              <a:ext cx="162089" cy="104830"/>
            </a:xfrm>
            <a:prstGeom prst="rect">
              <a:avLst/>
            </a:prstGeom>
            <a:noFill/>
            <a:ln w="9252" algn="ctr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buClrTx/>
                <a:buSzTx/>
                <a:buFontTx/>
                <a:buNone/>
              </a:pPr>
              <a:r>
                <a:rPr lang="zh-CN" altLang="en-US" sz="400" b="1" dirty="0">
                  <a:solidFill>
                    <a:schemeClr val="bg1">
                      <a:lumMod val="9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深圳</a:t>
              </a:r>
            </a:p>
          </p:txBody>
        </p:sp>
        <p:sp>
          <p:nvSpPr>
            <p:cNvPr id="165" name="zhaoqing">
              <a:hlinkClick r:id="" action="ppaction://macro?name=Slide2.zhaoqing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1201737" y="3203570"/>
              <a:ext cx="750887" cy="923923"/>
            </a:xfrm>
            <a:custGeom>
              <a:avLst/>
              <a:gdLst>
                <a:gd name="T0" fmla="*/ 206 w 215"/>
                <a:gd name="T1" fmla="*/ 127 h 252"/>
                <a:gd name="T2" fmla="*/ 205 w 215"/>
                <a:gd name="T3" fmla="*/ 121 h 252"/>
                <a:gd name="T4" fmla="*/ 195 w 215"/>
                <a:gd name="T5" fmla="*/ 108 h 252"/>
                <a:gd name="T6" fmla="*/ 192 w 215"/>
                <a:gd name="T7" fmla="*/ 101 h 252"/>
                <a:gd name="T8" fmla="*/ 187 w 215"/>
                <a:gd name="T9" fmla="*/ 87 h 252"/>
                <a:gd name="T10" fmla="*/ 162 w 215"/>
                <a:gd name="T11" fmla="*/ 60 h 252"/>
                <a:gd name="T12" fmla="*/ 160 w 215"/>
                <a:gd name="T13" fmla="*/ 42 h 252"/>
                <a:gd name="T14" fmla="*/ 154 w 215"/>
                <a:gd name="T15" fmla="*/ 24 h 252"/>
                <a:gd name="T16" fmla="*/ 146 w 215"/>
                <a:gd name="T17" fmla="*/ 7 h 252"/>
                <a:gd name="T18" fmla="*/ 133 w 215"/>
                <a:gd name="T19" fmla="*/ 0 h 252"/>
                <a:gd name="T20" fmla="*/ 124 w 215"/>
                <a:gd name="T21" fmla="*/ 25 h 252"/>
                <a:gd name="T22" fmla="*/ 112 w 215"/>
                <a:gd name="T23" fmla="*/ 24 h 252"/>
                <a:gd name="T24" fmla="*/ 93 w 215"/>
                <a:gd name="T25" fmla="*/ 27 h 252"/>
                <a:gd name="T26" fmla="*/ 84 w 215"/>
                <a:gd name="T27" fmla="*/ 18 h 252"/>
                <a:gd name="T28" fmla="*/ 77 w 215"/>
                <a:gd name="T29" fmla="*/ 41 h 252"/>
                <a:gd name="T30" fmla="*/ 71 w 215"/>
                <a:gd name="T31" fmla="*/ 67 h 252"/>
                <a:gd name="T32" fmla="*/ 42 w 215"/>
                <a:gd name="T33" fmla="*/ 88 h 252"/>
                <a:gd name="T34" fmla="*/ 39 w 215"/>
                <a:gd name="T35" fmla="*/ 107 h 252"/>
                <a:gd name="T36" fmla="*/ 37 w 215"/>
                <a:gd name="T37" fmla="*/ 110 h 252"/>
                <a:gd name="T38" fmla="*/ 24 w 215"/>
                <a:gd name="T39" fmla="*/ 115 h 252"/>
                <a:gd name="T40" fmla="*/ 0 w 215"/>
                <a:gd name="T41" fmla="*/ 165 h 252"/>
                <a:gd name="T42" fmla="*/ 13 w 215"/>
                <a:gd name="T43" fmla="*/ 166 h 252"/>
                <a:gd name="T44" fmla="*/ 19 w 215"/>
                <a:gd name="T45" fmla="*/ 173 h 252"/>
                <a:gd name="T46" fmla="*/ 39 w 215"/>
                <a:gd name="T47" fmla="*/ 188 h 252"/>
                <a:gd name="T48" fmla="*/ 69 w 215"/>
                <a:gd name="T49" fmla="*/ 190 h 252"/>
                <a:gd name="T50" fmla="*/ 93 w 215"/>
                <a:gd name="T51" fmla="*/ 202 h 252"/>
                <a:gd name="T52" fmla="*/ 122 w 215"/>
                <a:gd name="T53" fmla="*/ 197 h 252"/>
                <a:gd name="T54" fmla="*/ 125 w 215"/>
                <a:gd name="T55" fmla="*/ 208 h 252"/>
                <a:gd name="T56" fmla="*/ 127 w 215"/>
                <a:gd name="T57" fmla="*/ 234 h 252"/>
                <a:gd name="T58" fmla="*/ 141 w 215"/>
                <a:gd name="T59" fmla="*/ 251 h 252"/>
                <a:gd name="T60" fmla="*/ 161 w 215"/>
                <a:gd name="T61" fmla="*/ 249 h 252"/>
                <a:gd name="T62" fmla="*/ 175 w 215"/>
                <a:gd name="T63" fmla="*/ 233 h 252"/>
                <a:gd name="T64" fmla="*/ 194 w 215"/>
                <a:gd name="T65" fmla="*/ 225 h 252"/>
                <a:gd name="T66" fmla="*/ 201 w 215"/>
                <a:gd name="T67" fmla="*/ 186 h 252"/>
                <a:gd name="T68" fmla="*/ 202 w 215"/>
                <a:gd name="T69" fmla="*/ 158 h 252"/>
                <a:gd name="T70" fmla="*/ 201 w 215"/>
                <a:gd name="T71" fmla="*/ 150 h 252"/>
                <a:gd name="T72" fmla="*/ 206 w 215"/>
                <a:gd name="T73" fmla="*/ 127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15" h="252">
                  <a:moveTo>
                    <a:pt x="206" y="127"/>
                  </a:moveTo>
                  <a:cubicBezTo>
                    <a:pt x="205" y="121"/>
                    <a:pt x="205" y="121"/>
                    <a:pt x="205" y="121"/>
                  </a:cubicBezTo>
                  <a:cubicBezTo>
                    <a:pt x="205" y="121"/>
                    <a:pt x="208" y="110"/>
                    <a:pt x="195" y="108"/>
                  </a:cubicBezTo>
                  <a:cubicBezTo>
                    <a:pt x="192" y="101"/>
                    <a:pt x="192" y="101"/>
                    <a:pt x="192" y="101"/>
                  </a:cubicBezTo>
                  <a:cubicBezTo>
                    <a:pt x="187" y="87"/>
                    <a:pt x="187" y="87"/>
                    <a:pt x="187" y="87"/>
                  </a:cubicBezTo>
                  <a:cubicBezTo>
                    <a:pt x="187" y="87"/>
                    <a:pt x="201" y="67"/>
                    <a:pt x="162" y="60"/>
                  </a:cubicBezTo>
                  <a:cubicBezTo>
                    <a:pt x="162" y="60"/>
                    <a:pt x="172" y="49"/>
                    <a:pt x="160" y="42"/>
                  </a:cubicBezTo>
                  <a:cubicBezTo>
                    <a:pt x="160" y="42"/>
                    <a:pt x="152" y="33"/>
                    <a:pt x="154" y="24"/>
                  </a:cubicBezTo>
                  <a:cubicBezTo>
                    <a:pt x="157" y="16"/>
                    <a:pt x="155" y="15"/>
                    <a:pt x="146" y="7"/>
                  </a:cubicBezTo>
                  <a:cubicBezTo>
                    <a:pt x="137" y="0"/>
                    <a:pt x="133" y="0"/>
                    <a:pt x="133" y="0"/>
                  </a:cubicBezTo>
                  <a:cubicBezTo>
                    <a:pt x="124" y="25"/>
                    <a:pt x="124" y="25"/>
                    <a:pt x="124" y="25"/>
                  </a:cubicBezTo>
                  <a:cubicBezTo>
                    <a:pt x="112" y="24"/>
                    <a:pt x="112" y="24"/>
                    <a:pt x="112" y="24"/>
                  </a:cubicBezTo>
                  <a:cubicBezTo>
                    <a:pt x="112" y="24"/>
                    <a:pt x="103" y="22"/>
                    <a:pt x="93" y="27"/>
                  </a:cubicBezTo>
                  <a:cubicBezTo>
                    <a:pt x="84" y="18"/>
                    <a:pt x="84" y="18"/>
                    <a:pt x="84" y="18"/>
                  </a:cubicBezTo>
                  <a:cubicBezTo>
                    <a:pt x="76" y="23"/>
                    <a:pt x="72" y="29"/>
                    <a:pt x="77" y="41"/>
                  </a:cubicBezTo>
                  <a:cubicBezTo>
                    <a:pt x="85" y="58"/>
                    <a:pt x="81" y="66"/>
                    <a:pt x="71" y="67"/>
                  </a:cubicBezTo>
                  <a:cubicBezTo>
                    <a:pt x="71" y="67"/>
                    <a:pt x="74" y="92"/>
                    <a:pt x="42" y="88"/>
                  </a:cubicBezTo>
                  <a:cubicBezTo>
                    <a:pt x="39" y="107"/>
                    <a:pt x="39" y="107"/>
                    <a:pt x="39" y="107"/>
                  </a:cubicBezTo>
                  <a:cubicBezTo>
                    <a:pt x="37" y="110"/>
                    <a:pt x="37" y="110"/>
                    <a:pt x="37" y="110"/>
                  </a:cubicBezTo>
                  <a:cubicBezTo>
                    <a:pt x="24" y="115"/>
                    <a:pt x="24" y="115"/>
                    <a:pt x="24" y="115"/>
                  </a:cubicBezTo>
                  <a:cubicBezTo>
                    <a:pt x="24" y="115"/>
                    <a:pt x="3" y="130"/>
                    <a:pt x="0" y="165"/>
                  </a:cubicBezTo>
                  <a:cubicBezTo>
                    <a:pt x="1" y="166"/>
                    <a:pt x="6" y="171"/>
                    <a:pt x="13" y="166"/>
                  </a:cubicBezTo>
                  <a:cubicBezTo>
                    <a:pt x="13" y="166"/>
                    <a:pt x="19" y="164"/>
                    <a:pt x="19" y="173"/>
                  </a:cubicBezTo>
                  <a:cubicBezTo>
                    <a:pt x="19" y="183"/>
                    <a:pt x="29" y="186"/>
                    <a:pt x="39" y="188"/>
                  </a:cubicBezTo>
                  <a:cubicBezTo>
                    <a:pt x="50" y="190"/>
                    <a:pt x="63" y="190"/>
                    <a:pt x="69" y="190"/>
                  </a:cubicBezTo>
                  <a:cubicBezTo>
                    <a:pt x="75" y="190"/>
                    <a:pt x="93" y="202"/>
                    <a:pt x="93" y="202"/>
                  </a:cubicBezTo>
                  <a:cubicBezTo>
                    <a:pt x="93" y="202"/>
                    <a:pt x="116" y="203"/>
                    <a:pt x="122" y="197"/>
                  </a:cubicBezTo>
                  <a:cubicBezTo>
                    <a:pt x="122" y="197"/>
                    <a:pt x="129" y="194"/>
                    <a:pt x="125" y="208"/>
                  </a:cubicBezTo>
                  <a:cubicBezTo>
                    <a:pt x="121" y="222"/>
                    <a:pt x="127" y="234"/>
                    <a:pt x="127" y="234"/>
                  </a:cubicBezTo>
                  <a:cubicBezTo>
                    <a:pt x="127" y="234"/>
                    <a:pt x="134" y="251"/>
                    <a:pt x="141" y="251"/>
                  </a:cubicBezTo>
                  <a:cubicBezTo>
                    <a:pt x="148" y="252"/>
                    <a:pt x="161" y="249"/>
                    <a:pt x="161" y="249"/>
                  </a:cubicBezTo>
                  <a:cubicBezTo>
                    <a:pt x="175" y="233"/>
                    <a:pt x="175" y="233"/>
                    <a:pt x="175" y="233"/>
                  </a:cubicBezTo>
                  <a:cubicBezTo>
                    <a:pt x="175" y="233"/>
                    <a:pt x="188" y="227"/>
                    <a:pt x="194" y="225"/>
                  </a:cubicBezTo>
                  <a:cubicBezTo>
                    <a:pt x="199" y="222"/>
                    <a:pt x="214" y="205"/>
                    <a:pt x="201" y="186"/>
                  </a:cubicBezTo>
                  <a:cubicBezTo>
                    <a:pt x="201" y="186"/>
                    <a:pt x="209" y="171"/>
                    <a:pt x="202" y="158"/>
                  </a:cubicBezTo>
                  <a:cubicBezTo>
                    <a:pt x="201" y="150"/>
                    <a:pt x="201" y="150"/>
                    <a:pt x="201" y="150"/>
                  </a:cubicBezTo>
                  <a:cubicBezTo>
                    <a:pt x="201" y="150"/>
                    <a:pt x="215" y="142"/>
                    <a:pt x="206" y="127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66" name="Rectangle 60">
              <a:hlinkClick r:id="" action="ppaction://macro?name=Slide2.zhaoqing"/>
            </p:cNvPr>
            <p:cNvSpPr>
              <a:spLocks noChangeArrowheads="1"/>
            </p:cNvSpPr>
            <p:nvPr/>
          </p:nvSpPr>
          <p:spPr bwMode="auto">
            <a:xfrm>
              <a:off x="1438407" y="3634577"/>
              <a:ext cx="162089" cy="104830"/>
            </a:xfrm>
            <a:prstGeom prst="rect">
              <a:avLst/>
            </a:prstGeom>
            <a:noFill/>
            <a:ln w="9252" algn="ctr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buClrTx/>
                <a:buSzTx/>
                <a:buFontTx/>
                <a:buNone/>
              </a:pPr>
              <a:r>
                <a:rPr lang="zh-CN" altLang="en-US" sz="400" b="1" dirty="0">
                  <a:solidFill>
                    <a:schemeClr val="bg1">
                      <a:lumMod val="9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肇庆</a:t>
              </a:r>
            </a:p>
          </p:txBody>
        </p:sp>
        <p:sp>
          <p:nvSpPr>
            <p:cNvPr id="167" name="foshan">
              <a:hlinkClick r:id="" action="ppaction://macro?name=Slide2.foshan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1660524" y="3686170"/>
              <a:ext cx="582613" cy="554037"/>
            </a:xfrm>
            <a:custGeom>
              <a:avLst/>
              <a:gdLst>
                <a:gd name="T0" fmla="*/ 124 w 167"/>
                <a:gd name="T1" fmla="*/ 138 h 154"/>
                <a:gd name="T2" fmla="*/ 106 w 167"/>
                <a:gd name="T3" fmla="*/ 115 h 154"/>
                <a:gd name="T4" fmla="*/ 76 w 167"/>
                <a:gd name="T5" fmla="*/ 113 h 154"/>
                <a:gd name="T6" fmla="*/ 64 w 167"/>
                <a:gd name="T7" fmla="*/ 121 h 154"/>
                <a:gd name="T8" fmla="*/ 44 w 167"/>
                <a:gd name="T9" fmla="*/ 132 h 154"/>
                <a:gd name="T10" fmla="*/ 34 w 167"/>
                <a:gd name="T11" fmla="*/ 137 h 154"/>
                <a:gd name="T12" fmla="*/ 21 w 167"/>
                <a:gd name="T13" fmla="*/ 136 h 154"/>
                <a:gd name="T14" fmla="*/ 8 w 167"/>
                <a:gd name="T15" fmla="*/ 121 h 154"/>
                <a:gd name="T16" fmla="*/ 9 w 167"/>
                <a:gd name="T17" fmla="*/ 121 h 154"/>
                <a:gd name="T18" fmla="*/ 29 w 167"/>
                <a:gd name="T19" fmla="*/ 118 h 154"/>
                <a:gd name="T20" fmla="*/ 43 w 167"/>
                <a:gd name="T21" fmla="*/ 102 h 154"/>
                <a:gd name="T22" fmla="*/ 61 w 167"/>
                <a:gd name="T23" fmla="*/ 94 h 154"/>
                <a:gd name="T24" fmla="*/ 69 w 167"/>
                <a:gd name="T25" fmla="*/ 55 h 154"/>
                <a:gd name="T26" fmla="*/ 70 w 167"/>
                <a:gd name="T27" fmla="*/ 27 h 154"/>
                <a:gd name="T28" fmla="*/ 69 w 167"/>
                <a:gd name="T29" fmla="*/ 19 h 154"/>
                <a:gd name="T30" fmla="*/ 76 w 167"/>
                <a:gd name="T31" fmla="*/ 0 h 154"/>
                <a:gd name="T32" fmla="*/ 76 w 167"/>
                <a:gd name="T33" fmla="*/ 0 h 154"/>
                <a:gd name="T34" fmla="*/ 99 w 167"/>
                <a:gd name="T35" fmla="*/ 17 h 154"/>
                <a:gd name="T36" fmla="*/ 104 w 167"/>
                <a:gd name="T37" fmla="*/ 22 h 154"/>
                <a:gd name="T38" fmla="*/ 111 w 167"/>
                <a:gd name="T39" fmla="*/ 39 h 154"/>
                <a:gd name="T40" fmla="*/ 130 w 167"/>
                <a:gd name="T41" fmla="*/ 42 h 154"/>
                <a:gd name="T42" fmla="*/ 132 w 167"/>
                <a:gd name="T43" fmla="*/ 71 h 154"/>
                <a:gd name="T44" fmla="*/ 145 w 167"/>
                <a:gd name="T45" fmla="*/ 90 h 154"/>
                <a:gd name="T46" fmla="*/ 164 w 167"/>
                <a:gd name="T47" fmla="*/ 122 h 154"/>
                <a:gd name="T48" fmla="*/ 167 w 167"/>
                <a:gd name="T49" fmla="*/ 125 h 154"/>
                <a:gd name="T50" fmla="*/ 167 w 167"/>
                <a:gd name="T51" fmla="*/ 125 h 154"/>
                <a:gd name="T52" fmla="*/ 124 w 167"/>
                <a:gd name="T53" fmla="*/ 138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7" h="154">
                  <a:moveTo>
                    <a:pt x="124" y="138"/>
                  </a:moveTo>
                  <a:cubicBezTo>
                    <a:pt x="106" y="115"/>
                    <a:pt x="106" y="115"/>
                    <a:pt x="106" y="115"/>
                  </a:cubicBezTo>
                  <a:cubicBezTo>
                    <a:pt x="106" y="115"/>
                    <a:pt x="80" y="110"/>
                    <a:pt x="76" y="113"/>
                  </a:cubicBezTo>
                  <a:cubicBezTo>
                    <a:pt x="71" y="117"/>
                    <a:pt x="64" y="121"/>
                    <a:pt x="64" y="121"/>
                  </a:cubicBezTo>
                  <a:cubicBezTo>
                    <a:pt x="47" y="120"/>
                    <a:pt x="44" y="132"/>
                    <a:pt x="44" y="132"/>
                  </a:cubicBezTo>
                  <a:cubicBezTo>
                    <a:pt x="38" y="154"/>
                    <a:pt x="34" y="137"/>
                    <a:pt x="34" y="137"/>
                  </a:cubicBezTo>
                  <a:cubicBezTo>
                    <a:pt x="29" y="126"/>
                    <a:pt x="21" y="136"/>
                    <a:pt x="21" y="136"/>
                  </a:cubicBezTo>
                  <a:cubicBezTo>
                    <a:pt x="0" y="149"/>
                    <a:pt x="8" y="121"/>
                    <a:pt x="8" y="121"/>
                  </a:cubicBezTo>
                  <a:cubicBezTo>
                    <a:pt x="9" y="121"/>
                    <a:pt x="9" y="121"/>
                    <a:pt x="9" y="121"/>
                  </a:cubicBezTo>
                  <a:cubicBezTo>
                    <a:pt x="16" y="121"/>
                    <a:pt x="29" y="118"/>
                    <a:pt x="29" y="118"/>
                  </a:cubicBezTo>
                  <a:cubicBezTo>
                    <a:pt x="43" y="102"/>
                    <a:pt x="43" y="102"/>
                    <a:pt x="43" y="102"/>
                  </a:cubicBezTo>
                  <a:cubicBezTo>
                    <a:pt x="43" y="102"/>
                    <a:pt x="56" y="96"/>
                    <a:pt x="61" y="94"/>
                  </a:cubicBezTo>
                  <a:cubicBezTo>
                    <a:pt x="67" y="91"/>
                    <a:pt x="82" y="74"/>
                    <a:pt x="69" y="55"/>
                  </a:cubicBezTo>
                  <a:cubicBezTo>
                    <a:pt x="69" y="55"/>
                    <a:pt x="77" y="40"/>
                    <a:pt x="70" y="27"/>
                  </a:cubicBezTo>
                  <a:cubicBezTo>
                    <a:pt x="69" y="19"/>
                    <a:pt x="69" y="19"/>
                    <a:pt x="69" y="19"/>
                  </a:cubicBezTo>
                  <a:cubicBezTo>
                    <a:pt x="69" y="19"/>
                    <a:pt x="81" y="13"/>
                    <a:pt x="76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99" y="17"/>
                    <a:pt x="99" y="17"/>
                    <a:pt x="99" y="17"/>
                  </a:cubicBezTo>
                  <a:cubicBezTo>
                    <a:pt x="104" y="22"/>
                    <a:pt x="104" y="22"/>
                    <a:pt x="104" y="22"/>
                  </a:cubicBezTo>
                  <a:cubicBezTo>
                    <a:pt x="104" y="22"/>
                    <a:pt x="107" y="51"/>
                    <a:pt x="111" y="39"/>
                  </a:cubicBezTo>
                  <a:cubicBezTo>
                    <a:pt x="119" y="20"/>
                    <a:pt x="130" y="42"/>
                    <a:pt x="130" y="42"/>
                  </a:cubicBezTo>
                  <a:cubicBezTo>
                    <a:pt x="132" y="71"/>
                    <a:pt x="132" y="71"/>
                    <a:pt x="132" y="71"/>
                  </a:cubicBezTo>
                  <a:cubicBezTo>
                    <a:pt x="140" y="81"/>
                    <a:pt x="145" y="90"/>
                    <a:pt x="145" y="90"/>
                  </a:cubicBezTo>
                  <a:cubicBezTo>
                    <a:pt x="145" y="114"/>
                    <a:pt x="164" y="122"/>
                    <a:pt x="164" y="122"/>
                  </a:cubicBezTo>
                  <a:cubicBezTo>
                    <a:pt x="167" y="125"/>
                    <a:pt x="167" y="125"/>
                    <a:pt x="167" y="125"/>
                  </a:cubicBezTo>
                  <a:cubicBezTo>
                    <a:pt x="167" y="125"/>
                    <a:pt x="167" y="125"/>
                    <a:pt x="167" y="125"/>
                  </a:cubicBezTo>
                  <a:cubicBezTo>
                    <a:pt x="167" y="125"/>
                    <a:pt x="132" y="128"/>
                    <a:pt x="124" y="138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68" name="未知">
              <a:hlinkClick r:id="" action="ppaction://macro?name=Slide2.未知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2092324" y="4144957"/>
              <a:ext cx="150813" cy="44450"/>
            </a:xfrm>
            <a:custGeom>
              <a:avLst/>
              <a:gdLst>
                <a:gd name="T0" fmla="*/ 43 w 43"/>
                <a:gd name="T1" fmla="*/ 0 h 12"/>
                <a:gd name="T2" fmla="*/ 0 w 43"/>
                <a:gd name="T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3" h="12">
                  <a:moveTo>
                    <a:pt x="43" y="0"/>
                  </a:moveTo>
                  <a:cubicBezTo>
                    <a:pt x="43" y="0"/>
                    <a:pt x="8" y="3"/>
                    <a:pt x="0" y="12"/>
                  </a:cubicBezTo>
                </a:path>
              </a:pathLst>
            </a:custGeom>
            <a:grpFill/>
            <a:ln w="19050" cap="flat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69" name="Rectangle 65">
              <a:hlinkClick r:id="" action="ppaction://macro?name=Slide2.qingyuan"/>
            </p:cNvPr>
            <p:cNvSpPr>
              <a:spLocks noChangeArrowheads="1"/>
            </p:cNvSpPr>
            <p:nvPr/>
          </p:nvSpPr>
          <p:spPr bwMode="auto">
            <a:xfrm>
              <a:off x="1965458" y="3307554"/>
              <a:ext cx="162089" cy="104830"/>
            </a:xfrm>
            <a:prstGeom prst="rect">
              <a:avLst/>
            </a:prstGeom>
            <a:noFill/>
            <a:ln w="9252" algn="ctr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buClrTx/>
                <a:buSzTx/>
                <a:buFontTx/>
                <a:buNone/>
              </a:pPr>
              <a:r>
                <a:rPr lang="zh-CN" altLang="en-US" sz="400" b="1" dirty="0">
                  <a:solidFill>
                    <a:schemeClr val="bg1">
                      <a:lumMod val="9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清远</a:t>
              </a:r>
            </a:p>
          </p:txBody>
        </p:sp>
        <p:sp>
          <p:nvSpPr>
            <p:cNvPr id="170" name="zhongshan">
              <a:hlinkClick r:id="" action="ppaction://macro?name=Slide2.zhongshan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2092324" y="4144957"/>
              <a:ext cx="236538" cy="361949"/>
            </a:xfrm>
            <a:custGeom>
              <a:avLst/>
              <a:gdLst>
                <a:gd name="T0" fmla="*/ 51 w 67"/>
                <a:gd name="T1" fmla="*/ 13 h 99"/>
                <a:gd name="T2" fmla="*/ 53 w 67"/>
                <a:gd name="T3" fmla="*/ 10 h 99"/>
                <a:gd name="T4" fmla="*/ 56 w 67"/>
                <a:gd name="T5" fmla="*/ 12 h 99"/>
                <a:gd name="T6" fmla="*/ 43 w 67"/>
                <a:gd name="T7" fmla="*/ 0 h 99"/>
                <a:gd name="T8" fmla="*/ 0 w 67"/>
                <a:gd name="T9" fmla="*/ 12 h 99"/>
                <a:gd name="T10" fmla="*/ 0 w 67"/>
                <a:gd name="T11" fmla="*/ 13 h 99"/>
                <a:gd name="T12" fmla="*/ 8 w 67"/>
                <a:gd name="T13" fmla="*/ 34 h 99"/>
                <a:gd name="T14" fmla="*/ 15 w 67"/>
                <a:gd name="T15" fmla="*/ 58 h 99"/>
                <a:gd name="T16" fmla="*/ 15 w 67"/>
                <a:gd name="T17" fmla="*/ 58 h 99"/>
                <a:gd name="T18" fmla="*/ 24 w 67"/>
                <a:gd name="T19" fmla="*/ 64 h 99"/>
                <a:gd name="T20" fmla="*/ 47 w 67"/>
                <a:gd name="T21" fmla="*/ 75 h 99"/>
                <a:gd name="T22" fmla="*/ 65 w 67"/>
                <a:gd name="T23" fmla="*/ 51 h 99"/>
                <a:gd name="T24" fmla="*/ 65 w 67"/>
                <a:gd name="T25" fmla="*/ 50 h 99"/>
                <a:gd name="T26" fmla="*/ 51 w 67"/>
                <a:gd name="T27" fmla="*/ 13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7" h="99">
                  <a:moveTo>
                    <a:pt x="51" y="13"/>
                  </a:moveTo>
                  <a:cubicBezTo>
                    <a:pt x="53" y="10"/>
                    <a:pt x="53" y="10"/>
                    <a:pt x="53" y="10"/>
                  </a:cubicBezTo>
                  <a:cubicBezTo>
                    <a:pt x="56" y="12"/>
                    <a:pt x="56" y="12"/>
                    <a:pt x="56" y="12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0"/>
                    <a:pt x="8" y="3"/>
                    <a:pt x="0" y="12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8" y="34"/>
                    <a:pt x="8" y="34"/>
                    <a:pt x="8" y="34"/>
                  </a:cubicBezTo>
                  <a:cubicBezTo>
                    <a:pt x="8" y="34"/>
                    <a:pt x="17" y="50"/>
                    <a:pt x="15" y="58"/>
                  </a:cubicBezTo>
                  <a:cubicBezTo>
                    <a:pt x="15" y="58"/>
                    <a:pt x="15" y="58"/>
                    <a:pt x="15" y="58"/>
                  </a:cubicBezTo>
                  <a:cubicBezTo>
                    <a:pt x="18" y="58"/>
                    <a:pt x="22" y="60"/>
                    <a:pt x="24" y="64"/>
                  </a:cubicBezTo>
                  <a:cubicBezTo>
                    <a:pt x="30" y="75"/>
                    <a:pt x="40" y="99"/>
                    <a:pt x="47" y="75"/>
                  </a:cubicBezTo>
                  <a:cubicBezTo>
                    <a:pt x="54" y="52"/>
                    <a:pt x="63" y="51"/>
                    <a:pt x="65" y="51"/>
                  </a:cubicBezTo>
                  <a:cubicBezTo>
                    <a:pt x="65" y="51"/>
                    <a:pt x="65" y="51"/>
                    <a:pt x="65" y="50"/>
                  </a:cubicBezTo>
                  <a:cubicBezTo>
                    <a:pt x="67" y="42"/>
                    <a:pt x="66" y="29"/>
                    <a:pt x="51" y="1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71" name="yunfu">
              <a:hlinkClick r:id="" action="ppaction://macro?name=Slide2.yunfu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1042987" y="3809994"/>
              <a:ext cx="714375" cy="538162"/>
            </a:xfrm>
            <a:custGeom>
              <a:avLst/>
              <a:gdLst>
                <a:gd name="T0" fmla="*/ 202 w 206"/>
                <a:gd name="T1" fmla="*/ 104 h 149"/>
                <a:gd name="T2" fmla="*/ 200 w 206"/>
                <a:gd name="T3" fmla="*/ 104 h 149"/>
                <a:gd name="T4" fmla="*/ 188 w 206"/>
                <a:gd name="T5" fmla="*/ 88 h 149"/>
                <a:gd name="T6" fmla="*/ 188 w 206"/>
                <a:gd name="T7" fmla="*/ 88 h 149"/>
                <a:gd name="T8" fmla="*/ 175 w 206"/>
                <a:gd name="T9" fmla="*/ 70 h 149"/>
                <a:gd name="T10" fmla="*/ 172 w 206"/>
                <a:gd name="T11" fmla="*/ 44 h 149"/>
                <a:gd name="T12" fmla="*/ 169 w 206"/>
                <a:gd name="T13" fmla="*/ 33 h 149"/>
                <a:gd name="T14" fmla="*/ 141 w 206"/>
                <a:gd name="T15" fmla="*/ 38 h 149"/>
                <a:gd name="T16" fmla="*/ 117 w 206"/>
                <a:gd name="T17" fmla="*/ 27 h 149"/>
                <a:gd name="T18" fmla="*/ 87 w 206"/>
                <a:gd name="T19" fmla="*/ 25 h 149"/>
                <a:gd name="T20" fmla="*/ 66 w 206"/>
                <a:gd name="T21" fmla="*/ 10 h 149"/>
                <a:gd name="T22" fmla="*/ 60 w 206"/>
                <a:gd name="T23" fmla="*/ 2 h 149"/>
                <a:gd name="T24" fmla="*/ 47 w 206"/>
                <a:gd name="T25" fmla="*/ 1 h 149"/>
                <a:gd name="T26" fmla="*/ 47 w 206"/>
                <a:gd name="T27" fmla="*/ 1 h 149"/>
                <a:gd name="T28" fmla="*/ 52 w 206"/>
                <a:gd name="T29" fmla="*/ 43 h 149"/>
                <a:gd name="T30" fmla="*/ 52 w 206"/>
                <a:gd name="T31" fmla="*/ 46 h 149"/>
                <a:gd name="T32" fmla="*/ 31 w 206"/>
                <a:gd name="T33" fmla="*/ 76 h 149"/>
                <a:gd name="T34" fmla="*/ 0 w 206"/>
                <a:gd name="T35" fmla="*/ 90 h 149"/>
                <a:gd name="T36" fmla="*/ 0 w 206"/>
                <a:gd name="T37" fmla="*/ 103 h 149"/>
                <a:gd name="T38" fmla="*/ 1 w 206"/>
                <a:gd name="T39" fmla="*/ 104 h 149"/>
                <a:gd name="T40" fmla="*/ 24 w 206"/>
                <a:gd name="T41" fmla="*/ 116 h 149"/>
                <a:gd name="T42" fmla="*/ 25 w 206"/>
                <a:gd name="T43" fmla="*/ 123 h 149"/>
                <a:gd name="T44" fmla="*/ 35 w 206"/>
                <a:gd name="T45" fmla="*/ 130 h 149"/>
                <a:gd name="T46" fmla="*/ 42 w 206"/>
                <a:gd name="T47" fmla="*/ 137 h 149"/>
                <a:gd name="T48" fmla="*/ 53 w 206"/>
                <a:gd name="T49" fmla="*/ 135 h 149"/>
                <a:gd name="T50" fmla="*/ 80 w 206"/>
                <a:gd name="T51" fmla="*/ 130 h 149"/>
                <a:gd name="T52" fmla="*/ 81 w 206"/>
                <a:gd name="T53" fmla="*/ 130 h 149"/>
                <a:gd name="T54" fmla="*/ 99 w 206"/>
                <a:gd name="T55" fmla="*/ 110 h 149"/>
                <a:gd name="T56" fmla="*/ 106 w 206"/>
                <a:gd name="T57" fmla="*/ 107 h 149"/>
                <a:gd name="T58" fmla="*/ 119 w 206"/>
                <a:gd name="T59" fmla="*/ 116 h 149"/>
                <a:gd name="T60" fmla="*/ 130 w 206"/>
                <a:gd name="T61" fmla="*/ 121 h 149"/>
                <a:gd name="T62" fmla="*/ 158 w 206"/>
                <a:gd name="T63" fmla="*/ 147 h 149"/>
                <a:gd name="T64" fmla="*/ 170 w 206"/>
                <a:gd name="T65" fmla="*/ 130 h 149"/>
                <a:gd name="T66" fmla="*/ 187 w 206"/>
                <a:gd name="T67" fmla="*/ 117 h 149"/>
                <a:gd name="T68" fmla="*/ 199 w 206"/>
                <a:gd name="T69" fmla="*/ 119 h 149"/>
                <a:gd name="T70" fmla="*/ 202 w 206"/>
                <a:gd name="T71" fmla="*/ 104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06" h="149">
                  <a:moveTo>
                    <a:pt x="202" y="104"/>
                  </a:moveTo>
                  <a:cubicBezTo>
                    <a:pt x="200" y="104"/>
                    <a:pt x="200" y="104"/>
                    <a:pt x="200" y="104"/>
                  </a:cubicBezTo>
                  <a:cubicBezTo>
                    <a:pt x="180" y="116"/>
                    <a:pt x="188" y="88"/>
                    <a:pt x="188" y="88"/>
                  </a:cubicBezTo>
                  <a:cubicBezTo>
                    <a:pt x="188" y="88"/>
                    <a:pt x="188" y="88"/>
                    <a:pt x="188" y="88"/>
                  </a:cubicBezTo>
                  <a:cubicBezTo>
                    <a:pt x="181" y="87"/>
                    <a:pt x="175" y="70"/>
                    <a:pt x="175" y="70"/>
                  </a:cubicBezTo>
                  <a:cubicBezTo>
                    <a:pt x="175" y="70"/>
                    <a:pt x="168" y="59"/>
                    <a:pt x="172" y="44"/>
                  </a:cubicBezTo>
                  <a:cubicBezTo>
                    <a:pt x="176" y="30"/>
                    <a:pt x="169" y="33"/>
                    <a:pt x="169" y="33"/>
                  </a:cubicBezTo>
                  <a:cubicBezTo>
                    <a:pt x="163" y="40"/>
                    <a:pt x="141" y="38"/>
                    <a:pt x="141" y="38"/>
                  </a:cubicBezTo>
                  <a:cubicBezTo>
                    <a:pt x="141" y="38"/>
                    <a:pt x="122" y="27"/>
                    <a:pt x="117" y="27"/>
                  </a:cubicBezTo>
                  <a:cubicBezTo>
                    <a:pt x="111" y="27"/>
                    <a:pt x="97" y="27"/>
                    <a:pt x="87" y="25"/>
                  </a:cubicBezTo>
                  <a:cubicBezTo>
                    <a:pt x="76" y="22"/>
                    <a:pt x="66" y="19"/>
                    <a:pt x="66" y="10"/>
                  </a:cubicBezTo>
                  <a:cubicBezTo>
                    <a:pt x="66" y="0"/>
                    <a:pt x="60" y="2"/>
                    <a:pt x="60" y="2"/>
                  </a:cubicBezTo>
                  <a:cubicBezTo>
                    <a:pt x="53" y="8"/>
                    <a:pt x="47" y="1"/>
                    <a:pt x="47" y="1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46" y="13"/>
                    <a:pt x="47" y="27"/>
                    <a:pt x="52" y="43"/>
                  </a:cubicBezTo>
                  <a:cubicBezTo>
                    <a:pt x="52" y="46"/>
                    <a:pt x="52" y="46"/>
                    <a:pt x="52" y="46"/>
                  </a:cubicBezTo>
                  <a:cubicBezTo>
                    <a:pt x="31" y="76"/>
                    <a:pt x="31" y="76"/>
                    <a:pt x="31" y="76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1" y="104"/>
                    <a:pt x="1" y="104"/>
                    <a:pt x="1" y="104"/>
                  </a:cubicBezTo>
                  <a:cubicBezTo>
                    <a:pt x="1" y="104"/>
                    <a:pt x="11" y="119"/>
                    <a:pt x="24" y="116"/>
                  </a:cubicBezTo>
                  <a:cubicBezTo>
                    <a:pt x="24" y="116"/>
                    <a:pt x="33" y="115"/>
                    <a:pt x="25" y="123"/>
                  </a:cubicBezTo>
                  <a:cubicBezTo>
                    <a:pt x="17" y="131"/>
                    <a:pt x="24" y="133"/>
                    <a:pt x="35" y="130"/>
                  </a:cubicBezTo>
                  <a:cubicBezTo>
                    <a:pt x="35" y="130"/>
                    <a:pt x="39" y="130"/>
                    <a:pt x="42" y="137"/>
                  </a:cubicBezTo>
                  <a:cubicBezTo>
                    <a:pt x="45" y="144"/>
                    <a:pt x="46" y="142"/>
                    <a:pt x="53" y="135"/>
                  </a:cubicBezTo>
                  <a:cubicBezTo>
                    <a:pt x="60" y="129"/>
                    <a:pt x="75" y="128"/>
                    <a:pt x="80" y="130"/>
                  </a:cubicBezTo>
                  <a:cubicBezTo>
                    <a:pt x="81" y="130"/>
                    <a:pt x="81" y="130"/>
                    <a:pt x="81" y="130"/>
                  </a:cubicBezTo>
                  <a:cubicBezTo>
                    <a:pt x="81" y="130"/>
                    <a:pt x="95" y="113"/>
                    <a:pt x="99" y="110"/>
                  </a:cubicBezTo>
                  <a:cubicBezTo>
                    <a:pt x="102" y="106"/>
                    <a:pt x="106" y="107"/>
                    <a:pt x="106" y="107"/>
                  </a:cubicBezTo>
                  <a:cubicBezTo>
                    <a:pt x="103" y="119"/>
                    <a:pt x="108" y="123"/>
                    <a:pt x="119" y="116"/>
                  </a:cubicBezTo>
                  <a:cubicBezTo>
                    <a:pt x="130" y="109"/>
                    <a:pt x="130" y="121"/>
                    <a:pt x="130" y="121"/>
                  </a:cubicBezTo>
                  <a:cubicBezTo>
                    <a:pt x="133" y="149"/>
                    <a:pt x="158" y="147"/>
                    <a:pt x="158" y="147"/>
                  </a:cubicBezTo>
                  <a:cubicBezTo>
                    <a:pt x="163" y="143"/>
                    <a:pt x="168" y="138"/>
                    <a:pt x="170" y="130"/>
                  </a:cubicBezTo>
                  <a:cubicBezTo>
                    <a:pt x="187" y="117"/>
                    <a:pt x="187" y="117"/>
                    <a:pt x="187" y="117"/>
                  </a:cubicBezTo>
                  <a:cubicBezTo>
                    <a:pt x="187" y="117"/>
                    <a:pt x="191" y="115"/>
                    <a:pt x="199" y="119"/>
                  </a:cubicBezTo>
                  <a:cubicBezTo>
                    <a:pt x="206" y="121"/>
                    <a:pt x="202" y="107"/>
                    <a:pt x="202" y="104"/>
                  </a:cubicBez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72" name="Rectangle 71">
              <a:hlinkClick r:id="" action="ppaction://macro?name=Slide2.yunfu"/>
            </p:cNvPr>
            <p:cNvSpPr>
              <a:spLocks noChangeArrowheads="1"/>
            </p:cNvSpPr>
            <p:nvPr/>
          </p:nvSpPr>
          <p:spPr bwMode="auto">
            <a:xfrm>
              <a:off x="1238382" y="3961600"/>
              <a:ext cx="162089" cy="104830"/>
            </a:xfrm>
            <a:prstGeom prst="rect">
              <a:avLst/>
            </a:prstGeom>
            <a:noFill/>
            <a:ln w="9252" algn="ctr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buClrTx/>
                <a:buSzTx/>
                <a:buFontTx/>
                <a:buNone/>
              </a:pPr>
              <a:r>
                <a:rPr lang="zh-CN" altLang="en-US" sz="400" b="1">
                  <a:solidFill>
                    <a:schemeClr val="bg1">
                      <a:lumMod val="9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云浮</a:t>
              </a:r>
            </a:p>
          </p:txBody>
        </p:sp>
        <p:sp>
          <p:nvSpPr>
            <p:cNvPr id="173" name="Rectangle 73">
              <a:hlinkClick r:id="" action="ppaction://macro?name=Slide2.yangjiang"/>
            </p:cNvPr>
            <p:cNvSpPr>
              <a:spLocks noChangeArrowheads="1"/>
            </p:cNvSpPr>
            <p:nvPr/>
          </p:nvSpPr>
          <p:spPr bwMode="auto">
            <a:xfrm>
              <a:off x="1235207" y="4461666"/>
              <a:ext cx="162089" cy="104830"/>
            </a:xfrm>
            <a:prstGeom prst="rect">
              <a:avLst/>
            </a:prstGeom>
            <a:noFill/>
            <a:ln w="9252" algn="ctr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buClrTx/>
                <a:buSzTx/>
                <a:buFontTx/>
                <a:buNone/>
              </a:pPr>
              <a:r>
                <a:rPr lang="zh-CN" altLang="en-US" sz="400" b="1">
                  <a:solidFill>
                    <a:schemeClr val="bg1">
                      <a:lumMod val="9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阳江</a:t>
              </a:r>
            </a:p>
          </p:txBody>
        </p:sp>
        <p:sp>
          <p:nvSpPr>
            <p:cNvPr id="174" name="jiangmen">
              <a:hlinkClick r:id="" action="ppaction://macro?name=Slide2.jiangmen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1474788" y="4084632"/>
              <a:ext cx="679450" cy="666749"/>
            </a:xfrm>
            <a:custGeom>
              <a:avLst/>
              <a:gdLst>
                <a:gd name="T0" fmla="*/ 179 w 196"/>
                <a:gd name="T1" fmla="*/ 28 h 183"/>
                <a:gd name="T2" fmla="*/ 161 w 196"/>
                <a:gd name="T3" fmla="*/ 5 h 183"/>
                <a:gd name="T4" fmla="*/ 131 w 196"/>
                <a:gd name="T5" fmla="*/ 4 h 183"/>
                <a:gd name="T6" fmla="*/ 120 w 196"/>
                <a:gd name="T7" fmla="*/ 11 h 183"/>
                <a:gd name="T8" fmla="*/ 100 w 196"/>
                <a:gd name="T9" fmla="*/ 22 h 183"/>
                <a:gd name="T10" fmla="*/ 89 w 196"/>
                <a:gd name="T11" fmla="*/ 27 h 183"/>
                <a:gd name="T12" fmla="*/ 77 w 196"/>
                <a:gd name="T13" fmla="*/ 26 h 183"/>
                <a:gd name="T14" fmla="*/ 75 w 196"/>
                <a:gd name="T15" fmla="*/ 42 h 183"/>
                <a:gd name="T16" fmla="*/ 63 w 196"/>
                <a:gd name="T17" fmla="*/ 40 h 183"/>
                <a:gd name="T18" fmla="*/ 45 w 196"/>
                <a:gd name="T19" fmla="*/ 53 h 183"/>
                <a:gd name="T20" fmla="*/ 22 w 196"/>
                <a:gd name="T21" fmla="*/ 77 h 183"/>
                <a:gd name="T22" fmla="*/ 17 w 196"/>
                <a:gd name="T23" fmla="*/ 80 h 183"/>
                <a:gd name="T24" fmla="*/ 16 w 196"/>
                <a:gd name="T25" fmla="*/ 85 h 183"/>
                <a:gd name="T26" fmla="*/ 10 w 196"/>
                <a:gd name="T27" fmla="*/ 90 h 183"/>
                <a:gd name="T28" fmla="*/ 8 w 196"/>
                <a:gd name="T29" fmla="*/ 112 h 183"/>
                <a:gd name="T30" fmla="*/ 12 w 196"/>
                <a:gd name="T31" fmla="*/ 115 h 183"/>
                <a:gd name="T32" fmla="*/ 26 w 196"/>
                <a:gd name="T33" fmla="*/ 120 h 183"/>
                <a:gd name="T34" fmla="*/ 53 w 196"/>
                <a:gd name="T35" fmla="*/ 143 h 183"/>
                <a:gd name="T36" fmla="*/ 57 w 196"/>
                <a:gd name="T37" fmla="*/ 159 h 183"/>
                <a:gd name="T38" fmla="*/ 52 w 196"/>
                <a:gd name="T39" fmla="*/ 182 h 183"/>
                <a:gd name="T40" fmla="*/ 57 w 196"/>
                <a:gd name="T41" fmla="*/ 183 h 183"/>
                <a:gd name="T42" fmla="*/ 67 w 196"/>
                <a:gd name="T43" fmla="*/ 179 h 183"/>
                <a:gd name="T44" fmla="*/ 65 w 196"/>
                <a:gd name="T45" fmla="*/ 143 h 183"/>
                <a:gd name="T46" fmla="*/ 65 w 196"/>
                <a:gd name="T47" fmla="*/ 133 h 183"/>
                <a:gd name="T48" fmla="*/ 68 w 196"/>
                <a:gd name="T49" fmla="*/ 131 h 183"/>
                <a:gd name="T50" fmla="*/ 70 w 196"/>
                <a:gd name="T51" fmla="*/ 134 h 183"/>
                <a:gd name="T52" fmla="*/ 70 w 196"/>
                <a:gd name="T53" fmla="*/ 144 h 183"/>
                <a:gd name="T54" fmla="*/ 72 w 196"/>
                <a:gd name="T55" fmla="*/ 146 h 183"/>
                <a:gd name="T56" fmla="*/ 83 w 196"/>
                <a:gd name="T57" fmla="*/ 142 h 183"/>
                <a:gd name="T58" fmla="*/ 83 w 196"/>
                <a:gd name="T59" fmla="*/ 146 h 183"/>
                <a:gd name="T60" fmla="*/ 72 w 196"/>
                <a:gd name="T61" fmla="*/ 154 h 183"/>
                <a:gd name="T62" fmla="*/ 75 w 196"/>
                <a:gd name="T63" fmla="*/ 163 h 183"/>
                <a:gd name="T64" fmla="*/ 92 w 196"/>
                <a:gd name="T65" fmla="*/ 174 h 183"/>
                <a:gd name="T66" fmla="*/ 104 w 196"/>
                <a:gd name="T67" fmla="*/ 171 h 183"/>
                <a:gd name="T68" fmla="*/ 109 w 196"/>
                <a:gd name="T69" fmla="*/ 161 h 183"/>
                <a:gd name="T70" fmla="*/ 115 w 196"/>
                <a:gd name="T71" fmla="*/ 159 h 183"/>
                <a:gd name="T72" fmla="*/ 122 w 196"/>
                <a:gd name="T73" fmla="*/ 146 h 183"/>
                <a:gd name="T74" fmla="*/ 137 w 196"/>
                <a:gd name="T75" fmla="*/ 145 h 183"/>
                <a:gd name="T76" fmla="*/ 142 w 196"/>
                <a:gd name="T77" fmla="*/ 159 h 183"/>
                <a:gd name="T78" fmla="*/ 154 w 196"/>
                <a:gd name="T79" fmla="*/ 157 h 183"/>
                <a:gd name="T80" fmla="*/ 162 w 196"/>
                <a:gd name="T81" fmla="*/ 148 h 183"/>
                <a:gd name="T82" fmla="*/ 165 w 196"/>
                <a:gd name="T83" fmla="*/ 113 h 183"/>
                <a:gd name="T84" fmla="*/ 168 w 196"/>
                <a:gd name="T85" fmla="*/ 98 h 183"/>
                <a:gd name="T86" fmla="*/ 168 w 196"/>
                <a:gd name="T87" fmla="*/ 88 h 183"/>
                <a:gd name="T88" fmla="*/ 166 w 196"/>
                <a:gd name="T89" fmla="*/ 73 h 183"/>
                <a:gd name="T90" fmla="*/ 167 w 196"/>
                <a:gd name="T91" fmla="*/ 70 h 183"/>
                <a:gd name="T92" fmla="*/ 170 w 196"/>
                <a:gd name="T93" fmla="*/ 68 h 183"/>
                <a:gd name="T94" fmla="*/ 172 w 196"/>
                <a:gd name="T95" fmla="*/ 83 h 183"/>
                <a:gd name="T96" fmla="*/ 175 w 196"/>
                <a:gd name="T97" fmla="*/ 98 h 183"/>
                <a:gd name="T98" fmla="*/ 175 w 196"/>
                <a:gd name="T99" fmla="*/ 98 h 183"/>
                <a:gd name="T100" fmla="*/ 186 w 196"/>
                <a:gd name="T101" fmla="*/ 77 h 183"/>
                <a:gd name="T102" fmla="*/ 194 w 196"/>
                <a:gd name="T103" fmla="*/ 72 h 183"/>
                <a:gd name="T104" fmla="*/ 187 w 196"/>
                <a:gd name="T105" fmla="*/ 49 h 183"/>
                <a:gd name="T106" fmla="*/ 179 w 196"/>
                <a:gd name="T107" fmla="*/ 28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96" h="183">
                  <a:moveTo>
                    <a:pt x="179" y="28"/>
                  </a:moveTo>
                  <a:cubicBezTo>
                    <a:pt x="161" y="5"/>
                    <a:pt x="161" y="5"/>
                    <a:pt x="161" y="5"/>
                  </a:cubicBezTo>
                  <a:cubicBezTo>
                    <a:pt x="161" y="5"/>
                    <a:pt x="135" y="0"/>
                    <a:pt x="131" y="4"/>
                  </a:cubicBezTo>
                  <a:cubicBezTo>
                    <a:pt x="126" y="8"/>
                    <a:pt x="120" y="11"/>
                    <a:pt x="120" y="11"/>
                  </a:cubicBezTo>
                  <a:cubicBezTo>
                    <a:pt x="102" y="10"/>
                    <a:pt x="100" y="22"/>
                    <a:pt x="100" y="22"/>
                  </a:cubicBezTo>
                  <a:cubicBezTo>
                    <a:pt x="94" y="44"/>
                    <a:pt x="89" y="27"/>
                    <a:pt x="89" y="27"/>
                  </a:cubicBezTo>
                  <a:cubicBezTo>
                    <a:pt x="84" y="16"/>
                    <a:pt x="77" y="26"/>
                    <a:pt x="77" y="26"/>
                  </a:cubicBezTo>
                  <a:cubicBezTo>
                    <a:pt x="77" y="26"/>
                    <a:pt x="81" y="44"/>
                    <a:pt x="75" y="42"/>
                  </a:cubicBezTo>
                  <a:cubicBezTo>
                    <a:pt x="67" y="39"/>
                    <a:pt x="63" y="40"/>
                    <a:pt x="63" y="40"/>
                  </a:cubicBezTo>
                  <a:cubicBezTo>
                    <a:pt x="45" y="53"/>
                    <a:pt x="45" y="53"/>
                    <a:pt x="45" y="53"/>
                  </a:cubicBezTo>
                  <a:cubicBezTo>
                    <a:pt x="42" y="69"/>
                    <a:pt x="22" y="77"/>
                    <a:pt x="22" y="77"/>
                  </a:cubicBezTo>
                  <a:cubicBezTo>
                    <a:pt x="17" y="80"/>
                    <a:pt x="17" y="80"/>
                    <a:pt x="17" y="80"/>
                  </a:cubicBezTo>
                  <a:cubicBezTo>
                    <a:pt x="16" y="85"/>
                    <a:pt x="16" y="85"/>
                    <a:pt x="16" y="85"/>
                  </a:cubicBezTo>
                  <a:cubicBezTo>
                    <a:pt x="10" y="90"/>
                    <a:pt x="10" y="90"/>
                    <a:pt x="10" y="90"/>
                  </a:cubicBezTo>
                  <a:cubicBezTo>
                    <a:pt x="0" y="94"/>
                    <a:pt x="8" y="112"/>
                    <a:pt x="8" y="112"/>
                  </a:cubicBezTo>
                  <a:cubicBezTo>
                    <a:pt x="8" y="112"/>
                    <a:pt x="10" y="115"/>
                    <a:pt x="12" y="115"/>
                  </a:cubicBezTo>
                  <a:cubicBezTo>
                    <a:pt x="14" y="115"/>
                    <a:pt x="26" y="120"/>
                    <a:pt x="26" y="120"/>
                  </a:cubicBezTo>
                  <a:cubicBezTo>
                    <a:pt x="26" y="120"/>
                    <a:pt x="46" y="139"/>
                    <a:pt x="53" y="143"/>
                  </a:cubicBezTo>
                  <a:cubicBezTo>
                    <a:pt x="59" y="147"/>
                    <a:pt x="58" y="154"/>
                    <a:pt x="57" y="159"/>
                  </a:cubicBezTo>
                  <a:cubicBezTo>
                    <a:pt x="55" y="165"/>
                    <a:pt x="52" y="179"/>
                    <a:pt x="52" y="182"/>
                  </a:cubicBezTo>
                  <a:cubicBezTo>
                    <a:pt x="57" y="183"/>
                    <a:pt x="57" y="183"/>
                    <a:pt x="57" y="183"/>
                  </a:cubicBezTo>
                  <a:cubicBezTo>
                    <a:pt x="67" y="179"/>
                    <a:pt x="67" y="179"/>
                    <a:pt x="67" y="179"/>
                  </a:cubicBezTo>
                  <a:cubicBezTo>
                    <a:pt x="65" y="143"/>
                    <a:pt x="65" y="143"/>
                    <a:pt x="65" y="14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8" y="131"/>
                    <a:pt x="68" y="131"/>
                    <a:pt x="68" y="131"/>
                  </a:cubicBezTo>
                  <a:cubicBezTo>
                    <a:pt x="70" y="134"/>
                    <a:pt x="70" y="134"/>
                    <a:pt x="70" y="134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83" y="142"/>
                    <a:pt x="83" y="142"/>
                    <a:pt x="83" y="142"/>
                  </a:cubicBezTo>
                  <a:cubicBezTo>
                    <a:pt x="83" y="146"/>
                    <a:pt x="83" y="146"/>
                    <a:pt x="83" y="146"/>
                  </a:cubicBezTo>
                  <a:cubicBezTo>
                    <a:pt x="72" y="154"/>
                    <a:pt x="72" y="154"/>
                    <a:pt x="72" y="154"/>
                  </a:cubicBezTo>
                  <a:cubicBezTo>
                    <a:pt x="75" y="163"/>
                    <a:pt x="75" y="163"/>
                    <a:pt x="75" y="163"/>
                  </a:cubicBezTo>
                  <a:cubicBezTo>
                    <a:pt x="75" y="163"/>
                    <a:pt x="89" y="171"/>
                    <a:pt x="92" y="174"/>
                  </a:cubicBezTo>
                  <a:cubicBezTo>
                    <a:pt x="95" y="177"/>
                    <a:pt x="104" y="171"/>
                    <a:pt x="104" y="171"/>
                  </a:cubicBezTo>
                  <a:cubicBezTo>
                    <a:pt x="109" y="161"/>
                    <a:pt x="109" y="161"/>
                    <a:pt x="109" y="161"/>
                  </a:cubicBezTo>
                  <a:cubicBezTo>
                    <a:pt x="115" y="159"/>
                    <a:pt x="115" y="159"/>
                    <a:pt x="115" y="159"/>
                  </a:cubicBezTo>
                  <a:cubicBezTo>
                    <a:pt x="122" y="146"/>
                    <a:pt x="122" y="146"/>
                    <a:pt x="122" y="146"/>
                  </a:cubicBezTo>
                  <a:cubicBezTo>
                    <a:pt x="137" y="145"/>
                    <a:pt x="137" y="145"/>
                    <a:pt x="137" y="145"/>
                  </a:cubicBezTo>
                  <a:cubicBezTo>
                    <a:pt x="137" y="145"/>
                    <a:pt x="142" y="150"/>
                    <a:pt x="142" y="159"/>
                  </a:cubicBezTo>
                  <a:cubicBezTo>
                    <a:pt x="142" y="159"/>
                    <a:pt x="147" y="163"/>
                    <a:pt x="154" y="157"/>
                  </a:cubicBezTo>
                  <a:cubicBezTo>
                    <a:pt x="154" y="157"/>
                    <a:pt x="159" y="148"/>
                    <a:pt x="162" y="148"/>
                  </a:cubicBezTo>
                  <a:cubicBezTo>
                    <a:pt x="162" y="148"/>
                    <a:pt x="161" y="120"/>
                    <a:pt x="165" y="113"/>
                  </a:cubicBezTo>
                  <a:cubicBezTo>
                    <a:pt x="165" y="113"/>
                    <a:pt x="174" y="108"/>
                    <a:pt x="168" y="98"/>
                  </a:cubicBezTo>
                  <a:cubicBezTo>
                    <a:pt x="168" y="88"/>
                    <a:pt x="168" y="88"/>
                    <a:pt x="168" y="88"/>
                  </a:cubicBezTo>
                  <a:cubicBezTo>
                    <a:pt x="166" y="73"/>
                    <a:pt x="166" y="73"/>
                    <a:pt x="166" y="73"/>
                  </a:cubicBezTo>
                  <a:cubicBezTo>
                    <a:pt x="167" y="70"/>
                    <a:pt x="167" y="70"/>
                    <a:pt x="167" y="70"/>
                  </a:cubicBezTo>
                  <a:cubicBezTo>
                    <a:pt x="170" y="68"/>
                    <a:pt x="170" y="68"/>
                    <a:pt x="170" y="68"/>
                  </a:cubicBezTo>
                  <a:cubicBezTo>
                    <a:pt x="172" y="83"/>
                    <a:pt x="172" y="83"/>
                    <a:pt x="172" y="83"/>
                  </a:cubicBezTo>
                  <a:cubicBezTo>
                    <a:pt x="172" y="83"/>
                    <a:pt x="172" y="94"/>
                    <a:pt x="175" y="98"/>
                  </a:cubicBezTo>
                  <a:cubicBezTo>
                    <a:pt x="175" y="98"/>
                    <a:pt x="175" y="98"/>
                    <a:pt x="175" y="98"/>
                  </a:cubicBezTo>
                  <a:cubicBezTo>
                    <a:pt x="183" y="93"/>
                    <a:pt x="184" y="80"/>
                    <a:pt x="186" y="77"/>
                  </a:cubicBezTo>
                  <a:cubicBezTo>
                    <a:pt x="187" y="75"/>
                    <a:pt x="194" y="72"/>
                    <a:pt x="194" y="72"/>
                  </a:cubicBezTo>
                  <a:cubicBezTo>
                    <a:pt x="196" y="64"/>
                    <a:pt x="187" y="49"/>
                    <a:pt x="187" y="49"/>
                  </a:cubicBezTo>
                  <a:lnTo>
                    <a:pt x="179" y="28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75" name="Rectangle 76">
              <a:hlinkClick r:id="" action="ppaction://macro?name=Slide2.jiangmen"/>
            </p:cNvPr>
            <p:cNvSpPr>
              <a:spLocks noChangeArrowheads="1"/>
            </p:cNvSpPr>
            <p:nvPr/>
          </p:nvSpPr>
          <p:spPr bwMode="auto">
            <a:xfrm>
              <a:off x="1665421" y="4333077"/>
              <a:ext cx="162089" cy="104830"/>
            </a:xfrm>
            <a:prstGeom prst="rect">
              <a:avLst/>
            </a:prstGeom>
            <a:noFill/>
            <a:ln w="9252" algn="ctr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buClrTx/>
                <a:buSzTx/>
                <a:buFontTx/>
                <a:buNone/>
              </a:pPr>
              <a:r>
                <a:rPr lang="zh-CN" altLang="en-US" sz="400" b="1">
                  <a:solidFill>
                    <a:schemeClr val="bg1">
                      <a:lumMod val="9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江门</a:t>
              </a:r>
            </a:p>
          </p:txBody>
        </p:sp>
        <p:sp>
          <p:nvSpPr>
            <p:cNvPr id="176" name="huizhou">
              <a:hlinkClick r:id="" action="ppaction://macro?name=Slide2.huizhou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2417762" y="3448046"/>
              <a:ext cx="846137" cy="811212"/>
            </a:xfrm>
            <a:custGeom>
              <a:avLst/>
              <a:gdLst>
                <a:gd name="T0" fmla="*/ 243 w 243"/>
                <a:gd name="T1" fmla="*/ 100 h 224"/>
                <a:gd name="T2" fmla="*/ 226 w 243"/>
                <a:gd name="T3" fmla="*/ 91 h 224"/>
                <a:gd name="T4" fmla="*/ 222 w 243"/>
                <a:gd name="T5" fmla="*/ 85 h 224"/>
                <a:gd name="T6" fmla="*/ 219 w 243"/>
                <a:gd name="T7" fmla="*/ 85 h 224"/>
                <a:gd name="T8" fmla="*/ 215 w 243"/>
                <a:gd name="T9" fmla="*/ 86 h 224"/>
                <a:gd name="T10" fmla="*/ 209 w 243"/>
                <a:gd name="T11" fmla="*/ 87 h 224"/>
                <a:gd name="T12" fmla="*/ 187 w 243"/>
                <a:gd name="T13" fmla="*/ 90 h 224"/>
                <a:gd name="T14" fmla="*/ 168 w 243"/>
                <a:gd name="T15" fmla="*/ 92 h 224"/>
                <a:gd name="T16" fmla="*/ 168 w 243"/>
                <a:gd name="T17" fmla="*/ 101 h 224"/>
                <a:gd name="T18" fmla="*/ 165 w 243"/>
                <a:gd name="T19" fmla="*/ 105 h 224"/>
                <a:gd name="T20" fmla="*/ 162 w 243"/>
                <a:gd name="T21" fmla="*/ 110 h 224"/>
                <a:gd name="T22" fmla="*/ 152 w 243"/>
                <a:gd name="T23" fmla="*/ 113 h 224"/>
                <a:gd name="T24" fmla="*/ 148 w 243"/>
                <a:gd name="T25" fmla="*/ 101 h 224"/>
                <a:gd name="T26" fmla="*/ 133 w 243"/>
                <a:gd name="T27" fmla="*/ 83 h 224"/>
                <a:gd name="T28" fmla="*/ 129 w 243"/>
                <a:gd name="T29" fmla="*/ 75 h 224"/>
                <a:gd name="T30" fmla="*/ 121 w 243"/>
                <a:gd name="T31" fmla="*/ 58 h 224"/>
                <a:gd name="T32" fmla="*/ 117 w 243"/>
                <a:gd name="T33" fmla="*/ 54 h 224"/>
                <a:gd name="T34" fmla="*/ 100 w 243"/>
                <a:gd name="T35" fmla="*/ 39 h 224"/>
                <a:gd name="T36" fmla="*/ 84 w 243"/>
                <a:gd name="T37" fmla="*/ 10 h 224"/>
                <a:gd name="T38" fmla="*/ 84 w 243"/>
                <a:gd name="T39" fmla="*/ 10 h 224"/>
                <a:gd name="T40" fmla="*/ 69 w 243"/>
                <a:gd name="T41" fmla="*/ 2 h 224"/>
                <a:gd name="T42" fmla="*/ 40 w 243"/>
                <a:gd name="T43" fmla="*/ 0 h 224"/>
                <a:gd name="T44" fmla="*/ 39 w 243"/>
                <a:gd name="T45" fmla="*/ 20 h 224"/>
                <a:gd name="T46" fmla="*/ 16 w 243"/>
                <a:gd name="T47" fmla="*/ 37 h 224"/>
                <a:gd name="T48" fmla="*/ 29 w 243"/>
                <a:gd name="T49" fmla="*/ 73 h 224"/>
                <a:gd name="T50" fmla="*/ 16 w 243"/>
                <a:gd name="T51" fmla="*/ 97 h 224"/>
                <a:gd name="T52" fmla="*/ 15 w 243"/>
                <a:gd name="T53" fmla="*/ 123 h 224"/>
                <a:gd name="T54" fmla="*/ 12 w 243"/>
                <a:gd name="T55" fmla="*/ 131 h 224"/>
                <a:gd name="T56" fmla="*/ 31 w 243"/>
                <a:gd name="T57" fmla="*/ 132 h 224"/>
                <a:gd name="T58" fmla="*/ 49 w 243"/>
                <a:gd name="T59" fmla="*/ 149 h 224"/>
                <a:gd name="T60" fmla="*/ 52 w 243"/>
                <a:gd name="T61" fmla="*/ 150 h 224"/>
                <a:gd name="T62" fmla="*/ 62 w 243"/>
                <a:gd name="T63" fmla="*/ 149 h 224"/>
                <a:gd name="T64" fmla="*/ 66 w 243"/>
                <a:gd name="T65" fmla="*/ 160 h 224"/>
                <a:gd name="T66" fmla="*/ 66 w 243"/>
                <a:gd name="T67" fmla="*/ 179 h 224"/>
                <a:gd name="T68" fmla="*/ 66 w 243"/>
                <a:gd name="T69" fmla="*/ 179 h 224"/>
                <a:gd name="T70" fmla="*/ 77 w 243"/>
                <a:gd name="T71" fmla="*/ 178 h 224"/>
                <a:gd name="T72" fmla="*/ 99 w 243"/>
                <a:gd name="T73" fmla="*/ 193 h 224"/>
                <a:gd name="T74" fmla="*/ 116 w 243"/>
                <a:gd name="T75" fmla="*/ 196 h 224"/>
                <a:gd name="T76" fmla="*/ 117 w 243"/>
                <a:gd name="T77" fmla="*/ 197 h 224"/>
                <a:gd name="T78" fmla="*/ 131 w 243"/>
                <a:gd name="T79" fmla="*/ 191 h 224"/>
                <a:gd name="T80" fmla="*/ 142 w 243"/>
                <a:gd name="T81" fmla="*/ 189 h 224"/>
                <a:gd name="T82" fmla="*/ 147 w 243"/>
                <a:gd name="T83" fmla="*/ 183 h 224"/>
                <a:gd name="T84" fmla="*/ 149 w 243"/>
                <a:gd name="T85" fmla="*/ 191 h 224"/>
                <a:gd name="T86" fmla="*/ 146 w 243"/>
                <a:gd name="T87" fmla="*/ 218 h 224"/>
                <a:gd name="T88" fmla="*/ 162 w 243"/>
                <a:gd name="T89" fmla="*/ 217 h 224"/>
                <a:gd name="T90" fmla="*/ 168 w 243"/>
                <a:gd name="T91" fmla="*/ 224 h 224"/>
                <a:gd name="T92" fmla="*/ 171 w 243"/>
                <a:gd name="T93" fmla="*/ 221 h 224"/>
                <a:gd name="T94" fmla="*/ 171 w 243"/>
                <a:gd name="T95" fmla="*/ 214 h 224"/>
                <a:gd name="T96" fmla="*/ 174 w 243"/>
                <a:gd name="T97" fmla="*/ 208 h 224"/>
                <a:gd name="T98" fmla="*/ 168 w 243"/>
                <a:gd name="T99" fmla="*/ 198 h 224"/>
                <a:gd name="T100" fmla="*/ 174 w 243"/>
                <a:gd name="T101" fmla="*/ 190 h 224"/>
                <a:gd name="T102" fmla="*/ 179 w 243"/>
                <a:gd name="T103" fmla="*/ 199 h 224"/>
                <a:gd name="T104" fmla="*/ 187 w 243"/>
                <a:gd name="T105" fmla="*/ 192 h 224"/>
                <a:gd name="T106" fmla="*/ 186 w 243"/>
                <a:gd name="T107" fmla="*/ 191 h 224"/>
                <a:gd name="T108" fmla="*/ 176 w 243"/>
                <a:gd name="T109" fmla="*/ 178 h 224"/>
                <a:gd name="T110" fmla="*/ 179 w 243"/>
                <a:gd name="T111" fmla="*/ 153 h 224"/>
                <a:gd name="T112" fmla="*/ 216 w 243"/>
                <a:gd name="T113" fmla="*/ 134 h 224"/>
                <a:gd name="T114" fmla="*/ 243 w 243"/>
                <a:gd name="T115" fmla="*/ 101 h 224"/>
                <a:gd name="T116" fmla="*/ 243 w 243"/>
                <a:gd name="T117" fmla="*/ 10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43" h="224">
                  <a:moveTo>
                    <a:pt x="243" y="100"/>
                  </a:moveTo>
                  <a:cubicBezTo>
                    <a:pt x="226" y="91"/>
                    <a:pt x="226" y="91"/>
                    <a:pt x="226" y="91"/>
                  </a:cubicBezTo>
                  <a:cubicBezTo>
                    <a:pt x="222" y="85"/>
                    <a:pt x="222" y="85"/>
                    <a:pt x="222" y="85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5" y="86"/>
                    <a:pt x="215" y="86"/>
                    <a:pt x="215" y="86"/>
                  </a:cubicBezTo>
                  <a:cubicBezTo>
                    <a:pt x="209" y="87"/>
                    <a:pt x="209" y="87"/>
                    <a:pt x="209" y="87"/>
                  </a:cubicBezTo>
                  <a:cubicBezTo>
                    <a:pt x="195" y="81"/>
                    <a:pt x="187" y="90"/>
                    <a:pt x="187" y="90"/>
                  </a:cubicBezTo>
                  <a:cubicBezTo>
                    <a:pt x="168" y="92"/>
                    <a:pt x="168" y="92"/>
                    <a:pt x="168" y="92"/>
                  </a:cubicBezTo>
                  <a:cubicBezTo>
                    <a:pt x="168" y="101"/>
                    <a:pt x="168" y="101"/>
                    <a:pt x="168" y="101"/>
                  </a:cubicBezTo>
                  <a:cubicBezTo>
                    <a:pt x="165" y="105"/>
                    <a:pt x="165" y="105"/>
                    <a:pt x="165" y="105"/>
                  </a:cubicBezTo>
                  <a:cubicBezTo>
                    <a:pt x="162" y="110"/>
                    <a:pt x="162" y="110"/>
                    <a:pt x="162" y="110"/>
                  </a:cubicBezTo>
                  <a:cubicBezTo>
                    <a:pt x="161" y="127"/>
                    <a:pt x="152" y="113"/>
                    <a:pt x="152" y="113"/>
                  </a:cubicBezTo>
                  <a:cubicBezTo>
                    <a:pt x="152" y="113"/>
                    <a:pt x="152" y="111"/>
                    <a:pt x="148" y="101"/>
                  </a:cubicBezTo>
                  <a:cubicBezTo>
                    <a:pt x="144" y="91"/>
                    <a:pt x="133" y="83"/>
                    <a:pt x="133" y="83"/>
                  </a:cubicBezTo>
                  <a:cubicBezTo>
                    <a:pt x="116" y="83"/>
                    <a:pt x="129" y="75"/>
                    <a:pt x="129" y="75"/>
                  </a:cubicBezTo>
                  <a:cubicBezTo>
                    <a:pt x="141" y="54"/>
                    <a:pt x="121" y="58"/>
                    <a:pt x="121" y="58"/>
                  </a:cubicBezTo>
                  <a:cubicBezTo>
                    <a:pt x="117" y="54"/>
                    <a:pt x="117" y="54"/>
                    <a:pt x="117" y="54"/>
                  </a:cubicBezTo>
                  <a:cubicBezTo>
                    <a:pt x="112" y="44"/>
                    <a:pt x="118" y="45"/>
                    <a:pt x="100" y="39"/>
                  </a:cubicBezTo>
                  <a:cubicBezTo>
                    <a:pt x="88" y="35"/>
                    <a:pt x="85" y="23"/>
                    <a:pt x="84" y="10"/>
                  </a:cubicBezTo>
                  <a:cubicBezTo>
                    <a:pt x="84" y="10"/>
                    <a:pt x="84" y="10"/>
                    <a:pt x="84" y="10"/>
                  </a:cubicBezTo>
                  <a:cubicBezTo>
                    <a:pt x="84" y="10"/>
                    <a:pt x="76" y="0"/>
                    <a:pt x="69" y="2"/>
                  </a:cubicBezTo>
                  <a:cubicBezTo>
                    <a:pt x="61" y="4"/>
                    <a:pt x="40" y="0"/>
                    <a:pt x="40" y="0"/>
                  </a:cubicBezTo>
                  <a:cubicBezTo>
                    <a:pt x="42" y="5"/>
                    <a:pt x="39" y="20"/>
                    <a:pt x="39" y="20"/>
                  </a:cubicBezTo>
                  <a:cubicBezTo>
                    <a:pt x="39" y="20"/>
                    <a:pt x="33" y="25"/>
                    <a:pt x="16" y="37"/>
                  </a:cubicBezTo>
                  <a:cubicBezTo>
                    <a:pt x="0" y="49"/>
                    <a:pt x="13" y="57"/>
                    <a:pt x="29" y="73"/>
                  </a:cubicBezTo>
                  <a:cubicBezTo>
                    <a:pt x="45" y="88"/>
                    <a:pt x="16" y="97"/>
                    <a:pt x="16" y="97"/>
                  </a:cubicBezTo>
                  <a:cubicBezTo>
                    <a:pt x="16" y="97"/>
                    <a:pt x="17" y="121"/>
                    <a:pt x="15" y="123"/>
                  </a:cubicBezTo>
                  <a:cubicBezTo>
                    <a:pt x="14" y="125"/>
                    <a:pt x="12" y="131"/>
                    <a:pt x="12" y="131"/>
                  </a:cubicBezTo>
                  <a:cubicBezTo>
                    <a:pt x="12" y="131"/>
                    <a:pt x="24" y="133"/>
                    <a:pt x="31" y="132"/>
                  </a:cubicBezTo>
                  <a:cubicBezTo>
                    <a:pt x="43" y="131"/>
                    <a:pt x="49" y="140"/>
                    <a:pt x="49" y="149"/>
                  </a:cubicBezTo>
                  <a:cubicBezTo>
                    <a:pt x="52" y="150"/>
                    <a:pt x="52" y="150"/>
                    <a:pt x="52" y="150"/>
                  </a:cubicBezTo>
                  <a:cubicBezTo>
                    <a:pt x="62" y="149"/>
                    <a:pt x="62" y="149"/>
                    <a:pt x="62" y="149"/>
                  </a:cubicBezTo>
                  <a:cubicBezTo>
                    <a:pt x="62" y="149"/>
                    <a:pt x="64" y="151"/>
                    <a:pt x="66" y="160"/>
                  </a:cubicBezTo>
                  <a:cubicBezTo>
                    <a:pt x="66" y="166"/>
                    <a:pt x="66" y="174"/>
                    <a:pt x="66" y="179"/>
                  </a:cubicBezTo>
                  <a:cubicBezTo>
                    <a:pt x="66" y="179"/>
                    <a:pt x="66" y="179"/>
                    <a:pt x="66" y="179"/>
                  </a:cubicBezTo>
                  <a:cubicBezTo>
                    <a:pt x="66" y="179"/>
                    <a:pt x="69" y="180"/>
                    <a:pt x="77" y="178"/>
                  </a:cubicBezTo>
                  <a:cubicBezTo>
                    <a:pt x="84" y="175"/>
                    <a:pt x="95" y="180"/>
                    <a:pt x="99" y="193"/>
                  </a:cubicBezTo>
                  <a:cubicBezTo>
                    <a:pt x="99" y="193"/>
                    <a:pt x="103" y="198"/>
                    <a:pt x="116" y="196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31" y="191"/>
                    <a:pt x="131" y="191"/>
                    <a:pt x="131" y="191"/>
                  </a:cubicBezTo>
                  <a:cubicBezTo>
                    <a:pt x="142" y="189"/>
                    <a:pt x="142" y="189"/>
                    <a:pt x="142" y="189"/>
                  </a:cubicBezTo>
                  <a:cubicBezTo>
                    <a:pt x="147" y="183"/>
                    <a:pt x="147" y="183"/>
                    <a:pt x="147" y="183"/>
                  </a:cubicBezTo>
                  <a:cubicBezTo>
                    <a:pt x="147" y="183"/>
                    <a:pt x="160" y="185"/>
                    <a:pt x="149" y="191"/>
                  </a:cubicBezTo>
                  <a:cubicBezTo>
                    <a:pt x="149" y="191"/>
                    <a:pt x="139" y="204"/>
                    <a:pt x="146" y="218"/>
                  </a:cubicBezTo>
                  <a:cubicBezTo>
                    <a:pt x="146" y="218"/>
                    <a:pt x="154" y="221"/>
                    <a:pt x="162" y="217"/>
                  </a:cubicBezTo>
                  <a:cubicBezTo>
                    <a:pt x="162" y="217"/>
                    <a:pt x="165" y="223"/>
                    <a:pt x="168" y="224"/>
                  </a:cubicBezTo>
                  <a:cubicBezTo>
                    <a:pt x="169" y="223"/>
                    <a:pt x="170" y="222"/>
                    <a:pt x="171" y="221"/>
                  </a:cubicBezTo>
                  <a:cubicBezTo>
                    <a:pt x="171" y="219"/>
                    <a:pt x="171" y="217"/>
                    <a:pt x="171" y="214"/>
                  </a:cubicBezTo>
                  <a:cubicBezTo>
                    <a:pt x="174" y="208"/>
                    <a:pt x="174" y="208"/>
                    <a:pt x="174" y="208"/>
                  </a:cubicBezTo>
                  <a:cubicBezTo>
                    <a:pt x="174" y="208"/>
                    <a:pt x="187" y="204"/>
                    <a:pt x="168" y="198"/>
                  </a:cubicBezTo>
                  <a:cubicBezTo>
                    <a:pt x="168" y="198"/>
                    <a:pt x="159" y="190"/>
                    <a:pt x="174" y="190"/>
                  </a:cubicBezTo>
                  <a:cubicBezTo>
                    <a:pt x="179" y="199"/>
                    <a:pt x="179" y="199"/>
                    <a:pt x="179" y="199"/>
                  </a:cubicBezTo>
                  <a:cubicBezTo>
                    <a:pt x="179" y="199"/>
                    <a:pt x="184" y="204"/>
                    <a:pt x="187" y="192"/>
                  </a:cubicBezTo>
                  <a:cubicBezTo>
                    <a:pt x="186" y="191"/>
                    <a:pt x="186" y="191"/>
                    <a:pt x="186" y="191"/>
                  </a:cubicBezTo>
                  <a:cubicBezTo>
                    <a:pt x="176" y="178"/>
                    <a:pt x="176" y="178"/>
                    <a:pt x="176" y="178"/>
                  </a:cubicBezTo>
                  <a:cubicBezTo>
                    <a:pt x="160" y="156"/>
                    <a:pt x="179" y="153"/>
                    <a:pt x="179" y="153"/>
                  </a:cubicBezTo>
                  <a:cubicBezTo>
                    <a:pt x="201" y="146"/>
                    <a:pt x="216" y="134"/>
                    <a:pt x="216" y="134"/>
                  </a:cubicBezTo>
                  <a:cubicBezTo>
                    <a:pt x="216" y="134"/>
                    <a:pt x="231" y="117"/>
                    <a:pt x="243" y="101"/>
                  </a:cubicBezTo>
                  <a:lnTo>
                    <a:pt x="243" y="10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77" name="Rectangle 79">
              <a:hlinkClick r:id="" action="ppaction://macro?name=Slide2.huizhou"/>
            </p:cNvPr>
            <p:cNvSpPr>
              <a:spLocks noChangeArrowheads="1"/>
            </p:cNvSpPr>
            <p:nvPr/>
          </p:nvSpPr>
          <p:spPr bwMode="auto">
            <a:xfrm>
              <a:off x="2629033" y="3766341"/>
              <a:ext cx="162089" cy="104830"/>
            </a:xfrm>
            <a:prstGeom prst="rect">
              <a:avLst/>
            </a:prstGeom>
            <a:noFill/>
            <a:ln w="9252" algn="ctr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buClrTx/>
                <a:buSzTx/>
                <a:buFontTx/>
                <a:buNone/>
              </a:pPr>
              <a:r>
                <a:rPr lang="zh-CN" altLang="en-US" sz="400" b="1">
                  <a:solidFill>
                    <a:schemeClr val="bg1">
                      <a:lumMod val="9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惠州</a:t>
              </a:r>
            </a:p>
          </p:txBody>
        </p:sp>
        <p:sp>
          <p:nvSpPr>
            <p:cNvPr id="178" name="shantou">
              <a:hlinkClick r:id="" action="ppaction://macro?name=Slide2.shantou" highlightClick="1"/>
              <a:hlinkHover r:id="" action="ppaction://noaction" highlightClick="1"/>
            </p:cNvPr>
            <p:cNvSpPr>
              <a:spLocks noEditPoints="1"/>
            </p:cNvSpPr>
            <p:nvPr/>
          </p:nvSpPr>
          <p:spPr bwMode="auto">
            <a:xfrm>
              <a:off x="3713162" y="3581395"/>
              <a:ext cx="317500" cy="325437"/>
            </a:xfrm>
            <a:custGeom>
              <a:avLst/>
              <a:gdLst>
                <a:gd name="T0" fmla="*/ 89 w 92"/>
                <a:gd name="T1" fmla="*/ 31 h 89"/>
                <a:gd name="T2" fmla="*/ 90 w 92"/>
                <a:gd name="T3" fmla="*/ 27 h 89"/>
                <a:gd name="T4" fmla="*/ 91 w 92"/>
                <a:gd name="T5" fmla="*/ 26 h 89"/>
                <a:gd name="T6" fmla="*/ 92 w 92"/>
                <a:gd name="T7" fmla="*/ 7 h 89"/>
                <a:gd name="T8" fmla="*/ 82 w 92"/>
                <a:gd name="T9" fmla="*/ 0 h 89"/>
                <a:gd name="T10" fmla="*/ 61 w 92"/>
                <a:gd name="T11" fmla="*/ 15 h 89"/>
                <a:gd name="T12" fmla="*/ 59 w 92"/>
                <a:gd name="T13" fmla="*/ 20 h 89"/>
                <a:gd name="T14" fmla="*/ 41 w 92"/>
                <a:gd name="T15" fmla="*/ 38 h 89"/>
                <a:gd name="T16" fmla="*/ 28 w 92"/>
                <a:gd name="T17" fmla="*/ 27 h 89"/>
                <a:gd name="T18" fmla="*/ 1 w 92"/>
                <a:gd name="T19" fmla="*/ 34 h 89"/>
                <a:gd name="T20" fmla="*/ 1 w 92"/>
                <a:gd name="T21" fmla="*/ 43 h 89"/>
                <a:gd name="T22" fmla="*/ 0 w 92"/>
                <a:gd name="T23" fmla="*/ 59 h 89"/>
                <a:gd name="T24" fmla="*/ 0 w 92"/>
                <a:gd name="T25" fmla="*/ 74 h 89"/>
                <a:gd name="T26" fmla="*/ 19 w 92"/>
                <a:gd name="T27" fmla="*/ 85 h 89"/>
                <a:gd name="T28" fmla="*/ 41 w 92"/>
                <a:gd name="T29" fmla="*/ 76 h 89"/>
                <a:gd name="T30" fmla="*/ 40 w 92"/>
                <a:gd name="T31" fmla="*/ 73 h 89"/>
                <a:gd name="T32" fmla="*/ 48 w 92"/>
                <a:gd name="T33" fmla="*/ 68 h 89"/>
                <a:gd name="T34" fmla="*/ 50 w 92"/>
                <a:gd name="T35" fmla="*/ 77 h 89"/>
                <a:gd name="T36" fmla="*/ 57 w 92"/>
                <a:gd name="T37" fmla="*/ 75 h 89"/>
                <a:gd name="T38" fmla="*/ 67 w 92"/>
                <a:gd name="T39" fmla="*/ 63 h 89"/>
                <a:gd name="T40" fmla="*/ 67 w 92"/>
                <a:gd name="T41" fmla="*/ 59 h 89"/>
                <a:gd name="T42" fmla="*/ 64 w 92"/>
                <a:gd name="T43" fmla="*/ 56 h 89"/>
                <a:gd name="T44" fmla="*/ 61 w 92"/>
                <a:gd name="T45" fmla="*/ 52 h 89"/>
                <a:gd name="T46" fmla="*/ 58 w 92"/>
                <a:gd name="T47" fmla="*/ 50 h 89"/>
                <a:gd name="T48" fmla="*/ 73 w 92"/>
                <a:gd name="T49" fmla="*/ 50 h 89"/>
                <a:gd name="T50" fmla="*/ 76 w 92"/>
                <a:gd name="T51" fmla="*/ 45 h 89"/>
                <a:gd name="T52" fmla="*/ 85 w 92"/>
                <a:gd name="T53" fmla="*/ 34 h 89"/>
                <a:gd name="T54" fmla="*/ 89 w 92"/>
                <a:gd name="T55" fmla="*/ 31 h 89"/>
                <a:gd name="T56" fmla="*/ 55 w 92"/>
                <a:gd name="T57" fmla="*/ 48 h 89"/>
                <a:gd name="T58" fmla="*/ 44 w 92"/>
                <a:gd name="T59" fmla="*/ 46 h 89"/>
                <a:gd name="T60" fmla="*/ 42 w 92"/>
                <a:gd name="T61" fmla="*/ 44 h 89"/>
                <a:gd name="T62" fmla="*/ 52 w 92"/>
                <a:gd name="T63" fmla="*/ 44 h 89"/>
                <a:gd name="T64" fmla="*/ 55 w 92"/>
                <a:gd name="T65" fmla="*/ 48 h 89"/>
                <a:gd name="T66" fmla="*/ 55 w 92"/>
                <a:gd name="T67" fmla="*/ 48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2" h="89">
                  <a:moveTo>
                    <a:pt x="89" y="31"/>
                  </a:moveTo>
                  <a:cubicBezTo>
                    <a:pt x="90" y="27"/>
                    <a:pt x="90" y="27"/>
                    <a:pt x="90" y="27"/>
                  </a:cubicBezTo>
                  <a:cubicBezTo>
                    <a:pt x="90" y="27"/>
                    <a:pt x="90" y="27"/>
                    <a:pt x="91" y="26"/>
                  </a:cubicBezTo>
                  <a:cubicBezTo>
                    <a:pt x="92" y="7"/>
                    <a:pt x="92" y="7"/>
                    <a:pt x="92" y="7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61" y="15"/>
                    <a:pt x="61" y="15"/>
                    <a:pt x="61" y="15"/>
                  </a:cubicBezTo>
                  <a:cubicBezTo>
                    <a:pt x="59" y="20"/>
                    <a:pt x="59" y="20"/>
                    <a:pt x="59" y="20"/>
                  </a:cubicBezTo>
                  <a:cubicBezTo>
                    <a:pt x="61" y="44"/>
                    <a:pt x="41" y="38"/>
                    <a:pt x="41" y="38"/>
                  </a:cubicBezTo>
                  <a:cubicBezTo>
                    <a:pt x="28" y="27"/>
                    <a:pt x="28" y="27"/>
                    <a:pt x="28" y="27"/>
                  </a:cubicBezTo>
                  <a:cubicBezTo>
                    <a:pt x="14" y="22"/>
                    <a:pt x="1" y="34"/>
                    <a:pt x="1" y="34"/>
                  </a:cubicBezTo>
                  <a:cubicBezTo>
                    <a:pt x="1" y="34"/>
                    <a:pt x="1" y="39"/>
                    <a:pt x="1" y="43"/>
                  </a:cubicBezTo>
                  <a:cubicBezTo>
                    <a:pt x="0" y="47"/>
                    <a:pt x="0" y="59"/>
                    <a:pt x="0" y="59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74"/>
                    <a:pt x="4" y="80"/>
                    <a:pt x="19" y="85"/>
                  </a:cubicBezTo>
                  <a:cubicBezTo>
                    <a:pt x="33" y="89"/>
                    <a:pt x="40" y="78"/>
                    <a:pt x="41" y="76"/>
                  </a:cubicBezTo>
                  <a:cubicBezTo>
                    <a:pt x="40" y="73"/>
                    <a:pt x="40" y="73"/>
                    <a:pt x="40" y="73"/>
                  </a:cubicBezTo>
                  <a:cubicBezTo>
                    <a:pt x="48" y="68"/>
                    <a:pt x="48" y="68"/>
                    <a:pt x="48" y="68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57" y="75"/>
                    <a:pt x="57" y="75"/>
                    <a:pt x="57" y="75"/>
                  </a:cubicBezTo>
                  <a:cubicBezTo>
                    <a:pt x="67" y="63"/>
                    <a:pt x="67" y="63"/>
                    <a:pt x="67" y="63"/>
                  </a:cubicBezTo>
                  <a:cubicBezTo>
                    <a:pt x="67" y="59"/>
                    <a:pt x="67" y="59"/>
                    <a:pt x="67" y="59"/>
                  </a:cubicBezTo>
                  <a:cubicBezTo>
                    <a:pt x="64" y="56"/>
                    <a:pt x="64" y="56"/>
                    <a:pt x="64" y="56"/>
                  </a:cubicBezTo>
                  <a:cubicBezTo>
                    <a:pt x="61" y="52"/>
                    <a:pt x="61" y="52"/>
                    <a:pt x="61" y="52"/>
                  </a:cubicBezTo>
                  <a:cubicBezTo>
                    <a:pt x="61" y="52"/>
                    <a:pt x="59" y="51"/>
                    <a:pt x="58" y="50"/>
                  </a:cubicBezTo>
                  <a:cubicBezTo>
                    <a:pt x="61" y="52"/>
                    <a:pt x="66" y="52"/>
                    <a:pt x="73" y="50"/>
                  </a:cubicBezTo>
                  <a:cubicBezTo>
                    <a:pt x="76" y="45"/>
                    <a:pt x="76" y="45"/>
                    <a:pt x="76" y="45"/>
                  </a:cubicBezTo>
                  <a:cubicBezTo>
                    <a:pt x="85" y="34"/>
                    <a:pt x="85" y="34"/>
                    <a:pt x="85" y="34"/>
                  </a:cubicBezTo>
                  <a:lnTo>
                    <a:pt x="89" y="31"/>
                  </a:lnTo>
                  <a:close/>
                  <a:moveTo>
                    <a:pt x="55" y="48"/>
                  </a:moveTo>
                  <a:cubicBezTo>
                    <a:pt x="53" y="48"/>
                    <a:pt x="44" y="46"/>
                    <a:pt x="44" y="46"/>
                  </a:cubicBezTo>
                  <a:cubicBezTo>
                    <a:pt x="42" y="44"/>
                    <a:pt x="42" y="44"/>
                    <a:pt x="42" y="44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52" y="44"/>
                    <a:pt x="53" y="46"/>
                    <a:pt x="55" y="48"/>
                  </a:cubicBezTo>
                  <a:cubicBezTo>
                    <a:pt x="55" y="48"/>
                    <a:pt x="55" y="48"/>
                    <a:pt x="55" y="48"/>
                  </a:cubicBez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79" name="Rectangle 81">
              <a:hlinkClick r:id="" action="ppaction://macro?name=Slide2.jieyang"/>
            </p:cNvPr>
            <p:cNvSpPr>
              <a:spLocks noChangeArrowheads="1"/>
            </p:cNvSpPr>
            <p:nvPr/>
          </p:nvSpPr>
          <p:spPr bwMode="auto">
            <a:xfrm>
              <a:off x="3478345" y="3635768"/>
              <a:ext cx="162089" cy="104830"/>
            </a:xfrm>
            <a:prstGeom prst="rect">
              <a:avLst/>
            </a:prstGeom>
            <a:noFill/>
            <a:ln w="9252" algn="ctr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buClrTx/>
                <a:buSzTx/>
                <a:buFontTx/>
                <a:buNone/>
              </a:pPr>
              <a:r>
                <a:rPr lang="zh-CN" altLang="en-US" sz="400" b="1" dirty="0">
                  <a:solidFill>
                    <a:schemeClr val="bg1">
                      <a:lumMod val="9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揭阳</a:t>
              </a:r>
            </a:p>
          </p:txBody>
        </p:sp>
        <p:sp>
          <p:nvSpPr>
            <p:cNvPr id="180" name="Rectangle 82">
              <a:hlinkClick r:id="" action="ppaction://macro?name=Slide2.shantou"/>
            </p:cNvPr>
            <p:cNvSpPr>
              <a:spLocks noChangeArrowheads="1"/>
            </p:cNvSpPr>
            <p:nvPr/>
          </p:nvSpPr>
          <p:spPr bwMode="auto">
            <a:xfrm>
              <a:off x="3852995" y="3722684"/>
              <a:ext cx="162089" cy="104830"/>
            </a:xfrm>
            <a:prstGeom prst="rect">
              <a:avLst/>
            </a:prstGeom>
            <a:noFill/>
            <a:ln w="9252" algn="ctr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buClrTx/>
                <a:buSzTx/>
                <a:buFontTx/>
                <a:buNone/>
              </a:pPr>
              <a:r>
                <a:rPr lang="zh-CN" altLang="en-US" sz="400" b="1" dirty="0">
                  <a:solidFill>
                    <a:schemeClr val="bg1">
                      <a:lumMod val="9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汕头</a:t>
              </a:r>
            </a:p>
          </p:txBody>
        </p:sp>
        <p:sp>
          <p:nvSpPr>
            <p:cNvPr id="181" name="Rectangle 84">
              <a:hlinkClick r:id="" action="ppaction://macro?name=Slide2.zhongshan"/>
            </p:cNvPr>
            <p:cNvSpPr>
              <a:spLocks noChangeArrowheads="1"/>
            </p:cNvSpPr>
            <p:nvPr/>
          </p:nvSpPr>
          <p:spPr bwMode="auto">
            <a:xfrm>
              <a:off x="2126194" y="4188221"/>
              <a:ext cx="162089" cy="104830"/>
            </a:xfrm>
            <a:prstGeom prst="rect">
              <a:avLst/>
            </a:prstGeom>
            <a:noFill/>
            <a:ln w="9252" algn="ctr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buClrTx/>
                <a:buSzTx/>
                <a:buFontTx/>
                <a:buNone/>
              </a:pPr>
              <a:r>
                <a:rPr lang="zh-CN" altLang="en-US" sz="400" b="1" dirty="0">
                  <a:solidFill>
                    <a:schemeClr val="bg1">
                      <a:lumMod val="9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中山</a:t>
              </a:r>
            </a:p>
          </p:txBody>
        </p:sp>
        <p:sp>
          <p:nvSpPr>
            <p:cNvPr id="182" name="Rectangle 85">
              <a:hlinkClick r:id="" action="ppaction://macro?name=Slide2.dongguan"/>
            </p:cNvPr>
            <p:cNvSpPr>
              <a:spLocks noChangeArrowheads="1"/>
            </p:cNvSpPr>
            <p:nvPr/>
          </p:nvSpPr>
          <p:spPr bwMode="auto">
            <a:xfrm>
              <a:off x="2357703" y="3945726"/>
              <a:ext cx="162089" cy="104830"/>
            </a:xfrm>
            <a:prstGeom prst="rect">
              <a:avLst/>
            </a:prstGeom>
            <a:noFill/>
            <a:ln w="9252" algn="ctr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buClrTx/>
                <a:buSzTx/>
                <a:buFontTx/>
                <a:buNone/>
              </a:pPr>
              <a:r>
                <a:rPr lang="zh-CN" altLang="en-US" sz="400" b="1" dirty="0">
                  <a:solidFill>
                    <a:schemeClr val="bg1">
                      <a:lumMod val="9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东莞</a:t>
              </a:r>
            </a:p>
          </p:txBody>
        </p:sp>
        <p:sp>
          <p:nvSpPr>
            <p:cNvPr id="183" name="Rectangle 53">
              <a:hlinkClick r:id="" action="ppaction://macro?name=Slide2.heyuan"/>
            </p:cNvPr>
            <p:cNvSpPr>
              <a:spLocks noChangeArrowheads="1"/>
            </p:cNvSpPr>
            <p:nvPr/>
          </p:nvSpPr>
          <p:spPr bwMode="auto">
            <a:xfrm>
              <a:off x="2852871" y="3307554"/>
              <a:ext cx="162089" cy="104830"/>
            </a:xfrm>
            <a:prstGeom prst="rect">
              <a:avLst/>
            </a:prstGeom>
            <a:noFill/>
            <a:ln w="9252" algn="ctr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buClrTx/>
                <a:buSzTx/>
                <a:buFontTx/>
                <a:buNone/>
              </a:pPr>
              <a:r>
                <a:rPr lang="zh-CN" altLang="en-US" sz="400" b="1">
                  <a:solidFill>
                    <a:schemeClr val="bg1">
                      <a:lumMod val="9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河源</a:t>
              </a:r>
            </a:p>
          </p:txBody>
        </p:sp>
        <p:sp>
          <p:nvSpPr>
            <p:cNvPr id="184" name="guangzhou">
              <a:hlinkClick r:id="" action="ppaction://macro?name=Slide2.guangzhou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2005013" y="3448045"/>
              <a:ext cx="571500" cy="768349"/>
            </a:xfrm>
            <a:custGeom>
              <a:avLst/>
              <a:gdLst>
                <a:gd name="T0" fmla="*/ 132 w 164"/>
                <a:gd name="T1" fmla="*/ 2 h 209"/>
                <a:gd name="T2" fmla="*/ 122 w 164"/>
                <a:gd name="T3" fmla="*/ 8 h 209"/>
                <a:gd name="T4" fmla="*/ 95 w 164"/>
                <a:gd name="T5" fmla="*/ 40 h 209"/>
                <a:gd name="T6" fmla="*/ 66 w 164"/>
                <a:gd name="T7" fmla="*/ 37 h 209"/>
                <a:gd name="T8" fmla="*/ 45 w 164"/>
                <a:gd name="T9" fmla="*/ 50 h 209"/>
                <a:gd name="T10" fmla="*/ 31 w 164"/>
                <a:gd name="T11" fmla="*/ 70 h 209"/>
                <a:gd name="T12" fmla="*/ 19 w 164"/>
                <a:gd name="T13" fmla="*/ 72 h 209"/>
                <a:gd name="T14" fmla="*/ 1 w 164"/>
                <a:gd name="T15" fmla="*/ 81 h 209"/>
                <a:gd name="T16" fmla="*/ 0 w 164"/>
                <a:gd name="T17" fmla="*/ 82 h 209"/>
                <a:gd name="T18" fmla="*/ 5 w 164"/>
                <a:gd name="T19" fmla="*/ 87 h 209"/>
                <a:gd name="T20" fmla="*/ 12 w 164"/>
                <a:gd name="T21" fmla="*/ 104 h 209"/>
                <a:gd name="T22" fmla="*/ 31 w 164"/>
                <a:gd name="T23" fmla="*/ 107 h 209"/>
                <a:gd name="T24" fmla="*/ 33 w 164"/>
                <a:gd name="T25" fmla="*/ 136 h 209"/>
                <a:gd name="T26" fmla="*/ 46 w 164"/>
                <a:gd name="T27" fmla="*/ 155 h 209"/>
                <a:gd name="T28" fmla="*/ 65 w 164"/>
                <a:gd name="T29" fmla="*/ 187 h 209"/>
                <a:gd name="T30" fmla="*/ 78 w 164"/>
                <a:gd name="T31" fmla="*/ 199 h 209"/>
                <a:gd name="T32" fmla="*/ 78 w 164"/>
                <a:gd name="T33" fmla="*/ 199 h 209"/>
                <a:gd name="T34" fmla="*/ 92 w 164"/>
                <a:gd name="T35" fmla="*/ 209 h 209"/>
                <a:gd name="T36" fmla="*/ 96 w 164"/>
                <a:gd name="T37" fmla="*/ 208 h 209"/>
                <a:gd name="T38" fmla="*/ 93 w 164"/>
                <a:gd name="T39" fmla="*/ 204 h 209"/>
                <a:gd name="T40" fmla="*/ 83 w 164"/>
                <a:gd name="T41" fmla="*/ 189 h 209"/>
                <a:gd name="T42" fmla="*/ 86 w 164"/>
                <a:gd name="T43" fmla="*/ 190 h 209"/>
                <a:gd name="T44" fmla="*/ 88 w 164"/>
                <a:gd name="T45" fmla="*/ 183 h 209"/>
                <a:gd name="T46" fmla="*/ 78 w 164"/>
                <a:gd name="T47" fmla="*/ 174 h 209"/>
                <a:gd name="T48" fmla="*/ 81 w 164"/>
                <a:gd name="T49" fmla="*/ 144 h 209"/>
                <a:gd name="T50" fmla="*/ 81 w 164"/>
                <a:gd name="T51" fmla="*/ 144 h 209"/>
                <a:gd name="T52" fmla="*/ 126 w 164"/>
                <a:gd name="T53" fmla="*/ 130 h 209"/>
                <a:gd name="T54" fmla="*/ 131 w 164"/>
                <a:gd name="T55" fmla="*/ 131 h 209"/>
                <a:gd name="T56" fmla="*/ 131 w 164"/>
                <a:gd name="T57" fmla="*/ 131 h 209"/>
                <a:gd name="T58" fmla="*/ 134 w 164"/>
                <a:gd name="T59" fmla="*/ 123 h 209"/>
                <a:gd name="T60" fmla="*/ 135 w 164"/>
                <a:gd name="T61" fmla="*/ 97 h 209"/>
                <a:gd name="T62" fmla="*/ 148 w 164"/>
                <a:gd name="T63" fmla="*/ 72 h 209"/>
                <a:gd name="T64" fmla="*/ 135 w 164"/>
                <a:gd name="T65" fmla="*/ 36 h 209"/>
                <a:gd name="T66" fmla="*/ 158 w 164"/>
                <a:gd name="T67" fmla="*/ 20 h 209"/>
                <a:gd name="T68" fmla="*/ 160 w 164"/>
                <a:gd name="T69" fmla="*/ 0 h 209"/>
                <a:gd name="T70" fmla="*/ 132 w 164"/>
                <a:gd name="T71" fmla="*/ 2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64" h="209">
                  <a:moveTo>
                    <a:pt x="132" y="2"/>
                  </a:moveTo>
                  <a:cubicBezTo>
                    <a:pt x="122" y="8"/>
                    <a:pt x="122" y="8"/>
                    <a:pt x="122" y="8"/>
                  </a:cubicBezTo>
                  <a:cubicBezTo>
                    <a:pt x="122" y="8"/>
                    <a:pt x="101" y="22"/>
                    <a:pt x="95" y="40"/>
                  </a:cubicBezTo>
                  <a:cubicBezTo>
                    <a:pt x="95" y="40"/>
                    <a:pt x="80" y="46"/>
                    <a:pt x="66" y="37"/>
                  </a:cubicBezTo>
                  <a:cubicBezTo>
                    <a:pt x="66" y="37"/>
                    <a:pt x="52" y="41"/>
                    <a:pt x="45" y="50"/>
                  </a:cubicBezTo>
                  <a:cubicBezTo>
                    <a:pt x="38" y="59"/>
                    <a:pt x="31" y="70"/>
                    <a:pt x="31" y="70"/>
                  </a:cubicBezTo>
                  <a:cubicBezTo>
                    <a:pt x="31" y="70"/>
                    <a:pt x="27" y="72"/>
                    <a:pt x="19" y="72"/>
                  </a:cubicBezTo>
                  <a:cubicBezTo>
                    <a:pt x="11" y="72"/>
                    <a:pt x="1" y="81"/>
                    <a:pt x="1" y="81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5" y="87"/>
                    <a:pt x="5" y="87"/>
                    <a:pt x="5" y="87"/>
                  </a:cubicBezTo>
                  <a:cubicBezTo>
                    <a:pt x="5" y="87"/>
                    <a:pt x="8" y="116"/>
                    <a:pt x="12" y="104"/>
                  </a:cubicBezTo>
                  <a:cubicBezTo>
                    <a:pt x="20" y="85"/>
                    <a:pt x="31" y="107"/>
                    <a:pt x="31" y="107"/>
                  </a:cubicBezTo>
                  <a:cubicBezTo>
                    <a:pt x="33" y="136"/>
                    <a:pt x="33" y="136"/>
                    <a:pt x="33" y="136"/>
                  </a:cubicBezTo>
                  <a:cubicBezTo>
                    <a:pt x="41" y="145"/>
                    <a:pt x="46" y="155"/>
                    <a:pt x="46" y="155"/>
                  </a:cubicBezTo>
                  <a:cubicBezTo>
                    <a:pt x="47" y="179"/>
                    <a:pt x="65" y="187"/>
                    <a:pt x="65" y="187"/>
                  </a:cubicBezTo>
                  <a:cubicBezTo>
                    <a:pt x="78" y="199"/>
                    <a:pt x="78" y="199"/>
                    <a:pt x="78" y="199"/>
                  </a:cubicBezTo>
                  <a:cubicBezTo>
                    <a:pt x="78" y="199"/>
                    <a:pt x="78" y="199"/>
                    <a:pt x="78" y="199"/>
                  </a:cubicBezTo>
                  <a:cubicBezTo>
                    <a:pt x="92" y="209"/>
                    <a:pt x="92" y="209"/>
                    <a:pt x="92" y="209"/>
                  </a:cubicBezTo>
                  <a:cubicBezTo>
                    <a:pt x="96" y="208"/>
                    <a:pt x="96" y="208"/>
                    <a:pt x="96" y="208"/>
                  </a:cubicBezTo>
                  <a:cubicBezTo>
                    <a:pt x="93" y="204"/>
                    <a:pt x="93" y="204"/>
                    <a:pt x="93" y="204"/>
                  </a:cubicBezTo>
                  <a:cubicBezTo>
                    <a:pt x="83" y="189"/>
                    <a:pt x="83" y="189"/>
                    <a:pt x="83" y="189"/>
                  </a:cubicBezTo>
                  <a:cubicBezTo>
                    <a:pt x="86" y="190"/>
                    <a:pt x="86" y="190"/>
                    <a:pt x="86" y="190"/>
                  </a:cubicBezTo>
                  <a:cubicBezTo>
                    <a:pt x="86" y="190"/>
                    <a:pt x="106" y="200"/>
                    <a:pt x="88" y="183"/>
                  </a:cubicBezTo>
                  <a:cubicBezTo>
                    <a:pt x="78" y="174"/>
                    <a:pt x="78" y="174"/>
                    <a:pt x="78" y="174"/>
                  </a:cubicBezTo>
                  <a:cubicBezTo>
                    <a:pt x="81" y="144"/>
                    <a:pt x="81" y="144"/>
                    <a:pt x="81" y="144"/>
                  </a:cubicBezTo>
                  <a:cubicBezTo>
                    <a:pt x="81" y="144"/>
                    <a:pt x="81" y="144"/>
                    <a:pt x="81" y="144"/>
                  </a:cubicBezTo>
                  <a:cubicBezTo>
                    <a:pt x="82" y="142"/>
                    <a:pt x="91" y="124"/>
                    <a:pt x="126" y="130"/>
                  </a:cubicBezTo>
                  <a:cubicBezTo>
                    <a:pt x="126" y="130"/>
                    <a:pt x="128" y="131"/>
                    <a:pt x="131" y="131"/>
                  </a:cubicBezTo>
                  <a:cubicBezTo>
                    <a:pt x="131" y="131"/>
                    <a:pt x="131" y="131"/>
                    <a:pt x="131" y="131"/>
                  </a:cubicBezTo>
                  <a:cubicBezTo>
                    <a:pt x="131" y="131"/>
                    <a:pt x="133" y="125"/>
                    <a:pt x="134" y="123"/>
                  </a:cubicBezTo>
                  <a:cubicBezTo>
                    <a:pt x="136" y="120"/>
                    <a:pt x="135" y="97"/>
                    <a:pt x="135" y="97"/>
                  </a:cubicBezTo>
                  <a:cubicBezTo>
                    <a:pt x="135" y="97"/>
                    <a:pt x="164" y="88"/>
                    <a:pt x="148" y="72"/>
                  </a:cubicBezTo>
                  <a:cubicBezTo>
                    <a:pt x="132" y="57"/>
                    <a:pt x="118" y="49"/>
                    <a:pt x="135" y="36"/>
                  </a:cubicBezTo>
                  <a:cubicBezTo>
                    <a:pt x="152" y="24"/>
                    <a:pt x="158" y="20"/>
                    <a:pt x="158" y="20"/>
                  </a:cubicBezTo>
                  <a:cubicBezTo>
                    <a:pt x="158" y="20"/>
                    <a:pt x="163" y="5"/>
                    <a:pt x="160" y="0"/>
                  </a:cubicBezTo>
                  <a:lnTo>
                    <a:pt x="132" y="2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85" name="Rectangle 64">
              <a:hlinkClick r:id="" action="ppaction://macro?name=Slide2.guangzhou"/>
            </p:cNvPr>
            <p:cNvSpPr>
              <a:spLocks noChangeArrowheads="1"/>
            </p:cNvSpPr>
            <p:nvPr/>
          </p:nvSpPr>
          <p:spPr bwMode="auto">
            <a:xfrm>
              <a:off x="2155957" y="3685377"/>
              <a:ext cx="162089" cy="104830"/>
            </a:xfrm>
            <a:prstGeom prst="rect">
              <a:avLst/>
            </a:prstGeom>
            <a:noFill/>
            <a:ln w="9252" algn="ctr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buClrTx/>
                <a:buSzTx/>
                <a:buFontTx/>
                <a:buNone/>
              </a:pPr>
              <a:r>
                <a:rPr lang="zh-CN" altLang="en-US" sz="400" b="1" dirty="0">
                  <a:solidFill>
                    <a:schemeClr val="bg1">
                      <a:lumMod val="9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广州</a:t>
              </a:r>
            </a:p>
          </p:txBody>
        </p:sp>
        <p:sp>
          <p:nvSpPr>
            <p:cNvPr id="186" name="Rectangle 83">
              <a:hlinkClick r:id="" action="ppaction://macro?name=Slide2.foshan"/>
            </p:cNvPr>
            <p:cNvSpPr>
              <a:spLocks noChangeArrowheads="1"/>
            </p:cNvSpPr>
            <p:nvPr/>
          </p:nvSpPr>
          <p:spPr bwMode="auto">
            <a:xfrm>
              <a:off x="1933690" y="3905250"/>
              <a:ext cx="162089" cy="104830"/>
            </a:xfrm>
            <a:prstGeom prst="rect">
              <a:avLst/>
            </a:prstGeom>
            <a:noFill/>
            <a:ln w="9252" algn="ctr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buClrTx/>
                <a:buSzTx/>
                <a:buFontTx/>
                <a:buNone/>
              </a:pPr>
              <a:r>
                <a:rPr lang="zh-CN" altLang="en-US" sz="400" b="1" dirty="0">
                  <a:solidFill>
                    <a:schemeClr val="bg1">
                      <a:lumMod val="9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佛山</a:t>
              </a:r>
            </a:p>
          </p:txBody>
        </p:sp>
      </p:grpSp>
      <p:sp>
        <p:nvSpPr>
          <p:cNvPr id="72" name="文本框 71"/>
          <p:cNvSpPr txBox="1"/>
          <p:nvPr/>
        </p:nvSpPr>
        <p:spPr>
          <a:xfrm>
            <a:off x="7192284" y="5181481"/>
            <a:ext cx="116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 dirty="0" smtClean="0">
                <a:solidFill>
                  <a:schemeClr val="accent5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发展目标</a:t>
            </a:r>
            <a:endParaRPr lang="zh-CN" altLang="en-US" sz="1800" b="1" dirty="0">
              <a:solidFill>
                <a:schemeClr val="accent5">
                  <a:lumMod val="50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464337" y="138090"/>
            <a:ext cx="25699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spc="300" dirty="0">
                <a:solidFill>
                  <a:srgbClr val="00206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二</a:t>
            </a:r>
            <a:r>
              <a:rPr lang="zh-CN" altLang="en-US" sz="2800" b="1" spc="300" dirty="0" smtClean="0">
                <a:solidFill>
                  <a:srgbClr val="00206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、文件精神</a:t>
            </a:r>
            <a:endParaRPr lang="en-US" altLang="zh-CN" sz="1600" b="1" spc="300" dirty="0">
              <a:solidFill>
                <a:srgbClr val="00206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10473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 advClick="0" advTm="9370">
        <p:blinds dir="vert"/>
      </p:transition>
    </mc:Choice>
    <mc:Fallback xmlns="">
      <p:transition spd="slow" advClick="0" advTm="937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177200" y="3329693"/>
            <a:ext cx="8308848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4278871" y="960785"/>
            <a:ext cx="0" cy="4720755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圆角矩形 5"/>
          <p:cNvSpPr/>
          <p:nvPr/>
        </p:nvSpPr>
        <p:spPr>
          <a:xfrm>
            <a:off x="1734496" y="3033155"/>
            <a:ext cx="5106710" cy="578882"/>
          </a:xfrm>
          <a:prstGeom prst="roundRect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sz="2800" b="1" spc="300" dirty="0">
                <a:solidFill>
                  <a:schemeClr val="accent5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9</a:t>
            </a:r>
            <a:r>
              <a:rPr lang="en-US" altLang="zh-CN" sz="2800" b="1" spc="300" dirty="0" smtClean="0">
                <a:solidFill>
                  <a:schemeClr val="accent5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. </a:t>
            </a:r>
            <a:r>
              <a:rPr lang="zh-CN" altLang="en-US" sz="2800" b="1" spc="300" dirty="0" smtClean="0">
                <a:solidFill>
                  <a:schemeClr val="accent5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生物</a:t>
            </a:r>
            <a:r>
              <a:rPr lang="zh-CN" altLang="en-US" sz="2800" b="1" spc="300" dirty="0">
                <a:solidFill>
                  <a:schemeClr val="accent5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医药与健康产业集群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508404" y="848692"/>
            <a:ext cx="3667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 dirty="0" smtClean="0">
                <a:solidFill>
                  <a:schemeClr val="accent5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重点领域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20046" y="5181481"/>
            <a:ext cx="116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 dirty="0" smtClean="0">
                <a:solidFill>
                  <a:schemeClr val="accent5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重点区域</a:t>
            </a:r>
            <a:endParaRPr lang="zh-CN" altLang="en-US" sz="1800" b="1" dirty="0">
              <a:solidFill>
                <a:schemeClr val="accent5">
                  <a:lumMod val="50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192284" y="794370"/>
            <a:ext cx="116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 dirty="0" smtClean="0">
                <a:solidFill>
                  <a:schemeClr val="accent5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相关学科</a:t>
            </a:r>
            <a:endParaRPr lang="zh-CN" altLang="en-US" sz="1800" b="1" dirty="0">
              <a:solidFill>
                <a:schemeClr val="accent5">
                  <a:lumMod val="50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5359792" y="4017307"/>
            <a:ext cx="2536733" cy="5891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  <a:spcBef>
                <a:spcPts val="1200"/>
              </a:spcBef>
            </a:pPr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加快进位赶超，建成具有国际影响力的产业高地。</a:t>
            </a:r>
          </a:p>
        </p:txBody>
      </p:sp>
      <p:sp>
        <p:nvSpPr>
          <p:cNvPr id="69" name="矩形 68"/>
          <p:cNvSpPr/>
          <p:nvPr/>
        </p:nvSpPr>
        <p:spPr>
          <a:xfrm>
            <a:off x="5285972" y="1362427"/>
            <a:ext cx="2182681" cy="13747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zh-CN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制药工程 </a:t>
            </a:r>
            <a:endParaRPr lang="en-US" altLang="zh-CN" sz="1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ts val="2000"/>
              </a:lnSpc>
            </a:pPr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仪器科学与</a:t>
            </a:r>
            <a:r>
              <a:rPr lang="zh-CN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技术</a:t>
            </a:r>
            <a:endParaRPr lang="zh-CN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ts val="2000"/>
              </a:lnSpc>
            </a:pPr>
            <a:r>
              <a:rPr lang="zh-CN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环境科学与工程</a:t>
            </a:r>
            <a:endParaRPr lang="en-US" altLang="zh-CN" sz="1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ts val="2000"/>
              </a:lnSpc>
            </a:pPr>
            <a:r>
              <a:rPr lang="zh-CN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管理科学与工程</a:t>
            </a:r>
            <a:endParaRPr lang="en-US" altLang="zh-CN" sz="1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ts val="2000"/>
              </a:lnSpc>
            </a:pPr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软件工程等</a:t>
            </a:r>
          </a:p>
        </p:txBody>
      </p:sp>
      <p:cxnSp>
        <p:nvCxnSpPr>
          <p:cNvPr id="71" name="直接连接符 70"/>
          <p:cNvCxnSpPr/>
          <p:nvPr/>
        </p:nvCxnSpPr>
        <p:spPr>
          <a:xfrm>
            <a:off x="501112" y="733586"/>
            <a:ext cx="7863124" cy="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矩形 72"/>
          <p:cNvSpPr/>
          <p:nvPr/>
        </p:nvSpPr>
        <p:spPr>
          <a:xfrm>
            <a:off x="863939" y="1218024"/>
            <a:ext cx="3309607" cy="1672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600"/>
              </a:lnSpc>
              <a:spcAft>
                <a:spcPts val="600"/>
              </a:spcAft>
            </a:pPr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推动</a:t>
            </a:r>
            <a:r>
              <a:rPr lang="zh-CN" altLang="en-US" sz="120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精准医疗、智慧医疗、</a:t>
            </a:r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海洋医药、医养融合等新业态发展壮大，</a:t>
            </a:r>
          </a:p>
          <a:p>
            <a:pPr>
              <a:lnSpc>
                <a:spcPts val="1600"/>
              </a:lnSpc>
              <a:spcAft>
                <a:spcPts val="600"/>
              </a:spcAft>
            </a:pPr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在岭南中药、化学药、生物药、高端医疗器械、生物医用材料、体外诊断、医疗服务、公共卫生等领域形成若干个优势产业，</a:t>
            </a:r>
          </a:p>
          <a:p>
            <a:pPr>
              <a:lnSpc>
                <a:spcPts val="1600"/>
              </a:lnSpc>
              <a:spcAft>
                <a:spcPts val="600"/>
              </a:spcAft>
            </a:pPr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在精准医学与干细胞、新药创制、生物安全、生物制造等领域突破一批关键核心技术。</a:t>
            </a:r>
          </a:p>
        </p:txBody>
      </p:sp>
      <p:grpSp>
        <p:nvGrpSpPr>
          <p:cNvPr id="130" name="组合 129"/>
          <p:cNvGrpSpPr/>
          <p:nvPr/>
        </p:nvGrpSpPr>
        <p:grpSpPr>
          <a:xfrm rot="480666">
            <a:off x="1388178" y="3817930"/>
            <a:ext cx="1908000" cy="1440000"/>
            <a:chOff x="250824" y="2524121"/>
            <a:chExt cx="3981450" cy="3065456"/>
          </a:xfrm>
          <a:solidFill>
            <a:schemeClr val="bg1">
              <a:lumMod val="75000"/>
            </a:schemeClr>
          </a:solidFill>
          <a:effectLst/>
        </p:grpSpPr>
        <p:sp>
          <p:nvSpPr>
            <p:cNvPr id="131" name="zhanjiang">
              <a:hlinkClick r:id="" action="ppaction://macro?name=Slide2.zhanjiang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250824" y="4611679"/>
              <a:ext cx="722313" cy="977898"/>
            </a:xfrm>
            <a:custGeom>
              <a:avLst/>
              <a:gdLst>
                <a:gd name="T0" fmla="*/ 127 w 207"/>
                <a:gd name="T1" fmla="*/ 217 h 268"/>
                <a:gd name="T2" fmla="*/ 111 w 207"/>
                <a:gd name="T3" fmla="*/ 198 h 268"/>
                <a:gd name="T4" fmla="*/ 102 w 207"/>
                <a:gd name="T5" fmla="*/ 195 h 268"/>
                <a:gd name="T6" fmla="*/ 100 w 207"/>
                <a:gd name="T7" fmla="*/ 190 h 268"/>
                <a:gd name="T8" fmla="*/ 106 w 207"/>
                <a:gd name="T9" fmla="*/ 188 h 268"/>
                <a:gd name="T10" fmla="*/ 109 w 207"/>
                <a:gd name="T11" fmla="*/ 175 h 268"/>
                <a:gd name="T12" fmla="*/ 81 w 207"/>
                <a:gd name="T13" fmla="*/ 167 h 268"/>
                <a:gd name="T14" fmla="*/ 80 w 207"/>
                <a:gd name="T15" fmla="*/ 142 h 268"/>
                <a:gd name="T16" fmla="*/ 85 w 207"/>
                <a:gd name="T17" fmla="*/ 127 h 268"/>
                <a:gd name="T18" fmla="*/ 88 w 207"/>
                <a:gd name="T19" fmla="*/ 134 h 268"/>
                <a:gd name="T20" fmla="*/ 106 w 207"/>
                <a:gd name="T21" fmla="*/ 132 h 268"/>
                <a:gd name="T22" fmla="*/ 100 w 207"/>
                <a:gd name="T23" fmla="*/ 147 h 268"/>
                <a:gd name="T24" fmla="*/ 135 w 207"/>
                <a:gd name="T25" fmla="*/ 149 h 268"/>
                <a:gd name="T26" fmla="*/ 136 w 207"/>
                <a:gd name="T27" fmla="*/ 140 h 268"/>
                <a:gd name="T28" fmla="*/ 121 w 207"/>
                <a:gd name="T29" fmla="*/ 134 h 268"/>
                <a:gd name="T30" fmla="*/ 109 w 207"/>
                <a:gd name="T31" fmla="*/ 129 h 268"/>
                <a:gd name="T32" fmla="*/ 116 w 207"/>
                <a:gd name="T33" fmla="*/ 101 h 268"/>
                <a:gd name="T34" fmla="*/ 117 w 207"/>
                <a:gd name="T35" fmla="*/ 93 h 268"/>
                <a:gd name="T36" fmla="*/ 114 w 207"/>
                <a:gd name="T37" fmla="*/ 84 h 268"/>
                <a:gd name="T38" fmla="*/ 113 w 207"/>
                <a:gd name="T39" fmla="*/ 76 h 268"/>
                <a:gd name="T40" fmla="*/ 117 w 207"/>
                <a:gd name="T41" fmla="*/ 77 h 268"/>
                <a:gd name="T42" fmla="*/ 123 w 207"/>
                <a:gd name="T43" fmla="*/ 81 h 268"/>
                <a:gd name="T44" fmla="*/ 125 w 207"/>
                <a:gd name="T45" fmla="*/ 92 h 268"/>
                <a:gd name="T46" fmla="*/ 131 w 207"/>
                <a:gd name="T47" fmla="*/ 111 h 268"/>
                <a:gd name="T48" fmla="*/ 133 w 207"/>
                <a:gd name="T49" fmla="*/ 121 h 268"/>
                <a:gd name="T50" fmla="*/ 148 w 207"/>
                <a:gd name="T51" fmla="*/ 122 h 268"/>
                <a:gd name="T52" fmla="*/ 149 w 207"/>
                <a:gd name="T53" fmla="*/ 106 h 268"/>
                <a:gd name="T54" fmla="*/ 151 w 207"/>
                <a:gd name="T55" fmla="*/ 94 h 268"/>
                <a:gd name="T56" fmla="*/ 157 w 207"/>
                <a:gd name="T57" fmla="*/ 104 h 268"/>
                <a:gd name="T58" fmla="*/ 189 w 207"/>
                <a:gd name="T59" fmla="*/ 86 h 268"/>
                <a:gd name="T60" fmla="*/ 207 w 207"/>
                <a:gd name="T61" fmla="*/ 80 h 268"/>
                <a:gd name="T62" fmla="*/ 180 w 207"/>
                <a:gd name="T63" fmla="*/ 54 h 268"/>
                <a:gd name="T64" fmla="*/ 134 w 207"/>
                <a:gd name="T65" fmla="*/ 60 h 268"/>
                <a:gd name="T66" fmla="*/ 112 w 207"/>
                <a:gd name="T67" fmla="*/ 13 h 268"/>
                <a:gd name="T68" fmla="*/ 78 w 207"/>
                <a:gd name="T69" fmla="*/ 0 h 268"/>
                <a:gd name="T70" fmla="*/ 47 w 207"/>
                <a:gd name="T71" fmla="*/ 30 h 268"/>
                <a:gd name="T72" fmla="*/ 19 w 207"/>
                <a:gd name="T73" fmla="*/ 37 h 268"/>
                <a:gd name="T74" fmla="*/ 27 w 207"/>
                <a:gd name="T75" fmla="*/ 64 h 268"/>
                <a:gd name="T76" fmla="*/ 45 w 207"/>
                <a:gd name="T77" fmla="*/ 65 h 268"/>
                <a:gd name="T78" fmla="*/ 43 w 207"/>
                <a:gd name="T79" fmla="*/ 81 h 268"/>
                <a:gd name="T80" fmla="*/ 35 w 207"/>
                <a:gd name="T81" fmla="*/ 83 h 268"/>
                <a:gd name="T82" fmla="*/ 21 w 207"/>
                <a:gd name="T83" fmla="*/ 85 h 268"/>
                <a:gd name="T84" fmla="*/ 8 w 207"/>
                <a:gd name="T85" fmla="*/ 113 h 268"/>
                <a:gd name="T86" fmla="*/ 6 w 207"/>
                <a:gd name="T87" fmla="*/ 143 h 268"/>
                <a:gd name="T88" fmla="*/ 15 w 207"/>
                <a:gd name="T89" fmla="*/ 179 h 268"/>
                <a:gd name="T90" fmla="*/ 22 w 207"/>
                <a:gd name="T91" fmla="*/ 191 h 268"/>
                <a:gd name="T92" fmla="*/ 23 w 207"/>
                <a:gd name="T93" fmla="*/ 204 h 268"/>
                <a:gd name="T94" fmla="*/ 29 w 207"/>
                <a:gd name="T95" fmla="*/ 205 h 268"/>
                <a:gd name="T96" fmla="*/ 25 w 207"/>
                <a:gd name="T97" fmla="*/ 218 h 268"/>
                <a:gd name="T98" fmla="*/ 41 w 207"/>
                <a:gd name="T99" fmla="*/ 220 h 268"/>
                <a:gd name="T100" fmla="*/ 50 w 207"/>
                <a:gd name="T101" fmla="*/ 239 h 268"/>
                <a:gd name="T102" fmla="*/ 46 w 207"/>
                <a:gd name="T103" fmla="*/ 237 h 268"/>
                <a:gd name="T104" fmla="*/ 35 w 207"/>
                <a:gd name="T105" fmla="*/ 242 h 268"/>
                <a:gd name="T106" fmla="*/ 46 w 207"/>
                <a:gd name="T107" fmla="*/ 256 h 268"/>
                <a:gd name="T108" fmla="*/ 87 w 207"/>
                <a:gd name="T109" fmla="*/ 256 h 268"/>
                <a:gd name="T110" fmla="*/ 109 w 207"/>
                <a:gd name="T111" fmla="*/ 253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07" h="268">
                  <a:moveTo>
                    <a:pt x="109" y="253"/>
                  </a:moveTo>
                  <a:cubicBezTo>
                    <a:pt x="109" y="253"/>
                    <a:pt x="142" y="234"/>
                    <a:pt x="127" y="217"/>
                  </a:cubicBezTo>
                  <a:cubicBezTo>
                    <a:pt x="123" y="212"/>
                    <a:pt x="123" y="212"/>
                    <a:pt x="123" y="212"/>
                  </a:cubicBezTo>
                  <a:cubicBezTo>
                    <a:pt x="123" y="212"/>
                    <a:pt x="111" y="205"/>
                    <a:pt x="111" y="198"/>
                  </a:cubicBezTo>
                  <a:cubicBezTo>
                    <a:pt x="102" y="200"/>
                    <a:pt x="102" y="200"/>
                    <a:pt x="102" y="200"/>
                  </a:cubicBezTo>
                  <a:cubicBezTo>
                    <a:pt x="102" y="195"/>
                    <a:pt x="102" y="195"/>
                    <a:pt x="102" y="195"/>
                  </a:cubicBezTo>
                  <a:cubicBezTo>
                    <a:pt x="100" y="194"/>
                    <a:pt x="100" y="194"/>
                    <a:pt x="100" y="194"/>
                  </a:cubicBezTo>
                  <a:cubicBezTo>
                    <a:pt x="100" y="190"/>
                    <a:pt x="100" y="190"/>
                    <a:pt x="100" y="190"/>
                  </a:cubicBezTo>
                  <a:cubicBezTo>
                    <a:pt x="102" y="188"/>
                    <a:pt x="102" y="188"/>
                    <a:pt x="102" y="188"/>
                  </a:cubicBezTo>
                  <a:cubicBezTo>
                    <a:pt x="106" y="188"/>
                    <a:pt x="106" y="188"/>
                    <a:pt x="106" y="188"/>
                  </a:cubicBezTo>
                  <a:cubicBezTo>
                    <a:pt x="109" y="190"/>
                    <a:pt x="109" y="190"/>
                    <a:pt x="109" y="190"/>
                  </a:cubicBezTo>
                  <a:cubicBezTo>
                    <a:pt x="109" y="190"/>
                    <a:pt x="117" y="181"/>
                    <a:pt x="109" y="175"/>
                  </a:cubicBezTo>
                  <a:cubicBezTo>
                    <a:pt x="109" y="175"/>
                    <a:pt x="97" y="166"/>
                    <a:pt x="84" y="167"/>
                  </a:cubicBezTo>
                  <a:cubicBezTo>
                    <a:pt x="81" y="167"/>
                    <a:pt x="81" y="167"/>
                    <a:pt x="81" y="167"/>
                  </a:cubicBezTo>
                  <a:cubicBezTo>
                    <a:pt x="81" y="167"/>
                    <a:pt x="86" y="151"/>
                    <a:pt x="73" y="139"/>
                  </a:cubicBezTo>
                  <a:cubicBezTo>
                    <a:pt x="80" y="142"/>
                    <a:pt x="80" y="142"/>
                    <a:pt x="80" y="142"/>
                  </a:cubicBezTo>
                  <a:cubicBezTo>
                    <a:pt x="84" y="140"/>
                    <a:pt x="84" y="140"/>
                    <a:pt x="84" y="140"/>
                  </a:cubicBezTo>
                  <a:cubicBezTo>
                    <a:pt x="85" y="127"/>
                    <a:pt x="85" y="127"/>
                    <a:pt x="85" y="127"/>
                  </a:cubicBezTo>
                  <a:cubicBezTo>
                    <a:pt x="88" y="127"/>
                    <a:pt x="88" y="127"/>
                    <a:pt x="88" y="127"/>
                  </a:cubicBezTo>
                  <a:cubicBezTo>
                    <a:pt x="88" y="134"/>
                    <a:pt x="88" y="134"/>
                    <a:pt x="88" y="134"/>
                  </a:cubicBezTo>
                  <a:cubicBezTo>
                    <a:pt x="91" y="134"/>
                    <a:pt x="91" y="134"/>
                    <a:pt x="91" y="134"/>
                  </a:cubicBezTo>
                  <a:cubicBezTo>
                    <a:pt x="91" y="134"/>
                    <a:pt x="99" y="122"/>
                    <a:pt x="106" y="132"/>
                  </a:cubicBezTo>
                  <a:cubicBezTo>
                    <a:pt x="106" y="132"/>
                    <a:pt x="104" y="139"/>
                    <a:pt x="96" y="144"/>
                  </a:cubicBezTo>
                  <a:cubicBezTo>
                    <a:pt x="96" y="144"/>
                    <a:pt x="95" y="148"/>
                    <a:pt x="100" y="147"/>
                  </a:cubicBezTo>
                  <a:cubicBezTo>
                    <a:pt x="100" y="147"/>
                    <a:pt x="130" y="140"/>
                    <a:pt x="131" y="151"/>
                  </a:cubicBezTo>
                  <a:cubicBezTo>
                    <a:pt x="132" y="162"/>
                    <a:pt x="136" y="154"/>
                    <a:pt x="135" y="149"/>
                  </a:cubicBezTo>
                  <a:cubicBezTo>
                    <a:pt x="136" y="144"/>
                    <a:pt x="136" y="144"/>
                    <a:pt x="136" y="144"/>
                  </a:cubicBezTo>
                  <a:cubicBezTo>
                    <a:pt x="136" y="140"/>
                    <a:pt x="136" y="140"/>
                    <a:pt x="136" y="140"/>
                  </a:cubicBezTo>
                  <a:cubicBezTo>
                    <a:pt x="136" y="140"/>
                    <a:pt x="140" y="132"/>
                    <a:pt x="125" y="136"/>
                  </a:cubicBezTo>
                  <a:cubicBezTo>
                    <a:pt x="121" y="134"/>
                    <a:pt x="121" y="134"/>
                    <a:pt x="121" y="134"/>
                  </a:cubicBezTo>
                  <a:cubicBezTo>
                    <a:pt x="115" y="131"/>
                    <a:pt x="115" y="131"/>
                    <a:pt x="115" y="131"/>
                  </a:cubicBezTo>
                  <a:cubicBezTo>
                    <a:pt x="109" y="129"/>
                    <a:pt x="109" y="129"/>
                    <a:pt x="109" y="129"/>
                  </a:cubicBezTo>
                  <a:cubicBezTo>
                    <a:pt x="109" y="129"/>
                    <a:pt x="98" y="125"/>
                    <a:pt x="116" y="119"/>
                  </a:cubicBezTo>
                  <a:cubicBezTo>
                    <a:pt x="116" y="119"/>
                    <a:pt x="120" y="107"/>
                    <a:pt x="116" y="101"/>
                  </a:cubicBezTo>
                  <a:cubicBezTo>
                    <a:pt x="111" y="93"/>
                    <a:pt x="111" y="93"/>
                    <a:pt x="111" y="93"/>
                  </a:cubicBezTo>
                  <a:cubicBezTo>
                    <a:pt x="117" y="93"/>
                    <a:pt x="117" y="93"/>
                    <a:pt x="117" y="93"/>
                  </a:cubicBezTo>
                  <a:cubicBezTo>
                    <a:pt x="118" y="88"/>
                    <a:pt x="118" y="88"/>
                    <a:pt x="118" y="88"/>
                  </a:cubicBezTo>
                  <a:cubicBezTo>
                    <a:pt x="114" y="84"/>
                    <a:pt x="114" y="84"/>
                    <a:pt x="114" y="84"/>
                  </a:cubicBezTo>
                  <a:cubicBezTo>
                    <a:pt x="113" y="79"/>
                    <a:pt x="113" y="79"/>
                    <a:pt x="113" y="79"/>
                  </a:cubicBezTo>
                  <a:cubicBezTo>
                    <a:pt x="113" y="76"/>
                    <a:pt x="113" y="76"/>
                    <a:pt x="113" y="76"/>
                  </a:cubicBezTo>
                  <a:cubicBezTo>
                    <a:pt x="116" y="75"/>
                    <a:pt x="116" y="75"/>
                    <a:pt x="116" y="75"/>
                  </a:cubicBezTo>
                  <a:cubicBezTo>
                    <a:pt x="117" y="77"/>
                    <a:pt x="117" y="77"/>
                    <a:pt x="117" y="77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23" y="81"/>
                    <a:pt x="123" y="81"/>
                    <a:pt x="123" y="81"/>
                  </a:cubicBezTo>
                  <a:cubicBezTo>
                    <a:pt x="125" y="81"/>
                    <a:pt x="125" y="81"/>
                    <a:pt x="125" y="81"/>
                  </a:cubicBezTo>
                  <a:cubicBezTo>
                    <a:pt x="125" y="81"/>
                    <a:pt x="115" y="96"/>
                    <a:pt x="125" y="92"/>
                  </a:cubicBezTo>
                  <a:cubicBezTo>
                    <a:pt x="125" y="92"/>
                    <a:pt x="137" y="86"/>
                    <a:pt x="129" y="100"/>
                  </a:cubicBezTo>
                  <a:cubicBezTo>
                    <a:pt x="129" y="100"/>
                    <a:pt x="115" y="108"/>
                    <a:pt x="131" y="111"/>
                  </a:cubicBezTo>
                  <a:cubicBezTo>
                    <a:pt x="127" y="118"/>
                    <a:pt x="127" y="118"/>
                    <a:pt x="127" y="118"/>
                  </a:cubicBezTo>
                  <a:cubicBezTo>
                    <a:pt x="133" y="121"/>
                    <a:pt x="133" y="121"/>
                    <a:pt x="133" y="121"/>
                  </a:cubicBezTo>
                  <a:cubicBezTo>
                    <a:pt x="136" y="125"/>
                    <a:pt x="136" y="125"/>
                    <a:pt x="136" y="125"/>
                  </a:cubicBezTo>
                  <a:cubicBezTo>
                    <a:pt x="136" y="125"/>
                    <a:pt x="140" y="137"/>
                    <a:pt x="148" y="122"/>
                  </a:cubicBezTo>
                  <a:cubicBezTo>
                    <a:pt x="150" y="113"/>
                    <a:pt x="150" y="113"/>
                    <a:pt x="150" y="113"/>
                  </a:cubicBezTo>
                  <a:cubicBezTo>
                    <a:pt x="149" y="106"/>
                    <a:pt x="149" y="106"/>
                    <a:pt x="149" y="106"/>
                  </a:cubicBezTo>
                  <a:cubicBezTo>
                    <a:pt x="149" y="98"/>
                    <a:pt x="149" y="98"/>
                    <a:pt x="149" y="98"/>
                  </a:cubicBezTo>
                  <a:cubicBezTo>
                    <a:pt x="151" y="94"/>
                    <a:pt x="151" y="94"/>
                    <a:pt x="151" y="94"/>
                  </a:cubicBezTo>
                  <a:cubicBezTo>
                    <a:pt x="151" y="94"/>
                    <a:pt x="154" y="94"/>
                    <a:pt x="154" y="101"/>
                  </a:cubicBezTo>
                  <a:cubicBezTo>
                    <a:pt x="157" y="104"/>
                    <a:pt x="157" y="104"/>
                    <a:pt x="157" y="104"/>
                  </a:cubicBezTo>
                  <a:cubicBezTo>
                    <a:pt x="162" y="97"/>
                    <a:pt x="162" y="97"/>
                    <a:pt x="162" y="97"/>
                  </a:cubicBezTo>
                  <a:cubicBezTo>
                    <a:pt x="162" y="97"/>
                    <a:pt x="168" y="76"/>
                    <a:pt x="189" y="86"/>
                  </a:cubicBezTo>
                  <a:cubicBezTo>
                    <a:pt x="201" y="81"/>
                    <a:pt x="201" y="81"/>
                    <a:pt x="201" y="81"/>
                  </a:cubicBezTo>
                  <a:cubicBezTo>
                    <a:pt x="207" y="80"/>
                    <a:pt x="207" y="80"/>
                    <a:pt x="207" y="80"/>
                  </a:cubicBezTo>
                  <a:cubicBezTo>
                    <a:pt x="205" y="80"/>
                    <a:pt x="195" y="73"/>
                    <a:pt x="189" y="67"/>
                  </a:cubicBezTo>
                  <a:cubicBezTo>
                    <a:pt x="182" y="61"/>
                    <a:pt x="180" y="54"/>
                    <a:pt x="180" y="54"/>
                  </a:cubicBezTo>
                  <a:cubicBezTo>
                    <a:pt x="180" y="54"/>
                    <a:pt x="176" y="39"/>
                    <a:pt x="165" y="54"/>
                  </a:cubicBezTo>
                  <a:cubicBezTo>
                    <a:pt x="155" y="70"/>
                    <a:pt x="134" y="60"/>
                    <a:pt x="134" y="60"/>
                  </a:cubicBezTo>
                  <a:cubicBezTo>
                    <a:pt x="134" y="60"/>
                    <a:pt x="127" y="52"/>
                    <a:pt x="115" y="42"/>
                  </a:cubicBezTo>
                  <a:cubicBezTo>
                    <a:pt x="104" y="33"/>
                    <a:pt x="112" y="13"/>
                    <a:pt x="112" y="13"/>
                  </a:cubicBezTo>
                  <a:cubicBezTo>
                    <a:pt x="121" y="4"/>
                    <a:pt x="118" y="0"/>
                    <a:pt x="118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47" y="30"/>
                    <a:pt x="47" y="30"/>
                    <a:pt x="47" y="30"/>
                  </a:cubicBezTo>
                  <a:cubicBezTo>
                    <a:pt x="47" y="30"/>
                    <a:pt x="35" y="44"/>
                    <a:pt x="22" y="34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22" y="56"/>
                    <a:pt x="22" y="56"/>
                    <a:pt x="22" y="56"/>
                  </a:cubicBezTo>
                  <a:cubicBezTo>
                    <a:pt x="22" y="56"/>
                    <a:pt x="25" y="53"/>
                    <a:pt x="27" y="64"/>
                  </a:cubicBezTo>
                  <a:cubicBezTo>
                    <a:pt x="27" y="64"/>
                    <a:pt x="29" y="72"/>
                    <a:pt x="37" y="65"/>
                  </a:cubicBezTo>
                  <a:cubicBezTo>
                    <a:pt x="45" y="65"/>
                    <a:pt x="45" y="65"/>
                    <a:pt x="45" y="6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41" y="83"/>
                    <a:pt x="41" y="83"/>
                    <a:pt x="41" y="83"/>
                  </a:cubicBezTo>
                  <a:cubicBezTo>
                    <a:pt x="35" y="83"/>
                    <a:pt x="35" y="83"/>
                    <a:pt x="35" y="83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21" y="85"/>
                    <a:pt x="21" y="85"/>
                    <a:pt x="21" y="85"/>
                  </a:cubicBezTo>
                  <a:cubicBezTo>
                    <a:pt x="21" y="85"/>
                    <a:pt x="25" y="113"/>
                    <a:pt x="14" y="112"/>
                  </a:cubicBezTo>
                  <a:cubicBezTo>
                    <a:pt x="8" y="113"/>
                    <a:pt x="8" y="113"/>
                    <a:pt x="8" y="113"/>
                  </a:cubicBezTo>
                  <a:cubicBezTo>
                    <a:pt x="8" y="113"/>
                    <a:pt x="6" y="121"/>
                    <a:pt x="7" y="124"/>
                  </a:cubicBezTo>
                  <a:cubicBezTo>
                    <a:pt x="8" y="127"/>
                    <a:pt x="13" y="134"/>
                    <a:pt x="6" y="143"/>
                  </a:cubicBezTo>
                  <a:cubicBezTo>
                    <a:pt x="0" y="152"/>
                    <a:pt x="5" y="167"/>
                    <a:pt x="14" y="172"/>
                  </a:cubicBezTo>
                  <a:cubicBezTo>
                    <a:pt x="14" y="172"/>
                    <a:pt x="18" y="172"/>
                    <a:pt x="15" y="179"/>
                  </a:cubicBezTo>
                  <a:cubicBezTo>
                    <a:pt x="15" y="179"/>
                    <a:pt x="10" y="190"/>
                    <a:pt x="28" y="187"/>
                  </a:cubicBezTo>
                  <a:cubicBezTo>
                    <a:pt x="28" y="187"/>
                    <a:pt x="27" y="191"/>
                    <a:pt x="22" y="191"/>
                  </a:cubicBezTo>
                  <a:cubicBezTo>
                    <a:pt x="22" y="191"/>
                    <a:pt x="8" y="192"/>
                    <a:pt x="17" y="198"/>
                  </a:cubicBezTo>
                  <a:cubicBezTo>
                    <a:pt x="23" y="204"/>
                    <a:pt x="23" y="204"/>
                    <a:pt x="23" y="204"/>
                  </a:cubicBezTo>
                  <a:cubicBezTo>
                    <a:pt x="25" y="207"/>
                    <a:pt x="25" y="207"/>
                    <a:pt x="25" y="207"/>
                  </a:cubicBezTo>
                  <a:cubicBezTo>
                    <a:pt x="29" y="205"/>
                    <a:pt x="29" y="205"/>
                    <a:pt x="29" y="205"/>
                  </a:cubicBezTo>
                  <a:cubicBezTo>
                    <a:pt x="28" y="209"/>
                    <a:pt x="28" y="209"/>
                    <a:pt x="28" y="209"/>
                  </a:cubicBezTo>
                  <a:cubicBezTo>
                    <a:pt x="25" y="218"/>
                    <a:pt x="25" y="218"/>
                    <a:pt x="25" y="218"/>
                  </a:cubicBezTo>
                  <a:cubicBezTo>
                    <a:pt x="25" y="218"/>
                    <a:pt x="32" y="219"/>
                    <a:pt x="37" y="225"/>
                  </a:cubicBezTo>
                  <a:cubicBezTo>
                    <a:pt x="41" y="220"/>
                    <a:pt x="41" y="220"/>
                    <a:pt x="41" y="220"/>
                  </a:cubicBezTo>
                  <a:cubicBezTo>
                    <a:pt x="41" y="220"/>
                    <a:pt x="45" y="229"/>
                    <a:pt x="52" y="228"/>
                  </a:cubicBezTo>
                  <a:cubicBezTo>
                    <a:pt x="52" y="228"/>
                    <a:pt x="56" y="229"/>
                    <a:pt x="50" y="239"/>
                  </a:cubicBezTo>
                  <a:cubicBezTo>
                    <a:pt x="55" y="240"/>
                    <a:pt x="55" y="240"/>
                    <a:pt x="55" y="240"/>
                  </a:cubicBezTo>
                  <a:cubicBezTo>
                    <a:pt x="55" y="240"/>
                    <a:pt x="50" y="251"/>
                    <a:pt x="46" y="237"/>
                  </a:cubicBezTo>
                  <a:cubicBezTo>
                    <a:pt x="46" y="237"/>
                    <a:pt x="40" y="232"/>
                    <a:pt x="33" y="234"/>
                  </a:cubicBezTo>
                  <a:cubicBezTo>
                    <a:pt x="33" y="234"/>
                    <a:pt x="29" y="236"/>
                    <a:pt x="35" y="242"/>
                  </a:cubicBezTo>
                  <a:cubicBezTo>
                    <a:pt x="35" y="242"/>
                    <a:pt x="41" y="243"/>
                    <a:pt x="39" y="253"/>
                  </a:cubicBezTo>
                  <a:cubicBezTo>
                    <a:pt x="39" y="253"/>
                    <a:pt x="35" y="268"/>
                    <a:pt x="46" y="256"/>
                  </a:cubicBezTo>
                  <a:cubicBezTo>
                    <a:pt x="46" y="256"/>
                    <a:pt x="65" y="246"/>
                    <a:pt x="71" y="259"/>
                  </a:cubicBezTo>
                  <a:cubicBezTo>
                    <a:pt x="71" y="259"/>
                    <a:pt x="80" y="261"/>
                    <a:pt x="87" y="256"/>
                  </a:cubicBezTo>
                  <a:cubicBezTo>
                    <a:pt x="96" y="257"/>
                    <a:pt x="96" y="257"/>
                    <a:pt x="96" y="257"/>
                  </a:cubicBezTo>
                  <a:cubicBezTo>
                    <a:pt x="96" y="257"/>
                    <a:pt x="105" y="253"/>
                    <a:pt x="109" y="253"/>
                  </a:cubicBez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32" name="未知">
              <a:hlinkClick r:id="" action="ppaction://macro?name=Slide2.未知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1095374" y="4189405"/>
              <a:ext cx="495300" cy="650874"/>
            </a:xfrm>
            <a:custGeom>
              <a:avLst/>
              <a:gdLst>
                <a:gd name="T0" fmla="*/ 141 w 141"/>
                <a:gd name="T1" fmla="*/ 41 h 176"/>
                <a:gd name="T2" fmla="*/ 113 w 141"/>
                <a:gd name="T3" fmla="*/ 14 h 176"/>
                <a:gd name="T4" fmla="*/ 103 w 141"/>
                <a:gd name="T5" fmla="*/ 10 h 176"/>
                <a:gd name="T6" fmla="*/ 89 w 141"/>
                <a:gd name="T7" fmla="*/ 0 h 176"/>
                <a:gd name="T8" fmla="*/ 82 w 141"/>
                <a:gd name="T9" fmla="*/ 3 h 176"/>
                <a:gd name="T10" fmla="*/ 65 w 141"/>
                <a:gd name="T11" fmla="*/ 23 h 176"/>
                <a:gd name="T12" fmla="*/ 64 w 141"/>
                <a:gd name="T13" fmla="*/ 25 h 176"/>
                <a:gd name="T14" fmla="*/ 40 w 141"/>
                <a:gd name="T15" fmla="*/ 52 h 176"/>
                <a:gd name="T16" fmla="*/ 13 w 141"/>
                <a:gd name="T17" fmla="*/ 88 h 176"/>
                <a:gd name="T18" fmla="*/ 2 w 141"/>
                <a:gd name="T19" fmla="*/ 104 h 176"/>
                <a:gd name="T20" fmla="*/ 7 w 141"/>
                <a:gd name="T21" fmla="*/ 120 h 176"/>
                <a:gd name="T22" fmla="*/ 18 w 141"/>
                <a:gd name="T23" fmla="*/ 142 h 176"/>
                <a:gd name="T24" fmla="*/ 19 w 141"/>
                <a:gd name="T25" fmla="*/ 147 h 176"/>
                <a:gd name="T26" fmla="*/ 24 w 141"/>
                <a:gd name="T27" fmla="*/ 155 h 176"/>
                <a:gd name="T28" fmla="*/ 26 w 141"/>
                <a:gd name="T29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1" h="176">
                  <a:moveTo>
                    <a:pt x="141" y="41"/>
                  </a:moveTo>
                  <a:cubicBezTo>
                    <a:pt x="141" y="41"/>
                    <a:pt x="116" y="43"/>
                    <a:pt x="113" y="14"/>
                  </a:cubicBezTo>
                  <a:cubicBezTo>
                    <a:pt x="113" y="14"/>
                    <a:pt x="114" y="3"/>
                    <a:pt x="103" y="10"/>
                  </a:cubicBezTo>
                  <a:cubicBezTo>
                    <a:pt x="91" y="16"/>
                    <a:pt x="86" y="13"/>
                    <a:pt x="89" y="0"/>
                  </a:cubicBezTo>
                  <a:cubicBezTo>
                    <a:pt x="89" y="0"/>
                    <a:pt x="86" y="0"/>
                    <a:pt x="82" y="3"/>
                  </a:cubicBezTo>
                  <a:cubicBezTo>
                    <a:pt x="79" y="7"/>
                    <a:pt x="65" y="23"/>
                    <a:pt x="65" y="23"/>
                  </a:cubicBezTo>
                  <a:cubicBezTo>
                    <a:pt x="64" y="25"/>
                    <a:pt x="64" y="25"/>
                    <a:pt x="64" y="25"/>
                  </a:cubicBezTo>
                  <a:cubicBezTo>
                    <a:pt x="64" y="25"/>
                    <a:pt x="64" y="39"/>
                    <a:pt x="40" y="52"/>
                  </a:cubicBezTo>
                  <a:cubicBezTo>
                    <a:pt x="17" y="65"/>
                    <a:pt x="16" y="67"/>
                    <a:pt x="13" y="88"/>
                  </a:cubicBezTo>
                  <a:cubicBezTo>
                    <a:pt x="13" y="88"/>
                    <a:pt x="0" y="95"/>
                    <a:pt x="2" y="104"/>
                  </a:cubicBezTo>
                  <a:cubicBezTo>
                    <a:pt x="5" y="114"/>
                    <a:pt x="7" y="120"/>
                    <a:pt x="7" y="120"/>
                  </a:cubicBezTo>
                  <a:cubicBezTo>
                    <a:pt x="7" y="120"/>
                    <a:pt x="28" y="122"/>
                    <a:pt x="18" y="142"/>
                  </a:cubicBezTo>
                  <a:cubicBezTo>
                    <a:pt x="19" y="147"/>
                    <a:pt x="19" y="147"/>
                    <a:pt x="19" y="147"/>
                  </a:cubicBezTo>
                  <a:cubicBezTo>
                    <a:pt x="24" y="155"/>
                    <a:pt x="24" y="155"/>
                    <a:pt x="24" y="155"/>
                  </a:cubicBezTo>
                  <a:cubicBezTo>
                    <a:pt x="26" y="176"/>
                    <a:pt x="26" y="176"/>
                    <a:pt x="26" y="176"/>
                  </a:cubicBezTo>
                </a:path>
              </a:pathLst>
            </a:custGeom>
            <a:grpFill/>
            <a:ln w="19050" cap="flat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33" name="未知">
              <a:hlinkClick r:id="" action="ppaction://macro?name=Slide2.未知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1042987" y="4179880"/>
              <a:ext cx="273050" cy="149225"/>
            </a:xfrm>
            <a:custGeom>
              <a:avLst/>
              <a:gdLst>
                <a:gd name="T0" fmla="*/ 0 w 79"/>
                <a:gd name="T1" fmla="*/ 0 h 41"/>
                <a:gd name="T2" fmla="*/ 22 w 79"/>
                <a:gd name="T3" fmla="*/ 12 h 41"/>
                <a:gd name="T4" fmla="*/ 24 w 79"/>
                <a:gd name="T5" fmla="*/ 20 h 41"/>
                <a:gd name="T6" fmla="*/ 34 w 79"/>
                <a:gd name="T7" fmla="*/ 27 h 41"/>
                <a:gd name="T8" fmla="*/ 41 w 79"/>
                <a:gd name="T9" fmla="*/ 34 h 41"/>
                <a:gd name="T10" fmla="*/ 51 w 79"/>
                <a:gd name="T11" fmla="*/ 32 h 41"/>
                <a:gd name="T12" fmla="*/ 79 w 79"/>
                <a:gd name="T13" fmla="*/ 2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41">
                  <a:moveTo>
                    <a:pt x="0" y="0"/>
                  </a:moveTo>
                  <a:cubicBezTo>
                    <a:pt x="0" y="0"/>
                    <a:pt x="10" y="15"/>
                    <a:pt x="22" y="12"/>
                  </a:cubicBezTo>
                  <a:cubicBezTo>
                    <a:pt x="22" y="12"/>
                    <a:pt x="31" y="12"/>
                    <a:pt x="24" y="20"/>
                  </a:cubicBezTo>
                  <a:cubicBezTo>
                    <a:pt x="16" y="27"/>
                    <a:pt x="22" y="30"/>
                    <a:pt x="34" y="27"/>
                  </a:cubicBezTo>
                  <a:cubicBezTo>
                    <a:pt x="34" y="27"/>
                    <a:pt x="38" y="27"/>
                    <a:pt x="41" y="34"/>
                  </a:cubicBezTo>
                  <a:cubicBezTo>
                    <a:pt x="43" y="41"/>
                    <a:pt x="45" y="39"/>
                    <a:pt x="51" y="32"/>
                  </a:cubicBezTo>
                  <a:cubicBezTo>
                    <a:pt x="58" y="25"/>
                    <a:pt x="74" y="25"/>
                    <a:pt x="79" y="27"/>
                  </a:cubicBezTo>
                </a:path>
              </a:pathLst>
            </a:custGeom>
            <a:grpFill/>
            <a:ln w="19050" cap="flat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34" name="maoming">
              <a:hlinkClick r:id="" action="ppaction://macro?name=Slide2.maoming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612774" y="4189405"/>
              <a:ext cx="712788" cy="720724"/>
            </a:xfrm>
            <a:custGeom>
              <a:avLst/>
              <a:gdLst>
                <a:gd name="T0" fmla="*/ 125 w 204"/>
                <a:gd name="T1" fmla="*/ 0 h 197"/>
                <a:gd name="T2" fmla="*/ 79 w 204"/>
                <a:gd name="T3" fmla="*/ 9 h 197"/>
                <a:gd name="T4" fmla="*/ 77 w 204"/>
                <a:gd name="T5" fmla="*/ 52 h 197"/>
                <a:gd name="T6" fmla="*/ 65 w 204"/>
                <a:gd name="T7" fmla="*/ 59 h 197"/>
                <a:gd name="T8" fmla="*/ 48 w 204"/>
                <a:gd name="T9" fmla="*/ 69 h 197"/>
                <a:gd name="T10" fmla="*/ 41 w 204"/>
                <a:gd name="T11" fmla="*/ 71 h 197"/>
                <a:gd name="T12" fmla="*/ 21 w 204"/>
                <a:gd name="T13" fmla="*/ 71 h 197"/>
                <a:gd name="T14" fmla="*/ 8 w 204"/>
                <a:gd name="T15" fmla="*/ 84 h 197"/>
                <a:gd name="T16" fmla="*/ 14 w 204"/>
                <a:gd name="T17" fmla="*/ 116 h 197"/>
                <a:gd name="T18" fmla="*/ 8 w 204"/>
                <a:gd name="T19" fmla="*/ 129 h 197"/>
                <a:gd name="T20" fmla="*/ 12 w 204"/>
                <a:gd name="T21" fmla="*/ 158 h 197"/>
                <a:gd name="T22" fmla="*/ 31 w 204"/>
                <a:gd name="T23" fmla="*/ 177 h 197"/>
                <a:gd name="T24" fmla="*/ 62 w 204"/>
                <a:gd name="T25" fmla="*/ 171 h 197"/>
                <a:gd name="T26" fmla="*/ 76 w 204"/>
                <a:gd name="T27" fmla="*/ 170 h 197"/>
                <a:gd name="T28" fmla="*/ 85 w 204"/>
                <a:gd name="T29" fmla="*/ 183 h 197"/>
                <a:gd name="T30" fmla="*/ 103 w 204"/>
                <a:gd name="T31" fmla="*/ 197 h 197"/>
                <a:gd name="T32" fmla="*/ 104 w 204"/>
                <a:gd name="T33" fmla="*/ 197 h 197"/>
                <a:gd name="T34" fmla="*/ 105 w 204"/>
                <a:gd name="T35" fmla="*/ 197 h 197"/>
                <a:gd name="T36" fmla="*/ 108 w 204"/>
                <a:gd name="T37" fmla="*/ 189 h 197"/>
                <a:gd name="T38" fmla="*/ 104 w 204"/>
                <a:gd name="T39" fmla="*/ 189 h 197"/>
                <a:gd name="T40" fmla="*/ 104 w 204"/>
                <a:gd name="T41" fmla="*/ 180 h 197"/>
                <a:gd name="T42" fmla="*/ 114 w 204"/>
                <a:gd name="T43" fmla="*/ 182 h 197"/>
                <a:gd name="T44" fmla="*/ 137 w 204"/>
                <a:gd name="T45" fmla="*/ 189 h 197"/>
                <a:gd name="T46" fmla="*/ 132 w 204"/>
                <a:gd name="T47" fmla="*/ 183 h 197"/>
                <a:gd name="T48" fmla="*/ 135 w 204"/>
                <a:gd name="T49" fmla="*/ 183 h 197"/>
                <a:gd name="T50" fmla="*/ 141 w 204"/>
                <a:gd name="T51" fmla="*/ 183 h 197"/>
                <a:gd name="T52" fmla="*/ 148 w 204"/>
                <a:gd name="T53" fmla="*/ 189 h 197"/>
                <a:gd name="T54" fmla="*/ 144 w 204"/>
                <a:gd name="T55" fmla="*/ 196 h 197"/>
                <a:gd name="T56" fmla="*/ 150 w 204"/>
                <a:gd name="T57" fmla="*/ 195 h 197"/>
                <a:gd name="T58" fmla="*/ 162 w 204"/>
                <a:gd name="T59" fmla="*/ 186 h 197"/>
                <a:gd name="T60" fmla="*/ 163 w 204"/>
                <a:gd name="T61" fmla="*/ 183 h 197"/>
                <a:gd name="T62" fmla="*/ 159 w 204"/>
                <a:gd name="T63" fmla="*/ 182 h 197"/>
                <a:gd name="T64" fmla="*/ 156 w 204"/>
                <a:gd name="T65" fmla="*/ 182 h 197"/>
                <a:gd name="T66" fmla="*/ 156 w 204"/>
                <a:gd name="T67" fmla="*/ 180 h 197"/>
                <a:gd name="T68" fmla="*/ 160 w 204"/>
                <a:gd name="T69" fmla="*/ 178 h 197"/>
                <a:gd name="T70" fmla="*/ 166 w 204"/>
                <a:gd name="T71" fmla="*/ 177 h 197"/>
                <a:gd name="T72" fmla="*/ 166 w 204"/>
                <a:gd name="T73" fmla="*/ 176 h 197"/>
                <a:gd name="T74" fmla="*/ 164 w 204"/>
                <a:gd name="T75" fmla="*/ 156 h 197"/>
                <a:gd name="T76" fmla="*/ 160 w 204"/>
                <a:gd name="T77" fmla="*/ 148 h 197"/>
                <a:gd name="T78" fmla="*/ 158 w 204"/>
                <a:gd name="T79" fmla="*/ 143 h 197"/>
                <a:gd name="T80" fmla="*/ 147 w 204"/>
                <a:gd name="T81" fmla="*/ 121 h 197"/>
                <a:gd name="T82" fmla="*/ 142 w 204"/>
                <a:gd name="T83" fmla="*/ 106 h 197"/>
                <a:gd name="T84" fmla="*/ 153 w 204"/>
                <a:gd name="T85" fmla="*/ 89 h 197"/>
                <a:gd name="T86" fmla="*/ 180 w 204"/>
                <a:gd name="T87" fmla="*/ 53 h 197"/>
                <a:gd name="T88" fmla="*/ 204 w 204"/>
                <a:gd name="T89" fmla="*/ 26 h 197"/>
                <a:gd name="T90" fmla="*/ 204 w 204"/>
                <a:gd name="T91" fmla="*/ 25 h 197"/>
                <a:gd name="T92" fmla="*/ 177 w 204"/>
                <a:gd name="T93" fmla="*/ 30 h 197"/>
                <a:gd name="T94" fmla="*/ 166 w 204"/>
                <a:gd name="T95" fmla="*/ 32 h 197"/>
                <a:gd name="T96" fmla="*/ 159 w 204"/>
                <a:gd name="T97" fmla="*/ 25 h 197"/>
                <a:gd name="T98" fmla="*/ 149 w 204"/>
                <a:gd name="T99" fmla="*/ 18 h 197"/>
                <a:gd name="T100" fmla="*/ 148 w 204"/>
                <a:gd name="T101" fmla="*/ 11 h 197"/>
                <a:gd name="T102" fmla="*/ 125 w 204"/>
                <a:gd name="T103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04" h="197">
                  <a:moveTo>
                    <a:pt x="125" y="0"/>
                  </a:moveTo>
                  <a:cubicBezTo>
                    <a:pt x="79" y="9"/>
                    <a:pt x="79" y="9"/>
                    <a:pt x="79" y="9"/>
                  </a:cubicBezTo>
                  <a:cubicBezTo>
                    <a:pt x="79" y="9"/>
                    <a:pt x="58" y="31"/>
                    <a:pt x="77" y="52"/>
                  </a:cubicBezTo>
                  <a:cubicBezTo>
                    <a:pt x="77" y="52"/>
                    <a:pt x="82" y="62"/>
                    <a:pt x="65" y="59"/>
                  </a:cubicBezTo>
                  <a:cubicBezTo>
                    <a:pt x="48" y="69"/>
                    <a:pt x="48" y="69"/>
                    <a:pt x="48" y="69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41" y="71"/>
                    <a:pt x="35" y="82"/>
                    <a:pt x="21" y="71"/>
                  </a:cubicBezTo>
                  <a:cubicBezTo>
                    <a:pt x="21" y="71"/>
                    <a:pt x="5" y="69"/>
                    <a:pt x="8" y="84"/>
                  </a:cubicBezTo>
                  <a:cubicBezTo>
                    <a:pt x="11" y="100"/>
                    <a:pt x="14" y="116"/>
                    <a:pt x="14" y="116"/>
                  </a:cubicBezTo>
                  <a:cubicBezTo>
                    <a:pt x="14" y="116"/>
                    <a:pt x="17" y="120"/>
                    <a:pt x="8" y="129"/>
                  </a:cubicBezTo>
                  <a:cubicBezTo>
                    <a:pt x="8" y="129"/>
                    <a:pt x="0" y="149"/>
                    <a:pt x="12" y="158"/>
                  </a:cubicBezTo>
                  <a:cubicBezTo>
                    <a:pt x="23" y="168"/>
                    <a:pt x="31" y="177"/>
                    <a:pt x="31" y="177"/>
                  </a:cubicBezTo>
                  <a:cubicBezTo>
                    <a:pt x="31" y="177"/>
                    <a:pt x="51" y="186"/>
                    <a:pt x="62" y="171"/>
                  </a:cubicBezTo>
                  <a:cubicBezTo>
                    <a:pt x="73" y="155"/>
                    <a:pt x="76" y="170"/>
                    <a:pt x="76" y="170"/>
                  </a:cubicBezTo>
                  <a:cubicBezTo>
                    <a:pt x="76" y="170"/>
                    <a:pt x="79" y="177"/>
                    <a:pt x="85" y="183"/>
                  </a:cubicBezTo>
                  <a:cubicBezTo>
                    <a:pt x="92" y="189"/>
                    <a:pt x="102" y="196"/>
                    <a:pt x="103" y="197"/>
                  </a:cubicBezTo>
                  <a:cubicBezTo>
                    <a:pt x="104" y="197"/>
                    <a:pt x="104" y="197"/>
                    <a:pt x="104" y="197"/>
                  </a:cubicBezTo>
                  <a:cubicBezTo>
                    <a:pt x="105" y="197"/>
                    <a:pt x="105" y="197"/>
                    <a:pt x="105" y="197"/>
                  </a:cubicBezTo>
                  <a:cubicBezTo>
                    <a:pt x="105" y="197"/>
                    <a:pt x="125" y="189"/>
                    <a:pt x="108" y="189"/>
                  </a:cubicBezTo>
                  <a:cubicBezTo>
                    <a:pt x="104" y="189"/>
                    <a:pt x="104" y="189"/>
                    <a:pt x="104" y="189"/>
                  </a:cubicBezTo>
                  <a:cubicBezTo>
                    <a:pt x="104" y="180"/>
                    <a:pt x="104" y="180"/>
                    <a:pt x="104" y="180"/>
                  </a:cubicBezTo>
                  <a:cubicBezTo>
                    <a:pt x="104" y="180"/>
                    <a:pt x="111" y="178"/>
                    <a:pt x="114" y="182"/>
                  </a:cubicBezTo>
                  <a:cubicBezTo>
                    <a:pt x="118" y="187"/>
                    <a:pt x="129" y="191"/>
                    <a:pt x="137" y="189"/>
                  </a:cubicBezTo>
                  <a:cubicBezTo>
                    <a:pt x="132" y="183"/>
                    <a:pt x="132" y="183"/>
                    <a:pt x="132" y="183"/>
                  </a:cubicBezTo>
                  <a:cubicBezTo>
                    <a:pt x="135" y="183"/>
                    <a:pt x="135" y="183"/>
                    <a:pt x="135" y="183"/>
                  </a:cubicBezTo>
                  <a:cubicBezTo>
                    <a:pt x="141" y="183"/>
                    <a:pt x="141" y="183"/>
                    <a:pt x="141" y="183"/>
                  </a:cubicBezTo>
                  <a:cubicBezTo>
                    <a:pt x="148" y="189"/>
                    <a:pt x="148" y="189"/>
                    <a:pt x="148" y="189"/>
                  </a:cubicBezTo>
                  <a:cubicBezTo>
                    <a:pt x="144" y="196"/>
                    <a:pt x="144" y="196"/>
                    <a:pt x="144" y="196"/>
                  </a:cubicBezTo>
                  <a:cubicBezTo>
                    <a:pt x="150" y="195"/>
                    <a:pt x="150" y="195"/>
                    <a:pt x="150" y="195"/>
                  </a:cubicBezTo>
                  <a:cubicBezTo>
                    <a:pt x="162" y="186"/>
                    <a:pt x="162" y="186"/>
                    <a:pt x="162" y="186"/>
                  </a:cubicBezTo>
                  <a:cubicBezTo>
                    <a:pt x="163" y="183"/>
                    <a:pt x="163" y="183"/>
                    <a:pt x="163" y="183"/>
                  </a:cubicBezTo>
                  <a:cubicBezTo>
                    <a:pt x="159" y="182"/>
                    <a:pt x="159" y="182"/>
                    <a:pt x="159" y="182"/>
                  </a:cubicBezTo>
                  <a:cubicBezTo>
                    <a:pt x="156" y="182"/>
                    <a:pt x="156" y="182"/>
                    <a:pt x="156" y="182"/>
                  </a:cubicBezTo>
                  <a:cubicBezTo>
                    <a:pt x="156" y="180"/>
                    <a:pt x="156" y="180"/>
                    <a:pt x="156" y="180"/>
                  </a:cubicBezTo>
                  <a:cubicBezTo>
                    <a:pt x="160" y="178"/>
                    <a:pt x="160" y="178"/>
                    <a:pt x="160" y="178"/>
                  </a:cubicBezTo>
                  <a:cubicBezTo>
                    <a:pt x="166" y="177"/>
                    <a:pt x="166" y="177"/>
                    <a:pt x="166" y="177"/>
                  </a:cubicBezTo>
                  <a:cubicBezTo>
                    <a:pt x="166" y="176"/>
                    <a:pt x="166" y="176"/>
                    <a:pt x="166" y="176"/>
                  </a:cubicBezTo>
                  <a:cubicBezTo>
                    <a:pt x="164" y="156"/>
                    <a:pt x="164" y="156"/>
                    <a:pt x="164" y="156"/>
                  </a:cubicBezTo>
                  <a:cubicBezTo>
                    <a:pt x="160" y="148"/>
                    <a:pt x="160" y="148"/>
                    <a:pt x="160" y="148"/>
                  </a:cubicBezTo>
                  <a:cubicBezTo>
                    <a:pt x="158" y="143"/>
                    <a:pt x="158" y="143"/>
                    <a:pt x="158" y="143"/>
                  </a:cubicBezTo>
                  <a:cubicBezTo>
                    <a:pt x="168" y="123"/>
                    <a:pt x="147" y="121"/>
                    <a:pt x="147" y="121"/>
                  </a:cubicBezTo>
                  <a:cubicBezTo>
                    <a:pt x="147" y="121"/>
                    <a:pt x="145" y="115"/>
                    <a:pt x="142" y="106"/>
                  </a:cubicBezTo>
                  <a:cubicBezTo>
                    <a:pt x="140" y="96"/>
                    <a:pt x="153" y="89"/>
                    <a:pt x="153" y="89"/>
                  </a:cubicBezTo>
                  <a:cubicBezTo>
                    <a:pt x="156" y="69"/>
                    <a:pt x="157" y="67"/>
                    <a:pt x="180" y="53"/>
                  </a:cubicBezTo>
                  <a:cubicBezTo>
                    <a:pt x="204" y="40"/>
                    <a:pt x="204" y="26"/>
                    <a:pt x="204" y="26"/>
                  </a:cubicBezTo>
                  <a:cubicBezTo>
                    <a:pt x="204" y="25"/>
                    <a:pt x="204" y="25"/>
                    <a:pt x="204" y="25"/>
                  </a:cubicBezTo>
                  <a:cubicBezTo>
                    <a:pt x="199" y="23"/>
                    <a:pt x="184" y="23"/>
                    <a:pt x="177" y="30"/>
                  </a:cubicBezTo>
                  <a:cubicBezTo>
                    <a:pt x="170" y="37"/>
                    <a:pt x="169" y="39"/>
                    <a:pt x="166" y="32"/>
                  </a:cubicBezTo>
                  <a:cubicBezTo>
                    <a:pt x="163" y="25"/>
                    <a:pt x="159" y="25"/>
                    <a:pt x="159" y="25"/>
                  </a:cubicBezTo>
                  <a:cubicBezTo>
                    <a:pt x="147" y="28"/>
                    <a:pt x="141" y="25"/>
                    <a:pt x="149" y="18"/>
                  </a:cubicBezTo>
                  <a:cubicBezTo>
                    <a:pt x="157" y="10"/>
                    <a:pt x="148" y="11"/>
                    <a:pt x="148" y="11"/>
                  </a:cubicBezTo>
                  <a:cubicBezTo>
                    <a:pt x="135" y="14"/>
                    <a:pt x="125" y="0"/>
                    <a:pt x="125" y="0"/>
                  </a:cubicBez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35" name="未知">
              <a:hlinkClick r:id="" action="ppaction://macro?name=Slide2.未知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1474787" y="4179880"/>
              <a:ext cx="282575" cy="571499"/>
            </a:xfrm>
            <a:custGeom>
              <a:avLst/>
              <a:gdLst>
                <a:gd name="T0" fmla="*/ 52 w 81"/>
                <a:gd name="T1" fmla="*/ 156 h 156"/>
                <a:gd name="T2" fmla="*/ 56 w 81"/>
                <a:gd name="T3" fmla="*/ 133 h 156"/>
                <a:gd name="T4" fmla="*/ 52 w 81"/>
                <a:gd name="T5" fmla="*/ 117 h 156"/>
                <a:gd name="T6" fmla="*/ 26 w 81"/>
                <a:gd name="T7" fmla="*/ 93 h 156"/>
                <a:gd name="T8" fmla="*/ 12 w 81"/>
                <a:gd name="T9" fmla="*/ 88 h 156"/>
                <a:gd name="T10" fmla="*/ 8 w 81"/>
                <a:gd name="T11" fmla="*/ 85 h 156"/>
                <a:gd name="T12" fmla="*/ 10 w 81"/>
                <a:gd name="T13" fmla="*/ 64 h 156"/>
                <a:gd name="T14" fmla="*/ 16 w 81"/>
                <a:gd name="T15" fmla="*/ 58 h 156"/>
                <a:gd name="T16" fmla="*/ 17 w 81"/>
                <a:gd name="T17" fmla="*/ 54 h 156"/>
                <a:gd name="T18" fmla="*/ 22 w 81"/>
                <a:gd name="T19" fmla="*/ 50 h 156"/>
                <a:gd name="T20" fmla="*/ 45 w 81"/>
                <a:gd name="T21" fmla="*/ 27 h 156"/>
                <a:gd name="T22" fmla="*/ 63 w 81"/>
                <a:gd name="T23" fmla="*/ 14 h 156"/>
                <a:gd name="T24" fmla="*/ 75 w 81"/>
                <a:gd name="T25" fmla="*/ 15 h 156"/>
                <a:gd name="T26" fmla="*/ 77 w 81"/>
                <a:gd name="T27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1" h="156">
                  <a:moveTo>
                    <a:pt x="52" y="156"/>
                  </a:moveTo>
                  <a:cubicBezTo>
                    <a:pt x="52" y="156"/>
                    <a:pt x="55" y="138"/>
                    <a:pt x="56" y="133"/>
                  </a:cubicBezTo>
                  <a:cubicBezTo>
                    <a:pt x="58" y="127"/>
                    <a:pt x="59" y="121"/>
                    <a:pt x="52" y="117"/>
                  </a:cubicBezTo>
                  <a:cubicBezTo>
                    <a:pt x="46" y="113"/>
                    <a:pt x="26" y="93"/>
                    <a:pt x="26" y="93"/>
                  </a:cubicBezTo>
                  <a:cubicBezTo>
                    <a:pt x="26" y="93"/>
                    <a:pt x="14" y="88"/>
                    <a:pt x="12" y="88"/>
                  </a:cubicBezTo>
                  <a:cubicBezTo>
                    <a:pt x="10" y="88"/>
                    <a:pt x="8" y="85"/>
                    <a:pt x="8" y="85"/>
                  </a:cubicBezTo>
                  <a:cubicBezTo>
                    <a:pt x="8" y="85"/>
                    <a:pt x="0" y="67"/>
                    <a:pt x="10" y="64"/>
                  </a:cubicBezTo>
                  <a:cubicBezTo>
                    <a:pt x="16" y="58"/>
                    <a:pt x="16" y="58"/>
                    <a:pt x="16" y="58"/>
                  </a:cubicBezTo>
                  <a:cubicBezTo>
                    <a:pt x="17" y="54"/>
                    <a:pt x="17" y="54"/>
                    <a:pt x="17" y="54"/>
                  </a:cubicBezTo>
                  <a:cubicBezTo>
                    <a:pt x="22" y="50"/>
                    <a:pt x="22" y="50"/>
                    <a:pt x="22" y="50"/>
                  </a:cubicBezTo>
                  <a:cubicBezTo>
                    <a:pt x="22" y="50"/>
                    <a:pt x="42" y="42"/>
                    <a:pt x="45" y="27"/>
                  </a:cubicBezTo>
                  <a:cubicBezTo>
                    <a:pt x="63" y="14"/>
                    <a:pt x="63" y="14"/>
                    <a:pt x="63" y="14"/>
                  </a:cubicBezTo>
                  <a:cubicBezTo>
                    <a:pt x="63" y="14"/>
                    <a:pt x="67" y="12"/>
                    <a:pt x="75" y="15"/>
                  </a:cubicBezTo>
                  <a:cubicBezTo>
                    <a:pt x="81" y="18"/>
                    <a:pt x="78" y="3"/>
                    <a:pt x="77" y="0"/>
                  </a:cubicBezTo>
                </a:path>
              </a:pathLst>
            </a:custGeom>
            <a:grpFill/>
            <a:ln w="19050" cap="flat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36" name="zhuhai">
              <a:hlinkClick r:id="" action="ppaction://macro?name=Slide2.zhuhai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2084387" y="4329105"/>
              <a:ext cx="263525" cy="238125"/>
            </a:xfrm>
            <a:custGeom>
              <a:avLst/>
              <a:gdLst>
                <a:gd name="T0" fmla="*/ 72 w 75"/>
                <a:gd name="T1" fmla="*/ 35 h 68"/>
                <a:gd name="T2" fmla="*/ 72 w 75"/>
                <a:gd name="T3" fmla="*/ 27 h 68"/>
                <a:gd name="T4" fmla="*/ 73 w 75"/>
                <a:gd name="T5" fmla="*/ 21 h 68"/>
                <a:gd name="T6" fmla="*/ 75 w 75"/>
                <a:gd name="T7" fmla="*/ 16 h 68"/>
                <a:gd name="T8" fmla="*/ 70 w 75"/>
                <a:gd name="T9" fmla="*/ 14 h 68"/>
                <a:gd name="T10" fmla="*/ 66 w 75"/>
                <a:gd name="T11" fmla="*/ 12 h 68"/>
                <a:gd name="T12" fmla="*/ 64 w 75"/>
                <a:gd name="T13" fmla="*/ 9 h 68"/>
                <a:gd name="T14" fmla="*/ 68 w 75"/>
                <a:gd name="T15" fmla="*/ 0 h 68"/>
                <a:gd name="T16" fmla="*/ 50 w 75"/>
                <a:gd name="T17" fmla="*/ 25 h 68"/>
                <a:gd name="T18" fmla="*/ 27 w 75"/>
                <a:gd name="T19" fmla="*/ 14 h 68"/>
                <a:gd name="T20" fmla="*/ 11 w 75"/>
                <a:gd name="T21" fmla="*/ 11 h 68"/>
                <a:gd name="T22" fmla="*/ 0 w 75"/>
                <a:gd name="T23" fmla="*/ 33 h 68"/>
                <a:gd name="T24" fmla="*/ 0 w 75"/>
                <a:gd name="T25" fmla="*/ 34 h 68"/>
                <a:gd name="T26" fmla="*/ 12 w 75"/>
                <a:gd name="T27" fmla="*/ 20 h 68"/>
                <a:gd name="T28" fmla="*/ 7 w 75"/>
                <a:gd name="T29" fmla="*/ 38 h 68"/>
                <a:gd name="T30" fmla="*/ 3 w 75"/>
                <a:gd name="T31" fmla="*/ 42 h 68"/>
                <a:gd name="T32" fmla="*/ 3 w 75"/>
                <a:gd name="T33" fmla="*/ 60 h 68"/>
                <a:gd name="T34" fmla="*/ 24 w 75"/>
                <a:gd name="T35" fmla="*/ 60 h 68"/>
                <a:gd name="T36" fmla="*/ 31 w 75"/>
                <a:gd name="T37" fmla="*/ 56 h 68"/>
                <a:gd name="T38" fmla="*/ 41 w 75"/>
                <a:gd name="T39" fmla="*/ 38 h 68"/>
                <a:gd name="T40" fmla="*/ 43 w 75"/>
                <a:gd name="T41" fmla="*/ 38 h 68"/>
                <a:gd name="T42" fmla="*/ 72 w 75"/>
                <a:gd name="T43" fmla="*/ 35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5" h="68">
                  <a:moveTo>
                    <a:pt x="72" y="35"/>
                  </a:moveTo>
                  <a:cubicBezTo>
                    <a:pt x="72" y="27"/>
                    <a:pt x="72" y="27"/>
                    <a:pt x="72" y="27"/>
                  </a:cubicBezTo>
                  <a:cubicBezTo>
                    <a:pt x="73" y="21"/>
                    <a:pt x="73" y="21"/>
                    <a:pt x="73" y="21"/>
                  </a:cubicBezTo>
                  <a:cubicBezTo>
                    <a:pt x="75" y="16"/>
                    <a:pt x="75" y="16"/>
                    <a:pt x="75" y="16"/>
                  </a:cubicBezTo>
                  <a:cubicBezTo>
                    <a:pt x="70" y="14"/>
                    <a:pt x="70" y="14"/>
                    <a:pt x="70" y="14"/>
                  </a:cubicBezTo>
                  <a:cubicBezTo>
                    <a:pt x="66" y="12"/>
                    <a:pt x="66" y="12"/>
                    <a:pt x="66" y="12"/>
                  </a:cubicBezTo>
                  <a:cubicBezTo>
                    <a:pt x="64" y="9"/>
                    <a:pt x="64" y="9"/>
                    <a:pt x="64" y="9"/>
                  </a:cubicBezTo>
                  <a:cubicBezTo>
                    <a:pt x="64" y="9"/>
                    <a:pt x="67" y="6"/>
                    <a:pt x="68" y="0"/>
                  </a:cubicBezTo>
                  <a:cubicBezTo>
                    <a:pt x="66" y="1"/>
                    <a:pt x="57" y="2"/>
                    <a:pt x="50" y="25"/>
                  </a:cubicBezTo>
                  <a:cubicBezTo>
                    <a:pt x="43" y="49"/>
                    <a:pt x="33" y="25"/>
                    <a:pt x="27" y="14"/>
                  </a:cubicBezTo>
                  <a:cubicBezTo>
                    <a:pt x="21" y="3"/>
                    <a:pt x="11" y="11"/>
                    <a:pt x="11" y="11"/>
                  </a:cubicBezTo>
                  <a:cubicBezTo>
                    <a:pt x="7" y="31"/>
                    <a:pt x="0" y="33"/>
                    <a:pt x="0" y="33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2" y="36"/>
                    <a:pt x="6" y="34"/>
                    <a:pt x="12" y="20"/>
                  </a:cubicBezTo>
                  <a:cubicBezTo>
                    <a:pt x="12" y="20"/>
                    <a:pt x="16" y="33"/>
                    <a:pt x="7" y="38"/>
                  </a:cubicBezTo>
                  <a:cubicBezTo>
                    <a:pt x="3" y="42"/>
                    <a:pt x="3" y="42"/>
                    <a:pt x="3" y="42"/>
                  </a:cubicBezTo>
                  <a:cubicBezTo>
                    <a:pt x="3" y="60"/>
                    <a:pt x="3" y="60"/>
                    <a:pt x="3" y="60"/>
                  </a:cubicBezTo>
                  <a:cubicBezTo>
                    <a:pt x="3" y="60"/>
                    <a:pt x="16" y="68"/>
                    <a:pt x="24" y="60"/>
                  </a:cubicBezTo>
                  <a:cubicBezTo>
                    <a:pt x="24" y="60"/>
                    <a:pt x="32" y="66"/>
                    <a:pt x="31" y="56"/>
                  </a:cubicBezTo>
                  <a:cubicBezTo>
                    <a:pt x="31" y="56"/>
                    <a:pt x="45" y="51"/>
                    <a:pt x="41" y="38"/>
                  </a:cubicBezTo>
                  <a:cubicBezTo>
                    <a:pt x="43" y="38"/>
                    <a:pt x="43" y="38"/>
                    <a:pt x="43" y="38"/>
                  </a:cubicBezTo>
                  <a:cubicBezTo>
                    <a:pt x="43" y="38"/>
                    <a:pt x="54" y="64"/>
                    <a:pt x="72" y="35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37" name="未知">
              <a:hlinkClick r:id="" action="ppaction://macro?name=Slide2.未知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1670049" y="4084631"/>
              <a:ext cx="484188" cy="271462"/>
            </a:xfrm>
            <a:custGeom>
              <a:avLst/>
              <a:gdLst>
                <a:gd name="T0" fmla="*/ 8 w 140"/>
                <a:gd name="T1" fmla="*/ 11 h 74"/>
                <a:gd name="T2" fmla="*/ 20 w 140"/>
                <a:gd name="T3" fmla="*/ 27 h 74"/>
                <a:gd name="T4" fmla="*/ 33 w 140"/>
                <a:gd name="T5" fmla="*/ 28 h 74"/>
                <a:gd name="T6" fmla="*/ 44 w 140"/>
                <a:gd name="T7" fmla="*/ 22 h 74"/>
                <a:gd name="T8" fmla="*/ 64 w 140"/>
                <a:gd name="T9" fmla="*/ 12 h 74"/>
                <a:gd name="T10" fmla="*/ 75 w 140"/>
                <a:gd name="T11" fmla="*/ 4 h 74"/>
                <a:gd name="T12" fmla="*/ 105 w 140"/>
                <a:gd name="T13" fmla="*/ 5 h 74"/>
                <a:gd name="T14" fmla="*/ 123 w 140"/>
                <a:gd name="T15" fmla="*/ 28 h 74"/>
                <a:gd name="T16" fmla="*/ 131 w 140"/>
                <a:gd name="T17" fmla="*/ 50 h 74"/>
                <a:gd name="T18" fmla="*/ 138 w 140"/>
                <a:gd name="T19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0" h="74">
                  <a:moveTo>
                    <a:pt x="8" y="11"/>
                  </a:moveTo>
                  <a:cubicBezTo>
                    <a:pt x="8" y="11"/>
                    <a:pt x="0" y="40"/>
                    <a:pt x="20" y="27"/>
                  </a:cubicBezTo>
                  <a:cubicBezTo>
                    <a:pt x="20" y="27"/>
                    <a:pt x="28" y="16"/>
                    <a:pt x="33" y="28"/>
                  </a:cubicBezTo>
                  <a:cubicBezTo>
                    <a:pt x="33" y="28"/>
                    <a:pt x="38" y="45"/>
                    <a:pt x="44" y="22"/>
                  </a:cubicBezTo>
                  <a:cubicBezTo>
                    <a:pt x="44" y="22"/>
                    <a:pt x="46" y="11"/>
                    <a:pt x="64" y="12"/>
                  </a:cubicBezTo>
                  <a:cubicBezTo>
                    <a:pt x="64" y="12"/>
                    <a:pt x="70" y="8"/>
                    <a:pt x="75" y="4"/>
                  </a:cubicBezTo>
                  <a:cubicBezTo>
                    <a:pt x="79" y="0"/>
                    <a:pt x="105" y="5"/>
                    <a:pt x="105" y="5"/>
                  </a:cubicBezTo>
                  <a:cubicBezTo>
                    <a:pt x="123" y="28"/>
                    <a:pt x="123" y="28"/>
                    <a:pt x="123" y="28"/>
                  </a:cubicBezTo>
                  <a:cubicBezTo>
                    <a:pt x="131" y="50"/>
                    <a:pt x="131" y="50"/>
                    <a:pt x="131" y="50"/>
                  </a:cubicBezTo>
                  <a:cubicBezTo>
                    <a:pt x="131" y="50"/>
                    <a:pt x="140" y="66"/>
                    <a:pt x="138" y="74"/>
                  </a:cubicBezTo>
                </a:path>
              </a:pathLst>
            </a:custGeom>
            <a:grpFill/>
            <a:ln w="19050" cap="flat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38" name="dongguan">
              <a:hlinkClick r:id="" action="ppaction://macro?name=Slide2.dongguan" highlightClick="1"/>
              <a:hlinkHover r:id="" action="ppaction://noaction" highlightClick="1"/>
            </p:cNvPr>
            <p:cNvSpPr>
              <a:spLocks noEditPoints="1"/>
            </p:cNvSpPr>
            <p:nvPr/>
          </p:nvSpPr>
          <p:spPr bwMode="auto">
            <a:xfrm>
              <a:off x="2285999" y="3889368"/>
              <a:ext cx="369888" cy="274638"/>
            </a:xfrm>
            <a:custGeom>
              <a:avLst/>
              <a:gdLst>
                <a:gd name="T0" fmla="*/ 105 w 106"/>
                <a:gd name="T1" fmla="*/ 38 h 73"/>
                <a:gd name="T2" fmla="*/ 101 w 106"/>
                <a:gd name="T3" fmla="*/ 27 h 73"/>
                <a:gd name="T4" fmla="*/ 91 w 106"/>
                <a:gd name="T5" fmla="*/ 28 h 73"/>
                <a:gd name="T6" fmla="*/ 88 w 106"/>
                <a:gd name="T7" fmla="*/ 26 h 73"/>
                <a:gd name="T8" fmla="*/ 70 w 106"/>
                <a:gd name="T9" fmla="*/ 10 h 73"/>
                <a:gd name="T10" fmla="*/ 46 w 106"/>
                <a:gd name="T11" fmla="*/ 7 h 73"/>
                <a:gd name="T12" fmla="*/ 1 w 106"/>
                <a:gd name="T13" fmla="*/ 22 h 73"/>
                <a:gd name="T14" fmla="*/ 1 w 106"/>
                <a:gd name="T15" fmla="*/ 22 h 73"/>
                <a:gd name="T16" fmla="*/ 16 w 106"/>
                <a:gd name="T17" fmla="*/ 40 h 73"/>
                <a:gd name="T18" fmla="*/ 17 w 106"/>
                <a:gd name="T19" fmla="*/ 42 h 73"/>
                <a:gd name="T20" fmla="*/ 33 w 106"/>
                <a:gd name="T21" fmla="*/ 70 h 73"/>
                <a:gd name="T22" fmla="*/ 33 w 106"/>
                <a:gd name="T23" fmla="*/ 70 h 73"/>
                <a:gd name="T24" fmla="*/ 63 w 106"/>
                <a:gd name="T25" fmla="*/ 53 h 73"/>
                <a:gd name="T26" fmla="*/ 88 w 106"/>
                <a:gd name="T27" fmla="*/ 62 h 73"/>
                <a:gd name="T28" fmla="*/ 98 w 106"/>
                <a:gd name="T29" fmla="*/ 72 h 73"/>
                <a:gd name="T30" fmla="*/ 102 w 106"/>
                <a:gd name="T31" fmla="*/ 73 h 73"/>
                <a:gd name="T32" fmla="*/ 104 w 106"/>
                <a:gd name="T33" fmla="*/ 61 h 73"/>
                <a:gd name="T34" fmla="*/ 105 w 106"/>
                <a:gd name="T35" fmla="*/ 38 h 73"/>
                <a:gd name="T36" fmla="*/ 1 w 106"/>
                <a:gd name="T37" fmla="*/ 22 h 73"/>
                <a:gd name="T38" fmla="*/ 0 w 106"/>
                <a:gd name="T39" fmla="*/ 27 h 73"/>
                <a:gd name="T40" fmla="*/ 1 w 106"/>
                <a:gd name="T41" fmla="*/ 22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6" h="73">
                  <a:moveTo>
                    <a:pt x="105" y="38"/>
                  </a:moveTo>
                  <a:cubicBezTo>
                    <a:pt x="103" y="28"/>
                    <a:pt x="101" y="27"/>
                    <a:pt x="101" y="27"/>
                  </a:cubicBezTo>
                  <a:cubicBezTo>
                    <a:pt x="91" y="28"/>
                    <a:pt x="91" y="28"/>
                    <a:pt x="91" y="28"/>
                  </a:cubicBezTo>
                  <a:cubicBezTo>
                    <a:pt x="88" y="26"/>
                    <a:pt x="88" y="26"/>
                    <a:pt x="88" y="26"/>
                  </a:cubicBezTo>
                  <a:cubicBezTo>
                    <a:pt x="88" y="17"/>
                    <a:pt x="82" y="9"/>
                    <a:pt x="70" y="10"/>
                  </a:cubicBezTo>
                  <a:cubicBezTo>
                    <a:pt x="58" y="11"/>
                    <a:pt x="46" y="7"/>
                    <a:pt x="46" y="7"/>
                  </a:cubicBezTo>
                  <a:cubicBezTo>
                    <a:pt x="8" y="0"/>
                    <a:pt x="1" y="22"/>
                    <a:pt x="1" y="22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1" y="22"/>
                    <a:pt x="3" y="50"/>
                    <a:pt x="16" y="40"/>
                  </a:cubicBezTo>
                  <a:cubicBezTo>
                    <a:pt x="17" y="42"/>
                    <a:pt x="17" y="42"/>
                    <a:pt x="17" y="42"/>
                  </a:cubicBezTo>
                  <a:cubicBezTo>
                    <a:pt x="17" y="42"/>
                    <a:pt x="6" y="71"/>
                    <a:pt x="33" y="70"/>
                  </a:cubicBezTo>
                  <a:cubicBezTo>
                    <a:pt x="33" y="70"/>
                    <a:pt x="33" y="70"/>
                    <a:pt x="33" y="70"/>
                  </a:cubicBezTo>
                  <a:cubicBezTo>
                    <a:pt x="43" y="48"/>
                    <a:pt x="63" y="53"/>
                    <a:pt x="63" y="53"/>
                  </a:cubicBezTo>
                  <a:cubicBezTo>
                    <a:pt x="63" y="53"/>
                    <a:pt x="79" y="59"/>
                    <a:pt x="88" y="62"/>
                  </a:cubicBezTo>
                  <a:cubicBezTo>
                    <a:pt x="96" y="65"/>
                    <a:pt x="98" y="72"/>
                    <a:pt x="98" y="72"/>
                  </a:cubicBezTo>
                  <a:cubicBezTo>
                    <a:pt x="102" y="73"/>
                    <a:pt x="102" y="73"/>
                    <a:pt x="102" y="73"/>
                  </a:cubicBezTo>
                  <a:cubicBezTo>
                    <a:pt x="104" y="61"/>
                    <a:pt x="104" y="61"/>
                    <a:pt x="104" y="61"/>
                  </a:cubicBezTo>
                  <a:cubicBezTo>
                    <a:pt x="104" y="61"/>
                    <a:pt x="106" y="47"/>
                    <a:pt x="105" y="38"/>
                  </a:cubicBezTo>
                  <a:close/>
                  <a:moveTo>
                    <a:pt x="1" y="22"/>
                  </a:moveTo>
                  <a:cubicBezTo>
                    <a:pt x="1" y="22"/>
                    <a:pt x="1" y="24"/>
                    <a:pt x="0" y="27"/>
                  </a:cubicBezTo>
                  <a:lnTo>
                    <a:pt x="1" y="22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39" name="未知">
              <a:hlinkClick r:id="" action="ppaction://macro?name=Slide2.未知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1960562" y="2876545"/>
              <a:ext cx="501650" cy="608012"/>
            </a:xfrm>
            <a:custGeom>
              <a:avLst/>
              <a:gdLst>
                <a:gd name="T0" fmla="*/ 19 w 144"/>
                <a:gd name="T1" fmla="*/ 0 h 163"/>
                <a:gd name="T2" fmla="*/ 19 w 144"/>
                <a:gd name="T3" fmla="*/ 11 h 163"/>
                <a:gd name="T4" fmla="*/ 8 w 144"/>
                <a:gd name="T5" fmla="*/ 51 h 163"/>
                <a:gd name="T6" fmla="*/ 31 w 144"/>
                <a:gd name="T7" fmla="*/ 68 h 163"/>
                <a:gd name="T8" fmla="*/ 51 w 144"/>
                <a:gd name="T9" fmla="*/ 68 h 163"/>
                <a:gd name="T10" fmla="*/ 78 w 144"/>
                <a:gd name="T11" fmla="*/ 73 h 163"/>
                <a:gd name="T12" fmla="*/ 108 w 144"/>
                <a:gd name="T13" fmla="*/ 69 h 163"/>
                <a:gd name="T14" fmla="*/ 137 w 144"/>
                <a:gd name="T15" fmla="*/ 91 h 163"/>
                <a:gd name="T16" fmla="*/ 144 w 144"/>
                <a:gd name="T17" fmla="*/ 116 h 163"/>
                <a:gd name="T18" fmla="*/ 139 w 144"/>
                <a:gd name="T19" fmla="*/ 127 h 163"/>
                <a:gd name="T20" fmla="*/ 136 w 144"/>
                <a:gd name="T21" fmla="*/ 139 h 163"/>
                <a:gd name="T22" fmla="*/ 131 w 144"/>
                <a:gd name="T23" fmla="*/ 147 h 163"/>
                <a:gd name="T24" fmla="*/ 136 w 144"/>
                <a:gd name="T25" fmla="*/ 163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4" h="163">
                  <a:moveTo>
                    <a:pt x="19" y="0"/>
                  </a:moveTo>
                  <a:cubicBezTo>
                    <a:pt x="19" y="0"/>
                    <a:pt x="28" y="2"/>
                    <a:pt x="19" y="11"/>
                  </a:cubicBezTo>
                  <a:cubicBezTo>
                    <a:pt x="10" y="20"/>
                    <a:pt x="0" y="43"/>
                    <a:pt x="8" y="51"/>
                  </a:cubicBezTo>
                  <a:cubicBezTo>
                    <a:pt x="16" y="60"/>
                    <a:pt x="24" y="76"/>
                    <a:pt x="31" y="68"/>
                  </a:cubicBezTo>
                  <a:cubicBezTo>
                    <a:pt x="31" y="68"/>
                    <a:pt x="45" y="60"/>
                    <a:pt x="51" y="68"/>
                  </a:cubicBezTo>
                  <a:cubicBezTo>
                    <a:pt x="56" y="76"/>
                    <a:pt x="73" y="74"/>
                    <a:pt x="78" y="73"/>
                  </a:cubicBezTo>
                  <a:cubicBezTo>
                    <a:pt x="84" y="73"/>
                    <a:pt x="108" y="69"/>
                    <a:pt x="108" y="69"/>
                  </a:cubicBezTo>
                  <a:cubicBezTo>
                    <a:pt x="137" y="91"/>
                    <a:pt x="137" y="91"/>
                    <a:pt x="137" y="91"/>
                  </a:cubicBezTo>
                  <a:cubicBezTo>
                    <a:pt x="144" y="116"/>
                    <a:pt x="144" y="116"/>
                    <a:pt x="144" y="116"/>
                  </a:cubicBezTo>
                  <a:cubicBezTo>
                    <a:pt x="139" y="127"/>
                    <a:pt x="139" y="127"/>
                    <a:pt x="139" y="127"/>
                  </a:cubicBezTo>
                  <a:cubicBezTo>
                    <a:pt x="136" y="139"/>
                    <a:pt x="136" y="139"/>
                    <a:pt x="136" y="139"/>
                  </a:cubicBezTo>
                  <a:cubicBezTo>
                    <a:pt x="131" y="147"/>
                    <a:pt x="131" y="147"/>
                    <a:pt x="131" y="147"/>
                  </a:cubicBezTo>
                  <a:cubicBezTo>
                    <a:pt x="136" y="163"/>
                    <a:pt x="136" y="163"/>
                    <a:pt x="136" y="163"/>
                  </a:cubicBezTo>
                </a:path>
              </a:pathLst>
            </a:custGeom>
            <a:grpFill/>
            <a:ln w="19050" cap="flat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40" name="qingyuan">
              <a:hlinkClick r:id="" action="ppaction://macro?name=Slide2.qingyuan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1441449" y="2717795"/>
              <a:ext cx="1020763" cy="1020761"/>
            </a:xfrm>
            <a:custGeom>
              <a:avLst/>
              <a:gdLst>
                <a:gd name="T0" fmla="*/ 286 w 294"/>
                <a:gd name="T1" fmla="*/ 209 h 282"/>
                <a:gd name="T2" fmla="*/ 286 w 294"/>
                <a:gd name="T3" fmla="*/ 209 h 282"/>
                <a:gd name="T4" fmla="*/ 281 w 294"/>
                <a:gd name="T5" fmla="*/ 193 h 282"/>
                <a:gd name="T6" fmla="*/ 286 w 294"/>
                <a:gd name="T7" fmla="*/ 185 h 282"/>
                <a:gd name="T8" fmla="*/ 289 w 294"/>
                <a:gd name="T9" fmla="*/ 173 h 282"/>
                <a:gd name="T10" fmla="*/ 294 w 294"/>
                <a:gd name="T11" fmla="*/ 162 h 282"/>
                <a:gd name="T12" fmla="*/ 287 w 294"/>
                <a:gd name="T13" fmla="*/ 137 h 282"/>
                <a:gd name="T14" fmla="*/ 258 w 294"/>
                <a:gd name="T15" fmla="*/ 115 h 282"/>
                <a:gd name="T16" fmla="*/ 228 w 294"/>
                <a:gd name="T17" fmla="*/ 119 h 282"/>
                <a:gd name="T18" fmla="*/ 201 w 294"/>
                <a:gd name="T19" fmla="*/ 114 h 282"/>
                <a:gd name="T20" fmla="*/ 181 w 294"/>
                <a:gd name="T21" fmla="*/ 114 h 282"/>
                <a:gd name="T22" fmla="*/ 158 w 294"/>
                <a:gd name="T23" fmla="*/ 97 h 282"/>
                <a:gd name="T24" fmla="*/ 169 w 294"/>
                <a:gd name="T25" fmla="*/ 57 h 282"/>
                <a:gd name="T26" fmla="*/ 169 w 294"/>
                <a:gd name="T27" fmla="*/ 46 h 282"/>
                <a:gd name="T28" fmla="*/ 142 w 294"/>
                <a:gd name="T29" fmla="*/ 49 h 282"/>
                <a:gd name="T30" fmla="*/ 128 w 294"/>
                <a:gd name="T31" fmla="*/ 22 h 282"/>
                <a:gd name="T32" fmla="*/ 124 w 294"/>
                <a:gd name="T33" fmla="*/ 19 h 282"/>
                <a:gd name="T34" fmla="*/ 119 w 294"/>
                <a:gd name="T35" fmla="*/ 17 h 282"/>
                <a:gd name="T36" fmla="*/ 91 w 294"/>
                <a:gd name="T37" fmla="*/ 2 h 282"/>
                <a:gd name="T38" fmla="*/ 82 w 294"/>
                <a:gd name="T39" fmla="*/ 10 h 282"/>
                <a:gd name="T40" fmla="*/ 79 w 294"/>
                <a:gd name="T41" fmla="*/ 2 h 282"/>
                <a:gd name="T42" fmla="*/ 64 w 294"/>
                <a:gd name="T43" fmla="*/ 2 h 282"/>
                <a:gd name="T44" fmla="*/ 52 w 294"/>
                <a:gd name="T45" fmla="*/ 9 h 282"/>
                <a:gd name="T46" fmla="*/ 51 w 294"/>
                <a:gd name="T47" fmla="*/ 46 h 282"/>
                <a:gd name="T48" fmla="*/ 31 w 294"/>
                <a:gd name="T49" fmla="*/ 70 h 282"/>
                <a:gd name="T50" fmla="*/ 23 w 294"/>
                <a:gd name="T51" fmla="*/ 111 h 282"/>
                <a:gd name="T52" fmla="*/ 26 w 294"/>
                <a:gd name="T53" fmla="*/ 113 h 282"/>
                <a:gd name="T54" fmla="*/ 28 w 294"/>
                <a:gd name="T55" fmla="*/ 121 h 282"/>
                <a:gd name="T56" fmla="*/ 31 w 294"/>
                <a:gd name="T57" fmla="*/ 144 h 282"/>
                <a:gd name="T58" fmla="*/ 17 w 294"/>
                <a:gd name="T59" fmla="*/ 152 h 282"/>
                <a:gd name="T60" fmla="*/ 26 w 294"/>
                <a:gd name="T61" fmla="*/ 161 h 282"/>
                <a:gd name="T62" fmla="*/ 45 w 294"/>
                <a:gd name="T63" fmla="*/ 158 h 282"/>
                <a:gd name="T64" fmla="*/ 57 w 294"/>
                <a:gd name="T65" fmla="*/ 159 h 282"/>
                <a:gd name="T66" fmla="*/ 66 w 294"/>
                <a:gd name="T67" fmla="*/ 134 h 282"/>
                <a:gd name="T68" fmla="*/ 79 w 294"/>
                <a:gd name="T69" fmla="*/ 141 h 282"/>
                <a:gd name="T70" fmla="*/ 87 w 294"/>
                <a:gd name="T71" fmla="*/ 158 h 282"/>
                <a:gd name="T72" fmla="*/ 93 w 294"/>
                <a:gd name="T73" fmla="*/ 176 h 282"/>
                <a:gd name="T74" fmla="*/ 95 w 294"/>
                <a:gd name="T75" fmla="*/ 194 h 282"/>
                <a:gd name="T76" fmla="*/ 120 w 294"/>
                <a:gd name="T77" fmla="*/ 221 h 282"/>
                <a:gd name="T78" fmla="*/ 125 w 294"/>
                <a:gd name="T79" fmla="*/ 235 h 282"/>
                <a:gd name="T80" fmla="*/ 128 w 294"/>
                <a:gd name="T81" fmla="*/ 242 h 282"/>
                <a:gd name="T82" fmla="*/ 138 w 294"/>
                <a:gd name="T83" fmla="*/ 255 h 282"/>
                <a:gd name="T84" fmla="*/ 139 w 294"/>
                <a:gd name="T85" fmla="*/ 261 h 282"/>
                <a:gd name="T86" fmla="*/ 141 w 294"/>
                <a:gd name="T87" fmla="*/ 264 h 282"/>
                <a:gd name="T88" fmla="*/ 164 w 294"/>
                <a:gd name="T89" fmla="*/ 282 h 282"/>
                <a:gd name="T90" fmla="*/ 164 w 294"/>
                <a:gd name="T91" fmla="*/ 282 h 282"/>
                <a:gd name="T92" fmla="*/ 183 w 294"/>
                <a:gd name="T93" fmla="*/ 273 h 282"/>
                <a:gd name="T94" fmla="*/ 195 w 294"/>
                <a:gd name="T95" fmla="*/ 271 h 282"/>
                <a:gd name="T96" fmla="*/ 209 w 294"/>
                <a:gd name="T97" fmla="*/ 251 h 282"/>
                <a:gd name="T98" fmla="*/ 230 w 294"/>
                <a:gd name="T99" fmla="*/ 238 h 282"/>
                <a:gd name="T100" fmla="*/ 259 w 294"/>
                <a:gd name="T101" fmla="*/ 241 h 282"/>
                <a:gd name="T102" fmla="*/ 286 w 294"/>
                <a:gd name="T103" fmla="*/ 209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94" h="282">
                  <a:moveTo>
                    <a:pt x="286" y="209"/>
                  </a:moveTo>
                  <a:cubicBezTo>
                    <a:pt x="286" y="209"/>
                    <a:pt x="286" y="209"/>
                    <a:pt x="286" y="209"/>
                  </a:cubicBezTo>
                  <a:cubicBezTo>
                    <a:pt x="281" y="193"/>
                    <a:pt x="281" y="193"/>
                    <a:pt x="281" y="193"/>
                  </a:cubicBezTo>
                  <a:cubicBezTo>
                    <a:pt x="286" y="185"/>
                    <a:pt x="286" y="185"/>
                    <a:pt x="286" y="185"/>
                  </a:cubicBezTo>
                  <a:cubicBezTo>
                    <a:pt x="289" y="173"/>
                    <a:pt x="289" y="173"/>
                    <a:pt x="289" y="173"/>
                  </a:cubicBezTo>
                  <a:cubicBezTo>
                    <a:pt x="294" y="162"/>
                    <a:pt x="294" y="162"/>
                    <a:pt x="294" y="162"/>
                  </a:cubicBezTo>
                  <a:cubicBezTo>
                    <a:pt x="287" y="137"/>
                    <a:pt x="287" y="137"/>
                    <a:pt x="287" y="137"/>
                  </a:cubicBezTo>
                  <a:cubicBezTo>
                    <a:pt x="258" y="115"/>
                    <a:pt x="258" y="115"/>
                    <a:pt x="258" y="115"/>
                  </a:cubicBezTo>
                  <a:cubicBezTo>
                    <a:pt x="258" y="115"/>
                    <a:pt x="234" y="119"/>
                    <a:pt x="228" y="119"/>
                  </a:cubicBezTo>
                  <a:cubicBezTo>
                    <a:pt x="223" y="120"/>
                    <a:pt x="206" y="122"/>
                    <a:pt x="201" y="114"/>
                  </a:cubicBezTo>
                  <a:cubicBezTo>
                    <a:pt x="195" y="106"/>
                    <a:pt x="181" y="114"/>
                    <a:pt x="181" y="114"/>
                  </a:cubicBezTo>
                  <a:cubicBezTo>
                    <a:pt x="174" y="122"/>
                    <a:pt x="166" y="106"/>
                    <a:pt x="158" y="97"/>
                  </a:cubicBezTo>
                  <a:cubicBezTo>
                    <a:pt x="150" y="89"/>
                    <a:pt x="160" y="66"/>
                    <a:pt x="169" y="57"/>
                  </a:cubicBezTo>
                  <a:cubicBezTo>
                    <a:pt x="177" y="49"/>
                    <a:pt x="170" y="46"/>
                    <a:pt x="169" y="46"/>
                  </a:cubicBezTo>
                  <a:cubicBezTo>
                    <a:pt x="165" y="50"/>
                    <a:pt x="158" y="52"/>
                    <a:pt x="142" y="49"/>
                  </a:cubicBezTo>
                  <a:cubicBezTo>
                    <a:pt x="142" y="49"/>
                    <a:pt x="131" y="41"/>
                    <a:pt x="128" y="22"/>
                  </a:cubicBezTo>
                  <a:cubicBezTo>
                    <a:pt x="124" y="19"/>
                    <a:pt x="124" y="19"/>
                    <a:pt x="124" y="19"/>
                  </a:cubicBezTo>
                  <a:cubicBezTo>
                    <a:pt x="119" y="17"/>
                    <a:pt x="119" y="17"/>
                    <a:pt x="119" y="17"/>
                  </a:cubicBezTo>
                  <a:cubicBezTo>
                    <a:pt x="91" y="2"/>
                    <a:pt x="91" y="2"/>
                    <a:pt x="91" y="2"/>
                  </a:cubicBezTo>
                  <a:cubicBezTo>
                    <a:pt x="82" y="10"/>
                    <a:pt x="82" y="10"/>
                    <a:pt x="82" y="10"/>
                  </a:cubicBezTo>
                  <a:cubicBezTo>
                    <a:pt x="79" y="2"/>
                    <a:pt x="79" y="2"/>
                    <a:pt x="79" y="2"/>
                  </a:cubicBezTo>
                  <a:cubicBezTo>
                    <a:pt x="79" y="2"/>
                    <a:pt x="68" y="0"/>
                    <a:pt x="64" y="2"/>
                  </a:cubicBezTo>
                  <a:cubicBezTo>
                    <a:pt x="59" y="4"/>
                    <a:pt x="54" y="2"/>
                    <a:pt x="52" y="9"/>
                  </a:cubicBezTo>
                  <a:cubicBezTo>
                    <a:pt x="49" y="16"/>
                    <a:pt x="43" y="33"/>
                    <a:pt x="51" y="46"/>
                  </a:cubicBezTo>
                  <a:cubicBezTo>
                    <a:pt x="59" y="59"/>
                    <a:pt x="31" y="70"/>
                    <a:pt x="31" y="70"/>
                  </a:cubicBezTo>
                  <a:cubicBezTo>
                    <a:pt x="31" y="70"/>
                    <a:pt x="0" y="89"/>
                    <a:pt x="23" y="111"/>
                  </a:cubicBezTo>
                  <a:cubicBezTo>
                    <a:pt x="26" y="113"/>
                    <a:pt x="26" y="113"/>
                    <a:pt x="26" y="113"/>
                  </a:cubicBezTo>
                  <a:cubicBezTo>
                    <a:pt x="28" y="121"/>
                    <a:pt x="28" y="121"/>
                    <a:pt x="28" y="121"/>
                  </a:cubicBezTo>
                  <a:cubicBezTo>
                    <a:pt x="28" y="121"/>
                    <a:pt x="46" y="135"/>
                    <a:pt x="31" y="144"/>
                  </a:cubicBezTo>
                  <a:cubicBezTo>
                    <a:pt x="26" y="147"/>
                    <a:pt x="21" y="149"/>
                    <a:pt x="17" y="152"/>
                  </a:cubicBezTo>
                  <a:cubicBezTo>
                    <a:pt x="26" y="161"/>
                    <a:pt x="26" y="161"/>
                    <a:pt x="26" y="161"/>
                  </a:cubicBezTo>
                  <a:cubicBezTo>
                    <a:pt x="36" y="156"/>
                    <a:pt x="45" y="158"/>
                    <a:pt x="45" y="158"/>
                  </a:cubicBezTo>
                  <a:cubicBezTo>
                    <a:pt x="57" y="159"/>
                    <a:pt x="57" y="159"/>
                    <a:pt x="57" y="159"/>
                  </a:cubicBezTo>
                  <a:cubicBezTo>
                    <a:pt x="66" y="134"/>
                    <a:pt x="66" y="134"/>
                    <a:pt x="66" y="134"/>
                  </a:cubicBezTo>
                  <a:cubicBezTo>
                    <a:pt x="66" y="134"/>
                    <a:pt x="70" y="134"/>
                    <a:pt x="79" y="141"/>
                  </a:cubicBezTo>
                  <a:cubicBezTo>
                    <a:pt x="88" y="149"/>
                    <a:pt x="90" y="150"/>
                    <a:pt x="87" y="158"/>
                  </a:cubicBezTo>
                  <a:cubicBezTo>
                    <a:pt x="85" y="167"/>
                    <a:pt x="93" y="176"/>
                    <a:pt x="93" y="176"/>
                  </a:cubicBezTo>
                  <a:cubicBezTo>
                    <a:pt x="105" y="183"/>
                    <a:pt x="95" y="194"/>
                    <a:pt x="95" y="194"/>
                  </a:cubicBezTo>
                  <a:cubicBezTo>
                    <a:pt x="134" y="201"/>
                    <a:pt x="120" y="221"/>
                    <a:pt x="120" y="221"/>
                  </a:cubicBezTo>
                  <a:cubicBezTo>
                    <a:pt x="125" y="235"/>
                    <a:pt x="125" y="235"/>
                    <a:pt x="125" y="235"/>
                  </a:cubicBezTo>
                  <a:cubicBezTo>
                    <a:pt x="128" y="242"/>
                    <a:pt x="128" y="242"/>
                    <a:pt x="128" y="242"/>
                  </a:cubicBezTo>
                  <a:cubicBezTo>
                    <a:pt x="141" y="244"/>
                    <a:pt x="138" y="255"/>
                    <a:pt x="138" y="255"/>
                  </a:cubicBezTo>
                  <a:cubicBezTo>
                    <a:pt x="139" y="261"/>
                    <a:pt x="139" y="261"/>
                    <a:pt x="139" y="261"/>
                  </a:cubicBezTo>
                  <a:cubicBezTo>
                    <a:pt x="139" y="261"/>
                    <a:pt x="141" y="264"/>
                    <a:pt x="141" y="264"/>
                  </a:cubicBezTo>
                  <a:cubicBezTo>
                    <a:pt x="164" y="282"/>
                    <a:pt x="164" y="282"/>
                    <a:pt x="164" y="282"/>
                  </a:cubicBezTo>
                  <a:cubicBezTo>
                    <a:pt x="164" y="282"/>
                    <a:pt x="164" y="282"/>
                    <a:pt x="164" y="282"/>
                  </a:cubicBezTo>
                  <a:cubicBezTo>
                    <a:pt x="164" y="282"/>
                    <a:pt x="175" y="273"/>
                    <a:pt x="183" y="273"/>
                  </a:cubicBezTo>
                  <a:cubicBezTo>
                    <a:pt x="190" y="273"/>
                    <a:pt x="195" y="271"/>
                    <a:pt x="195" y="271"/>
                  </a:cubicBezTo>
                  <a:cubicBezTo>
                    <a:pt x="195" y="271"/>
                    <a:pt x="202" y="260"/>
                    <a:pt x="209" y="251"/>
                  </a:cubicBezTo>
                  <a:cubicBezTo>
                    <a:pt x="216" y="242"/>
                    <a:pt x="230" y="238"/>
                    <a:pt x="230" y="238"/>
                  </a:cubicBezTo>
                  <a:cubicBezTo>
                    <a:pt x="244" y="247"/>
                    <a:pt x="259" y="241"/>
                    <a:pt x="259" y="241"/>
                  </a:cubicBezTo>
                  <a:cubicBezTo>
                    <a:pt x="265" y="223"/>
                    <a:pt x="286" y="209"/>
                    <a:pt x="286" y="209"/>
                  </a:cubicBez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41" name="yangjiang">
              <a:hlinkClick r:id="" action="ppaction://macro?name=Slide2.yangjiang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1095374" y="4197342"/>
              <a:ext cx="582613" cy="660399"/>
            </a:xfrm>
            <a:custGeom>
              <a:avLst/>
              <a:gdLst>
                <a:gd name="T0" fmla="*/ 161 w 167"/>
                <a:gd name="T1" fmla="*/ 114 h 181"/>
                <a:gd name="T2" fmla="*/ 134 w 167"/>
                <a:gd name="T3" fmla="*/ 91 h 181"/>
                <a:gd name="T4" fmla="*/ 121 w 167"/>
                <a:gd name="T5" fmla="*/ 86 h 181"/>
                <a:gd name="T6" fmla="*/ 117 w 167"/>
                <a:gd name="T7" fmla="*/ 83 h 181"/>
                <a:gd name="T8" fmla="*/ 119 w 167"/>
                <a:gd name="T9" fmla="*/ 61 h 181"/>
                <a:gd name="T10" fmla="*/ 125 w 167"/>
                <a:gd name="T11" fmla="*/ 56 h 181"/>
                <a:gd name="T12" fmla="*/ 126 w 167"/>
                <a:gd name="T13" fmla="*/ 51 h 181"/>
                <a:gd name="T14" fmla="*/ 131 w 167"/>
                <a:gd name="T15" fmla="*/ 48 h 181"/>
                <a:gd name="T16" fmla="*/ 142 w 167"/>
                <a:gd name="T17" fmla="*/ 41 h 181"/>
                <a:gd name="T18" fmla="*/ 142 w 167"/>
                <a:gd name="T19" fmla="*/ 41 h 181"/>
                <a:gd name="T20" fmla="*/ 114 w 167"/>
                <a:gd name="T21" fmla="*/ 14 h 181"/>
                <a:gd name="T22" fmla="*/ 103 w 167"/>
                <a:gd name="T23" fmla="*/ 10 h 181"/>
                <a:gd name="T24" fmla="*/ 90 w 167"/>
                <a:gd name="T25" fmla="*/ 1 h 181"/>
                <a:gd name="T26" fmla="*/ 83 w 167"/>
                <a:gd name="T27" fmla="*/ 4 h 181"/>
                <a:gd name="T28" fmla="*/ 65 w 167"/>
                <a:gd name="T29" fmla="*/ 23 h 181"/>
                <a:gd name="T30" fmla="*/ 65 w 167"/>
                <a:gd name="T31" fmla="*/ 25 h 181"/>
                <a:gd name="T32" fmla="*/ 41 w 167"/>
                <a:gd name="T33" fmla="*/ 52 h 181"/>
                <a:gd name="T34" fmla="*/ 13 w 167"/>
                <a:gd name="T35" fmla="*/ 88 h 181"/>
                <a:gd name="T36" fmla="*/ 3 w 167"/>
                <a:gd name="T37" fmla="*/ 105 h 181"/>
                <a:gd name="T38" fmla="*/ 8 w 167"/>
                <a:gd name="T39" fmla="*/ 120 h 181"/>
                <a:gd name="T40" fmla="*/ 19 w 167"/>
                <a:gd name="T41" fmla="*/ 142 h 181"/>
                <a:gd name="T42" fmla="*/ 20 w 167"/>
                <a:gd name="T43" fmla="*/ 147 h 181"/>
                <a:gd name="T44" fmla="*/ 25 w 167"/>
                <a:gd name="T45" fmla="*/ 155 h 181"/>
                <a:gd name="T46" fmla="*/ 26 w 167"/>
                <a:gd name="T47" fmla="*/ 176 h 181"/>
                <a:gd name="T48" fmla="*/ 27 w 167"/>
                <a:gd name="T49" fmla="*/ 177 h 181"/>
                <a:gd name="T50" fmla="*/ 30 w 167"/>
                <a:gd name="T51" fmla="*/ 177 h 181"/>
                <a:gd name="T52" fmla="*/ 31 w 167"/>
                <a:gd name="T53" fmla="*/ 171 h 181"/>
                <a:gd name="T54" fmla="*/ 34 w 167"/>
                <a:gd name="T55" fmla="*/ 174 h 181"/>
                <a:gd name="T56" fmla="*/ 36 w 167"/>
                <a:gd name="T57" fmla="*/ 180 h 181"/>
                <a:gd name="T58" fmla="*/ 55 w 167"/>
                <a:gd name="T59" fmla="*/ 181 h 181"/>
                <a:gd name="T60" fmla="*/ 56 w 167"/>
                <a:gd name="T61" fmla="*/ 175 h 181"/>
                <a:gd name="T62" fmla="*/ 59 w 167"/>
                <a:gd name="T63" fmla="*/ 175 h 181"/>
                <a:gd name="T64" fmla="*/ 66 w 167"/>
                <a:gd name="T65" fmla="*/ 179 h 181"/>
                <a:gd name="T66" fmla="*/ 68 w 167"/>
                <a:gd name="T67" fmla="*/ 174 h 181"/>
                <a:gd name="T68" fmla="*/ 68 w 167"/>
                <a:gd name="T69" fmla="*/ 171 h 181"/>
                <a:gd name="T70" fmla="*/ 82 w 167"/>
                <a:gd name="T71" fmla="*/ 168 h 181"/>
                <a:gd name="T72" fmla="*/ 78 w 167"/>
                <a:gd name="T73" fmla="*/ 149 h 181"/>
                <a:gd name="T74" fmla="*/ 72 w 167"/>
                <a:gd name="T75" fmla="*/ 144 h 181"/>
                <a:gd name="T76" fmla="*/ 74 w 167"/>
                <a:gd name="T77" fmla="*/ 141 h 181"/>
                <a:gd name="T78" fmla="*/ 84 w 167"/>
                <a:gd name="T79" fmla="*/ 141 h 181"/>
                <a:gd name="T80" fmla="*/ 95 w 167"/>
                <a:gd name="T81" fmla="*/ 141 h 181"/>
                <a:gd name="T82" fmla="*/ 97 w 167"/>
                <a:gd name="T83" fmla="*/ 147 h 181"/>
                <a:gd name="T84" fmla="*/ 95 w 167"/>
                <a:gd name="T85" fmla="*/ 151 h 181"/>
                <a:gd name="T86" fmla="*/ 95 w 167"/>
                <a:gd name="T87" fmla="*/ 154 h 181"/>
                <a:gd name="T88" fmla="*/ 100 w 167"/>
                <a:gd name="T89" fmla="*/ 156 h 181"/>
                <a:gd name="T90" fmla="*/ 103 w 167"/>
                <a:gd name="T91" fmla="*/ 157 h 181"/>
                <a:gd name="T92" fmla="*/ 105 w 167"/>
                <a:gd name="T93" fmla="*/ 159 h 181"/>
                <a:gd name="T94" fmla="*/ 101 w 167"/>
                <a:gd name="T95" fmla="*/ 161 h 181"/>
                <a:gd name="T96" fmla="*/ 97 w 167"/>
                <a:gd name="T97" fmla="*/ 162 h 181"/>
                <a:gd name="T98" fmla="*/ 91 w 167"/>
                <a:gd name="T99" fmla="*/ 176 h 181"/>
                <a:gd name="T100" fmla="*/ 95 w 167"/>
                <a:gd name="T101" fmla="*/ 177 h 181"/>
                <a:gd name="T102" fmla="*/ 106 w 167"/>
                <a:gd name="T103" fmla="*/ 170 h 181"/>
                <a:gd name="T104" fmla="*/ 111 w 167"/>
                <a:gd name="T105" fmla="*/ 158 h 181"/>
                <a:gd name="T106" fmla="*/ 115 w 167"/>
                <a:gd name="T107" fmla="*/ 144 h 181"/>
                <a:gd name="T108" fmla="*/ 132 w 167"/>
                <a:gd name="T109" fmla="*/ 141 h 181"/>
                <a:gd name="T110" fmla="*/ 141 w 167"/>
                <a:gd name="T111" fmla="*/ 137 h 181"/>
                <a:gd name="T112" fmla="*/ 149 w 167"/>
                <a:gd name="T113" fmla="*/ 131 h 181"/>
                <a:gd name="T114" fmla="*/ 160 w 167"/>
                <a:gd name="T115" fmla="*/ 152 h 181"/>
                <a:gd name="T116" fmla="*/ 161 w 167"/>
                <a:gd name="T117" fmla="*/ 152 h 181"/>
                <a:gd name="T118" fmla="*/ 165 w 167"/>
                <a:gd name="T119" fmla="*/ 130 h 181"/>
                <a:gd name="T120" fmla="*/ 161 w 167"/>
                <a:gd name="T121" fmla="*/ 114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67" h="181">
                  <a:moveTo>
                    <a:pt x="161" y="114"/>
                  </a:moveTo>
                  <a:cubicBezTo>
                    <a:pt x="155" y="110"/>
                    <a:pt x="134" y="91"/>
                    <a:pt x="134" y="91"/>
                  </a:cubicBezTo>
                  <a:cubicBezTo>
                    <a:pt x="134" y="91"/>
                    <a:pt x="123" y="86"/>
                    <a:pt x="121" y="86"/>
                  </a:cubicBezTo>
                  <a:cubicBezTo>
                    <a:pt x="119" y="86"/>
                    <a:pt x="117" y="83"/>
                    <a:pt x="117" y="83"/>
                  </a:cubicBezTo>
                  <a:cubicBezTo>
                    <a:pt x="117" y="83"/>
                    <a:pt x="109" y="65"/>
                    <a:pt x="119" y="61"/>
                  </a:cubicBezTo>
                  <a:cubicBezTo>
                    <a:pt x="125" y="56"/>
                    <a:pt x="125" y="56"/>
                    <a:pt x="125" y="56"/>
                  </a:cubicBezTo>
                  <a:cubicBezTo>
                    <a:pt x="126" y="51"/>
                    <a:pt x="126" y="51"/>
                    <a:pt x="126" y="51"/>
                  </a:cubicBezTo>
                  <a:cubicBezTo>
                    <a:pt x="131" y="48"/>
                    <a:pt x="131" y="48"/>
                    <a:pt x="131" y="48"/>
                  </a:cubicBezTo>
                  <a:cubicBezTo>
                    <a:pt x="131" y="48"/>
                    <a:pt x="136" y="45"/>
                    <a:pt x="142" y="41"/>
                  </a:cubicBezTo>
                  <a:cubicBezTo>
                    <a:pt x="142" y="41"/>
                    <a:pt x="142" y="41"/>
                    <a:pt x="142" y="41"/>
                  </a:cubicBezTo>
                  <a:cubicBezTo>
                    <a:pt x="142" y="41"/>
                    <a:pt x="117" y="43"/>
                    <a:pt x="114" y="14"/>
                  </a:cubicBezTo>
                  <a:cubicBezTo>
                    <a:pt x="114" y="14"/>
                    <a:pt x="114" y="3"/>
                    <a:pt x="103" y="10"/>
                  </a:cubicBezTo>
                  <a:cubicBezTo>
                    <a:pt x="92" y="16"/>
                    <a:pt x="87" y="13"/>
                    <a:pt x="90" y="1"/>
                  </a:cubicBezTo>
                  <a:cubicBezTo>
                    <a:pt x="90" y="1"/>
                    <a:pt x="87" y="0"/>
                    <a:pt x="83" y="4"/>
                  </a:cubicBezTo>
                  <a:cubicBezTo>
                    <a:pt x="79" y="7"/>
                    <a:pt x="65" y="23"/>
                    <a:pt x="65" y="23"/>
                  </a:cubicBezTo>
                  <a:cubicBezTo>
                    <a:pt x="65" y="25"/>
                    <a:pt x="65" y="25"/>
                    <a:pt x="65" y="25"/>
                  </a:cubicBezTo>
                  <a:cubicBezTo>
                    <a:pt x="65" y="25"/>
                    <a:pt x="64" y="39"/>
                    <a:pt x="41" y="52"/>
                  </a:cubicBezTo>
                  <a:cubicBezTo>
                    <a:pt x="18" y="66"/>
                    <a:pt x="16" y="68"/>
                    <a:pt x="13" y="88"/>
                  </a:cubicBezTo>
                  <a:cubicBezTo>
                    <a:pt x="13" y="88"/>
                    <a:pt x="0" y="95"/>
                    <a:pt x="3" y="105"/>
                  </a:cubicBezTo>
                  <a:cubicBezTo>
                    <a:pt x="5" y="114"/>
                    <a:pt x="8" y="120"/>
                    <a:pt x="8" y="120"/>
                  </a:cubicBezTo>
                  <a:cubicBezTo>
                    <a:pt x="8" y="120"/>
                    <a:pt x="29" y="122"/>
                    <a:pt x="19" y="142"/>
                  </a:cubicBezTo>
                  <a:cubicBezTo>
                    <a:pt x="20" y="147"/>
                    <a:pt x="20" y="147"/>
                    <a:pt x="20" y="147"/>
                  </a:cubicBezTo>
                  <a:cubicBezTo>
                    <a:pt x="25" y="155"/>
                    <a:pt x="25" y="155"/>
                    <a:pt x="25" y="155"/>
                  </a:cubicBezTo>
                  <a:cubicBezTo>
                    <a:pt x="26" y="176"/>
                    <a:pt x="26" y="176"/>
                    <a:pt x="26" y="176"/>
                  </a:cubicBezTo>
                  <a:cubicBezTo>
                    <a:pt x="27" y="177"/>
                    <a:pt x="27" y="177"/>
                    <a:pt x="27" y="177"/>
                  </a:cubicBezTo>
                  <a:cubicBezTo>
                    <a:pt x="30" y="177"/>
                    <a:pt x="30" y="177"/>
                    <a:pt x="30" y="177"/>
                  </a:cubicBezTo>
                  <a:cubicBezTo>
                    <a:pt x="31" y="171"/>
                    <a:pt x="31" y="171"/>
                    <a:pt x="31" y="171"/>
                  </a:cubicBezTo>
                  <a:cubicBezTo>
                    <a:pt x="34" y="174"/>
                    <a:pt x="34" y="174"/>
                    <a:pt x="34" y="174"/>
                  </a:cubicBezTo>
                  <a:cubicBezTo>
                    <a:pt x="36" y="180"/>
                    <a:pt x="36" y="180"/>
                    <a:pt x="36" y="180"/>
                  </a:cubicBezTo>
                  <a:cubicBezTo>
                    <a:pt x="55" y="181"/>
                    <a:pt x="55" y="181"/>
                    <a:pt x="55" y="181"/>
                  </a:cubicBezTo>
                  <a:cubicBezTo>
                    <a:pt x="56" y="175"/>
                    <a:pt x="56" y="175"/>
                    <a:pt x="56" y="175"/>
                  </a:cubicBezTo>
                  <a:cubicBezTo>
                    <a:pt x="59" y="175"/>
                    <a:pt x="59" y="175"/>
                    <a:pt x="59" y="175"/>
                  </a:cubicBezTo>
                  <a:cubicBezTo>
                    <a:pt x="66" y="179"/>
                    <a:pt x="66" y="179"/>
                    <a:pt x="66" y="179"/>
                  </a:cubicBezTo>
                  <a:cubicBezTo>
                    <a:pt x="68" y="174"/>
                    <a:pt x="68" y="174"/>
                    <a:pt x="68" y="174"/>
                  </a:cubicBezTo>
                  <a:cubicBezTo>
                    <a:pt x="68" y="171"/>
                    <a:pt x="68" y="171"/>
                    <a:pt x="68" y="171"/>
                  </a:cubicBezTo>
                  <a:cubicBezTo>
                    <a:pt x="68" y="171"/>
                    <a:pt x="70" y="166"/>
                    <a:pt x="82" y="168"/>
                  </a:cubicBezTo>
                  <a:cubicBezTo>
                    <a:pt x="82" y="168"/>
                    <a:pt x="89" y="153"/>
                    <a:pt x="78" y="149"/>
                  </a:cubicBezTo>
                  <a:cubicBezTo>
                    <a:pt x="72" y="144"/>
                    <a:pt x="72" y="144"/>
                    <a:pt x="72" y="144"/>
                  </a:cubicBezTo>
                  <a:cubicBezTo>
                    <a:pt x="74" y="141"/>
                    <a:pt x="74" y="141"/>
                    <a:pt x="74" y="141"/>
                  </a:cubicBezTo>
                  <a:cubicBezTo>
                    <a:pt x="74" y="141"/>
                    <a:pt x="80" y="149"/>
                    <a:pt x="84" y="141"/>
                  </a:cubicBezTo>
                  <a:cubicBezTo>
                    <a:pt x="95" y="141"/>
                    <a:pt x="95" y="141"/>
                    <a:pt x="95" y="141"/>
                  </a:cubicBezTo>
                  <a:cubicBezTo>
                    <a:pt x="97" y="147"/>
                    <a:pt x="97" y="147"/>
                    <a:pt x="97" y="147"/>
                  </a:cubicBezTo>
                  <a:cubicBezTo>
                    <a:pt x="95" y="151"/>
                    <a:pt x="95" y="151"/>
                    <a:pt x="95" y="151"/>
                  </a:cubicBezTo>
                  <a:cubicBezTo>
                    <a:pt x="95" y="154"/>
                    <a:pt x="95" y="154"/>
                    <a:pt x="95" y="154"/>
                  </a:cubicBezTo>
                  <a:cubicBezTo>
                    <a:pt x="100" y="156"/>
                    <a:pt x="100" y="156"/>
                    <a:pt x="100" y="156"/>
                  </a:cubicBezTo>
                  <a:cubicBezTo>
                    <a:pt x="103" y="157"/>
                    <a:pt x="103" y="157"/>
                    <a:pt x="103" y="157"/>
                  </a:cubicBezTo>
                  <a:cubicBezTo>
                    <a:pt x="105" y="159"/>
                    <a:pt x="105" y="159"/>
                    <a:pt x="105" y="159"/>
                  </a:cubicBezTo>
                  <a:cubicBezTo>
                    <a:pt x="101" y="161"/>
                    <a:pt x="101" y="161"/>
                    <a:pt x="101" y="161"/>
                  </a:cubicBezTo>
                  <a:cubicBezTo>
                    <a:pt x="97" y="162"/>
                    <a:pt x="97" y="162"/>
                    <a:pt x="97" y="162"/>
                  </a:cubicBezTo>
                  <a:cubicBezTo>
                    <a:pt x="97" y="162"/>
                    <a:pt x="91" y="168"/>
                    <a:pt x="91" y="176"/>
                  </a:cubicBezTo>
                  <a:cubicBezTo>
                    <a:pt x="95" y="177"/>
                    <a:pt x="95" y="177"/>
                    <a:pt x="95" y="177"/>
                  </a:cubicBezTo>
                  <a:cubicBezTo>
                    <a:pt x="106" y="170"/>
                    <a:pt x="106" y="170"/>
                    <a:pt x="106" y="170"/>
                  </a:cubicBezTo>
                  <a:cubicBezTo>
                    <a:pt x="106" y="170"/>
                    <a:pt x="132" y="168"/>
                    <a:pt x="111" y="158"/>
                  </a:cubicBezTo>
                  <a:cubicBezTo>
                    <a:pt x="111" y="158"/>
                    <a:pt x="99" y="151"/>
                    <a:pt x="115" y="144"/>
                  </a:cubicBezTo>
                  <a:cubicBezTo>
                    <a:pt x="132" y="141"/>
                    <a:pt x="132" y="141"/>
                    <a:pt x="132" y="141"/>
                  </a:cubicBezTo>
                  <a:cubicBezTo>
                    <a:pt x="141" y="137"/>
                    <a:pt x="141" y="137"/>
                    <a:pt x="141" y="137"/>
                  </a:cubicBezTo>
                  <a:cubicBezTo>
                    <a:pt x="149" y="131"/>
                    <a:pt x="149" y="131"/>
                    <a:pt x="149" y="131"/>
                  </a:cubicBezTo>
                  <a:cubicBezTo>
                    <a:pt x="149" y="131"/>
                    <a:pt x="143" y="157"/>
                    <a:pt x="160" y="152"/>
                  </a:cubicBezTo>
                  <a:cubicBezTo>
                    <a:pt x="161" y="152"/>
                    <a:pt x="161" y="152"/>
                    <a:pt x="161" y="152"/>
                  </a:cubicBezTo>
                  <a:cubicBezTo>
                    <a:pt x="161" y="148"/>
                    <a:pt x="164" y="135"/>
                    <a:pt x="165" y="130"/>
                  </a:cubicBezTo>
                  <a:cubicBezTo>
                    <a:pt x="167" y="125"/>
                    <a:pt x="167" y="118"/>
                    <a:pt x="161" y="114"/>
                  </a:cubicBez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42" name="未知">
              <a:hlinkClick r:id="" action="ppaction://macro?name=Slide2.未知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2559049" y="3448044"/>
              <a:ext cx="149225" cy="36513"/>
            </a:xfrm>
            <a:custGeom>
              <a:avLst/>
              <a:gdLst>
                <a:gd name="T0" fmla="*/ 0 w 43"/>
                <a:gd name="T1" fmla="*/ 1 h 11"/>
                <a:gd name="T2" fmla="*/ 27 w 43"/>
                <a:gd name="T3" fmla="*/ 2 h 11"/>
                <a:gd name="T4" fmla="*/ 43 w 43"/>
                <a:gd name="T5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11">
                  <a:moveTo>
                    <a:pt x="0" y="1"/>
                  </a:moveTo>
                  <a:cubicBezTo>
                    <a:pt x="0" y="1"/>
                    <a:pt x="20" y="4"/>
                    <a:pt x="27" y="2"/>
                  </a:cubicBezTo>
                  <a:cubicBezTo>
                    <a:pt x="34" y="0"/>
                    <a:pt x="43" y="11"/>
                    <a:pt x="43" y="11"/>
                  </a:cubicBezTo>
                </a:path>
              </a:pathLst>
            </a:custGeom>
            <a:grpFill/>
            <a:ln w="19050" cap="flat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43" name="shaoguan">
              <a:hlinkClick r:id="" action="ppaction://macro?name=Slide2.shaoguan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1916112" y="2524121"/>
              <a:ext cx="1003300" cy="960436"/>
            </a:xfrm>
            <a:custGeom>
              <a:avLst/>
              <a:gdLst>
                <a:gd name="T0" fmla="*/ 247 w 291"/>
                <a:gd name="T1" fmla="*/ 213 h 263"/>
                <a:gd name="T2" fmla="*/ 228 w 291"/>
                <a:gd name="T3" fmla="*/ 219 h 263"/>
                <a:gd name="T4" fmla="*/ 227 w 291"/>
                <a:gd name="T5" fmla="*/ 190 h 263"/>
                <a:gd name="T6" fmla="*/ 239 w 291"/>
                <a:gd name="T7" fmla="*/ 166 h 263"/>
                <a:gd name="T8" fmla="*/ 239 w 291"/>
                <a:gd name="T9" fmla="*/ 165 h 263"/>
                <a:gd name="T10" fmla="*/ 235 w 291"/>
                <a:gd name="T11" fmla="*/ 161 h 263"/>
                <a:gd name="T12" fmla="*/ 212 w 291"/>
                <a:gd name="T13" fmla="*/ 146 h 263"/>
                <a:gd name="T14" fmla="*/ 216 w 291"/>
                <a:gd name="T15" fmla="*/ 136 h 263"/>
                <a:gd name="T16" fmla="*/ 231 w 291"/>
                <a:gd name="T17" fmla="*/ 117 h 263"/>
                <a:gd name="T18" fmla="*/ 241 w 291"/>
                <a:gd name="T19" fmla="*/ 109 h 263"/>
                <a:gd name="T20" fmla="*/ 254 w 291"/>
                <a:gd name="T21" fmla="*/ 82 h 263"/>
                <a:gd name="T22" fmla="*/ 280 w 291"/>
                <a:gd name="T23" fmla="*/ 57 h 263"/>
                <a:gd name="T24" fmla="*/ 285 w 291"/>
                <a:gd name="T25" fmla="*/ 42 h 263"/>
                <a:gd name="T26" fmla="*/ 273 w 291"/>
                <a:gd name="T27" fmla="*/ 31 h 263"/>
                <a:gd name="T28" fmla="*/ 243 w 291"/>
                <a:gd name="T29" fmla="*/ 25 h 263"/>
                <a:gd name="T30" fmla="*/ 201 w 291"/>
                <a:gd name="T31" fmla="*/ 33 h 263"/>
                <a:gd name="T32" fmla="*/ 186 w 291"/>
                <a:gd name="T33" fmla="*/ 32 h 263"/>
                <a:gd name="T34" fmla="*/ 164 w 291"/>
                <a:gd name="T35" fmla="*/ 16 h 263"/>
                <a:gd name="T36" fmla="*/ 153 w 291"/>
                <a:gd name="T37" fmla="*/ 31 h 263"/>
                <a:gd name="T38" fmla="*/ 143 w 291"/>
                <a:gd name="T39" fmla="*/ 32 h 263"/>
                <a:gd name="T40" fmla="*/ 121 w 291"/>
                <a:gd name="T41" fmla="*/ 35 h 263"/>
                <a:gd name="T42" fmla="*/ 118 w 291"/>
                <a:gd name="T43" fmla="*/ 34 h 263"/>
                <a:gd name="T44" fmla="*/ 112 w 291"/>
                <a:gd name="T45" fmla="*/ 30 h 263"/>
                <a:gd name="T46" fmla="*/ 105 w 291"/>
                <a:gd name="T47" fmla="*/ 29 h 263"/>
                <a:gd name="T48" fmla="*/ 94 w 291"/>
                <a:gd name="T49" fmla="*/ 25 h 263"/>
                <a:gd name="T50" fmla="*/ 84 w 291"/>
                <a:gd name="T51" fmla="*/ 13 h 263"/>
                <a:gd name="T52" fmla="*/ 53 w 291"/>
                <a:gd name="T53" fmla="*/ 17 h 263"/>
                <a:gd name="T54" fmla="*/ 38 w 291"/>
                <a:gd name="T55" fmla="*/ 27 h 263"/>
                <a:gd name="T56" fmla="*/ 24 w 291"/>
                <a:gd name="T57" fmla="*/ 47 h 263"/>
                <a:gd name="T58" fmla="*/ 33 w 291"/>
                <a:gd name="T59" fmla="*/ 63 h 263"/>
                <a:gd name="T60" fmla="*/ 34 w 291"/>
                <a:gd name="T61" fmla="*/ 83 h 263"/>
                <a:gd name="T62" fmla="*/ 31 w 291"/>
                <a:gd name="T63" fmla="*/ 98 h 263"/>
                <a:gd name="T64" fmla="*/ 31 w 291"/>
                <a:gd name="T65" fmla="*/ 98 h 263"/>
                <a:gd name="T66" fmla="*/ 32 w 291"/>
                <a:gd name="T67" fmla="*/ 109 h 263"/>
                <a:gd name="T68" fmla="*/ 21 w 291"/>
                <a:gd name="T69" fmla="*/ 150 h 263"/>
                <a:gd name="T70" fmla="*/ 44 w 291"/>
                <a:gd name="T71" fmla="*/ 167 h 263"/>
                <a:gd name="T72" fmla="*/ 63 w 291"/>
                <a:gd name="T73" fmla="*/ 166 h 263"/>
                <a:gd name="T74" fmla="*/ 91 w 291"/>
                <a:gd name="T75" fmla="*/ 172 h 263"/>
                <a:gd name="T76" fmla="*/ 121 w 291"/>
                <a:gd name="T77" fmla="*/ 167 h 263"/>
                <a:gd name="T78" fmla="*/ 150 w 291"/>
                <a:gd name="T79" fmla="*/ 189 h 263"/>
                <a:gd name="T80" fmla="*/ 157 w 291"/>
                <a:gd name="T81" fmla="*/ 214 h 263"/>
                <a:gd name="T82" fmla="*/ 152 w 291"/>
                <a:gd name="T83" fmla="*/ 226 h 263"/>
                <a:gd name="T84" fmla="*/ 149 w 291"/>
                <a:gd name="T85" fmla="*/ 238 h 263"/>
                <a:gd name="T86" fmla="*/ 144 w 291"/>
                <a:gd name="T87" fmla="*/ 246 h 263"/>
                <a:gd name="T88" fmla="*/ 148 w 291"/>
                <a:gd name="T89" fmla="*/ 262 h 263"/>
                <a:gd name="T90" fmla="*/ 149 w 291"/>
                <a:gd name="T91" fmla="*/ 262 h 263"/>
                <a:gd name="T92" fmla="*/ 159 w 291"/>
                <a:gd name="T93" fmla="*/ 256 h 263"/>
                <a:gd name="T94" fmla="*/ 187 w 291"/>
                <a:gd name="T95" fmla="*/ 254 h 263"/>
                <a:gd name="T96" fmla="*/ 187 w 291"/>
                <a:gd name="T97" fmla="*/ 254 h 263"/>
                <a:gd name="T98" fmla="*/ 214 w 291"/>
                <a:gd name="T99" fmla="*/ 254 h 263"/>
                <a:gd name="T100" fmla="*/ 230 w 291"/>
                <a:gd name="T101" fmla="*/ 263 h 263"/>
                <a:gd name="T102" fmla="*/ 231 w 291"/>
                <a:gd name="T103" fmla="*/ 263 h 263"/>
                <a:gd name="T104" fmla="*/ 232 w 291"/>
                <a:gd name="T105" fmla="*/ 244 h 263"/>
                <a:gd name="T106" fmla="*/ 244 w 291"/>
                <a:gd name="T107" fmla="*/ 231 h 263"/>
                <a:gd name="T108" fmla="*/ 263 w 291"/>
                <a:gd name="T109" fmla="*/ 215 h 263"/>
                <a:gd name="T110" fmla="*/ 247 w 291"/>
                <a:gd name="T111" fmla="*/ 213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91" h="263">
                  <a:moveTo>
                    <a:pt x="247" y="213"/>
                  </a:moveTo>
                  <a:cubicBezTo>
                    <a:pt x="244" y="223"/>
                    <a:pt x="236" y="224"/>
                    <a:pt x="228" y="219"/>
                  </a:cubicBezTo>
                  <a:cubicBezTo>
                    <a:pt x="219" y="215"/>
                    <a:pt x="208" y="196"/>
                    <a:pt x="227" y="190"/>
                  </a:cubicBezTo>
                  <a:cubicBezTo>
                    <a:pt x="245" y="183"/>
                    <a:pt x="239" y="166"/>
                    <a:pt x="239" y="166"/>
                  </a:cubicBezTo>
                  <a:cubicBezTo>
                    <a:pt x="239" y="165"/>
                    <a:pt x="239" y="165"/>
                    <a:pt x="239" y="165"/>
                  </a:cubicBezTo>
                  <a:cubicBezTo>
                    <a:pt x="238" y="164"/>
                    <a:pt x="236" y="163"/>
                    <a:pt x="235" y="161"/>
                  </a:cubicBezTo>
                  <a:cubicBezTo>
                    <a:pt x="228" y="153"/>
                    <a:pt x="216" y="146"/>
                    <a:pt x="212" y="146"/>
                  </a:cubicBezTo>
                  <a:cubicBezTo>
                    <a:pt x="209" y="145"/>
                    <a:pt x="205" y="139"/>
                    <a:pt x="216" y="136"/>
                  </a:cubicBezTo>
                  <a:cubicBezTo>
                    <a:pt x="228" y="132"/>
                    <a:pt x="231" y="117"/>
                    <a:pt x="231" y="117"/>
                  </a:cubicBezTo>
                  <a:cubicBezTo>
                    <a:pt x="241" y="109"/>
                    <a:pt x="241" y="109"/>
                    <a:pt x="241" y="109"/>
                  </a:cubicBezTo>
                  <a:cubicBezTo>
                    <a:pt x="241" y="109"/>
                    <a:pt x="224" y="101"/>
                    <a:pt x="254" y="82"/>
                  </a:cubicBezTo>
                  <a:cubicBezTo>
                    <a:pt x="254" y="82"/>
                    <a:pt x="291" y="72"/>
                    <a:pt x="280" y="57"/>
                  </a:cubicBezTo>
                  <a:cubicBezTo>
                    <a:pt x="280" y="57"/>
                    <a:pt x="279" y="48"/>
                    <a:pt x="285" y="42"/>
                  </a:cubicBezTo>
                  <a:cubicBezTo>
                    <a:pt x="291" y="37"/>
                    <a:pt x="273" y="31"/>
                    <a:pt x="273" y="31"/>
                  </a:cubicBezTo>
                  <a:cubicBezTo>
                    <a:pt x="273" y="31"/>
                    <a:pt x="264" y="14"/>
                    <a:pt x="243" y="25"/>
                  </a:cubicBezTo>
                  <a:cubicBezTo>
                    <a:pt x="223" y="37"/>
                    <a:pt x="229" y="44"/>
                    <a:pt x="201" y="33"/>
                  </a:cubicBezTo>
                  <a:cubicBezTo>
                    <a:pt x="201" y="33"/>
                    <a:pt x="172" y="63"/>
                    <a:pt x="186" y="32"/>
                  </a:cubicBezTo>
                  <a:cubicBezTo>
                    <a:pt x="186" y="32"/>
                    <a:pt x="186" y="13"/>
                    <a:pt x="164" y="16"/>
                  </a:cubicBezTo>
                  <a:cubicBezTo>
                    <a:pt x="164" y="16"/>
                    <a:pt x="152" y="23"/>
                    <a:pt x="153" y="31"/>
                  </a:cubicBezTo>
                  <a:cubicBezTo>
                    <a:pt x="153" y="31"/>
                    <a:pt x="151" y="34"/>
                    <a:pt x="143" y="32"/>
                  </a:cubicBezTo>
                  <a:cubicBezTo>
                    <a:pt x="135" y="30"/>
                    <a:pt x="121" y="35"/>
                    <a:pt x="121" y="35"/>
                  </a:cubicBezTo>
                  <a:cubicBezTo>
                    <a:pt x="118" y="34"/>
                    <a:pt x="118" y="34"/>
                    <a:pt x="118" y="34"/>
                  </a:cubicBezTo>
                  <a:cubicBezTo>
                    <a:pt x="118" y="34"/>
                    <a:pt x="114" y="30"/>
                    <a:pt x="112" y="30"/>
                  </a:cubicBezTo>
                  <a:cubicBezTo>
                    <a:pt x="110" y="30"/>
                    <a:pt x="109" y="29"/>
                    <a:pt x="105" y="29"/>
                  </a:cubicBezTo>
                  <a:cubicBezTo>
                    <a:pt x="102" y="28"/>
                    <a:pt x="94" y="25"/>
                    <a:pt x="94" y="25"/>
                  </a:cubicBezTo>
                  <a:cubicBezTo>
                    <a:pt x="94" y="25"/>
                    <a:pt x="88" y="19"/>
                    <a:pt x="84" y="13"/>
                  </a:cubicBezTo>
                  <a:cubicBezTo>
                    <a:pt x="80" y="8"/>
                    <a:pt x="54" y="0"/>
                    <a:pt x="53" y="17"/>
                  </a:cubicBezTo>
                  <a:cubicBezTo>
                    <a:pt x="53" y="17"/>
                    <a:pt x="54" y="22"/>
                    <a:pt x="38" y="27"/>
                  </a:cubicBezTo>
                  <a:cubicBezTo>
                    <a:pt x="21" y="31"/>
                    <a:pt x="0" y="39"/>
                    <a:pt x="24" y="47"/>
                  </a:cubicBezTo>
                  <a:cubicBezTo>
                    <a:pt x="48" y="54"/>
                    <a:pt x="33" y="63"/>
                    <a:pt x="33" y="63"/>
                  </a:cubicBezTo>
                  <a:cubicBezTo>
                    <a:pt x="34" y="83"/>
                    <a:pt x="34" y="83"/>
                    <a:pt x="34" y="83"/>
                  </a:cubicBezTo>
                  <a:cubicBezTo>
                    <a:pt x="34" y="83"/>
                    <a:pt x="37" y="93"/>
                    <a:pt x="31" y="98"/>
                  </a:cubicBezTo>
                  <a:cubicBezTo>
                    <a:pt x="31" y="98"/>
                    <a:pt x="31" y="98"/>
                    <a:pt x="31" y="98"/>
                  </a:cubicBezTo>
                  <a:cubicBezTo>
                    <a:pt x="31" y="98"/>
                    <a:pt x="41" y="100"/>
                    <a:pt x="32" y="109"/>
                  </a:cubicBezTo>
                  <a:cubicBezTo>
                    <a:pt x="23" y="118"/>
                    <a:pt x="13" y="141"/>
                    <a:pt x="21" y="150"/>
                  </a:cubicBezTo>
                  <a:cubicBezTo>
                    <a:pt x="29" y="159"/>
                    <a:pt x="37" y="174"/>
                    <a:pt x="44" y="167"/>
                  </a:cubicBezTo>
                  <a:cubicBezTo>
                    <a:pt x="44" y="167"/>
                    <a:pt x="58" y="158"/>
                    <a:pt x="63" y="166"/>
                  </a:cubicBezTo>
                  <a:cubicBezTo>
                    <a:pt x="69" y="174"/>
                    <a:pt x="86" y="172"/>
                    <a:pt x="91" y="172"/>
                  </a:cubicBezTo>
                  <a:cubicBezTo>
                    <a:pt x="97" y="171"/>
                    <a:pt x="121" y="167"/>
                    <a:pt x="121" y="167"/>
                  </a:cubicBezTo>
                  <a:cubicBezTo>
                    <a:pt x="150" y="189"/>
                    <a:pt x="150" y="189"/>
                    <a:pt x="150" y="189"/>
                  </a:cubicBezTo>
                  <a:cubicBezTo>
                    <a:pt x="157" y="214"/>
                    <a:pt x="157" y="214"/>
                    <a:pt x="157" y="214"/>
                  </a:cubicBezTo>
                  <a:cubicBezTo>
                    <a:pt x="152" y="226"/>
                    <a:pt x="152" y="226"/>
                    <a:pt x="152" y="226"/>
                  </a:cubicBezTo>
                  <a:cubicBezTo>
                    <a:pt x="149" y="238"/>
                    <a:pt x="149" y="238"/>
                    <a:pt x="149" y="238"/>
                  </a:cubicBezTo>
                  <a:cubicBezTo>
                    <a:pt x="144" y="246"/>
                    <a:pt x="144" y="246"/>
                    <a:pt x="144" y="246"/>
                  </a:cubicBezTo>
                  <a:cubicBezTo>
                    <a:pt x="148" y="262"/>
                    <a:pt x="148" y="262"/>
                    <a:pt x="148" y="262"/>
                  </a:cubicBezTo>
                  <a:cubicBezTo>
                    <a:pt x="149" y="262"/>
                    <a:pt x="149" y="262"/>
                    <a:pt x="149" y="262"/>
                  </a:cubicBezTo>
                  <a:cubicBezTo>
                    <a:pt x="159" y="256"/>
                    <a:pt x="159" y="256"/>
                    <a:pt x="159" y="256"/>
                  </a:cubicBezTo>
                  <a:cubicBezTo>
                    <a:pt x="187" y="254"/>
                    <a:pt x="187" y="254"/>
                    <a:pt x="187" y="254"/>
                  </a:cubicBezTo>
                  <a:cubicBezTo>
                    <a:pt x="187" y="254"/>
                    <a:pt x="187" y="254"/>
                    <a:pt x="187" y="254"/>
                  </a:cubicBezTo>
                  <a:cubicBezTo>
                    <a:pt x="187" y="254"/>
                    <a:pt x="207" y="256"/>
                    <a:pt x="214" y="254"/>
                  </a:cubicBezTo>
                  <a:cubicBezTo>
                    <a:pt x="222" y="252"/>
                    <a:pt x="230" y="263"/>
                    <a:pt x="230" y="263"/>
                  </a:cubicBezTo>
                  <a:cubicBezTo>
                    <a:pt x="231" y="263"/>
                    <a:pt x="231" y="263"/>
                    <a:pt x="231" y="263"/>
                  </a:cubicBezTo>
                  <a:cubicBezTo>
                    <a:pt x="230" y="256"/>
                    <a:pt x="231" y="249"/>
                    <a:pt x="232" y="244"/>
                  </a:cubicBezTo>
                  <a:cubicBezTo>
                    <a:pt x="233" y="229"/>
                    <a:pt x="244" y="231"/>
                    <a:pt x="244" y="231"/>
                  </a:cubicBezTo>
                  <a:cubicBezTo>
                    <a:pt x="244" y="231"/>
                    <a:pt x="256" y="228"/>
                    <a:pt x="263" y="215"/>
                  </a:cubicBezTo>
                  <a:cubicBezTo>
                    <a:pt x="270" y="201"/>
                    <a:pt x="247" y="213"/>
                    <a:pt x="247" y="213"/>
                  </a:cubicBez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44" name="未知">
              <a:hlinkClick r:id="" action="ppaction://macro?name=Slide2.未知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2981324" y="3246433"/>
              <a:ext cx="1039813" cy="908048"/>
            </a:xfrm>
            <a:custGeom>
              <a:avLst/>
              <a:gdLst>
                <a:gd name="T0" fmla="*/ 301 w 301"/>
                <a:gd name="T1" fmla="*/ 0 h 249"/>
                <a:gd name="T2" fmla="*/ 284 w 301"/>
                <a:gd name="T3" fmla="*/ 15 h 249"/>
                <a:gd name="T4" fmla="*/ 245 w 301"/>
                <a:gd name="T5" fmla="*/ 59 h 249"/>
                <a:gd name="T6" fmla="*/ 240 w 301"/>
                <a:gd name="T7" fmla="*/ 76 h 249"/>
                <a:gd name="T8" fmla="*/ 196 w 301"/>
                <a:gd name="T9" fmla="*/ 95 h 249"/>
                <a:gd name="T10" fmla="*/ 189 w 301"/>
                <a:gd name="T11" fmla="*/ 100 h 249"/>
                <a:gd name="T12" fmla="*/ 172 w 301"/>
                <a:gd name="T13" fmla="*/ 99 h 249"/>
                <a:gd name="T14" fmla="*/ 145 w 301"/>
                <a:gd name="T15" fmla="*/ 100 h 249"/>
                <a:gd name="T16" fmla="*/ 134 w 301"/>
                <a:gd name="T17" fmla="*/ 113 h 249"/>
                <a:gd name="T18" fmla="*/ 117 w 301"/>
                <a:gd name="T19" fmla="*/ 120 h 249"/>
                <a:gd name="T20" fmla="*/ 90 w 301"/>
                <a:gd name="T21" fmla="*/ 146 h 249"/>
                <a:gd name="T22" fmla="*/ 55 w 301"/>
                <a:gd name="T23" fmla="*/ 192 h 249"/>
                <a:gd name="T24" fmla="*/ 18 w 301"/>
                <a:gd name="T25" fmla="*/ 210 h 249"/>
                <a:gd name="T26" fmla="*/ 16 w 301"/>
                <a:gd name="T27" fmla="*/ 236 h 249"/>
                <a:gd name="T28" fmla="*/ 26 w 301"/>
                <a:gd name="T29" fmla="*/ 249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01" h="249">
                  <a:moveTo>
                    <a:pt x="301" y="0"/>
                  </a:moveTo>
                  <a:cubicBezTo>
                    <a:pt x="301" y="0"/>
                    <a:pt x="295" y="13"/>
                    <a:pt x="284" y="15"/>
                  </a:cubicBezTo>
                  <a:cubicBezTo>
                    <a:pt x="284" y="15"/>
                    <a:pt x="264" y="50"/>
                    <a:pt x="245" y="59"/>
                  </a:cubicBezTo>
                  <a:cubicBezTo>
                    <a:pt x="245" y="59"/>
                    <a:pt x="240" y="64"/>
                    <a:pt x="240" y="76"/>
                  </a:cubicBezTo>
                  <a:cubicBezTo>
                    <a:pt x="240" y="76"/>
                    <a:pt x="212" y="68"/>
                    <a:pt x="196" y="95"/>
                  </a:cubicBezTo>
                  <a:cubicBezTo>
                    <a:pt x="189" y="100"/>
                    <a:pt x="189" y="100"/>
                    <a:pt x="189" y="100"/>
                  </a:cubicBezTo>
                  <a:cubicBezTo>
                    <a:pt x="189" y="100"/>
                    <a:pt x="181" y="100"/>
                    <a:pt x="172" y="99"/>
                  </a:cubicBezTo>
                  <a:cubicBezTo>
                    <a:pt x="163" y="98"/>
                    <a:pt x="147" y="100"/>
                    <a:pt x="145" y="100"/>
                  </a:cubicBezTo>
                  <a:cubicBezTo>
                    <a:pt x="143" y="101"/>
                    <a:pt x="134" y="105"/>
                    <a:pt x="134" y="113"/>
                  </a:cubicBezTo>
                  <a:cubicBezTo>
                    <a:pt x="134" y="121"/>
                    <a:pt x="124" y="121"/>
                    <a:pt x="117" y="120"/>
                  </a:cubicBezTo>
                  <a:cubicBezTo>
                    <a:pt x="117" y="120"/>
                    <a:pt x="102" y="127"/>
                    <a:pt x="90" y="146"/>
                  </a:cubicBezTo>
                  <a:cubicBezTo>
                    <a:pt x="79" y="166"/>
                    <a:pt x="55" y="192"/>
                    <a:pt x="55" y="192"/>
                  </a:cubicBezTo>
                  <a:cubicBezTo>
                    <a:pt x="55" y="192"/>
                    <a:pt x="40" y="203"/>
                    <a:pt x="18" y="210"/>
                  </a:cubicBezTo>
                  <a:cubicBezTo>
                    <a:pt x="18" y="210"/>
                    <a:pt x="0" y="213"/>
                    <a:pt x="16" y="236"/>
                  </a:cubicBezTo>
                  <a:cubicBezTo>
                    <a:pt x="26" y="249"/>
                    <a:pt x="26" y="249"/>
                    <a:pt x="26" y="249"/>
                  </a:cubicBezTo>
                </a:path>
              </a:pathLst>
            </a:custGeom>
            <a:grpFill/>
            <a:ln w="19050" cap="flat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45" name="未知">
              <a:hlinkClick r:id="" action="ppaction://macro?name=Slide2.未知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2646362" y="4084631"/>
              <a:ext cx="177800" cy="85725"/>
            </a:xfrm>
            <a:custGeom>
              <a:avLst/>
              <a:gdLst>
                <a:gd name="T0" fmla="*/ 0 w 51"/>
                <a:gd name="T1" fmla="*/ 4 h 23"/>
                <a:gd name="T2" fmla="*/ 12 w 51"/>
                <a:gd name="T3" fmla="*/ 3 h 23"/>
                <a:gd name="T4" fmla="*/ 34 w 51"/>
                <a:gd name="T5" fmla="*/ 18 h 23"/>
                <a:gd name="T6" fmla="*/ 51 w 51"/>
                <a:gd name="T7" fmla="*/ 2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" h="23">
                  <a:moveTo>
                    <a:pt x="0" y="4"/>
                  </a:moveTo>
                  <a:cubicBezTo>
                    <a:pt x="0" y="4"/>
                    <a:pt x="4" y="5"/>
                    <a:pt x="12" y="3"/>
                  </a:cubicBezTo>
                  <a:cubicBezTo>
                    <a:pt x="19" y="0"/>
                    <a:pt x="30" y="5"/>
                    <a:pt x="34" y="18"/>
                  </a:cubicBezTo>
                  <a:cubicBezTo>
                    <a:pt x="34" y="18"/>
                    <a:pt x="38" y="23"/>
                    <a:pt x="51" y="21"/>
                  </a:cubicBezTo>
                </a:path>
              </a:pathLst>
            </a:custGeom>
            <a:grpFill/>
            <a:ln w="19050" cap="flat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46" name="shenzhen">
              <a:hlinkClick r:id="" action="ppaction://macro?name=Slide2.shenzhen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2400299" y="4065581"/>
              <a:ext cx="466725" cy="273050"/>
            </a:xfrm>
            <a:custGeom>
              <a:avLst/>
              <a:gdLst>
                <a:gd name="T0" fmla="*/ 123 w 136"/>
                <a:gd name="T1" fmla="*/ 26 h 73"/>
                <a:gd name="T2" fmla="*/ 122 w 136"/>
                <a:gd name="T3" fmla="*/ 26 h 73"/>
                <a:gd name="T4" fmla="*/ 105 w 136"/>
                <a:gd name="T5" fmla="*/ 23 h 73"/>
                <a:gd name="T6" fmla="*/ 83 w 136"/>
                <a:gd name="T7" fmla="*/ 7 h 73"/>
                <a:gd name="T8" fmla="*/ 72 w 136"/>
                <a:gd name="T9" fmla="*/ 9 h 73"/>
                <a:gd name="T10" fmla="*/ 72 w 136"/>
                <a:gd name="T11" fmla="*/ 9 h 73"/>
                <a:gd name="T12" fmla="*/ 71 w 136"/>
                <a:gd name="T13" fmla="*/ 13 h 73"/>
                <a:gd name="T14" fmla="*/ 69 w 136"/>
                <a:gd name="T15" fmla="*/ 24 h 73"/>
                <a:gd name="T16" fmla="*/ 65 w 136"/>
                <a:gd name="T17" fmla="*/ 24 h 73"/>
                <a:gd name="T18" fmla="*/ 55 w 136"/>
                <a:gd name="T19" fmla="*/ 14 h 73"/>
                <a:gd name="T20" fmla="*/ 30 w 136"/>
                <a:gd name="T21" fmla="*/ 4 h 73"/>
                <a:gd name="T22" fmla="*/ 0 w 136"/>
                <a:gd name="T23" fmla="*/ 22 h 73"/>
                <a:gd name="T24" fmla="*/ 0 w 136"/>
                <a:gd name="T25" fmla="*/ 22 h 73"/>
                <a:gd name="T26" fmla="*/ 0 w 136"/>
                <a:gd name="T27" fmla="*/ 22 h 73"/>
                <a:gd name="T28" fmla="*/ 5 w 136"/>
                <a:gd name="T29" fmla="*/ 22 h 73"/>
                <a:gd name="T30" fmla="*/ 23 w 136"/>
                <a:gd name="T31" fmla="*/ 54 h 73"/>
                <a:gd name="T32" fmla="*/ 25 w 136"/>
                <a:gd name="T33" fmla="*/ 64 h 73"/>
                <a:gd name="T34" fmla="*/ 28 w 136"/>
                <a:gd name="T35" fmla="*/ 64 h 73"/>
                <a:gd name="T36" fmla="*/ 42 w 136"/>
                <a:gd name="T37" fmla="*/ 60 h 73"/>
                <a:gd name="T38" fmla="*/ 72 w 136"/>
                <a:gd name="T39" fmla="*/ 56 h 73"/>
                <a:gd name="T40" fmla="*/ 99 w 136"/>
                <a:gd name="T41" fmla="*/ 49 h 73"/>
                <a:gd name="T42" fmla="*/ 113 w 136"/>
                <a:gd name="T43" fmla="*/ 67 h 73"/>
                <a:gd name="T44" fmla="*/ 128 w 136"/>
                <a:gd name="T45" fmla="*/ 62 h 73"/>
                <a:gd name="T46" fmla="*/ 119 w 136"/>
                <a:gd name="T47" fmla="*/ 51 h 73"/>
                <a:gd name="T48" fmla="*/ 124 w 136"/>
                <a:gd name="T49" fmla="*/ 44 h 73"/>
                <a:gd name="T50" fmla="*/ 122 w 136"/>
                <a:gd name="T51" fmla="*/ 37 h 73"/>
                <a:gd name="T52" fmla="*/ 122 w 136"/>
                <a:gd name="T53" fmla="*/ 26 h 73"/>
                <a:gd name="T54" fmla="*/ 123 w 136"/>
                <a:gd name="T55" fmla="*/ 26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36" h="73">
                  <a:moveTo>
                    <a:pt x="123" y="26"/>
                  </a:moveTo>
                  <a:cubicBezTo>
                    <a:pt x="122" y="26"/>
                    <a:pt x="122" y="26"/>
                    <a:pt x="122" y="26"/>
                  </a:cubicBezTo>
                  <a:cubicBezTo>
                    <a:pt x="109" y="28"/>
                    <a:pt x="105" y="23"/>
                    <a:pt x="105" y="23"/>
                  </a:cubicBezTo>
                  <a:cubicBezTo>
                    <a:pt x="101" y="9"/>
                    <a:pt x="90" y="5"/>
                    <a:pt x="83" y="7"/>
                  </a:cubicBezTo>
                  <a:cubicBezTo>
                    <a:pt x="75" y="10"/>
                    <a:pt x="72" y="9"/>
                    <a:pt x="72" y="9"/>
                  </a:cubicBezTo>
                  <a:cubicBezTo>
                    <a:pt x="72" y="9"/>
                    <a:pt x="72" y="9"/>
                    <a:pt x="72" y="9"/>
                  </a:cubicBezTo>
                  <a:cubicBezTo>
                    <a:pt x="71" y="12"/>
                    <a:pt x="71" y="13"/>
                    <a:pt x="71" y="13"/>
                  </a:cubicBezTo>
                  <a:cubicBezTo>
                    <a:pt x="69" y="24"/>
                    <a:pt x="69" y="24"/>
                    <a:pt x="69" y="24"/>
                  </a:cubicBezTo>
                  <a:cubicBezTo>
                    <a:pt x="65" y="24"/>
                    <a:pt x="65" y="24"/>
                    <a:pt x="65" y="24"/>
                  </a:cubicBezTo>
                  <a:cubicBezTo>
                    <a:pt x="65" y="24"/>
                    <a:pt x="63" y="17"/>
                    <a:pt x="55" y="14"/>
                  </a:cubicBezTo>
                  <a:cubicBezTo>
                    <a:pt x="46" y="10"/>
                    <a:pt x="30" y="4"/>
                    <a:pt x="30" y="4"/>
                  </a:cubicBezTo>
                  <a:cubicBezTo>
                    <a:pt x="30" y="4"/>
                    <a:pt x="10" y="0"/>
                    <a:pt x="0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5" y="22"/>
                    <a:pt x="9" y="42"/>
                    <a:pt x="23" y="54"/>
                  </a:cubicBezTo>
                  <a:cubicBezTo>
                    <a:pt x="23" y="54"/>
                    <a:pt x="28" y="60"/>
                    <a:pt x="25" y="64"/>
                  </a:cubicBezTo>
                  <a:cubicBezTo>
                    <a:pt x="28" y="64"/>
                    <a:pt x="28" y="64"/>
                    <a:pt x="28" y="64"/>
                  </a:cubicBezTo>
                  <a:cubicBezTo>
                    <a:pt x="28" y="64"/>
                    <a:pt x="33" y="56"/>
                    <a:pt x="42" y="60"/>
                  </a:cubicBezTo>
                  <a:cubicBezTo>
                    <a:pt x="52" y="65"/>
                    <a:pt x="72" y="56"/>
                    <a:pt x="72" y="56"/>
                  </a:cubicBezTo>
                  <a:cubicBezTo>
                    <a:pt x="99" y="49"/>
                    <a:pt x="99" y="49"/>
                    <a:pt x="99" y="49"/>
                  </a:cubicBezTo>
                  <a:cubicBezTo>
                    <a:pt x="99" y="49"/>
                    <a:pt x="113" y="48"/>
                    <a:pt x="113" y="67"/>
                  </a:cubicBezTo>
                  <a:cubicBezTo>
                    <a:pt x="113" y="67"/>
                    <a:pt x="122" y="73"/>
                    <a:pt x="128" y="62"/>
                  </a:cubicBezTo>
                  <a:cubicBezTo>
                    <a:pt x="135" y="52"/>
                    <a:pt x="119" y="51"/>
                    <a:pt x="119" y="51"/>
                  </a:cubicBezTo>
                  <a:cubicBezTo>
                    <a:pt x="119" y="51"/>
                    <a:pt x="113" y="50"/>
                    <a:pt x="124" y="44"/>
                  </a:cubicBezTo>
                  <a:cubicBezTo>
                    <a:pt x="124" y="44"/>
                    <a:pt x="136" y="37"/>
                    <a:pt x="122" y="37"/>
                  </a:cubicBezTo>
                  <a:cubicBezTo>
                    <a:pt x="122" y="37"/>
                    <a:pt x="111" y="39"/>
                    <a:pt x="122" y="26"/>
                  </a:cubicBezTo>
                  <a:lnTo>
                    <a:pt x="123" y="26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47" name="未知">
              <a:hlinkClick r:id="" action="ppaction://macro?name=Slide2.未知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3194049" y="3035295"/>
              <a:ext cx="174625" cy="722312"/>
            </a:xfrm>
            <a:custGeom>
              <a:avLst/>
              <a:gdLst>
                <a:gd name="T0" fmla="*/ 37 w 51"/>
                <a:gd name="T1" fmla="*/ 0 h 199"/>
                <a:gd name="T2" fmla="*/ 31 w 51"/>
                <a:gd name="T3" fmla="*/ 20 h 199"/>
                <a:gd name="T4" fmla="*/ 40 w 51"/>
                <a:gd name="T5" fmla="*/ 47 h 199"/>
                <a:gd name="T6" fmla="*/ 36 w 51"/>
                <a:gd name="T7" fmla="*/ 68 h 199"/>
                <a:gd name="T8" fmla="*/ 31 w 51"/>
                <a:gd name="T9" fmla="*/ 73 h 199"/>
                <a:gd name="T10" fmla="*/ 20 w 51"/>
                <a:gd name="T11" fmla="*/ 84 h 199"/>
                <a:gd name="T12" fmla="*/ 15 w 51"/>
                <a:gd name="T13" fmla="*/ 118 h 199"/>
                <a:gd name="T14" fmla="*/ 14 w 51"/>
                <a:gd name="T15" fmla="*/ 142 h 199"/>
                <a:gd name="T16" fmla="*/ 22 w 51"/>
                <a:gd name="T17" fmla="*/ 160 h 199"/>
                <a:gd name="T18" fmla="*/ 32 w 51"/>
                <a:gd name="T19" fmla="*/ 19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" h="199">
                  <a:moveTo>
                    <a:pt x="37" y="0"/>
                  </a:moveTo>
                  <a:cubicBezTo>
                    <a:pt x="37" y="0"/>
                    <a:pt x="22" y="10"/>
                    <a:pt x="31" y="20"/>
                  </a:cubicBezTo>
                  <a:cubicBezTo>
                    <a:pt x="40" y="31"/>
                    <a:pt x="40" y="47"/>
                    <a:pt x="40" y="47"/>
                  </a:cubicBezTo>
                  <a:cubicBezTo>
                    <a:pt x="40" y="47"/>
                    <a:pt x="51" y="70"/>
                    <a:pt x="36" y="68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1" y="73"/>
                    <a:pt x="27" y="84"/>
                    <a:pt x="20" y="84"/>
                  </a:cubicBezTo>
                  <a:cubicBezTo>
                    <a:pt x="20" y="84"/>
                    <a:pt x="22" y="104"/>
                    <a:pt x="15" y="118"/>
                  </a:cubicBezTo>
                  <a:cubicBezTo>
                    <a:pt x="7" y="131"/>
                    <a:pt x="0" y="137"/>
                    <a:pt x="14" y="142"/>
                  </a:cubicBezTo>
                  <a:cubicBezTo>
                    <a:pt x="29" y="147"/>
                    <a:pt x="22" y="160"/>
                    <a:pt x="22" y="160"/>
                  </a:cubicBezTo>
                  <a:cubicBezTo>
                    <a:pt x="22" y="160"/>
                    <a:pt x="22" y="195"/>
                    <a:pt x="32" y="199"/>
                  </a:cubicBezTo>
                </a:path>
              </a:pathLst>
            </a:custGeom>
            <a:grpFill/>
            <a:ln w="19050" cap="flat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48" name="未知">
              <a:hlinkClick r:id="" action="ppaction://macro?name=Slide2.未知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3368674" y="3686169"/>
              <a:ext cx="336550" cy="334962"/>
            </a:xfrm>
            <a:custGeom>
              <a:avLst/>
              <a:gdLst>
                <a:gd name="T0" fmla="*/ 0 w 96"/>
                <a:gd name="T1" fmla="*/ 0 h 93"/>
                <a:gd name="T2" fmla="*/ 20 w 96"/>
                <a:gd name="T3" fmla="*/ 21 h 93"/>
                <a:gd name="T4" fmla="*/ 24 w 96"/>
                <a:gd name="T5" fmla="*/ 28 h 93"/>
                <a:gd name="T6" fmla="*/ 24 w 96"/>
                <a:gd name="T7" fmla="*/ 33 h 93"/>
                <a:gd name="T8" fmla="*/ 21 w 96"/>
                <a:gd name="T9" fmla="*/ 40 h 93"/>
                <a:gd name="T10" fmla="*/ 23 w 96"/>
                <a:gd name="T11" fmla="*/ 52 h 93"/>
                <a:gd name="T12" fmla="*/ 32 w 96"/>
                <a:gd name="T13" fmla="*/ 56 h 93"/>
                <a:gd name="T14" fmla="*/ 42 w 96"/>
                <a:gd name="T15" fmla="*/ 81 h 93"/>
                <a:gd name="T16" fmla="*/ 59 w 96"/>
                <a:gd name="T17" fmla="*/ 89 h 93"/>
                <a:gd name="T18" fmla="*/ 74 w 96"/>
                <a:gd name="T19" fmla="*/ 93 h 93"/>
                <a:gd name="T20" fmla="*/ 82 w 96"/>
                <a:gd name="T21" fmla="*/ 91 h 93"/>
                <a:gd name="T22" fmla="*/ 88 w 96"/>
                <a:gd name="T23" fmla="*/ 87 h 93"/>
                <a:gd name="T24" fmla="*/ 94 w 96"/>
                <a:gd name="T25" fmla="*/ 85 h 93"/>
                <a:gd name="T26" fmla="*/ 96 w 96"/>
                <a:gd name="T27" fmla="*/ 8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6" h="93">
                  <a:moveTo>
                    <a:pt x="0" y="0"/>
                  </a:moveTo>
                  <a:cubicBezTo>
                    <a:pt x="0" y="0"/>
                    <a:pt x="7" y="23"/>
                    <a:pt x="20" y="21"/>
                  </a:cubicBezTo>
                  <a:cubicBezTo>
                    <a:pt x="20" y="21"/>
                    <a:pt x="29" y="19"/>
                    <a:pt x="24" y="28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8" y="40"/>
                    <a:pt x="21" y="40"/>
                  </a:cubicBezTo>
                  <a:cubicBezTo>
                    <a:pt x="21" y="40"/>
                    <a:pt x="11" y="46"/>
                    <a:pt x="23" y="52"/>
                  </a:cubicBezTo>
                  <a:cubicBezTo>
                    <a:pt x="32" y="56"/>
                    <a:pt x="32" y="56"/>
                    <a:pt x="32" y="56"/>
                  </a:cubicBezTo>
                  <a:cubicBezTo>
                    <a:pt x="32" y="56"/>
                    <a:pt x="44" y="56"/>
                    <a:pt x="42" y="81"/>
                  </a:cubicBezTo>
                  <a:cubicBezTo>
                    <a:pt x="42" y="81"/>
                    <a:pt x="49" y="89"/>
                    <a:pt x="59" y="89"/>
                  </a:cubicBezTo>
                  <a:cubicBezTo>
                    <a:pt x="74" y="93"/>
                    <a:pt x="74" y="93"/>
                    <a:pt x="74" y="93"/>
                  </a:cubicBezTo>
                  <a:cubicBezTo>
                    <a:pt x="82" y="91"/>
                    <a:pt x="82" y="91"/>
                    <a:pt x="82" y="91"/>
                  </a:cubicBezTo>
                  <a:cubicBezTo>
                    <a:pt x="88" y="87"/>
                    <a:pt x="88" y="87"/>
                    <a:pt x="88" y="87"/>
                  </a:cubicBezTo>
                  <a:cubicBezTo>
                    <a:pt x="94" y="85"/>
                    <a:pt x="94" y="85"/>
                    <a:pt x="94" y="85"/>
                  </a:cubicBezTo>
                  <a:cubicBezTo>
                    <a:pt x="96" y="88"/>
                    <a:pt x="96" y="88"/>
                    <a:pt x="96" y="88"/>
                  </a:cubicBezTo>
                </a:path>
              </a:pathLst>
            </a:custGeom>
            <a:grpFill/>
            <a:ln w="19050" cap="flat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49" name="未知">
              <a:hlinkClick r:id="" action="ppaction://macro?name=Slide2.未知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3748087" y="3519482"/>
              <a:ext cx="158750" cy="185737"/>
            </a:xfrm>
            <a:custGeom>
              <a:avLst/>
              <a:gdLst>
                <a:gd name="T0" fmla="*/ 0 w 47"/>
                <a:gd name="T1" fmla="*/ 0 h 53"/>
                <a:gd name="T2" fmla="*/ 11 w 47"/>
                <a:gd name="T3" fmla="*/ 12 h 53"/>
                <a:gd name="T4" fmla="*/ 30 w 47"/>
                <a:gd name="T5" fmla="*/ 35 h 53"/>
                <a:gd name="T6" fmla="*/ 47 w 47"/>
                <a:gd name="T7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53">
                  <a:moveTo>
                    <a:pt x="0" y="0"/>
                  </a:moveTo>
                  <a:cubicBezTo>
                    <a:pt x="11" y="12"/>
                    <a:pt x="11" y="12"/>
                    <a:pt x="11" y="12"/>
                  </a:cubicBezTo>
                  <a:cubicBezTo>
                    <a:pt x="11" y="12"/>
                    <a:pt x="28" y="17"/>
                    <a:pt x="30" y="35"/>
                  </a:cubicBezTo>
                  <a:cubicBezTo>
                    <a:pt x="30" y="35"/>
                    <a:pt x="29" y="49"/>
                    <a:pt x="47" y="53"/>
                  </a:cubicBezTo>
                </a:path>
              </a:pathLst>
            </a:custGeom>
            <a:grpFill/>
            <a:ln w="19050" cap="flat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50" name="meizhou">
              <a:hlinkClick r:id="" action="ppaction://macro?name=Slide2.meizhou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3184524" y="2851145"/>
              <a:ext cx="836613" cy="906461"/>
            </a:xfrm>
            <a:custGeom>
              <a:avLst/>
              <a:gdLst>
                <a:gd name="T0" fmla="*/ 240 w 241"/>
                <a:gd name="T1" fmla="*/ 104 h 247"/>
                <a:gd name="T2" fmla="*/ 241 w 241"/>
                <a:gd name="T3" fmla="*/ 103 h 247"/>
                <a:gd name="T4" fmla="*/ 237 w 241"/>
                <a:gd name="T5" fmla="*/ 95 h 247"/>
                <a:gd name="T6" fmla="*/ 226 w 241"/>
                <a:gd name="T7" fmla="*/ 73 h 247"/>
                <a:gd name="T8" fmla="*/ 219 w 241"/>
                <a:gd name="T9" fmla="*/ 64 h 247"/>
                <a:gd name="T10" fmla="*/ 201 w 241"/>
                <a:gd name="T11" fmla="*/ 47 h 247"/>
                <a:gd name="T12" fmla="*/ 175 w 241"/>
                <a:gd name="T13" fmla="*/ 44 h 247"/>
                <a:gd name="T14" fmla="*/ 167 w 241"/>
                <a:gd name="T15" fmla="*/ 34 h 247"/>
                <a:gd name="T16" fmla="*/ 159 w 241"/>
                <a:gd name="T17" fmla="*/ 20 h 247"/>
                <a:gd name="T18" fmla="*/ 148 w 241"/>
                <a:gd name="T19" fmla="*/ 18 h 247"/>
                <a:gd name="T20" fmla="*/ 125 w 241"/>
                <a:gd name="T21" fmla="*/ 17 h 247"/>
                <a:gd name="T22" fmla="*/ 108 w 241"/>
                <a:gd name="T23" fmla="*/ 19 h 247"/>
                <a:gd name="T24" fmla="*/ 91 w 241"/>
                <a:gd name="T25" fmla="*/ 9 h 247"/>
                <a:gd name="T26" fmla="*/ 77 w 241"/>
                <a:gd name="T27" fmla="*/ 12 h 247"/>
                <a:gd name="T28" fmla="*/ 72 w 241"/>
                <a:gd name="T29" fmla="*/ 54 h 247"/>
                <a:gd name="T30" fmla="*/ 51 w 241"/>
                <a:gd name="T31" fmla="*/ 59 h 247"/>
                <a:gd name="T32" fmla="*/ 41 w 241"/>
                <a:gd name="T33" fmla="*/ 57 h 247"/>
                <a:gd name="T34" fmla="*/ 38 w 241"/>
                <a:gd name="T35" fmla="*/ 54 h 247"/>
                <a:gd name="T36" fmla="*/ 38 w 241"/>
                <a:gd name="T37" fmla="*/ 49 h 247"/>
                <a:gd name="T38" fmla="*/ 37 w 241"/>
                <a:gd name="T39" fmla="*/ 49 h 247"/>
                <a:gd name="T40" fmla="*/ 31 w 241"/>
                <a:gd name="T41" fmla="*/ 69 h 247"/>
                <a:gd name="T42" fmla="*/ 41 w 241"/>
                <a:gd name="T43" fmla="*/ 95 h 247"/>
                <a:gd name="T44" fmla="*/ 36 w 241"/>
                <a:gd name="T45" fmla="*/ 117 h 247"/>
                <a:gd name="T46" fmla="*/ 32 w 241"/>
                <a:gd name="T47" fmla="*/ 121 h 247"/>
                <a:gd name="T48" fmla="*/ 20 w 241"/>
                <a:gd name="T49" fmla="*/ 132 h 247"/>
                <a:gd name="T50" fmla="*/ 15 w 241"/>
                <a:gd name="T51" fmla="*/ 166 h 247"/>
                <a:gd name="T52" fmla="*/ 15 w 241"/>
                <a:gd name="T53" fmla="*/ 190 h 247"/>
                <a:gd name="T54" fmla="*/ 22 w 241"/>
                <a:gd name="T55" fmla="*/ 208 h 247"/>
                <a:gd name="T56" fmla="*/ 32 w 241"/>
                <a:gd name="T57" fmla="*/ 247 h 247"/>
                <a:gd name="T58" fmla="*/ 33 w 241"/>
                <a:gd name="T59" fmla="*/ 247 h 247"/>
                <a:gd name="T60" fmla="*/ 57 w 241"/>
                <a:gd name="T61" fmla="*/ 225 h 247"/>
                <a:gd name="T62" fmla="*/ 73 w 241"/>
                <a:gd name="T63" fmla="*/ 217 h 247"/>
                <a:gd name="T64" fmla="*/ 84 w 241"/>
                <a:gd name="T65" fmla="*/ 205 h 247"/>
                <a:gd name="T66" fmla="*/ 112 w 241"/>
                <a:gd name="T67" fmla="*/ 203 h 247"/>
                <a:gd name="T68" fmla="*/ 129 w 241"/>
                <a:gd name="T69" fmla="*/ 205 h 247"/>
                <a:gd name="T70" fmla="*/ 135 w 241"/>
                <a:gd name="T71" fmla="*/ 199 h 247"/>
                <a:gd name="T72" fmla="*/ 180 w 241"/>
                <a:gd name="T73" fmla="*/ 180 h 247"/>
                <a:gd name="T74" fmla="*/ 185 w 241"/>
                <a:gd name="T75" fmla="*/ 163 h 247"/>
                <a:gd name="T76" fmla="*/ 224 w 241"/>
                <a:gd name="T77" fmla="*/ 120 h 247"/>
                <a:gd name="T78" fmla="*/ 240 w 241"/>
                <a:gd name="T79" fmla="*/ 104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41" h="247">
                  <a:moveTo>
                    <a:pt x="240" y="104"/>
                  </a:moveTo>
                  <a:cubicBezTo>
                    <a:pt x="241" y="103"/>
                    <a:pt x="241" y="103"/>
                    <a:pt x="241" y="103"/>
                  </a:cubicBezTo>
                  <a:cubicBezTo>
                    <a:pt x="239" y="99"/>
                    <a:pt x="237" y="95"/>
                    <a:pt x="237" y="95"/>
                  </a:cubicBezTo>
                  <a:cubicBezTo>
                    <a:pt x="226" y="73"/>
                    <a:pt x="226" y="73"/>
                    <a:pt x="226" y="73"/>
                  </a:cubicBezTo>
                  <a:cubicBezTo>
                    <a:pt x="219" y="64"/>
                    <a:pt x="219" y="64"/>
                    <a:pt x="219" y="64"/>
                  </a:cubicBezTo>
                  <a:cubicBezTo>
                    <a:pt x="219" y="64"/>
                    <a:pt x="231" y="37"/>
                    <a:pt x="201" y="47"/>
                  </a:cubicBezTo>
                  <a:cubicBezTo>
                    <a:pt x="201" y="47"/>
                    <a:pt x="177" y="69"/>
                    <a:pt x="175" y="44"/>
                  </a:cubicBezTo>
                  <a:cubicBezTo>
                    <a:pt x="175" y="44"/>
                    <a:pt x="176" y="39"/>
                    <a:pt x="167" y="34"/>
                  </a:cubicBezTo>
                  <a:cubicBezTo>
                    <a:pt x="159" y="29"/>
                    <a:pt x="159" y="20"/>
                    <a:pt x="159" y="20"/>
                  </a:cubicBezTo>
                  <a:cubicBezTo>
                    <a:pt x="159" y="20"/>
                    <a:pt x="161" y="13"/>
                    <a:pt x="148" y="18"/>
                  </a:cubicBezTo>
                  <a:cubicBezTo>
                    <a:pt x="136" y="23"/>
                    <a:pt x="125" y="17"/>
                    <a:pt x="125" y="17"/>
                  </a:cubicBezTo>
                  <a:cubicBezTo>
                    <a:pt x="108" y="19"/>
                    <a:pt x="108" y="19"/>
                    <a:pt x="108" y="19"/>
                  </a:cubicBezTo>
                  <a:cubicBezTo>
                    <a:pt x="108" y="19"/>
                    <a:pt x="100" y="0"/>
                    <a:pt x="91" y="9"/>
                  </a:cubicBezTo>
                  <a:cubicBezTo>
                    <a:pt x="91" y="9"/>
                    <a:pt x="82" y="19"/>
                    <a:pt x="77" y="12"/>
                  </a:cubicBezTo>
                  <a:cubicBezTo>
                    <a:pt x="77" y="12"/>
                    <a:pt x="63" y="30"/>
                    <a:pt x="72" y="54"/>
                  </a:cubicBezTo>
                  <a:cubicBezTo>
                    <a:pt x="81" y="77"/>
                    <a:pt x="55" y="66"/>
                    <a:pt x="51" y="59"/>
                  </a:cubicBezTo>
                  <a:cubicBezTo>
                    <a:pt x="41" y="57"/>
                    <a:pt x="41" y="57"/>
                    <a:pt x="41" y="57"/>
                  </a:cubicBezTo>
                  <a:cubicBezTo>
                    <a:pt x="38" y="54"/>
                    <a:pt x="38" y="54"/>
                    <a:pt x="38" y="54"/>
                  </a:cubicBezTo>
                  <a:cubicBezTo>
                    <a:pt x="38" y="54"/>
                    <a:pt x="38" y="52"/>
                    <a:pt x="38" y="49"/>
                  </a:cubicBezTo>
                  <a:cubicBezTo>
                    <a:pt x="37" y="49"/>
                    <a:pt x="37" y="49"/>
                    <a:pt x="37" y="49"/>
                  </a:cubicBezTo>
                  <a:cubicBezTo>
                    <a:pt x="37" y="49"/>
                    <a:pt x="22" y="58"/>
                    <a:pt x="31" y="69"/>
                  </a:cubicBezTo>
                  <a:cubicBezTo>
                    <a:pt x="41" y="79"/>
                    <a:pt x="41" y="95"/>
                    <a:pt x="41" y="95"/>
                  </a:cubicBezTo>
                  <a:cubicBezTo>
                    <a:pt x="41" y="95"/>
                    <a:pt x="52" y="119"/>
                    <a:pt x="36" y="117"/>
                  </a:cubicBezTo>
                  <a:cubicBezTo>
                    <a:pt x="32" y="121"/>
                    <a:pt x="32" y="121"/>
                    <a:pt x="32" y="121"/>
                  </a:cubicBezTo>
                  <a:cubicBezTo>
                    <a:pt x="32" y="121"/>
                    <a:pt x="28" y="132"/>
                    <a:pt x="20" y="132"/>
                  </a:cubicBezTo>
                  <a:cubicBezTo>
                    <a:pt x="20" y="132"/>
                    <a:pt x="23" y="153"/>
                    <a:pt x="15" y="166"/>
                  </a:cubicBezTo>
                  <a:cubicBezTo>
                    <a:pt x="8" y="179"/>
                    <a:pt x="0" y="186"/>
                    <a:pt x="15" y="190"/>
                  </a:cubicBezTo>
                  <a:cubicBezTo>
                    <a:pt x="29" y="195"/>
                    <a:pt x="22" y="208"/>
                    <a:pt x="22" y="208"/>
                  </a:cubicBezTo>
                  <a:cubicBezTo>
                    <a:pt x="22" y="208"/>
                    <a:pt x="22" y="243"/>
                    <a:pt x="32" y="247"/>
                  </a:cubicBezTo>
                  <a:cubicBezTo>
                    <a:pt x="33" y="247"/>
                    <a:pt x="33" y="247"/>
                    <a:pt x="33" y="247"/>
                  </a:cubicBezTo>
                  <a:cubicBezTo>
                    <a:pt x="44" y="231"/>
                    <a:pt x="57" y="225"/>
                    <a:pt x="57" y="225"/>
                  </a:cubicBezTo>
                  <a:cubicBezTo>
                    <a:pt x="63" y="225"/>
                    <a:pt x="73" y="225"/>
                    <a:pt x="73" y="217"/>
                  </a:cubicBezTo>
                  <a:cubicBezTo>
                    <a:pt x="73" y="209"/>
                    <a:pt x="82" y="205"/>
                    <a:pt x="84" y="205"/>
                  </a:cubicBezTo>
                  <a:cubicBezTo>
                    <a:pt x="86" y="204"/>
                    <a:pt x="102" y="202"/>
                    <a:pt x="112" y="203"/>
                  </a:cubicBezTo>
                  <a:cubicBezTo>
                    <a:pt x="121" y="204"/>
                    <a:pt x="129" y="205"/>
                    <a:pt x="129" y="205"/>
                  </a:cubicBezTo>
                  <a:cubicBezTo>
                    <a:pt x="135" y="199"/>
                    <a:pt x="135" y="199"/>
                    <a:pt x="135" y="199"/>
                  </a:cubicBezTo>
                  <a:cubicBezTo>
                    <a:pt x="151" y="173"/>
                    <a:pt x="180" y="180"/>
                    <a:pt x="180" y="180"/>
                  </a:cubicBezTo>
                  <a:cubicBezTo>
                    <a:pt x="179" y="168"/>
                    <a:pt x="185" y="163"/>
                    <a:pt x="185" y="163"/>
                  </a:cubicBezTo>
                  <a:cubicBezTo>
                    <a:pt x="203" y="154"/>
                    <a:pt x="224" y="120"/>
                    <a:pt x="224" y="120"/>
                  </a:cubicBezTo>
                  <a:cubicBezTo>
                    <a:pt x="234" y="117"/>
                    <a:pt x="240" y="104"/>
                    <a:pt x="240" y="104"/>
                  </a:cubicBez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51" name="heyuan">
              <a:hlinkClick r:id="" action="ppaction://macro?name=Slide2.heyuan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2638424" y="2946395"/>
              <a:ext cx="730250" cy="960436"/>
            </a:xfrm>
            <a:custGeom>
              <a:avLst/>
              <a:gdLst>
                <a:gd name="T0" fmla="*/ 181 w 211"/>
                <a:gd name="T1" fmla="*/ 237 h 264"/>
                <a:gd name="T2" fmla="*/ 189 w 211"/>
                <a:gd name="T3" fmla="*/ 225 h 264"/>
                <a:gd name="T4" fmla="*/ 191 w 211"/>
                <a:gd name="T5" fmla="*/ 221 h 264"/>
                <a:gd name="T6" fmla="*/ 191 w 211"/>
                <a:gd name="T7" fmla="*/ 221 h 264"/>
                <a:gd name="T8" fmla="*/ 181 w 211"/>
                <a:gd name="T9" fmla="*/ 182 h 264"/>
                <a:gd name="T10" fmla="*/ 174 w 211"/>
                <a:gd name="T11" fmla="*/ 164 h 264"/>
                <a:gd name="T12" fmla="*/ 174 w 211"/>
                <a:gd name="T13" fmla="*/ 140 h 264"/>
                <a:gd name="T14" fmla="*/ 179 w 211"/>
                <a:gd name="T15" fmla="*/ 106 h 264"/>
                <a:gd name="T16" fmla="*/ 191 w 211"/>
                <a:gd name="T17" fmla="*/ 95 h 264"/>
                <a:gd name="T18" fmla="*/ 195 w 211"/>
                <a:gd name="T19" fmla="*/ 91 h 264"/>
                <a:gd name="T20" fmla="*/ 200 w 211"/>
                <a:gd name="T21" fmla="*/ 69 h 264"/>
                <a:gd name="T22" fmla="*/ 190 w 211"/>
                <a:gd name="T23" fmla="*/ 43 h 264"/>
                <a:gd name="T24" fmla="*/ 196 w 211"/>
                <a:gd name="T25" fmla="*/ 23 h 264"/>
                <a:gd name="T26" fmla="*/ 196 w 211"/>
                <a:gd name="T27" fmla="*/ 21 h 264"/>
                <a:gd name="T28" fmla="*/ 146 w 211"/>
                <a:gd name="T29" fmla="*/ 18 h 264"/>
                <a:gd name="T30" fmla="*/ 127 w 211"/>
                <a:gd name="T31" fmla="*/ 20 h 264"/>
                <a:gd name="T32" fmla="*/ 99 w 211"/>
                <a:gd name="T33" fmla="*/ 39 h 264"/>
                <a:gd name="T34" fmla="*/ 92 w 211"/>
                <a:gd name="T35" fmla="*/ 37 h 264"/>
                <a:gd name="T36" fmla="*/ 76 w 211"/>
                <a:gd name="T37" fmla="*/ 41 h 264"/>
                <a:gd name="T38" fmla="*/ 49 w 211"/>
                <a:gd name="T39" fmla="*/ 48 h 264"/>
                <a:gd name="T40" fmla="*/ 31 w 211"/>
                <a:gd name="T41" fmla="*/ 49 h 264"/>
                <a:gd name="T42" fmla="*/ 31 w 211"/>
                <a:gd name="T43" fmla="*/ 49 h 264"/>
                <a:gd name="T44" fmla="*/ 18 w 211"/>
                <a:gd name="T45" fmla="*/ 73 h 264"/>
                <a:gd name="T46" fmla="*/ 19 w 211"/>
                <a:gd name="T47" fmla="*/ 103 h 264"/>
                <a:gd name="T48" fmla="*/ 39 w 211"/>
                <a:gd name="T49" fmla="*/ 96 h 264"/>
                <a:gd name="T50" fmla="*/ 55 w 211"/>
                <a:gd name="T51" fmla="*/ 98 h 264"/>
                <a:gd name="T52" fmla="*/ 36 w 211"/>
                <a:gd name="T53" fmla="*/ 115 h 264"/>
                <a:gd name="T54" fmla="*/ 24 w 211"/>
                <a:gd name="T55" fmla="*/ 127 h 264"/>
                <a:gd name="T56" fmla="*/ 38 w 211"/>
                <a:gd name="T57" fmla="*/ 176 h 264"/>
                <a:gd name="T58" fmla="*/ 55 w 211"/>
                <a:gd name="T59" fmla="*/ 191 h 264"/>
                <a:gd name="T60" fmla="*/ 59 w 211"/>
                <a:gd name="T61" fmla="*/ 195 h 264"/>
                <a:gd name="T62" fmla="*/ 67 w 211"/>
                <a:gd name="T63" fmla="*/ 212 h 264"/>
                <a:gd name="T64" fmla="*/ 71 w 211"/>
                <a:gd name="T65" fmla="*/ 220 h 264"/>
                <a:gd name="T66" fmla="*/ 86 w 211"/>
                <a:gd name="T67" fmla="*/ 238 h 264"/>
                <a:gd name="T68" fmla="*/ 90 w 211"/>
                <a:gd name="T69" fmla="*/ 250 h 264"/>
                <a:gd name="T70" fmla="*/ 101 w 211"/>
                <a:gd name="T71" fmla="*/ 247 h 264"/>
                <a:gd name="T72" fmla="*/ 103 w 211"/>
                <a:gd name="T73" fmla="*/ 242 h 264"/>
                <a:gd name="T74" fmla="*/ 106 w 211"/>
                <a:gd name="T75" fmla="*/ 238 h 264"/>
                <a:gd name="T76" fmla="*/ 106 w 211"/>
                <a:gd name="T77" fmla="*/ 229 h 264"/>
                <a:gd name="T78" fmla="*/ 125 w 211"/>
                <a:gd name="T79" fmla="*/ 227 h 264"/>
                <a:gd name="T80" fmla="*/ 147 w 211"/>
                <a:gd name="T81" fmla="*/ 224 h 264"/>
                <a:gd name="T82" fmla="*/ 153 w 211"/>
                <a:gd name="T83" fmla="*/ 223 h 264"/>
                <a:gd name="T84" fmla="*/ 157 w 211"/>
                <a:gd name="T85" fmla="*/ 222 h 264"/>
                <a:gd name="T86" fmla="*/ 161 w 211"/>
                <a:gd name="T87" fmla="*/ 222 h 264"/>
                <a:gd name="T88" fmla="*/ 165 w 211"/>
                <a:gd name="T89" fmla="*/ 228 h 264"/>
                <a:gd name="T90" fmla="*/ 180 w 211"/>
                <a:gd name="T91" fmla="*/ 236 h 264"/>
                <a:gd name="T92" fmla="*/ 181 w 211"/>
                <a:gd name="T93" fmla="*/ 237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11" h="264">
                  <a:moveTo>
                    <a:pt x="181" y="237"/>
                  </a:moveTo>
                  <a:cubicBezTo>
                    <a:pt x="184" y="233"/>
                    <a:pt x="187" y="229"/>
                    <a:pt x="189" y="225"/>
                  </a:cubicBezTo>
                  <a:cubicBezTo>
                    <a:pt x="190" y="223"/>
                    <a:pt x="190" y="223"/>
                    <a:pt x="191" y="221"/>
                  </a:cubicBezTo>
                  <a:cubicBezTo>
                    <a:pt x="191" y="221"/>
                    <a:pt x="191" y="221"/>
                    <a:pt x="191" y="221"/>
                  </a:cubicBezTo>
                  <a:cubicBezTo>
                    <a:pt x="181" y="217"/>
                    <a:pt x="181" y="182"/>
                    <a:pt x="181" y="182"/>
                  </a:cubicBezTo>
                  <a:cubicBezTo>
                    <a:pt x="181" y="182"/>
                    <a:pt x="188" y="169"/>
                    <a:pt x="174" y="164"/>
                  </a:cubicBezTo>
                  <a:cubicBezTo>
                    <a:pt x="159" y="160"/>
                    <a:pt x="167" y="153"/>
                    <a:pt x="174" y="140"/>
                  </a:cubicBezTo>
                  <a:cubicBezTo>
                    <a:pt x="182" y="127"/>
                    <a:pt x="179" y="106"/>
                    <a:pt x="179" y="106"/>
                  </a:cubicBezTo>
                  <a:cubicBezTo>
                    <a:pt x="187" y="106"/>
                    <a:pt x="191" y="95"/>
                    <a:pt x="191" y="95"/>
                  </a:cubicBezTo>
                  <a:cubicBezTo>
                    <a:pt x="195" y="91"/>
                    <a:pt x="195" y="91"/>
                    <a:pt x="195" y="91"/>
                  </a:cubicBezTo>
                  <a:cubicBezTo>
                    <a:pt x="211" y="93"/>
                    <a:pt x="200" y="69"/>
                    <a:pt x="200" y="69"/>
                  </a:cubicBezTo>
                  <a:cubicBezTo>
                    <a:pt x="200" y="69"/>
                    <a:pt x="200" y="53"/>
                    <a:pt x="190" y="43"/>
                  </a:cubicBezTo>
                  <a:cubicBezTo>
                    <a:pt x="181" y="32"/>
                    <a:pt x="196" y="23"/>
                    <a:pt x="196" y="23"/>
                  </a:cubicBezTo>
                  <a:cubicBezTo>
                    <a:pt x="196" y="21"/>
                    <a:pt x="196" y="21"/>
                    <a:pt x="196" y="21"/>
                  </a:cubicBezTo>
                  <a:cubicBezTo>
                    <a:pt x="194" y="12"/>
                    <a:pt x="184" y="0"/>
                    <a:pt x="146" y="18"/>
                  </a:cubicBezTo>
                  <a:cubicBezTo>
                    <a:pt x="127" y="20"/>
                    <a:pt x="127" y="20"/>
                    <a:pt x="127" y="20"/>
                  </a:cubicBezTo>
                  <a:cubicBezTo>
                    <a:pt x="127" y="20"/>
                    <a:pt x="108" y="24"/>
                    <a:pt x="99" y="39"/>
                  </a:cubicBezTo>
                  <a:cubicBezTo>
                    <a:pt x="92" y="37"/>
                    <a:pt x="92" y="37"/>
                    <a:pt x="92" y="37"/>
                  </a:cubicBezTo>
                  <a:cubicBezTo>
                    <a:pt x="92" y="37"/>
                    <a:pt x="81" y="33"/>
                    <a:pt x="76" y="41"/>
                  </a:cubicBezTo>
                  <a:cubicBezTo>
                    <a:pt x="76" y="41"/>
                    <a:pt x="65" y="38"/>
                    <a:pt x="49" y="48"/>
                  </a:cubicBezTo>
                  <a:cubicBezTo>
                    <a:pt x="49" y="48"/>
                    <a:pt x="39" y="52"/>
                    <a:pt x="31" y="49"/>
                  </a:cubicBezTo>
                  <a:cubicBezTo>
                    <a:pt x="31" y="49"/>
                    <a:pt x="31" y="49"/>
                    <a:pt x="31" y="49"/>
                  </a:cubicBezTo>
                  <a:cubicBezTo>
                    <a:pt x="31" y="49"/>
                    <a:pt x="37" y="66"/>
                    <a:pt x="18" y="73"/>
                  </a:cubicBezTo>
                  <a:cubicBezTo>
                    <a:pt x="0" y="80"/>
                    <a:pt x="11" y="98"/>
                    <a:pt x="19" y="103"/>
                  </a:cubicBezTo>
                  <a:cubicBezTo>
                    <a:pt x="28" y="107"/>
                    <a:pt x="36" y="107"/>
                    <a:pt x="39" y="96"/>
                  </a:cubicBezTo>
                  <a:cubicBezTo>
                    <a:pt x="39" y="96"/>
                    <a:pt x="62" y="84"/>
                    <a:pt x="55" y="98"/>
                  </a:cubicBezTo>
                  <a:cubicBezTo>
                    <a:pt x="48" y="112"/>
                    <a:pt x="36" y="115"/>
                    <a:pt x="36" y="115"/>
                  </a:cubicBezTo>
                  <a:cubicBezTo>
                    <a:pt x="36" y="115"/>
                    <a:pt x="25" y="113"/>
                    <a:pt x="24" y="127"/>
                  </a:cubicBezTo>
                  <a:cubicBezTo>
                    <a:pt x="22" y="141"/>
                    <a:pt x="19" y="170"/>
                    <a:pt x="38" y="176"/>
                  </a:cubicBezTo>
                  <a:cubicBezTo>
                    <a:pt x="56" y="182"/>
                    <a:pt x="50" y="181"/>
                    <a:pt x="55" y="191"/>
                  </a:cubicBezTo>
                  <a:cubicBezTo>
                    <a:pt x="59" y="195"/>
                    <a:pt x="59" y="195"/>
                    <a:pt x="59" y="195"/>
                  </a:cubicBezTo>
                  <a:cubicBezTo>
                    <a:pt x="59" y="195"/>
                    <a:pt x="79" y="191"/>
                    <a:pt x="67" y="212"/>
                  </a:cubicBezTo>
                  <a:cubicBezTo>
                    <a:pt x="67" y="212"/>
                    <a:pt x="54" y="220"/>
                    <a:pt x="71" y="220"/>
                  </a:cubicBezTo>
                  <a:cubicBezTo>
                    <a:pt x="71" y="220"/>
                    <a:pt x="82" y="228"/>
                    <a:pt x="86" y="238"/>
                  </a:cubicBezTo>
                  <a:cubicBezTo>
                    <a:pt x="90" y="248"/>
                    <a:pt x="90" y="250"/>
                    <a:pt x="90" y="250"/>
                  </a:cubicBezTo>
                  <a:cubicBezTo>
                    <a:pt x="90" y="250"/>
                    <a:pt x="99" y="264"/>
                    <a:pt x="101" y="247"/>
                  </a:cubicBezTo>
                  <a:cubicBezTo>
                    <a:pt x="103" y="242"/>
                    <a:pt x="103" y="242"/>
                    <a:pt x="103" y="242"/>
                  </a:cubicBezTo>
                  <a:cubicBezTo>
                    <a:pt x="106" y="238"/>
                    <a:pt x="106" y="238"/>
                    <a:pt x="106" y="238"/>
                  </a:cubicBezTo>
                  <a:cubicBezTo>
                    <a:pt x="106" y="229"/>
                    <a:pt x="106" y="229"/>
                    <a:pt x="106" y="229"/>
                  </a:cubicBezTo>
                  <a:cubicBezTo>
                    <a:pt x="125" y="227"/>
                    <a:pt x="125" y="227"/>
                    <a:pt x="125" y="227"/>
                  </a:cubicBezTo>
                  <a:cubicBezTo>
                    <a:pt x="125" y="227"/>
                    <a:pt x="133" y="218"/>
                    <a:pt x="147" y="224"/>
                  </a:cubicBezTo>
                  <a:cubicBezTo>
                    <a:pt x="153" y="223"/>
                    <a:pt x="153" y="223"/>
                    <a:pt x="153" y="223"/>
                  </a:cubicBezTo>
                  <a:cubicBezTo>
                    <a:pt x="157" y="222"/>
                    <a:pt x="157" y="222"/>
                    <a:pt x="157" y="222"/>
                  </a:cubicBezTo>
                  <a:cubicBezTo>
                    <a:pt x="161" y="222"/>
                    <a:pt x="161" y="222"/>
                    <a:pt x="161" y="222"/>
                  </a:cubicBezTo>
                  <a:cubicBezTo>
                    <a:pt x="165" y="228"/>
                    <a:pt x="165" y="228"/>
                    <a:pt x="165" y="228"/>
                  </a:cubicBezTo>
                  <a:cubicBezTo>
                    <a:pt x="180" y="236"/>
                    <a:pt x="180" y="236"/>
                    <a:pt x="180" y="236"/>
                  </a:cubicBezTo>
                  <a:lnTo>
                    <a:pt x="181" y="237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52" name="chaozhou">
              <a:hlinkClick r:id="" action="ppaction://macro?name=Slide2.chaozhou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3748087" y="3228970"/>
              <a:ext cx="484187" cy="509587"/>
            </a:xfrm>
            <a:custGeom>
              <a:avLst/>
              <a:gdLst>
                <a:gd name="T0" fmla="*/ 123 w 140"/>
                <a:gd name="T1" fmla="*/ 110 h 138"/>
                <a:gd name="T2" fmla="*/ 98 w 140"/>
                <a:gd name="T3" fmla="*/ 80 h 138"/>
                <a:gd name="T4" fmla="*/ 88 w 140"/>
                <a:gd name="T5" fmla="*/ 53 h 138"/>
                <a:gd name="T6" fmla="*/ 82 w 140"/>
                <a:gd name="T7" fmla="*/ 41 h 138"/>
                <a:gd name="T8" fmla="*/ 83 w 140"/>
                <a:gd name="T9" fmla="*/ 32 h 138"/>
                <a:gd name="T10" fmla="*/ 88 w 140"/>
                <a:gd name="T11" fmla="*/ 22 h 138"/>
                <a:gd name="T12" fmla="*/ 88 w 140"/>
                <a:gd name="T13" fmla="*/ 16 h 138"/>
                <a:gd name="T14" fmla="*/ 88 w 140"/>
                <a:gd name="T15" fmla="*/ 11 h 138"/>
                <a:gd name="T16" fmla="*/ 81 w 140"/>
                <a:gd name="T17" fmla="*/ 3 h 138"/>
                <a:gd name="T18" fmla="*/ 80 w 140"/>
                <a:gd name="T19" fmla="*/ 0 h 138"/>
                <a:gd name="T20" fmla="*/ 80 w 140"/>
                <a:gd name="T21" fmla="*/ 0 h 138"/>
                <a:gd name="T22" fmla="*/ 63 w 140"/>
                <a:gd name="T23" fmla="*/ 16 h 138"/>
                <a:gd name="T24" fmla="*/ 24 w 140"/>
                <a:gd name="T25" fmla="*/ 59 h 138"/>
                <a:gd name="T26" fmla="*/ 19 w 140"/>
                <a:gd name="T27" fmla="*/ 76 h 138"/>
                <a:gd name="T28" fmla="*/ 1 w 140"/>
                <a:gd name="T29" fmla="*/ 76 h 138"/>
                <a:gd name="T30" fmla="*/ 0 w 140"/>
                <a:gd name="T31" fmla="*/ 77 h 138"/>
                <a:gd name="T32" fmla="*/ 11 w 140"/>
                <a:gd name="T33" fmla="*/ 88 h 138"/>
                <a:gd name="T34" fmla="*/ 29 w 140"/>
                <a:gd name="T35" fmla="*/ 111 h 138"/>
                <a:gd name="T36" fmla="*/ 46 w 140"/>
                <a:gd name="T37" fmla="*/ 130 h 138"/>
                <a:gd name="T38" fmla="*/ 47 w 140"/>
                <a:gd name="T39" fmla="*/ 128 h 138"/>
                <a:gd name="T40" fmla="*/ 50 w 140"/>
                <a:gd name="T41" fmla="*/ 114 h 138"/>
                <a:gd name="T42" fmla="*/ 52 w 140"/>
                <a:gd name="T43" fmla="*/ 109 h 138"/>
                <a:gd name="T44" fmla="*/ 72 w 140"/>
                <a:gd name="T45" fmla="*/ 95 h 138"/>
                <a:gd name="T46" fmla="*/ 83 w 140"/>
                <a:gd name="T47" fmla="*/ 101 h 138"/>
                <a:gd name="T48" fmla="*/ 81 w 140"/>
                <a:gd name="T49" fmla="*/ 121 h 138"/>
                <a:gd name="T50" fmla="*/ 81 w 140"/>
                <a:gd name="T51" fmla="*/ 124 h 138"/>
                <a:gd name="T52" fmla="*/ 81 w 140"/>
                <a:gd name="T53" fmla="*/ 122 h 138"/>
                <a:gd name="T54" fmla="*/ 83 w 140"/>
                <a:gd name="T55" fmla="*/ 121 h 138"/>
                <a:gd name="T56" fmla="*/ 92 w 140"/>
                <a:gd name="T57" fmla="*/ 122 h 138"/>
                <a:gd name="T58" fmla="*/ 95 w 140"/>
                <a:gd name="T59" fmla="*/ 122 h 138"/>
                <a:gd name="T60" fmla="*/ 92 w 140"/>
                <a:gd name="T61" fmla="*/ 128 h 138"/>
                <a:gd name="T62" fmla="*/ 84 w 140"/>
                <a:gd name="T63" fmla="*/ 135 h 138"/>
                <a:gd name="T64" fmla="*/ 90 w 140"/>
                <a:gd name="T65" fmla="*/ 137 h 138"/>
                <a:gd name="T66" fmla="*/ 100 w 140"/>
                <a:gd name="T67" fmla="*/ 137 h 138"/>
                <a:gd name="T68" fmla="*/ 108 w 140"/>
                <a:gd name="T69" fmla="*/ 138 h 138"/>
                <a:gd name="T70" fmla="*/ 115 w 140"/>
                <a:gd name="T71" fmla="*/ 135 h 138"/>
                <a:gd name="T72" fmla="*/ 115 w 140"/>
                <a:gd name="T73" fmla="*/ 129 h 138"/>
                <a:gd name="T74" fmla="*/ 140 w 140"/>
                <a:gd name="T75" fmla="*/ 132 h 138"/>
                <a:gd name="T76" fmla="*/ 123 w 140"/>
                <a:gd name="T77" fmla="*/ 11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40" h="138">
                  <a:moveTo>
                    <a:pt x="123" y="110"/>
                  </a:moveTo>
                  <a:cubicBezTo>
                    <a:pt x="98" y="80"/>
                    <a:pt x="98" y="80"/>
                    <a:pt x="98" y="80"/>
                  </a:cubicBezTo>
                  <a:cubicBezTo>
                    <a:pt x="88" y="53"/>
                    <a:pt x="88" y="53"/>
                    <a:pt x="88" y="53"/>
                  </a:cubicBezTo>
                  <a:cubicBezTo>
                    <a:pt x="88" y="53"/>
                    <a:pt x="82" y="43"/>
                    <a:pt x="82" y="41"/>
                  </a:cubicBezTo>
                  <a:cubicBezTo>
                    <a:pt x="82" y="39"/>
                    <a:pt x="83" y="32"/>
                    <a:pt x="83" y="32"/>
                  </a:cubicBezTo>
                  <a:cubicBezTo>
                    <a:pt x="88" y="22"/>
                    <a:pt x="88" y="22"/>
                    <a:pt x="88" y="22"/>
                  </a:cubicBezTo>
                  <a:cubicBezTo>
                    <a:pt x="88" y="16"/>
                    <a:pt x="88" y="16"/>
                    <a:pt x="88" y="16"/>
                  </a:cubicBezTo>
                  <a:cubicBezTo>
                    <a:pt x="88" y="16"/>
                    <a:pt x="90" y="13"/>
                    <a:pt x="88" y="11"/>
                  </a:cubicBezTo>
                  <a:cubicBezTo>
                    <a:pt x="85" y="9"/>
                    <a:pt x="83" y="7"/>
                    <a:pt x="81" y="3"/>
                  </a:cubicBezTo>
                  <a:cubicBezTo>
                    <a:pt x="81" y="2"/>
                    <a:pt x="81" y="1"/>
                    <a:pt x="80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0" y="0"/>
                    <a:pt x="74" y="14"/>
                    <a:pt x="63" y="16"/>
                  </a:cubicBezTo>
                  <a:cubicBezTo>
                    <a:pt x="63" y="16"/>
                    <a:pt x="43" y="51"/>
                    <a:pt x="24" y="59"/>
                  </a:cubicBezTo>
                  <a:cubicBezTo>
                    <a:pt x="24" y="59"/>
                    <a:pt x="18" y="64"/>
                    <a:pt x="19" y="76"/>
                  </a:cubicBezTo>
                  <a:cubicBezTo>
                    <a:pt x="19" y="76"/>
                    <a:pt x="11" y="74"/>
                    <a:pt x="1" y="76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11" y="88"/>
                    <a:pt x="11" y="88"/>
                    <a:pt x="11" y="88"/>
                  </a:cubicBezTo>
                  <a:cubicBezTo>
                    <a:pt x="11" y="88"/>
                    <a:pt x="28" y="94"/>
                    <a:pt x="29" y="111"/>
                  </a:cubicBezTo>
                  <a:cubicBezTo>
                    <a:pt x="29" y="111"/>
                    <a:pt x="29" y="126"/>
                    <a:pt x="46" y="130"/>
                  </a:cubicBezTo>
                  <a:cubicBezTo>
                    <a:pt x="47" y="128"/>
                    <a:pt x="47" y="128"/>
                    <a:pt x="47" y="128"/>
                  </a:cubicBezTo>
                  <a:cubicBezTo>
                    <a:pt x="49" y="126"/>
                    <a:pt x="51" y="121"/>
                    <a:pt x="50" y="114"/>
                  </a:cubicBezTo>
                  <a:cubicBezTo>
                    <a:pt x="52" y="109"/>
                    <a:pt x="52" y="109"/>
                    <a:pt x="52" y="109"/>
                  </a:cubicBezTo>
                  <a:cubicBezTo>
                    <a:pt x="72" y="95"/>
                    <a:pt x="72" y="95"/>
                    <a:pt x="72" y="95"/>
                  </a:cubicBezTo>
                  <a:cubicBezTo>
                    <a:pt x="83" y="101"/>
                    <a:pt x="83" y="101"/>
                    <a:pt x="83" y="101"/>
                  </a:cubicBezTo>
                  <a:cubicBezTo>
                    <a:pt x="81" y="121"/>
                    <a:pt x="81" y="121"/>
                    <a:pt x="81" y="121"/>
                  </a:cubicBezTo>
                  <a:cubicBezTo>
                    <a:pt x="81" y="124"/>
                    <a:pt x="81" y="124"/>
                    <a:pt x="81" y="124"/>
                  </a:cubicBezTo>
                  <a:cubicBezTo>
                    <a:pt x="81" y="122"/>
                    <a:pt x="81" y="122"/>
                    <a:pt x="81" y="122"/>
                  </a:cubicBezTo>
                  <a:cubicBezTo>
                    <a:pt x="81" y="122"/>
                    <a:pt x="81" y="120"/>
                    <a:pt x="83" y="121"/>
                  </a:cubicBezTo>
                  <a:cubicBezTo>
                    <a:pt x="86" y="122"/>
                    <a:pt x="92" y="122"/>
                    <a:pt x="92" y="122"/>
                  </a:cubicBezTo>
                  <a:cubicBezTo>
                    <a:pt x="95" y="122"/>
                    <a:pt x="95" y="122"/>
                    <a:pt x="95" y="122"/>
                  </a:cubicBezTo>
                  <a:cubicBezTo>
                    <a:pt x="95" y="122"/>
                    <a:pt x="94" y="127"/>
                    <a:pt x="92" y="128"/>
                  </a:cubicBezTo>
                  <a:cubicBezTo>
                    <a:pt x="90" y="130"/>
                    <a:pt x="84" y="135"/>
                    <a:pt x="84" y="135"/>
                  </a:cubicBezTo>
                  <a:cubicBezTo>
                    <a:pt x="90" y="137"/>
                    <a:pt x="90" y="137"/>
                    <a:pt x="90" y="137"/>
                  </a:cubicBezTo>
                  <a:cubicBezTo>
                    <a:pt x="90" y="137"/>
                    <a:pt x="95" y="137"/>
                    <a:pt x="100" y="137"/>
                  </a:cubicBezTo>
                  <a:cubicBezTo>
                    <a:pt x="104" y="138"/>
                    <a:pt x="108" y="138"/>
                    <a:pt x="108" y="138"/>
                  </a:cubicBezTo>
                  <a:cubicBezTo>
                    <a:pt x="115" y="135"/>
                    <a:pt x="115" y="135"/>
                    <a:pt x="115" y="135"/>
                  </a:cubicBezTo>
                  <a:cubicBezTo>
                    <a:pt x="115" y="129"/>
                    <a:pt x="115" y="129"/>
                    <a:pt x="115" y="129"/>
                  </a:cubicBezTo>
                  <a:cubicBezTo>
                    <a:pt x="140" y="132"/>
                    <a:pt x="140" y="132"/>
                    <a:pt x="140" y="132"/>
                  </a:cubicBezTo>
                  <a:lnTo>
                    <a:pt x="123" y="11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53" name="jieyang">
              <a:hlinkClick r:id="" action="ppaction://macro?name=Slide2.jieyang" highlightClick="1"/>
              <a:hlinkHover r:id="" action="ppaction://noaction" highlightClick="1"/>
            </p:cNvPr>
            <p:cNvSpPr>
              <a:spLocks noEditPoints="1"/>
            </p:cNvSpPr>
            <p:nvPr/>
          </p:nvSpPr>
          <p:spPr bwMode="auto">
            <a:xfrm>
              <a:off x="3368674" y="3519482"/>
              <a:ext cx="669925" cy="501649"/>
            </a:xfrm>
            <a:custGeom>
              <a:avLst/>
              <a:gdLst>
                <a:gd name="T0" fmla="*/ 180 w 191"/>
                <a:gd name="T1" fmla="*/ 19 h 139"/>
                <a:gd name="T2" fmla="*/ 160 w 191"/>
                <a:gd name="T3" fmla="*/ 33 h 139"/>
                <a:gd name="T4" fmla="*/ 158 w 191"/>
                <a:gd name="T5" fmla="*/ 38 h 139"/>
                <a:gd name="T6" fmla="*/ 155 w 191"/>
                <a:gd name="T7" fmla="*/ 53 h 139"/>
                <a:gd name="T8" fmla="*/ 154 w 191"/>
                <a:gd name="T9" fmla="*/ 53 h 139"/>
                <a:gd name="T10" fmla="*/ 137 w 191"/>
                <a:gd name="T11" fmla="*/ 35 h 139"/>
                <a:gd name="T12" fmla="*/ 118 w 191"/>
                <a:gd name="T13" fmla="*/ 12 h 139"/>
                <a:gd name="T14" fmla="*/ 108 w 191"/>
                <a:gd name="T15" fmla="*/ 0 h 139"/>
                <a:gd name="T16" fmla="*/ 108 w 191"/>
                <a:gd name="T17" fmla="*/ 0 h 139"/>
                <a:gd name="T18" fmla="*/ 82 w 191"/>
                <a:gd name="T19" fmla="*/ 19 h 139"/>
                <a:gd name="T20" fmla="*/ 75 w 191"/>
                <a:gd name="T21" fmla="*/ 24 h 139"/>
                <a:gd name="T22" fmla="*/ 58 w 191"/>
                <a:gd name="T23" fmla="*/ 23 h 139"/>
                <a:gd name="T24" fmla="*/ 31 w 191"/>
                <a:gd name="T25" fmla="*/ 24 h 139"/>
                <a:gd name="T26" fmla="*/ 20 w 191"/>
                <a:gd name="T27" fmla="*/ 37 h 139"/>
                <a:gd name="T28" fmla="*/ 3 w 191"/>
                <a:gd name="T29" fmla="*/ 44 h 139"/>
                <a:gd name="T30" fmla="*/ 0 w 191"/>
                <a:gd name="T31" fmla="*/ 46 h 139"/>
                <a:gd name="T32" fmla="*/ 0 w 191"/>
                <a:gd name="T33" fmla="*/ 47 h 139"/>
                <a:gd name="T34" fmla="*/ 20 w 191"/>
                <a:gd name="T35" fmla="*/ 67 h 139"/>
                <a:gd name="T36" fmla="*/ 24 w 191"/>
                <a:gd name="T37" fmla="*/ 74 h 139"/>
                <a:gd name="T38" fmla="*/ 24 w 191"/>
                <a:gd name="T39" fmla="*/ 79 h 139"/>
                <a:gd name="T40" fmla="*/ 21 w 191"/>
                <a:gd name="T41" fmla="*/ 86 h 139"/>
                <a:gd name="T42" fmla="*/ 23 w 191"/>
                <a:gd name="T43" fmla="*/ 98 h 139"/>
                <a:gd name="T44" fmla="*/ 32 w 191"/>
                <a:gd name="T45" fmla="*/ 102 h 139"/>
                <a:gd name="T46" fmla="*/ 42 w 191"/>
                <a:gd name="T47" fmla="*/ 127 h 139"/>
                <a:gd name="T48" fmla="*/ 59 w 191"/>
                <a:gd name="T49" fmla="*/ 135 h 139"/>
                <a:gd name="T50" fmla="*/ 74 w 191"/>
                <a:gd name="T51" fmla="*/ 139 h 139"/>
                <a:gd name="T52" fmla="*/ 82 w 191"/>
                <a:gd name="T53" fmla="*/ 137 h 139"/>
                <a:gd name="T54" fmla="*/ 88 w 191"/>
                <a:gd name="T55" fmla="*/ 133 h 139"/>
                <a:gd name="T56" fmla="*/ 94 w 191"/>
                <a:gd name="T57" fmla="*/ 131 h 139"/>
                <a:gd name="T58" fmla="*/ 96 w 191"/>
                <a:gd name="T59" fmla="*/ 134 h 139"/>
                <a:gd name="T60" fmla="*/ 96 w 191"/>
                <a:gd name="T61" fmla="*/ 134 h 139"/>
                <a:gd name="T62" fmla="*/ 100 w 191"/>
                <a:gd name="T63" fmla="*/ 134 h 139"/>
                <a:gd name="T64" fmla="*/ 115 w 191"/>
                <a:gd name="T65" fmla="*/ 137 h 139"/>
                <a:gd name="T66" fmla="*/ 125 w 191"/>
                <a:gd name="T67" fmla="*/ 137 h 139"/>
                <a:gd name="T68" fmla="*/ 130 w 191"/>
                <a:gd name="T69" fmla="*/ 132 h 139"/>
                <a:gd name="T70" fmla="*/ 130 w 191"/>
                <a:gd name="T71" fmla="*/ 127 h 139"/>
                <a:gd name="T72" fmla="*/ 136 w 191"/>
                <a:gd name="T73" fmla="*/ 125 h 139"/>
                <a:gd name="T74" fmla="*/ 138 w 191"/>
                <a:gd name="T75" fmla="*/ 110 h 139"/>
                <a:gd name="T76" fmla="*/ 137 w 191"/>
                <a:gd name="T77" fmla="*/ 104 h 139"/>
                <a:gd name="T78" fmla="*/ 139 w 191"/>
                <a:gd name="T79" fmla="*/ 94 h 139"/>
                <a:gd name="T80" fmla="*/ 138 w 191"/>
                <a:gd name="T81" fmla="*/ 91 h 139"/>
                <a:gd name="T82" fmla="*/ 146 w 191"/>
                <a:gd name="T83" fmla="*/ 86 h 139"/>
                <a:gd name="T84" fmla="*/ 148 w 191"/>
                <a:gd name="T85" fmla="*/ 95 h 139"/>
                <a:gd name="T86" fmla="*/ 155 w 191"/>
                <a:gd name="T87" fmla="*/ 93 h 139"/>
                <a:gd name="T88" fmla="*/ 165 w 191"/>
                <a:gd name="T89" fmla="*/ 81 h 139"/>
                <a:gd name="T90" fmla="*/ 165 w 191"/>
                <a:gd name="T91" fmla="*/ 77 h 139"/>
                <a:gd name="T92" fmla="*/ 162 w 191"/>
                <a:gd name="T93" fmla="*/ 74 h 139"/>
                <a:gd name="T94" fmla="*/ 159 w 191"/>
                <a:gd name="T95" fmla="*/ 70 h 139"/>
                <a:gd name="T96" fmla="*/ 156 w 191"/>
                <a:gd name="T97" fmla="*/ 68 h 139"/>
                <a:gd name="T98" fmla="*/ 171 w 191"/>
                <a:gd name="T99" fmla="*/ 68 h 139"/>
                <a:gd name="T100" fmla="*/ 174 w 191"/>
                <a:gd name="T101" fmla="*/ 63 h 139"/>
                <a:gd name="T102" fmla="*/ 183 w 191"/>
                <a:gd name="T103" fmla="*/ 52 h 139"/>
                <a:gd name="T104" fmla="*/ 187 w 191"/>
                <a:gd name="T105" fmla="*/ 49 h 139"/>
                <a:gd name="T106" fmla="*/ 188 w 191"/>
                <a:gd name="T107" fmla="*/ 45 h 139"/>
                <a:gd name="T108" fmla="*/ 189 w 191"/>
                <a:gd name="T109" fmla="*/ 44 h 139"/>
                <a:gd name="T110" fmla="*/ 191 w 191"/>
                <a:gd name="T111" fmla="*/ 25 h 139"/>
                <a:gd name="T112" fmla="*/ 180 w 191"/>
                <a:gd name="T113" fmla="*/ 19 h 139"/>
                <a:gd name="T114" fmla="*/ 153 w 191"/>
                <a:gd name="T115" fmla="*/ 66 h 139"/>
                <a:gd name="T116" fmla="*/ 142 w 191"/>
                <a:gd name="T117" fmla="*/ 64 h 139"/>
                <a:gd name="T118" fmla="*/ 140 w 191"/>
                <a:gd name="T119" fmla="*/ 62 h 139"/>
                <a:gd name="T120" fmla="*/ 150 w 191"/>
                <a:gd name="T121" fmla="*/ 62 h 139"/>
                <a:gd name="T122" fmla="*/ 153 w 191"/>
                <a:gd name="T123" fmla="*/ 66 h 139"/>
                <a:gd name="T124" fmla="*/ 153 w 191"/>
                <a:gd name="T125" fmla="*/ 66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91" h="139">
                  <a:moveTo>
                    <a:pt x="180" y="19"/>
                  </a:moveTo>
                  <a:cubicBezTo>
                    <a:pt x="160" y="33"/>
                    <a:pt x="160" y="33"/>
                    <a:pt x="160" y="33"/>
                  </a:cubicBezTo>
                  <a:cubicBezTo>
                    <a:pt x="158" y="38"/>
                    <a:pt x="158" y="38"/>
                    <a:pt x="158" y="38"/>
                  </a:cubicBezTo>
                  <a:cubicBezTo>
                    <a:pt x="159" y="47"/>
                    <a:pt x="158" y="50"/>
                    <a:pt x="155" y="53"/>
                  </a:cubicBezTo>
                  <a:cubicBezTo>
                    <a:pt x="154" y="53"/>
                    <a:pt x="154" y="53"/>
                    <a:pt x="154" y="53"/>
                  </a:cubicBezTo>
                  <a:cubicBezTo>
                    <a:pt x="136" y="49"/>
                    <a:pt x="137" y="35"/>
                    <a:pt x="137" y="35"/>
                  </a:cubicBezTo>
                  <a:cubicBezTo>
                    <a:pt x="135" y="17"/>
                    <a:pt x="118" y="12"/>
                    <a:pt x="118" y="12"/>
                  </a:cubicBezTo>
                  <a:cubicBezTo>
                    <a:pt x="108" y="0"/>
                    <a:pt x="108" y="0"/>
                    <a:pt x="108" y="0"/>
                  </a:cubicBezTo>
                  <a:cubicBezTo>
                    <a:pt x="108" y="0"/>
                    <a:pt x="108" y="0"/>
                    <a:pt x="108" y="0"/>
                  </a:cubicBezTo>
                  <a:cubicBezTo>
                    <a:pt x="99" y="2"/>
                    <a:pt x="89" y="7"/>
                    <a:pt x="82" y="19"/>
                  </a:cubicBezTo>
                  <a:cubicBezTo>
                    <a:pt x="75" y="24"/>
                    <a:pt x="75" y="24"/>
                    <a:pt x="75" y="24"/>
                  </a:cubicBezTo>
                  <a:cubicBezTo>
                    <a:pt x="75" y="24"/>
                    <a:pt x="67" y="24"/>
                    <a:pt x="58" y="23"/>
                  </a:cubicBezTo>
                  <a:cubicBezTo>
                    <a:pt x="49" y="22"/>
                    <a:pt x="33" y="24"/>
                    <a:pt x="31" y="24"/>
                  </a:cubicBezTo>
                  <a:cubicBezTo>
                    <a:pt x="29" y="25"/>
                    <a:pt x="20" y="29"/>
                    <a:pt x="20" y="37"/>
                  </a:cubicBezTo>
                  <a:cubicBezTo>
                    <a:pt x="20" y="45"/>
                    <a:pt x="10" y="45"/>
                    <a:pt x="3" y="44"/>
                  </a:cubicBezTo>
                  <a:cubicBezTo>
                    <a:pt x="3" y="44"/>
                    <a:pt x="2" y="45"/>
                    <a:pt x="0" y="46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47"/>
                    <a:pt x="7" y="69"/>
                    <a:pt x="20" y="67"/>
                  </a:cubicBezTo>
                  <a:cubicBezTo>
                    <a:pt x="20" y="67"/>
                    <a:pt x="29" y="65"/>
                    <a:pt x="24" y="74"/>
                  </a:cubicBezTo>
                  <a:cubicBezTo>
                    <a:pt x="24" y="79"/>
                    <a:pt x="24" y="79"/>
                    <a:pt x="24" y="79"/>
                  </a:cubicBezTo>
                  <a:cubicBezTo>
                    <a:pt x="24" y="79"/>
                    <a:pt x="28" y="86"/>
                    <a:pt x="21" y="86"/>
                  </a:cubicBezTo>
                  <a:cubicBezTo>
                    <a:pt x="21" y="86"/>
                    <a:pt x="11" y="92"/>
                    <a:pt x="23" y="98"/>
                  </a:cubicBezTo>
                  <a:cubicBezTo>
                    <a:pt x="32" y="102"/>
                    <a:pt x="32" y="102"/>
                    <a:pt x="32" y="102"/>
                  </a:cubicBezTo>
                  <a:cubicBezTo>
                    <a:pt x="32" y="102"/>
                    <a:pt x="44" y="102"/>
                    <a:pt x="42" y="127"/>
                  </a:cubicBezTo>
                  <a:cubicBezTo>
                    <a:pt x="42" y="127"/>
                    <a:pt x="49" y="135"/>
                    <a:pt x="59" y="135"/>
                  </a:cubicBezTo>
                  <a:cubicBezTo>
                    <a:pt x="74" y="139"/>
                    <a:pt x="74" y="139"/>
                    <a:pt x="74" y="139"/>
                  </a:cubicBezTo>
                  <a:cubicBezTo>
                    <a:pt x="82" y="137"/>
                    <a:pt x="82" y="137"/>
                    <a:pt x="82" y="137"/>
                  </a:cubicBezTo>
                  <a:cubicBezTo>
                    <a:pt x="88" y="133"/>
                    <a:pt x="88" y="133"/>
                    <a:pt x="88" y="133"/>
                  </a:cubicBezTo>
                  <a:cubicBezTo>
                    <a:pt x="94" y="131"/>
                    <a:pt x="94" y="131"/>
                    <a:pt x="94" y="131"/>
                  </a:cubicBezTo>
                  <a:cubicBezTo>
                    <a:pt x="96" y="134"/>
                    <a:pt x="96" y="134"/>
                    <a:pt x="96" y="134"/>
                  </a:cubicBezTo>
                  <a:cubicBezTo>
                    <a:pt x="96" y="134"/>
                    <a:pt x="96" y="134"/>
                    <a:pt x="96" y="134"/>
                  </a:cubicBezTo>
                  <a:cubicBezTo>
                    <a:pt x="100" y="134"/>
                    <a:pt x="100" y="134"/>
                    <a:pt x="100" y="134"/>
                  </a:cubicBezTo>
                  <a:cubicBezTo>
                    <a:pt x="115" y="137"/>
                    <a:pt x="115" y="137"/>
                    <a:pt x="115" y="137"/>
                  </a:cubicBezTo>
                  <a:cubicBezTo>
                    <a:pt x="125" y="137"/>
                    <a:pt x="125" y="137"/>
                    <a:pt x="125" y="137"/>
                  </a:cubicBezTo>
                  <a:cubicBezTo>
                    <a:pt x="130" y="132"/>
                    <a:pt x="130" y="132"/>
                    <a:pt x="130" y="132"/>
                  </a:cubicBezTo>
                  <a:cubicBezTo>
                    <a:pt x="130" y="127"/>
                    <a:pt x="130" y="127"/>
                    <a:pt x="130" y="127"/>
                  </a:cubicBezTo>
                  <a:cubicBezTo>
                    <a:pt x="136" y="125"/>
                    <a:pt x="136" y="125"/>
                    <a:pt x="136" y="125"/>
                  </a:cubicBezTo>
                  <a:cubicBezTo>
                    <a:pt x="136" y="125"/>
                    <a:pt x="142" y="121"/>
                    <a:pt x="138" y="110"/>
                  </a:cubicBezTo>
                  <a:cubicBezTo>
                    <a:pt x="137" y="104"/>
                    <a:pt x="137" y="104"/>
                    <a:pt x="137" y="104"/>
                  </a:cubicBezTo>
                  <a:cubicBezTo>
                    <a:pt x="137" y="104"/>
                    <a:pt x="146" y="95"/>
                    <a:pt x="139" y="94"/>
                  </a:cubicBezTo>
                  <a:cubicBezTo>
                    <a:pt x="138" y="91"/>
                    <a:pt x="138" y="91"/>
                    <a:pt x="138" y="91"/>
                  </a:cubicBezTo>
                  <a:cubicBezTo>
                    <a:pt x="146" y="86"/>
                    <a:pt x="146" y="86"/>
                    <a:pt x="146" y="86"/>
                  </a:cubicBezTo>
                  <a:cubicBezTo>
                    <a:pt x="148" y="95"/>
                    <a:pt x="148" y="95"/>
                    <a:pt x="148" y="95"/>
                  </a:cubicBezTo>
                  <a:cubicBezTo>
                    <a:pt x="155" y="93"/>
                    <a:pt x="155" y="93"/>
                    <a:pt x="155" y="93"/>
                  </a:cubicBezTo>
                  <a:cubicBezTo>
                    <a:pt x="165" y="81"/>
                    <a:pt x="165" y="81"/>
                    <a:pt x="165" y="81"/>
                  </a:cubicBezTo>
                  <a:cubicBezTo>
                    <a:pt x="165" y="77"/>
                    <a:pt x="165" y="77"/>
                    <a:pt x="165" y="77"/>
                  </a:cubicBezTo>
                  <a:cubicBezTo>
                    <a:pt x="162" y="74"/>
                    <a:pt x="162" y="74"/>
                    <a:pt x="162" y="74"/>
                  </a:cubicBezTo>
                  <a:cubicBezTo>
                    <a:pt x="159" y="70"/>
                    <a:pt x="159" y="70"/>
                    <a:pt x="159" y="70"/>
                  </a:cubicBezTo>
                  <a:cubicBezTo>
                    <a:pt x="159" y="70"/>
                    <a:pt x="157" y="69"/>
                    <a:pt x="156" y="68"/>
                  </a:cubicBezTo>
                  <a:cubicBezTo>
                    <a:pt x="159" y="70"/>
                    <a:pt x="164" y="70"/>
                    <a:pt x="171" y="68"/>
                  </a:cubicBezTo>
                  <a:cubicBezTo>
                    <a:pt x="174" y="63"/>
                    <a:pt x="174" y="63"/>
                    <a:pt x="174" y="63"/>
                  </a:cubicBezTo>
                  <a:cubicBezTo>
                    <a:pt x="183" y="52"/>
                    <a:pt x="183" y="52"/>
                    <a:pt x="183" y="52"/>
                  </a:cubicBezTo>
                  <a:cubicBezTo>
                    <a:pt x="187" y="49"/>
                    <a:pt x="187" y="49"/>
                    <a:pt x="187" y="49"/>
                  </a:cubicBezTo>
                  <a:cubicBezTo>
                    <a:pt x="188" y="45"/>
                    <a:pt x="188" y="45"/>
                    <a:pt x="188" y="45"/>
                  </a:cubicBezTo>
                  <a:cubicBezTo>
                    <a:pt x="188" y="45"/>
                    <a:pt x="188" y="44"/>
                    <a:pt x="189" y="44"/>
                  </a:cubicBezTo>
                  <a:cubicBezTo>
                    <a:pt x="191" y="25"/>
                    <a:pt x="191" y="25"/>
                    <a:pt x="191" y="25"/>
                  </a:cubicBezTo>
                  <a:lnTo>
                    <a:pt x="180" y="19"/>
                  </a:lnTo>
                  <a:close/>
                  <a:moveTo>
                    <a:pt x="153" y="66"/>
                  </a:moveTo>
                  <a:cubicBezTo>
                    <a:pt x="151" y="66"/>
                    <a:pt x="142" y="64"/>
                    <a:pt x="142" y="64"/>
                  </a:cubicBezTo>
                  <a:cubicBezTo>
                    <a:pt x="140" y="62"/>
                    <a:pt x="140" y="62"/>
                    <a:pt x="140" y="62"/>
                  </a:cubicBezTo>
                  <a:cubicBezTo>
                    <a:pt x="150" y="62"/>
                    <a:pt x="150" y="62"/>
                    <a:pt x="150" y="62"/>
                  </a:cubicBezTo>
                  <a:cubicBezTo>
                    <a:pt x="150" y="62"/>
                    <a:pt x="151" y="64"/>
                    <a:pt x="153" y="66"/>
                  </a:cubicBezTo>
                  <a:cubicBezTo>
                    <a:pt x="153" y="66"/>
                    <a:pt x="153" y="66"/>
                    <a:pt x="153" y="66"/>
                  </a:cubicBez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54" name="shanwei">
              <a:hlinkClick r:id="" action="ppaction://macro?name=Slide2.shanwei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2973387" y="3686169"/>
              <a:ext cx="731837" cy="503237"/>
            </a:xfrm>
            <a:custGeom>
              <a:avLst/>
              <a:gdLst>
                <a:gd name="T0" fmla="*/ 211 w 211"/>
                <a:gd name="T1" fmla="*/ 88 h 138"/>
                <a:gd name="T2" fmla="*/ 208 w 211"/>
                <a:gd name="T3" fmla="*/ 85 h 138"/>
                <a:gd name="T4" fmla="*/ 203 w 211"/>
                <a:gd name="T5" fmla="*/ 87 h 138"/>
                <a:gd name="T6" fmla="*/ 197 w 211"/>
                <a:gd name="T7" fmla="*/ 91 h 138"/>
                <a:gd name="T8" fmla="*/ 189 w 211"/>
                <a:gd name="T9" fmla="*/ 93 h 138"/>
                <a:gd name="T10" fmla="*/ 173 w 211"/>
                <a:gd name="T11" fmla="*/ 89 h 138"/>
                <a:gd name="T12" fmla="*/ 157 w 211"/>
                <a:gd name="T13" fmla="*/ 81 h 138"/>
                <a:gd name="T14" fmla="*/ 147 w 211"/>
                <a:gd name="T15" fmla="*/ 56 h 138"/>
                <a:gd name="T16" fmla="*/ 138 w 211"/>
                <a:gd name="T17" fmla="*/ 52 h 138"/>
                <a:gd name="T18" fmla="*/ 136 w 211"/>
                <a:gd name="T19" fmla="*/ 40 h 138"/>
                <a:gd name="T20" fmla="*/ 139 w 211"/>
                <a:gd name="T21" fmla="*/ 33 h 138"/>
                <a:gd name="T22" fmla="*/ 138 w 211"/>
                <a:gd name="T23" fmla="*/ 28 h 138"/>
                <a:gd name="T24" fmla="*/ 134 w 211"/>
                <a:gd name="T25" fmla="*/ 21 h 138"/>
                <a:gd name="T26" fmla="*/ 114 w 211"/>
                <a:gd name="T27" fmla="*/ 0 h 138"/>
                <a:gd name="T28" fmla="*/ 114 w 211"/>
                <a:gd name="T29" fmla="*/ 1 h 138"/>
                <a:gd name="T30" fmla="*/ 91 w 211"/>
                <a:gd name="T31" fmla="*/ 24 h 138"/>
                <a:gd name="T32" fmla="*/ 56 w 211"/>
                <a:gd name="T33" fmla="*/ 70 h 138"/>
                <a:gd name="T34" fmla="*/ 19 w 211"/>
                <a:gd name="T35" fmla="*/ 88 h 138"/>
                <a:gd name="T36" fmla="*/ 16 w 211"/>
                <a:gd name="T37" fmla="*/ 114 h 138"/>
                <a:gd name="T38" fmla="*/ 26 w 211"/>
                <a:gd name="T39" fmla="*/ 127 h 138"/>
                <a:gd name="T40" fmla="*/ 27 w 211"/>
                <a:gd name="T41" fmla="*/ 127 h 138"/>
                <a:gd name="T42" fmla="*/ 29 w 211"/>
                <a:gd name="T43" fmla="*/ 120 h 138"/>
                <a:gd name="T44" fmla="*/ 31 w 211"/>
                <a:gd name="T45" fmla="*/ 117 h 138"/>
                <a:gd name="T46" fmla="*/ 44 w 211"/>
                <a:gd name="T47" fmla="*/ 119 h 138"/>
                <a:gd name="T48" fmla="*/ 50 w 211"/>
                <a:gd name="T49" fmla="*/ 113 h 138"/>
                <a:gd name="T50" fmla="*/ 69 w 211"/>
                <a:gd name="T51" fmla="*/ 107 h 138"/>
                <a:gd name="T52" fmla="*/ 69 w 211"/>
                <a:gd name="T53" fmla="*/ 110 h 138"/>
                <a:gd name="T54" fmla="*/ 60 w 211"/>
                <a:gd name="T55" fmla="*/ 117 h 138"/>
                <a:gd name="T56" fmla="*/ 60 w 211"/>
                <a:gd name="T57" fmla="*/ 120 h 138"/>
                <a:gd name="T58" fmla="*/ 75 w 211"/>
                <a:gd name="T59" fmla="*/ 134 h 138"/>
                <a:gd name="T60" fmla="*/ 105 w 211"/>
                <a:gd name="T61" fmla="*/ 138 h 138"/>
                <a:gd name="T62" fmla="*/ 104 w 211"/>
                <a:gd name="T63" fmla="*/ 125 h 138"/>
                <a:gd name="T64" fmla="*/ 102 w 211"/>
                <a:gd name="T65" fmla="*/ 122 h 138"/>
                <a:gd name="T66" fmla="*/ 129 w 211"/>
                <a:gd name="T67" fmla="*/ 99 h 138"/>
                <a:gd name="T68" fmla="*/ 129 w 211"/>
                <a:gd name="T69" fmla="*/ 108 h 138"/>
                <a:gd name="T70" fmla="*/ 144 w 211"/>
                <a:gd name="T71" fmla="*/ 125 h 138"/>
                <a:gd name="T72" fmla="*/ 158 w 211"/>
                <a:gd name="T73" fmla="*/ 118 h 138"/>
                <a:gd name="T74" fmla="*/ 173 w 211"/>
                <a:gd name="T75" fmla="*/ 111 h 138"/>
                <a:gd name="T76" fmla="*/ 179 w 211"/>
                <a:gd name="T77" fmla="*/ 99 h 138"/>
                <a:gd name="T78" fmla="*/ 178 w 211"/>
                <a:gd name="T79" fmla="*/ 96 h 138"/>
                <a:gd name="T80" fmla="*/ 180 w 211"/>
                <a:gd name="T81" fmla="*/ 96 h 138"/>
                <a:gd name="T82" fmla="*/ 187 w 211"/>
                <a:gd name="T83" fmla="*/ 97 h 138"/>
                <a:gd name="T84" fmla="*/ 191 w 211"/>
                <a:gd name="T85" fmla="*/ 98 h 138"/>
                <a:gd name="T86" fmla="*/ 190 w 211"/>
                <a:gd name="T87" fmla="*/ 101 h 138"/>
                <a:gd name="T88" fmla="*/ 192 w 211"/>
                <a:gd name="T89" fmla="*/ 109 h 138"/>
                <a:gd name="T90" fmla="*/ 211 w 211"/>
                <a:gd name="T91" fmla="*/ 8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11" h="138">
                  <a:moveTo>
                    <a:pt x="211" y="88"/>
                  </a:moveTo>
                  <a:cubicBezTo>
                    <a:pt x="208" y="85"/>
                    <a:pt x="208" y="85"/>
                    <a:pt x="208" y="85"/>
                  </a:cubicBezTo>
                  <a:cubicBezTo>
                    <a:pt x="203" y="87"/>
                    <a:pt x="203" y="87"/>
                    <a:pt x="203" y="87"/>
                  </a:cubicBezTo>
                  <a:cubicBezTo>
                    <a:pt x="197" y="91"/>
                    <a:pt x="197" y="91"/>
                    <a:pt x="197" y="91"/>
                  </a:cubicBezTo>
                  <a:cubicBezTo>
                    <a:pt x="189" y="93"/>
                    <a:pt x="189" y="93"/>
                    <a:pt x="189" y="93"/>
                  </a:cubicBezTo>
                  <a:cubicBezTo>
                    <a:pt x="173" y="89"/>
                    <a:pt x="173" y="89"/>
                    <a:pt x="173" y="89"/>
                  </a:cubicBezTo>
                  <a:cubicBezTo>
                    <a:pt x="164" y="89"/>
                    <a:pt x="157" y="81"/>
                    <a:pt x="157" y="81"/>
                  </a:cubicBezTo>
                  <a:cubicBezTo>
                    <a:pt x="159" y="56"/>
                    <a:pt x="147" y="56"/>
                    <a:pt x="147" y="56"/>
                  </a:cubicBezTo>
                  <a:cubicBezTo>
                    <a:pt x="138" y="52"/>
                    <a:pt x="138" y="52"/>
                    <a:pt x="138" y="52"/>
                  </a:cubicBezTo>
                  <a:cubicBezTo>
                    <a:pt x="126" y="46"/>
                    <a:pt x="136" y="40"/>
                    <a:pt x="136" y="40"/>
                  </a:cubicBezTo>
                  <a:cubicBezTo>
                    <a:pt x="143" y="40"/>
                    <a:pt x="139" y="33"/>
                    <a:pt x="139" y="33"/>
                  </a:cubicBezTo>
                  <a:cubicBezTo>
                    <a:pt x="138" y="28"/>
                    <a:pt x="138" y="28"/>
                    <a:pt x="138" y="28"/>
                  </a:cubicBezTo>
                  <a:cubicBezTo>
                    <a:pt x="144" y="19"/>
                    <a:pt x="134" y="21"/>
                    <a:pt x="134" y="21"/>
                  </a:cubicBezTo>
                  <a:cubicBezTo>
                    <a:pt x="122" y="23"/>
                    <a:pt x="114" y="0"/>
                    <a:pt x="114" y="0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08" y="4"/>
                    <a:pt x="99" y="11"/>
                    <a:pt x="91" y="24"/>
                  </a:cubicBezTo>
                  <a:cubicBezTo>
                    <a:pt x="79" y="44"/>
                    <a:pt x="56" y="70"/>
                    <a:pt x="56" y="70"/>
                  </a:cubicBezTo>
                  <a:cubicBezTo>
                    <a:pt x="56" y="70"/>
                    <a:pt x="41" y="81"/>
                    <a:pt x="19" y="88"/>
                  </a:cubicBezTo>
                  <a:cubicBezTo>
                    <a:pt x="19" y="88"/>
                    <a:pt x="0" y="91"/>
                    <a:pt x="16" y="114"/>
                  </a:cubicBezTo>
                  <a:cubicBezTo>
                    <a:pt x="26" y="127"/>
                    <a:pt x="26" y="127"/>
                    <a:pt x="26" y="127"/>
                  </a:cubicBezTo>
                  <a:cubicBezTo>
                    <a:pt x="27" y="127"/>
                    <a:pt x="27" y="127"/>
                    <a:pt x="27" y="127"/>
                  </a:cubicBezTo>
                  <a:cubicBezTo>
                    <a:pt x="28" y="125"/>
                    <a:pt x="28" y="123"/>
                    <a:pt x="29" y="120"/>
                  </a:cubicBezTo>
                  <a:cubicBezTo>
                    <a:pt x="31" y="117"/>
                    <a:pt x="31" y="117"/>
                    <a:pt x="31" y="117"/>
                  </a:cubicBezTo>
                  <a:cubicBezTo>
                    <a:pt x="44" y="119"/>
                    <a:pt x="44" y="119"/>
                    <a:pt x="44" y="119"/>
                  </a:cubicBezTo>
                  <a:cubicBezTo>
                    <a:pt x="44" y="119"/>
                    <a:pt x="50" y="125"/>
                    <a:pt x="50" y="113"/>
                  </a:cubicBezTo>
                  <a:cubicBezTo>
                    <a:pt x="50" y="113"/>
                    <a:pt x="62" y="113"/>
                    <a:pt x="69" y="107"/>
                  </a:cubicBezTo>
                  <a:cubicBezTo>
                    <a:pt x="69" y="110"/>
                    <a:pt x="69" y="110"/>
                    <a:pt x="69" y="110"/>
                  </a:cubicBezTo>
                  <a:cubicBezTo>
                    <a:pt x="69" y="110"/>
                    <a:pt x="65" y="116"/>
                    <a:pt x="60" y="117"/>
                  </a:cubicBezTo>
                  <a:cubicBezTo>
                    <a:pt x="60" y="120"/>
                    <a:pt x="60" y="120"/>
                    <a:pt x="60" y="120"/>
                  </a:cubicBezTo>
                  <a:cubicBezTo>
                    <a:pt x="60" y="120"/>
                    <a:pt x="76" y="114"/>
                    <a:pt x="75" y="134"/>
                  </a:cubicBezTo>
                  <a:cubicBezTo>
                    <a:pt x="75" y="134"/>
                    <a:pt x="96" y="135"/>
                    <a:pt x="105" y="138"/>
                  </a:cubicBezTo>
                  <a:cubicBezTo>
                    <a:pt x="105" y="138"/>
                    <a:pt x="118" y="137"/>
                    <a:pt x="104" y="125"/>
                  </a:cubicBezTo>
                  <a:cubicBezTo>
                    <a:pt x="102" y="122"/>
                    <a:pt x="102" y="122"/>
                    <a:pt x="102" y="122"/>
                  </a:cubicBezTo>
                  <a:cubicBezTo>
                    <a:pt x="102" y="122"/>
                    <a:pt x="132" y="85"/>
                    <a:pt x="129" y="99"/>
                  </a:cubicBezTo>
                  <a:cubicBezTo>
                    <a:pt x="129" y="99"/>
                    <a:pt x="119" y="106"/>
                    <a:pt x="129" y="108"/>
                  </a:cubicBezTo>
                  <a:cubicBezTo>
                    <a:pt x="140" y="110"/>
                    <a:pt x="146" y="116"/>
                    <a:pt x="144" y="125"/>
                  </a:cubicBezTo>
                  <a:cubicBezTo>
                    <a:pt x="158" y="118"/>
                    <a:pt x="158" y="118"/>
                    <a:pt x="158" y="118"/>
                  </a:cubicBezTo>
                  <a:cubicBezTo>
                    <a:pt x="173" y="111"/>
                    <a:pt x="173" y="111"/>
                    <a:pt x="173" y="111"/>
                  </a:cubicBezTo>
                  <a:cubicBezTo>
                    <a:pt x="173" y="111"/>
                    <a:pt x="190" y="106"/>
                    <a:pt x="179" y="99"/>
                  </a:cubicBezTo>
                  <a:cubicBezTo>
                    <a:pt x="178" y="96"/>
                    <a:pt x="178" y="96"/>
                    <a:pt x="178" y="96"/>
                  </a:cubicBezTo>
                  <a:cubicBezTo>
                    <a:pt x="180" y="96"/>
                    <a:pt x="180" y="96"/>
                    <a:pt x="180" y="96"/>
                  </a:cubicBezTo>
                  <a:cubicBezTo>
                    <a:pt x="187" y="97"/>
                    <a:pt x="187" y="97"/>
                    <a:pt x="187" y="97"/>
                  </a:cubicBezTo>
                  <a:cubicBezTo>
                    <a:pt x="191" y="98"/>
                    <a:pt x="191" y="98"/>
                    <a:pt x="191" y="98"/>
                  </a:cubicBezTo>
                  <a:cubicBezTo>
                    <a:pt x="190" y="101"/>
                    <a:pt x="190" y="101"/>
                    <a:pt x="190" y="101"/>
                  </a:cubicBezTo>
                  <a:cubicBezTo>
                    <a:pt x="190" y="101"/>
                    <a:pt x="181" y="112"/>
                    <a:pt x="192" y="109"/>
                  </a:cubicBezTo>
                  <a:cubicBezTo>
                    <a:pt x="211" y="88"/>
                    <a:pt x="211" y="88"/>
                    <a:pt x="211" y="88"/>
                  </a:cubicBez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55" name="Oval 40"/>
            <p:cNvSpPr>
              <a:spLocks noChangeArrowheads="1"/>
            </p:cNvSpPr>
            <p:nvPr/>
          </p:nvSpPr>
          <p:spPr bwMode="auto">
            <a:xfrm>
              <a:off x="3932237" y="3722682"/>
              <a:ext cx="26987" cy="25400"/>
            </a:xfrm>
            <a:prstGeom prst="ellipse">
              <a:avLst/>
            </a:prstGeom>
            <a:grpFill/>
            <a:ln w="9252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56" name="Oval 41"/>
            <p:cNvSpPr>
              <a:spLocks noChangeArrowheads="1"/>
            </p:cNvSpPr>
            <p:nvPr/>
          </p:nvSpPr>
          <p:spPr bwMode="auto">
            <a:xfrm>
              <a:off x="3916362" y="3705219"/>
              <a:ext cx="52387" cy="52388"/>
            </a:xfrm>
            <a:prstGeom prst="ellipse">
              <a:avLst/>
            </a:prstGeom>
            <a:grpFill/>
            <a:ln w="9252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57" name="Rectangle 47">
              <a:hlinkClick r:id="" action="ppaction://macro?name=Slide2.zhuhai" highlightClick="1"/>
              <a:hlinkHover r:id="" action="ppaction://noaction" highlightClick="1"/>
            </p:cNvPr>
            <p:cNvSpPr>
              <a:spLocks noChangeArrowheads="1"/>
            </p:cNvSpPr>
            <p:nvPr/>
          </p:nvSpPr>
          <p:spPr bwMode="auto">
            <a:xfrm>
              <a:off x="2276608" y="4422561"/>
              <a:ext cx="162089" cy="10483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9252" algn="ctr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buClrTx/>
                <a:buSzTx/>
                <a:buFontTx/>
                <a:buNone/>
              </a:pPr>
              <a:r>
                <a:rPr lang="zh-CN" altLang="en-US" sz="400" b="1" dirty="0">
                  <a:solidFill>
                    <a:schemeClr val="bg1">
                      <a:lumMod val="9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珠海</a:t>
              </a:r>
            </a:p>
          </p:txBody>
        </p:sp>
        <p:sp>
          <p:nvSpPr>
            <p:cNvPr id="158" name="Rectangle 48">
              <a:hlinkClick r:id="" action="ppaction://macro?name=Slide2.shanwei"/>
            </p:cNvPr>
            <p:cNvSpPr>
              <a:spLocks noChangeArrowheads="1"/>
            </p:cNvSpPr>
            <p:nvPr/>
          </p:nvSpPr>
          <p:spPr bwMode="auto">
            <a:xfrm>
              <a:off x="3200532" y="3902468"/>
              <a:ext cx="162089" cy="104830"/>
            </a:xfrm>
            <a:prstGeom prst="rect">
              <a:avLst/>
            </a:prstGeom>
            <a:noFill/>
            <a:ln w="9252" algn="ctr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buClrTx/>
                <a:buSzTx/>
                <a:buFontTx/>
                <a:buNone/>
              </a:pPr>
              <a:r>
                <a:rPr lang="zh-CN" altLang="en-US" sz="400" b="1" dirty="0">
                  <a:solidFill>
                    <a:schemeClr val="bg1">
                      <a:lumMod val="9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汕尾</a:t>
              </a:r>
            </a:p>
          </p:txBody>
        </p:sp>
        <p:sp>
          <p:nvSpPr>
            <p:cNvPr id="159" name="Rectangle 49">
              <a:hlinkClick r:id="" action="ppaction://macro?name=Slide2.zhanjiang"/>
            </p:cNvPr>
            <p:cNvSpPr>
              <a:spLocks noChangeArrowheads="1"/>
            </p:cNvSpPr>
            <p:nvPr/>
          </p:nvSpPr>
          <p:spPr bwMode="auto">
            <a:xfrm>
              <a:off x="343031" y="4844251"/>
              <a:ext cx="162089" cy="104830"/>
            </a:xfrm>
            <a:prstGeom prst="rect">
              <a:avLst/>
            </a:prstGeom>
            <a:noFill/>
            <a:ln w="9252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buClrTx/>
                <a:buSzTx/>
                <a:buFontTx/>
                <a:buNone/>
              </a:pPr>
              <a:r>
                <a:rPr lang="zh-CN" altLang="en-US" sz="400" b="1">
                  <a:solidFill>
                    <a:schemeClr val="bg1">
                      <a:lumMod val="9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湛江</a:t>
              </a:r>
            </a:p>
          </p:txBody>
        </p:sp>
        <p:sp>
          <p:nvSpPr>
            <p:cNvPr id="160" name="Rectangle 50">
              <a:hlinkClick r:id="" action="ppaction://macro?name=Slide2.maoming"/>
            </p:cNvPr>
            <p:cNvSpPr>
              <a:spLocks noChangeArrowheads="1"/>
            </p:cNvSpPr>
            <p:nvPr/>
          </p:nvSpPr>
          <p:spPr bwMode="auto">
            <a:xfrm>
              <a:off x="770070" y="4542623"/>
              <a:ext cx="162089" cy="104830"/>
            </a:xfrm>
            <a:prstGeom prst="rect">
              <a:avLst/>
            </a:prstGeom>
            <a:noFill/>
            <a:ln w="9252" algn="ctr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buClrTx/>
                <a:buSzTx/>
                <a:buFontTx/>
                <a:buNone/>
              </a:pPr>
              <a:r>
                <a:rPr lang="zh-CN" altLang="en-US" sz="400" b="1">
                  <a:solidFill>
                    <a:schemeClr val="bg1">
                      <a:lumMod val="9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茂名</a:t>
              </a:r>
            </a:p>
          </p:txBody>
        </p:sp>
        <p:sp>
          <p:nvSpPr>
            <p:cNvPr id="161" name="Rectangle 51">
              <a:hlinkClick r:id="" action="ppaction://macro?name=Slide2.chaozhou"/>
            </p:cNvPr>
            <p:cNvSpPr>
              <a:spLocks noChangeArrowheads="1"/>
            </p:cNvSpPr>
            <p:nvPr/>
          </p:nvSpPr>
          <p:spPr bwMode="auto">
            <a:xfrm>
              <a:off x="3852995" y="3414311"/>
              <a:ext cx="162089" cy="104830"/>
            </a:xfrm>
            <a:prstGeom prst="rect">
              <a:avLst/>
            </a:prstGeom>
            <a:noFill/>
            <a:ln w="9252" algn="ctr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buClrTx/>
                <a:buSzTx/>
                <a:buFontTx/>
                <a:buNone/>
              </a:pPr>
              <a:r>
                <a:rPr lang="zh-CN" altLang="en-US" sz="400" b="1" dirty="0">
                  <a:solidFill>
                    <a:schemeClr val="bg1">
                      <a:lumMod val="9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潮州</a:t>
              </a:r>
            </a:p>
          </p:txBody>
        </p:sp>
        <p:sp>
          <p:nvSpPr>
            <p:cNvPr id="162" name="Rectangle 52">
              <a:hlinkClick r:id="" action="ppaction://macro?name=Slide2.shaoguan"/>
            </p:cNvPr>
            <p:cNvSpPr>
              <a:spLocks noChangeArrowheads="1"/>
            </p:cNvSpPr>
            <p:nvPr/>
          </p:nvSpPr>
          <p:spPr bwMode="auto">
            <a:xfrm>
              <a:off x="2175008" y="2824953"/>
              <a:ext cx="162089" cy="104830"/>
            </a:xfrm>
            <a:prstGeom prst="rect">
              <a:avLst/>
            </a:prstGeom>
            <a:noFill/>
            <a:ln w="9252" algn="ctr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buClrTx/>
                <a:buSzTx/>
                <a:buFontTx/>
                <a:buNone/>
              </a:pPr>
              <a:r>
                <a:rPr lang="zh-CN" altLang="en-US" sz="400" b="1" dirty="0">
                  <a:solidFill>
                    <a:schemeClr val="bg1">
                      <a:lumMod val="9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韶关</a:t>
              </a:r>
            </a:p>
          </p:txBody>
        </p:sp>
        <p:sp>
          <p:nvSpPr>
            <p:cNvPr id="163" name="Rectangle 54">
              <a:hlinkClick r:id="" action="ppaction://macro?name=Slide2.meizhou"/>
            </p:cNvPr>
            <p:cNvSpPr>
              <a:spLocks noChangeArrowheads="1"/>
            </p:cNvSpPr>
            <p:nvPr/>
          </p:nvSpPr>
          <p:spPr bwMode="auto">
            <a:xfrm>
              <a:off x="3491840" y="3064666"/>
              <a:ext cx="162089" cy="104830"/>
            </a:xfrm>
            <a:prstGeom prst="rect">
              <a:avLst/>
            </a:prstGeom>
            <a:noFill/>
            <a:ln w="9252" algn="ctr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buClrTx/>
                <a:buSzTx/>
                <a:buFontTx/>
                <a:buNone/>
              </a:pPr>
              <a:r>
                <a:rPr lang="zh-CN" altLang="en-US" sz="400" b="1" dirty="0">
                  <a:solidFill>
                    <a:schemeClr val="bg1">
                      <a:lumMod val="9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梅州</a:t>
              </a:r>
            </a:p>
          </p:txBody>
        </p:sp>
        <p:sp>
          <p:nvSpPr>
            <p:cNvPr id="164" name="Rectangle 57">
              <a:hlinkClick r:id="" action="ppaction://macro?name=Slide2.shenzhen"/>
            </p:cNvPr>
            <p:cNvSpPr>
              <a:spLocks noChangeArrowheads="1"/>
            </p:cNvSpPr>
            <p:nvPr/>
          </p:nvSpPr>
          <p:spPr bwMode="auto">
            <a:xfrm>
              <a:off x="2497757" y="4146941"/>
              <a:ext cx="162089" cy="104830"/>
            </a:xfrm>
            <a:prstGeom prst="rect">
              <a:avLst/>
            </a:prstGeom>
            <a:noFill/>
            <a:ln w="9252" algn="ctr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buClrTx/>
                <a:buSzTx/>
                <a:buFontTx/>
                <a:buNone/>
              </a:pPr>
              <a:r>
                <a:rPr lang="zh-CN" altLang="en-US" sz="400" b="1" dirty="0">
                  <a:solidFill>
                    <a:schemeClr val="bg1">
                      <a:lumMod val="9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深圳</a:t>
              </a:r>
            </a:p>
          </p:txBody>
        </p:sp>
        <p:sp>
          <p:nvSpPr>
            <p:cNvPr id="165" name="zhaoqing">
              <a:hlinkClick r:id="" action="ppaction://macro?name=Slide2.zhaoqing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1201737" y="3203570"/>
              <a:ext cx="750887" cy="923923"/>
            </a:xfrm>
            <a:custGeom>
              <a:avLst/>
              <a:gdLst>
                <a:gd name="T0" fmla="*/ 206 w 215"/>
                <a:gd name="T1" fmla="*/ 127 h 252"/>
                <a:gd name="T2" fmla="*/ 205 w 215"/>
                <a:gd name="T3" fmla="*/ 121 h 252"/>
                <a:gd name="T4" fmla="*/ 195 w 215"/>
                <a:gd name="T5" fmla="*/ 108 h 252"/>
                <a:gd name="T6" fmla="*/ 192 w 215"/>
                <a:gd name="T7" fmla="*/ 101 h 252"/>
                <a:gd name="T8" fmla="*/ 187 w 215"/>
                <a:gd name="T9" fmla="*/ 87 h 252"/>
                <a:gd name="T10" fmla="*/ 162 w 215"/>
                <a:gd name="T11" fmla="*/ 60 h 252"/>
                <a:gd name="T12" fmla="*/ 160 w 215"/>
                <a:gd name="T13" fmla="*/ 42 h 252"/>
                <a:gd name="T14" fmla="*/ 154 w 215"/>
                <a:gd name="T15" fmla="*/ 24 h 252"/>
                <a:gd name="T16" fmla="*/ 146 w 215"/>
                <a:gd name="T17" fmla="*/ 7 h 252"/>
                <a:gd name="T18" fmla="*/ 133 w 215"/>
                <a:gd name="T19" fmla="*/ 0 h 252"/>
                <a:gd name="T20" fmla="*/ 124 w 215"/>
                <a:gd name="T21" fmla="*/ 25 h 252"/>
                <a:gd name="T22" fmla="*/ 112 w 215"/>
                <a:gd name="T23" fmla="*/ 24 h 252"/>
                <a:gd name="T24" fmla="*/ 93 w 215"/>
                <a:gd name="T25" fmla="*/ 27 h 252"/>
                <a:gd name="T26" fmla="*/ 84 w 215"/>
                <a:gd name="T27" fmla="*/ 18 h 252"/>
                <a:gd name="T28" fmla="*/ 77 w 215"/>
                <a:gd name="T29" fmla="*/ 41 h 252"/>
                <a:gd name="T30" fmla="*/ 71 w 215"/>
                <a:gd name="T31" fmla="*/ 67 h 252"/>
                <a:gd name="T32" fmla="*/ 42 w 215"/>
                <a:gd name="T33" fmla="*/ 88 h 252"/>
                <a:gd name="T34" fmla="*/ 39 w 215"/>
                <a:gd name="T35" fmla="*/ 107 h 252"/>
                <a:gd name="T36" fmla="*/ 37 w 215"/>
                <a:gd name="T37" fmla="*/ 110 h 252"/>
                <a:gd name="T38" fmla="*/ 24 w 215"/>
                <a:gd name="T39" fmla="*/ 115 h 252"/>
                <a:gd name="T40" fmla="*/ 0 w 215"/>
                <a:gd name="T41" fmla="*/ 165 h 252"/>
                <a:gd name="T42" fmla="*/ 13 w 215"/>
                <a:gd name="T43" fmla="*/ 166 h 252"/>
                <a:gd name="T44" fmla="*/ 19 w 215"/>
                <a:gd name="T45" fmla="*/ 173 h 252"/>
                <a:gd name="T46" fmla="*/ 39 w 215"/>
                <a:gd name="T47" fmla="*/ 188 h 252"/>
                <a:gd name="T48" fmla="*/ 69 w 215"/>
                <a:gd name="T49" fmla="*/ 190 h 252"/>
                <a:gd name="T50" fmla="*/ 93 w 215"/>
                <a:gd name="T51" fmla="*/ 202 h 252"/>
                <a:gd name="T52" fmla="*/ 122 w 215"/>
                <a:gd name="T53" fmla="*/ 197 h 252"/>
                <a:gd name="T54" fmla="*/ 125 w 215"/>
                <a:gd name="T55" fmla="*/ 208 h 252"/>
                <a:gd name="T56" fmla="*/ 127 w 215"/>
                <a:gd name="T57" fmla="*/ 234 h 252"/>
                <a:gd name="T58" fmla="*/ 141 w 215"/>
                <a:gd name="T59" fmla="*/ 251 h 252"/>
                <a:gd name="T60" fmla="*/ 161 w 215"/>
                <a:gd name="T61" fmla="*/ 249 h 252"/>
                <a:gd name="T62" fmla="*/ 175 w 215"/>
                <a:gd name="T63" fmla="*/ 233 h 252"/>
                <a:gd name="T64" fmla="*/ 194 w 215"/>
                <a:gd name="T65" fmla="*/ 225 h 252"/>
                <a:gd name="T66" fmla="*/ 201 w 215"/>
                <a:gd name="T67" fmla="*/ 186 h 252"/>
                <a:gd name="T68" fmla="*/ 202 w 215"/>
                <a:gd name="T69" fmla="*/ 158 h 252"/>
                <a:gd name="T70" fmla="*/ 201 w 215"/>
                <a:gd name="T71" fmla="*/ 150 h 252"/>
                <a:gd name="T72" fmla="*/ 206 w 215"/>
                <a:gd name="T73" fmla="*/ 127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15" h="252">
                  <a:moveTo>
                    <a:pt x="206" y="127"/>
                  </a:moveTo>
                  <a:cubicBezTo>
                    <a:pt x="205" y="121"/>
                    <a:pt x="205" y="121"/>
                    <a:pt x="205" y="121"/>
                  </a:cubicBezTo>
                  <a:cubicBezTo>
                    <a:pt x="205" y="121"/>
                    <a:pt x="208" y="110"/>
                    <a:pt x="195" y="108"/>
                  </a:cubicBezTo>
                  <a:cubicBezTo>
                    <a:pt x="192" y="101"/>
                    <a:pt x="192" y="101"/>
                    <a:pt x="192" y="101"/>
                  </a:cubicBezTo>
                  <a:cubicBezTo>
                    <a:pt x="187" y="87"/>
                    <a:pt x="187" y="87"/>
                    <a:pt x="187" y="87"/>
                  </a:cubicBezTo>
                  <a:cubicBezTo>
                    <a:pt x="187" y="87"/>
                    <a:pt x="201" y="67"/>
                    <a:pt x="162" y="60"/>
                  </a:cubicBezTo>
                  <a:cubicBezTo>
                    <a:pt x="162" y="60"/>
                    <a:pt x="172" y="49"/>
                    <a:pt x="160" y="42"/>
                  </a:cubicBezTo>
                  <a:cubicBezTo>
                    <a:pt x="160" y="42"/>
                    <a:pt x="152" y="33"/>
                    <a:pt x="154" y="24"/>
                  </a:cubicBezTo>
                  <a:cubicBezTo>
                    <a:pt x="157" y="16"/>
                    <a:pt x="155" y="15"/>
                    <a:pt x="146" y="7"/>
                  </a:cubicBezTo>
                  <a:cubicBezTo>
                    <a:pt x="137" y="0"/>
                    <a:pt x="133" y="0"/>
                    <a:pt x="133" y="0"/>
                  </a:cubicBezTo>
                  <a:cubicBezTo>
                    <a:pt x="124" y="25"/>
                    <a:pt x="124" y="25"/>
                    <a:pt x="124" y="25"/>
                  </a:cubicBezTo>
                  <a:cubicBezTo>
                    <a:pt x="112" y="24"/>
                    <a:pt x="112" y="24"/>
                    <a:pt x="112" y="24"/>
                  </a:cubicBezTo>
                  <a:cubicBezTo>
                    <a:pt x="112" y="24"/>
                    <a:pt x="103" y="22"/>
                    <a:pt x="93" y="27"/>
                  </a:cubicBezTo>
                  <a:cubicBezTo>
                    <a:pt x="84" y="18"/>
                    <a:pt x="84" y="18"/>
                    <a:pt x="84" y="18"/>
                  </a:cubicBezTo>
                  <a:cubicBezTo>
                    <a:pt x="76" y="23"/>
                    <a:pt x="72" y="29"/>
                    <a:pt x="77" y="41"/>
                  </a:cubicBezTo>
                  <a:cubicBezTo>
                    <a:pt x="85" y="58"/>
                    <a:pt x="81" y="66"/>
                    <a:pt x="71" y="67"/>
                  </a:cubicBezTo>
                  <a:cubicBezTo>
                    <a:pt x="71" y="67"/>
                    <a:pt x="74" y="92"/>
                    <a:pt x="42" y="88"/>
                  </a:cubicBezTo>
                  <a:cubicBezTo>
                    <a:pt x="39" y="107"/>
                    <a:pt x="39" y="107"/>
                    <a:pt x="39" y="107"/>
                  </a:cubicBezTo>
                  <a:cubicBezTo>
                    <a:pt x="37" y="110"/>
                    <a:pt x="37" y="110"/>
                    <a:pt x="37" y="110"/>
                  </a:cubicBezTo>
                  <a:cubicBezTo>
                    <a:pt x="24" y="115"/>
                    <a:pt x="24" y="115"/>
                    <a:pt x="24" y="115"/>
                  </a:cubicBezTo>
                  <a:cubicBezTo>
                    <a:pt x="24" y="115"/>
                    <a:pt x="3" y="130"/>
                    <a:pt x="0" y="165"/>
                  </a:cubicBezTo>
                  <a:cubicBezTo>
                    <a:pt x="1" y="166"/>
                    <a:pt x="6" y="171"/>
                    <a:pt x="13" y="166"/>
                  </a:cubicBezTo>
                  <a:cubicBezTo>
                    <a:pt x="13" y="166"/>
                    <a:pt x="19" y="164"/>
                    <a:pt x="19" y="173"/>
                  </a:cubicBezTo>
                  <a:cubicBezTo>
                    <a:pt x="19" y="183"/>
                    <a:pt x="29" y="186"/>
                    <a:pt x="39" y="188"/>
                  </a:cubicBezTo>
                  <a:cubicBezTo>
                    <a:pt x="50" y="190"/>
                    <a:pt x="63" y="190"/>
                    <a:pt x="69" y="190"/>
                  </a:cubicBezTo>
                  <a:cubicBezTo>
                    <a:pt x="75" y="190"/>
                    <a:pt x="93" y="202"/>
                    <a:pt x="93" y="202"/>
                  </a:cubicBezTo>
                  <a:cubicBezTo>
                    <a:pt x="93" y="202"/>
                    <a:pt x="116" y="203"/>
                    <a:pt x="122" y="197"/>
                  </a:cubicBezTo>
                  <a:cubicBezTo>
                    <a:pt x="122" y="197"/>
                    <a:pt x="129" y="194"/>
                    <a:pt x="125" y="208"/>
                  </a:cubicBezTo>
                  <a:cubicBezTo>
                    <a:pt x="121" y="222"/>
                    <a:pt x="127" y="234"/>
                    <a:pt x="127" y="234"/>
                  </a:cubicBezTo>
                  <a:cubicBezTo>
                    <a:pt x="127" y="234"/>
                    <a:pt x="134" y="251"/>
                    <a:pt x="141" y="251"/>
                  </a:cubicBezTo>
                  <a:cubicBezTo>
                    <a:pt x="148" y="252"/>
                    <a:pt x="161" y="249"/>
                    <a:pt x="161" y="249"/>
                  </a:cubicBezTo>
                  <a:cubicBezTo>
                    <a:pt x="175" y="233"/>
                    <a:pt x="175" y="233"/>
                    <a:pt x="175" y="233"/>
                  </a:cubicBezTo>
                  <a:cubicBezTo>
                    <a:pt x="175" y="233"/>
                    <a:pt x="188" y="227"/>
                    <a:pt x="194" y="225"/>
                  </a:cubicBezTo>
                  <a:cubicBezTo>
                    <a:pt x="199" y="222"/>
                    <a:pt x="214" y="205"/>
                    <a:pt x="201" y="186"/>
                  </a:cubicBezTo>
                  <a:cubicBezTo>
                    <a:pt x="201" y="186"/>
                    <a:pt x="209" y="171"/>
                    <a:pt x="202" y="158"/>
                  </a:cubicBezTo>
                  <a:cubicBezTo>
                    <a:pt x="201" y="150"/>
                    <a:pt x="201" y="150"/>
                    <a:pt x="201" y="150"/>
                  </a:cubicBezTo>
                  <a:cubicBezTo>
                    <a:pt x="201" y="150"/>
                    <a:pt x="215" y="142"/>
                    <a:pt x="206" y="127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66" name="Rectangle 60">
              <a:hlinkClick r:id="" action="ppaction://macro?name=Slide2.zhaoqing"/>
            </p:cNvPr>
            <p:cNvSpPr>
              <a:spLocks noChangeArrowheads="1"/>
            </p:cNvSpPr>
            <p:nvPr/>
          </p:nvSpPr>
          <p:spPr bwMode="auto">
            <a:xfrm>
              <a:off x="1438407" y="3634577"/>
              <a:ext cx="162089" cy="104830"/>
            </a:xfrm>
            <a:prstGeom prst="rect">
              <a:avLst/>
            </a:prstGeom>
            <a:noFill/>
            <a:ln w="9252" algn="ctr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buClrTx/>
                <a:buSzTx/>
                <a:buFontTx/>
                <a:buNone/>
              </a:pPr>
              <a:r>
                <a:rPr lang="zh-CN" altLang="en-US" sz="400" b="1" dirty="0">
                  <a:solidFill>
                    <a:schemeClr val="bg1">
                      <a:lumMod val="9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肇庆</a:t>
              </a:r>
            </a:p>
          </p:txBody>
        </p:sp>
        <p:sp>
          <p:nvSpPr>
            <p:cNvPr id="167" name="foshan">
              <a:hlinkClick r:id="" action="ppaction://macro?name=Slide2.foshan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1660524" y="3686170"/>
              <a:ext cx="582613" cy="554037"/>
            </a:xfrm>
            <a:custGeom>
              <a:avLst/>
              <a:gdLst>
                <a:gd name="T0" fmla="*/ 124 w 167"/>
                <a:gd name="T1" fmla="*/ 138 h 154"/>
                <a:gd name="T2" fmla="*/ 106 w 167"/>
                <a:gd name="T3" fmla="*/ 115 h 154"/>
                <a:gd name="T4" fmla="*/ 76 w 167"/>
                <a:gd name="T5" fmla="*/ 113 h 154"/>
                <a:gd name="T6" fmla="*/ 64 w 167"/>
                <a:gd name="T7" fmla="*/ 121 h 154"/>
                <a:gd name="T8" fmla="*/ 44 w 167"/>
                <a:gd name="T9" fmla="*/ 132 h 154"/>
                <a:gd name="T10" fmla="*/ 34 w 167"/>
                <a:gd name="T11" fmla="*/ 137 h 154"/>
                <a:gd name="T12" fmla="*/ 21 w 167"/>
                <a:gd name="T13" fmla="*/ 136 h 154"/>
                <a:gd name="T14" fmla="*/ 8 w 167"/>
                <a:gd name="T15" fmla="*/ 121 h 154"/>
                <a:gd name="T16" fmla="*/ 9 w 167"/>
                <a:gd name="T17" fmla="*/ 121 h 154"/>
                <a:gd name="T18" fmla="*/ 29 w 167"/>
                <a:gd name="T19" fmla="*/ 118 h 154"/>
                <a:gd name="T20" fmla="*/ 43 w 167"/>
                <a:gd name="T21" fmla="*/ 102 h 154"/>
                <a:gd name="T22" fmla="*/ 61 w 167"/>
                <a:gd name="T23" fmla="*/ 94 h 154"/>
                <a:gd name="T24" fmla="*/ 69 w 167"/>
                <a:gd name="T25" fmla="*/ 55 h 154"/>
                <a:gd name="T26" fmla="*/ 70 w 167"/>
                <a:gd name="T27" fmla="*/ 27 h 154"/>
                <a:gd name="T28" fmla="*/ 69 w 167"/>
                <a:gd name="T29" fmla="*/ 19 h 154"/>
                <a:gd name="T30" fmla="*/ 76 w 167"/>
                <a:gd name="T31" fmla="*/ 0 h 154"/>
                <a:gd name="T32" fmla="*/ 76 w 167"/>
                <a:gd name="T33" fmla="*/ 0 h 154"/>
                <a:gd name="T34" fmla="*/ 99 w 167"/>
                <a:gd name="T35" fmla="*/ 17 h 154"/>
                <a:gd name="T36" fmla="*/ 104 w 167"/>
                <a:gd name="T37" fmla="*/ 22 h 154"/>
                <a:gd name="T38" fmla="*/ 111 w 167"/>
                <a:gd name="T39" fmla="*/ 39 h 154"/>
                <a:gd name="T40" fmla="*/ 130 w 167"/>
                <a:gd name="T41" fmla="*/ 42 h 154"/>
                <a:gd name="T42" fmla="*/ 132 w 167"/>
                <a:gd name="T43" fmla="*/ 71 h 154"/>
                <a:gd name="T44" fmla="*/ 145 w 167"/>
                <a:gd name="T45" fmla="*/ 90 h 154"/>
                <a:gd name="T46" fmla="*/ 164 w 167"/>
                <a:gd name="T47" fmla="*/ 122 h 154"/>
                <a:gd name="T48" fmla="*/ 167 w 167"/>
                <a:gd name="T49" fmla="*/ 125 h 154"/>
                <a:gd name="T50" fmla="*/ 167 w 167"/>
                <a:gd name="T51" fmla="*/ 125 h 154"/>
                <a:gd name="T52" fmla="*/ 124 w 167"/>
                <a:gd name="T53" fmla="*/ 138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7" h="154">
                  <a:moveTo>
                    <a:pt x="124" y="138"/>
                  </a:moveTo>
                  <a:cubicBezTo>
                    <a:pt x="106" y="115"/>
                    <a:pt x="106" y="115"/>
                    <a:pt x="106" y="115"/>
                  </a:cubicBezTo>
                  <a:cubicBezTo>
                    <a:pt x="106" y="115"/>
                    <a:pt x="80" y="110"/>
                    <a:pt x="76" y="113"/>
                  </a:cubicBezTo>
                  <a:cubicBezTo>
                    <a:pt x="71" y="117"/>
                    <a:pt x="64" y="121"/>
                    <a:pt x="64" y="121"/>
                  </a:cubicBezTo>
                  <a:cubicBezTo>
                    <a:pt x="47" y="120"/>
                    <a:pt x="44" y="132"/>
                    <a:pt x="44" y="132"/>
                  </a:cubicBezTo>
                  <a:cubicBezTo>
                    <a:pt x="38" y="154"/>
                    <a:pt x="34" y="137"/>
                    <a:pt x="34" y="137"/>
                  </a:cubicBezTo>
                  <a:cubicBezTo>
                    <a:pt x="29" y="126"/>
                    <a:pt x="21" y="136"/>
                    <a:pt x="21" y="136"/>
                  </a:cubicBezTo>
                  <a:cubicBezTo>
                    <a:pt x="0" y="149"/>
                    <a:pt x="8" y="121"/>
                    <a:pt x="8" y="121"/>
                  </a:cubicBezTo>
                  <a:cubicBezTo>
                    <a:pt x="9" y="121"/>
                    <a:pt x="9" y="121"/>
                    <a:pt x="9" y="121"/>
                  </a:cubicBezTo>
                  <a:cubicBezTo>
                    <a:pt x="16" y="121"/>
                    <a:pt x="29" y="118"/>
                    <a:pt x="29" y="118"/>
                  </a:cubicBezTo>
                  <a:cubicBezTo>
                    <a:pt x="43" y="102"/>
                    <a:pt x="43" y="102"/>
                    <a:pt x="43" y="102"/>
                  </a:cubicBezTo>
                  <a:cubicBezTo>
                    <a:pt x="43" y="102"/>
                    <a:pt x="56" y="96"/>
                    <a:pt x="61" y="94"/>
                  </a:cubicBezTo>
                  <a:cubicBezTo>
                    <a:pt x="67" y="91"/>
                    <a:pt x="82" y="74"/>
                    <a:pt x="69" y="55"/>
                  </a:cubicBezTo>
                  <a:cubicBezTo>
                    <a:pt x="69" y="55"/>
                    <a:pt x="77" y="40"/>
                    <a:pt x="70" y="27"/>
                  </a:cubicBezTo>
                  <a:cubicBezTo>
                    <a:pt x="69" y="19"/>
                    <a:pt x="69" y="19"/>
                    <a:pt x="69" y="19"/>
                  </a:cubicBezTo>
                  <a:cubicBezTo>
                    <a:pt x="69" y="19"/>
                    <a:pt x="81" y="13"/>
                    <a:pt x="76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99" y="17"/>
                    <a:pt x="99" y="17"/>
                    <a:pt x="99" y="17"/>
                  </a:cubicBezTo>
                  <a:cubicBezTo>
                    <a:pt x="104" y="22"/>
                    <a:pt x="104" y="22"/>
                    <a:pt x="104" y="22"/>
                  </a:cubicBezTo>
                  <a:cubicBezTo>
                    <a:pt x="104" y="22"/>
                    <a:pt x="107" y="51"/>
                    <a:pt x="111" y="39"/>
                  </a:cubicBezTo>
                  <a:cubicBezTo>
                    <a:pt x="119" y="20"/>
                    <a:pt x="130" y="42"/>
                    <a:pt x="130" y="42"/>
                  </a:cubicBezTo>
                  <a:cubicBezTo>
                    <a:pt x="132" y="71"/>
                    <a:pt x="132" y="71"/>
                    <a:pt x="132" y="71"/>
                  </a:cubicBezTo>
                  <a:cubicBezTo>
                    <a:pt x="140" y="81"/>
                    <a:pt x="145" y="90"/>
                    <a:pt x="145" y="90"/>
                  </a:cubicBezTo>
                  <a:cubicBezTo>
                    <a:pt x="145" y="114"/>
                    <a:pt x="164" y="122"/>
                    <a:pt x="164" y="122"/>
                  </a:cubicBezTo>
                  <a:cubicBezTo>
                    <a:pt x="167" y="125"/>
                    <a:pt x="167" y="125"/>
                    <a:pt x="167" y="125"/>
                  </a:cubicBezTo>
                  <a:cubicBezTo>
                    <a:pt x="167" y="125"/>
                    <a:pt x="167" y="125"/>
                    <a:pt x="167" y="125"/>
                  </a:cubicBezTo>
                  <a:cubicBezTo>
                    <a:pt x="167" y="125"/>
                    <a:pt x="132" y="128"/>
                    <a:pt x="124" y="138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68" name="未知">
              <a:hlinkClick r:id="" action="ppaction://macro?name=Slide2.未知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2092324" y="4144957"/>
              <a:ext cx="150813" cy="44450"/>
            </a:xfrm>
            <a:custGeom>
              <a:avLst/>
              <a:gdLst>
                <a:gd name="T0" fmla="*/ 43 w 43"/>
                <a:gd name="T1" fmla="*/ 0 h 12"/>
                <a:gd name="T2" fmla="*/ 0 w 43"/>
                <a:gd name="T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3" h="12">
                  <a:moveTo>
                    <a:pt x="43" y="0"/>
                  </a:moveTo>
                  <a:cubicBezTo>
                    <a:pt x="43" y="0"/>
                    <a:pt x="8" y="3"/>
                    <a:pt x="0" y="12"/>
                  </a:cubicBezTo>
                </a:path>
              </a:pathLst>
            </a:custGeom>
            <a:grpFill/>
            <a:ln w="19050" cap="flat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69" name="Rectangle 65">
              <a:hlinkClick r:id="" action="ppaction://macro?name=Slide2.qingyuan"/>
            </p:cNvPr>
            <p:cNvSpPr>
              <a:spLocks noChangeArrowheads="1"/>
            </p:cNvSpPr>
            <p:nvPr/>
          </p:nvSpPr>
          <p:spPr bwMode="auto">
            <a:xfrm>
              <a:off x="1965458" y="3307554"/>
              <a:ext cx="162089" cy="104830"/>
            </a:xfrm>
            <a:prstGeom prst="rect">
              <a:avLst/>
            </a:prstGeom>
            <a:noFill/>
            <a:ln w="9252" algn="ctr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buClrTx/>
                <a:buSzTx/>
                <a:buFontTx/>
                <a:buNone/>
              </a:pPr>
              <a:r>
                <a:rPr lang="zh-CN" altLang="en-US" sz="400" b="1" dirty="0">
                  <a:solidFill>
                    <a:schemeClr val="bg1">
                      <a:lumMod val="9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清远</a:t>
              </a:r>
            </a:p>
          </p:txBody>
        </p:sp>
        <p:sp>
          <p:nvSpPr>
            <p:cNvPr id="170" name="zhongshan">
              <a:hlinkClick r:id="" action="ppaction://macro?name=Slide2.zhongshan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2092324" y="4144957"/>
              <a:ext cx="236538" cy="361949"/>
            </a:xfrm>
            <a:custGeom>
              <a:avLst/>
              <a:gdLst>
                <a:gd name="T0" fmla="*/ 51 w 67"/>
                <a:gd name="T1" fmla="*/ 13 h 99"/>
                <a:gd name="T2" fmla="*/ 53 w 67"/>
                <a:gd name="T3" fmla="*/ 10 h 99"/>
                <a:gd name="T4" fmla="*/ 56 w 67"/>
                <a:gd name="T5" fmla="*/ 12 h 99"/>
                <a:gd name="T6" fmla="*/ 43 w 67"/>
                <a:gd name="T7" fmla="*/ 0 h 99"/>
                <a:gd name="T8" fmla="*/ 0 w 67"/>
                <a:gd name="T9" fmla="*/ 12 h 99"/>
                <a:gd name="T10" fmla="*/ 0 w 67"/>
                <a:gd name="T11" fmla="*/ 13 h 99"/>
                <a:gd name="T12" fmla="*/ 8 w 67"/>
                <a:gd name="T13" fmla="*/ 34 h 99"/>
                <a:gd name="T14" fmla="*/ 15 w 67"/>
                <a:gd name="T15" fmla="*/ 58 h 99"/>
                <a:gd name="T16" fmla="*/ 15 w 67"/>
                <a:gd name="T17" fmla="*/ 58 h 99"/>
                <a:gd name="T18" fmla="*/ 24 w 67"/>
                <a:gd name="T19" fmla="*/ 64 h 99"/>
                <a:gd name="T20" fmla="*/ 47 w 67"/>
                <a:gd name="T21" fmla="*/ 75 h 99"/>
                <a:gd name="T22" fmla="*/ 65 w 67"/>
                <a:gd name="T23" fmla="*/ 51 h 99"/>
                <a:gd name="T24" fmla="*/ 65 w 67"/>
                <a:gd name="T25" fmla="*/ 50 h 99"/>
                <a:gd name="T26" fmla="*/ 51 w 67"/>
                <a:gd name="T27" fmla="*/ 13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7" h="99">
                  <a:moveTo>
                    <a:pt x="51" y="13"/>
                  </a:moveTo>
                  <a:cubicBezTo>
                    <a:pt x="53" y="10"/>
                    <a:pt x="53" y="10"/>
                    <a:pt x="53" y="10"/>
                  </a:cubicBezTo>
                  <a:cubicBezTo>
                    <a:pt x="56" y="12"/>
                    <a:pt x="56" y="12"/>
                    <a:pt x="56" y="12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0"/>
                    <a:pt x="8" y="3"/>
                    <a:pt x="0" y="12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8" y="34"/>
                    <a:pt x="8" y="34"/>
                    <a:pt x="8" y="34"/>
                  </a:cubicBezTo>
                  <a:cubicBezTo>
                    <a:pt x="8" y="34"/>
                    <a:pt x="17" y="50"/>
                    <a:pt x="15" y="58"/>
                  </a:cubicBezTo>
                  <a:cubicBezTo>
                    <a:pt x="15" y="58"/>
                    <a:pt x="15" y="58"/>
                    <a:pt x="15" y="58"/>
                  </a:cubicBezTo>
                  <a:cubicBezTo>
                    <a:pt x="18" y="58"/>
                    <a:pt x="22" y="60"/>
                    <a:pt x="24" y="64"/>
                  </a:cubicBezTo>
                  <a:cubicBezTo>
                    <a:pt x="30" y="75"/>
                    <a:pt x="40" y="99"/>
                    <a:pt x="47" y="75"/>
                  </a:cubicBezTo>
                  <a:cubicBezTo>
                    <a:pt x="54" y="52"/>
                    <a:pt x="63" y="51"/>
                    <a:pt x="65" y="51"/>
                  </a:cubicBezTo>
                  <a:cubicBezTo>
                    <a:pt x="65" y="51"/>
                    <a:pt x="65" y="51"/>
                    <a:pt x="65" y="50"/>
                  </a:cubicBezTo>
                  <a:cubicBezTo>
                    <a:pt x="67" y="42"/>
                    <a:pt x="66" y="29"/>
                    <a:pt x="51" y="1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71" name="yunfu">
              <a:hlinkClick r:id="" action="ppaction://macro?name=Slide2.yunfu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1042987" y="3809994"/>
              <a:ext cx="714375" cy="538162"/>
            </a:xfrm>
            <a:custGeom>
              <a:avLst/>
              <a:gdLst>
                <a:gd name="T0" fmla="*/ 202 w 206"/>
                <a:gd name="T1" fmla="*/ 104 h 149"/>
                <a:gd name="T2" fmla="*/ 200 w 206"/>
                <a:gd name="T3" fmla="*/ 104 h 149"/>
                <a:gd name="T4" fmla="*/ 188 w 206"/>
                <a:gd name="T5" fmla="*/ 88 h 149"/>
                <a:gd name="T6" fmla="*/ 188 w 206"/>
                <a:gd name="T7" fmla="*/ 88 h 149"/>
                <a:gd name="T8" fmla="*/ 175 w 206"/>
                <a:gd name="T9" fmla="*/ 70 h 149"/>
                <a:gd name="T10" fmla="*/ 172 w 206"/>
                <a:gd name="T11" fmla="*/ 44 h 149"/>
                <a:gd name="T12" fmla="*/ 169 w 206"/>
                <a:gd name="T13" fmla="*/ 33 h 149"/>
                <a:gd name="T14" fmla="*/ 141 w 206"/>
                <a:gd name="T15" fmla="*/ 38 h 149"/>
                <a:gd name="T16" fmla="*/ 117 w 206"/>
                <a:gd name="T17" fmla="*/ 27 h 149"/>
                <a:gd name="T18" fmla="*/ 87 w 206"/>
                <a:gd name="T19" fmla="*/ 25 h 149"/>
                <a:gd name="T20" fmla="*/ 66 w 206"/>
                <a:gd name="T21" fmla="*/ 10 h 149"/>
                <a:gd name="T22" fmla="*/ 60 w 206"/>
                <a:gd name="T23" fmla="*/ 2 h 149"/>
                <a:gd name="T24" fmla="*/ 47 w 206"/>
                <a:gd name="T25" fmla="*/ 1 h 149"/>
                <a:gd name="T26" fmla="*/ 47 w 206"/>
                <a:gd name="T27" fmla="*/ 1 h 149"/>
                <a:gd name="T28" fmla="*/ 52 w 206"/>
                <a:gd name="T29" fmla="*/ 43 h 149"/>
                <a:gd name="T30" fmla="*/ 52 w 206"/>
                <a:gd name="T31" fmla="*/ 46 h 149"/>
                <a:gd name="T32" fmla="*/ 31 w 206"/>
                <a:gd name="T33" fmla="*/ 76 h 149"/>
                <a:gd name="T34" fmla="*/ 0 w 206"/>
                <a:gd name="T35" fmla="*/ 90 h 149"/>
                <a:gd name="T36" fmla="*/ 0 w 206"/>
                <a:gd name="T37" fmla="*/ 103 h 149"/>
                <a:gd name="T38" fmla="*/ 1 w 206"/>
                <a:gd name="T39" fmla="*/ 104 h 149"/>
                <a:gd name="T40" fmla="*/ 24 w 206"/>
                <a:gd name="T41" fmla="*/ 116 h 149"/>
                <a:gd name="T42" fmla="*/ 25 w 206"/>
                <a:gd name="T43" fmla="*/ 123 h 149"/>
                <a:gd name="T44" fmla="*/ 35 w 206"/>
                <a:gd name="T45" fmla="*/ 130 h 149"/>
                <a:gd name="T46" fmla="*/ 42 w 206"/>
                <a:gd name="T47" fmla="*/ 137 h 149"/>
                <a:gd name="T48" fmla="*/ 53 w 206"/>
                <a:gd name="T49" fmla="*/ 135 h 149"/>
                <a:gd name="T50" fmla="*/ 80 w 206"/>
                <a:gd name="T51" fmla="*/ 130 h 149"/>
                <a:gd name="T52" fmla="*/ 81 w 206"/>
                <a:gd name="T53" fmla="*/ 130 h 149"/>
                <a:gd name="T54" fmla="*/ 99 w 206"/>
                <a:gd name="T55" fmla="*/ 110 h 149"/>
                <a:gd name="T56" fmla="*/ 106 w 206"/>
                <a:gd name="T57" fmla="*/ 107 h 149"/>
                <a:gd name="T58" fmla="*/ 119 w 206"/>
                <a:gd name="T59" fmla="*/ 116 h 149"/>
                <a:gd name="T60" fmla="*/ 130 w 206"/>
                <a:gd name="T61" fmla="*/ 121 h 149"/>
                <a:gd name="T62" fmla="*/ 158 w 206"/>
                <a:gd name="T63" fmla="*/ 147 h 149"/>
                <a:gd name="T64" fmla="*/ 170 w 206"/>
                <a:gd name="T65" fmla="*/ 130 h 149"/>
                <a:gd name="T66" fmla="*/ 187 w 206"/>
                <a:gd name="T67" fmla="*/ 117 h 149"/>
                <a:gd name="T68" fmla="*/ 199 w 206"/>
                <a:gd name="T69" fmla="*/ 119 h 149"/>
                <a:gd name="T70" fmla="*/ 202 w 206"/>
                <a:gd name="T71" fmla="*/ 104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06" h="149">
                  <a:moveTo>
                    <a:pt x="202" y="104"/>
                  </a:moveTo>
                  <a:cubicBezTo>
                    <a:pt x="200" y="104"/>
                    <a:pt x="200" y="104"/>
                    <a:pt x="200" y="104"/>
                  </a:cubicBezTo>
                  <a:cubicBezTo>
                    <a:pt x="180" y="116"/>
                    <a:pt x="188" y="88"/>
                    <a:pt x="188" y="88"/>
                  </a:cubicBezTo>
                  <a:cubicBezTo>
                    <a:pt x="188" y="88"/>
                    <a:pt x="188" y="88"/>
                    <a:pt x="188" y="88"/>
                  </a:cubicBezTo>
                  <a:cubicBezTo>
                    <a:pt x="181" y="87"/>
                    <a:pt x="175" y="70"/>
                    <a:pt x="175" y="70"/>
                  </a:cubicBezTo>
                  <a:cubicBezTo>
                    <a:pt x="175" y="70"/>
                    <a:pt x="168" y="59"/>
                    <a:pt x="172" y="44"/>
                  </a:cubicBezTo>
                  <a:cubicBezTo>
                    <a:pt x="176" y="30"/>
                    <a:pt x="169" y="33"/>
                    <a:pt x="169" y="33"/>
                  </a:cubicBezTo>
                  <a:cubicBezTo>
                    <a:pt x="163" y="40"/>
                    <a:pt x="141" y="38"/>
                    <a:pt x="141" y="38"/>
                  </a:cubicBezTo>
                  <a:cubicBezTo>
                    <a:pt x="141" y="38"/>
                    <a:pt x="122" y="27"/>
                    <a:pt x="117" y="27"/>
                  </a:cubicBezTo>
                  <a:cubicBezTo>
                    <a:pt x="111" y="27"/>
                    <a:pt x="97" y="27"/>
                    <a:pt x="87" y="25"/>
                  </a:cubicBezTo>
                  <a:cubicBezTo>
                    <a:pt x="76" y="22"/>
                    <a:pt x="66" y="19"/>
                    <a:pt x="66" y="10"/>
                  </a:cubicBezTo>
                  <a:cubicBezTo>
                    <a:pt x="66" y="0"/>
                    <a:pt x="60" y="2"/>
                    <a:pt x="60" y="2"/>
                  </a:cubicBezTo>
                  <a:cubicBezTo>
                    <a:pt x="53" y="8"/>
                    <a:pt x="47" y="1"/>
                    <a:pt x="47" y="1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46" y="13"/>
                    <a:pt x="47" y="27"/>
                    <a:pt x="52" y="43"/>
                  </a:cubicBezTo>
                  <a:cubicBezTo>
                    <a:pt x="52" y="46"/>
                    <a:pt x="52" y="46"/>
                    <a:pt x="52" y="46"/>
                  </a:cubicBezTo>
                  <a:cubicBezTo>
                    <a:pt x="31" y="76"/>
                    <a:pt x="31" y="76"/>
                    <a:pt x="31" y="76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1" y="104"/>
                    <a:pt x="1" y="104"/>
                    <a:pt x="1" y="104"/>
                  </a:cubicBezTo>
                  <a:cubicBezTo>
                    <a:pt x="1" y="104"/>
                    <a:pt x="11" y="119"/>
                    <a:pt x="24" y="116"/>
                  </a:cubicBezTo>
                  <a:cubicBezTo>
                    <a:pt x="24" y="116"/>
                    <a:pt x="33" y="115"/>
                    <a:pt x="25" y="123"/>
                  </a:cubicBezTo>
                  <a:cubicBezTo>
                    <a:pt x="17" y="131"/>
                    <a:pt x="24" y="133"/>
                    <a:pt x="35" y="130"/>
                  </a:cubicBezTo>
                  <a:cubicBezTo>
                    <a:pt x="35" y="130"/>
                    <a:pt x="39" y="130"/>
                    <a:pt x="42" y="137"/>
                  </a:cubicBezTo>
                  <a:cubicBezTo>
                    <a:pt x="45" y="144"/>
                    <a:pt x="46" y="142"/>
                    <a:pt x="53" y="135"/>
                  </a:cubicBezTo>
                  <a:cubicBezTo>
                    <a:pt x="60" y="129"/>
                    <a:pt x="75" y="128"/>
                    <a:pt x="80" y="130"/>
                  </a:cubicBezTo>
                  <a:cubicBezTo>
                    <a:pt x="81" y="130"/>
                    <a:pt x="81" y="130"/>
                    <a:pt x="81" y="130"/>
                  </a:cubicBezTo>
                  <a:cubicBezTo>
                    <a:pt x="81" y="130"/>
                    <a:pt x="95" y="113"/>
                    <a:pt x="99" y="110"/>
                  </a:cubicBezTo>
                  <a:cubicBezTo>
                    <a:pt x="102" y="106"/>
                    <a:pt x="106" y="107"/>
                    <a:pt x="106" y="107"/>
                  </a:cubicBezTo>
                  <a:cubicBezTo>
                    <a:pt x="103" y="119"/>
                    <a:pt x="108" y="123"/>
                    <a:pt x="119" y="116"/>
                  </a:cubicBezTo>
                  <a:cubicBezTo>
                    <a:pt x="130" y="109"/>
                    <a:pt x="130" y="121"/>
                    <a:pt x="130" y="121"/>
                  </a:cubicBezTo>
                  <a:cubicBezTo>
                    <a:pt x="133" y="149"/>
                    <a:pt x="158" y="147"/>
                    <a:pt x="158" y="147"/>
                  </a:cubicBezTo>
                  <a:cubicBezTo>
                    <a:pt x="163" y="143"/>
                    <a:pt x="168" y="138"/>
                    <a:pt x="170" y="130"/>
                  </a:cubicBezTo>
                  <a:cubicBezTo>
                    <a:pt x="187" y="117"/>
                    <a:pt x="187" y="117"/>
                    <a:pt x="187" y="117"/>
                  </a:cubicBezTo>
                  <a:cubicBezTo>
                    <a:pt x="187" y="117"/>
                    <a:pt x="191" y="115"/>
                    <a:pt x="199" y="119"/>
                  </a:cubicBezTo>
                  <a:cubicBezTo>
                    <a:pt x="206" y="121"/>
                    <a:pt x="202" y="107"/>
                    <a:pt x="202" y="104"/>
                  </a:cubicBez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72" name="Rectangle 71">
              <a:hlinkClick r:id="" action="ppaction://macro?name=Slide2.yunfu"/>
            </p:cNvPr>
            <p:cNvSpPr>
              <a:spLocks noChangeArrowheads="1"/>
            </p:cNvSpPr>
            <p:nvPr/>
          </p:nvSpPr>
          <p:spPr bwMode="auto">
            <a:xfrm>
              <a:off x="1238382" y="3961600"/>
              <a:ext cx="162089" cy="104830"/>
            </a:xfrm>
            <a:prstGeom prst="rect">
              <a:avLst/>
            </a:prstGeom>
            <a:noFill/>
            <a:ln w="9252" algn="ctr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buClrTx/>
                <a:buSzTx/>
                <a:buFontTx/>
                <a:buNone/>
              </a:pPr>
              <a:r>
                <a:rPr lang="zh-CN" altLang="en-US" sz="400" b="1">
                  <a:solidFill>
                    <a:schemeClr val="bg1">
                      <a:lumMod val="9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云浮</a:t>
              </a:r>
            </a:p>
          </p:txBody>
        </p:sp>
        <p:sp>
          <p:nvSpPr>
            <p:cNvPr id="173" name="Rectangle 73">
              <a:hlinkClick r:id="" action="ppaction://macro?name=Slide2.yangjiang"/>
            </p:cNvPr>
            <p:cNvSpPr>
              <a:spLocks noChangeArrowheads="1"/>
            </p:cNvSpPr>
            <p:nvPr/>
          </p:nvSpPr>
          <p:spPr bwMode="auto">
            <a:xfrm>
              <a:off x="1235207" y="4461666"/>
              <a:ext cx="162089" cy="104830"/>
            </a:xfrm>
            <a:prstGeom prst="rect">
              <a:avLst/>
            </a:prstGeom>
            <a:noFill/>
            <a:ln w="9252" algn="ctr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buClrTx/>
                <a:buSzTx/>
                <a:buFontTx/>
                <a:buNone/>
              </a:pPr>
              <a:r>
                <a:rPr lang="zh-CN" altLang="en-US" sz="400" b="1">
                  <a:solidFill>
                    <a:schemeClr val="bg1">
                      <a:lumMod val="9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阳江</a:t>
              </a:r>
            </a:p>
          </p:txBody>
        </p:sp>
        <p:sp>
          <p:nvSpPr>
            <p:cNvPr id="174" name="jiangmen">
              <a:hlinkClick r:id="" action="ppaction://macro?name=Slide2.jiangmen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1474788" y="4084632"/>
              <a:ext cx="679450" cy="666749"/>
            </a:xfrm>
            <a:custGeom>
              <a:avLst/>
              <a:gdLst>
                <a:gd name="T0" fmla="*/ 179 w 196"/>
                <a:gd name="T1" fmla="*/ 28 h 183"/>
                <a:gd name="T2" fmla="*/ 161 w 196"/>
                <a:gd name="T3" fmla="*/ 5 h 183"/>
                <a:gd name="T4" fmla="*/ 131 w 196"/>
                <a:gd name="T5" fmla="*/ 4 h 183"/>
                <a:gd name="T6" fmla="*/ 120 w 196"/>
                <a:gd name="T7" fmla="*/ 11 h 183"/>
                <a:gd name="T8" fmla="*/ 100 w 196"/>
                <a:gd name="T9" fmla="*/ 22 h 183"/>
                <a:gd name="T10" fmla="*/ 89 w 196"/>
                <a:gd name="T11" fmla="*/ 27 h 183"/>
                <a:gd name="T12" fmla="*/ 77 w 196"/>
                <a:gd name="T13" fmla="*/ 26 h 183"/>
                <a:gd name="T14" fmla="*/ 75 w 196"/>
                <a:gd name="T15" fmla="*/ 42 h 183"/>
                <a:gd name="T16" fmla="*/ 63 w 196"/>
                <a:gd name="T17" fmla="*/ 40 h 183"/>
                <a:gd name="T18" fmla="*/ 45 w 196"/>
                <a:gd name="T19" fmla="*/ 53 h 183"/>
                <a:gd name="T20" fmla="*/ 22 w 196"/>
                <a:gd name="T21" fmla="*/ 77 h 183"/>
                <a:gd name="T22" fmla="*/ 17 w 196"/>
                <a:gd name="T23" fmla="*/ 80 h 183"/>
                <a:gd name="T24" fmla="*/ 16 w 196"/>
                <a:gd name="T25" fmla="*/ 85 h 183"/>
                <a:gd name="T26" fmla="*/ 10 w 196"/>
                <a:gd name="T27" fmla="*/ 90 h 183"/>
                <a:gd name="T28" fmla="*/ 8 w 196"/>
                <a:gd name="T29" fmla="*/ 112 h 183"/>
                <a:gd name="T30" fmla="*/ 12 w 196"/>
                <a:gd name="T31" fmla="*/ 115 h 183"/>
                <a:gd name="T32" fmla="*/ 26 w 196"/>
                <a:gd name="T33" fmla="*/ 120 h 183"/>
                <a:gd name="T34" fmla="*/ 53 w 196"/>
                <a:gd name="T35" fmla="*/ 143 h 183"/>
                <a:gd name="T36" fmla="*/ 57 w 196"/>
                <a:gd name="T37" fmla="*/ 159 h 183"/>
                <a:gd name="T38" fmla="*/ 52 w 196"/>
                <a:gd name="T39" fmla="*/ 182 h 183"/>
                <a:gd name="T40" fmla="*/ 57 w 196"/>
                <a:gd name="T41" fmla="*/ 183 h 183"/>
                <a:gd name="T42" fmla="*/ 67 w 196"/>
                <a:gd name="T43" fmla="*/ 179 h 183"/>
                <a:gd name="T44" fmla="*/ 65 w 196"/>
                <a:gd name="T45" fmla="*/ 143 h 183"/>
                <a:gd name="T46" fmla="*/ 65 w 196"/>
                <a:gd name="T47" fmla="*/ 133 h 183"/>
                <a:gd name="T48" fmla="*/ 68 w 196"/>
                <a:gd name="T49" fmla="*/ 131 h 183"/>
                <a:gd name="T50" fmla="*/ 70 w 196"/>
                <a:gd name="T51" fmla="*/ 134 h 183"/>
                <a:gd name="T52" fmla="*/ 70 w 196"/>
                <a:gd name="T53" fmla="*/ 144 h 183"/>
                <a:gd name="T54" fmla="*/ 72 w 196"/>
                <a:gd name="T55" fmla="*/ 146 h 183"/>
                <a:gd name="T56" fmla="*/ 83 w 196"/>
                <a:gd name="T57" fmla="*/ 142 h 183"/>
                <a:gd name="T58" fmla="*/ 83 w 196"/>
                <a:gd name="T59" fmla="*/ 146 h 183"/>
                <a:gd name="T60" fmla="*/ 72 w 196"/>
                <a:gd name="T61" fmla="*/ 154 h 183"/>
                <a:gd name="T62" fmla="*/ 75 w 196"/>
                <a:gd name="T63" fmla="*/ 163 h 183"/>
                <a:gd name="T64" fmla="*/ 92 w 196"/>
                <a:gd name="T65" fmla="*/ 174 h 183"/>
                <a:gd name="T66" fmla="*/ 104 w 196"/>
                <a:gd name="T67" fmla="*/ 171 h 183"/>
                <a:gd name="T68" fmla="*/ 109 w 196"/>
                <a:gd name="T69" fmla="*/ 161 h 183"/>
                <a:gd name="T70" fmla="*/ 115 w 196"/>
                <a:gd name="T71" fmla="*/ 159 h 183"/>
                <a:gd name="T72" fmla="*/ 122 w 196"/>
                <a:gd name="T73" fmla="*/ 146 h 183"/>
                <a:gd name="T74" fmla="*/ 137 w 196"/>
                <a:gd name="T75" fmla="*/ 145 h 183"/>
                <a:gd name="T76" fmla="*/ 142 w 196"/>
                <a:gd name="T77" fmla="*/ 159 h 183"/>
                <a:gd name="T78" fmla="*/ 154 w 196"/>
                <a:gd name="T79" fmla="*/ 157 h 183"/>
                <a:gd name="T80" fmla="*/ 162 w 196"/>
                <a:gd name="T81" fmla="*/ 148 h 183"/>
                <a:gd name="T82" fmla="*/ 165 w 196"/>
                <a:gd name="T83" fmla="*/ 113 h 183"/>
                <a:gd name="T84" fmla="*/ 168 w 196"/>
                <a:gd name="T85" fmla="*/ 98 h 183"/>
                <a:gd name="T86" fmla="*/ 168 w 196"/>
                <a:gd name="T87" fmla="*/ 88 h 183"/>
                <a:gd name="T88" fmla="*/ 166 w 196"/>
                <a:gd name="T89" fmla="*/ 73 h 183"/>
                <a:gd name="T90" fmla="*/ 167 w 196"/>
                <a:gd name="T91" fmla="*/ 70 h 183"/>
                <a:gd name="T92" fmla="*/ 170 w 196"/>
                <a:gd name="T93" fmla="*/ 68 h 183"/>
                <a:gd name="T94" fmla="*/ 172 w 196"/>
                <a:gd name="T95" fmla="*/ 83 h 183"/>
                <a:gd name="T96" fmla="*/ 175 w 196"/>
                <a:gd name="T97" fmla="*/ 98 h 183"/>
                <a:gd name="T98" fmla="*/ 175 w 196"/>
                <a:gd name="T99" fmla="*/ 98 h 183"/>
                <a:gd name="T100" fmla="*/ 186 w 196"/>
                <a:gd name="T101" fmla="*/ 77 h 183"/>
                <a:gd name="T102" fmla="*/ 194 w 196"/>
                <a:gd name="T103" fmla="*/ 72 h 183"/>
                <a:gd name="T104" fmla="*/ 187 w 196"/>
                <a:gd name="T105" fmla="*/ 49 h 183"/>
                <a:gd name="T106" fmla="*/ 179 w 196"/>
                <a:gd name="T107" fmla="*/ 28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96" h="183">
                  <a:moveTo>
                    <a:pt x="179" y="28"/>
                  </a:moveTo>
                  <a:cubicBezTo>
                    <a:pt x="161" y="5"/>
                    <a:pt x="161" y="5"/>
                    <a:pt x="161" y="5"/>
                  </a:cubicBezTo>
                  <a:cubicBezTo>
                    <a:pt x="161" y="5"/>
                    <a:pt x="135" y="0"/>
                    <a:pt x="131" y="4"/>
                  </a:cubicBezTo>
                  <a:cubicBezTo>
                    <a:pt x="126" y="8"/>
                    <a:pt x="120" y="11"/>
                    <a:pt x="120" y="11"/>
                  </a:cubicBezTo>
                  <a:cubicBezTo>
                    <a:pt x="102" y="10"/>
                    <a:pt x="100" y="22"/>
                    <a:pt x="100" y="22"/>
                  </a:cubicBezTo>
                  <a:cubicBezTo>
                    <a:pt x="94" y="44"/>
                    <a:pt x="89" y="27"/>
                    <a:pt x="89" y="27"/>
                  </a:cubicBezTo>
                  <a:cubicBezTo>
                    <a:pt x="84" y="16"/>
                    <a:pt x="77" y="26"/>
                    <a:pt x="77" y="26"/>
                  </a:cubicBezTo>
                  <a:cubicBezTo>
                    <a:pt x="77" y="26"/>
                    <a:pt x="81" y="44"/>
                    <a:pt x="75" y="42"/>
                  </a:cubicBezTo>
                  <a:cubicBezTo>
                    <a:pt x="67" y="39"/>
                    <a:pt x="63" y="40"/>
                    <a:pt x="63" y="40"/>
                  </a:cubicBezTo>
                  <a:cubicBezTo>
                    <a:pt x="45" y="53"/>
                    <a:pt x="45" y="53"/>
                    <a:pt x="45" y="53"/>
                  </a:cubicBezTo>
                  <a:cubicBezTo>
                    <a:pt x="42" y="69"/>
                    <a:pt x="22" y="77"/>
                    <a:pt x="22" y="77"/>
                  </a:cubicBezTo>
                  <a:cubicBezTo>
                    <a:pt x="17" y="80"/>
                    <a:pt x="17" y="80"/>
                    <a:pt x="17" y="80"/>
                  </a:cubicBezTo>
                  <a:cubicBezTo>
                    <a:pt x="16" y="85"/>
                    <a:pt x="16" y="85"/>
                    <a:pt x="16" y="85"/>
                  </a:cubicBezTo>
                  <a:cubicBezTo>
                    <a:pt x="10" y="90"/>
                    <a:pt x="10" y="90"/>
                    <a:pt x="10" y="90"/>
                  </a:cubicBezTo>
                  <a:cubicBezTo>
                    <a:pt x="0" y="94"/>
                    <a:pt x="8" y="112"/>
                    <a:pt x="8" y="112"/>
                  </a:cubicBezTo>
                  <a:cubicBezTo>
                    <a:pt x="8" y="112"/>
                    <a:pt x="10" y="115"/>
                    <a:pt x="12" y="115"/>
                  </a:cubicBezTo>
                  <a:cubicBezTo>
                    <a:pt x="14" y="115"/>
                    <a:pt x="26" y="120"/>
                    <a:pt x="26" y="120"/>
                  </a:cubicBezTo>
                  <a:cubicBezTo>
                    <a:pt x="26" y="120"/>
                    <a:pt x="46" y="139"/>
                    <a:pt x="53" y="143"/>
                  </a:cubicBezTo>
                  <a:cubicBezTo>
                    <a:pt x="59" y="147"/>
                    <a:pt x="58" y="154"/>
                    <a:pt x="57" y="159"/>
                  </a:cubicBezTo>
                  <a:cubicBezTo>
                    <a:pt x="55" y="165"/>
                    <a:pt x="52" y="179"/>
                    <a:pt x="52" y="182"/>
                  </a:cubicBezTo>
                  <a:cubicBezTo>
                    <a:pt x="57" y="183"/>
                    <a:pt x="57" y="183"/>
                    <a:pt x="57" y="183"/>
                  </a:cubicBezTo>
                  <a:cubicBezTo>
                    <a:pt x="67" y="179"/>
                    <a:pt x="67" y="179"/>
                    <a:pt x="67" y="179"/>
                  </a:cubicBezTo>
                  <a:cubicBezTo>
                    <a:pt x="65" y="143"/>
                    <a:pt x="65" y="143"/>
                    <a:pt x="65" y="14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8" y="131"/>
                    <a:pt x="68" y="131"/>
                    <a:pt x="68" y="131"/>
                  </a:cubicBezTo>
                  <a:cubicBezTo>
                    <a:pt x="70" y="134"/>
                    <a:pt x="70" y="134"/>
                    <a:pt x="70" y="134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83" y="142"/>
                    <a:pt x="83" y="142"/>
                    <a:pt x="83" y="142"/>
                  </a:cubicBezTo>
                  <a:cubicBezTo>
                    <a:pt x="83" y="146"/>
                    <a:pt x="83" y="146"/>
                    <a:pt x="83" y="146"/>
                  </a:cubicBezTo>
                  <a:cubicBezTo>
                    <a:pt x="72" y="154"/>
                    <a:pt x="72" y="154"/>
                    <a:pt x="72" y="154"/>
                  </a:cubicBezTo>
                  <a:cubicBezTo>
                    <a:pt x="75" y="163"/>
                    <a:pt x="75" y="163"/>
                    <a:pt x="75" y="163"/>
                  </a:cubicBezTo>
                  <a:cubicBezTo>
                    <a:pt x="75" y="163"/>
                    <a:pt x="89" y="171"/>
                    <a:pt x="92" y="174"/>
                  </a:cubicBezTo>
                  <a:cubicBezTo>
                    <a:pt x="95" y="177"/>
                    <a:pt x="104" y="171"/>
                    <a:pt x="104" y="171"/>
                  </a:cubicBezTo>
                  <a:cubicBezTo>
                    <a:pt x="109" y="161"/>
                    <a:pt x="109" y="161"/>
                    <a:pt x="109" y="161"/>
                  </a:cubicBezTo>
                  <a:cubicBezTo>
                    <a:pt x="115" y="159"/>
                    <a:pt x="115" y="159"/>
                    <a:pt x="115" y="159"/>
                  </a:cubicBezTo>
                  <a:cubicBezTo>
                    <a:pt x="122" y="146"/>
                    <a:pt x="122" y="146"/>
                    <a:pt x="122" y="146"/>
                  </a:cubicBezTo>
                  <a:cubicBezTo>
                    <a:pt x="137" y="145"/>
                    <a:pt x="137" y="145"/>
                    <a:pt x="137" y="145"/>
                  </a:cubicBezTo>
                  <a:cubicBezTo>
                    <a:pt x="137" y="145"/>
                    <a:pt x="142" y="150"/>
                    <a:pt x="142" y="159"/>
                  </a:cubicBezTo>
                  <a:cubicBezTo>
                    <a:pt x="142" y="159"/>
                    <a:pt x="147" y="163"/>
                    <a:pt x="154" y="157"/>
                  </a:cubicBezTo>
                  <a:cubicBezTo>
                    <a:pt x="154" y="157"/>
                    <a:pt x="159" y="148"/>
                    <a:pt x="162" y="148"/>
                  </a:cubicBezTo>
                  <a:cubicBezTo>
                    <a:pt x="162" y="148"/>
                    <a:pt x="161" y="120"/>
                    <a:pt x="165" y="113"/>
                  </a:cubicBezTo>
                  <a:cubicBezTo>
                    <a:pt x="165" y="113"/>
                    <a:pt x="174" y="108"/>
                    <a:pt x="168" y="98"/>
                  </a:cubicBezTo>
                  <a:cubicBezTo>
                    <a:pt x="168" y="88"/>
                    <a:pt x="168" y="88"/>
                    <a:pt x="168" y="88"/>
                  </a:cubicBezTo>
                  <a:cubicBezTo>
                    <a:pt x="166" y="73"/>
                    <a:pt x="166" y="73"/>
                    <a:pt x="166" y="73"/>
                  </a:cubicBezTo>
                  <a:cubicBezTo>
                    <a:pt x="167" y="70"/>
                    <a:pt x="167" y="70"/>
                    <a:pt x="167" y="70"/>
                  </a:cubicBezTo>
                  <a:cubicBezTo>
                    <a:pt x="170" y="68"/>
                    <a:pt x="170" y="68"/>
                    <a:pt x="170" y="68"/>
                  </a:cubicBezTo>
                  <a:cubicBezTo>
                    <a:pt x="172" y="83"/>
                    <a:pt x="172" y="83"/>
                    <a:pt x="172" y="83"/>
                  </a:cubicBezTo>
                  <a:cubicBezTo>
                    <a:pt x="172" y="83"/>
                    <a:pt x="172" y="94"/>
                    <a:pt x="175" y="98"/>
                  </a:cubicBezTo>
                  <a:cubicBezTo>
                    <a:pt x="175" y="98"/>
                    <a:pt x="175" y="98"/>
                    <a:pt x="175" y="98"/>
                  </a:cubicBezTo>
                  <a:cubicBezTo>
                    <a:pt x="183" y="93"/>
                    <a:pt x="184" y="80"/>
                    <a:pt x="186" y="77"/>
                  </a:cubicBezTo>
                  <a:cubicBezTo>
                    <a:pt x="187" y="75"/>
                    <a:pt x="194" y="72"/>
                    <a:pt x="194" y="72"/>
                  </a:cubicBezTo>
                  <a:cubicBezTo>
                    <a:pt x="196" y="64"/>
                    <a:pt x="187" y="49"/>
                    <a:pt x="187" y="49"/>
                  </a:cubicBezTo>
                  <a:lnTo>
                    <a:pt x="179" y="28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75" name="Rectangle 76">
              <a:hlinkClick r:id="" action="ppaction://macro?name=Slide2.jiangmen"/>
            </p:cNvPr>
            <p:cNvSpPr>
              <a:spLocks noChangeArrowheads="1"/>
            </p:cNvSpPr>
            <p:nvPr/>
          </p:nvSpPr>
          <p:spPr bwMode="auto">
            <a:xfrm>
              <a:off x="1665421" y="4333077"/>
              <a:ext cx="162089" cy="104830"/>
            </a:xfrm>
            <a:prstGeom prst="rect">
              <a:avLst/>
            </a:prstGeom>
            <a:noFill/>
            <a:ln w="9252" algn="ctr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buClrTx/>
                <a:buSzTx/>
                <a:buFontTx/>
                <a:buNone/>
              </a:pPr>
              <a:r>
                <a:rPr lang="zh-CN" altLang="en-US" sz="400" b="1">
                  <a:solidFill>
                    <a:schemeClr val="bg1">
                      <a:lumMod val="9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江门</a:t>
              </a:r>
            </a:p>
          </p:txBody>
        </p:sp>
        <p:sp>
          <p:nvSpPr>
            <p:cNvPr id="176" name="huizhou">
              <a:hlinkClick r:id="" action="ppaction://macro?name=Slide2.huizhou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2417762" y="3448046"/>
              <a:ext cx="846137" cy="811212"/>
            </a:xfrm>
            <a:custGeom>
              <a:avLst/>
              <a:gdLst>
                <a:gd name="T0" fmla="*/ 243 w 243"/>
                <a:gd name="T1" fmla="*/ 100 h 224"/>
                <a:gd name="T2" fmla="*/ 226 w 243"/>
                <a:gd name="T3" fmla="*/ 91 h 224"/>
                <a:gd name="T4" fmla="*/ 222 w 243"/>
                <a:gd name="T5" fmla="*/ 85 h 224"/>
                <a:gd name="T6" fmla="*/ 219 w 243"/>
                <a:gd name="T7" fmla="*/ 85 h 224"/>
                <a:gd name="T8" fmla="*/ 215 w 243"/>
                <a:gd name="T9" fmla="*/ 86 h 224"/>
                <a:gd name="T10" fmla="*/ 209 w 243"/>
                <a:gd name="T11" fmla="*/ 87 h 224"/>
                <a:gd name="T12" fmla="*/ 187 w 243"/>
                <a:gd name="T13" fmla="*/ 90 h 224"/>
                <a:gd name="T14" fmla="*/ 168 w 243"/>
                <a:gd name="T15" fmla="*/ 92 h 224"/>
                <a:gd name="T16" fmla="*/ 168 w 243"/>
                <a:gd name="T17" fmla="*/ 101 h 224"/>
                <a:gd name="T18" fmla="*/ 165 w 243"/>
                <a:gd name="T19" fmla="*/ 105 h 224"/>
                <a:gd name="T20" fmla="*/ 162 w 243"/>
                <a:gd name="T21" fmla="*/ 110 h 224"/>
                <a:gd name="T22" fmla="*/ 152 w 243"/>
                <a:gd name="T23" fmla="*/ 113 h 224"/>
                <a:gd name="T24" fmla="*/ 148 w 243"/>
                <a:gd name="T25" fmla="*/ 101 h 224"/>
                <a:gd name="T26" fmla="*/ 133 w 243"/>
                <a:gd name="T27" fmla="*/ 83 h 224"/>
                <a:gd name="T28" fmla="*/ 129 w 243"/>
                <a:gd name="T29" fmla="*/ 75 h 224"/>
                <a:gd name="T30" fmla="*/ 121 w 243"/>
                <a:gd name="T31" fmla="*/ 58 h 224"/>
                <a:gd name="T32" fmla="*/ 117 w 243"/>
                <a:gd name="T33" fmla="*/ 54 h 224"/>
                <a:gd name="T34" fmla="*/ 100 w 243"/>
                <a:gd name="T35" fmla="*/ 39 h 224"/>
                <a:gd name="T36" fmla="*/ 84 w 243"/>
                <a:gd name="T37" fmla="*/ 10 h 224"/>
                <a:gd name="T38" fmla="*/ 84 w 243"/>
                <a:gd name="T39" fmla="*/ 10 h 224"/>
                <a:gd name="T40" fmla="*/ 69 w 243"/>
                <a:gd name="T41" fmla="*/ 2 h 224"/>
                <a:gd name="T42" fmla="*/ 40 w 243"/>
                <a:gd name="T43" fmla="*/ 0 h 224"/>
                <a:gd name="T44" fmla="*/ 39 w 243"/>
                <a:gd name="T45" fmla="*/ 20 h 224"/>
                <a:gd name="T46" fmla="*/ 16 w 243"/>
                <a:gd name="T47" fmla="*/ 37 h 224"/>
                <a:gd name="T48" fmla="*/ 29 w 243"/>
                <a:gd name="T49" fmla="*/ 73 h 224"/>
                <a:gd name="T50" fmla="*/ 16 w 243"/>
                <a:gd name="T51" fmla="*/ 97 h 224"/>
                <a:gd name="T52" fmla="*/ 15 w 243"/>
                <a:gd name="T53" fmla="*/ 123 h 224"/>
                <a:gd name="T54" fmla="*/ 12 w 243"/>
                <a:gd name="T55" fmla="*/ 131 h 224"/>
                <a:gd name="T56" fmla="*/ 31 w 243"/>
                <a:gd name="T57" fmla="*/ 132 h 224"/>
                <a:gd name="T58" fmla="*/ 49 w 243"/>
                <a:gd name="T59" fmla="*/ 149 h 224"/>
                <a:gd name="T60" fmla="*/ 52 w 243"/>
                <a:gd name="T61" fmla="*/ 150 h 224"/>
                <a:gd name="T62" fmla="*/ 62 w 243"/>
                <a:gd name="T63" fmla="*/ 149 h 224"/>
                <a:gd name="T64" fmla="*/ 66 w 243"/>
                <a:gd name="T65" fmla="*/ 160 h 224"/>
                <a:gd name="T66" fmla="*/ 66 w 243"/>
                <a:gd name="T67" fmla="*/ 179 h 224"/>
                <a:gd name="T68" fmla="*/ 66 w 243"/>
                <a:gd name="T69" fmla="*/ 179 h 224"/>
                <a:gd name="T70" fmla="*/ 77 w 243"/>
                <a:gd name="T71" fmla="*/ 178 h 224"/>
                <a:gd name="T72" fmla="*/ 99 w 243"/>
                <a:gd name="T73" fmla="*/ 193 h 224"/>
                <a:gd name="T74" fmla="*/ 116 w 243"/>
                <a:gd name="T75" fmla="*/ 196 h 224"/>
                <a:gd name="T76" fmla="*/ 117 w 243"/>
                <a:gd name="T77" fmla="*/ 197 h 224"/>
                <a:gd name="T78" fmla="*/ 131 w 243"/>
                <a:gd name="T79" fmla="*/ 191 h 224"/>
                <a:gd name="T80" fmla="*/ 142 w 243"/>
                <a:gd name="T81" fmla="*/ 189 h 224"/>
                <a:gd name="T82" fmla="*/ 147 w 243"/>
                <a:gd name="T83" fmla="*/ 183 h 224"/>
                <a:gd name="T84" fmla="*/ 149 w 243"/>
                <a:gd name="T85" fmla="*/ 191 h 224"/>
                <a:gd name="T86" fmla="*/ 146 w 243"/>
                <a:gd name="T87" fmla="*/ 218 h 224"/>
                <a:gd name="T88" fmla="*/ 162 w 243"/>
                <a:gd name="T89" fmla="*/ 217 h 224"/>
                <a:gd name="T90" fmla="*/ 168 w 243"/>
                <a:gd name="T91" fmla="*/ 224 h 224"/>
                <a:gd name="T92" fmla="*/ 171 w 243"/>
                <a:gd name="T93" fmla="*/ 221 h 224"/>
                <a:gd name="T94" fmla="*/ 171 w 243"/>
                <a:gd name="T95" fmla="*/ 214 h 224"/>
                <a:gd name="T96" fmla="*/ 174 w 243"/>
                <a:gd name="T97" fmla="*/ 208 h 224"/>
                <a:gd name="T98" fmla="*/ 168 w 243"/>
                <a:gd name="T99" fmla="*/ 198 h 224"/>
                <a:gd name="T100" fmla="*/ 174 w 243"/>
                <a:gd name="T101" fmla="*/ 190 h 224"/>
                <a:gd name="T102" fmla="*/ 179 w 243"/>
                <a:gd name="T103" fmla="*/ 199 h 224"/>
                <a:gd name="T104" fmla="*/ 187 w 243"/>
                <a:gd name="T105" fmla="*/ 192 h 224"/>
                <a:gd name="T106" fmla="*/ 186 w 243"/>
                <a:gd name="T107" fmla="*/ 191 h 224"/>
                <a:gd name="T108" fmla="*/ 176 w 243"/>
                <a:gd name="T109" fmla="*/ 178 h 224"/>
                <a:gd name="T110" fmla="*/ 179 w 243"/>
                <a:gd name="T111" fmla="*/ 153 h 224"/>
                <a:gd name="T112" fmla="*/ 216 w 243"/>
                <a:gd name="T113" fmla="*/ 134 h 224"/>
                <a:gd name="T114" fmla="*/ 243 w 243"/>
                <a:gd name="T115" fmla="*/ 101 h 224"/>
                <a:gd name="T116" fmla="*/ 243 w 243"/>
                <a:gd name="T117" fmla="*/ 10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43" h="224">
                  <a:moveTo>
                    <a:pt x="243" y="100"/>
                  </a:moveTo>
                  <a:cubicBezTo>
                    <a:pt x="226" y="91"/>
                    <a:pt x="226" y="91"/>
                    <a:pt x="226" y="91"/>
                  </a:cubicBezTo>
                  <a:cubicBezTo>
                    <a:pt x="222" y="85"/>
                    <a:pt x="222" y="85"/>
                    <a:pt x="222" y="85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5" y="86"/>
                    <a:pt x="215" y="86"/>
                    <a:pt x="215" y="86"/>
                  </a:cubicBezTo>
                  <a:cubicBezTo>
                    <a:pt x="209" y="87"/>
                    <a:pt x="209" y="87"/>
                    <a:pt x="209" y="87"/>
                  </a:cubicBezTo>
                  <a:cubicBezTo>
                    <a:pt x="195" y="81"/>
                    <a:pt x="187" y="90"/>
                    <a:pt x="187" y="90"/>
                  </a:cubicBezTo>
                  <a:cubicBezTo>
                    <a:pt x="168" y="92"/>
                    <a:pt x="168" y="92"/>
                    <a:pt x="168" y="92"/>
                  </a:cubicBezTo>
                  <a:cubicBezTo>
                    <a:pt x="168" y="101"/>
                    <a:pt x="168" y="101"/>
                    <a:pt x="168" y="101"/>
                  </a:cubicBezTo>
                  <a:cubicBezTo>
                    <a:pt x="165" y="105"/>
                    <a:pt x="165" y="105"/>
                    <a:pt x="165" y="105"/>
                  </a:cubicBezTo>
                  <a:cubicBezTo>
                    <a:pt x="162" y="110"/>
                    <a:pt x="162" y="110"/>
                    <a:pt x="162" y="110"/>
                  </a:cubicBezTo>
                  <a:cubicBezTo>
                    <a:pt x="161" y="127"/>
                    <a:pt x="152" y="113"/>
                    <a:pt x="152" y="113"/>
                  </a:cubicBezTo>
                  <a:cubicBezTo>
                    <a:pt x="152" y="113"/>
                    <a:pt x="152" y="111"/>
                    <a:pt x="148" y="101"/>
                  </a:cubicBezTo>
                  <a:cubicBezTo>
                    <a:pt x="144" y="91"/>
                    <a:pt x="133" y="83"/>
                    <a:pt x="133" y="83"/>
                  </a:cubicBezTo>
                  <a:cubicBezTo>
                    <a:pt x="116" y="83"/>
                    <a:pt x="129" y="75"/>
                    <a:pt x="129" y="75"/>
                  </a:cubicBezTo>
                  <a:cubicBezTo>
                    <a:pt x="141" y="54"/>
                    <a:pt x="121" y="58"/>
                    <a:pt x="121" y="58"/>
                  </a:cubicBezTo>
                  <a:cubicBezTo>
                    <a:pt x="117" y="54"/>
                    <a:pt x="117" y="54"/>
                    <a:pt x="117" y="54"/>
                  </a:cubicBezTo>
                  <a:cubicBezTo>
                    <a:pt x="112" y="44"/>
                    <a:pt x="118" y="45"/>
                    <a:pt x="100" y="39"/>
                  </a:cubicBezTo>
                  <a:cubicBezTo>
                    <a:pt x="88" y="35"/>
                    <a:pt x="85" y="23"/>
                    <a:pt x="84" y="10"/>
                  </a:cubicBezTo>
                  <a:cubicBezTo>
                    <a:pt x="84" y="10"/>
                    <a:pt x="84" y="10"/>
                    <a:pt x="84" y="10"/>
                  </a:cubicBezTo>
                  <a:cubicBezTo>
                    <a:pt x="84" y="10"/>
                    <a:pt x="76" y="0"/>
                    <a:pt x="69" y="2"/>
                  </a:cubicBezTo>
                  <a:cubicBezTo>
                    <a:pt x="61" y="4"/>
                    <a:pt x="40" y="0"/>
                    <a:pt x="40" y="0"/>
                  </a:cubicBezTo>
                  <a:cubicBezTo>
                    <a:pt x="42" y="5"/>
                    <a:pt x="39" y="20"/>
                    <a:pt x="39" y="20"/>
                  </a:cubicBezTo>
                  <a:cubicBezTo>
                    <a:pt x="39" y="20"/>
                    <a:pt x="33" y="25"/>
                    <a:pt x="16" y="37"/>
                  </a:cubicBezTo>
                  <a:cubicBezTo>
                    <a:pt x="0" y="49"/>
                    <a:pt x="13" y="57"/>
                    <a:pt x="29" y="73"/>
                  </a:cubicBezTo>
                  <a:cubicBezTo>
                    <a:pt x="45" y="88"/>
                    <a:pt x="16" y="97"/>
                    <a:pt x="16" y="97"/>
                  </a:cubicBezTo>
                  <a:cubicBezTo>
                    <a:pt x="16" y="97"/>
                    <a:pt x="17" y="121"/>
                    <a:pt x="15" y="123"/>
                  </a:cubicBezTo>
                  <a:cubicBezTo>
                    <a:pt x="14" y="125"/>
                    <a:pt x="12" y="131"/>
                    <a:pt x="12" y="131"/>
                  </a:cubicBezTo>
                  <a:cubicBezTo>
                    <a:pt x="12" y="131"/>
                    <a:pt x="24" y="133"/>
                    <a:pt x="31" y="132"/>
                  </a:cubicBezTo>
                  <a:cubicBezTo>
                    <a:pt x="43" y="131"/>
                    <a:pt x="49" y="140"/>
                    <a:pt x="49" y="149"/>
                  </a:cubicBezTo>
                  <a:cubicBezTo>
                    <a:pt x="52" y="150"/>
                    <a:pt x="52" y="150"/>
                    <a:pt x="52" y="150"/>
                  </a:cubicBezTo>
                  <a:cubicBezTo>
                    <a:pt x="62" y="149"/>
                    <a:pt x="62" y="149"/>
                    <a:pt x="62" y="149"/>
                  </a:cubicBezTo>
                  <a:cubicBezTo>
                    <a:pt x="62" y="149"/>
                    <a:pt x="64" y="151"/>
                    <a:pt x="66" y="160"/>
                  </a:cubicBezTo>
                  <a:cubicBezTo>
                    <a:pt x="66" y="166"/>
                    <a:pt x="66" y="174"/>
                    <a:pt x="66" y="179"/>
                  </a:cubicBezTo>
                  <a:cubicBezTo>
                    <a:pt x="66" y="179"/>
                    <a:pt x="66" y="179"/>
                    <a:pt x="66" y="179"/>
                  </a:cubicBezTo>
                  <a:cubicBezTo>
                    <a:pt x="66" y="179"/>
                    <a:pt x="69" y="180"/>
                    <a:pt x="77" y="178"/>
                  </a:cubicBezTo>
                  <a:cubicBezTo>
                    <a:pt x="84" y="175"/>
                    <a:pt x="95" y="180"/>
                    <a:pt x="99" y="193"/>
                  </a:cubicBezTo>
                  <a:cubicBezTo>
                    <a:pt x="99" y="193"/>
                    <a:pt x="103" y="198"/>
                    <a:pt x="116" y="196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31" y="191"/>
                    <a:pt x="131" y="191"/>
                    <a:pt x="131" y="191"/>
                  </a:cubicBezTo>
                  <a:cubicBezTo>
                    <a:pt x="142" y="189"/>
                    <a:pt x="142" y="189"/>
                    <a:pt x="142" y="189"/>
                  </a:cubicBezTo>
                  <a:cubicBezTo>
                    <a:pt x="147" y="183"/>
                    <a:pt x="147" y="183"/>
                    <a:pt x="147" y="183"/>
                  </a:cubicBezTo>
                  <a:cubicBezTo>
                    <a:pt x="147" y="183"/>
                    <a:pt x="160" y="185"/>
                    <a:pt x="149" y="191"/>
                  </a:cubicBezTo>
                  <a:cubicBezTo>
                    <a:pt x="149" y="191"/>
                    <a:pt x="139" y="204"/>
                    <a:pt x="146" y="218"/>
                  </a:cubicBezTo>
                  <a:cubicBezTo>
                    <a:pt x="146" y="218"/>
                    <a:pt x="154" y="221"/>
                    <a:pt x="162" y="217"/>
                  </a:cubicBezTo>
                  <a:cubicBezTo>
                    <a:pt x="162" y="217"/>
                    <a:pt x="165" y="223"/>
                    <a:pt x="168" y="224"/>
                  </a:cubicBezTo>
                  <a:cubicBezTo>
                    <a:pt x="169" y="223"/>
                    <a:pt x="170" y="222"/>
                    <a:pt x="171" y="221"/>
                  </a:cubicBezTo>
                  <a:cubicBezTo>
                    <a:pt x="171" y="219"/>
                    <a:pt x="171" y="217"/>
                    <a:pt x="171" y="214"/>
                  </a:cubicBezTo>
                  <a:cubicBezTo>
                    <a:pt x="174" y="208"/>
                    <a:pt x="174" y="208"/>
                    <a:pt x="174" y="208"/>
                  </a:cubicBezTo>
                  <a:cubicBezTo>
                    <a:pt x="174" y="208"/>
                    <a:pt x="187" y="204"/>
                    <a:pt x="168" y="198"/>
                  </a:cubicBezTo>
                  <a:cubicBezTo>
                    <a:pt x="168" y="198"/>
                    <a:pt x="159" y="190"/>
                    <a:pt x="174" y="190"/>
                  </a:cubicBezTo>
                  <a:cubicBezTo>
                    <a:pt x="179" y="199"/>
                    <a:pt x="179" y="199"/>
                    <a:pt x="179" y="199"/>
                  </a:cubicBezTo>
                  <a:cubicBezTo>
                    <a:pt x="179" y="199"/>
                    <a:pt x="184" y="204"/>
                    <a:pt x="187" y="192"/>
                  </a:cubicBezTo>
                  <a:cubicBezTo>
                    <a:pt x="186" y="191"/>
                    <a:pt x="186" y="191"/>
                    <a:pt x="186" y="191"/>
                  </a:cubicBezTo>
                  <a:cubicBezTo>
                    <a:pt x="176" y="178"/>
                    <a:pt x="176" y="178"/>
                    <a:pt x="176" y="178"/>
                  </a:cubicBezTo>
                  <a:cubicBezTo>
                    <a:pt x="160" y="156"/>
                    <a:pt x="179" y="153"/>
                    <a:pt x="179" y="153"/>
                  </a:cubicBezTo>
                  <a:cubicBezTo>
                    <a:pt x="201" y="146"/>
                    <a:pt x="216" y="134"/>
                    <a:pt x="216" y="134"/>
                  </a:cubicBezTo>
                  <a:cubicBezTo>
                    <a:pt x="216" y="134"/>
                    <a:pt x="231" y="117"/>
                    <a:pt x="243" y="101"/>
                  </a:cubicBezTo>
                  <a:lnTo>
                    <a:pt x="243" y="10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77" name="Rectangle 79">
              <a:hlinkClick r:id="" action="ppaction://macro?name=Slide2.huizhou"/>
            </p:cNvPr>
            <p:cNvSpPr>
              <a:spLocks noChangeArrowheads="1"/>
            </p:cNvSpPr>
            <p:nvPr/>
          </p:nvSpPr>
          <p:spPr bwMode="auto">
            <a:xfrm>
              <a:off x="2629033" y="3766341"/>
              <a:ext cx="162089" cy="104830"/>
            </a:xfrm>
            <a:prstGeom prst="rect">
              <a:avLst/>
            </a:prstGeom>
            <a:noFill/>
            <a:ln w="9252" algn="ctr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buClrTx/>
                <a:buSzTx/>
                <a:buFontTx/>
                <a:buNone/>
              </a:pPr>
              <a:r>
                <a:rPr lang="zh-CN" altLang="en-US" sz="400" b="1">
                  <a:solidFill>
                    <a:schemeClr val="bg1">
                      <a:lumMod val="9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惠州</a:t>
              </a:r>
            </a:p>
          </p:txBody>
        </p:sp>
        <p:sp>
          <p:nvSpPr>
            <p:cNvPr id="178" name="shantou">
              <a:hlinkClick r:id="" action="ppaction://macro?name=Slide2.shantou" highlightClick="1"/>
              <a:hlinkHover r:id="" action="ppaction://noaction" highlightClick="1"/>
            </p:cNvPr>
            <p:cNvSpPr>
              <a:spLocks noEditPoints="1"/>
            </p:cNvSpPr>
            <p:nvPr/>
          </p:nvSpPr>
          <p:spPr bwMode="auto">
            <a:xfrm>
              <a:off x="3713162" y="3581395"/>
              <a:ext cx="317500" cy="325437"/>
            </a:xfrm>
            <a:custGeom>
              <a:avLst/>
              <a:gdLst>
                <a:gd name="T0" fmla="*/ 89 w 92"/>
                <a:gd name="T1" fmla="*/ 31 h 89"/>
                <a:gd name="T2" fmla="*/ 90 w 92"/>
                <a:gd name="T3" fmla="*/ 27 h 89"/>
                <a:gd name="T4" fmla="*/ 91 w 92"/>
                <a:gd name="T5" fmla="*/ 26 h 89"/>
                <a:gd name="T6" fmla="*/ 92 w 92"/>
                <a:gd name="T7" fmla="*/ 7 h 89"/>
                <a:gd name="T8" fmla="*/ 82 w 92"/>
                <a:gd name="T9" fmla="*/ 0 h 89"/>
                <a:gd name="T10" fmla="*/ 61 w 92"/>
                <a:gd name="T11" fmla="*/ 15 h 89"/>
                <a:gd name="T12" fmla="*/ 59 w 92"/>
                <a:gd name="T13" fmla="*/ 20 h 89"/>
                <a:gd name="T14" fmla="*/ 41 w 92"/>
                <a:gd name="T15" fmla="*/ 38 h 89"/>
                <a:gd name="T16" fmla="*/ 28 w 92"/>
                <a:gd name="T17" fmla="*/ 27 h 89"/>
                <a:gd name="T18" fmla="*/ 1 w 92"/>
                <a:gd name="T19" fmla="*/ 34 h 89"/>
                <a:gd name="T20" fmla="*/ 1 w 92"/>
                <a:gd name="T21" fmla="*/ 43 h 89"/>
                <a:gd name="T22" fmla="*/ 0 w 92"/>
                <a:gd name="T23" fmla="*/ 59 h 89"/>
                <a:gd name="T24" fmla="*/ 0 w 92"/>
                <a:gd name="T25" fmla="*/ 74 h 89"/>
                <a:gd name="T26" fmla="*/ 19 w 92"/>
                <a:gd name="T27" fmla="*/ 85 h 89"/>
                <a:gd name="T28" fmla="*/ 41 w 92"/>
                <a:gd name="T29" fmla="*/ 76 h 89"/>
                <a:gd name="T30" fmla="*/ 40 w 92"/>
                <a:gd name="T31" fmla="*/ 73 h 89"/>
                <a:gd name="T32" fmla="*/ 48 w 92"/>
                <a:gd name="T33" fmla="*/ 68 h 89"/>
                <a:gd name="T34" fmla="*/ 50 w 92"/>
                <a:gd name="T35" fmla="*/ 77 h 89"/>
                <a:gd name="T36" fmla="*/ 57 w 92"/>
                <a:gd name="T37" fmla="*/ 75 h 89"/>
                <a:gd name="T38" fmla="*/ 67 w 92"/>
                <a:gd name="T39" fmla="*/ 63 h 89"/>
                <a:gd name="T40" fmla="*/ 67 w 92"/>
                <a:gd name="T41" fmla="*/ 59 h 89"/>
                <a:gd name="T42" fmla="*/ 64 w 92"/>
                <a:gd name="T43" fmla="*/ 56 h 89"/>
                <a:gd name="T44" fmla="*/ 61 w 92"/>
                <a:gd name="T45" fmla="*/ 52 h 89"/>
                <a:gd name="T46" fmla="*/ 58 w 92"/>
                <a:gd name="T47" fmla="*/ 50 h 89"/>
                <a:gd name="T48" fmla="*/ 73 w 92"/>
                <a:gd name="T49" fmla="*/ 50 h 89"/>
                <a:gd name="T50" fmla="*/ 76 w 92"/>
                <a:gd name="T51" fmla="*/ 45 h 89"/>
                <a:gd name="T52" fmla="*/ 85 w 92"/>
                <a:gd name="T53" fmla="*/ 34 h 89"/>
                <a:gd name="T54" fmla="*/ 89 w 92"/>
                <a:gd name="T55" fmla="*/ 31 h 89"/>
                <a:gd name="T56" fmla="*/ 55 w 92"/>
                <a:gd name="T57" fmla="*/ 48 h 89"/>
                <a:gd name="T58" fmla="*/ 44 w 92"/>
                <a:gd name="T59" fmla="*/ 46 h 89"/>
                <a:gd name="T60" fmla="*/ 42 w 92"/>
                <a:gd name="T61" fmla="*/ 44 h 89"/>
                <a:gd name="T62" fmla="*/ 52 w 92"/>
                <a:gd name="T63" fmla="*/ 44 h 89"/>
                <a:gd name="T64" fmla="*/ 55 w 92"/>
                <a:gd name="T65" fmla="*/ 48 h 89"/>
                <a:gd name="T66" fmla="*/ 55 w 92"/>
                <a:gd name="T67" fmla="*/ 48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2" h="89">
                  <a:moveTo>
                    <a:pt x="89" y="31"/>
                  </a:moveTo>
                  <a:cubicBezTo>
                    <a:pt x="90" y="27"/>
                    <a:pt x="90" y="27"/>
                    <a:pt x="90" y="27"/>
                  </a:cubicBezTo>
                  <a:cubicBezTo>
                    <a:pt x="90" y="27"/>
                    <a:pt x="90" y="27"/>
                    <a:pt x="91" y="26"/>
                  </a:cubicBezTo>
                  <a:cubicBezTo>
                    <a:pt x="92" y="7"/>
                    <a:pt x="92" y="7"/>
                    <a:pt x="92" y="7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61" y="15"/>
                    <a:pt x="61" y="15"/>
                    <a:pt x="61" y="15"/>
                  </a:cubicBezTo>
                  <a:cubicBezTo>
                    <a:pt x="59" y="20"/>
                    <a:pt x="59" y="20"/>
                    <a:pt x="59" y="20"/>
                  </a:cubicBezTo>
                  <a:cubicBezTo>
                    <a:pt x="61" y="44"/>
                    <a:pt x="41" y="38"/>
                    <a:pt x="41" y="38"/>
                  </a:cubicBezTo>
                  <a:cubicBezTo>
                    <a:pt x="28" y="27"/>
                    <a:pt x="28" y="27"/>
                    <a:pt x="28" y="27"/>
                  </a:cubicBezTo>
                  <a:cubicBezTo>
                    <a:pt x="14" y="22"/>
                    <a:pt x="1" y="34"/>
                    <a:pt x="1" y="34"/>
                  </a:cubicBezTo>
                  <a:cubicBezTo>
                    <a:pt x="1" y="34"/>
                    <a:pt x="1" y="39"/>
                    <a:pt x="1" y="43"/>
                  </a:cubicBezTo>
                  <a:cubicBezTo>
                    <a:pt x="0" y="47"/>
                    <a:pt x="0" y="59"/>
                    <a:pt x="0" y="59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74"/>
                    <a:pt x="4" y="80"/>
                    <a:pt x="19" y="85"/>
                  </a:cubicBezTo>
                  <a:cubicBezTo>
                    <a:pt x="33" y="89"/>
                    <a:pt x="40" y="78"/>
                    <a:pt x="41" y="76"/>
                  </a:cubicBezTo>
                  <a:cubicBezTo>
                    <a:pt x="40" y="73"/>
                    <a:pt x="40" y="73"/>
                    <a:pt x="40" y="73"/>
                  </a:cubicBezTo>
                  <a:cubicBezTo>
                    <a:pt x="48" y="68"/>
                    <a:pt x="48" y="68"/>
                    <a:pt x="48" y="68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57" y="75"/>
                    <a:pt x="57" y="75"/>
                    <a:pt x="57" y="75"/>
                  </a:cubicBezTo>
                  <a:cubicBezTo>
                    <a:pt x="67" y="63"/>
                    <a:pt x="67" y="63"/>
                    <a:pt x="67" y="63"/>
                  </a:cubicBezTo>
                  <a:cubicBezTo>
                    <a:pt x="67" y="59"/>
                    <a:pt x="67" y="59"/>
                    <a:pt x="67" y="59"/>
                  </a:cubicBezTo>
                  <a:cubicBezTo>
                    <a:pt x="64" y="56"/>
                    <a:pt x="64" y="56"/>
                    <a:pt x="64" y="56"/>
                  </a:cubicBezTo>
                  <a:cubicBezTo>
                    <a:pt x="61" y="52"/>
                    <a:pt x="61" y="52"/>
                    <a:pt x="61" y="52"/>
                  </a:cubicBezTo>
                  <a:cubicBezTo>
                    <a:pt x="61" y="52"/>
                    <a:pt x="59" y="51"/>
                    <a:pt x="58" y="50"/>
                  </a:cubicBezTo>
                  <a:cubicBezTo>
                    <a:pt x="61" y="52"/>
                    <a:pt x="66" y="52"/>
                    <a:pt x="73" y="50"/>
                  </a:cubicBezTo>
                  <a:cubicBezTo>
                    <a:pt x="76" y="45"/>
                    <a:pt x="76" y="45"/>
                    <a:pt x="76" y="45"/>
                  </a:cubicBezTo>
                  <a:cubicBezTo>
                    <a:pt x="85" y="34"/>
                    <a:pt x="85" y="34"/>
                    <a:pt x="85" y="34"/>
                  </a:cubicBezTo>
                  <a:lnTo>
                    <a:pt x="89" y="31"/>
                  </a:lnTo>
                  <a:close/>
                  <a:moveTo>
                    <a:pt x="55" y="48"/>
                  </a:moveTo>
                  <a:cubicBezTo>
                    <a:pt x="53" y="48"/>
                    <a:pt x="44" y="46"/>
                    <a:pt x="44" y="46"/>
                  </a:cubicBezTo>
                  <a:cubicBezTo>
                    <a:pt x="42" y="44"/>
                    <a:pt x="42" y="44"/>
                    <a:pt x="42" y="44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52" y="44"/>
                    <a:pt x="53" y="46"/>
                    <a:pt x="55" y="48"/>
                  </a:cubicBezTo>
                  <a:cubicBezTo>
                    <a:pt x="55" y="48"/>
                    <a:pt x="55" y="48"/>
                    <a:pt x="55" y="48"/>
                  </a:cubicBez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79" name="Rectangle 81">
              <a:hlinkClick r:id="" action="ppaction://macro?name=Slide2.jieyang"/>
            </p:cNvPr>
            <p:cNvSpPr>
              <a:spLocks noChangeArrowheads="1"/>
            </p:cNvSpPr>
            <p:nvPr/>
          </p:nvSpPr>
          <p:spPr bwMode="auto">
            <a:xfrm>
              <a:off x="3478345" y="3635768"/>
              <a:ext cx="162089" cy="104830"/>
            </a:xfrm>
            <a:prstGeom prst="rect">
              <a:avLst/>
            </a:prstGeom>
            <a:noFill/>
            <a:ln w="9252" algn="ctr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buClrTx/>
                <a:buSzTx/>
                <a:buFontTx/>
                <a:buNone/>
              </a:pPr>
              <a:r>
                <a:rPr lang="zh-CN" altLang="en-US" sz="400" b="1" dirty="0">
                  <a:solidFill>
                    <a:schemeClr val="bg1">
                      <a:lumMod val="9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揭阳</a:t>
              </a:r>
            </a:p>
          </p:txBody>
        </p:sp>
        <p:sp>
          <p:nvSpPr>
            <p:cNvPr id="180" name="Rectangle 82">
              <a:hlinkClick r:id="" action="ppaction://macro?name=Slide2.shantou"/>
            </p:cNvPr>
            <p:cNvSpPr>
              <a:spLocks noChangeArrowheads="1"/>
            </p:cNvSpPr>
            <p:nvPr/>
          </p:nvSpPr>
          <p:spPr bwMode="auto">
            <a:xfrm>
              <a:off x="3852995" y="3722684"/>
              <a:ext cx="162089" cy="104830"/>
            </a:xfrm>
            <a:prstGeom prst="rect">
              <a:avLst/>
            </a:prstGeom>
            <a:noFill/>
            <a:ln w="9252" algn="ctr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buClrTx/>
                <a:buSzTx/>
                <a:buFontTx/>
                <a:buNone/>
              </a:pPr>
              <a:r>
                <a:rPr lang="zh-CN" altLang="en-US" sz="400" b="1" dirty="0">
                  <a:solidFill>
                    <a:schemeClr val="bg1">
                      <a:lumMod val="9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汕头</a:t>
              </a:r>
            </a:p>
          </p:txBody>
        </p:sp>
        <p:sp>
          <p:nvSpPr>
            <p:cNvPr id="181" name="Rectangle 84">
              <a:hlinkClick r:id="" action="ppaction://macro?name=Slide2.zhongshan"/>
            </p:cNvPr>
            <p:cNvSpPr>
              <a:spLocks noChangeArrowheads="1"/>
            </p:cNvSpPr>
            <p:nvPr/>
          </p:nvSpPr>
          <p:spPr bwMode="auto">
            <a:xfrm>
              <a:off x="2126194" y="4188221"/>
              <a:ext cx="162089" cy="104830"/>
            </a:xfrm>
            <a:prstGeom prst="rect">
              <a:avLst/>
            </a:prstGeom>
            <a:noFill/>
            <a:ln w="9252" algn="ctr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buClrTx/>
                <a:buSzTx/>
                <a:buFontTx/>
                <a:buNone/>
              </a:pPr>
              <a:r>
                <a:rPr lang="zh-CN" altLang="en-US" sz="400" b="1" dirty="0">
                  <a:solidFill>
                    <a:schemeClr val="bg1">
                      <a:lumMod val="9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中山</a:t>
              </a:r>
            </a:p>
          </p:txBody>
        </p:sp>
        <p:sp>
          <p:nvSpPr>
            <p:cNvPr id="182" name="Rectangle 85">
              <a:hlinkClick r:id="" action="ppaction://macro?name=Slide2.dongguan"/>
            </p:cNvPr>
            <p:cNvSpPr>
              <a:spLocks noChangeArrowheads="1"/>
            </p:cNvSpPr>
            <p:nvPr/>
          </p:nvSpPr>
          <p:spPr bwMode="auto">
            <a:xfrm>
              <a:off x="2357703" y="3945726"/>
              <a:ext cx="162089" cy="104830"/>
            </a:xfrm>
            <a:prstGeom prst="rect">
              <a:avLst/>
            </a:prstGeom>
            <a:noFill/>
            <a:ln w="9252" algn="ctr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buClrTx/>
                <a:buSzTx/>
                <a:buFontTx/>
                <a:buNone/>
              </a:pPr>
              <a:r>
                <a:rPr lang="zh-CN" altLang="en-US" sz="400" b="1" dirty="0">
                  <a:solidFill>
                    <a:schemeClr val="bg1">
                      <a:lumMod val="9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东莞</a:t>
              </a:r>
            </a:p>
          </p:txBody>
        </p:sp>
        <p:sp>
          <p:nvSpPr>
            <p:cNvPr id="183" name="Rectangle 53">
              <a:hlinkClick r:id="" action="ppaction://macro?name=Slide2.heyuan"/>
            </p:cNvPr>
            <p:cNvSpPr>
              <a:spLocks noChangeArrowheads="1"/>
            </p:cNvSpPr>
            <p:nvPr/>
          </p:nvSpPr>
          <p:spPr bwMode="auto">
            <a:xfrm>
              <a:off x="2852871" y="3307554"/>
              <a:ext cx="162089" cy="104830"/>
            </a:xfrm>
            <a:prstGeom prst="rect">
              <a:avLst/>
            </a:prstGeom>
            <a:noFill/>
            <a:ln w="9252" algn="ctr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buClrTx/>
                <a:buSzTx/>
                <a:buFontTx/>
                <a:buNone/>
              </a:pPr>
              <a:r>
                <a:rPr lang="zh-CN" altLang="en-US" sz="400" b="1">
                  <a:solidFill>
                    <a:schemeClr val="bg1">
                      <a:lumMod val="9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河源</a:t>
              </a:r>
            </a:p>
          </p:txBody>
        </p:sp>
        <p:sp>
          <p:nvSpPr>
            <p:cNvPr id="184" name="guangzhou">
              <a:hlinkClick r:id="" action="ppaction://macro?name=Slide2.guangzhou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2005013" y="3448045"/>
              <a:ext cx="571500" cy="768349"/>
            </a:xfrm>
            <a:custGeom>
              <a:avLst/>
              <a:gdLst>
                <a:gd name="T0" fmla="*/ 132 w 164"/>
                <a:gd name="T1" fmla="*/ 2 h 209"/>
                <a:gd name="T2" fmla="*/ 122 w 164"/>
                <a:gd name="T3" fmla="*/ 8 h 209"/>
                <a:gd name="T4" fmla="*/ 95 w 164"/>
                <a:gd name="T5" fmla="*/ 40 h 209"/>
                <a:gd name="T6" fmla="*/ 66 w 164"/>
                <a:gd name="T7" fmla="*/ 37 h 209"/>
                <a:gd name="T8" fmla="*/ 45 w 164"/>
                <a:gd name="T9" fmla="*/ 50 h 209"/>
                <a:gd name="T10" fmla="*/ 31 w 164"/>
                <a:gd name="T11" fmla="*/ 70 h 209"/>
                <a:gd name="T12" fmla="*/ 19 w 164"/>
                <a:gd name="T13" fmla="*/ 72 h 209"/>
                <a:gd name="T14" fmla="*/ 1 w 164"/>
                <a:gd name="T15" fmla="*/ 81 h 209"/>
                <a:gd name="T16" fmla="*/ 0 w 164"/>
                <a:gd name="T17" fmla="*/ 82 h 209"/>
                <a:gd name="T18" fmla="*/ 5 w 164"/>
                <a:gd name="T19" fmla="*/ 87 h 209"/>
                <a:gd name="T20" fmla="*/ 12 w 164"/>
                <a:gd name="T21" fmla="*/ 104 h 209"/>
                <a:gd name="T22" fmla="*/ 31 w 164"/>
                <a:gd name="T23" fmla="*/ 107 h 209"/>
                <a:gd name="T24" fmla="*/ 33 w 164"/>
                <a:gd name="T25" fmla="*/ 136 h 209"/>
                <a:gd name="T26" fmla="*/ 46 w 164"/>
                <a:gd name="T27" fmla="*/ 155 h 209"/>
                <a:gd name="T28" fmla="*/ 65 w 164"/>
                <a:gd name="T29" fmla="*/ 187 h 209"/>
                <a:gd name="T30" fmla="*/ 78 w 164"/>
                <a:gd name="T31" fmla="*/ 199 h 209"/>
                <a:gd name="T32" fmla="*/ 78 w 164"/>
                <a:gd name="T33" fmla="*/ 199 h 209"/>
                <a:gd name="T34" fmla="*/ 92 w 164"/>
                <a:gd name="T35" fmla="*/ 209 h 209"/>
                <a:gd name="T36" fmla="*/ 96 w 164"/>
                <a:gd name="T37" fmla="*/ 208 h 209"/>
                <a:gd name="T38" fmla="*/ 93 w 164"/>
                <a:gd name="T39" fmla="*/ 204 h 209"/>
                <a:gd name="T40" fmla="*/ 83 w 164"/>
                <a:gd name="T41" fmla="*/ 189 h 209"/>
                <a:gd name="T42" fmla="*/ 86 w 164"/>
                <a:gd name="T43" fmla="*/ 190 h 209"/>
                <a:gd name="T44" fmla="*/ 88 w 164"/>
                <a:gd name="T45" fmla="*/ 183 h 209"/>
                <a:gd name="T46" fmla="*/ 78 w 164"/>
                <a:gd name="T47" fmla="*/ 174 h 209"/>
                <a:gd name="T48" fmla="*/ 81 w 164"/>
                <a:gd name="T49" fmla="*/ 144 h 209"/>
                <a:gd name="T50" fmla="*/ 81 w 164"/>
                <a:gd name="T51" fmla="*/ 144 h 209"/>
                <a:gd name="T52" fmla="*/ 126 w 164"/>
                <a:gd name="T53" fmla="*/ 130 h 209"/>
                <a:gd name="T54" fmla="*/ 131 w 164"/>
                <a:gd name="T55" fmla="*/ 131 h 209"/>
                <a:gd name="T56" fmla="*/ 131 w 164"/>
                <a:gd name="T57" fmla="*/ 131 h 209"/>
                <a:gd name="T58" fmla="*/ 134 w 164"/>
                <a:gd name="T59" fmla="*/ 123 h 209"/>
                <a:gd name="T60" fmla="*/ 135 w 164"/>
                <a:gd name="T61" fmla="*/ 97 h 209"/>
                <a:gd name="T62" fmla="*/ 148 w 164"/>
                <a:gd name="T63" fmla="*/ 72 h 209"/>
                <a:gd name="T64" fmla="*/ 135 w 164"/>
                <a:gd name="T65" fmla="*/ 36 h 209"/>
                <a:gd name="T66" fmla="*/ 158 w 164"/>
                <a:gd name="T67" fmla="*/ 20 h 209"/>
                <a:gd name="T68" fmla="*/ 160 w 164"/>
                <a:gd name="T69" fmla="*/ 0 h 209"/>
                <a:gd name="T70" fmla="*/ 132 w 164"/>
                <a:gd name="T71" fmla="*/ 2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64" h="209">
                  <a:moveTo>
                    <a:pt x="132" y="2"/>
                  </a:moveTo>
                  <a:cubicBezTo>
                    <a:pt x="122" y="8"/>
                    <a:pt x="122" y="8"/>
                    <a:pt x="122" y="8"/>
                  </a:cubicBezTo>
                  <a:cubicBezTo>
                    <a:pt x="122" y="8"/>
                    <a:pt x="101" y="22"/>
                    <a:pt x="95" y="40"/>
                  </a:cubicBezTo>
                  <a:cubicBezTo>
                    <a:pt x="95" y="40"/>
                    <a:pt x="80" y="46"/>
                    <a:pt x="66" y="37"/>
                  </a:cubicBezTo>
                  <a:cubicBezTo>
                    <a:pt x="66" y="37"/>
                    <a:pt x="52" y="41"/>
                    <a:pt x="45" y="50"/>
                  </a:cubicBezTo>
                  <a:cubicBezTo>
                    <a:pt x="38" y="59"/>
                    <a:pt x="31" y="70"/>
                    <a:pt x="31" y="70"/>
                  </a:cubicBezTo>
                  <a:cubicBezTo>
                    <a:pt x="31" y="70"/>
                    <a:pt x="27" y="72"/>
                    <a:pt x="19" y="72"/>
                  </a:cubicBezTo>
                  <a:cubicBezTo>
                    <a:pt x="11" y="72"/>
                    <a:pt x="1" y="81"/>
                    <a:pt x="1" y="81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5" y="87"/>
                    <a:pt x="5" y="87"/>
                    <a:pt x="5" y="87"/>
                  </a:cubicBezTo>
                  <a:cubicBezTo>
                    <a:pt x="5" y="87"/>
                    <a:pt x="8" y="116"/>
                    <a:pt x="12" y="104"/>
                  </a:cubicBezTo>
                  <a:cubicBezTo>
                    <a:pt x="20" y="85"/>
                    <a:pt x="31" y="107"/>
                    <a:pt x="31" y="107"/>
                  </a:cubicBezTo>
                  <a:cubicBezTo>
                    <a:pt x="33" y="136"/>
                    <a:pt x="33" y="136"/>
                    <a:pt x="33" y="136"/>
                  </a:cubicBezTo>
                  <a:cubicBezTo>
                    <a:pt x="41" y="145"/>
                    <a:pt x="46" y="155"/>
                    <a:pt x="46" y="155"/>
                  </a:cubicBezTo>
                  <a:cubicBezTo>
                    <a:pt x="47" y="179"/>
                    <a:pt x="65" y="187"/>
                    <a:pt x="65" y="187"/>
                  </a:cubicBezTo>
                  <a:cubicBezTo>
                    <a:pt x="78" y="199"/>
                    <a:pt x="78" y="199"/>
                    <a:pt x="78" y="199"/>
                  </a:cubicBezTo>
                  <a:cubicBezTo>
                    <a:pt x="78" y="199"/>
                    <a:pt x="78" y="199"/>
                    <a:pt x="78" y="199"/>
                  </a:cubicBezTo>
                  <a:cubicBezTo>
                    <a:pt x="92" y="209"/>
                    <a:pt x="92" y="209"/>
                    <a:pt x="92" y="209"/>
                  </a:cubicBezTo>
                  <a:cubicBezTo>
                    <a:pt x="96" y="208"/>
                    <a:pt x="96" y="208"/>
                    <a:pt x="96" y="208"/>
                  </a:cubicBezTo>
                  <a:cubicBezTo>
                    <a:pt x="93" y="204"/>
                    <a:pt x="93" y="204"/>
                    <a:pt x="93" y="204"/>
                  </a:cubicBezTo>
                  <a:cubicBezTo>
                    <a:pt x="83" y="189"/>
                    <a:pt x="83" y="189"/>
                    <a:pt x="83" y="189"/>
                  </a:cubicBezTo>
                  <a:cubicBezTo>
                    <a:pt x="86" y="190"/>
                    <a:pt x="86" y="190"/>
                    <a:pt x="86" y="190"/>
                  </a:cubicBezTo>
                  <a:cubicBezTo>
                    <a:pt x="86" y="190"/>
                    <a:pt x="106" y="200"/>
                    <a:pt x="88" y="183"/>
                  </a:cubicBezTo>
                  <a:cubicBezTo>
                    <a:pt x="78" y="174"/>
                    <a:pt x="78" y="174"/>
                    <a:pt x="78" y="174"/>
                  </a:cubicBezTo>
                  <a:cubicBezTo>
                    <a:pt x="81" y="144"/>
                    <a:pt x="81" y="144"/>
                    <a:pt x="81" y="144"/>
                  </a:cubicBezTo>
                  <a:cubicBezTo>
                    <a:pt x="81" y="144"/>
                    <a:pt x="81" y="144"/>
                    <a:pt x="81" y="144"/>
                  </a:cubicBezTo>
                  <a:cubicBezTo>
                    <a:pt x="82" y="142"/>
                    <a:pt x="91" y="124"/>
                    <a:pt x="126" y="130"/>
                  </a:cubicBezTo>
                  <a:cubicBezTo>
                    <a:pt x="126" y="130"/>
                    <a:pt x="128" y="131"/>
                    <a:pt x="131" y="131"/>
                  </a:cubicBezTo>
                  <a:cubicBezTo>
                    <a:pt x="131" y="131"/>
                    <a:pt x="131" y="131"/>
                    <a:pt x="131" y="131"/>
                  </a:cubicBezTo>
                  <a:cubicBezTo>
                    <a:pt x="131" y="131"/>
                    <a:pt x="133" y="125"/>
                    <a:pt x="134" y="123"/>
                  </a:cubicBezTo>
                  <a:cubicBezTo>
                    <a:pt x="136" y="120"/>
                    <a:pt x="135" y="97"/>
                    <a:pt x="135" y="97"/>
                  </a:cubicBezTo>
                  <a:cubicBezTo>
                    <a:pt x="135" y="97"/>
                    <a:pt x="164" y="88"/>
                    <a:pt x="148" y="72"/>
                  </a:cubicBezTo>
                  <a:cubicBezTo>
                    <a:pt x="132" y="57"/>
                    <a:pt x="118" y="49"/>
                    <a:pt x="135" y="36"/>
                  </a:cubicBezTo>
                  <a:cubicBezTo>
                    <a:pt x="152" y="24"/>
                    <a:pt x="158" y="20"/>
                    <a:pt x="158" y="20"/>
                  </a:cubicBezTo>
                  <a:cubicBezTo>
                    <a:pt x="158" y="20"/>
                    <a:pt x="163" y="5"/>
                    <a:pt x="160" y="0"/>
                  </a:cubicBezTo>
                  <a:lnTo>
                    <a:pt x="132" y="2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85" name="Rectangle 64">
              <a:hlinkClick r:id="" action="ppaction://macro?name=Slide2.guangzhou"/>
            </p:cNvPr>
            <p:cNvSpPr>
              <a:spLocks noChangeArrowheads="1"/>
            </p:cNvSpPr>
            <p:nvPr/>
          </p:nvSpPr>
          <p:spPr bwMode="auto">
            <a:xfrm>
              <a:off x="2155957" y="3685377"/>
              <a:ext cx="162089" cy="104830"/>
            </a:xfrm>
            <a:prstGeom prst="rect">
              <a:avLst/>
            </a:prstGeom>
            <a:noFill/>
            <a:ln w="9252" algn="ctr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buClrTx/>
                <a:buSzTx/>
                <a:buFontTx/>
                <a:buNone/>
              </a:pPr>
              <a:r>
                <a:rPr lang="zh-CN" altLang="en-US" sz="400" b="1" dirty="0">
                  <a:solidFill>
                    <a:schemeClr val="bg1">
                      <a:lumMod val="9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广州</a:t>
              </a:r>
            </a:p>
          </p:txBody>
        </p:sp>
        <p:sp>
          <p:nvSpPr>
            <p:cNvPr id="186" name="Rectangle 83">
              <a:hlinkClick r:id="" action="ppaction://macro?name=Slide2.foshan"/>
            </p:cNvPr>
            <p:cNvSpPr>
              <a:spLocks noChangeArrowheads="1"/>
            </p:cNvSpPr>
            <p:nvPr/>
          </p:nvSpPr>
          <p:spPr bwMode="auto">
            <a:xfrm>
              <a:off x="1933690" y="3905250"/>
              <a:ext cx="162089" cy="104830"/>
            </a:xfrm>
            <a:prstGeom prst="rect">
              <a:avLst/>
            </a:prstGeom>
            <a:noFill/>
            <a:ln w="9252" algn="ctr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buClrTx/>
                <a:buSzTx/>
                <a:buFontTx/>
                <a:buNone/>
              </a:pPr>
              <a:r>
                <a:rPr lang="zh-CN" altLang="en-US" sz="400" b="1" dirty="0">
                  <a:solidFill>
                    <a:schemeClr val="bg1">
                      <a:lumMod val="9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佛山</a:t>
              </a:r>
            </a:p>
          </p:txBody>
        </p:sp>
      </p:grpSp>
      <p:sp>
        <p:nvSpPr>
          <p:cNvPr id="72" name="文本框 71"/>
          <p:cNvSpPr txBox="1"/>
          <p:nvPr/>
        </p:nvSpPr>
        <p:spPr>
          <a:xfrm>
            <a:off x="7192284" y="5181481"/>
            <a:ext cx="116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 dirty="0" smtClean="0">
                <a:solidFill>
                  <a:schemeClr val="accent5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发展目标</a:t>
            </a:r>
            <a:endParaRPr lang="zh-CN" altLang="en-US" sz="1800" b="1" dirty="0">
              <a:solidFill>
                <a:schemeClr val="accent5">
                  <a:lumMod val="50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464337" y="138090"/>
            <a:ext cx="25699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spc="300" dirty="0">
                <a:solidFill>
                  <a:srgbClr val="00206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二</a:t>
            </a:r>
            <a:r>
              <a:rPr lang="zh-CN" altLang="en-US" sz="2800" b="1" spc="300" dirty="0" smtClean="0">
                <a:solidFill>
                  <a:srgbClr val="00206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、文件精神</a:t>
            </a:r>
            <a:endParaRPr lang="en-US" altLang="zh-CN" sz="1600" b="1" spc="300" dirty="0">
              <a:solidFill>
                <a:srgbClr val="00206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4030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 advClick="0" advTm="9370">
        <p:blinds dir="vert"/>
      </p:transition>
    </mc:Choice>
    <mc:Fallback xmlns="">
      <p:transition spd="slow" advClick="0" advTm="937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177200" y="3329693"/>
            <a:ext cx="8308848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4278871" y="960785"/>
            <a:ext cx="0" cy="4720755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圆角矩形 5"/>
          <p:cNvSpPr/>
          <p:nvPr/>
        </p:nvSpPr>
        <p:spPr>
          <a:xfrm>
            <a:off x="1606480" y="3033155"/>
            <a:ext cx="5346249" cy="578882"/>
          </a:xfrm>
          <a:prstGeom prst="roundRect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sz="2800" b="1" spc="300" dirty="0">
                <a:solidFill>
                  <a:schemeClr val="accent5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10</a:t>
            </a:r>
            <a:r>
              <a:rPr lang="en-US" altLang="zh-CN" sz="2800" b="1" spc="300" dirty="0" smtClean="0">
                <a:solidFill>
                  <a:schemeClr val="accent5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. </a:t>
            </a:r>
            <a:r>
              <a:rPr lang="zh-CN" altLang="en-US" sz="2800" b="1" spc="300" dirty="0" smtClean="0">
                <a:solidFill>
                  <a:schemeClr val="accent5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现代</a:t>
            </a:r>
            <a:r>
              <a:rPr lang="zh-CN" altLang="en-US" sz="2800" b="1" spc="300" dirty="0">
                <a:solidFill>
                  <a:schemeClr val="accent5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农业与食品产业集群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508404" y="848692"/>
            <a:ext cx="3667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 dirty="0" smtClean="0">
                <a:solidFill>
                  <a:schemeClr val="accent5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重点领域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20046" y="5181481"/>
            <a:ext cx="116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 dirty="0" smtClean="0">
                <a:solidFill>
                  <a:schemeClr val="accent5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重点区域</a:t>
            </a:r>
            <a:endParaRPr lang="zh-CN" altLang="en-US" sz="1800" b="1" dirty="0">
              <a:solidFill>
                <a:schemeClr val="accent5">
                  <a:lumMod val="50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192284" y="794370"/>
            <a:ext cx="116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 dirty="0" smtClean="0">
                <a:solidFill>
                  <a:schemeClr val="accent5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相关学科</a:t>
            </a:r>
            <a:endParaRPr lang="zh-CN" altLang="en-US" sz="1800" b="1" dirty="0">
              <a:solidFill>
                <a:schemeClr val="accent5">
                  <a:lumMod val="50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5335934" y="4016932"/>
            <a:ext cx="2702932" cy="6052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  <a:spcBef>
                <a:spcPts val="1200"/>
              </a:spcBef>
            </a:pPr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打造综合效益和竞争力全国领先的产业集群。</a:t>
            </a:r>
          </a:p>
        </p:txBody>
      </p:sp>
      <p:sp>
        <p:nvSpPr>
          <p:cNvPr id="69" name="矩形 68"/>
          <p:cNvSpPr/>
          <p:nvPr/>
        </p:nvSpPr>
        <p:spPr>
          <a:xfrm>
            <a:off x="5285972" y="1362427"/>
            <a:ext cx="2182681" cy="13747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zh-CN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生物化工 </a:t>
            </a:r>
            <a:endParaRPr lang="zh-CN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ts val="2000"/>
              </a:lnSpc>
            </a:pPr>
            <a:r>
              <a:rPr lang="zh-CN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化学工程与技术 </a:t>
            </a:r>
            <a:endParaRPr lang="zh-CN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ts val="2000"/>
              </a:lnSpc>
            </a:pPr>
            <a:r>
              <a:rPr lang="zh-CN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环境科学与工程</a:t>
            </a:r>
            <a:endParaRPr lang="zh-CN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ts val="2000"/>
              </a:lnSpc>
            </a:pPr>
            <a:r>
              <a:rPr lang="zh-CN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管理科学与工程 </a:t>
            </a:r>
            <a:endParaRPr lang="zh-CN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ts val="2000"/>
              </a:lnSpc>
            </a:pPr>
            <a:r>
              <a:rPr lang="zh-CN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应用</a:t>
            </a:r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经济学等</a:t>
            </a:r>
          </a:p>
        </p:txBody>
      </p:sp>
      <p:cxnSp>
        <p:nvCxnSpPr>
          <p:cNvPr id="71" name="直接连接符 70"/>
          <p:cNvCxnSpPr/>
          <p:nvPr/>
        </p:nvCxnSpPr>
        <p:spPr>
          <a:xfrm>
            <a:off x="501112" y="733586"/>
            <a:ext cx="7863124" cy="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矩形 72"/>
          <p:cNvSpPr/>
          <p:nvPr/>
        </p:nvSpPr>
        <p:spPr>
          <a:xfrm>
            <a:off x="620047" y="1218024"/>
            <a:ext cx="3553500" cy="1887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600"/>
              </a:lnSpc>
              <a:spcAft>
                <a:spcPts val="600"/>
              </a:spcAft>
            </a:pPr>
            <a:r>
              <a:rPr lang="zh-CN" alt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推动重点发展粮食、岭南水果、蔬菜、畜禽、水产、南药、饲料、特色食品及饮料、花 卉、茶叶、现代种业、调味品等产业。</a:t>
            </a:r>
          </a:p>
          <a:p>
            <a:pPr>
              <a:lnSpc>
                <a:spcPts val="1600"/>
              </a:lnSpc>
              <a:spcAft>
                <a:spcPts val="600"/>
              </a:spcAft>
            </a:pPr>
            <a:r>
              <a:rPr lang="zh-CN" alt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聚焦菠萝、荔枝、茶叶、柚子、生猪、深海网箱养殖等优势产业区（带），推动集群一二三产业融合创新发展。</a:t>
            </a:r>
          </a:p>
          <a:p>
            <a:pPr>
              <a:lnSpc>
                <a:spcPts val="1600"/>
              </a:lnSpc>
              <a:spcAft>
                <a:spcPts val="600"/>
              </a:spcAft>
            </a:pPr>
            <a:r>
              <a:rPr lang="zh-CN" alt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聚力发展烘焙、凉果、糖果、腊味、特殊膳食用等特色食品，加快发展中央厨房、</a:t>
            </a:r>
            <a:r>
              <a:rPr lang="zh-CN" altLang="en-US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即食食品</a:t>
            </a:r>
            <a:r>
              <a:rPr lang="zh-CN" alt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、速冻快消食品等潜力新兴食品。</a:t>
            </a:r>
          </a:p>
        </p:txBody>
      </p:sp>
      <p:grpSp>
        <p:nvGrpSpPr>
          <p:cNvPr id="72" name="组合 71"/>
          <p:cNvGrpSpPr/>
          <p:nvPr/>
        </p:nvGrpSpPr>
        <p:grpSpPr>
          <a:xfrm rot="480666">
            <a:off x="1442797" y="3796990"/>
            <a:ext cx="1908000" cy="1440000"/>
            <a:chOff x="250824" y="2524121"/>
            <a:chExt cx="3981450" cy="3065456"/>
          </a:xfrm>
          <a:solidFill>
            <a:schemeClr val="bg1">
              <a:lumMod val="75000"/>
            </a:schemeClr>
          </a:solidFill>
          <a:effectLst/>
        </p:grpSpPr>
        <p:sp>
          <p:nvSpPr>
            <p:cNvPr id="74" name="zhanjiang">
              <a:hlinkClick r:id="" action="ppaction://macro?name=Slide2.zhanjiang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250824" y="4611679"/>
              <a:ext cx="722313" cy="977898"/>
            </a:xfrm>
            <a:custGeom>
              <a:avLst/>
              <a:gdLst>
                <a:gd name="T0" fmla="*/ 127 w 207"/>
                <a:gd name="T1" fmla="*/ 217 h 268"/>
                <a:gd name="T2" fmla="*/ 111 w 207"/>
                <a:gd name="T3" fmla="*/ 198 h 268"/>
                <a:gd name="T4" fmla="*/ 102 w 207"/>
                <a:gd name="T5" fmla="*/ 195 h 268"/>
                <a:gd name="T6" fmla="*/ 100 w 207"/>
                <a:gd name="T7" fmla="*/ 190 h 268"/>
                <a:gd name="T8" fmla="*/ 106 w 207"/>
                <a:gd name="T9" fmla="*/ 188 h 268"/>
                <a:gd name="T10" fmla="*/ 109 w 207"/>
                <a:gd name="T11" fmla="*/ 175 h 268"/>
                <a:gd name="T12" fmla="*/ 81 w 207"/>
                <a:gd name="T13" fmla="*/ 167 h 268"/>
                <a:gd name="T14" fmla="*/ 80 w 207"/>
                <a:gd name="T15" fmla="*/ 142 h 268"/>
                <a:gd name="T16" fmla="*/ 85 w 207"/>
                <a:gd name="T17" fmla="*/ 127 h 268"/>
                <a:gd name="T18" fmla="*/ 88 w 207"/>
                <a:gd name="T19" fmla="*/ 134 h 268"/>
                <a:gd name="T20" fmla="*/ 106 w 207"/>
                <a:gd name="T21" fmla="*/ 132 h 268"/>
                <a:gd name="T22" fmla="*/ 100 w 207"/>
                <a:gd name="T23" fmla="*/ 147 h 268"/>
                <a:gd name="T24" fmla="*/ 135 w 207"/>
                <a:gd name="T25" fmla="*/ 149 h 268"/>
                <a:gd name="T26" fmla="*/ 136 w 207"/>
                <a:gd name="T27" fmla="*/ 140 h 268"/>
                <a:gd name="T28" fmla="*/ 121 w 207"/>
                <a:gd name="T29" fmla="*/ 134 h 268"/>
                <a:gd name="T30" fmla="*/ 109 w 207"/>
                <a:gd name="T31" fmla="*/ 129 h 268"/>
                <a:gd name="T32" fmla="*/ 116 w 207"/>
                <a:gd name="T33" fmla="*/ 101 h 268"/>
                <a:gd name="T34" fmla="*/ 117 w 207"/>
                <a:gd name="T35" fmla="*/ 93 h 268"/>
                <a:gd name="T36" fmla="*/ 114 w 207"/>
                <a:gd name="T37" fmla="*/ 84 h 268"/>
                <a:gd name="T38" fmla="*/ 113 w 207"/>
                <a:gd name="T39" fmla="*/ 76 h 268"/>
                <a:gd name="T40" fmla="*/ 117 w 207"/>
                <a:gd name="T41" fmla="*/ 77 h 268"/>
                <a:gd name="T42" fmla="*/ 123 w 207"/>
                <a:gd name="T43" fmla="*/ 81 h 268"/>
                <a:gd name="T44" fmla="*/ 125 w 207"/>
                <a:gd name="T45" fmla="*/ 92 h 268"/>
                <a:gd name="T46" fmla="*/ 131 w 207"/>
                <a:gd name="T47" fmla="*/ 111 h 268"/>
                <a:gd name="T48" fmla="*/ 133 w 207"/>
                <a:gd name="T49" fmla="*/ 121 h 268"/>
                <a:gd name="T50" fmla="*/ 148 w 207"/>
                <a:gd name="T51" fmla="*/ 122 h 268"/>
                <a:gd name="T52" fmla="*/ 149 w 207"/>
                <a:gd name="T53" fmla="*/ 106 h 268"/>
                <a:gd name="T54" fmla="*/ 151 w 207"/>
                <a:gd name="T55" fmla="*/ 94 h 268"/>
                <a:gd name="T56" fmla="*/ 157 w 207"/>
                <a:gd name="T57" fmla="*/ 104 h 268"/>
                <a:gd name="T58" fmla="*/ 189 w 207"/>
                <a:gd name="T59" fmla="*/ 86 h 268"/>
                <a:gd name="T60" fmla="*/ 207 w 207"/>
                <a:gd name="T61" fmla="*/ 80 h 268"/>
                <a:gd name="T62" fmla="*/ 180 w 207"/>
                <a:gd name="T63" fmla="*/ 54 h 268"/>
                <a:gd name="T64" fmla="*/ 134 w 207"/>
                <a:gd name="T65" fmla="*/ 60 h 268"/>
                <a:gd name="T66" fmla="*/ 112 w 207"/>
                <a:gd name="T67" fmla="*/ 13 h 268"/>
                <a:gd name="T68" fmla="*/ 78 w 207"/>
                <a:gd name="T69" fmla="*/ 0 h 268"/>
                <a:gd name="T70" fmla="*/ 47 w 207"/>
                <a:gd name="T71" fmla="*/ 30 h 268"/>
                <a:gd name="T72" fmla="*/ 19 w 207"/>
                <a:gd name="T73" fmla="*/ 37 h 268"/>
                <a:gd name="T74" fmla="*/ 27 w 207"/>
                <a:gd name="T75" fmla="*/ 64 h 268"/>
                <a:gd name="T76" fmla="*/ 45 w 207"/>
                <a:gd name="T77" fmla="*/ 65 h 268"/>
                <a:gd name="T78" fmla="*/ 43 w 207"/>
                <a:gd name="T79" fmla="*/ 81 h 268"/>
                <a:gd name="T80" fmla="*/ 35 w 207"/>
                <a:gd name="T81" fmla="*/ 83 h 268"/>
                <a:gd name="T82" fmla="*/ 21 w 207"/>
                <a:gd name="T83" fmla="*/ 85 h 268"/>
                <a:gd name="T84" fmla="*/ 8 w 207"/>
                <a:gd name="T85" fmla="*/ 113 h 268"/>
                <a:gd name="T86" fmla="*/ 6 w 207"/>
                <a:gd name="T87" fmla="*/ 143 h 268"/>
                <a:gd name="T88" fmla="*/ 15 w 207"/>
                <a:gd name="T89" fmla="*/ 179 h 268"/>
                <a:gd name="T90" fmla="*/ 22 w 207"/>
                <a:gd name="T91" fmla="*/ 191 h 268"/>
                <a:gd name="T92" fmla="*/ 23 w 207"/>
                <a:gd name="T93" fmla="*/ 204 h 268"/>
                <a:gd name="T94" fmla="*/ 29 w 207"/>
                <a:gd name="T95" fmla="*/ 205 h 268"/>
                <a:gd name="T96" fmla="*/ 25 w 207"/>
                <a:gd name="T97" fmla="*/ 218 h 268"/>
                <a:gd name="T98" fmla="*/ 41 w 207"/>
                <a:gd name="T99" fmla="*/ 220 h 268"/>
                <a:gd name="T100" fmla="*/ 50 w 207"/>
                <a:gd name="T101" fmla="*/ 239 h 268"/>
                <a:gd name="T102" fmla="*/ 46 w 207"/>
                <a:gd name="T103" fmla="*/ 237 h 268"/>
                <a:gd name="T104" fmla="*/ 35 w 207"/>
                <a:gd name="T105" fmla="*/ 242 h 268"/>
                <a:gd name="T106" fmla="*/ 46 w 207"/>
                <a:gd name="T107" fmla="*/ 256 h 268"/>
                <a:gd name="T108" fmla="*/ 87 w 207"/>
                <a:gd name="T109" fmla="*/ 256 h 268"/>
                <a:gd name="T110" fmla="*/ 109 w 207"/>
                <a:gd name="T111" fmla="*/ 253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07" h="268">
                  <a:moveTo>
                    <a:pt x="109" y="253"/>
                  </a:moveTo>
                  <a:cubicBezTo>
                    <a:pt x="109" y="253"/>
                    <a:pt x="142" y="234"/>
                    <a:pt x="127" y="217"/>
                  </a:cubicBezTo>
                  <a:cubicBezTo>
                    <a:pt x="123" y="212"/>
                    <a:pt x="123" y="212"/>
                    <a:pt x="123" y="212"/>
                  </a:cubicBezTo>
                  <a:cubicBezTo>
                    <a:pt x="123" y="212"/>
                    <a:pt x="111" y="205"/>
                    <a:pt x="111" y="198"/>
                  </a:cubicBezTo>
                  <a:cubicBezTo>
                    <a:pt x="102" y="200"/>
                    <a:pt x="102" y="200"/>
                    <a:pt x="102" y="200"/>
                  </a:cubicBezTo>
                  <a:cubicBezTo>
                    <a:pt x="102" y="195"/>
                    <a:pt x="102" y="195"/>
                    <a:pt x="102" y="195"/>
                  </a:cubicBezTo>
                  <a:cubicBezTo>
                    <a:pt x="100" y="194"/>
                    <a:pt x="100" y="194"/>
                    <a:pt x="100" y="194"/>
                  </a:cubicBezTo>
                  <a:cubicBezTo>
                    <a:pt x="100" y="190"/>
                    <a:pt x="100" y="190"/>
                    <a:pt x="100" y="190"/>
                  </a:cubicBezTo>
                  <a:cubicBezTo>
                    <a:pt x="102" y="188"/>
                    <a:pt x="102" y="188"/>
                    <a:pt x="102" y="188"/>
                  </a:cubicBezTo>
                  <a:cubicBezTo>
                    <a:pt x="106" y="188"/>
                    <a:pt x="106" y="188"/>
                    <a:pt x="106" y="188"/>
                  </a:cubicBezTo>
                  <a:cubicBezTo>
                    <a:pt x="109" y="190"/>
                    <a:pt x="109" y="190"/>
                    <a:pt x="109" y="190"/>
                  </a:cubicBezTo>
                  <a:cubicBezTo>
                    <a:pt x="109" y="190"/>
                    <a:pt x="117" y="181"/>
                    <a:pt x="109" y="175"/>
                  </a:cubicBezTo>
                  <a:cubicBezTo>
                    <a:pt x="109" y="175"/>
                    <a:pt x="97" y="166"/>
                    <a:pt x="84" y="167"/>
                  </a:cubicBezTo>
                  <a:cubicBezTo>
                    <a:pt x="81" y="167"/>
                    <a:pt x="81" y="167"/>
                    <a:pt x="81" y="167"/>
                  </a:cubicBezTo>
                  <a:cubicBezTo>
                    <a:pt x="81" y="167"/>
                    <a:pt x="86" y="151"/>
                    <a:pt x="73" y="139"/>
                  </a:cubicBezTo>
                  <a:cubicBezTo>
                    <a:pt x="80" y="142"/>
                    <a:pt x="80" y="142"/>
                    <a:pt x="80" y="142"/>
                  </a:cubicBezTo>
                  <a:cubicBezTo>
                    <a:pt x="84" y="140"/>
                    <a:pt x="84" y="140"/>
                    <a:pt x="84" y="140"/>
                  </a:cubicBezTo>
                  <a:cubicBezTo>
                    <a:pt x="85" y="127"/>
                    <a:pt x="85" y="127"/>
                    <a:pt x="85" y="127"/>
                  </a:cubicBezTo>
                  <a:cubicBezTo>
                    <a:pt x="88" y="127"/>
                    <a:pt x="88" y="127"/>
                    <a:pt x="88" y="127"/>
                  </a:cubicBezTo>
                  <a:cubicBezTo>
                    <a:pt x="88" y="134"/>
                    <a:pt x="88" y="134"/>
                    <a:pt x="88" y="134"/>
                  </a:cubicBezTo>
                  <a:cubicBezTo>
                    <a:pt x="91" y="134"/>
                    <a:pt x="91" y="134"/>
                    <a:pt x="91" y="134"/>
                  </a:cubicBezTo>
                  <a:cubicBezTo>
                    <a:pt x="91" y="134"/>
                    <a:pt x="99" y="122"/>
                    <a:pt x="106" y="132"/>
                  </a:cubicBezTo>
                  <a:cubicBezTo>
                    <a:pt x="106" y="132"/>
                    <a:pt x="104" y="139"/>
                    <a:pt x="96" y="144"/>
                  </a:cubicBezTo>
                  <a:cubicBezTo>
                    <a:pt x="96" y="144"/>
                    <a:pt x="95" y="148"/>
                    <a:pt x="100" y="147"/>
                  </a:cubicBezTo>
                  <a:cubicBezTo>
                    <a:pt x="100" y="147"/>
                    <a:pt x="130" y="140"/>
                    <a:pt x="131" y="151"/>
                  </a:cubicBezTo>
                  <a:cubicBezTo>
                    <a:pt x="132" y="162"/>
                    <a:pt x="136" y="154"/>
                    <a:pt x="135" y="149"/>
                  </a:cubicBezTo>
                  <a:cubicBezTo>
                    <a:pt x="136" y="144"/>
                    <a:pt x="136" y="144"/>
                    <a:pt x="136" y="144"/>
                  </a:cubicBezTo>
                  <a:cubicBezTo>
                    <a:pt x="136" y="140"/>
                    <a:pt x="136" y="140"/>
                    <a:pt x="136" y="140"/>
                  </a:cubicBezTo>
                  <a:cubicBezTo>
                    <a:pt x="136" y="140"/>
                    <a:pt x="140" y="132"/>
                    <a:pt x="125" y="136"/>
                  </a:cubicBezTo>
                  <a:cubicBezTo>
                    <a:pt x="121" y="134"/>
                    <a:pt x="121" y="134"/>
                    <a:pt x="121" y="134"/>
                  </a:cubicBezTo>
                  <a:cubicBezTo>
                    <a:pt x="115" y="131"/>
                    <a:pt x="115" y="131"/>
                    <a:pt x="115" y="131"/>
                  </a:cubicBezTo>
                  <a:cubicBezTo>
                    <a:pt x="109" y="129"/>
                    <a:pt x="109" y="129"/>
                    <a:pt x="109" y="129"/>
                  </a:cubicBezTo>
                  <a:cubicBezTo>
                    <a:pt x="109" y="129"/>
                    <a:pt x="98" y="125"/>
                    <a:pt x="116" y="119"/>
                  </a:cubicBezTo>
                  <a:cubicBezTo>
                    <a:pt x="116" y="119"/>
                    <a:pt x="120" y="107"/>
                    <a:pt x="116" y="101"/>
                  </a:cubicBezTo>
                  <a:cubicBezTo>
                    <a:pt x="111" y="93"/>
                    <a:pt x="111" y="93"/>
                    <a:pt x="111" y="93"/>
                  </a:cubicBezTo>
                  <a:cubicBezTo>
                    <a:pt x="117" y="93"/>
                    <a:pt x="117" y="93"/>
                    <a:pt x="117" y="93"/>
                  </a:cubicBezTo>
                  <a:cubicBezTo>
                    <a:pt x="118" y="88"/>
                    <a:pt x="118" y="88"/>
                    <a:pt x="118" y="88"/>
                  </a:cubicBezTo>
                  <a:cubicBezTo>
                    <a:pt x="114" y="84"/>
                    <a:pt x="114" y="84"/>
                    <a:pt x="114" y="84"/>
                  </a:cubicBezTo>
                  <a:cubicBezTo>
                    <a:pt x="113" y="79"/>
                    <a:pt x="113" y="79"/>
                    <a:pt x="113" y="79"/>
                  </a:cubicBezTo>
                  <a:cubicBezTo>
                    <a:pt x="113" y="76"/>
                    <a:pt x="113" y="76"/>
                    <a:pt x="113" y="76"/>
                  </a:cubicBezTo>
                  <a:cubicBezTo>
                    <a:pt x="116" y="75"/>
                    <a:pt x="116" y="75"/>
                    <a:pt x="116" y="75"/>
                  </a:cubicBezTo>
                  <a:cubicBezTo>
                    <a:pt x="117" y="77"/>
                    <a:pt x="117" y="77"/>
                    <a:pt x="117" y="77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23" y="81"/>
                    <a:pt x="123" y="81"/>
                    <a:pt x="123" y="81"/>
                  </a:cubicBezTo>
                  <a:cubicBezTo>
                    <a:pt x="125" y="81"/>
                    <a:pt x="125" y="81"/>
                    <a:pt x="125" y="81"/>
                  </a:cubicBezTo>
                  <a:cubicBezTo>
                    <a:pt x="125" y="81"/>
                    <a:pt x="115" y="96"/>
                    <a:pt x="125" y="92"/>
                  </a:cubicBezTo>
                  <a:cubicBezTo>
                    <a:pt x="125" y="92"/>
                    <a:pt x="137" y="86"/>
                    <a:pt x="129" y="100"/>
                  </a:cubicBezTo>
                  <a:cubicBezTo>
                    <a:pt x="129" y="100"/>
                    <a:pt x="115" y="108"/>
                    <a:pt x="131" y="111"/>
                  </a:cubicBezTo>
                  <a:cubicBezTo>
                    <a:pt x="127" y="118"/>
                    <a:pt x="127" y="118"/>
                    <a:pt x="127" y="118"/>
                  </a:cubicBezTo>
                  <a:cubicBezTo>
                    <a:pt x="133" y="121"/>
                    <a:pt x="133" y="121"/>
                    <a:pt x="133" y="121"/>
                  </a:cubicBezTo>
                  <a:cubicBezTo>
                    <a:pt x="136" y="125"/>
                    <a:pt x="136" y="125"/>
                    <a:pt x="136" y="125"/>
                  </a:cubicBezTo>
                  <a:cubicBezTo>
                    <a:pt x="136" y="125"/>
                    <a:pt x="140" y="137"/>
                    <a:pt x="148" y="122"/>
                  </a:cubicBezTo>
                  <a:cubicBezTo>
                    <a:pt x="150" y="113"/>
                    <a:pt x="150" y="113"/>
                    <a:pt x="150" y="113"/>
                  </a:cubicBezTo>
                  <a:cubicBezTo>
                    <a:pt x="149" y="106"/>
                    <a:pt x="149" y="106"/>
                    <a:pt x="149" y="106"/>
                  </a:cubicBezTo>
                  <a:cubicBezTo>
                    <a:pt x="149" y="98"/>
                    <a:pt x="149" y="98"/>
                    <a:pt x="149" y="98"/>
                  </a:cubicBezTo>
                  <a:cubicBezTo>
                    <a:pt x="151" y="94"/>
                    <a:pt x="151" y="94"/>
                    <a:pt x="151" y="94"/>
                  </a:cubicBezTo>
                  <a:cubicBezTo>
                    <a:pt x="151" y="94"/>
                    <a:pt x="154" y="94"/>
                    <a:pt x="154" y="101"/>
                  </a:cubicBezTo>
                  <a:cubicBezTo>
                    <a:pt x="157" y="104"/>
                    <a:pt x="157" y="104"/>
                    <a:pt x="157" y="104"/>
                  </a:cubicBezTo>
                  <a:cubicBezTo>
                    <a:pt x="162" y="97"/>
                    <a:pt x="162" y="97"/>
                    <a:pt x="162" y="97"/>
                  </a:cubicBezTo>
                  <a:cubicBezTo>
                    <a:pt x="162" y="97"/>
                    <a:pt x="168" y="76"/>
                    <a:pt x="189" y="86"/>
                  </a:cubicBezTo>
                  <a:cubicBezTo>
                    <a:pt x="201" y="81"/>
                    <a:pt x="201" y="81"/>
                    <a:pt x="201" y="81"/>
                  </a:cubicBezTo>
                  <a:cubicBezTo>
                    <a:pt x="207" y="80"/>
                    <a:pt x="207" y="80"/>
                    <a:pt x="207" y="80"/>
                  </a:cubicBezTo>
                  <a:cubicBezTo>
                    <a:pt x="205" y="80"/>
                    <a:pt x="195" y="73"/>
                    <a:pt x="189" y="67"/>
                  </a:cubicBezTo>
                  <a:cubicBezTo>
                    <a:pt x="182" y="61"/>
                    <a:pt x="180" y="54"/>
                    <a:pt x="180" y="54"/>
                  </a:cubicBezTo>
                  <a:cubicBezTo>
                    <a:pt x="180" y="54"/>
                    <a:pt x="176" y="39"/>
                    <a:pt x="165" y="54"/>
                  </a:cubicBezTo>
                  <a:cubicBezTo>
                    <a:pt x="155" y="70"/>
                    <a:pt x="134" y="60"/>
                    <a:pt x="134" y="60"/>
                  </a:cubicBezTo>
                  <a:cubicBezTo>
                    <a:pt x="134" y="60"/>
                    <a:pt x="127" y="52"/>
                    <a:pt x="115" y="42"/>
                  </a:cubicBezTo>
                  <a:cubicBezTo>
                    <a:pt x="104" y="33"/>
                    <a:pt x="112" y="13"/>
                    <a:pt x="112" y="13"/>
                  </a:cubicBezTo>
                  <a:cubicBezTo>
                    <a:pt x="121" y="4"/>
                    <a:pt x="118" y="0"/>
                    <a:pt x="118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47" y="30"/>
                    <a:pt x="47" y="30"/>
                    <a:pt x="47" y="30"/>
                  </a:cubicBezTo>
                  <a:cubicBezTo>
                    <a:pt x="47" y="30"/>
                    <a:pt x="35" y="44"/>
                    <a:pt x="22" y="34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22" y="56"/>
                    <a:pt x="22" y="56"/>
                    <a:pt x="22" y="56"/>
                  </a:cubicBezTo>
                  <a:cubicBezTo>
                    <a:pt x="22" y="56"/>
                    <a:pt x="25" y="53"/>
                    <a:pt x="27" y="64"/>
                  </a:cubicBezTo>
                  <a:cubicBezTo>
                    <a:pt x="27" y="64"/>
                    <a:pt x="29" y="72"/>
                    <a:pt x="37" y="65"/>
                  </a:cubicBezTo>
                  <a:cubicBezTo>
                    <a:pt x="45" y="65"/>
                    <a:pt x="45" y="65"/>
                    <a:pt x="45" y="6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41" y="83"/>
                    <a:pt x="41" y="83"/>
                    <a:pt x="41" y="83"/>
                  </a:cubicBezTo>
                  <a:cubicBezTo>
                    <a:pt x="35" y="83"/>
                    <a:pt x="35" y="83"/>
                    <a:pt x="35" y="83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21" y="85"/>
                    <a:pt x="21" y="85"/>
                    <a:pt x="21" y="85"/>
                  </a:cubicBezTo>
                  <a:cubicBezTo>
                    <a:pt x="21" y="85"/>
                    <a:pt x="25" y="113"/>
                    <a:pt x="14" y="112"/>
                  </a:cubicBezTo>
                  <a:cubicBezTo>
                    <a:pt x="8" y="113"/>
                    <a:pt x="8" y="113"/>
                    <a:pt x="8" y="113"/>
                  </a:cubicBezTo>
                  <a:cubicBezTo>
                    <a:pt x="8" y="113"/>
                    <a:pt x="6" y="121"/>
                    <a:pt x="7" y="124"/>
                  </a:cubicBezTo>
                  <a:cubicBezTo>
                    <a:pt x="8" y="127"/>
                    <a:pt x="13" y="134"/>
                    <a:pt x="6" y="143"/>
                  </a:cubicBezTo>
                  <a:cubicBezTo>
                    <a:pt x="0" y="152"/>
                    <a:pt x="5" y="167"/>
                    <a:pt x="14" y="172"/>
                  </a:cubicBezTo>
                  <a:cubicBezTo>
                    <a:pt x="14" y="172"/>
                    <a:pt x="18" y="172"/>
                    <a:pt x="15" y="179"/>
                  </a:cubicBezTo>
                  <a:cubicBezTo>
                    <a:pt x="15" y="179"/>
                    <a:pt x="10" y="190"/>
                    <a:pt x="28" y="187"/>
                  </a:cubicBezTo>
                  <a:cubicBezTo>
                    <a:pt x="28" y="187"/>
                    <a:pt x="27" y="191"/>
                    <a:pt x="22" y="191"/>
                  </a:cubicBezTo>
                  <a:cubicBezTo>
                    <a:pt x="22" y="191"/>
                    <a:pt x="8" y="192"/>
                    <a:pt x="17" y="198"/>
                  </a:cubicBezTo>
                  <a:cubicBezTo>
                    <a:pt x="23" y="204"/>
                    <a:pt x="23" y="204"/>
                    <a:pt x="23" y="204"/>
                  </a:cubicBezTo>
                  <a:cubicBezTo>
                    <a:pt x="25" y="207"/>
                    <a:pt x="25" y="207"/>
                    <a:pt x="25" y="207"/>
                  </a:cubicBezTo>
                  <a:cubicBezTo>
                    <a:pt x="29" y="205"/>
                    <a:pt x="29" y="205"/>
                    <a:pt x="29" y="205"/>
                  </a:cubicBezTo>
                  <a:cubicBezTo>
                    <a:pt x="28" y="209"/>
                    <a:pt x="28" y="209"/>
                    <a:pt x="28" y="209"/>
                  </a:cubicBezTo>
                  <a:cubicBezTo>
                    <a:pt x="25" y="218"/>
                    <a:pt x="25" y="218"/>
                    <a:pt x="25" y="218"/>
                  </a:cubicBezTo>
                  <a:cubicBezTo>
                    <a:pt x="25" y="218"/>
                    <a:pt x="32" y="219"/>
                    <a:pt x="37" y="225"/>
                  </a:cubicBezTo>
                  <a:cubicBezTo>
                    <a:pt x="41" y="220"/>
                    <a:pt x="41" y="220"/>
                    <a:pt x="41" y="220"/>
                  </a:cubicBezTo>
                  <a:cubicBezTo>
                    <a:pt x="41" y="220"/>
                    <a:pt x="45" y="229"/>
                    <a:pt x="52" y="228"/>
                  </a:cubicBezTo>
                  <a:cubicBezTo>
                    <a:pt x="52" y="228"/>
                    <a:pt x="56" y="229"/>
                    <a:pt x="50" y="239"/>
                  </a:cubicBezTo>
                  <a:cubicBezTo>
                    <a:pt x="55" y="240"/>
                    <a:pt x="55" y="240"/>
                    <a:pt x="55" y="240"/>
                  </a:cubicBezTo>
                  <a:cubicBezTo>
                    <a:pt x="55" y="240"/>
                    <a:pt x="50" y="251"/>
                    <a:pt x="46" y="237"/>
                  </a:cubicBezTo>
                  <a:cubicBezTo>
                    <a:pt x="46" y="237"/>
                    <a:pt x="40" y="232"/>
                    <a:pt x="33" y="234"/>
                  </a:cubicBezTo>
                  <a:cubicBezTo>
                    <a:pt x="33" y="234"/>
                    <a:pt x="29" y="236"/>
                    <a:pt x="35" y="242"/>
                  </a:cubicBezTo>
                  <a:cubicBezTo>
                    <a:pt x="35" y="242"/>
                    <a:pt x="41" y="243"/>
                    <a:pt x="39" y="253"/>
                  </a:cubicBezTo>
                  <a:cubicBezTo>
                    <a:pt x="39" y="253"/>
                    <a:pt x="35" y="268"/>
                    <a:pt x="46" y="256"/>
                  </a:cubicBezTo>
                  <a:cubicBezTo>
                    <a:pt x="46" y="256"/>
                    <a:pt x="65" y="246"/>
                    <a:pt x="71" y="259"/>
                  </a:cubicBezTo>
                  <a:cubicBezTo>
                    <a:pt x="71" y="259"/>
                    <a:pt x="80" y="261"/>
                    <a:pt x="87" y="256"/>
                  </a:cubicBezTo>
                  <a:cubicBezTo>
                    <a:pt x="96" y="257"/>
                    <a:pt x="96" y="257"/>
                    <a:pt x="96" y="257"/>
                  </a:cubicBezTo>
                  <a:cubicBezTo>
                    <a:pt x="96" y="257"/>
                    <a:pt x="105" y="253"/>
                    <a:pt x="109" y="253"/>
                  </a:cubicBez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75" name="未知">
              <a:hlinkClick r:id="" action="ppaction://macro?name=Slide2.未知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1095374" y="4189405"/>
              <a:ext cx="495300" cy="650874"/>
            </a:xfrm>
            <a:custGeom>
              <a:avLst/>
              <a:gdLst>
                <a:gd name="T0" fmla="*/ 141 w 141"/>
                <a:gd name="T1" fmla="*/ 41 h 176"/>
                <a:gd name="T2" fmla="*/ 113 w 141"/>
                <a:gd name="T3" fmla="*/ 14 h 176"/>
                <a:gd name="T4" fmla="*/ 103 w 141"/>
                <a:gd name="T5" fmla="*/ 10 h 176"/>
                <a:gd name="T6" fmla="*/ 89 w 141"/>
                <a:gd name="T7" fmla="*/ 0 h 176"/>
                <a:gd name="T8" fmla="*/ 82 w 141"/>
                <a:gd name="T9" fmla="*/ 3 h 176"/>
                <a:gd name="T10" fmla="*/ 65 w 141"/>
                <a:gd name="T11" fmla="*/ 23 h 176"/>
                <a:gd name="T12" fmla="*/ 64 w 141"/>
                <a:gd name="T13" fmla="*/ 25 h 176"/>
                <a:gd name="T14" fmla="*/ 40 w 141"/>
                <a:gd name="T15" fmla="*/ 52 h 176"/>
                <a:gd name="T16" fmla="*/ 13 w 141"/>
                <a:gd name="T17" fmla="*/ 88 h 176"/>
                <a:gd name="T18" fmla="*/ 2 w 141"/>
                <a:gd name="T19" fmla="*/ 104 h 176"/>
                <a:gd name="T20" fmla="*/ 7 w 141"/>
                <a:gd name="T21" fmla="*/ 120 h 176"/>
                <a:gd name="T22" fmla="*/ 18 w 141"/>
                <a:gd name="T23" fmla="*/ 142 h 176"/>
                <a:gd name="T24" fmla="*/ 19 w 141"/>
                <a:gd name="T25" fmla="*/ 147 h 176"/>
                <a:gd name="T26" fmla="*/ 24 w 141"/>
                <a:gd name="T27" fmla="*/ 155 h 176"/>
                <a:gd name="T28" fmla="*/ 26 w 141"/>
                <a:gd name="T29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1" h="176">
                  <a:moveTo>
                    <a:pt x="141" y="41"/>
                  </a:moveTo>
                  <a:cubicBezTo>
                    <a:pt x="141" y="41"/>
                    <a:pt x="116" y="43"/>
                    <a:pt x="113" y="14"/>
                  </a:cubicBezTo>
                  <a:cubicBezTo>
                    <a:pt x="113" y="14"/>
                    <a:pt x="114" y="3"/>
                    <a:pt x="103" y="10"/>
                  </a:cubicBezTo>
                  <a:cubicBezTo>
                    <a:pt x="91" y="16"/>
                    <a:pt x="86" y="13"/>
                    <a:pt x="89" y="0"/>
                  </a:cubicBezTo>
                  <a:cubicBezTo>
                    <a:pt x="89" y="0"/>
                    <a:pt x="86" y="0"/>
                    <a:pt x="82" y="3"/>
                  </a:cubicBezTo>
                  <a:cubicBezTo>
                    <a:pt x="79" y="7"/>
                    <a:pt x="65" y="23"/>
                    <a:pt x="65" y="23"/>
                  </a:cubicBezTo>
                  <a:cubicBezTo>
                    <a:pt x="64" y="25"/>
                    <a:pt x="64" y="25"/>
                    <a:pt x="64" y="25"/>
                  </a:cubicBezTo>
                  <a:cubicBezTo>
                    <a:pt x="64" y="25"/>
                    <a:pt x="64" y="39"/>
                    <a:pt x="40" y="52"/>
                  </a:cubicBezTo>
                  <a:cubicBezTo>
                    <a:pt x="17" y="65"/>
                    <a:pt x="16" y="67"/>
                    <a:pt x="13" y="88"/>
                  </a:cubicBezTo>
                  <a:cubicBezTo>
                    <a:pt x="13" y="88"/>
                    <a:pt x="0" y="95"/>
                    <a:pt x="2" y="104"/>
                  </a:cubicBezTo>
                  <a:cubicBezTo>
                    <a:pt x="5" y="114"/>
                    <a:pt x="7" y="120"/>
                    <a:pt x="7" y="120"/>
                  </a:cubicBezTo>
                  <a:cubicBezTo>
                    <a:pt x="7" y="120"/>
                    <a:pt x="28" y="122"/>
                    <a:pt x="18" y="142"/>
                  </a:cubicBezTo>
                  <a:cubicBezTo>
                    <a:pt x="19" y="147"/>
                    <a:pt x="19" y="147"/>
                    <a:pt x="19" y="147"/>
                  </a:cubicBezTo>
                  <a:cubicBezTo>
                    <a:pt x="24" y="155"/>
                    <a:pt x="24" y="155"/>
                    <a:pt x="24" y="155"/>
                  </a:cubicBezTo>
                  <a:cubicBezTo>
                    <a:pt x="26" y="176"/>
                    <a:pt x="26" y="176"/>
                    <a:pt x="26" y="176"/>
                  </a:cubicBezTo>
                </a:path>
              </a:pathLst>
            </a:custGeom>
            <a:grpFill/>
            <a:ln w="19050" cap="flat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76" name="未知">
              <a:hlinkClick r:id="" action="ppaction://macro?name=Slide2.未知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1042987" y="4179880"/>
              <a:ext cx="273050" cy="149225"/>
            </a:xfrm>
            <a:custGeom>
              <a:avLst/>
              <a:gdLst>
                <a:gd name="T0" fmla="*/ 0 w 79"/>
                <a:gd name="T1" fmla="*/ 0 h 41"/>
                <a:gd name="T2" fmla="*/ 22 w 79"/>
                <a:gd name="T3" fmla="*/ 12 h 41"/>
                <a:gd name="T4" fmla="*/ 24 w 79"/>
                <a:gd name="T5" fmla="*/ 20 h 41"/>
                <a:gd name="T6" fmla="*/ 34 w 79"/>
                <a:gd name="T7" fmla="*/ 27 h 41"/>
                <a:gd name="T8" fmla="*/ 41 w 79"/>
                <a:gd name="T9" fmla="*/ 34 h 41"/>
                <a:gd name="T10" fmla="*/ 51 w 79"/>
                <a:gd name="T11" fmla="*/ 32 h 41"/>
                <a:gd name="T12" fmla="*/ 79 w 79"/>
                <a:gd name="T13" fmla="*/ 2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41">
                  <a:moveTo>
                    <a:pt x="0" y="0"/>
                  </a:moveTo>
                  <a:cubicBezTo>
                    <a:pt x="0" y="0"/>
                    <a:pt x="10" y="15"/>
                    <a:pt x="22" y="12"/>
                  </a:cubicBezTo>
                  <a:cubicBezTo>
                    <a:pt x="22" y="12"/>
                    <a:pt x="31" y="12"/>
                    <a:pt x="24" y="20"/>
                  </a:cubicBezTo>
                  <a:cubicBezTo>
                    <a:pt x="16" y="27"/>
                    <a:pt x="22" y="30"/>
                    <a:pt x="34" y="27"/>
                  </a:cubicBezTo>
                  <a:cubicBezTo>
                    <a:pt x="34" y="27"/>
                    <a:pt x="38" y="27"/>
                    <a:pt x="41" y="34"/>
                  </a:cubicBezTo>
                  <a:cubicBezTo>
                    <a:pt x="43" y="41"/>
                    <a:pt x="45" y="39"/>
                    <a:pt x="51" y="32"/>
                  </a:cubicBezTo>
                  <a:cubicBezTo>
                    <a:pt x="58" y="25"/>
                    <a:pt x="74" y="25"/>
                    <a:pt x="79" y="27"/>
                  </a:cubicBezTo>
                </a:path>
              </a:pathLst>
            </a:custGeom>
            <a:grpFill/>
            <a:ln w="19050" cap="flat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77" name="maoming">
              <a:hlinkClick r:id="" action="ppaction://macro?name=Slide2.maoming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612774" y="4189405"/>
              <a:ext cx="712788" cy="720724"/>
            </a:xfrm>
            <a:custGeom>
              <a:avLst/>
              <a:gdLst>
                <a:gd name="T0" fmla="*/ 125 w 204"/>
                <a:gd name="T1" fmla="*/ 0 h 197"/>
                <a:gd name="T2" fmla="*/ 79 w 204"/>
                <a:gd name="T3" fmla="*/ 9 h 197"/>
                <a:gd name="T4" fmla="*/ 77 w 204"/>
                <a:gd name="T5" fmla="*/ 52 h 197"/>
                <a:gd name="T6" fmla="*/ 65 w 204"/>
                <a:gd name="T7" fmla="*/ 59 h 197"/>
                <a:gd name="T8" fmla="*/ 48 w 204"/>
                <a:gd name="T9" fmla="*/ 69 h 197"/>
                <a:gd name="T10" fmla="*/ 41 w 204"/>
                <a:gd name="T11" fmla="*/ 71 h 197"/>
                <a:gd name="T12" fmla="*/ 21 w 204"/>
                <a:gd name="T13" fmla="*/ 71 h 197"/>
                <a:gd name="T14" fmla="*/ 8 w 204"/>
                <a:gd name="T15" fmla="*/ 84 h 197"/>
                <a:gd name="T16" fmla="*/ 14 w 204"/>
                <a:gd name="T17" fmla="*/ 116 h 197"/>
                <a:gd name="T18" fmla="*/ 8 w 204"/>
                <a:gd name="T19" fmla="*/ 129 h 197"/>
                <a:gd name="T20" fmla="*/ 12 w 204"/>
                <a:gd name="T21" fmla="*/ 158 h 197"/>
                <a:gd name="T22" fmla="*/ 31 w 204"/>
                <a:gd name="T23" fmla="*/ 177 h 197"/>
                <a:gd name="T24" fmla="*/ 62 w 204"/>
                <a:gd name="T25" fmla="*/ 171 h 197"/>
                <a:gd name="T26" fmla="*/ 76 w 204"/>
                <a:gd name="T27" fmla="*/ 170 h 197"/>
                <a:gd name="T28" fmla="*/ 85 w 204"/>
                <a:gd name="T29" fmla="*/ 183 h 197"/>
                <a:gd name="T30" fmla="*/ 103 w 204"/>
                <a:gd name="T31" fmla="*/ 197 h 197"/>
                <a:gd name="T32" fmla="*/ 104 w 204"/>
                <a:gd name="T33" fmla="*/ 197 h 197"/>
                <a:gd name="T34" fmla="*/ 105 w 204"/>
                <a:gd name="T35" fmla="*/ 197 h 197"/>
                <a:gd name="T36" fmla="*/ 108 w 204"/>
                <a:gd name="T37" fmla="*/ 189 h 197"/>
                <a:gd name="T38" fmla="*/ 104 w 204"/>
                <a:gd name="T39" fmla="*/ 189 h 197"/>
                <a:gd name="T40" fmla="*/ 104 w 204"/>
                <a:gd name="T41" fmla="*/ 180 h 197"/>
                <a:gd name="T42" fmla="*/ 114 w 204"/>
                <a:gd name="T43" fmla="*/ 182 h 197"/>
                <a:gd name="T44" fmla="*/ 137 w 204"/>
                <a:gd name="T45" fmla="*/ 189 h 197"/>
                <a:gd name="T46" fmla="*/ 132 w 204"/>
                <a:gd name="T47" fmla="*/ 183 h 197"/>
                <a:gd name="T48" fmla="*/ 135 w 204"/>
                <a:gd name="T49" fmla="*/ 183 h 197"/>
                <a:gd name="T50" fmla="*/ 141 w 204"/>
                <a:gd name="T51" fmla="*/ 183 h 197"/>
                <a:gd name="T52" fmla="*/ 148 w 204"/>
                <a:gd name="T53" fmla="*/ 189 h 197"/>
                <a:gd name="T54" fmla="*/ 144 w 204"/>
                <a:gd name="T55" fmla="*/ 196 h 197"/>
                <a:gd name="T56" fmla="*/ 150 w 204"/>
                <a:gd name="T57" fmla="*/ 195 h 197"/>
                <a:gd name="T58" fmla="*/ 162 w 204"/>
                <a:gd name="T59" fmla="*/ 186 h 197"/>
                <a:gd name="T60" fmla="*/ 163 w 204"/>
                <a:gd name="T61" fmla="*/ 183 h 197"/>
                <a:gd name="T62" fmla="*/ 159 w 204"/>
                <a:gd name="T63" fmla="*/ 182 h 197"/>
                <a:gd name="T64" fmla="*/ 156 w 204"/>
                <a:gd name="T65" fmla="*/ 182 h 197"/>
                <a:gd name="T66" fmla="*/ 156 w 204"/>
                <a:gd name="T67" fmla="*/ 180 h 197"/>
                <a:gd name="T68" fmla="*/ 160 w 204"/>
                <a:gd name="T69" fmla="*/ 178 h 197"/>
                <a:gd name="T70" fmla="*/ 166 w 204"/>
                <a:gd name="T71" fmla="*/ 177 h 197"/>
                <a:gd name="T72" fmla="*/ 166 w 204"/>
                <a:gd name="T73" fmla="*/ 176 h 197"/>
                <a:gd name="T74" fmla="*/ 164 w 204"/>
                <a:gd name="T75" fmla="*/ 156 h 197"/>
                <a:gd name="T76" fmla="*/ 160 w 204"/>
                <a:gd name="T77" fmla="*/ 148 h 197"/>
                <a:gd name="T78" fmla="*/ 158 w 204"/>
                <a:gd name="T79" fmla="*/ 143 h 197"/>
                <a:gd name="T80" fmla="*/ 147 w 204"/>
                <a:gd name="T81" fmla="*/ 121 h 197"/>
                <a:gd name="T82" fmla="*/ 142 w 204"/>
                <a:gd name="T83" fmla="*/ 106 h 197"/>
                <a:gd name="T84" fmla="*/ 153 w 204"/>
                <a:gd name="T85" fmla="*/ 89 h 197"/>
                <a:gd name="T86" fmla="*/ 180 w 204"/>
                <a:gd name="T87" fmla="*/ 53 h 197"/>
                <a:gd name="T88" fmla="*/ 204 w 204"/>
                <a:gd name="T89" fmla="*/ 26 h 197"/>
                <a:gd name="T90" fmla="*/ 204 w 204"/>
                <a:gd name="T91" fmla="*/ 25 h 197"/>
                <a:gd name="T92" fmla="*/ 177 w 204"/>
                <a:gd name="T93" fmla="*/ 30 h 197"/>
                <a:gd name="T94" fmla="*/ 166 w 204"/>
                <a:gd name="T95" fmla="*/ 32 h 197"/>
                <a:gd name="T96" fmla="*/ 159 w 204"/>
                <a:gd name="T97" fmla="*/ 25 h 197"/>
                <a:gd name="T98" fmla="*/ 149 w 204"/>
                <a:gd name="T99" fmla="*/ 18 h 197"/>
                <a:gd name="T100" fmla="*/ 148 w 204"/>
                <a:gd name="T101" fmla="*/ 11 h 197"/>
                <a:gd name="T102" fmla="*/ 125 w 204"/>
                <a:gd name="T103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04" h="197">
                  <a:moveTo>
                    <a:pt x="125" y="0"/>
                  </a:moveTo>
                  <a:cubicBezTo>
                    <a:pt x="79" y="9"/>
                    <a:pt x="79" y="9"/>
                    <a:pt x="79" y="9"/>
                  </a:cubicBezTo>
                  <a:cubicBezTo>
                    <a:pt x="79" y="9"/>
                    <a:pt x="58" y="31"/>
                    <a:pt x="77" y="52"/>
                  </a:cubicBezTo>
                  <a:cubicBezTo>
                    <a:pt x="77" y="52"/>
                    <a:pt x="82" y="62"/>
                    <a:pt x="65" y="59"/>
                  </a:cubicBezTo>
                  <a:cubicBezTo>
                    <a:pt x="48" y="69"/>
                    <a:pt x="48" y="69"/>
                    <a:pt x="48" y="69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41" y="71"/>
                    <a:pt x="35" y="82"/>
                    <a:pt x="21" y="71"/>
                  </a:cubicBezTo>
                  <a:cubicBezTo>
                    <a:pt x="21" y="71"/>
                    <a:pt x="5" y="69"/>
                    <a:pt x="8" y="84"/>
                  </a:cubicBezTo>
                  <a:cubicBezTo>
                    <a:pt x="11" y="100"/>
                    <a:pt x="14" y="116"/>
                    <a:pt x="14" y="116"/>
                  </a:cubicBezTo>
                  <a:cubicBezTo>
                    <a:pt x="14" y="116"/>
                    <a:pt x="17" y="120"/>
                    <a:pt x="8" y="129"/>
                  </a:cubicBezTo>
                  <a:cubicBezTo>
                    <a:pt x="8" y="129"/>
                    <a:pt x="0" y="149"/>
                    <a:pt x="12" y="158"/>
                  </a:cubicBezTo>
                  <a:cubicBezTo>
                    <a:pt x="23" y="168"/>
                    <a:pt x="31" y="177"/>
                    <a:pt x="31" y="177"/>
                  </a:cubicBezTo>
                  <a:cubicBezTo>
                    <a:pt x="31" y="177"/>
                    <a:pt x="51" y="186"/>
                    <a:pt x="62" y="171"/>
                  </a:cubicBezTo>
                  <a:cubicBezTo>
                    <a:pt x="73" y="155"/>
                    <a:pt x="76" y="170"/>
                    <a:pt x="76" y="170"/>
                  </a:cubicBezTo>
                  <a:cubicBezTo>
                    <a:pt x="76" y="170"/>
                    <a:pt x="79" y="177"/>
                    <a:pt x="85" y="183"/>
                  </a:cubicBezTo>
                  <a:cubicBezTo>
                    <a:pt x="92" y="189"/>
                    <a:pt x="102" y="196"/>
                    <a:pt x="103" y="197"/>
                  </a:cubicBezTo>
                  <a:cubicBezTo>
                    <a:pt x="104" y="197"/>
                    <a:pt x="104" y="197"/>
                    <a:pt x="104" y="197"/>
                  </a:cubicBezTo>
                  <a:cubicBezTo>
                    <a:pt x="105" y="197"/>
                    <a:pt x="105" y="197"/>
                    <a:pt x="105" y="197"/>
                  </a:cubicBezTo>
                  <a:cubicBezTo>
                    <a:pt x="105" y="197"/>
                    <a:pt x="125" y="189"/>
                    <a:pt x="108" y="189"/>
                  </a:cubicBezTo>
                  <a:cubicBezTo>
                    <a:pt x="104" y="189"/>
                    <a:pt x="104" y="189"/>
                    <a:pt x="104" y="189"/>
                  </a:cubicBezTo>
                  <a:cubicBezTo>
                    <a:pt x="104" y="180"/>
                    <a:pt x="104" y="180"/>
                    <a:pt x="104" y="180"/>
                  </a:cubicBezTo>
                  <a:cubicBezTo>
                    <a:pt x="104" y="180"/>
                    <a:pt x="111" y="178"/>
                    <a:pt x="114" y="182"/>
                  </a:cubicBezTo>
                  <a:cubicBezTo>
                    <a:pt x="118" y="187"/>
                    <a:pt x="129" y="191"/>
                    <a:pt x="137" y="189"/>
                  </a:cubicBezTo>
                  <a:cubicBezTo>
                    <a:pt x="132" y="183"/>
                    <a:pt x="132" y="183"/>
                    <a:pt x="132" y="183"/>
                  </a:cubicBezTo>
                  <a:cubicBezTo>
                    <a:pt x="135" y="183"/>
                    <a:pt x="135" y="183"/>
                    <a:pt x="135" y="183"/>
                  </a:cubicBezTo>
                  <a:cubicBezTo>
                    <a:pt x="141" y="183"/>
                    <a:pt x="141" y="183"/>
                    <a:pt x="141" y="183"/>
                  </a:cubicBezTo>
                  <a:cubicBezTo>
                    <a:pt x="148" y="189"/>
                    <a:pt x="148" y="189"/>
                    <a:pt x="148" y="189"/>
                  </a:cubicBezTo>
                  <a:cubicBezTo>
                    <a:pt x="144" y="196"/>
                    <a:pt x="144" y="196"/>
                    <a:pt x="144" y="196"/>
                  </a:cubicBezTo>
                  <a:cubicBezTo>
                    <a:pt x="150" y="195"/>
                    <a:pt x="150" y="195"/>
                    <a:pt x="150" y="195"/>
                  </a:cubicBezTo>
                  <a:cubicBezTo>
                    <a:pt x="162" y="186"/>
                    <a:pt x="162" y="186"/>
                    <a:pt x="162" y="186"/>
                  </a:cubicBezTo>
                  <a:cubicBezTo>
                    <a:pt x="163" y="183"/>
                    <a:pt x="163" y="183"/>
                    <a:pt x="163" y="183"/>
                  </a:cubicBezTo>
                  <a:cubicBezTo>
                    <a:pt x="159" y="182"/>
                    <a:pt x="159" y="182"/>
                    <a:pt x="159" y="182"/>
                  </a:cubicBezTo>
                  <a:cubicBezTo>
                    <a:pt x="156" y="182"/>
                    <a:pt x="156" y="182"/>
                    <a:pt x="156" y="182"/>
                  </a:cubicBezTo>
                  <a:cubicBezTo>
                    <a:pt x="156" y="180"/>
                    <a:pt x="156" y="180"/>
                    <a:pt x="156" y="180"/>
                  </a:cubicBezTo>
                  <a:cubicBezTo>
                    <a:pt x="160" y="178"/>
                    <a:pt x="160" y="178"/>
                    <a:pt x="160" y="178"/>
                  </a:cubicBezTo>
                  <a:cubicBezTo>
                    <a:pt x="166" y="177"/>
                    <a:pt x="166" y="177"/>
                    <a:pt x="166" y="177"/>
                  </a:cubicBezTo>
                  <a:cubicBezTo>
                    <a:pt x="166" y="176"/>
                    <a:pt x="166" y="176"/>
                    <a:pt x="166" y="176"/>
                  </a:cubicBezTo>
                  <a:cubicBezTo>
                    <a:pt x="164" y="156"/>
                    <a:pt x="164" y="156"/>
                    <a:pt x="164" y="156"/>
                  </a:cubicBezTo>
                  <a:cubicBezTo>
                    <a:pt x="160" y="148"/>
                    <a:pt x="160" y="148"/>
                    <a:pt x="160" y="148"/>
                  </a:cubicBezTo>
                  <a:cubicBezTo>
                    <a:pt x="158" y="143"/>
                    <a:pt x="158" y="143"/>
                    <a:pt x="158" y="143"/>
                  </a:cubicBezTo>
                  <a:cubicBezTo>
                    <a:pt x="168" y="123"/>
                    <a:pt x="147" y="121"/>
                    <a:pt x="147" y="121"/>
                  </a:cubicBezTo>
                  <a:cubicBezTo>
                    <a:pt x="147" y="121"/>
                    <a:pt x="145" y="115"/>
                    <a:pt x="142" y="106"/>
                  </a:cubicBezTo>
                  <a:cubicBezTo>
                    <a:pt x="140" y="96"/>
                    <a:pt x="153" y="89"/>
                    <a:pt x="153" y="89"/>
                  </a:cubicBezTo>
                  <a:cubicBezTo>
                    <a:pt x="156" y="69"/>
                    <a:pt x="157" y="67"/>
                    <a:pt x="180" y="53"/>
                  </a:cubicBezTo>
                  <a:cubicBezTo>
                    <a:pt x="204" y="40"/>
                    <a:pt x="204" y="26"/>
                    <a:pt x="204" y="26"/>
                  </a:cubicBezTo>
                  <a:cubicBezTo>
                    <a:pt x="204" y="25"/>
                    <a:pt x="204" y="25"/>
                    <a:pt x="204" y="25"/>
                  </a:cubicBezTo>
                  <a:cubicBezTo>
                    <a:pt x="199" y="23"/>
                    <a:pt x="184" y="23"/>
                    <a:pt x="177" y="30"/>
                  </a:cubicBezTo>
                  <a:cubicBezTo>
                    <a:pt x="170" y="37"/>
                    <a:pt x="169" y="39"/>
                    <a:pt x="166" y="32"/>
                  </a:cubicBezTo>
                  <a:cubicBezTo>
                    <a:pt x="163" y="25"/>
                    <a:pt x="159" y="25"/>
                    <a:pt x="159" y="25"/>
                  </a:cubicBezTo>
                  <a:cubicBezTo>
                    <a:pt x="147" y="28"/>
                    <a:pt x="141" y="25"/>
                    <a:pt x="149" y="18"/>
                  </a:cubicBezTo>
                  <a:cubicBezTo>
                    <a:pt x="157" y="10"/>
                    <a:pt x="148" y="11"/>
                    <a:pt x="148" y="11"/>
                  </a:cubicBezTo>
                  <a:cubicBezTo>
                    <a:pt x="135" y="14"/>
                    <a:pt x="125" y="0"/>
                    <a:pt x="125" y="0"/>
                  </a:cubicBez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78" name="未知">
              <a:hlinkClick r:id="" action="ppaction://macro?name=Slide2.未知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1474787" y="4179880"/>
              <a:ext cx="282575" cy="571499"/>
            </a:xfrm>
            <a:custGeom>
              <a:avLst/>
              <a:gdLst>
                <a:gd name="T0" fmla="*/ 52 w 81"/>
                <a:gd name="T1" fmla="*/ 156 h 156"/>
                <a:gd name="T2" fmla="*/ 56 w 81"/>
                <a:gd name="T3" fmla="*/ 133 h 156"/>
                <a:gd name="T4" fmla="*/ 52 w 81"/>
                <a:gd name="T5" fmla="*/ 117 h 156"/>
                <a:gd name="T6" fmla="*/ 26 w 81"/>
                <a:gd name="T7" fmla="*/ 93 h 156"/>
                <a:gd name="T8" fmla="*/ 12 w 81"/>
                <a:gd name="T9" fmla="*/ 88 h 156"/>
                <a:gd name="T10" fmla="*/ 8 w 81"/>
                <a:gd name="T11" fmla="*/ 85 h 156"/>
                <a:gd name="T12" fmla="*/ 10 w 81"/>
                <a:gd name="T13" fmla="*/ 64 h 156"/>
                <a:gd name="T14" fmla="*/ 16 w 81"/>
                <a:gd name="T15" fmla="*/ 58 h 156"/>
                <a:gd name="T16" fmla="*/ 17 w 81"/>
                <a:gd name="T17" fmla="*/ 54 h 156"/>
                <a:gd name="T18" fmla="*/ 22 w 81"/>
                <a:gd name="T19" fmla="*/ 50 h 156"/>
                <a:gd name="T20" fmla="*/ 45 w 81"/>
                <a:gd name="T21" fmla="*/ 27 h 156"/>
                <a:gd name="T22" fmla="*/ 63 w 81"/>
                <a:gd name="T23" fmla="*/ 14 h 156"/>
                <a:gd name="T24" fmla="*/ 75 w 81"/>
                <a:gd name="T25" fmla="*/ 15 h 156"/>
                <a:gd name="T26" fmla="*/ 77 w 81"/>
                <a:gd name="T27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1" h="156">
                  <a:moveTo>
                    <a:pt x="52" y="156"/>
                  </a:moveTo>
                  <a:cubicBezTo>
                    <a:pt x="52" y="156"/>
                    <a:pt x="55" y="138"/>
                    <a:pt x="56" y="133"/>
                  </a:cubicBezTo>
                  <a:cubicBezTo>
                    <a:pt x="58" y="127"/>
                    <a:pt x="59" y="121"/>
                    <a:pt x="52" y="117"/>
                  </a:cubicBezTo>
                  <a:cubicBezTo>
                    <a:pt x="46" y="113"/>
                    <a:pt x="26" y="93"/>
                    <a:pt x="26" y="93"/>
                  </a:cubicBezTo>
                  <a:cubicBezTo>
                    <a:pt x="26" y="93"/>
                    <a:pt x="14" y="88"/>
                    <a:pt x="12" y="88"/>
                  </a:cubicBezTo>
                  <a:cubicBezTo>
                    <a:pt x="10" y="88"/>
                    <a:pt x="8" y="85"/>
                    <a:pt x="8" y="85"/>
                  </a:cubicBezTo>
                  <a:cubicBezTo>
                    <a:pt x="8" y="85"/>
                    <a:pt x="0" y="67"/>
                    <a:pt x="10" y="64"/>
                  </a:cubicBezTo>
                  <a:cubicBezTo>
                    <a:pt x="16" y="58"/>
                    <a:pt x="16" y="58"/>
                    <a:pt x="16" y="58"/>
                  </a:cubicBezTo>
                  <a:cubicBezTo>
                    <a:pt x="17" y="54"/>
                    <a:pt x="17" y="54"/>
                    <a:pt x="17" y="54"/>
                  </a:cubicBezTo>
                  <a:cubicBezTo>
                    <a:pt x="22" y="50"/>
                    <a:pt x="22" y="50"/>
                    <a:pt x="22" y="50"/>
                  </a:cubicBezTo>
                  <a:cubicBezTo>
                    <a:pt x="22" y="50"/>
                    <a:pt x="42" y="42"/>
                    <a:pt x="45" y="27"/>
                  </a:cubicBezTo>
                  <a:cubicBezTo>
                    <a:pt x="63" y="14"/>
                    <a:pt x="63" y="14"/>
                    <a:pt x="63" y="14"/>
                  </a:cubicBezTo>
                  <a:cubicBezTo>
                    <a:pt x="63" y="14"/>
                    <a:pt x="67" y="12"/>
                    <a:pt x="75" y="15"/>
                  </a:cubicBezTo>
                  <a:cubicBezTo>
                    <a:pt x="81" y="18"/>
                    <a:pt x="78" y="3"/>
                    <a:pt x="77" y="0"/>
                  </a:cubicBezTo>
                </a:path>
              </a:pathLst>
            </a:custGeom>
            <a:grpFill/>
            <a:ln w="19050" cap="flat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79" name="zhuhai">
              <a:hlinkClick r:id="" action="ppaction://macro?name=Slide2.zhuhai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2084387" y="4329105"/>
              <a:ext cx="263525" cy="238125"/>
            </a:xfrm>
            <a:custGeom>
              <a:avLst/>
              <a:gdLst>
                <a:gd name="T0" fmla="*/ 72 w 75"/>
                <a:gd name="T1" fmla="*/ 35 h 68"/>
                <a:gd name="T2" fmla="*/ 72 w 75"/>
                <a:gd name="T3" fmla="*/ 27 h 68"/>
                <a:gd name="T4" fmla="*/ 73 w 75"/>
                <a:gd name="T5" fmla="*/ 21 h 68"/>
                <a:gd name="T6" fmla="*/ 75 w 75"/>
                <a:gd name="T7" fmla="*/ 16 h 68"/>
                <a:gd name="T8" fmla="*/ 70 w 75"/>
                <a:gd name="T9" fmla="*/ 14 h 68"/>
                <a:gd name="T10" fmla="*/ 66 w 75"/>
                <a:gd name="T11" fmla="*/ 12 h 68"/>
                <a:gd name="T12" fmla="*/ 64 w 75"/>
                <a:gd name="T13" fmla="*/ 9 h 68"/>
                <a:gd name="T14" fmla="*/ 68 w 75"/>
                <a:gd name="T15" fmla="*/ 0 h 68"/>
                <a:gd name="T16" fmla="*/ 50 w 75"/>
                <a:gd name="T17" fmla="*/ 25 h 68"/>
                <a:gd name="T18" fmla="*/ 27 w 75"/>
                <a:gd name="T19" fmla="*/ 14 h 68"/>
                <a:gd name="T20" fmla="*/ 11 w 75"/>
                <a:gd name="T21" fmla="*/ 11 h 68"/>
                <a:gd name="T22" fmla="*/ 0 w 75"/>
                <a:gd name="T23" fmla="*/ 33 h 68"/>
                <a:gd name="T24" fmla="*/ 0 w 75"/>
                <a:gd name="T25" fmla="*/ 34 h 68"/>
                <a:gd name="T26" fmla="*/ 12 w 75"/>
                <a:gd name="T27" fmla="*/ 20 h 68"/>
                <a:gd name="T28" fmla="*/ 7 w 75"/>
                <a:gd name="T29" fmla="*/ 38 h 68"/>
                <a:gd name="T30" fmla="*/ 3 w 75"/>
                <a:gd name="T31" fmla="*/ 42 h 68"/>
                <a:gd name="T32" fmla="*/ 3 w 75"/>
                <a:gd name="T33" fmla="*/ 60 h 68"/>
                <a:gd name="T34" fmla="*/ 24 w 75"/>
                <a:gd name="T35" fmla="*/ 60 h 68"/>
                <a:gd name="T36" fmla="*/ 31 w 75"/>
                <a:gd name="T37" fmla="*/ 56 h 68"/>
                <a:gd name="T38" fmla="*/ 41 w 75"/>
                <a:gd name="T39" fmla="*/ 38 h 68"/>
                <a:gd name="T40" fmla="*/ 43 w 75"/>
                <a:gd name="T41" fmla="*/ 38 h 68"/>
                <a:gd name="T42" fmla="*/ 72 w 75"/>
                <a:gd name="T43" fmla="*/ 35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5" h="68">
                  <a:moveTo>
                    <a:pt x="72" y="35"/>
                  </a:moveTo>
                  <a:cubicBezTo>
                    <a:pt x="72" y="27"/>
                    <a:pt x="72" y="27"/>
                    <a:pt x="72" y="27"/>
                  </a:cubicBezTo>
                  <a:cubicBezTo>
                    <a:pt x="73" y="21"/>
                    <a:pt x="73" y="21"/>
                    <a:pt x="73" y="21"/>
                  </a:cubicBezTo>
                  <a:cubicBezTo>
                    <a:pt x="75" y="16"/>
                    <a:pt x="75" y="16"/>
                    <a:pt x="75" y="16"/>
                  </a:cubicBezTo>
                  <a:cubicBezTo>
                    <a:pt x="70" y="14"/>
                    <a:pt x="70" y="14"/>
                    <a:pt x="70" y="14"/>
                  </a:cubicBezTo>
                  <a:cubicBezTo>
                    <a:pt x="66" y="12"/>
                    <a:pt x="66" y="12"/>
                    <a:pt x="66" y="12"/>
                  </a:cubicBezTo>
                  <a:cubicBezTo>
                    <a:pt x="64" y="9"/>
                    <a:pt x="64" y="9"/>
                    <a:pt x="64" y="9"/>
                  </a:cubicBezTo>
                  <a:cubicBezTo>
                    <a:pt x="64" y="9"/>
                    <a:pt x="67" y="6"/>
                    <a:pt x="68" y="0"/>
                  </a:cubicBezTo>
                  <a:cubicBezTo>
                    <a:pt x="66" y="1"/>
                    <a:pt x="57" y="2"/>
                    <a:pt x="50" y="25"/>
                  </a:cubicBezTo>
                  <a:cubicBezTo>
                    <a:pt x="43" y="49"/>
                    <a:pt x="33" y="25"/>
                    <a:pt x="27" y="14"/>
                  </a:cubicBezTo>
                  <a:cubicBezTo>
                    <a:pt x="21" y="3"/>
                    <a:pt x="11" y="11"/>
                    <a:pt x="11" y="11"/>
                  </a:cubicBezTo>
                  <a:cubicBezTo>
                    <a:pt x="7" y="31"/>
                    <a:pt x="0" y="33"/>
                    <a:pt x="0" y="33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2" y="36"/>
                    <a:pt x="6" y="34"/>
                    <a:pt x="12" y="20"/>
                  </a:cubicBezTo>
                  <a:cubicBezTo>
                    <a:pt x="12" y="20"/>
                    <a:pt x="16" y="33"/>
                    <a:pt x="7" y="38"/>
                  </a:cubicBezTo>
                  <a:cubicBezTo>
                    <a:pt x="3" y="42"/>
                    <a:pt x="3" y="42"/>
                    <a:pt x="3" y="42"/>
                  </a:cubicBezTo>
                  <a:cubicBezTo>
                    <a:pt x="3" y="60"/>
                    <a:pt x="3" y="60"/>
                    <a:pt x="3" y="60"/>
                  </a:cubicBezTo>
                  <a:cubicBezTo>
                    <a:pt x="3" y="60"/>
                    <a:pt x="16" y="68"/>
                    <a:pt x="24" y="60"/>
                  </a:cubicBezTo>
                  <a:cubicBezTo>
                    <a:pt x="24" y="60"/>
                    <a:pt x="32" y="66"/>
                    <a:pt x="31" y="56"/>
                  </a:cubicBezTo>
                  <a:cubicBezTo>
                    <a:pt x="31" y="56"/>
                    <a:pt x="45" y="51"/>
                    <a:pt x="41" y="38"/>
                  </a:cubicBezTo>
                  <a:cubicBezTo>
                    <a:pt x="43" y="38"/>
                    <a:pt x="43" y="38"/>
                    <a:pt x="43" y="38"/>
                  </a:cubicBezTo>
                  <a:cubicBezTo>
                    <a:pt x="43" y="38"/>
                    <a:pt x="54" y="64"/>
                    <a:pt x="72" y="35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80" name="未知">
              <a:hlinkClick r:id="" action="ppaction://macro?name=Slide2.未知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1670049" y="4084631"/>
              <a:ext cx="484188" cy="271462"/>
            </a:xfrm>
            <a:custGeom>
              <a:avLst/>
              <a:gdLst>
                <a:gd name="T0" fmla="*/ 8 w 140"/>
                <a:gd name="T1" fmla="*/ 11 h 74"/>
                <a:gd name="T2" fmla="*/ 20 w 140"/>
                <a:gd name="T3" fmla="*/ 27 h 74"/>
                <a:gd name="T4" fmla="*/ 33 w 140"/>
                <a:gd name="T5" fmla="*/ 28 h 74"/>
                <a:gd name="T6" fmla="*/ 44 w 140"/>
                <a:gd name="T7" fmla="*/ 22 h 74"/>
                <a:gd name="T8" fmla="*/ 64 w 140"/>
                <a:gd name="T9" fmla="*/ 12 h 74"/>
                <a:gd name="T10" fmla="*/ 75 w 140"/>
                <a:gd name="T11" fmla="*/ 4 h 74"/>
                <a:gd name="T12" fmla="*/ 105 w 140"/>
                <a:gd name="T13" fmla="*/ 5 h 74"/>
                <a:gd name="T14" fmla="*/ 123 w 140"/>
                <a:gd name="T15" fmla="*/ 28 h 74"/>
                <a:gd name="T16" fmla="*/ 131 w 140"/>
                <a:gd name="T17" fmla="*/ 50 h 74"/>
                <a:gd name="T18" fmla="*/ 138 w 140"/>
                <a:gd name="T19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0" h="74">
                  <a:moveTo>
                    <a:pt x="8" y="11"/>
                  </a:moveTo>
                  <a:cubicBezTo>
                    <a:pt x="8" y="11"/>
                    <a:pt x="0" y="40"/>
                    <a:pt x="20" y="27"/>
                  </a:cubicBezTo>
                  <a:cubicBezTo>
                    <a:pt x="20" y="27"/>
                    <a:pt x="28" y="16"/>
                    <a:pt x="33" y="28"/>
                  </a:cubicBezTo>
                  <a:cubicBezTo>
                    <a:pt x="33" y="28"/>
                    <a:pt x="38" y="45"/>
                    <a:pt x="44" y="22"/>
                  </a:cubicBezTo>
                  <a:cubicBezTo>
                    <a:pt x="44" y="22"/>
                    <a:pt x="46" y="11"/>
                    <a:pt x="64" y="12"/>
                  </a:cubicBezTo>
                  <a:cubicBezTo>
                    <a:pt x="64" y="12"/>
                    <a:pt x="70" y="8"/>
                    <a:pt x="75" y="4"/>
                  </a:cubicBezTo>
                  <a:cubicBezTo>
                    <a:pt x="79" y="0"/>
                    <a:pt x="105" y="5"/>
                    <a:pt x="105" y="5"/>
                  </a:cubicBezTo>
                  <a:cubicBezTo>
                    <a:pt x="123" y="28"/>
                    <a:pt x="123" y="28"/>
                    <a:pt x="123" y="28"/>
                  </a:cubicBezTo>
                  <a:cubicBezTo>
                    <a:pt x="131" y="50"/>
                    <a:pt x="131" y="50"/>
                    <a:pt x="131" y="50"/>
                  </a:cubicBezTo>
                  <a:cubicBezTo>
                    <a:pt x="131" y="50"/>
                    <a:pt x="140" y="66"/>
                    <a:pt x="138" y="74"/>
                  </a:cubicBezTo>
                </a:path>
              </a:pathLst>
            </a:custGeom>
            <a:grpFill/>
            <a:ln w="19050" cap="flat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81" name="dongguan">
              <a:hlinkClick r:id="" action="ppaction://macro?name=Slide2.dongguan" highlightClick="1"/>
              <a:hlinkHover r:id="" action="ppaction://noaction" highlightClick="1"/>
            </p:cNvPr>
            <p:cNvSpPr>
              <a:spLocks noEditPoints="1"/>
            </p:cNvSpPr>
            <p:nvPr/>
          </p:nvSpPr>
          <p:spPr bwMode="auto">
            <a:xfrm>
              <a:off x="2285999" y="3889368"/>
              <a:ext cx="369888" cy="274638"/>
            </a:xfrm>
            <a:custGeom>
              <a:avLst/>
              <a:gdLst>
                <a:gd name="T0" fmla="*/ 105 w 106"/>
                <a:gd name="T1" fmla="*/ 38 h 73"/>
                <a:gd name="T2" fmla="*/ 101 w 106"/>
                <a:gd name="T3" fmla="*/ 27 h 73"/>
                <a:gd name="T4" fmla="*/ 91 w 106"/>
                <a:gd name="T5" fmla="*/ 28 h 73"/>
                <a:gd name="T6" fmla="*/ 88 w 106"/>
                <a:gd name="T7" fmla="*/ 26 h 73"/>
                <a:gd name="T8" fmla="*/ 70 w 106"/>
                <a:gd name="T9" fmla="*/ 10 h 73"/>
                <a:gd name="T10" fmla="*/ 46 w 106"/>
                <a:gd name="T11" fmla="*/ 7 h 73"/>
                <a:gd name="T12" fmla="*/ 1 w 106"/>
                <a:gd name="T13" fmla="*/ 22 h 73"/>
                <a:gd name="T14" fmla="*/ 1 w 106"/>
                <a:gd name="T15" fmla="*/ 22 h 73"/>
                <a:gd name="T16" fmla="*/ 16 w 106"/>
                <a:gd name="T17" fmla="*/ 40 h 73"/>
                <a:gd name="T18" fmla="*/ 17 w 106"/>
                <a:gd name="T19" fmla="*/ 42 h 73"/>
                <a:gd name="T20" fmla="*/ 33 w 106"/>
                <a:gd name="T21" fmla="*/ 70 h 73"/>
                <a:gd name="T22" fmla="*/ 33 w 106"/>
                <a:gd name="T23" fmla="*/ 70 h 73"/>
                <a:gd name="T24" fmla="*/ 63 w 106"/>
                <a:gd name="T25" fmla="*/ 53 h 73"/>
                <a:gd name="T26" fmla="*/ 88 w 106"/>
                <a:gd name="T27" fmla="*/ 62 h 73"/>
                <a:gd name="T28" fmla="*/ 98 w 106"/>
                <a:gd name="T29" fmla="*/ 72 h 73"/>
                <a:gd name="T30" fmla="*/ 102 w 106"/>
                <a:gd name="T31" fmla="*/ 73 h 73"/>
                <a:gd name="T32" fmla="*/ 104 w 106"/>
                <a:gd name="T33" fmla="*/ 61 h 73"/>
                <a:gd name="T34" fmla="*/ 105 w 106"/>
                <a:gd name="T35" fmla="*/ 38 h 73"/>
                <a:gd name="T36" fmla="*/ 1 w 106"/>
                <a:gd name="T37" fmla="*/ 22 h 73"/>
                <a:gd name="T38" fmla="*/ 0 w 106"/>
                <a:gd name="T39" fmla="*/ 27 h 73"/>
                <a:gd name="T40" fmla="*/ 1 w 106"/>
                <a:gd name="T41" fmla="*/ 22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6" h="73">
                  <a:moveTo>
                    <a:pt x="105" y="38"/>
                  </a:moveTo>
                  <a:cubicBezTo>
                    <a:pt x="103" y="28"/>
                    <a:pt x="101" y="27"/>
                    <a:pt x="101" y="27"/>
                  </a:cubicBezTo>
                  <a:cubicBezTo>
                    <a:pt x="91" y="28"/>
                    <a:pt x="91" y="28"/>
                    <a:pt x="91" y="28"/>
                  </a:cubicBezTo>
                  <a:cubicBezTo>
                    <a:pt x="88" y="26"/>
                    <a:pt x="88" y="26"/>
                    <a:pt x="88" y="26"/>
                  </a:cubicBezTo>
                  <a:cubicBezTo>
                    <a:pt x="88" y="17"/>
                    <a:pt x="82" y="9"/>
                    <a:pt x="70" y="10"/>
                  </a:cubicBezTo>
                  <a:cubicBezTo>
                    <a:pt x="58" y="11"/>
                    <a:pt x="46" y="7"/>
                    <a:pt x="46" y="7"/>
                  </a:cubicBezTo>
                  <a:cubicBezTo>
                    <a:pt x="8" y="0"/>
                    <a:pt x="1" y="22"/>
                    <a:pt x="1" y="22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1" y="22"/>
                    <a:pt x="3" y="50"/>
                    <a:pt x="16" y="40"/>
                  </a:cubicBezTo>
                  <a:cubicBezTo>
                    <a:pt x="17" y="42"/>
                    <a:pt x="17" y="42"/>
                    <a:pt x="17" y="42"/>
                  </a:cubicBezTo>
                  <a:cubicBezTo>
                    <a:pt x="17" y="42"/>
                    <a:pt x="6" y="71"/>
                    <a:pt x="33" y="70"/>
                  </a:cubicBezTo>
                  <a:cubicBezTo>
                    <a:pt x="33" y="70"/>
                    <a:pt x="33" y="70"/>
                    <a:pt x="33" y="70"/>
                  </a:cubicBezTo>
                  <a:cubicBezTo>
                    <a:pt x="43" y="48"/>
                    <a:pt x="63" y="53"/>
                    <a:pt x="63" y="53"/>
                  </a:cubicBezTo>
                  <a:cubicBezTo>
                    <a:pt x="63" y="53"/>
                    <a:pt x="79" y="59"/>
                    <a:pt x="88" y="62"/>
                  </a:cubicBezTo>
                  <a:cubicBezTo>
                    <a:pt x="96" y="65"/>
                    <a:pt x="98" y="72"/>
                    <a:pt x="98" y="72"/>
                  </a:cubicBezTo>
                  <a:cubicBezTo>
                    <a:pt x="102" y="73"/>
                    <a:pt x="102" y="73"/>
                    <a:pt x="102" y="73"/>
                  </a:cubicBezTo>
                  <a:cubicBezTo>
                    <a:pt x="104" y="61"/>
                    <a:pt x="104" y="61"/>
                    <a:pt x="104" y="61"/>
                  </a:cubicBezTo>
                  <a:cubicBezTo>
                    <a:pt x="104" y="61"/>
                    <a:pt x="106" y="47"/>
                    <a:pt x="105" y="38"/>
                  </a:cubicBezTo>
                  <a:close/>
                  <a:moveTo>
                    <a:pt x="1" y="22"/>
                  </a:moveTo>
                  <a:cubicBezTo>
                    <a:pt x="1" y="22"/>
                    <a:pt x="1" y="24"/>
                    <a:pt x="0" y="27"/>
                  </a:cubicBezTo>
                  <a:lnTo>
                    <a:pt x="1" y="22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82" name="未知">
              <a:hlinkClick r:id="" action="ppaction://macro?name=Slide2.未知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1960562" y="2876545"/>
              <a:ext cx="501650" cy="608012"/>
            </a:xfrm>
            <a:custGeom>
              <a:avLst/>
              <a:gdLst>
                <a:gd name="T0" fmla="*/ 19 w 144"/>
                <a:gd name="T1" fmla="*/ 0 h 163"/>
                <a:gd name="T2" fmla="*/ 19 w 144"/>
                <a:gd name="T3" fmla="*/ 11 h 163"/>
                <a:gd name="T4" fmla="*/ 8 w 144"/>
                <a:gd name="T5" fmla="*/ 51 h 163"/>
                <a:gd name="T6" fmla="*/ 31 w 144"/>
                <a:gd name="T7" fmla="*/ 68 h 163"/>
                <a:gd name="T8" fmla="*/ 51 w 144"/>
                <a:gd name="T9" fmla="*/ 68 h 163"/>
                <a:gd name="T10" fmla="*/ 78 w 144"/>
                <a:gd name="T11" fmla="*/ 73 h 163"/>
                <a:gd name="T12" fmla="*/ 108 w 144"/>
                <a:gd name="T13" fmla="*/ 69 h 163"/>
                <a:gd name="T14" fmla="*/ 137 w 144"/>
                <a:gd name="T15" fmla="*/ 91 h 163"/>
                <a:gd name="T16" fmla="*/ 144 w 144"/>
                <a:gd name="T17" fmla="*/ 116 h 163"/>
                <a:gd name="T18" fmla="*/ 139 w 144"/>
                <a:gd name="T19" fmla="*/ 127 h 163"/>
                <a:gd name="T20" fmla="*/ 136 w 144"/>
                <a:gd name="T21" fmla="*/ 139 h 163"/>
                <a:gd name="T22" fmla="*/ 131 w 144"/>
                <a:gd name="T23" fmla="*/ 147 h 163"/>
                <a:gd name="T24" fmla="*/ 136 w 144"/>
                <a:gd name="T25" fmla="*/ 163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4" h="163">
                  <a:moveTo>
                    <a:pt x="19" y="0"/>
                  </a:moveTo>
                  <a:cubicBezTo>
                    <a:pt x="19" y="0"/>
                    <a:pt x="28" y="2"/>
                    <a:pt x="19" y="11"/>
                  </a:cubicBezTo>
                  <a:cubicBezTo>
                    <a:pt x="10" y="20"/>
                    <a:pt x="0" y="43"/>
                    <a:pt x="8" y="51"/>
                  </a:cubicBezTo>
                  <a:cubicBezTo>
                    <a:pt x="16" y="60"/>
                    <a:pt x="24" y="76"/>
                    <a:pt x="31" y="68"/>
                  </a:cubicBezTo>
                  <a:cubicBezTo>
                    <a:pt x="31" y="68"/>
                    <a:pt x="45" y="60"/>
                    <a:pt x="51" y="68"/>
                  </a:cubicBezTo>
                  <a:cubicBezTo>
                    <a:pt x="56" y="76"/>
                    <a:pt x="73" y="74"/>
                    <a:pt x="78" y="73"/>
                  </a:cubicBezTo>
                  <a:cubicBezTo>
                    <a:pt x="84" y="73"/>
                    <a:pt x="108" y="69"/>
                    <a:pt x="108" y="69"/>
                  </a:cubicBezTo>
                  <a:cubicBezTo>
                    <a:pt x="137" y="91"/>
                    <a:pt x="137" y="91"/>
                    <a:pt x="137" y="91"/>
                  </a:cubicBezTo>
                  <a:cubicBezTo>
                    <a:pt x="144" y="116"/>
                    <a:pt x="144" y="116"/>
                    <a:pt x="144" y="116"/>
                  </a:cubicBezTo>
                  <a:cubicBezTo>
                    <a:pt x="139" y="127"/>
                    <a:pt x="139" y="127"/>
                    <a:pt x="139" y="127"/>
                  </a:cubicBezTo>
                  <a:cubicBezTo>
                    <a:pt x="136" y="139"/>
                    <a:pt x="136" y="139"/>
                    <a:pt x="136" y="139"/>
                  </a:cubicBezTo>
                  <a:cubicBezTo>
                    <a:pt x="131" y="147"/>
                    <a:pt x="131" y="147"/>
                    <a:pt x="131" y="147"/>
                  </a:cubicBezTo>
                  <a:cubicBezTo>
                    <a:pt x="136" y="163"/>
                    <a:pt x="136" y="163"/>
                    <a:pt x="136" y="163"/>
                  </a:cubicBezTo>
                </a:path>
              </a:pathLst>
            </a:custGeom>
            <a:grpFill/>
            <a:ln w="19050" cap="flat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83" name="qingyuan">
              <a:hlinkClick r:id="" action="ppaction://macro?name=Slide2.qingyuan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1441449" y="2717795"/>
              <a:ext cx="1020763" cy="1020761"/>
            </a:xfrm>
            <a:custGeom>
              <a:avLst/>
              <a:gdLst>
                <a:gd name="T0" fmla="*/ 286 w 294"/>
                <a:gd name="T1" fmla="*/ 209 h 282"/>
                <a:gd name="T2" fmla="*/ 286 w 294"/>
                <a:gd name="T3" fmla="*/ 209 h 282"/>
                <a:gd name="T4" fmla="*/ 281 w 294"/>
                <a:gd name="T5" fmla="*/ 193 h 282"/>
                <a:gd name="T6" fmla="*/ 286 w 294"/>
                <a:gd name="T7" fmla="*/ 185 h 282"/>
                <a:gd name="T8" fmla="*/ 289 w 294"/>
                <a:gd name="T9" fmla="*/ 173 h 282"/>
                <a:gd name="T10" fmla="*/ 294 w 294"/>
                <a:gd name="T11" fmla="*/ 162 h 282"/>
                <a:gd name="T12" fmla="*/ 287 w 294"/>
                <a:gd name="T13" fmla="*/ 137 h 282"/>
                <a:gd name="T14" fmla="*/ 258 w 294"/>
                <a:gd name="T15" fmla="*/ 115 h 282"/>
                <a:gd name="T16" fmla="*/ 228 w 294"/>
                <a:gd name="T17" fmla="*/ 119 h 282"/>
                <a:gd name="T18" fmla="*/ 201 w 294"/>
                <a:gd name="T19" fmla="*/ 114 h 282"/>
                <a:gd name="T20" fmla="*/ 181 w 294"/>
                <a:gd name="T21" fmla="*/ 114 h 282"/>
                <a:gd name="T22" fmla="*/ 158 w 294"/>
                <a:gd name="T23" fmla="*/ 97 h 282"/>
                <a:gd name="T24" fmla="*/ 169 w 294"/>
                <a:gd name="T25" fmla="*/ 57 h 282"/>
                <a:gd name="T26" fmla="*/ 169 w 294"/>
                <a:gd name="T27" fmla="*/ 46 h 282"/>
                <a:gd name="T28" fmla="*/ 142 w 294"/>
                <a:gd name="T29" fmla="*/ 49 h 282"/>
                <a:gd name="T30" fmla="*/ 128 w 294"/>
                <a:gd name="T31" fmla="*/ 22 h 282"/>
                <a:gd name="T32" fmla="*/ 124 w 294"/>
                <a:gd name="T33" fmla="*/ 19 h 282"/>
                <a:gd name="T34" fmla="*/ 119 w 294"/>
                <a:gd name="T35" fmla="*/ 17 h 282"/>
                <a:gd name="T36" fmla="*/ 91 w 294"/>
                <a:gd name="T37" fmla="*/ 2 h 282"/>
                <a:gd name="T38" fmla="*/ 82 w 294"/>
                <a:gd name="T39" fmla="*/ 10 h 282"/>
                <a:gd name="T40" fmla="*/ 79 w 294"/>
                <a:gd name="T41" fmla="*/ 2 h 282"/>
                <a:gd name="T42" fmla="*/ 64 w 294"/>
                <a:gd name="T43" fmla="*/ 2 h 282"/>
                <a:gd name="T44" fmla="*/ 52 w 294"/>
                <a:gd name="T45" fmla="*/ 9 h 282"/>
                <a:gd name="T46" fmla="*/ 51 w 294"/>
                <a:gd name="T47" fmla="*/ 46 h 282"/>
                <a:gd name="T48" fmla="*/ 31 w 294"/>
                <a:gd name="T49" fmla="*/ 70 h 282"/>
                <a:gd name="T50" fmla="*/ 23 w 294"/>
                <a:gd name="T51" fmla="*/ 111 h 282"/>
                <a:gd name="T52" fmla="*/ 26 w 294"/>
                <a:gd name="T53" fmla="*/ 113 h 282"/>
                <a:gd name="T54" fmla="*/ 28 w 294"/>
                <a:gd name="T55" fmla="*/ 121 h 282"/>
                <a:gd name="T56" fmla="*/ 31 w 294"/>
                <a:gd name="T57" fmla="*/ 144 h 282"/>
                <a:gd name="T58" fmla="*/ 17 w 294"/>
                <a:gd name="T59" fmla="*/ 152 h 282"/>
                <a:gd name="T60" fmla="*/ 26 w 294"/>
                <a:gd name="T61" fmla="*/ 161 h 282"/>
                <a:gd name="T62" fmla="*/ 45 w 294"/>
                <a:gd name="T63" fmla="*/ 158 h 282"/>
                <a:gd name="T64" fmla="*/ 57 w 294"/>
                <a:gd name="T65" fmla="*/ 159 h 282"/>
                <a:gd name="T66" fmla="*/ 66 w 294"/>
                <a:gd name="T67" fmla="*/ 134 h 282"/>
                <a:gd name="T68" fmla="*/ 79 w 294"/>
                <a:gd name="T69" fmla="*/ 141 h 282"/>
                <a:gd name="T70" fmla="*/ 87 w 294"/>
                <a:gd name="T71" fmla="*/ 158 h 282"/>
                <a:gd name="T72" fmla="*/ 93 w 294"/>
                <a:gd name="T73" fmla="*/ 176 h 282"/>
                <a:gd name="T74" fmla="*/ 95 w 294"/>
                <a:gd name="T75" fmla="*/ 194 h 282"/>
                <a:gd name="T76" fmla="*/ 120 w 294"/>
                <a:gd name="T77" fmla="*/ 221 h 282"/>
                <a:gd name="T78" fmla="*/ 125 w 294"/>
                <a:gd name="T79" fmla="*/ 235 h 282"/>
                <a:gd name="T80" fmla="*/ 128 w 294"/>
                <a:gd name="T81" fmla="*/ 242 h 282"/>
                <a:gd name="T82" fmla="*/ 138 w 294"/>
                <a:gd name="T83" fmla="*/ 255 h 282"/>
                <a:gd name="T84" fmla="*/ 139 w 294"/>
                <a:gd name="T85" fmla="*/ 261 h 282"/>
                <a:gd name="T86" fmla="*/ 141 w 294"/>
                <a:gd name="T87" fmla="*/ 264 h 282"/>
                <a:gd name="T88" fmla="*/ 164 w 294"/>
                <a:gd name="T89" fmla="*/ 282 h 282"/>
                <a:gd name="T90" fmla="*/ 164 w 294"/>
                <a:gd name="T91" fmla="*/ 282 h 282"/>
                <a:gd name="T92" fmla="*/ 183 w 294"/>
                <a:gd name="T93" fmla="*/ 273 h 282"/>
                <a:gd name="T94" fmla="*/ 195 w 294"/>
                <a:gd name="T95" fmla="*/ 271 h 282"/>
                <a:gd name="T96" fmla="*/ 209 w 294"/>
                <a:gd name="T97" fmla="*/ 251 h 282"/>
                <a:gd name="T98" fmla="*/ 230 w 294"/>
                <a:gd name="T99" fmla="*/ 238 h 282"/>
                <a:gd name="T100" fmla="*/ 259 w 294"/>
                <a:gd name="T101" fmla="*/ 241 h 282"/>
                <a:gd name="T102" fmla="*/ 286 w 294"/>
                <a:gd name="T103" fmla="*/ 209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94" h="282">
                  <a:moveTo>
                    <a:pt x="286" y="209"/>
                  </a:moveTo>
                  <a:cubicBezTo>
                    <a:pt x="286" y="209"/>
                    <a:pt x="286" y="209"/>
                    <a:pt x="286" y="209"/>
                  </a:cubicBezTo>
                  <a:cubicBezTo>
                    <a:pt x="281" y="193"/>
                    <a:pt x="281" y="193"/>
                    <a:pt x="281" y="193"/>
                  </a:cubicBezTo>
                  <a:cubicBezTo>
                    <a:pt x="286" y="185"/>
                    <a:pt x="286" y="185"/>
                    <a:pt x="286" y="185"/>
                  </a:cubicBezTo>
                  <a:cubicBezTo>
                    <a:pt x="289" y="173"/>
                    <a:pt x="289" y="173"/>
                    <a:pt x="289" y="173"/>
                  </a:cubicBezTo>
                  <a:cubicBezTo>
                    <a:pt x="294" y="162"/>
                    <a:pt x="294" y="162"/>
                    <a:pt x="294" y="162"/>
                  </a:cubicBezTo>
                  <a:cubicBezTo>
                    <a:pt x="287" y="137"/>
                    <a:pt x="287" y="137"/>
                    <a:pt x="287" y="137"/>
                  </a:cubicBezTo>
                  <a:cubicBezTo>
                    <a:pt x="258" y="115"/>
                    <a:pt x="258" y="115"/>
                    <a:pt x="258" y="115"/>
                  </a:cubicBezTo>
                  <a:cubicBezTo>
                    <a:pt x="258" y="115"/>
                    <a:pt x="234" y="119"/>
                    <a:pt x="228" y="119"/>
                  </a:cubicBezTo>
                  <a:cubicBezTo>
                    <a:pt x="223" y="120"/>
                    <a:pt x="206" y="122"/>
                    <a:pt x="201" y="114"/>
                  </a:cubicBezTo>
                  <a:cubicBezTo>
                    <a:pt x="195" y="106"/>
                    <a:pt x="181" y="114"/>
                    <a:pt x="181" y="114"/>
                  </a:cubicBezTo>
                  <a:cubicBezTo>
                    <a:pt x="174" y="122"/>
                    <a:pt x="166" y="106"/>
                    <a:pt x="158" y="97"/>
                  </a:cubicBezTo>
                  <a:cubicBezTo>
                    <a:pt x="150" y="89"/>
                    <a:pt x="160" y="66"/>
                    <a:pt x="169" y="57"/>
                  </a:cubicBezTo>
                  <a:cubicBezTo>
                    <a:pt x="177" y="49"/>
                    <a:pt x="170" y="46"/>
                    <a:pt x="169" y="46"/>
                  </a:cubicBezTo>
                  <a:cubicBezTo>
                    <a:pt x="165" y="50"/>
                    <a:pt x="158" y="52"/>
                    <a:pt x="142" y="49"/>
                  </a:cubicBezTo>
                  <a:cubicBezTo>
                    <a:pt x="142" y="49"/>
                    <a:pt x="131" y="41"/>
                    <a:pt x="128" y="22"/>
                  </a:cubicBezTo>
                  <a:cubicBezTo>
                    <a:pt x="124" y="19"/>
                    <a:pt x="124" y="19"/>
                    <a:pt x="124" y="19"/>
                  </a:cubicBezTo>
                  <a:cubicBezTo>
                    <a:pt x="119" y="17"/>
                    <a:pt x="119" y="17"/>
                    <a:pt x="119" y="17"/>
                  </a:cubicBezTo>
                  <a:cubicBezTo>
                    <a:pt x="91" y="2"/>
                    <a:pt x="91" y="2"/>
                    <a:pt x="91" y="2"/>
                  </a:cubicBezTo>
                  <a:cubicBezTo>
                    <a:pt x="82" y="10"/>
                    <a:pt x="82" y="10"/>
                    <a:pt x="82" y="10"/>
                  </a:cubicBezTo>
                  <a:cubicBezTo>
                    <a:pt x="79" y="2"/>
                    <a:pt x="79" y="2"/>
                    <a:pt x="79" y="2"/>
                  </a:cubicBezTo>
                  <a:cubicBezTo>
                    <a:pt x="79" y="2"/>
                    <a:pt x="68" y="0"/>
                    <a:pt x="64" y="2"/>
                  </a:cubicBezTo>
                  <a:cubicBezTo>
                    <a:pt x="59" y="4"/>
                    <a:pt x="54" y="2"/>
                    <a:pt x="52" y="9"/>
                  </a:cubicBezTo>
                  <a:cubicBezTo>
                    <a:pt x="49" y="16"/>
                    <a:pt x="43" y="33"/>
                    <a:pt x="51" y="46"/>
                  </a:cubicBezTo>
                  <a:cubicBezTo>
                    <a:pt x="59" y="59"/>
                    <a:pt x="31" y="70"/>
                    <a:pt x="31" y="70"/>
                  </a:cubicBezTo>
                  <a:cubicBezTo>
                    <a:pt x="31" y="70"/>
                    <a:pt x="0" y="89"/>
                    <a:pt x="23" y="111"/>
                  </a:cubicBezTo>
                  <a:cubicBezTo>
                    <a:pt x="26" y="113"/>
                    <a:pt x="26" y="113"/>
                    <a:pt x="26" y="113"/>
                  </a:cubicBezTo>
                  <a:cubicBezTo>
                    <a:pt x="28" y="121"/>
                    <a:pt x="28" y="121"/>
                    <a:pt x="28" y="121"/>
                  </a:cubicBezTo>
                  <a:cubicBezTo>
                    <a:pt x="28" y="121"/>
                    <a:pt x="46" y="135"/>
                    <a:pt x="31" y="144"/>
                  </a:cubicBezTo>
                  <a:cubicBezTo>
                    <a:pt x="26" y="147"/>
                    <a:pt x="21" y="149"/>
                    <a:pt x="17" y="152"/>
                  </a:cubicBezTo>
                  <a:cubicBezTo>
                    <a:pt x="26" y="161"/>
                    <a:pt x="26" y="161"/>
                    <a:pt x="26" y="161"/>
                  </a:cubicBezTo>
                  <a:cubicBezTo>
                    <a:pt x="36" y="156"/>
                    <a:pt x="45" y="158"/>
                    <a:pt x="45" y="158"/>
                  </a:cubicBezTo>
                  <a:cubicBezTo>
                    <a:pt x="57" y="159"/>
                    <a:pt x="57" y="159"/>
                    <a:pt x="57" y="159"/>
                  </a:cubicBezTo>
                  <a:cubicBezTo>
                    <a:pt x="66" y="134"/>
                    <a:pt x="66" y="134"/>
                    <a:pt x="66" y="134"/>
                  </a:cubicBezTo>
                  <a:cubicBezTo>
                    <a:pt x="66" y="134"/>
                    <a:pt x="70" y="134"/>
                    <a:pt x="79" y="141"/>
                  </a:cubicBezTo>
                  <a:cubicBezTo>
                    <a:pt x="88" y="149"/>
                    <a:pt x="90" y="150"/>
                    <a:pt x="87" y="158"/>
                  </a:cubicBezTo>
                  <a:cubicBezTo>
                    <a:pt x="85" y="167"/>
                    <a:pt x="93" y="176"/>
                    <a:pt x="93" y="176"/>
                  </a:cubicBezTo>
                  <a:cubicBezTo>
                    <a:pt x="105" y="183"/>
                    <a:pt x="95" y="194"/>
                    <a:pt x="95" y="194"/>
                  </a:cubicBezTo>
                  <a:cubicBezTo>
                    <a:pt x="134" y="201"/>
                    <a:pt x="120" y="221"/>
                    <a:pt x="120" y="221"/>
                  </a:cubicBezTo>
                  <a:cubicBezTo>
                    <a:pt x="125" y="235"/>
                    <a:pt x="125" y="235"/>
                    <a:pt x="125" y="235"/>
                  </a:cubicBezTo>
                  <a:cubicBezTo>
                    <a:pt x="128" y="242"/>
                    <a:pt x="128" y="242"/>
                    <a:pt x="128" y="242"/>
                  </a:cubicBezTo>
                  <a:cubicBezTo>
                    <a:pt x="141" y="244"/>
                    <a:pt x="138" y="255"/>
                    <a:pt x="138" y="255"/>
                  </a:cubicBezTo>
                  <a:cubicBezTo>
                    <a:pt x="139" y="261"/>
                    <a:pt x="139" y="261"/>
                    <a:pt x="139" y="261"/>
                  </a:cubicBezTo>
                  <a:cubicBezTo>
                    <a:pt x="139" y="261"/>
                    <a:pt x="141" y="264"/>
                    <a:pt x="141" y="264"/>
                  </a:cubicBezTo>
                  <a:cubicBezTo>
                    <a:pt x="164" y="282"/>
                    <a:pt x="164" y="282"/>
                    <a:pt x="164" y="282"/>
                  </a:cubicBezTo>
                  <a:cubicBezTo>
                    <a:pt x="164" y="282"/>
                    <a:pt x="164" y="282"/>
                    <a:pt x="164" y="282"/>
                  </a:cubicBezTo>
                  <a:cubicBezTo>
                    <a:pt x="164" y="282"/>
                    <a:pt x="175" y="273"/>
                    <a:pt x="183" y="273"/>
                  </a:cubicBezTo>
                  <a:cubicBezTo>
                    <a:pt x="190" y="273"/>
                    <a:pt x="195" y="271"/>
                    <a:pt x="195" y="271"/>
                  </a:cubicBezTo>
                  <a:cubicBezTo>
                    <a:pt x="195" y="271"/>
                    <a:pt x="202" y="260"/>
                    <a:pt x="209" y="251"/>
                  </a:cubicBezTo>
                  <a:cubicBezTo>
                    <a:pt x="216" y="242"/>
                    <a:pt x="230" y="238"/>
                    <a:pt x="230" y="238"/>
                  </a:cubicBezTo>
                  <a:cubicBezTo>
                    <a:pt x="244" y="247"/>
                    <a:pt x="259" y="241"/>
                    <a:pt x="259" y="241"/>
                  </a:cubicBezTo>
                  <a:cubicBezTo>
                    <a:pt x="265" y="223"/>
                    <a:pt x="286" y="209"/>
                    <a:pt x="286" y="209"/>
                  </a:cubicBez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84" name="yangjiang">
              <a:hlinkClick r:id="" action="ppaction://macro?name=Slide2.yangjiang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1095374" y="4197342"/>
              <a:ext cx="582613" cy="660399"/>
            </a:xfrm>
            <a:custGeom>
              <a:avLst/>
              <a:gdLst>
                <a:gd name="T0" fmla="*/ 161 w 167"/>
                <a:gd name="T1" fmla="*/ 114 h 181"/>
                <a:gd name="T2" fmla="*/ 134 w 167"/>
                <a:gd name="T3" fmla="*/ 91 h 181"/>
                <a:gd name="T4" fmla="*/ 121 w 167"/>
                <a:gd name="T5" fmla="*/ 86 h 181"/>
                <a:gd name="T6" fmla="*/ 117 w 167"/>
                <a:gd name="T7" fmla="*/ 83 h 181"/>
                <a:gd name="T8" fmla="*/ 119 w 167"/>
                <a:gd name="T9" fmla="*/ 61 h 181"/>
                <a:gd name="T10" fmla="*/ 125 w 167"/>
                <a:gd name="T11" fmla="*/ 56 h 181"/>
                <a:gd name="T12" fmla="*/ 126 w 167"/>
                <a:gd name="T13" fmla="*/ 51 h 181"/>
                <a:gd name="T14" fmla="*/ 131 w 167"/>
                <a:gd name="T15" fmla="*/ 48 h 181"/>
                <a:gd name="T16" fmla="*/ 142 w 167"/>
                <a:gd name="T17" fmla="*/ 41 h 181"/>
                <a:gd name="T18" fmla="*/ 142 w 167"/>
                <a:gd name="T19" fmla="*/ 41 h 181"/>
                <a:gd name="T20" fmla="*/ 114 w 167"/>
                <a:gd name="T21" fmla="*/ 14 h 181"/>
                <a:gd name="T22" fmla="*/ 103 w 167"/>
                <a:gd name="T23" fmla="*/ 10 h 181"/>
                <a:gd name="T24" fmla="*/ 90 w 167"/>
                <a:gd name="T25" fmla="*/ 1 h 181"/>
                <a:gd name="T26" fmla="*/ 83 w 167"/>
                <a:gd name="T27" fmla="*/ 4 h 181"/>
                <a:gd name="T28" fmla="*/ 65 w 167"/>
                <a:gd name="T29" fmla="*/ 23 h 181"/>
                <a:gd name="T30" fmla="*/ 65 w 167"/>
                <a:gd name="T31" fmla="*/ 25 h 181"/>
                <a:gd name="T32" fmla="*/ 41 w 167"/>
                <a:gd name="T33" fmla="*/ 52 h 181"/>
                <a:gd name="T34" fmla="*/ 13 w 167"/>
                <a:gd name="T35" fmla="*/ 88 h 181"/>
                <a:gd name="T36" fmla="*/ 3 w 167"/>
                <a:gd name="T37" fmla="*/ 105 h 181"/>
                <a:gd name="T38" fmla="*/ 8 w 167"/>
                <a:gd name="T39" fmla="*/ 120 h 181"/>
                <a:gd name="T40" fmla="*/ 19 w 167"/>
                <a:gd name="T41" fmla="*/ 142 h 181"/>
                <a:gd name="T42" fmla="*/ 20 w 167"/>
                <a:gd name="T43" fmla="*/ 147 h 181"/>
                <a:gd name="T44" fmla="*/ 25 w 167"/>
                <a:gd name="T45" fmla="*/ 155 h 181"/>
                <a:gd name="T46" fmla="*/ 26 w 167"/>
                <a:gd name="T47" fmla="*/ 176 h 181"/>
                <a:gd name="T48" fmla="*/ 27 w 167"/>
                <a:gd name="T49" fmla="*/ 177 h 181"/>
                <a:gd name="T50" fmla="*/ 30 w 167"/>
                <a:gd name="T51" fmla="*/ 177 h 181"/>
                <a:gd name="T52" fmla="*/ 31 w 167"/>
                <a:gd name="T53" fmla="*/ 171 h 181"/>
                <a:gd name="T54" fmla="*/ 34 w 167"/>
                <a:gd name="T55" fmla="*/ 174 h 181"/>
                <a:gd name="T56" fmla="*/ 36 w 167"/>
                <a:gd name="T57" fmla="*/ 180 h 181"/>
                <a:gd name="T58" fmla="*/ 55 w 167"/>
                <a:gd name="T59" fmla="*/ 181 h 181"/>
                <a:gd name="T60" fmla="*/ 56 w 167"/>
                <a:gd name="T61" fmla="*/ 175 h 181"/>
                <a:gd name="T62" fmla="*/ 59 w 167"/>
                <a:gd name="T63" fmla="*/ 175 h 181"/>
                <a:gd name="T64" fmla="*/ 66 w 167"/>
                <a:gd name="T65" fmla="*/ 179 h 181"/>
                <a:gd name="T66" fmla="*/ 68 w 167"/>
                <a:gd name="T67" fmla="*/ 174 h 181"/>
                <a:gd name="T68" fmla="*/ 68 w 167"/>
                <a:gd name="T69" fmla="*/ 171 h 181"/>
                <a:gd name="T70" fmla="*/ 82 w 167"/>
                <a:gd name="T71" fmla="*/ 168 h 181"/>
                <a:gd name="T72" fmla="*/ 78 w 167"/>
                <a:gd name="T73" fmla="*/ 149 h 181"/>
                <a:gd name="T74" fmla="*/ 72 w 167"/>
                <a:gd name="T75" fmla="*/ 144 h 181"/>
                <a:gd name="T76" fmla="*/ 74 w 167"/>
                <a:gd name="T77" fmla="*/ 141 h 181"/>
                <a:gd name="T78" fmla="*/ 84 w 167"/>
                <a:gd name="T79" fmla="*/ 141 h 181"/>
                <a:gd name="T80" fmla="*/ 95 w 167"/>
                <a:gd name="T81" fmla="*/ 141 h 181"/>
                <a:gd name="T82" fmla="*/ 97 w 167"/>
                <a:gd name="T83" fmla="*/ 147 h 181"/>
                <a:gd name="T84" fmla="*/ 95 w 167"/>
                <a:gd name="T85" fmla="*/ 151 h 181"/>
                <a:gd name="T86" fmla="*/ 95 w 167"/>
                <a:gd name="T87" fmla="*/ 154 h 181"/>
                <a:gd name="T88" fmla="*/ 100 w 167"/>
                <a:gd name="T89" fmla="*/ 156 h 181"/>
                <a:gd name="T90" fmla="*/ 103 w 167"/>
                <a:gd name="T91" fmla="*/ 157 h 181"/>
                <a:gd name="T92" fmla="*/ 105 w 167"/>
                <a:gd name="T93" fmla="*/ 159 h 181"/>
                <a:gd name="T94" fmla="*/ 101 w 167"/>
                <a:gd name="T95" fmla="*/ 161 h 181"/>
                <a:gd name="T96" fmla="*/ 97 w 167"/>
                <a:gd name="T97" fmla="*/ 162 h 181"/>
                <a:gd name="T98" fmla="*/ 91 w 167"/>
                <a:gd name="T99" fmla="*/ 176 h 181"/>
                <a:gd name="T100" fmla="*/ 95 w 167"/>
                <a:gd name="T101" fmla="*/ 177 h 181"/>
                <a:gd name="T102" fmla="*/ 106 w 167"/>
                <a:gd name="T103" fmla="*/ 170 h 181"/>
                <a:gd name="T104" fmla="*/ 111 w 167"/>
                <a:gd name="T105" fmla="*/ 158 h 181"/>
                <a:gd name="T106" fmla="*/ 115 w 167"/>
                <a:gd name="T107" fmla="*/ 144 h 181"/>
                <a:gd name="T108" fmla="*/ 132 w 167"/>
                <a:gd name="T109" fmla="*/ 141 h 181"/>
                <a:gd name="T110" fmla="*/ 141 w 167"/>
                <a:gd name="T111" fmla="*/ 137 h 181"/>
                <a:gd name="T112" fmla="*/ 149 w 167"/>
                <a:gd name="T113" fmla="*/ 131 h 181"/>
                <a:gd name="T114" fmla="*/ 160 w 167"/>
                <a:gd name="T115" fmla="*/ 152 h 181"/>
                <a:gd name="T116" fmla="*/ 161 w 167"/>
                <a:gd name="T117" fmla="*/ 152 h 181"/>
                <a:gd name="T118" fmla="*/ 165 w 167"/>
                <a:gd name="T119" fmla="*/ 130 h 181"/>
                <a:gd name="T120" fmla="*/ 161 w 167"/>
                <a:gd name="T121" fmla="*/ 114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67" h="181">
                  <a:moveTo>
                    <a:pt x="161" y="114"/>
                  </a:moveTo>
                  <a:cubicBezTo>
                    <a:pt x="155" y="110"/>
                    <a:pt x="134" y="91"/>
                    <a:pt x="134" y="91"/>
                  </a:cubicBezTo>
                  <a:cubicBezTo>
                    <a:pt x="134" y="91"/>
                    <a:pt x="123" y="86"/>
                    <a:pt x="121" y="86"/>
                  </a:cubicBezTo>
                  <a:cubicBezTo>
                    <a:pt x="119" y="86"/>
                    <a:pt x="117" y="83"/>
                    <a:pt x="117" y="83"/>
                  </a:cubicBezTo>
                  <a:cubicBezTo>
                    <a:pt x="117" y="83"/>
                    <a:pt x="109" y="65"/>
                    <a:pt x="119" y="61"/>
                  </a:cubicBezTo>
                  <a:cubicBezTo>
                    <a:pt x="125" y="56"/>
                    <a:pt x="125" y="56"/>
                    <a:pt x="125" y="56"/>
                  </a:cubicBezTo>
                  <a:cubicBezTo>
                    <a:pt x="126" y="51"/>
                    <a:pt x="126" y="51"/>
                    <a:pt x="126" y="51"/>
                  </a:cubicBezTo>
                  <a:cubicBezTo>
                    <a:pt x="131" y="48"/>
                    <a:pt x="131" y="48"/>
                    <a:pt x="131" y="48"/>
                  </a:cubicBezTo>
                  <a:cubicBezTo>
                    <a:pt x="131" y="48"/>
                    <a:pt x="136" y="45"/>
                    <a:pt x="142" y="41"/>
                  </a:cubicBezTo>
                  <a:cubicBezTo>
                    <a:pt x="142" y="41"/>
                    <a:pt x="142" y="41"/>
                    <a:pt x="142" y="41"/>
                  </a:cubicBezTo>
                  <a:cubicBezTo>
                    <a:pt x="142" y="41"/>
                    <a:pt x="117" y="43"/>
                    <a:pt x="114" y="14"/>
                  </a:cubicBezTo>
                  <a:cubicBezTo>
                    <a:pt x="114" y="14"/>
                    <a:pt x="114" y="3"/>
                    <a:pt x="103" y="10"/>
                  </a:cubicBezTo>
                  <a:cubicBezTo>
                    <a:pt x="92" y="16"/>
                    <a:pt x="87" y="13"/>
                    <a:pt x="90" y="1"/>
                  </a:cubicBezTo>
                  <a:cubicBezTo>
                    <a:pt x="90" y="1"/>
                    <a:pt x="87" y="0"/>
                    <a:pt x="83" y="4"/>
                  </a:cubicBezTo>
                  <a:cubicBezTo>
                    <a:pt x="79" y="7"/>
                    <a:pt x="65" y="23"/>
                    <a:pt x="65" y="23"/>
                  </a:cubicBezTo>
                  <a:cubicBezTo>
                    <a:pt x="65" y="25"/>
                    <a:pt x="65" y="25"/>
                    <a:pt x="65" y="25"/>
                  </a:cubicBezTo>
                  <a:cubicBezTo>
                    <a:pt x="65" y="25"/>
                    <a:pt x="64" y="39"/>
                    <a:pt x="41" y="52"/>
                  </a:cubicBezTo>
                  <a:cubicBezTo>
                    <a:pt x="18" y="66"/>
                    <a:pt x="16" y="68"/>
                    <a:pt x="13" y="88"/>
                  </a:cubicBezTo>
                  <a:cubicBezTo>
                    <a:pt x="13" y="88"/>
                    <a:pt x="0" y="95"/>
                    <a:pt x="3" y="105"/>
                  </a:cubicBezTo>
                  <a:cubicBezTo>
                    <a:pt x="5" y="114"/>
                    <a:pt x="8" y="120"/>
                    <a:pt x="8" y="120"/>
                  </a:cubicBezTo>
                  <a:cubicBezTo>
                    <a:pt x="8" y="120"/>
                    <a:pt x="29" y="122"/>
                    <a:pt x="19" y="142"/>
                  </a:cubicBezTo>
                  <a:cubicBezTo>
                    <a:pt x="20" y="147"/>
                    <a:pt x="20" y="147"/>
                    <a:pt x="20" y="147"/>
                  </a:cubicBezTo>
                  <a:cubicBezTo>
                    <a:pt x="25" y="155"/>
                    <a:pt x="25" y="155"/>
                    <a:pt x="25" y="155"/>
                  </a:cubicBezTo>
                  <a:cubicBezTo>
                    <a:pt x="26" y="176"/>
                    <a:pt x="26" y="176"/>
                    <a:pt x="26" y="176"/>
                  </a:cubicBezTo>
                  <a:cubicBezTo>
                    <a:pt x="27" y="177"/>
                    <a:pt x="27" y="177"/>
                    <a:pt x="27" y="177"/>
                  </a:cubicBezTo>
                  <a:cubicBezTo>
                    <a:pt x="30" y="177"/>
                    <a:pt x="30" y="177"/>
                    <a:pt x="30" y="177"/>
                  </a:cubicBezTo>
                  <a:cubicBezTo>
                    <a:pt x="31" y="171"/>
                    <a:pt x="31" y="171"/>
                    <a:pt x="31" y="171"/>
                  </a:cubicBezTo>
                  <a:cubicBezTo>
                    <a:pt x="34" y="174"/>
                    <a:pt x="34" y="174"/>
                    <a:pt x="34" y="174"/>
                  </a:cubicBezTo>
                  <a:cubicBezTo>
                    <a:pt x="36" y="180"/>
                    <a:pt x="36" y="180"/>
                    <a:pt x="36" y="180"/>
                  </a:cubicBezTo>
                  <a:cubicBezTo>
                    <a:pt x="55" y="181"/>
                    <a:pt x="55" y="181"/>
                    <a:pt x="55" y="181"/>
                  </a:cubicBezTo>
                  <a:cubicBezTo>
                    <a:pt x="56" y="175"/>
                    <a:pt x="56" y="175"/>
                    <a:pt x="56" y="175"/>
                  </a:cubicBezTo>
                  <a:cubicBezTo>
                    <a:pt x="59" y="175"/>
                    <a:pt x="59" y="175"/>
                    <a:pt x="59" y="175"/>
                  </a:cubicBezTo>
                  <a:cubicBezTo>
                    <a:pt x="66" y="179"/>
                    <a:pt x="66" y="179"/>
                    <a:pt x="66" y="179"/>
                  </a:cubicBezTo>
                  <a:cubicBezTo>
                    <a:pt x="68" y="174"/>
                    <a:pt x="68" y="174"/>
                    <a:pt x="68" y="174"/>
                  </a:cubicBezTo>
                  <a:cubicBezTo>
                    <a:pt x="68" y="171"/>
                    <a:pt x="68" y="171"/>
                    <a:pt x="68" y="171"/>
                  </a:cubicBezTo>
                  <a:cubicBezTo>
                    <a:pt x="68" y="171"/>
                    <a:pt x="70" y="166"/>
                    <a:pt x="82" y="168"/>
                  </a:cubicBezTo>
                  <a:cubicBezTo>
                    <a:pt x="82" y="168"/>
                    <a:pt x="89" y="153"/>
                    <a:pt x="78" y="149"/>
                  </a:cubicBezTo>
                  <a:cubicBezTo>
                    <a:pt x="72" y="144"/>
                    <a:pt x="72" y="144"/>
                    <a:pt x="72" y="144"/>
                  </a:cubicBezTo>
                  <a:cubicBezTo>
                    <a:pt x="74" y="141"/>
                    <a:pt x="74" y="141"/>
                    <a:pt x="74" y="141"/>
                  </a:cubicBezTo>
                  <a:cubicBezTo>
                    <a:pt x="74" y="141"/>
                    <a:pt x="80" y="149"/>
                    <a:pt x="84" y="141"/>
                  </a:cubicBezTo>
                  <a:cubicBezTo>
                    <a:pt x="95" y="141"/>
                    <a:pt x="95" y="141"/>
                    <a:pt x="95" y="141"/>
                  </a:cubicBezTo>
                  <a:cubicBezTo>
                    <a:pt x="97" y="147"/>
                    <a:pt x="97" y="147"/>
                    <a:pt x="97" y="147"/>
                  </a:cubicBezTo>
                  <a:cubicBezTo>
                    <a:pt x="95" y="151"/>
                    <a:pt x="95" y="151"/>
                    <a:pt x="95" y="151"/>
                  </a:cubicBezTo>
                  <a:cubicBezTo>
                    <a:pt x="95" y="154"/>
                    <a:pt x="95" y="154"/>
                    <a:pt x="95" y="154"/>
                  </a:cubicBezTo>
                  <a:cubicBezTo>
                    <a:pt x="100" y="156"/>
                    <a:pt x="100" y="156"/>
                    <a:pt x="100" y="156"/>
                  </a:cubicBezTo>
                  <a:cubicBezTo>
                    <a:pt x="103" y="157"/>
                    <a:pt x="103" y="157"/>
                    <a:pt x="103" y="157"/>
                  </a:cubicBezTo>
                  <a:cubicBezTo>
                    <a:pt x="105" y="159"/>
                    <a:pt x="105" y="159"/>
                    <a:pt x="105" y="159"/>
                  </a:cubicBezTo>
                  <a:cubicBezTo>
                    <a:pt x="101" y="161"/>
                    <a:pt x="101" y="161"/>
                    <a:pt x="101" y="161"/>
                  </a:cubicBezTo>
                  <a:cubicBezTo>
                    <a:pt x="97" y="162"/>
                    <a:pt x="97" y="162"/>
                    <a:pt x="97" y="162"/>
                  </a:cubicBezTo>
                  <a:cubicBezTo>
                    <a:pt x="97" y="162"/>
                    <a:pt x="91" y="168"/>
                    <a:pt x="91" y="176"/>
                  </a:cubicBezTo>
                  <a:cubicBezTo>
                    <a:pt x="95" y="177"/>
                    <a:pt x="95" y="177"/>
                    <a:pt x="95" y="177"/>
                  </a:cubicBezTo>
                  <a:cubicBezTo>
                    <a:pt x="106" y="170"/>
                    <a:pt x="106" y="170"/>
                    <a:pt x="106" y="170"/>
                  </a:cubicBezTo>
                  <a:cubicBezTo>
                    <a:pt x="106" y="170"/>
                    <a:pt x="132" y="168"/>
                    <a:pt x="111" y="158"/>
                  </a:cubicBezTo>
                  <a:cubicBezTo>
                    <a:pt x="111" y="158"/>
                    <a:pt x="99" y="151"/>
                    <a:pt x="115" y="144"/>
                  </a:cubicBezTo>
                  <a:cubicBezTo>
                    <a:pt x="132" y="141"/>
                    <a:pt x="132" y="141"/>
                    <a:pt x="132" y="141"/>
                  </a:cubicBezTo>
                  <a:cubicBezTo>
                    <a:pt x="141" y="137"/>
                    <a:pt x="141" y="137"/>
                    <a:pt x="141" y="137"/>
                  </a:cubicBezTo>
                  <a:cubicBezTo>
                    <a:pt x="149" y="131"/>
                    <a:pt x="149" y="131"/>
                    <a:pt x="149" y="131"/>
                  </a:cubicBezTo>
                  <a:cubicBezTo>
                    <a:pt x="149" y="131"/>
                    <a:pt x="143" y="157"/>
                    <a:pt x="160" y="152"/>
                  </a:cubicBezTo>
                  <a:cubicBezTo>
                    <a:pt x="161" y="152"/>
                    <a:pt x="161" y="152"/>
                    <a:pt x="161" y="152"/>
                  </a:cubicBezTo>
                  <a:cubicBezTo>
                    <a:pt x="161" y="148"/>
                    <a:pt x="164" y="135"/>
                    <a:pt x="165" y="130"/>
                  </a:cubicBezTo>
                  <a:cubicBezTo>
                    <a:pt x="167" y="125"/>
                    <a:pt x="167" y="118"/>
                    <a:pt x="161" y="114"/>
                  </a:cubicBez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85" name="未知">
              <a:hlinkClick r:id="" action="ppaction://macro?name=Slide2.未知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2559049" y="3448044"/>
              <a:ext cx="149225" cy="36513"/>
            </a:xfrm>
            <a:custGeom>
              <a:avLst/>
              <a:gdLst>
                <a:gd name="T0" fmla="*/ 0 w 43"/>
                <a:gd name="T1" fmla="*/ 1 h 11"/>
                <a:gd name="T2" fmla="*/ 27 w 43"/>
                <a:gd name="T3" fmla="*/ 2 h 11"/>
                <a:gd name="T4" fmla="*/ 43 w 43"/>
                <a:gd name="T5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11">
                  <a:moveTo>
                    <a:pt x="0" y="1"/>
                  </a:moveTo>
                  <a:cubicBezTo>
                    <a:pt x="0" y="1"/>
                    <a:pt x="20" y="4"/>
                    <a:pt x="27" y="2"/>
                  </a:cubicBezTo>
                  <a:cubicBezTo>
                    <a:pt x="34" y="0"/>
                    <a:pt x="43" y="11"/>
                    <a:pt x="43" y="11"/>
                  </a:cubicBezTo>
                </a:path>
              </a:pathLst>
            </a:custGeom>
            <a:grpFill/>
            <a:ln w="19050" cap="flat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86" name="shaoguan">
              <a:hlinkClick r:id="" action="ppaction://macro?name=Slide2.shaoguan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1916112" y="2524121"/>
              <a:ext cx="1003300" cy="960436"/>
            </a:xfrm>
            <a:custGeom>
              <a:avLst/>
              <a:gdLst>
                <a:gd name="T0" fmla="*/ 247 w 291"/>
                <a:gd name="T1" fmla="*/ 213 h 263"/>
                <a:gd name="T2" fmla="*/ 228 w 291"/>
                <a:gd name="T3" fmla="*/ 219 h 263"/>
                <a:gd name="T4" fmla="*/ 227 w 291"/>
                <a:gd name="T5" fmla="*/ 190 h 263"/>
                <a:gd name="T6" fmla="*/ 239 w 291"/>
                <a:gd name="T7" fmla="*/ 166 h 263"/>
                <a:gd name="T8" fmla="*/ 239 w 291"/>
                <a:gd name="T9" fmla="*/ 165 h 263"/>
                <a:gd name="T10" fmla="*/ 235 w 291"/>
                <a:gd name="T11" fmla="*/ 161 h 263"/>
                <a:gd name="T12" fmla="*/ 212 w 291"/>
                <a:gd name="T13" fmla="*/ 146 h 263"/>
                <a:gd name="T14" fmla="*/ 216 w 291"/>
                <a:gd name="T15" fmla="*/ 136 h 263"/>
                <a:gd name="T16" fmla="*/ 231 w 291"/>
                <a:gd name="T17" fmla="*/ 117 h 263"/>
                <a:gd name="T18" fmla="*/ 241 w 291"/>
                <a:gd name="T19" fmla="*/ 109 h 263"/>
                <a:gd name="T20" fmla="*/ 254 w 291"/>
                <a:gd name="T21" fmla="*/ 82 h 263"/>
                <a:gd name="T22" fmla="*/ 280 w 291"/>
                <a:gd name="T23" fmla="*/ 57 h 263"/>
                <a:gd name="T24" fmla="*/ 285 w 291"/>
                <a:gd name="T25" fmla="*/ 42 h 263"/>
                <a:gd name="T26" fmla="*/ 273 w 291"/>
                <a:gd name="T27" fmla="*/ 31 h 263"/>
                <a:gd name="T28" fmla="*/ 243 w 291"/>
                <a:gd name="T29" fmla="*/ 25 h 263"/>
                <a:gd name="T30" fmla="*/ 201 w 291"/>
                <a:gd name="T31" fmla="*/ 33 h 263"/>
                <a:gd name="T32" fmla="*/ 186 w 291"/>
                <a:gd name="T33" fmla="*/ 32 h 263"/>
                <a:gd name="T34" fmla="*/ 164 w 291"/>
                <a:gd name="T35" fmla="*/ 16 h 263"/>
                <a:gd name="T36" fmla="*/ 153 w 291"/>
                <a:gd name="T37" fmla="*/ 31 h 263"/>
                <a:gd name="T38" fmla="*/ 143 w 291"/>
                <a:gd name="T39" fmla="*/ 32 h 263"/>
                <a:gd name="T40" fmla="*/ 121 w 291"/>
                <a:gd name="T41" fmla="*/ 35 h 263"/>
                <a:gd name="T42" fmla="*/ 118 w 291"/>
                <a:gd name="T43" fmla="*/ 34 h 263"/>
                <a:gd name="T44" fmla="*/ 112 w 291"/>
                <a:gd name="T45" fmla="*/ 30 h 263"/>
                <a:gd name="T46" fmla="*/ 105 w 291"/>
                <a:gd name="T47" fmla="*/ 29 h 263"/>
                <a:gd name="T48" fmla="*/ 94 w 291"/>
                <a:gd name="T49" fmla="*/ 25 h 263"/>
                <a:gd name="T50" fmla="*/ 84 w 291"/>
                <a:gd name="T51" fmla="*/ 13 h 263"/>
                <a:gd name="T52" fmla="*/ 53 w 291"/>
                <a:gd name="T53" fmla="*/ 17 h 263"/>
                <a:gd name="T54" fmla="*/ 38 w 291"/>
                <a:gd name="T55" fmla="*/ 27 h 263"/>
                <a:gd name="T56" fmla="*/ 24 w 291"/>
                <a:gd name="T57" fmla="*/ 47 h 263"/>
                <a:gd name="T58" fmla="*/ 33 w 291"/>
                <a:gd name="T59" fmla="*/ 63 h 263"/>
                <a:gd name="T60" fmla="*/ 34 w 291"/>
                <a:gd name="T61" fmla="*/ 83 h 263"/>
                <a:gd name="T62" fmla="*/ 31 w 291"/>
                <a:gd name="T63" fmla="*/ 98 h 263"/>
                <a:gd name="T64" fmla="*/ 31 w 291"/>
                <a:gd name="T65" fmla="*/ 98 h 263"/>
                <a:gd name="T66" fmla="*/ 32 w 291"/>
                <a:gd name="T67" fmla="*/ 109 h 263"/>
                <a:gd name="T68" fmla="*/ 21 w 291"/>
                <a:gd name="T69" fmla="*/ 150 h 263"/>
                <a:gd name="T70" fmla="*/ 44 w 291"/>
                <a:gd name="T71" fmla="*/ 167 h 263"/>
                <a:gd name="T72" fmla="*/ 63 w 291"/>
                <a:gd name="T73" fmla="*/ 166 h 263"/>
                <a:gd name="T74" fmla="*/ 91 w 291"/>
                <a:gd name="T75" fmla="*/ 172 h 263"/>
                <a:gd name="T76" fmla="*/ 121 w 291"/>
                <a:gd name="T77" fmla="*/ 167 h 263"/>
                <a:gd name="T78" fmla="*/ 150 w 291"/>
                <a:gd name="T79" fmla="*/ 189 h 263"/>
                <a:gd name="T80" fmla="*/ 157 w 291"/>
                <a:gd name="T81" fmla="*/ 214 h 263"/>
                <a:gd name="T82" fmla="*/ 152 w 291"/>
                <a:gd name="T83" fmla="*/ 226 h 263"/>
                <a:gd name="T84" fmla="*/ 149 w 291"/>
                <a:gd name="T85" fmla="*/ 238 h 263"/>
                <a:gd name="T86" fmla="*/ 144 w 291"/>
                <a:gd name="T87" fmla="*/ 246 h 263"/>
                <a:gd name="T88" fmla="*/ 148 w 291"/>
                <a:gd name="T89" fmla="*/ 262 h 263"/>
                <a:gd name="T90" fmla="*/ 149 w 291"/>
                <a:gd name="T91" fmla="*/ 262 h 263"/>
                <a:gd name="T92" fmla="*/ 159 w 291"/>
                <a:gd name="T93" fmla="*/ 256 h 263"/>
                <a:gd name="T94" fmla="*/ 187 w 291"/>
                <a:gd name="T95" fmla="*/ 254 h 263"/>
                <a:gd name="T96" fmla="*/ 187 w 291"/>
                <a:gd name="T97" fmla="*/ 254 h 263"/>
                <a:gd name="T98" fmla="*/ 214 w 291"/>
                <a:gd name="T99" fmla="*/ 254 h 263"/>
                <a:gd name="T100" fmla="*/ 230 w 291"/>
                <a:gd name="T101" fmla="*/ 263 h 263"/>
                <a:gd name="T102" fmla="*/ 231 w 291"/>
                <a:gd name="T103" fmla="*/ 263 h 263"/>
                <a:gd name="T104" fmla="*/ 232 w 291"/>
                <a:gd name="T105" fmla="*/ 244 h 263"/>
                <a:gd name="T106" fmla="*/ 244 w 291"/>
                <a:gd name="T107" fmla="*/ 231 h 263"/>
                <a:gd name="T108" fmla="*/ 263 w 291"/>
                <a:gd name="T109" fmla="*/ 215 h 263"/>
                <a:gd name="T110" fmla="*/ 247 w 291"/>
                <a:gd name="T111" fmla="*/ 213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91" h="263">
                  <a:moveTo>
                    <a:pt x="247" y="213"/>
                  </a:moveTo>
                  <a:cubicBezTo>
                    <a:pt x="244" y="223"/>
                    <a:pt x="236" y="224"/>
                    <a:pt x="228" y="219"/>
                  </a:cubicBezTo>
                  <a:cubicBezTo>
                    <a:pt x="219" y="215"/>
                    <a:pt x="208" y="196"/>
                    <a:pt x="227" y="190"/>
                  </a:cubicBezTo>
                  <a:cubicBezTo>
                    <a:pt x="245" y="183"/>
                    <a:pt x="239" y="166"/>
                    <a:pt x="239" y="166"/>
                  </a:cubicBezTo>
                  <a:cubicBezTo>
                    <a:pt x="239" y="165"/>
                    <a:pt x="239" y="165"/>
                    <a:pt x="239" y="165"/>
                  </a:cubicBezTo>
                  <a:cubicBezTo>
                    <a:pt x="238" y="164"/>
                    <a:pt x="236" y="163"/>
                    <a:pt x="235" y="161"/>
                  </a:cubicBezTo>
                  <a:cubicBezTo>
                    <a:pt x="228" y="153"/>
                    <a:pt x="216" y="146"/>
                    <a:pt x="212" y="146"/>
                  </a:cubicBezTo>
                  <a:cubicBezTo>
                    <a:pt x="209" y="145"/>
                    <a:pt x="205" y="139"/>
                    <a:pt x="216" y="136"/>
                  </a:cubicBezTo>
                  <a:cubicBezTo>
                    <a:pt x="228" y="132"/>
                    <a:pt x="231" y="117"/>
                    <a:pt x="231" y="117"/>
                  </a:cubicBezTo>
                  <a:cubicBezTo>
                    <a:pt x="241" y="109"/>
                    <a:pt x="241" y="109"/>
                    <a:pt x="241" y="109"/>
                  </a:cubicBezTo>
                  <a:cubicBezTo>
                    <a:pt x="241" y="109"/>
                    <a:pt x="224" y="101"/>
                    <a:pt x="254" y="82"/>
                  </a:cubicBezTo>
                  <a:cubicBezTo>
                    <a:pt x="254" y="82"/>
                    <a:pt x="291" y="72"/>
                    <a:pt x="280" y="57"/>
                  </a:cubicBezTo>
                  <a:cubicBezTo>
                    <a:pt x="280" y="57"/>
                    <a:pt x="279" y="48"/>
                    <a:pt x="285" y="42"/>
                  </a:cubicBezTo>
                  <a:cubicBezTo>
                    <a:pt x="291" y="37"/>
                    <a:pt x="273" y="31"/>
                    <a:pt x="273" y="31"/>
                  </a:cubicBezTo>
                  <a:cubicBezTo>
                    <a:pt x="273" y="31"/>
                    <a:pt x="264" y="14"/>
                    <a:pt x="243" y="25"/>
                  </a:cubicBezTo>
                  <a:cubicBezTo>
                    <a:pt x="223" y="37"/>
                    <a:pt x="229" y="44"/>
                    <a:pt x="201" y="33"/>
                  </a:cubicBezTo>
                  <a:cubicBezTo>
                    <a:pt x="201" y="33"/>
                    <a:pt x="172" y="63"/>
                    <a:pt x="186" y="32"/>
                  </a:cubicBezTo>
                  <a:cubicBezTo>
                    <a:pt x="186" y="32"/>
                    <a:pt x="186" y="13"/>
                    <a:pt x="164" y="16"/>
                  </a:cubicBezTo>
                  <a:cubicBezTo>
                    <a:pt x="164" y="16"/>
                    <a:pt x="152" y="23"/>
                    <a:pt x="153" y="31"/>
                  </a:cubicBezTo>
                  <a:cubicBezTo>
                    <a:pt x="153" y="31"/>
                    <a:pt x="151" y="34"/>
                    <a:pt x="143" y="32"/>
                  </a:cubicBezTo>
                  <a:cubicBezTo>
                    <a:pt x="135" y="30"/>
                    <a:pt x="121" y="35"/>
                    <a:pt x="121" y="35"/>
                  </a:cubicBezTo>
                  <a:cubicBezTo>
                    <a:pt x="118" y="34"/>
                    <a:pt x="118" y="34"/>
                    <a:pt x="118" y="34"/>
                  </a:cubicBezTo>
                  <a:cubicBezTo>
                    <a:pt x="118" y="34"/>
                    <a:pt x="114" y="30"/>
                    <a:pt x="112" y="30"/>
                  </a:cubicBezTo>
                  <a:cubicBezTo>
                    <a:pt x="110" y="30"/>
                    <a:pt x="109" y="29"/>
                    <a:pt x="105" y="29"/>
                  </a:cubicBezTo>
                  <a:cubicBezTo>
                    <a:pt x="102" y="28"/>
                    <a:pt x="94" y="25"/>
                    <a:pt x="94" y="25"/>
                  </a:cubicBezTo>
                  <a:cubicBezTo>
                    <a:pt x="94" y="25"/>
                    <a:pt x="88" y="19"/>
                    <a:pt x="84" y="13"/>
                  </a:cubicBezTo>
                  <a:cubicBezTo>
                    <a:pt x="80" y="8"/>
                    <a:pt x="54" y="0"/>
                    <a:pt x="53" y="17"/>
                  </a:cubicBezTo>
                  <a:cubicBezTo>
                    <a:pt x="53" y="17"/>
                    <a:pt x="54" y="22"/>
                    <a:pt x="38" y="27"/>
                  </a:cubicBezTo>
                  <a:cubicBezTo>
                    <a:pt x="21" y="31"/>
                    <a:pt x="0" y="39"/>
                    <a:pt x="24" y="47"/>
                  </a:cubicBezTo>
                  <a:cubicBezTo>
                    <a:pt x="48" y="54"/>
                    <a:pt x="33" y="63"/>
                    <a:pt x="33" y="63"/>
                  </a:cubicBezTo>
                  <a:cubicBezTo>
                    <a:pt x="34" y="83"/>
                    <a:pt x="34" y="83"/>
                    <a:pt x="34" y="83"/>
                  </a:cubicBezTo>
                  <a:cubicBezTo>
                    <a:pt x="34" y="83"/>
                    <a:pt x="37" y="93"/>
                    <a:pt x="31" y="98"/>
                  </a:cubicBezTo>
                  <a:cubicBezTo>
                    <a:pt x="31" y="98"/>
                    <a:pt x="31" y="98"/>
                    <a:pt x="31" y="98"/>
                  </a:cubicBezTo>
                  <a:cubicBezTo>
                    <a:pt x="31" y="98"/>
                    <a:pt x="41" y="100"/>
                    <a:pt x="32" y="109"/>
                  </a:cubicBezTo>
                  <a:cubicBezTo>
                    <a:pt x="23" y="118"/>
                    <a:pt x="13" y="141"/>
                    <a:pt x="21" y="150"/>
                  </a:cubicBezTo>
                  <a:cubicBezTo>
                    <a:pt x="29" y="159"/>
                    <a:pt x="37" y="174"/>
                    <a:pt x="44" y="167"/>
                  </a:cubicBezTo>
                  <a:cubicBezTo>
                    <a:pt x="44" y="167"/>
                    <a:pt x="58" y="158"/>
                    <a:pt x="63" y="166"/>
                  </a:cubicBezTo>
                  <a:cubicBezTo>
                    <a:pt x="69" y="174"/>
                    <a:pt x="86" y="172"/>
                    <a:pt x="91" y="172"/>
                  </a:cubicBezTo>
                  <a:cubicBezTo>
                    <a:pt x="97" y="171"/>
                    <a:pt x="121" y="167"/>
                    <a:pt x="121" y="167"/>
                  </a:cubicBezTo>
                  <a:cubicBezTo>
                    <a:pt x="150" y="189"/>
                    <a:pt x="150" y="189"/>
                    <a:pt x="150" y="189"/>
                  </a:cubicBezTo>
                  <a:cubicBezTo>
                    <a:pt x="157" y="214"/>
                    <a:pt x="157" y="214"/>
                    <a:pt x="157" y="214"/>
                  </a:cubicBezTo>
                  <a:cubicBezTo>
                    <a:pt x="152" y="226"/>
                    <a:pt x="152" y="226"/>
                    <a:pt x="152" y="226"/>
                  </a:cubicBezTo>
                  <a:cubicBezTo>
                    <a:pt x="149" y="238"/>
                    <a:pt x="149" y="238"/>
                    <a:pt x="149" y="238"/>
                  </a:cubicBezTo>
                  <a:cubicBezTo>
                    <a:pt x="144" y="246"/>
                    <a:pt x="144" y="246"/>
                    <a:pt x="144" y="246"/>
                  </a:cubicBezTo>
                  <a:cubicBezTo>
                    <a:pt x="148" y="262"/>
                    <a:pt x="148" y="262"/>
                    <a:pt x="148" y="262"/>
                  </a:cubicBezTo>
                  <a:cubicBezTo>
                    <a:pt x="149" y="262"/>
                    <a:pt x="149" y="262"/>
                    <a:pt x="149" y="262"/>
                  </a:cubicBezTo>
                  <a:cubicBezTo>
                    <a:pt x="159" y="256"/>
                    <a:pt x="159" y="256"/>
                    <a:pt x="159" y="256"/>
                  </a:cubicBezTo>
                  <a:cubicBezTo>
                    <a:pt x="187" y="254"/>
                    <a:pt x="187" y="254"/>
                    <a:pt x="187" y="254"/>
                  </a:cubicBezTo>
                  <a:cubicBezTo>
                    <a:pt x="187" y="254"/>
                    <a:pt x="187" y="254"/>
                    <a:pt x="187" y="254"/>
                  </a:cubicBezTo>
                  <a:cubicBezTo>
                    <a:pt x="187" y="254"/>
                    <a:pt x="207" y="256"/>
                    <a:pt x="214" y="254"/>
                  </a:cubicBezTo>
                  <a:cubicBezTo>
                    <a:pt x="222" y="252"/>
                    <a:pt x="230" y="263"/>
                    <a:pt x="230" y="263"/>
                  </a:cubicBezTo>
                  <a:cubicBezTo>
                    <a:pt x="231" y="263"/>
                    <a:pt x="231" y="263"/>
                    <a:pt x="231" y="263"/>
                  </a:cubicBezTo>
                  <a:cubicBezTo>
                    <a:pt x="230" y="256"/>
                    <a:pt x="231" y="249"/>
                    <a:pt x="232" y="244"/>
                  </a:cubicBezTo>
                  <a:cubicBezTo>
                    <a:pt x="233" y="229"/>
                    <a:pt x="244" y="231"/>
                    <a:pt x="244" y="231"/>
                  </a:cubicBezTo>
                  <a:cubicBezTo>
                    <a:pt x="244" y="231"/>
                    <a:pt x="256" y="228"/>
                    <a:pt x="263" y="215"/>
                  </a:cubicBezTo>
                  <a:cubicBezTo>
                    <a:pt x="270" y="201"/>
                    <a:pt x="247" y="213"/>
                    <a:pt x="247" y="213"/>
                  </a:cubicBez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87" name="未知">
              <a:hlinkClick r:id="" action="ppaction://macro?name=Slide2.未知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2981324" y="3246433"/>
              <a:ext cx="1039813" cy="908048"/>
            </a:xfrm>
            <a:custGeom>
              <a:avLst/>
              <a:gdLst>
                <a:gd name="T0" fmla="*/ 301 w 301"/>
                <a:gd name="T1" fmla="*/ 0 h 249"/>
                <a:gd name="T2" fmla="*/ 284 w 301"/>
                <a:gd name="T3" fmla="*/ 15 h 249"/>
                <a:gd name="T4" fmla="*/ 245 w 301"/>
                <a:gd name="T5" fmla="*/ 59 h 249"/>
                <a:gd name="T6" fmla="*/ 240 w 301"/>
                <a:gd name="T7" fmla="*/ 76 h 249"/>
                <a:gd name="T8" fmla="*/ 196 w 301"/>
                <a:gd name="T9" fmla="*/ 95 h 249"/>
                <a:gd name="T10" fmla="*/ 189 w 301"/>
                <a:gd name="T11" fmla="*/ 100 h 249"/>
                <a:gd name="T12" fmla="*/ 172 w 301"/>
                <a:gd name="T13" fmla="*/ 99 h 249"/>
                <a:gd name="T14" fmla="*/ 145 w 301"/>
                <a:gd name="T15" fmla="*/ 100 h 249"/>
                <a:gd name="T16" fmla="*/ 134 w 301"/>
                <a:gd name="T17" fmla="*/ 113 h 249"/>
                <a:gd name="T18" fmla="*/ 117 w 301"/>
                <a:gd name="T19" fmla="*/ 120 h 249"/>
                <a:gd name="T20" fmla="*/ 90 w 301"/>
                <a:gd name="T21" fmla="*/ 146 h 249"/>
                <a:gd name="T22" fmla="*/ 55 w 301"/>
                <a:gd name="T23" fmla="*/ 192 h 249"/>
                <a:gd name="T24" fmla="*/ 18 w 301"/>
                <a:gd name="T25" fmla="*/ 210 h 249"/>
                <a:gd name="T26" fmla="*/ 16 w 301"/>
                <a:gd name="T27" fmla="*/ 236 h 249"/>
                <a:gd name="T28" fmla="*/ 26 w 301"/>
                <a:gd name="T29" fmla="*/ 249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01" h="249">
                  <a:moveTo>
                    <a:pt x="301" y="0"/>
                  </a:moveTo>
                  <a:cubicBezTo>
                    <a:pt x="301" y="0"/>
                    <a:pt x="295" y="13"/>
                    <a:pt x="284" y="15"/>
                  </a:cubicBezTo>
                  <a:cubicBezTo>
                    <a:pt x="284" y="15"/>
                    <a:pt x="264" y="50"/>
                    <a:pt x="245" y="59"/>
                  </a:cubicBezTo>
                  <a:cubicBezTo>
                    <a:pt x="245" y="59"/>
                    <a:pt x="240" y="64"/>
                    <a:pt x="240" y="76"/>
                  </a:cubicBezTo>
                  <a:cubicBezTo>
                    <a:pt x="240" y="76"/>
                    <a:pt x="212" y="68"/>
                    <a:pt x="196" y="95"/>
                  </a:cubicBezTo>
                  <a:cubicBezTo>
                    <a:pt x="189" y="100"/>
                    <a:pt x="189" y="100"/>
                    <a:pt x="189" y="100"/>
                  </a:cubicBezTo>
                  <a:cubicBezTo>
                    <a:pt x="189" y="100"/>
                    <a:pt x="181" y="100"/>
                    <a:pt x="172" y="99"/>
                  </a:cubicBezTo>
                  <a:cubicBezTo>
                    <a:pt x="163" y="98"/>
                    <a:pt x="147" y="100"/>
                    <a:pt x="145" y="100"/>
                  </a:cubicBezTo>
                  <a:cubicBezTo>
                    <a:pt x="143" y="101"/>
                    <a:pt x="134" y="105"/>
                    <a:pt x="134" y="113"/>
                  </a:cubicBezTo>
                  <a:cubicBezTo>
                    <a:pt x="134" y="121"/>
                    <a:pt x="124" y="121"/>
                    <a:pt x="117" y="120"/>
                  </a:cubicBezTo>
                  <a:cubicBezTo>
                    <a:pt x="117" y="120"/>
                    <a:pt x="102" y="127"/>
                    <a:pt x="90" y="146"/>
                  </a:cubicBezTo>
                  <a:cubicBezTo>
                    <a:pt x="79" y="166"/>
                    <a:pt x="55" y="192"/>
                    <a:pt x="55" y="192"/>
                  </a:cubicBezTo>
                  <a:cubicBezTo>
                    <a:pt x="55" y="192"/>
                    <a:pt x="40" y="203"/>
                    <a:pt x="18" y="210"/>
                  </a:cubicBezTo>
                  <a:cubicBezTo>
                    <a:pt x="18" y="210"/>
                    <a:pt x="0" y="213"/>
                    <a:pt x="16" y="236"/>
                  </a:cubicBezTo>
                  <a:cubicBezTo>
                    <a:pt x="26" y="249"/>
                    <a:pt x="26" y="249"/>
                    <a:pt x="26" y="249"/>
                  </a:cubicBezTo>
                </a:path>
              </a:pathLst>
            </a:custGeom>
            <a:grpFill/>
            <a:ln w="19050" cap="flat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88" name="未知">
              <a:hlinkClick r:id="" action="ppaction://macro?name=Slide2.未知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2646362" y="4084631"/>
              <a:ext cx="177800" cy="85725"/>
            </a:xfrm>
            <a:custGeom>
              <a:avLst/>
              <a:gdLst>
                <a:gd name="T0" fmla="*/ 0 w 51"/>
                <a:gd name="T1" fmla="*/ 4 h 23"/>
                <a:gd name="T2" fmla="*/ 12 w 51"/>
                <a:gd name="T3" fmla="*/ 3 h 23"/>
                <a:gd name="T4" fmla="*/ 34 w 51"/>
                <a:gd name="T5" fmla="*/ 18 h 23"/>
                <a:gd name="T6" fmla="*/ 51 w 51"/>
                <a:gd name="T7" fmla="*/ 2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" h="23">
                  <a:moveTo>
                    <a:pt x="0" y="4"/>
                  </a:moveTo>
                  <a:cubicBezTo>
                    <a:pt x="0" y="4"/>
                    <a:pt x="4" y="5"/>
                    <a:pt x="12" y="3"/>
                  </a:cubicBezTo>
                  <a:cubicBezTo>
                    <a:pt x="19" y="0"/>
                    <a:pt x="30" y="5"/>
                    <a:pt x="34" y="18"/>
                  </a:cubicBezTo>
                  <a:cubicBezTo>
                    <a:pt x="34" y="18"/>
                    <a:pt x="38" y="23"/>
                    <a:pt x="51" y="21"/>
                  </a:cubicBezTo>
                </a:path>
              </a:pathLst>
            </a:custGeom>
            <a:grpFill/>
            <a:ln w="19050" cap="flat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89" name="shenzhen">
              <a:hlinkClick r:id="" action="ppaction://macro?name=Slide2.shenzhen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2400299" y="4065581"/>
              <a:ext cx="466725" cy="273050"/>
            </a:xfrm>
            <a:custGeom>
              <a:avLst/>
              <a:gdLst>
                <a:gd name="T0" fmla="*/ 123 w 136"/>
                <a:gd name="T1" fmla="*/ 26 h 73"/>
                <a:gd name="T2" fmla="*/ 122 w 136"/>
                <a:gd name="T3" fmla="*/ 26 h 73"/>
                <a:gd name="T4" fmla="*/ 105 w 136"/>
                <a:gd name="T5" fmla="*/ 23 h 73"/>
                <a:gd name="T6" fmla="*/ 83 w 136"/>
                <a:gd name="T7" fmla="*/ 7 h 73"/>
                <a:gd name="T8" fmla="*/ 72 w 136"/>
                <a:gd name="T9" fmla="*/ 9 h 73"/>
                <a:gd name="T10" fmla="*/ 72 w 136"/>
                <a:gd name="T11" fmla="*/ 9 h 73"/>
                <a:gd name="T12" fmla="*/ 71 w 136"/>
                <a:gd name="T13" fmla="*/ 13 h 73"/>
                <a:gd name="T14" fmla="*/ 69 w 136"/>
                <a:gd name="T15" fmla="*/ 24 h 73"/>
                <a:gd name="T16" fmla="*/ 65 w 136"/>
                <a:gd name="T17" fmla="*/ 24 h 73"/>
                <a:gd name="T18" fmla="*/ 55 w 136"/>
                <a:gd name="T19" fmla="*/ 14 h 73"/>
                <a:gd name="T20" fmla="*/ 30 w 136"/>
                <a:gd name="T21" fmla="*/ 4 h 73"/>
                <a:gd name="T22" fmla="*/ 0 w 136"/>
                <a:gd name="T23" fmla="*/ 22 h 73"/>
                <a:gd name="T24" fmla="*/ 0 w 136"/>
                <a:gd name="T25" fmla="*/ 22 h 73"/>
                <a:gd name="T26" fmla="*/ 0 w 136"/>
                <a:gd name="T27" fmla="*/ 22 h 73"/>
                <a:gd name="T28" fmla="*/ 5 w 136"/>
                <a:gd name="T29" fmla="*/ 22 h 73"/>
                <a:gd name="T30" fmla="*/ 23 w 136"/>
                <a:gd name="T31" fmla="*/ 54 h 73"/>
                <a:gd name="T32" fmla="*/ 25 w 136"/>
                <a:gd name="T33" fmla="*/ 64 h 73"/>
                <a:gd name="T34" fmla="*/ 28 w 136"/>
                <a:gd name="T35" fmla="*/ 64 h 73"/>
                <a:gd name="T36" fmla="*/ 42 w 136"/>
                <a:gd name="T37" fmla="*/ 60 h 73"/>
                <a:gd name="T38" fmla="*/ 72 w 136"/>
                <a:gd name="T39" fmla="*/ 56 h 73"/>
                <a:gd name="T40" fmla="*/ 99 w 136"/>
                <a:gd name="T41" fmla="*/ 49 h 73"/>
                <a:gd name="T42" fmla="*/ 113 w 136"/>
                <a:gd name="T43" fmla="*/ 67 h 73"/>
                <a:gd name="T44" fmla="*/ 128 w 136"/>
                <a:gd name="T45" fmla="*/ 62 h 73"/>
                <a:gd name="T46" fmla="*/ 119 w 136"/>
                <a:gd name="T47" fmla="*/ 51 h 73"/>
                <a:gd name="T48" fmla="*/ 124 w 136"/>
                <a:gd name="T49" fmla="*/ 44 h 73"/>
                <a:gd name="T50" fmla="*/ 122 w 136"/>
                <a:gd name="T51" fmla="*/ 37 h 73"/>
                <a:gd name="T52" fmla="*/ 122 w 136"/>
                <a:gd name="T53" fmla="*/ 26 h 73"/>
                <a:gd name="T54" fmla="*/ 123 w 136"/>
                <a:gd name="T55" fmla="*/ 26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36" h="73">
                  <a:moveTo>
                    <a:pt x="123" y="26"/>
                  </a:moveTo>
                  <a:cubicBezTo>
                    <a:pt x="122" y="26"/>
                    <a:pt x="122" y="26"/>
                    <a:pt x="122" y="26"/>
                  </a:cubicBezTo>
                  <a:cubicBezTo>
                    <a:pt x="109" y="28"/>
                    <a:pt x="105" y="23"/>
                    <a:pt x="105" y="23"/>
                  </a:cubicBezTo>
                  <a:cubicBezTo>
                    <a:pt x="101" y="9"/>
                    <a:pt x="90" y="5"/>
                    <a:pt x="83" y="7"/>
                  </a:cubicBezTo>
                  <a:cubicBezTo>
                    <a:pt x="75" y="10"/>
                    <a:pt x="72" y="9"/>
                    <a:pt x="72" y="9"/>
                  </a:cubicBezTo>
                  <a:cubicBezTo>
                    <a:pt x="72" y="9"/>
                    <a:pt x="72" y="9"/>
                    <a:pt x="72" y="9"/>
                  </a:cubicBezTo>
                  <a:cubicBezTo>
                    <a:pt x="71" y="12"/>
                    <a:pt x="71" y="13"/>
                    <a:pt x="71" y="13"/>
                  </a:cubicBezTo>
                  <a:cubicBezTo>
                    <a:pt x="69" y="24"/>
                    <a:pt x="69" y="24"/>
                    <a:pt x="69" y="24"/>
                  </a:cubicBezTo>
                  <a:cubicBezTo>
                    <a:pt x="65" y="24"/>
                    <a:pt x="65" y="24"/>
                    <a:pt x="65" y="24"/>
                  </a:cubicBezTo>
                  <a:cubicBezTo>
                    <a:pt x="65" y="24"/>
                    <a:pt x="63" y="17"/>
                    <a:pt x="55" y="14"/>
                  </a:cubicBezTo>
                  <a:cubicBezTo>
                    <a:pt x="46" y="10"/>
                    <a:pt x="30" y="4"/>
                    <a:pt x="30" y="4"/>
                  </a:cubicBezTo>
                  <a:cubicBezTo>
                    <a:pt x="30" y="4"/>
                    <a:pt x="10" y="0"/>
                    <a:pt x="0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5" y="22"/>
                    <a:pt x="9" y="42"/>
                    <a:pt x="23" y="54"/>
                  </a:cubicBezTo>
                  <a:cubicBezTo>
                    <a:pt x="23" y="54"/>
                    <a:pt x="28" y="60"/>
                    <a:pt x="25" y="64"/>
                  </a:cubicBezTo>
                  <a:cubicBezTo>
                    <a:pt x="28" y="64"/>
                    <a:pt x="28" y="64"/>
                    <a:pt x="28" y="64"/>
                  </a:cubicBezTo>
                  <a:cubicBezTo>
                    <a:pt x="28" y="64"/>
                    <a:pt x="33" y="56"/>
                    <a:pt x="42" y="60"/>
                  </a:cubicBezTo>
                  <a:cubicBezTo>
                    <a:pt x="52" y="65"/>
                    <a:pt x="72" y="56"/>
                    <a:pt x="72" y="56"/>
                  </a:cubicBezTo>
                  <a:cubicBezTo>
                    <a:pt x="99" y="49"/>
                    <a:pt x="99" y="49"/>
                    <a:pt x="99" y="49"/>
                  </a:cubicBezTo>
                  <a:cubicBezTo>
                    <a:pt x="99" y="49"/>
                    <a:pt x="113" y="48"/>
                    <a:pt x="113" y="67"/>
                  </a:cubicBezTo>
                  <a:cubicBezTo>
                    <a:pt x="113" y="67"/>
                    <a:pt x="122" y="73"/>
                    <a:pt x="128" y="62"/>
                  </a:cubicBezTo>
                  <a:cubicBezTo>
                    <a:pt x="135" y="52"/>
                    <a:pt x="119" y="51"/>
                    <a:pt x="119" y="51"/>
                  </a:cubicBezTo>
                  <a:cubicBezTo>
                    <a:pt x="119" y="51"/>
                    <a:pt x="113" y="50"/>
                    <a:pt x="124" y="44"/>
                  </a:cubicBezTo>
                  <a:cubicBezTo>
                    <a:pt x="124" y="44"/>
                    <a:pt x="136" y="37"/>
                    <a:pt x="122" y="37"/>
                  </a:cubicBezTo>
                  <a:cubicBezTo>
                    <a:pt x="122" y="37"/>
                    <a:pt x="111" y="39"/>
                    <a:pt x="122" y="26"/>
                  </a:cubicBezTo>
                  <a:lnTo>
                    <a:pt x="123" y="26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90" name="未知">
              <a:hlinkClick r:id="" action="ppaction://macro?name=Slide2.未知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3194049" y="3035295"/>
              <a:ext cx="174625" cy="722312"/>
            </a:xfrm>
            <a:custGeom>
              <a:avLst/>
              <a:gdLst>
                <a:gd name="T0" fmla="*/ 37 w 51"/>
                <a:gd name="T1" fmla="*/ 0 h 199"/>
                <a:gd name="T2" fmla="*/ 31 w 51"/>
                <a:gd name="T3" fmla="*/ 20 h 199"/>
                <a:gd name="T4" fmla="*/ 40 w 51"/>
                <a:gd name="T5" fmla="*/ 47 h 199"/>
                <a:gd name="T6" fmla="*/ 36 w 51"/>
                <a:gd name="T7" fmla="*/ 68 h 199"/>
                <a:gd name="T8" fmla="*/ 31 w 51"/>
                <a:gd name="T9" fmla="*/ 73 h 199"/>
                <a:gd name="T10" fmla="*/ 20 w 51"/>
                <a:gd name="T11" fmla="*/ 84 h 199"/>
                <a:gd name="T12" fmla="*/ 15 w 51"/>
                <a:gd name="T13" fmla="*/ 118 h 199"/>
                <a:gd name="T14" fmla="*/ 14 w 51"/>
                <a:gd name="T15" fmla="*/ 142 h 199"/>
                <a:gd name="T16" fmla="*/ 22 w 51"/>
                <a:gd name="T17" fmla="*/ 160 h 199"/>
                <a:gd name="T18" fmla="*/ 32 w 51"/>
                <a:gd name="T19" fmla="*/ 19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" h="199">
                  <a:moveTo>
                    <a:pt x="37" y="0"/>
                  </a:moveTo>
                  <a:cubicBezTo>
                    <a:pt x="37" y="0"/>
                    <a:pt x="22" y="10"/>
                    <a:pt x="31" y="20"/>
                  </a:cubicBezTo>
                  <a:cubicBezTo>
                    <a:pt x="40" y="31"/>
                    <a:pt x="40" y="47"/>
                    <a:pt x="40" y="47"/>
                  </a:cubicBezTo>
                  <a:cubicBezTo>
                    <a:pt x="40" y="47"/>
                    <a:pt x="51" y="70"/>
                    <a:pt x="36" y="68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1" y="73"/>
                    <a:pt x="27" y="84"/>
                    <a:pt x="20" y="84"/>
                  </a:cubicBezTo>
                  <a:cubicBezTo>
                    <a:pt x="20" y="84"/>
                    <a:pt x="22" y="104"/>
                    <a:pt x="15" y="118"/>
                  </a:cubicBezTo>
                  <a:cubicBezTo>
                    <a:pt x="7" y="131"/>
                    <a:pt x="0" y="137"/>
                    <a:pt x="14" y="142"/>
                  </a:cubicBezTo>
                  <a:cubicBezTo>
                    <a:pt x="29" y="147"/>
                    <a:pt x="22" y="160"/>
                    <a:pt x="22" y="160"/>
                  </a:cubicBezTo>
                  <a:cubicBezTo>
                    <a:pt x="22" y="160"/>
                    <a:pt x="22" y="195"/>
                    <a:pt x="32" y="199"/>
                  </a:cubicBezTo>
                </a:path>
              </a:pathLst>
            </a:custGeom>
            <a:grpFill/>
            <a:ln w="19050" cap="flat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91" name="未知">
              <a:hlinkClick r:id="" action="ppaction://macro?name=Slide2.未知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3368674" y="3686169"/>
              <a:ext cx="336550" cy="334962"/>
            </a:xfrm>
            <a:custGeom>
              <a:avLst/>
              <a:gdLst>
                <a:gd name="T0" fmla="*/ 0 w 96"/>
                <a:gd name="T1" fmla="*/ 0 h 93"/>
                <a:gd name="T2" fmla="*/ 20 w 96"/>
                <a:gd name="T3" fmla="*/ 21 h 93"/>
                <a:gd name="T4" fmla="*/ 24 w 96"/>
                <a:gd name="T5" fmla="*/ 28 h 93"/>
                <a:gd name="T6" fmla="*/ 24 w 96"/>
                <a:gd name="T7" fmla="*/ 33 h 93"/>
                <a:gd name="T8" fmla="*/ 21 w 96"/>
                <a:gd name="T9" fmla="*/ 40 h 93"/>
                <a:gd name="T10" fmla="*/ 23 w 96"/>
                <a:gd name="T11" fmla="*/ 52 h 93"/>
                <a:gd name="T12" fmla="*/ 32 w 96"/>
                <a:gd name="T13" fmla="*/ 56 h 93"/>
                <a:gd name="T14" fmla="*/ 42 w 96"/>
                <a:gd name="T15" fmla="*/ 81 h 93"/>
                <a:gd name="T16" fmla="*/ 59 w 96"/>
                <a:gd name="T17" fmla="*/ 89 h 93"/>
                <a:gd name="T18" fmla="*/ 74 w 96"/>
                <a:gd name="T19" fmla="*/ 93 h 93"/>
                <a:gd name="T20" fmla="*/ 82 w 96"/>
                <a:gd name="T21" fmla="*/ 91 h 93"/>
                <a:gd name="T22" fmla="*/ 88 w 96"/>
                <a:gd name="T23" fmla="*/ 87 h 93"/>
                <a:gd name="T24" fmla="*/ 94 w 96"/>
                <a:gd name="T25" fmla="*/ 85 h 93"/>
                <a:gd name="T26" fmla="*/ 96 w 96"/>
                <a:gd name="T27" fmla="*/ 8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6" h="93">
                  <a:moveTo>
                    <a:pt x="0" y="0"/>
                  </a:moveTo>
                  <a:cubicBezTo>
                    <a:pt x="0" y="0"/>
                    <a:pt x="7" y="23"/>
                    <a:pt x="20" y="21"/>
                  </a:cubicBezTo>
                  <a:cubicBezTo>
                    <a:pt x="20" y="21"/>
                    <a:pt x="29" y="19"/>
                    <a:pt x="24" y="28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8" y="40"/>
                    <a:pt x="21" y="40"/>
                  </a:cubicBezTo>
                  <a:cubicBezTo>
                    <a:pt x="21" y="40"/>
                    <a:pt x="11" y="46"/>
                    <a:pt x="23" y="52"/>
                  </a:cubicBezTo>
                  <a:cubicBezTo>
                    <a:pt x="32" y="56"/>
                    <a:pt x="32" y="56"/>
                    <a:pt x="32" y="56"/>
                  </a:cubicBezTo>
                  <a:cubicBezTo>
                    <a:pt x="32" y="56"/>
                    <a:pt x="44" y="56"/>
                    <a:pt x="42" y="81"/>
                  </a:cubicBezTo>
                  <a:cubicBezTo>
                    <a:pt x="42" y="81"/>
                    <a:pt x="49" y="89"/>
                    <a:pt x="59" y="89"/>
                  </a:cubicBezTo>
                  <a:cubicBezTo>
                    <a:pt x="74" y="93"/>
                    <a:pt x="74" y="93"/>
                    <a:pt x="74" y="93"/>
                  </a:cubicBezTo>
                  <a:cubicBezTo>
                    <a:pt x="82" y="91"/>
                    <a:pt x="82" y="91"/>
                    <a:pt x="82" y="91"/>
                  </a:cubicBezTo>
                  <a:cubicBezTo>
                    <a:pt x="88" y="87"/>
                    <a:pt x="88" y="87"/>
                    <a:pt x="88" y="87"/>
                  </a:cubicBezTo>
                  <a:cubicBezTo>
                    <a:pt x="94" y="85"/>
                    <a:pt x="94" y="85"/>
                    <a:pt x="94" y="85"/>
                  </a:cubicBezTo>
                  <a:cubicBezTo>
                    <a:pt x="96" y="88"/>
                    <a:pt x="96" y="88"/>
                    <a:pt x="96" y="88"/>
                  </a:cubicBezTo>
                </a:path>
              </a:pathLst>
            </a:custGeom>
            <a:grpFill/>
            <a:ln w="19050" cap="flat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92" name="未知">
              <a:hlinkClick r:id="" action="ppaction://macro?name=Slide2.未知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3748087" y="3519482"/>
              <a:ext cx="158750" cy="185737"/>
            </a:xfrm>
            <a:custGeom>
              <a:avLst/>
              <a:gdLst>
                <a:gd name="T0" fmla="*/ 0 w 47"/>
                <a:gd name="T1" fmla="*/ 0 h 53"/>
                <a:gd name="T2" fmla="*/ 11 w 47"/>
                <a:gd name="T3" fmla="*/ 12 h 53"/>
                <a:gd name="T4" fmla="*/ 30 w 47"/>
                <a:gd name="T5" fmla="*/ 35 h 53"/>
                <a:gd name="T6" fmla="*/ 47 w 47"/>
                <a:gd name="T7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53">
                  <a:moveTo>
                    <a:pt x="0" y="0"/>
                  </a:moveTo>
                  <a:cubicBezTo>
                    <a:pt x="11" y="12"/>
                    <a:pt x="11" y="12"/>
                    <a:pt x="11" y="12"/>
                  </a:cubicBezTo>
                  <a:cubicBezTo>
                    <a:pt x="11" y="12"/>
                    <a:pt x="28" y="17"/>
                    <a:pt x="30" y="35"/>
                  </a:cubicBezTo>
                  <a:cubicBezTo>
                    <a:pt x="30" y="35"/>
                    <a:pt x="29" y="49"/>
                    <a:pt x="47" y="53"/>
                  </a:cubicBezTo>
                </a:path>
              </a:pathLst>
            </a:custGeom>
            <a:grpFill/>
            <a:ln w="19050" cap="flat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93" name="meizhou">
              <a:hlinkClick r:id="" action="ppaction://macro?name=Slide2.meizhou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3184524" y="2851145"/>
              <a:ext cx="836613" cy="906461"/>
            </a:xfrm>
            <a:custGeom>
              <a:avLst/>
              <a:gdLst>
                <a:gd name="T0" fmla="*/ 240 w 241"/>
                <a:gd name="T1" fmla="*/ 104 h 247"/>
                <a:gd name="T2" fmla="*/ 241 w 241"/>
                <a:gd name="T3" fmla="*/ 103 h 247"/>
                <a:gd name="T4" fmla="*/ 237 w 241"/>
                <a:gd name="T5" fmla="*/ 95 h 247"/>
                <a:gd name="T6" fmla="*/ 226 w 241"/>
                <a:gd name="T7" fmla="*/ 73 h 247"/>
                <a:gd name="T8" fmla="*/ 219 w 241"/>
                <a:gd name="T9" fmla="*/ 64 h 247"/>
                <a:gd name="T10" fmla="*/ 201 w 241"/>
                <a:gd name="T11" fmla="*/ 47 h 247"/>
                <a:gd name="T12" fmla="*/ 175 w 241"/>
                <a:gd name="T13" fmla="*/ 44 h 247"/>
                <a:gd name="T14" fmla="*/ 167 w 241"/>
                <a:gd name="T15" fmla="*/ 34 h 247"/>
                <a:gd name="T16" fmla="*/ 159 w 241"/>
                <a:gd name="T17" fmla="*/ 20 h 247"/>
                <a:gd name="T18" fmla="*/ 148 w 241"/>
                <a:gd name="T19" fmla="*/ 18 h 247"/>
                <a:gd name="T20" fmla="*/ 125 w 241"/>
                <a:gd name="T21" fmla="*/ 17 h 247"/>
                <a:gd name="T22" fmla="*/ 108 w 241"/>
                <a:gd name="T23" fmla="*/ 19 h 247"/>
                <a:gd name="T24" fmla="*/ 91 w 241"/>
                <a:gd name="T25" fmla="*/ 9 h 247"/>
                <a:gd name="T26" fmla="*/ 77 w 241"/>
                <a:gd name="T27" fmla="*/ 12 h 247"/>
                <a:gd name="T28" fmla="*/ 72 w 241"/>
                <a:gd name="T29" fmla="*/ 54 h 247"/>
                <a:gd name="T30" fmla="*/ 51 w 241"/>
                <a:gd name="T31" fmla="*/ 59 h 247"/>
                <a:gd name="T32" fmla="*/ 41 w 241"/>
                <a:gd name="T33" fmla="*/ 57 h 247"/>
                <a:gd name="T34" fmla="*/ 38 w 241"/>
                <a:gd name="T35" fmla="*/ 54 h 247"/>
                <a:gd name="T36" fmla="*/ 38 w 241"/>
                <a:gd name="T37" fmla="*/ 49 h 247"/>
                <a:gd name="T38" fmla="*/ 37 w 241"/>
                <a:gd name="T39" fmla="*/ 49 h 247"/>
                <a:gd name="T40" fmla="*/ 31 w 241"/>
                <a:gd name="T41" fmla="*/ 69 h 247"/>
                <a:gd name="T42" fmla="*/ 41 w 241"/>
                <a:gd name="T43" fmla="*/ 95 h 247"/>
                <a:gd name="T44" fmla="*/ 36 w 241"/>
                <a:gd name="T45" fmla="*/ 117 h 247"/>
                <a:gd name="T46" fmla="*/ 32 w 241"/>
                <a:gd name="T47" fmla="*/ 121 h 247"/>
                <a:gd name="T48" fmla="*/ 20 w 241"/>
                <a:gd name="T49" fmla="*/ 132 h 247"/>
                <a:gd name="T50" fmla="*/ 15 w 241"/>
                <a:gd name="T51" fmla="*/ 166 h 247"/>
                <a:gd name="T52" fmla="*/ 15 w 241"/>
                <a:gd name="T53" fmla="*/ 190 h 247"/>
                <a:gd name="T54" fmla="*/ 22 w 241"/>
                <a:gd name="T55" fmla="*/ 208 h 247"/>
                <a:gd name="T56" fmla="*/ 32 w 241"/>
                <a:gd name="T57" fmla="*/ 247 h 247"/>
                <a:gd name="T58" fmla="*/ 33 w 241"/>
                <a:gd name="T59" fmla="*/ 247 h 247"/>
                <a:gd name="T60" fmla="*/ 57 w 241"/>
                <a:gd name="T61" fmla="*/ 225 h 247"/>
                <a:gd name="T62" fmla="*/ 73 w 241"/>
                <a:gd name="T63" fmla="*/ 217 h 247"/>
                <a:gd name="T64" fmla="*/ 84 w 241"/>
                <a:gd name="T65" fmla="*/ 205 h 247"/>
                <a:gd name="T66" fmla="*/ 112 w 241"/>
                <a:gd name="T67" fmla="*/ 203 h 247"/>
                <a:gd name="T68" fmla="*/ 129 w 241"/>
                <a:gd name="T69" fmla="*/ 205 h 247"/>
                <a:gd name="T70" fmla="*/ 135 w 241"/>
                <a:gd name="T71" fmla="*/ 199 h 247"/>
                <a:gd name="T72" fmla="*/ 180 w 241"/>
                <a:gd name="T73" fmla="*/ 180 h 247"/>
                <a:gd name="T74" fmla="*/ 185 w 241"/>
                <a:gd name="T75" fmla="*/ 163 h 247"/>
                <a:gd name="T76" fmla="*/ 224 w 241"/>
                <a:gd name="T77" fmla="*/ 120 h 247"/>
                <a:gd name="T78" fmla="*/ 240 w 241"/>
                <a:gd name="T79" fmla="*/ 104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41" h="247">
                  <a:moveTo>
                    <a:pt x="240" y="104"/>
                  </a:moveTo>
                  <a:cubicBezTo>
                    <a:pt x="241" y="103"/>
                    <a:pt x="241" y="103"/>
                    <a:pt x="241" y="103"/>
                  </a:cubicBezTo>
                  <a:cubicBezTo>
                    <a:pt x="239" y="99"/>
                    <a:pt x="237" y="95"/>
                    <a:pt x="237" y="95"/>
                  </a:cubicBezTo>
                  <a:cubicBezTo>
                    <a:pt x="226" y="73"/>
                    <a:pt x="226" y="73"/>
                    <a:pt x="226" y="73"/>
                  </a:cubicBezTo>
                  <a:cubicBezTo>
                    <a:pt x="219" y="64"/>
                    <a:pt x="219" y="64"/>
                    <a:pt x="219" y="64"/>
                  </a:cubicBezTo>
                  <a:cubicBezTo>
                    <a:pt x="219" y="64"/>
                    <a:pt x="231" y="37"/>
                    <a:pt x="201" y="47"/>
                  </a:cubicBezTo>
                  <a:cubicBezTo>
                    <a:pt x="201" y="47"/>
                    <a:pt x="177" y="69"/>
                    <a:pt x="175" y="44"/>
                  </a:cubicBezTo>
                  <a:cubicBezTo>
                    <a:pt x="175" y="44"/>
                    <a:pt x="176" y="39"/>
                    <a:pt x="167" y="34"/>
                  </a:cubicBezTo>
                  <a:cubicBezTo>
                    <a:pt x="159" y="29"/>
                    <a:pt x="159" y="20"/>
                    <a:pt x="159" y="20"/>
                  </a:cubicBezTo>
                  <a:cubicBezTo>
                    <a:pt x="159" y="20"/>
                    <a:pt x="161" y="13"/>
                    <a:pt x="148" y="18"/>
                  </a:cubicBezTo>
                  <a:cubicBezTo>
                    <a:pt x="136" y="23"/>
                    <a:pt x="125" y="17"/>
                    <a:pt x="125" y="17"/>
                  </a:cubicBezTo>
                  <a:cubicBezTo>
                    <a:pt x="108" y="19"/>
                    <a:pt x="108" y="19"/>
                    <a:pt x="108" y="19"/>
                  </a:cubicBezTo>
                  <a:cubicBezTo>
                    <a:pt x="108" y="19"/>
                    <a:pt x="100" y="0"/>
                    <a:pt x="91" y="9"/>
                  </a:cubicBezTo>
                  <a:cubicBezTo>
                    <a:pt x="91" y="9"/>
                    <a:pt x="82" y="19"/>
                    <a:pt x="77" y="12"/>
                  </a:cubicBezTo>
                  <a:cubicBezTo>
                    <a:pt x="77" y="12"/>
                    <a:pt x="63" y="30"/>
                    <a:pt x="72" y="54"/>
                  </a:cubicBezTo>
                  <a:cubicBezTo>
                    <a:pt x="81" y="77"/>
                    <a:pt x="55" y="66"/>
                    <a:pt x="51" y="59"/>
                  </a:cubicBezTo>
                  <a:cubicBezTo>
                    <a:pt x="41" y="57"/>
                    <a:pt x="41" y="57"/>
                    <a:pt x="41" y="57"/>
                  </a:cubicBezTo>
                  <a:cubicBezTo>
                    <a:pt x="38" y="54"/>
                    <a:pt x="38" y="54"/>
                    <a:pt x="38" y="54"/>
                  </a:cubicBezTo>
                  <a:cubicBezTo>
                    <a:pt x="38" y="54"/>
                    <a:pt x="38" y="52"/>
                    <a:pt x="38" y="49"/>
                  </a:cubicBezTo>
                  <a:cubicBezTo>
                    <a:pt x="37" y="49"/>
                    <a:pt x="37" y="49"/>
                    <a:pt x="37" y="49"/>
                  </a:cubicBezTo>
                  <a:cubicBezTo>
                    <a:pt x="37" y="49"/>
                    <a:pt x="22" y="58"/>
                    <a:pt x="31" y="69"/>
                  </a:cubicBezTo>
                  <a:cubicBezTo>
                    <a:pt x="41" y="79"/>
                    <a:pt x="41" y="95"/>
                    <a:pt x="41" y="95"/>
                  </a:cubicBezTo>
                  <a:cubicBezTo>
                    <a:pt x="41" y="95"/>
                    <a:pt x="52" y="119"/>
                    <a:pt x="36" y="117"/>
                  </a:cubicBezTo>
                  <a:cubicBezTo>
                    <a:pt x="32" y="121"/>
                    <a:pt x="32" y="121"/>
                    <a:pt x="32" y="121"/>
                  </a:cubicBezTo>
                  <a:cubicBezTo>
                    <a:pt x="32" y="121"/>
                    <a:pt x="28" y="132"/>
                    <a:pt x="20" y="132"/>
                  </a:cubicBezTo>
                  <a:cubicBezTo>
                    <a:pt x="20" y="132"/>
                    <a:pt x="23" y="153"/>
                    <a:pt x="15" y="166"/>
                  </a:cubicBezTo>
                  <a:cubicBezTo>
                    <a:pt x="8" y="179"/>
                    <a:pt x="0" y="186"/>
                    <a:pt x="15" y="190"/>
                  </a:cubicBezTo>
                  <a:cubicBezTo>
                    <a:pt x="29" y="195"/>
                    <a:pt x="22" y="208"/>
                    <a:pt x="22" y="208"/>
                  </a:cubicBezTo>
                  <a:cubicBezTo>
                    <a:pt x="22" y="208"/>
                    <a:pt x="22" y="243"/>
                    <a:pt x="32" y="247"/>
                  </a:cubicBezTo>
                  <a:cubicBezTo>
                    <a:pt x="33" y="247"/>
                    <a:pt x="33" y="247"/>
                    <a:pt x="33" y="247"/>
                  </a:cubicBezTo>
                  <a:cubicBezTo>
                    <a:pt x="44" y="231"/>
                    <a:pt x="57" y="225"/>
                    <a:pt x="57" y="225"/>
                  </a:cubicBezTo>
                  <a:cubicBezTo>
                    <a:pt x="63" y="225"/>
                    <a:pt x="73" y="225"/>
                    <a:pt x="73" y="217"/>
                  </a:cubicBezTo>
                  <a:cubicBezTo>
                    <a:pt x="73" y="209"/>
                    <a:pt x="82" y="205"/>
                    <a:pt x="84" y="205"/>
                  </a:cubicBezTo>
                  <a:cubicBezTo>
                    <a:pt x="86" y="204"/>
                    <a:pt x="102" y="202"/>
                    <a:pt x="112" y="203"/>
                  </a:cubicBezTo>
                  <a:cubicBezTo>
                    <a:pt x="121" y="204"/>
                    <a:pt x="129" y="205"/>
                    <a:pt x="129" y="205"/>
                  </a:cubicBezTo>
                  <a:cubicBezTo>
                    <a:pt x="135" y="199"/>
                    <a:pt x="135" y="199"/>
                    <a:pt x="135" y="199"/>
                  </a:cubicBezTo>
                  <a:cubicBezTo>
                    <a:pt x="151" y="173"/>
                    <a:pt x="180" y="180"/>
                    <a:pt x="180" y="180"/>
                  </a:cubicBezTo>
                  <a:cubicBezTo>
                    <a:pt x="179" y="168"/>
                    <a:pt x="185" y="163"/>
                    <a:pt x="185" y="163"/>
                  </a:cubicBezTo>
                  <a:cubicBezTo>
                    <a:pt x="203" y="154"/>
                    <a:pt x="224" y="120"/>
                    <a:pt x="224" y="120"/>
                  </a:cubicBezTo>
                  <a:cubicBezTo>
                    <a:pt x="234" y="117"/>
                    <a:pt x="240" y="104"/>
                    <a:pt x="240" y="104"/>
                  </a:cubicBez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94" name="heyuan">
              <a:hlinkClick r:id="" action="ppaction://macro?name=Slide2.heyuan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2638424" y="2946395"/>
              <a:ext cx="730250" cy="960436"/>
            </a:xfrm>
            <a:custGeom>
              <a:avLst/>
              <a:gdLst>
                <a:gd name="T0" fmla="*/ 181 w 211"/>
                <a:gd name="T1" fmla="*/ 237 h 264"/>
                <a:gd name="T2" fmla="*/ 189 w 211"/>
                <a:gd name="T3" fmla="*/ 225 h 264"/>
                <a:gd name="T4" fmla="*/ 191 w 211"/>
                <a:gd name="T5" fmla="*/ 221 h 264"/>
                <a:gd name="T6" fmla="*/ 191 w 211"/>
                <a:gd name="T7" fmla="*/ 221 h 264"/>
                <a:gd name="T8" fmla="*/ 181 w 211"/>
                <a:gd name="T9" fmla="*/ 182 h 264"/>
                <a:gd name="T10" fmla="*/ 174 w 211"/>
                <a:gd name="T11" fmla="*/ 164 h 264"/>
                <a:gd name="T12" fmla="*/ 174 w 211"/>
                <a:gd name="T13" fmla="*/ 140 h 264"/>
                <a:gd name="T14" fmla="*/ 179 w 211"/>
                <a:gd name="T15" fmla="*/ 106 h 264"/>
                <a:gd name="T16" fmla="*/ 191 w 211"/>
                <a:gd name="T17" fmla="*/ 95 h 264"/>
                <a:gd name="T18" fmla="*/ 195 w 211"/>
                <a:gd name="T19" fmla="*/ 91 h 264"/>
                <a:gd name="T20" fmla="*/ 200 w 211"/>
                <a:gd name="T21" fmla="*/ 69 h 264"/>
                <a:gd name="T22" fmla="*/ 190 w 211"/>
                <a:gd name="T23" fmla="*/ 43 h 264"/>
                <a:gd name="T24" fmla="*/ 196 w 211"/>
                <a:gd name="T25" fmla="*/ 23 h 264"/>
                <a:gd name="T26" fmla="*/ 196 w 211"/>
                <a:gd name="T27" fmla="*/ 21 h 264"/>
                <a:gd name="T28" fmla="*/ 146 w 211"/>
                <a:gd name="T29" fmla="*/ 18 h 264"/>
                <a:gd name="T30" fmla="*/ 127 w 211"/>
                <a:gd name="T31" fmla="*/ 20 h 264"/>
                <a:gd name="T32" fmla="*/ 99 w 211"/>
                <a:gd name="T33" fmla="*/ 39 h 264"/>
                <a:gd name="T34" fmla="*/ 92 w 211"/>
                <a:gd name="T35" fmla="*/ 37 h 264"/>
                <a:gd name="T36" fmla="*/ 76 w 211"/>
                <a:gd name="T37" fmla="*/ 41 h 264"/>
                <a:gd name="T38" fmla="*/ 49 w 211"/>
                <a:gd name="T39" fmla="*/ 48 h 264"/>
                <a:gd name="T40" fmla="*/ 31 w 211"/>
                <a:gd name="T41" fmla="*/ 49 h 264"/>
                <a:gd name="T42" fmla="*/ 31 w 211"/>
                <a:gd name="T43" fmla="*/ 49 h 264"/>
                <a:gd name="T44" fmla="*/ 18 w 211"/>
                <a:gd name="T45" fmla="*/ 73 h 264"/>
                <a:gd name="T46" fmla="*/ 19 w 211"/>
                <a:gd name="T47" fmla="*/ 103 h 264"/>
                <a:gd name="T48" fmla="*/ 39 w 211"/>
                <a:gd name="T49" fmla="*/ 96 h 264"/>
                <a:gd name="T50" fmla="*/ 55 w 211"/>
                <a:gd name="T51" fmla="*/ 98 h 264"/>
                <a:gd name="T52" fmla="*/ 36 w 211"/>
                <a:gd name="T53" fmla="*/ 115 h 264"/>
                <a:gd name="T54" fmla="*/ 24 w 211"/>
                <a:gd name="T55" fmla="*/ 127 h 264"/>
                <a:gd name="T56" fmla="*/ 38 w 211"/>
                <a:gd name="T57" fmla="*/ 176 h 264"/>
                <a:gd name="T58" fmla="*/ 55 w 211"/>
                <a:gd name="T59" fmla="*/ 191 h 264"/>
                <a:gd name="T60" fmla="*/ 59 w 211"/>
                <a:gd name="T61" fmla="*/ 195 h 264"/>
                <a:gd name="T62" fmla="*/ 67 w 211"/>
                <a:gd name="T63" fmla="*/ 212 h 264"/>
                <a:gd name="T64" fmla="*/ 71 w 211"/>
                <a:gd name="T65" fmla="*/ 220 h 264"/>
                <a:gd name="T66" fmla="*/ 86 w 211"/>
                <a:gd name="T67" fmla="*/ 238 h 264"/>
                <a:gd name="T68" fmla="*/ 90 w 211"/>
                <a:gd name="T69" fmla="*/ 250 h 264"/>
                <a:gd name="T70" fmla="*/ 101 w 211"/>
                <a:gd name="T71" fmla="*/ 247 h 264"/>
                <a:gd name="T72" fmla="*/ 103 w 211"/>
                <a:gd name="T73" fmla="*/ 242 h 264"/>
                <a:gd name="T74" fmla="*/ 106 w 211"/>
                <a:gd name="T75" fmla="*/ 238 h 264"/>
                <a:gd name="T76" fmla="*/ 106 w 211"/>
                <a:gd name="T77" fmla="*/ 229 h 264"/>
                <a:gd name="T78" fmla="*/ 125 w 211"/>
                <a:gd name="T79" fmla="*/ 227 h 264"/>
                <a:gd name="T80" fmla="*/ 147 w 211"/>
                <a:gd name="T81" fmla="*/ 224 h 264"/>
                <a:gd name="T82" fmla="*/ 153 w 211"/>
                <a:gd name="T83" fmla="*/ 223 h 264"/>
                <a:gd name="T84" fmla="*/ 157 w 211"/>
                <a:gd name="T85" fmla="*/ 222 h 264"/>
                <a:gd name="T86" fmla="*/ 161 w 211"/>
                <a:gd name="T87" fmla="*/ 222 h 264"/>
                <a:gd name="T88" fmla="*/ 165 w 211"/>
                <a:gd name="T89" fmla="*/ 228 h 264"/>
                <a:gd name="T90" fmla="*/ 180 w 211"/>
                <a:gd name="T91" fmla="*/ 236 h 264"/>
                <a:gd name="T92" fmla="*/ 181 w 211"/>
                <a:gd name="T93" fmla="*/ 237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11" h="264">
                  <a:moveTo>
                    <a:pt x="181" y="237"/>
                  </a:moveTo>
                  <a:cubicBezTo>
                    <a:pt x="184" y="233"/>
                    <a:pt x="187" y="229"/>
                    <a:pt x="189" y="225"/>
                  </a:cubicBezTo>
                  <a:cubicBezTo>
                    <a:pt x="190" y="223"/>
                    <a:pt x="190" y="223"/>
                    <a:pt x="191" y="221"/>
                  </a:cubicBezTo>
                  <a:cubicBezTo>
                    <a:pt x="191" y="221"/>
                    <a:pt x="191" y="221"/>
                    <a:pt x="191" y="221"/>
                  </a:cubicBezTo>
                  <a:cubicBezTo>
                    <a:pt x="181" y="217"/>
                    <a:pt x="181" y="182"/>
                    <a:pt x="181" y="182"/>
                  </a:cubicBezTo>
                  <a:cubicBezTo>
                    <a:pt x="181" y="182"/>
                    <a:pt x="188" y="169"/>
                    <a:pt x="174" y="164"/>
                  </a:cubicBezTo>
                  <a:cubicBezTo>
                    <a:pt x="159" y="160"/>
                    <a:pt x="167" y="153"/>
                    <a:pt x="174" y="140"/>
                  </a:cubicBezTo>
                  <a:cubicBezTo>
                    <a:pt x="182" y="127"/>
                    <a:pt x="179" y="106"/>
                    <a:pt x="179" y="106"/>
                  </a:cubicBezTo>
                  <a:cubicBezTo>
                    <a:pt x="187" y="106"/>
                    <a:pt x="191" y="95"/>
                    <a:pt x="191" y="95"/>
                  </a:cubicBezTo>
                  <a:cubicBezTo>
                    <a:pt x="195" y="91"/>
                    <a:pt x="195" y="91"/>
                    <a:pt x="195" y="91"/>
                  </a:cubicBezTo>
                  <a:cubicBezTo>
                    <a:pt x="211" y="93"/>
                    <a:pt x="200" y="69"/>
                    <a:pt x="200" y="69"/>
                  </a:cubicBezTo>
                  <a:cubicBezTo>
                    <a:pt x="200" y="69"/>
                    <a:pt x="200" y="53"/>
                    <a:pt x="190" y="43"/>
                  </a:cubicBezTo>
                  <a:cubicBezTo>
                    <a:pt x="181" y="32"/>
                    <a:pt x="196" y="23"/>
                    <a:pt x="196" y="23"/>
                  </a:cubicBezTo>
                  <a:cubicBezTo>
                    <a:pt x="196" y="21"/>
                    <a:pt x="196" y="21"/>
                    <a:pt x="196" y="21"/>
                  </a:cubicBezTo>
                  <a:cubicBezTo>
                    <a:pt x="194" y="12"/>
                    <a:pt x="184" y="0"/>
                    <a:pt x="146" y="18"/>
                  </a:cubicBezTo>
                  <a:cubicBezTo>
                    <a:pt x="127" y="20"/>
                    <a:pt x="127" y="20"/>
                    <a:pt x="127" y="20"/>
                  </a:cubicBezTo>
                  <a:cubicBezTo>
                    <a:pt x="127" y="20"/>
                    <a:pt x="108" y="24"/>
                    <a:pt x="99" y="39"/>
                  </a:cubicBezTo>
                  <a:cubicBezTo>
                    <a:pt x="92" y="37"/>
                    <a:pt x="92" y="37"/>
                    <a:pt x="92" y="37"/>
                  </a:cubicBezTo>
                  <a:cubicBezTo>
                    <a:pt x="92" y="37"/>
                    <a:pt x="81" y="33"/>
                    <a:pt x="76" y="41"/>
                  </a:cubicBezTo>
                  <a:cubicBezTo>
                    <a:pt x="76" y="41"/>
                    <a:pt x="65" y="38"/>
                    <a:pt x="49" y="48"/>
                  </a:cubicBezTo>
                  <a:cubicBezTo>
                    <a:pt x="49" y="48"/>
                    <a:pt x="39" y="52"/>
                    <a:pt x="31" y="49"/>
                  </a:cubicBezTo>
                  <a:cubicBezTo>
                    <a:pt x="31" y="49"/>
                    <a:pt x="31" y="49"/>
                    <a:pt x="31" y="49"/>
                  </a:cubicBezTo>
                  <a:cubicBezTo>
                    <a:pt x="31" y="49"/>
                    <a:pt x="37" y="66"/>
                    <a:pt x="18" y="73"/>
                  </a:cubicBezTo>
                  <a:cubicBezTo>
                    <a:pt x="0" y="80"/>
                    <a:pt x="11" y="98"/>
                    <a:pt x="19" y="103"/>
                  </a:cubicBezTo>
                  <a:cubicBezTo>
                    <a:pt x="28" y="107"/>
                    <a:pt x="36" y="107"/>
                    <a:pt x="39" y="96"/>
                  </a:cubicBezTo>
                  <a:cubicBezTo>
                    <a:pt x="39" y="96"/>
                    <a:pt x="62" y="84"/>
                    <a:pt x="55" y="98"/>
                  </a:cubicBezTo>
                  <a:cubicBezTo>
                    <a:pt x="48" y="112"/>
                    <a:pt x="36" y="115"/>
                    <a:pt x="36" y="115"/>
                  </a:cubicBezTo>
                  <a:cubicBezTo>
                    <a:pt x="36" y="115"/>
                    <a:pt x="25" y="113"/>
                    <a:pt x="24" y="127"/>
                  </a:cubicBezTo>
                  <a:cubicBezTo>
                    <a:pt x="22" y="141"/>
                    <a:pt x="19" y="170"/>
                    <a:pt x="38" y="176"/>
                  </a:cubicBezTo>
                  <a:cubicBezTo>
                    <a:pt x="56" y="182"/>
                    <a:pt x="50" y="181"/>
                    <a:pt x="55" y="191"/>
                  </a:cubicBezTo>
                  <a:cubicBezTo>
                    <a:pt x="59" y="195"/>
                    <a:pt x="59" y="195"/>
                    <a:pt x="59" y="195"/>
                  </a:cubicBezTo>
                  <a:cubicBezTo>
                    <a:pt x="59" y="195"/>
                    <a:pt x="79" y="191"/>
                    <a:pt x="67" y="212"/>
                  </a:cubicBezTo>
                  <a:cubicBezTo>
                    <a:pt x="67" y="212"/>
                    <a:pt x="54" y="220"/>
                    <a:pt x="71" y="220"/>
                  </a:cubicBezTo>
                  <a:cubicBezTo>
                    <a:pt x="71" y="220"/>
                    <a:pt x="82" y="228"/>
                    <a:pt x="86" y="238"/>
                  </a:cubicBezTo>
                  <a:cubicBezTo>
                    <a:pt x="90" y="248"/>
                    <a:pt x="90" y="250"/>
                    <a:pt x="90" y="250"/>
                  </a:cubicBezTo>
                  <a:cubicBezTo>
                    <a:pt x="90" y="250"/>
                    <a:pt x="99" y="264"/>
                    <a:pt x="101" y="247"/>
                  </a:cubicBezTo>
                  <a:cubicBezTo>
                    <a:pt x="103" y="242"/>
                    <a:pt x="103" y="242"/>
                    <a:pt x="103" y="242"/>
                  </a:cubicBezTo>
                  <a:cubicBezTo>
                    <a:pt x="106" y="238"/>
                    <a:pt x="106" y="238"/>
                    <a:pt x="106" y="238"/>
                  </a:cubicBezTo>
                  <a:cubicBezTo>
                    <a:pt x="106" y="229"/>
                    <a:pt x="106" y="229"/>
                    <a:pt x="106" y="229"/>
                  </a:cubicBezTo>
                  <a:cubicBezTo>
                    <a:pt x="125" y="227"/>
                    <a:pt x="125" y="227"/>
                    <a:pt x="125" y="227"/>
                  </a:cubicBezTo>
                  <a:cubicBezTo>
                    <a:pt x="125" y="227"/>
                    <a:pt x="133" y="218"/>
                    <a:pt x="147" y="224"/>
                  </a:cubicBezTo>
                  <a:cubicBezTo>
                    <a:pt x="153" y="223"/>
                    <a:pt x="153" y="223"/>
                    <a:pt x="153" y="223"/>
                  </a:cubicBezTo>
                  <a:cubicBezTo>
                    <a:pt x="157" y="222"/>
                    <a:pt x="157" y="222"/>
                    <a:pt x="157" y="222"/>
                  </a:cubicBezTo>
                  <a:cubicBezTo>
                    <a:pt x="161" y="222"/>
                    <a:pt x="161" y="222"/>
                    <a:pt x="161" y="222"/>
                  </a:cubicBezTo>
                  <a:cubicBezTo>
                    <a:pt x="165" y="228"/>
                    <a:pt x="165" y="228"/>
                    <a:pt x="165" y="228"/>
                  </a:cubicBezTo>
                  <a:cubicBezTo>
                    <a:pt x="180" y="236"/>
                    <a:pt x="180" y="236"/>
                    <a:pt x="180" y="236"/>
                  </a:cubicBezTo>
                  <a:lnTo>
                    <a:pt x="181" y="237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95" name="chaozhou">
              <a:hlinkClick r:id="" action="ppaction://macro?name=Slide2.chaozhou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3748087" y="3228970"/>
              <a:ext cx="484187" cy="509587"/>
            </a:xfrm>
            <a:custGeom>
              <a:avLst/>
              <a:gdLst>
                <a:gd name="T0" fmla="*/ 123 w 140"/>
                <a:gd name="T1" fmla="*/ 110 h 138"/>
                <a:gd name="T2" fmla="*/ 98 w 140"/>
                <a:gd name="T3" fmla="*/ 80 h 138"/>
                <a:gd name="T4" fmla="*/ 88 w 140"/>
                <a:gd name="T5" fmla="*/ 53 h 138"/>
                <a:gd name="T6" fmla="*/ 82 w 140"/>
                <a:gd name="T7" fmla="*/ 41 h 138"/>
                <a:gd name="T8" fmla="*/ 83 w 140"/>
                <a:gd name="T9" fmla="*/ 32 h 138"/>
                <a:gd name="T10" fmla="*/ 88 w 140"/>
                <a:gd name="T11" fmla="*/ 22 h 138"/>
                <a:gd name="T12" fmla="*/ 88 w 140"/>
                <a:gd name="T13" fmla="*/ 16 h 138"/>
                <a:gd name="T14" fmla="*/ 88 w 140"/>
                <a:gd name="T15" fmla="*/ 11 h 138"/>
                <a:gd name="T16" fmla="*/ 81 w 140"/>
                <a:gd name="T17" fmla="*/ 3 h 138"/>
                <a:gd name="T18" fmla="*/ 80 w 140"/>
                <a:gd name="T19" fmla="*/ 0 h 138"/>
                <a:gd name="T20" fmla="*/ 80 w 140"/>
                <a:gd name="T21" fmla="*/ 0 h 138"/>
                <a:gd name="T22" fmla="*/ 63 w 140"/>
                <a:gd name="T23" fmla="*/ 16 h 138"/>
                <a:gd name="T24" fmla="*/ 24 w 140"/>
                <a:gd name="T25" fmla="*/ 59 h 138"/>
                <a:gd name="T26" fmla="*/ 19 w 140"/>
                <a:gd name="T27" fmla="*/ 76 h 138"/>
                <a:gd name="T28" fmla="*/ 1 w 140"/>
                <a:gd name="T29" fmla="*/ 76 h 138"/>
                <a:gd name="T30" fmla="*/ 0 w 140"/>
                <a:gd name="T31" fmla="*/ 77 h 138"/>
                <a:gd name="T32" fmla="*/ 11 w 140"/>
                <a:gd name="T33" fmla="*/ 88 h 138"/>
                <a:gd name="T34" fmla="*/ 29 w 140"/>
                <a:gd name="T35" fmla="*/ 111 h 138"/>
                <a:gd name="T36" fmla="*/ 46 w 140"/>
                <a:gd name="T37" fmla="*/ 130 h 138"/>
                <a:gd name="T38" fmla="*/ 47 w 140"/>
                <a:gd name="T39" fmla="*/ 128 h 138"/>
                <a:gd name="T40" fmla="*/ 50 w 140"/>
                <a:gd name="T41" fmla="*/ 114 h 138"/>
                <a:gd name="T42" fmla="*/ 52 w 140"/>
                <a:gd name="T43" fmla="*/ 109 h 138"/>
                <a:gd name="T44" fmla="*/ 72 w 140"/>
                <a:gd name="T45" fmla="*/ 95 h 138"/>
                <a:gd name="T46" fmla="*/ 83 w 140"/>
                <a:gd name="T47" fmla="*/ 101 h 138"/>
                <a:gd name="T48" fmla="*/ 81 w 140"/>
                <a:gd name="T49" fmla="*/ 121 h 138"/>
                <a:gd name="T50" fmla="*/ 81 w 140"/>
                <a:gd name="T51" fmla="*/ 124 h 138"/>
                <a:gd name="T52" fmla="*/ 81 w 140"/>
                <a:gd name="T53" fmla="*/ 122 h 138"/>
                <a:gd name="T54" fmla="*/ 83 w 140"/>
                <a:gd name="T55" fmla="*/ 121 h 138"/>
                <a:gd name="T56" fmla="*/ 92 w 140"/>
                <a:gd name="T57" fmla="*/ 122 h 138"/>
                <a:gd name="T58" fmla="*/ 95 w 140"/>
                <a:gd name="T59" fmla="*/ 122 h 138"/>
                <a:gd name="T60" fmla="*/ 92 w 140"/>
                <a:gd name="T61" fmla="*/ 128 h 138"/>
                <a:gd name="T62" fmla="*/ 84 w 140"/>
                <a:gd name="T63" fmla="*/ 135 h 138"/>
                <a:gd name="T64" fmla="*/ 90 w 140"/>
                <a:gd name="T65" fmla="*/ 137 h 138"/>
                <a:gd name="T66" fmla="*/ 100 w 140"/>
                <a:gd name="T67" fmla="*/ 137 h 138"/>
                <a:gd name="T68" fmla="*/ 108 w 140"/>
                <a:gd name="T69" fmla="*/ 138 h 138"/>
                <a:gd name="T70" fmla="*/ 115 w 140"/>
                <a:gd name="T71" fmla="*/ 135 h 138"/>
                <a:gd name="T72" fmla="*/ 115 w 140"/>
                <a:gd name="T73" fmla="*/ 129 h 138"/>
                <a:gd name="T74" fmla="*/ 140 w 140"/>
                <a:gd name="T75" fmla="*/ 132 h 138"/>
                <a:gd name="T76" fmla="*/ 123 w 140"/>
                <a:gd name="T77" fmla="*/ 11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40" h="138">
                  <a:moveTo>
                    <a:pt x="123" y="110"/>
                  </a:moveTo>
                  <a:cubicBezTo>
                    <a:pt x="98" y="80"/>
                    <a:pt x="98" y="80"/>
                    <a:pt x="98" y="80"/>
                  </a:cubicBezTo>
                  <a:cubicBezTo>
                    <a:pt x="88" y="53"/>
                    <a:pt x="88" y="53"/>
                    <a:pt x="88" y="53"/>
                  </a:cubicBezTo>
                  <a:cubicBezTo>
                    <a:pt x="88" y="53"/>
                    <a:pt x="82" y="43"/>
                    <a:pt x="82" y="41"/>
                  </a:cubicBezTo>
                  <a:cubicBezTo>
                    <a:pt x="82" y="39"/>
                    <a:pt x="83" y="32"/>
                    <a:pt x="83" y="32"/>
                  </a:cubicBezTo>
                  <a:cubicBezTo>
                    <a:pt x="88" y="22"/>
                    <a:pt x="88" y="22"/>
                    <a:pt x="88" y="22"/>
                  </a:cubicBezTo>
                  <a:cubicBezTo>
                    <a:pt x="88" y="16"/>
                    <a:pt x="88" y="16"/>
                    <a:pt x="88" y="16"/>
                  </a:cubicBezTo>
                  <a:cubicBezTo>
                    <a:pt x="88" y="16"/>
                    <a:pt x="90" y="13"/>
                    <a:pt x="88" y="11"/>
                  </a:cubicBezTo>
                  <a:cubicBezTo>
                    <a:pt x="85" y="9"/>
                    <a:pt x="83" y="7"/>
                    <a:pt x="81" y="3"/>
                  </a:cubicBezTo>
                  <a:cubicBezTo>
                    <a:pt x="81" y="2"/>
                    <a:pt x="81" y="1"/>
                    <a:pt x="80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0" y="0"/>
                    <a:pt x="74" y="14"/>
                    <a:pt x="63" y="16"/>
                  </a:cubicBezTo>
                  <a:cubicBezTo>
                    <a:pt x="63" y="16"/>
                    <a:pt x="43" y="51"/>
                    <a:pt x="24" y="59"/>
                  </a:cubicBezTo>
                  <a:cubicBezTo>
                    <a:pt x="24" y="59"/>
                    <a:pt x="18" y="64"/>
                    <a:pt x="19" y="76"/>
                  </a:cubicBezTo>
                  <a:cubicBezTo>
                    <a:pt x="19" y="76"/>
                    <a:pt x="11" y="74"/>
                    <a:pt x="1" y="76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11" y="88"/>
                    <a:pt x="11" y="88"/>
                    <a:pt x="11" y="88"/>
                  </a:cubicBezTo>
                  <a:cubicBezTo>
                    <a:pt x="11" y="88"/>
                    <a:pt x="28" y="94"/>
                    <a:pt x="29" y="111"/>
                  </a:cubicBezTo>
                  <a:cubicBezTo>
                    <a:pt x="29" y="111"/>
                    <a:pt x="29" y="126"/>
                    <a:pt x="46" y="130"/>
                  </a:cubicBezTo>
                  <a:cubicBezTo>
                    <a:pt x="47" y="128"/>
                    <a:pt x="47" y="128"/>
                    <a:pt x="47" y="128"/>
                  </a:cubicBezTo>
                  <a:cubicBezTo>
                    <a:pt x="49" y="126"/>
                    <a:pt x="51" y="121"/>
                    <a:pt x="50" y="114"/>
                  </a:cubicBezTo>
                  <a:cubicBezTo>
                    <a:pt x="52" y="109"/>
                    <a:pt x="52" y="109"/>
                    <a:pt x="52" y="109"/>
                  </a:cubicBezTo>
                  <a:cubicBezTo>
                    <a:pt x="72" y="95"/>
                    <a:pt x="72" y="95"/>
                    <a:pt x="72" y="95"/>
                  </a:cubicBezTo>
                  <a:cubicBezTo>
                    <a:pt x="83" y="101"/>
                    <a:pt x="83" y="101"/>
                    <a:pt x="83" y="101"/>
                  </a:cubicBezTo>
                  <a:cubicBezTo>
                    <a:pt x="81" y="121"/>
                    <a:pt x="81" y="121"/>
                    <a:pt x="81" y="121"/>
                  </a:cubicBezTo>
                  <a:cubicBezTo>
                    <a:pt x="81" y="124"/>
                    <a:pt x="81" y="124"/>
                    <a:pt x="81" y="124"/>
                  </a:cubicBezTo>
                  <a:cubicBezTo>
                    <a:pt x="81" y="122"/>
                    <a:pt x="81" y="122"/>
                    <a:pt x="81" y="122"/>
                  </a:cubicBezTo>
                  <a:cubicBezTo>
                    <a:pt x="81" y="122"/>
                    <a:pt x="81" y="120"/>
                    <a:pt x="83" y="121"/>
                  </a:cubicBezTo>
                  <a:cubicBezTo>
                    <a:pt x="86" y="122"/>
                    <a:pt x="92" y="122"/>
                    <a:pt x="92" y="122"/>
                  </a:cubicBezTo>
                  <a:cubicBezTo>
                    <a:pt x="95" y="122"/>
                    <a:pt x="95" y="122"/>
                    <a:pt x="95" y="122"/>
                  </a:cubicBezTo>
                  <a:cubicBezTo>
                    <a:pt x="95" y="122"/>
                    <a:pt x="94" y="127"/>
                    <a:pt x="92" y="128"/>
                  </a:cubicBezTo>
                  <a:cubicBezTo>
                    <a:pt x="90" y="130"/>
                    <a:pt x="84" y="135"/>
                    <a:pt x="84" y="135"/>
                  </a:cubicBezTo>
                  <a:cubicBezTo>
                    <a:pt x="90" y="137"/>
                    <a:pt x="90" y="137"/>
                    <a:pt x="90" y="137"/>
                  </a:cubicBezTo>
                  <a:cubicBezTo>
                    <a:pt x="90" y="137"/>
                    <a:pt x="95" y="137"/>
                    <a:pt x="100" y="137"/>
                  </a:cubicBezTo>
                  <a:cubicBezTo>
                    <a:pt x="104" y="138"/>
                    <a:pt x="108" y="138"/>
                    <a:pt x="108" y="138"/>
                  </a:cubicBezTo>
                  <a:cubicBezTo>
                    <a:pt x="115" y="135"/>
                    <a:pt x="115" y="135"/>
                    <a:pt x="115" y="135"/>
                  </a:cubicBezTo>
                  <a:cubicBezTo>
                    <a:pt x="115" y="129"/>
                    <a:pt x="115" y="129"/>
                    <a:pt x="115" y="129"/>
                  </a:cubicBezTo>
                  <a:cubicBezTo>
                    <a:pt x="140" y="132"/>
                    <a:pt x="140" y="132"/>
                    <a:pt x="140" y="132"/>
                  </a:cubicBezTo>
                  <a:lnTo>
                    <a:pt x="123" y="11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96" name="jieyang">
              <a:hlinkClick r:id="" action="ppaction://macro?name=Slide2.jieyang" highlightClick="1"/>
              <a:hlinkHover r:id="" action="ppaction://noaction" highlightClick="1"/>
            </p:cNvPr>
            <p:cNvSpPr>
              <a:spLocks noEditPoints="1"/>
            </p:cNvSpPr>
            <p:nvPr/>
          </p:nvSpPr>
          <p:spPr bwMode="auto">
            <a:xfrm>
              <a:off x="3368674" y="3519482"/>
              <a:ext cx="669925" cy="501649"/>
            </a:xfrm>
            <a:custGeom>
              <a:avLst/>
              <a:gdLst>
                <a:gd name="T0" fmla="*/ 180 w 191"/>
                <a:gd name="T1" fmla="*/ 19 h 139"/>
                <a:gd name="T2" fmla="*/ 160 w 191"/>
                <a:gd name="T3" fmla="*/ 33 h 139"/>
                <a:gd name="T4" fmla="*/ 158 w 191"/>
                <a:gd name="T5" fmla="*/ 38 h 139"/>
                <a:gd name="T6" fmla="*/ 155 w 191"/>
                <a:gd name="T7" fmla="*/ 53 h 139"/>
                <a:gd name="T8" fmla="*/ 154 w 191"/>
                <a:gd name="T9" fmla="*/ 53 h 139"/>
                <a:gd name="T10" fmla="*/ 137 w 191"/>
                <a:gd name="T11" fmla="*/ 35 h 139"/>
                <a:gd name="T12" fmla="*/ 118 w 191"/>
                <a:gd name="T13" fmla="*/ 12 h 139"/>
                <a:gd name="T14" fmla="*/ 108 w 191"/>
                <a:gd name="T15" fmla="*/ 0 h 139"/>
                <a:gd name="T16" fmla="*/ 108 w 191"/>
                <a:gd name="T17" fmla="*/ 0 h 139"/>
                <a:gd name="T18" fmla="*/ 82 w 191"/>
                <a:gd name="T19" fmla="*/ 19 h 139"/>
                <a:gd name="T20" fmla="*/ 75 w 191"/>
                <a:gd name="T21" fmla="*/ 24 h 139"/>
                <a:gd name="T22" fmla="*/ 58 w 191"/>
                <a:gd name="T23" fmla="*/ 23 h 139"/>
                <a:gd name="T24" fmla="*/ 31 w 191"/>
                <a:gd name="T25" fmla="*/ 24 h 139"/>
                <a:gd name="T26" fmla="*/ 20 w 191"/>
                <a:gd name="T27" fmla="*/ 37 h 139"/>
                <a:gd name="T28" fmla="*/ 3 w 191"/>
                <a:gd name="T29" fmla="*/ 44 h 139"/>
                <a:gd name="T30" fmla="*/ 0 w 191"/>
                <a:gd name="T31" fmla="*/ 46 h 139"/>
                <a:gd name="T32" fmla="*/ 0 w 191"/>
                <a:gd name="T33" fmla="*/ 47 h 139"/>
                <a:gd name="T34" fmla="*/ 20 w 191"/>
                <a:gd name="T35" fmla="*/ 67 h 139"/>
                <a:gd name="T36" fmla="*/ 24 w 191"/>
                <a:gd name="T37" fmla="*/ 74 h 139"/>
                <a:gd name="T38" fmla="*/ 24 w 191"/>
                <a:gd name="T39" fmla="*/ 79 h 139"/>
                <a:gd name="T40" fmla="*/ 21 w 191"/>
                <a:gd name="T41" fmla="*/ 86 h 139"/>
                <a:gd name="T42" fmla="*/ 23 w 191"/>
                <a:gd name="T43" fmla="*/ 98 h 139"/>
                <a:gd name="T44" fmla="*/ 32 w 191"/>
                <a:gd name="T45" fmla="*/ 102 h 139"/>
                <a:gd name="T46" fmla="*/ 42 w 191"/>
                <a:gd name="T47" fmla="*/ 127 h 139"/>
                <a:gd name="T48" fmla="*/ 59 w 191"/>
                <a:gd name="T49" fmla="*/ 135 h 139"/>
                <a:gd name="T50" fmla="*/ 74 w 191"/>
                <a:gd name="T51" fmla="*/ 139 h 139"/>
                <a:gd name="T52" fmla="*/ 82 w 191"/>
                <a:gd name="T53" fmla="*/ 137 h 139"/>
                <a:gd name="T54" fmla="*/ 88 w 191"/>
                <a:gd name="T55" fmla="*/ 133 h 139"/>
                <a:gd name="T56" fmla="*/ 94 w 191"/>
                <a:gd name="T57" fmla="*/ 131 h 139"/>
                <a:gd name="T58" fmla="*/ 96 w 191"/>
                <a:gd name="T59" fmla="*/ 134 h 139"/>
                <a:gd name="T60" fmla="*/ 96 w 191"/>
                <a:gd name="T61" fmla="*/ 134 h 139"/>
                <a:gd name="T62" fmla="*/ 100 w 191"/>
                <a:gd name="T63" fmla="*/ 134 h 139"/>
                <a:gd name="T64" fmla="*/ 115 w 191"/>
                <a:gd name="T65" fmla="*/ 137 h 139"/>
                <a:gd name="T66" fmla="*/ 125 w 191"/>
                <a:gd name="T67" fmla="*/ 137 h 139"/>
                <a:gd name="T68" fmla="*/ 130 w 191"/>
                <a:gd name="T69" fmla="*/ 132 h 139"/>
                <a:gd name="T70" fmla="*/ 130 w 191"/>
                <a:gd name="T71" fmla="*/ 127 h 139"/>
                <a:gd name="T72" fmla="*/ 136 w 191"/>
                <a:gd name="T73" fmla="*/ 125 h 139"/>
                <a:gd name="T74" fmla="*/ 138 w 191"/>
                <a:gd name="T75" fmla="*/ 110 h 139"/>
                <a:gd name="T76" fmla="*/ 137 w 191"/>
                <a:gd name="T77" fmla="*/ 104 h 139"/>
                <a:gd name="T78" fmla="*/ 139 w 191"/>
                <a:gd name="T79" fmla="*/ 94 h 139"/>
                <a:gd name="T80" fmla="*/ 138 w 191"/>
                <a:gd name="T81" fmla="*/ 91 h 139"/>
                <a:gd name="T82" fmla="*/ 146 w 191"/>
                <a:gd name="T83" fmla="*/ 86 h 139"/>
                <a:gd name="T84" fmla="*/ 148 w 191"/>
                <a:gd name="T85" fmla="*/ 95 h 139"/>
                <a:gd name="T86" fmla="*/ 155 w 191"/>
                <a:gd name="T87" fmla="*/ 93 h 139"/>
                <a:gd name="T88" fmla="*/ 165 w 191"/>
                <a:gd name="T89" fmla="*/ 81 h 139"/>
                <a:gd name="T90" fmla="*/ 165 w 191"/>
                <a:gd name="T91" fmla="*/ 77 h 139"/>
                <a:gd name="T92" fmla="*/ 162 w 191"/>
                <a:gd name="T93" fmla="*/ 74 h 139"/>
                <a:gd name="T94" fmla="*/ 159 w 191"/>
                <a:gd name="T95" fmla="*/ 70 h 139"/>
                <a:gd name="T96" fmla="*/ 156 w 191"/>
                <a:gd name="T97" fmla="*/ 68 h 139"/>
                <a:gd name="T98" fmla="*/ 171 w 191"/>
                <a:gd name="T99" fmla="*/ 68 h 139"/>
                <a:gd name="T100" fmla="*/ 174 w 191"/>
                <a:gd name="T101" fmla="*/ 63 h 139"/>
                <a:gd name="T102" fmla="*/ 183 w 191"/>
                <a:gd name="T103" fmla="*/ 52 h 139"/>
                <a:gd name="T104" fmla="*/ 187 w 191"/>
                <a:gd name="T105" fmla="*/ 49 h 139"/>
                <a:gd name="T106" fmla="*/ 188 w 191"/>
                <a:gd name="T107" fmla="*/ 45 h 139"/>
                <a:gd name="T108" fmla="*/ 189 w 191"/>
                <a:gd name="T109" fmla="*/ 44 h 139"/>
                <a:gd name="T110" fmla="*/ 191 w 191"/>
                <a:gd name="T111" fmla="*/ 25 h 139"/>
                <a:gd name="T112" fmla="*/ 180 w 191"/>
                <a:gd name="T113" fmla="*/ 19 h 139"/>
                <a:gd name="T114" fmla="*/ 153 w 191"/>
                <a:gd name="T115" fmla="*/ 66 h 139"/>
                <a:gd name="T116" fmla="*/ 142 w 191"/>
                <a:gd name="T117" fmla="*/ 64 h 139"/>
                <a:gd name="T118" fmla="*/ 140 w 191"/>
                <a:gd name="T119" fmla="*/ 62 h 139"/>
                <a:gd name="T120" fmla="*/ 150 w 191"/>
                <a:gd name="T121" fmla="*/ 62 h 139"/>
                <a:gd name="T122" fmla="*/ 153 w 191"/>
                <a:gd name="T123" fmla="*/ 66 h 139"/>
                <a:gd name="T124" fmla="*/ 153 w 191"/>
                <a:gd name="T125" fmla="*/ 66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91" h="139">
                  <a:moveTo>
                    <a:pt x="180" y="19"/>
                  </a:moveTo>
                  <a:cubicBezTo>
                    <a:pt x="160" y="33"/>
                    <a:pt x="160" y="33"/>
                    <a:pt x="160" y="33"/>
                  </a:cubicBezTo>
                  <a:cubicBezTo>
                    <a:pt x="158" y="38"/>
                    <a:pt x="158" y="38"/>
                    <a:pt x="158" y="38"/>
                  </a:cubicBezTo>
                  <a:cubicBezTo>
                    <a:pt x="159" y="47"/>
                    <a:pt x="158" y="50"/>
                    <a:pt x="155" y="53"/>
                  </a:cubicBezTo>
                  <a:cubicBezTo>
                    <a:pt x="154" y="53"/>
                    <a:pt x="154" y="53"/>
                    <a:pt x="154" y="53"/>
                  </a:cubicBezTo>
                  <a:cubicBezTo>
                    <a:pt x="136" y="49"/>
                    <a:pt x="137" y="35"/>
                    <a:pt x="137" y="35"/>
                  </a:cubicBezTo>
                  <a:cubicBezTo>
                    <a:pt x="135" y="17"/>
                    <a:pt x="118" y="12"/>
                    <a:pt x="118" y="12"/>
                  </a:cubicBezTo>
                  <a:cubicBezTo>
                    <a:pt x="108" y="0"/>
                    <a:pt x="108" y="0"/>
                    <a:pt x="108" y="0"/>
                  </a:cubicBezTo>
                  <a:cubicBezTo>
                    <a:pt x="108" y="0"/>
                    <a:pt x="108" y="0"/>
                    <a:pt x="108" y="0"/>
                  </a:cubicBezTo>
                  <a:cubicBezTo>
                    <a:pt x="99" y="2"/>
                    <a:pt x="89" y="7"/>
                    <a:pt x="82" y="19"/>
                  </a:cubicBezTo>
                  <a:cubicBezTo>
                    <a:pt x="75" y="24"/>
                    <a:pt x="75" y="24"/>
                    <a:pt x="75" y="24"/>
                  </a:cubicBezTo>
                  <a:cubicBezTo>
                    <a:pt x="75" y="24"/>
                    <a:pt x="67" y="24"/>
                    <a:pt x="58" y="23"/>
                  </a:cubicBezTo>
                  <a:cubicBezTo>
                    <a:pt x="49" y="22"/>
                    <a:pt x="33" y="24"/>
                    <a:pt x="31" y="24"/>
                  </a:cubicBezTo>
                  <a:cubicBezTo>
                    <a:pt x="29" y="25"/>
                    <a:pt x="20" y="29"/>
                    <a:pt x="20" y="37"/>
                  </a:cubicBezTo>
                  <a:cubicBezTo>
                    <a:pt x="20" y="45"/>
                    <a:pt x="10" y="45"/>
                    <a:pt x="3" y="44"/>
                  </a:cubicBezTo>
                  <a:cubicBezTo>
                    <a:pt x="3" y="44"/>
                    <a:pt x="2" y="45"/>
                    <a:pt x="0" y="46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47"/>
                    <a:pt x="7" y="69"/>
                    <a:pt x="20" y="67"/>
                  </a:cubicBezTo>
                  <a:cubicBezTo>
                    <a:pt x="20" y="67"/>
                    <a:pt x="29" y="65"/>
                    <a:pt x="24" y="74"/>
                  </a:cubicBezTo>
                  <a:cubicBezTo>
                    <a:pt x="24" y="79"/>
                    <a:pt x="24" y="79"/>
                    <a:pt x="24" y="79"/>
                  </a:cubicBezTo>
                  <a:cubicBezTo>
                    <a:pt x="24" y="79"/>
                    <a:pt x="28" y="86"/>
                    <a:pt x="21" y="86"/>
                  </a:cubicBezTo>
                  <a:cubicBezTo>
                    <a:pt x="21" y="86"/>
                    <a:pt x="11" y="92"/>
                    <a:pt x="23" y="98"/>
                  </a:cubicBezTo>
                  <a:cubicBezTo>
                    <a:pt x="32" y="102"/>
                    <a:pt x="32" y="102"/>
                    <a:pt x="32" y="102"/>
                  </a:cubicBezTo>
                  <a:cubicBezTo>
                    <a:pt x="32" y="102"/>
                    <a:pt x="44" y="102"/>
                    <a:pt x="42" y="127"/>
                  </a:cubicBezTo>
                  <a:cubicBezTo>
                    <a:pt x="42" y="127"/>
                    <a:pt x="49" y="135"/>
                    <a:pt x="59" y="135"/>
                  </a:cubicBezTo>
                  <a:cubicBezTo>
                    <a:pt x="74" y="139"/>
                    <a:pt x="74" y="139"/>
                    <a:pt x="74" y="139"/>
                  </a:cubicBezTo>
                  <a:cubicBezTo>
                    <a:pt x="82" y="137"/>
                    <a:pt x="82" y="137"/>
                    <a:pt x="82" y="137"/>
                  </a:cubicBezTo>
                  <a:cubicBezTo>
                    <a:pt x="88" y="133"/>
                    <a:pt x="88" y="133"/>
                    <a:pt x="88" y="133"/>
                  </a:cubicBezTo>
                  <a:cubicBezTo>
                    <a:pt x="94" y="131"/>
                    <a:pt x="94" y="131"/>
                    <a:pt x="94" y="131"/>
                  </a:cubicBezTo>
                  <a:cubicBezTo>
                    <a:pt x="96" y="134"/>
                    <a:pt x="96" y="134"/>
                    <a:pt x="96" y="134"/>
                  </a:cubicBezTo>
                  <a:cubicBezTo>
                    <a:pt x="96" y="134"/>
                    <a:pt x="96" y="134"/>
                    <a:pt x="96" y="134"/>
                  </a:cubicBezTo>
                  <a:cubicBezTo>
                    <a:pt x="100" y="134"/>
                    <a:pt x="100" y="134"/>
                    <a:pt x="100" y="134"/>
                  </a:cubicBezTo>
                  <a:cubicBezTo>
                    <a:pt x="115" y="137"/>
                    <a:pt x="115" y="137"/>
                    <a:pt x="115" y="137"/>
                  </a:cubicBezTo>
                  <a:cubicBezTo>
                    <a:pt x="125" y="137"/>
                    <a:pt x="125" y="137"/>
                    <a:pt x="125" y="137"/>
                  </a:cubicBezTo>
                  <a:cubicBezTo>
                    <a:pt x="130" y="132"/>
                    <a:pt x="130" y="132"/>
                    <a:pt x="130" y="132"/>
                  </a:cubicBezTo>
                  <a:cubicBezTo>
                    <a:pt x="130" y="127"/>
                    <a:pt x="130" y="127"/>
                    <a:pt x="130" y="127"/>
                  </a:cubicBezTo>
                  <a:cubicBezTo>
                    <a:pt x="136" y="125"/>
                    <a:pt x="136" y="125"/>
                    <a:pt x="136" y="125"/>
                  </a:cubicBezTo>
                  <a:cubicBezTo>
                    <a:pt x="136" y="125"/>
                    <a:pt x="142" y="121"/>
                    <a:pt x="138" y="110"/>
                  </a:cubicBezTo>
                  <a:cubicBezTo>
                    <a:pt x="137" y="104"/>
                    <a:pt x="137" y="104"/>
                    <a:pt x="137" y="104"/>
                  </a:cubicBezTo>
                  <a:cubicBezTo>
                    <a:pt x="137" y="104"/>
                    <a:pt x="146" y="95"/>
                    <a:pt x="139" y="94"/>
                  </a:cubicBezTo>
                  <a:cubicBezTo>
                    <a:pt x="138" y="91"/>
                    <a:pt x="138" y="91"/>
                    <a:pt x="138" y="91"/>
                  </a:cubicBezTo>
                  <a:cubicBezTo>
                    <a:pt x="146" y="86"/>
                    <a:pt x="146" y="86"/>
                    <a:pt x="146" y="86"/>
                  </a:cubicBezTo>
                  <a:cubicBezTo>
                    <a:pt x="148" y="95"/>
                    <a:pt x="148" y="95"/>
                    <a:pt x="148" y="95"/>
                  </a:cubicBezTo>
                  <a:cubicBezTo>
                    <a:pt x="155" y="93"/>
                    <a:pt x="155" y="93"/>
                    <a:pt x="155" y="93"/>
                  </a:cubicBezTo>
                  <a:cubicBezTo>
                    <a:pt x="165" y="81"/>
                    <a:pt x="165" y="81"/>
                    <a:pt x="165" y="81"/>
                  </a:cubicBezTo>
                  <a:cubicBezTo>
                    <a:pt x="165" y="77"/>
                    <a:pt x="165" y="77"/>
                    <a:pt x="165" y="77"/>
                  </a:cubicBezTo>
                  <a:cubicBezTo>
                    <a:pt x="162" y="74"/>
                    <a:pt x="162" y="74"/>
                    <a:pt x="162" y="74"/>
                  </a:cubicBezTo>
                  <a:cubicBezTo>
                    <a:pt x="159" y="70"/>
                    <a:pt x="159" y="70"/>
                    <a:pt x="159" y="70"/>
                  </a:cubicBezTo>
                  <a:cubicBezTo>
                    <a:pt x="159" y="70"/>
                    <a:pt x="157" y="69"/>
                    <a:pt x="156" y="68"/>
                  </a:cubicBezTo>
                  <a:cubicBezTo>
                    <a:pt x="159" y="70"/>
                    <a:pt x="164" y="70"/>
                    <a:pt x="171" y="68"/>
                  </a:cubicBezTo>
                  <a:cubicBezTo>
                    <a:pt x="174" y="63"/>
                    <a:pt x="174" y="63"/>
                    <a:pt x="174" y="63"/>
                  </a:cubicBezTo>
                  <a:cubicBezTo>
                    <a:pt x="183" y="52"/>
                    <a:pt x="183" y="52"/>
                    <a:pt x="183" y="52"/>
                  </a:cubicBezTo>
                  <a:cubicBezTo>
                    <a:pt x="187" y="49"/>
                    <a:pt x="187" y="49"/>
                    <a:pt x="187" y="49"/>
                  </a:cubicBezTo>
                  <a:cubicBezTo>
                    <a:pt x="188" y="45"/>
                    <a:pt x="188" y="45"/>
                    <a:pt x="188" y="45"/>
                  </a:cubicBezTo>
                  <a:cubicBezTo>
                    <a:pt x="188" y="45"/>
                    <a:pt x="188" y="44"/>
                    <a:pt x="189" y="44"/>
                  </a:cubicBezTo>
                  <a:cubicBezTo>
                    <a:pt x="191" y="25"/>
                    <a:pt x="191" y="25"/>
                    <a:pt x="191" y="25"/>
                  </a:cubicBezTo>
                  <a:lnTo>
                    <a:pt x="180" y="19"/>
                  </a:lnTo>
                  <a:close/>
                  <a:moveTo>
                    <a:pt x="153" y="66"/>
                  </a:moveTo>
                  <a:cubicBezTo>
                    <a:pt x="151" y="66"/>
                    <a:pt x="142" y="64"/>
                    <a:pt x="142" y="64"/>
                  </a:cubicBezTo>
                  <a:cubicBezTo>
                    <a:pt x="140" y="62"/>
                    <a:pt x="140" y="62"/>
                    <a:pt x="140" y="62"/>
                  </a:cubicBezTo>
                  <a:cubicBezTo>
                    <a:pt x="150" y="62"/>
                    <a:pt x="150" y="62"/>
                    <a:pt x="150" y="62"/>
                  </a:cubicBezTo>
                  <a:cubicBezTo>
                    <a:pt x="150" y="62"/>
                    <a:pt x="151" y="64"/>
                    <a:pt x="153" y="66"/>
                  </a:cubicBezTo>
                  <a:cubicBezTo>
                    <a:pt x="153" y="66"/>
                    <a:pt x="153" y="66"/>
                    <a:pt x="153" y="66"/>
                  </a:cubicBez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97" name="shanwei">
              <a:hlinkClick r:id="" action="ppaction://macro?name=Slide2.shanwei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2973387" y="3686169"/>
              <a:ext cx="731837" cy="503237"/>
            </a:xfrm>
            <a:custGeom>
              <a:avLst/>
              <a:gdLst>
                <a:gd name="T0" fmla="*/ 211 w 211"/>
                <a:gd name="T1" fmla="*/ 88 h 138"/>
                <a:gd name="T2" fmla="*/ 208 w 211"/>
                <a:gd name="T3" fmla="*/ 85 h 138"/>
                <a:gd name="T4" fmla="*/ 203 w 211"/>
                <a:gd name="T5" fmla="*/ 87 h 138"/>
                <a:gd name="T6" fmla="*/ 197 w 211"/>
                <a:gd name="T7" fmla="*/ 91 h 138"/>
                <a:gd name="T8" fmla="*/ 189 w 211"/>
                <a:gd name="T9" fmla="*/ 93 h 138"/>
                <a:gd name="T10" fmla="*/ 173 w 211"/>
                <a:gd name="T11" fmla="*/ 89 h 138"/>
                <a:gd name="T12" fmla="*/ 157 w 211"/>
                <a:gd name="T13" fmla="*/ 81 h 138"/>
                <a:gd name="T14" fmla="*/ 147 w 211"/>
                <a:gd name="T15" fmla="*/ 56 h 138"/>
                <a:gd name="T16" fmla="*/ 138 w 211"/>
                <a:gd name="T17" fmla="*/ 52 h 138"/>
                <a:gd name="T18" fmla="*/ 136 w 211"/>
                <a:gd name="T19" fmla="*/ 40 h 138"/>
                <a:gd name="T20" fmla="*/ 139 w 211"/>
                <a:gd name="T21" fmla="*/ 33 h 138"/>
                <a:gd name="T22" fmla="*/ 138 w 211"/>
                <a:gd name="T23" fmla="*/ 28 h 138"/>
                <a:gd name="T24" fmla="*/ 134 w 211"/>
                <a:gd name="T25" fmla="*/ 21 h 138"/>
                <a:gd name="T26" fmla="*/ 114 w 211"/>
                <a:gd name="T27" fmla="*/ 0 h 138"/>
                <a:gd name="T28" fmla="*/ 114 w 211"/>
                <a:gd name="T29" fmla="*/ 1 h 138"/>
                <a:gd name="T30" fmla="*/ 91 w 211"/>
                <a:gd name="T31" fmla="*/ 24 h 138"/>
                <a:gd name="T32" fmla="*/ 56 w 211"/>
                <a:gd name="T33" fmla="*/ 70 h 138"/>
                <a:gd name="T34" fmla="*/ 19 w 211"/>
                <a:gd name="T35" fmla="*/ 88 h 138"/>
                <a:gd name="T36" fmla="*/ 16 w 211"/>
                <a:gd name="T37" fmla="*/ 114 h 138"/>
                <a:gd name="T38" fmla="*/ 26 w 211"/>
                <a:gd name="T39" fmla="*/ 127 h 138"/>
                <a:gd name="T40" fmla="*/ 27 w 211"/>
                <a:gd name="T41" fmla="*/ 127 h 138"/>
                <a:gd name="T42" fmla="*/ 29 w 211"/>
                <a:gd name="T43" fmla="*/ 120 h 138"/>
                <a:gd name="T44" fmla="*/ 31 w 211"/>
                <a:gd name="T45" fmla="*/ 117 h 138"/>
                <a:gd name="T46" fmla="*/ 44 w 211"/>
                <a:gd name="T47" fmla="*/ 119 h 138"/>
                <a:gd name="T48" fmla="*/ 50 w 211"/>
                <a:gd name="T49" fmla="*/ 113 h 138"/>
                <a:gd name="T50" fmla="*/ 69 w 211"/>
                <a:gd name="T51" fmla="*/ 107 h 138"/>
                <a:gd name="T52" fmla="*/ 69 w 211"/>
                <a:gd name="T53" fmla="*/ 110 h 138"/>
                <a:gd name="T54" fmla="*/ 60 w 211"/>
                <a:gd name="T55" fmla="*/ 117 h 138"/>
                <a:gd name="T56" fmla="*/ 60 w 211"/>
                <a:gd name="T57" fmla="*/ 120 h 138"/>
                <a:gd name="T58" fmla="*/ 75 w 211"/>
                <a:gd name="T59" fmla="*/ 134 h 138"/>
                <a:gd name="T60" fmla="*/ 105 w 211"/>
                <a:gd name="T61" fmla="*/ 138 h 138"/>
                <a:gd name="T62" fmla="*/ 104 w 211"/>
                <a:gd name="T63" fmla="*/ 125 h 138"/>
                <a:gd name="T64" fmla="*/ 102 w 211"/>
                <a:gd name="T65" fmla="*/ 122 h 138"/>
                <a:gd name="T66" fmla="*/ 129 w 211"/>
                <a:gd name="T67" fmla="*/ 99 h 138"/>
                <a:gd name="T68" fmla="*/ 129 w 211"/>
                <a:gd name="T69" fmla="*/ 108 h 138"/>
                <a:gd name="T70" fmla="*/ 144 w 211"/>
                <a:gd name="T71" fmla="*/ 125 h 138"/>
                <a:gd name="T72" fmla="*/ 158 w 211"/>
                <a:gd name="T73" fmla="*/ 118 h 138"/>
                <a:gd name="T74" fmla="*/ 173 w 211"/>
                <a:gd name="T75" fmla="*/ 111 h 138"/>
                <a:gd name="T76" fmla="*/ 179 w 211"/>
                <a:gd name="T77" fmla="*/ 99 h 138"/>
                <a:gd name="T78" fmla="*/ 178 w 211"/>
                <a:gd name="T79" fmla="*/ 96 h 138"/>
                <a:gd name="T80" fmla="*/ 180 w 211"/>
                <a:gd name="T81" fmla="*/ 96 h 138"/>
                <a:gd name="T82" fmla="*/ 187 w 211"/>
                <a:gd name="T83" fmla="*/ 97 h 138"/>
                <a:gd name="T84" fmla="*/ 191 w 211"/>
                <a:gd name="T85" fmla="*/ 98 h 138"/>
                <a:gd name="T86" fmla="*/ 190 w 211"/>
                <a:gd name="T87" fmla="*/ 101 h 138"/>
                <a:gd name="T88" fmla="*/ 192 w 211"/>
                <a:gd name="T89" fmla="*/ 109 h 138"/>
                <a:gd name="T90" fmla="*/ 211 w 211"/>
                <a:gd name="T91" fmla="*/ 8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11" h="138">
                  <a:moveTo>
                    <a:pt x="211" y="88"/>
                  </a:moveTo>
                  <a:cubicBezTo>
                    <a:pt x="208" y="85"/>
                    <a:pt x="208" y="85"/>
                    <a:pt x="208" y="85"/>
                  </a:cubicBezTo>
                  <a:cubicBezTo>
                    <a:pt x="203" y="87"/>
                    <a:pt x="203" y="87"/>
                    <a:pt x="203" y="87"/>
                  </a:cubicBezTo>
                  <a:cubicBezTo>
                    <a:pt x="197" y="91"/>
                    <a:pt x="197" y="91"/>
                    <a:pt x="197" y="91"/>
                  </a:cubicBezTo>
                  <a:cubicBezTo>
                    <a:pt x="189" y="93"/>
                    <a:pt x="189" y="93"/>
                    <a:pt x="189" y="93"/>
                  </a:cubicBezTo>
                  <a:cubicBezTo>
                    <a:pt x="173" y="89"/>
                    <a:pt x="173" y="89"/>
                    <a:pt x="173" y="89"/>
                  </a:cubicBezTo>
                  <a:cubicBezTo>
                    <a:pt x="164" y="89"/>
                    <a:pt x="157" y="81"/>
                    <a:pt x="157" y="81"/>
                  </a:cubicBezTo>
                  <a:cubicBezTo>
                    <a:pt x="159" y="56"/>
                    <a:pt x="147" y="56"/>
                    <a:pt x="147" y="56"/>
                  </a:cubicBezTo>
                  <a:cubicBezTo>
                    <a:pt x="138" y="52"/>
                    <a:pt x="138" y="52"/>
                    <a:pt x="138" y="52"/>
                  </a:cubicBezTo>
                  <a:cubicBezTo>
                    <a:pt x="126" y="46"/>
                    <a:pt x="136" y="40"/>
                    <a:pt x="136" y="40"/>
                  </a:cubicBezTo>
                  <a:cubicBezTo>
                    <a:pt x="143" y="40"/>
                    <a:pt x="139" y="33"/>
                    <a:pt x="139" y="33"/>
                  </a:cubicBezTo>
                  <a:cubicBezTo>
                    <a:pt x="138" y="28"/>
                    <a:pt x="138" y="28"/>
                    <a:pt x="138" y="28"/>
                  </a:cubicBezTo>
                  <a:cubicBezTo>
                    <a:pt x="144" y="19"/>
                    <a:pt x="134" y="21"/>
                    <a:pt x="134" y="21"/>
                  </a:cubicBezTo>
                  <a:cubicBezTo>
                    <a:pt x="122" y="23"/>
                    <a:pt x="114" y="0"/>
                    <a:pt x="114" y="0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08" y="4"/>
                    <a:pt x="99" y="11"/>
                    <a:pt x="91" y="24"/>
                  </a:cubicBezTo>
                  <a:cubicBezTo>
                    <a:pt x="79" y="44"/>
                    <a:pt x="56" y="70"/>
                    <a:pt x="56" y="70"/>
                  </a:cubicBezTo>
                  <a:cubicBezTo>
                    <a:pt x="56" y="70"/>
                    <a:pt x="41" y="81"/>
                    <a:pt x="19" y="88"/>
                  </a:cubicBezTo>
                  <a:cubicBezTo>
                    <a:pt x="19" y="88"/>
                    <a:pt x="0" y="91"/>
                    <a:pt x="16" y="114"/>
                  </a:cubicBezTo>
                  <a:cubicBezTo>
                    <a:pt x="26" y="127"/>
                    <a:pt x="26" y="127"/>
                    <a:pt x="26" y="127"/>
                  </a:cubicBezTo>
                  <a:cubicBezTo>
                    <a:pt x="27" y="127"/>
                    <a:pt x="27" y="127"/>
                    <a:pt x="27" y="127"/>
                  </a:cubicBezTo>
                  <a:cubicBezTo>
                    <a:pt x="28" y="125"/>
                    <a:pt x="28" y="123"/>
                    <a:pt x="29" y="120"/>
                  </a:cubicBezTo>
                  <a:cubicBezTo>
                    <a:pt x="31" y="117"/>
                    <a:pt x="31" y="117"/>
                    <a:pt x="31" y="117"/>
                  </a:cubicBezTo>
                  <a:cubicBezTo>
                    <a:pt x="44" y="119"/>
                    <a:pt x="44" y="119"/>
                    <a:pt x="44" y="119"/>
                  </a:cubicBezTo>
                  <a:cubicBezTo>
                    <a:pt x="44" y="119"/>
                    <a:pt x="50" y="125"/>
                    <a:pt x="50" y="113"/>
                  </a:cubicBezTo>
                  <a:cubicBezTo>
                    <a:pt x="50" y="113"/>
                    <a:pt x="62" y="113"/>
                    <a:pt x="69" y="107"/>
                  </a:cubicBezTo>
                  <a:cubicBezTo>
                    <a:pt x="69" y="110"/>
                    <a:pt x="69" y="110"/>
                    <a:pt x="69" y="110"/>
                  </a:cubicBezTo>
                  <a:cubicBezTo>
                    <a:pt x="69" y="110"/>
                    <a:pt x="65" y="116"/>
                    <a:pt x="60" y="117"/>
                  </a:cubicBezTo>
                  <a:cubicBezTo>
                    <a:pt x="60" y="120"/>
                    <a:pt x="60" y="120"/>
                    <a:pt x="60" y="120"/>
                  </a:cubicBezTo>
                  <a:cubicBezTo>
                    <a:pt x="60" y="120"/>
                    <a:pt x="76" y="114"/>
                    <a:pt x="75" y="134"/>
                  </a:cubicBezTo>
                  <a:cubicBezTo>
                    <a:pt x="75" y="134"/>
                    <a:pt x="96" y="135"/>
                    <a:pt x="105" y="138"/>
                  </a:cubicBezTo>
                  <a:cubicBezTo>
                    <a:pt x="105" y="138"/>
                    <a:pt x="118" y="137"/>
                    <a:pt x="104" y="125"/>
                  </a:cubicBezTo>
                  <a:cubicBezTo>
                    <a:pt x="102" y="122"/>
                    <a:pt x="102" y="122"/>
                    <a:pt x="102" y="122"/>
                  </a:cubicBezTo>
                  <a:cubicBezTo>
                    <a:pt x="102" y="122"/>
                    <a:pt x="132" y="85"/>
                    <a:pt x="129" y="99"/>
                  </a:cubicBezTo>
                  <a:cubicBezTo>
                    <a:pt x="129" y="99"/>
                    <a:pt x="119" y="106"/>
                    <a:pt x="129" y="108"/>
                  </a:cubicBezTo>
                  <a:cubicBezTo>
                    <a:pt x="140" y="110"/>
                    <a:pt x="146" y="116"/>
                    <a:pt x="144" y="125"/>
                  </a:cubicBezTo>
                  <a:cubicBezTo>
                    <a:pt x="158" y="118"/>
                    <a:pt x="158" y="118"/>
                    <a:pt x="158" y="118"/>
                  </a:cubicBezTo>
                  <a:cubicBezTo>
                    <a:pt x="173" y="111"/>
                    <a:pt x="173" y="111"/>
                    <a:pt x="173" y="111"/>
                  </a:cubicBezTo>
                  <a:cubicBezTo>
                    <a:pt x="173" y="111"/>
                    <a:pt x="190" y="106"/>
                    <a:pt x="179" y="99"/>
                  </a:cubicBezTo>
                  <a:cubicBezTo>
                    <a:pt x="178" y="96"/>
                    <a:pt x="178" y="96"/>
                    <a:pt x="178" y="96"/>
                  </a:cubicBezTo>
                  <a:cubicBezTo>
                    <a:pt x="180" y="96"/>
                    <a:pt x="180" y="96"/>
                    <a:pt x="180" y="96"/>
                  </a:cubicBezTo>
                  <a:cubicBezTo>
                    <a:pt x="187" y="97"/>
                    <a:pt x="187" y="97"/>
                    <a:pt x="187" y="97"/>
                  </a:cubicBezTo>
                  <a:cubicBezTo>
                    <a:pt x="191" y="98"/>
                    <a:pt x="191" y="98"/>
                    <a:pt x="191" y="98"/>
                  </a:cubicBezTo>
                  <a:cubicBezTo>
                    <a:pt x="190" y="101"/>
                    <a:pt x="190" y="101"/>
                    <a:pt x="190" y="101"/>
                  </a:cubicBezTo>
                  <a:cubicBezTo>
                    <a:pt x="190" y="101"/>
                    <a:pt x="181" y="112"/>
                    <a:pt x="192" y="109"/>
                  </a:cubicBezTo>
                  <a:cubicBezTo>
                    <a:pt x="211" y="88"/>
                    <a:pt x="211" y="88"/>
                    <a:pt x="211" y="88"/>
                  </a:cubicBez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98" name="Oval 40"/>
            <p:cNvSpPr>
              <a:spLocks noChangeArrowheads="1"/>
            </p:cNvSpPr>
            <p:nvPr/>
          </p:nvSpPr>
          <p:spPr bwMode="auto">
            <a:xfrm>
              <a:off x="3932237" y="3722682"/>
              <a:ext cx="26987" cy="25400"/>
            </a:xfrm>
            <a:prstGeom prst="ellipse">
              <a:avLst/>
            </a:prstGeom>
            <a:grpFill/>
            <a:ln w="9252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99" name="Oval 41"/>
            <p:cNvSpPr>
              <a:spLocks noChangeArrowheads="1"/>
            </p:cNvSpPr>
            <p:nvPr/>
          </p:nvSpPr>
          <p:spPr bwMode="auto">
            <a:xfrm>
              <a:off x="3916362" y="3705219"/>
              <a:ext cx="52387" cy="52388"/>
            </a:xfrm>
            <a:prstGeom prst="ellipse">
              <a:avLst/>
            </a:prstGeom>
            <a:grpFill/>
            <a:ln w="9252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00" name="Rectangle 47">
              <a:hlinkClick r:id="" action="ppaction://macro?name=Slide2.zhuhai" highlightClick="1"/>
              <a:hlinkHover r:id="" action="ppaction://noaction" highlightClick="1"/>
            </p:cNvPr>
            <p:cNvSpPr>
              <a:spLocks noChangeArrowheads="1"/>
            </p:cNvSpPr>
            <p:nvPr/>
          </p:nvSpPr>
          <p:spPr bwMode="auto">
            <a:xfrm>
              <a:off x="2276608" y="4422561"/>
              <a:ext cx="162089" cy="10483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9252" algn="ctr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buClrTx/>
                <a:buSzTx/>
                <a:buFontTx/>
                <a:buNone/>
              </a:pPr>
              <a:r>
                <a:rPr lang="zh-CN" altLang="en-US" sz="400" b="1" dirty="0">
                  <a:solidFill>
                    <a:schemeClr val="bg1">
                      <a:lumMod val="9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珠海</a:t>
              </a:r>
            </a:p>
          </p:txBody>
        </p:sp>
        <p:sp>
          <p:nvSpPr>
            <p:cNvPr id="101" name="Rectangle 48">
              <a:hlinkClick r:id="" action="ppaction://macro?name=Slide2.shanwei"/>
            </p:cNvPr>
            <p:cNvSpPr>
              <a:spLocks noChangeArrowheads="1"/>
            </p:cNvSpPr>
            <p:nvPr/>
          </p:nvSpPr>
          <p:spPr bwMode="auto">
            <a:xfrm>
              <a:off x="3200532" y="3902468"/>
              <a:ext cx="162089" cy="104830"/>
            </a:xfrm>
            <a:prstGeom prst="rect">
              <a:avLst/>
            </a:prstGeom>
            <a:grpFill/>
            <a:ln w="9252" algn="ctr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buClrTx/>
                <a:buSzTx/>
                <a:buFontTx/>
                <a:buNone/>
              </a:pPr>
              <a:r>
                <a:rPr lang="zh-CN" altLang="en-US" sz="400" b="1" dirty="0">
                  <a:solidFill>
                    <a:schemeClr val="bg1">
                      <a:lumMod val="9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汕尾</a:t>
              </a:r>
            </a:p>
          </p:txBody>
        </p:sp>
        <p:sp>
          <p:nvSpPr>
            <p:cNvPr id="102" name="Rectangle 49">
              <a:hlinkClick r:id="" action="ppaction://macro?name=Slide2.zhanjiang"/>
            </p:cNvPr>
            <p:cNvSpPr>
              <a:spLocks noChangeArrowheads="1"/>
            </p:cNvSpPr>
            <p:nvPr/>
          </p:nvSpPr>
          <p:spPr bwMode="auto">
            <a:xfrm>
              <a:off x="343031" y="4844251"/>
              <a:ext cx="162089" cy="104830"/>
            </a:xfrm>
            <a:prstGeom prst="rect">
              <a:avLst/>
            </a:prstGeom>
            <a:grpFill/>
            <a:ln w="9252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buClrTx/>
                <a:buSzTx/>
                <a:buFontTx/>
                <a:buNone/>
              </a:pPr>
              <a:r>
                <a:rPr lang="zh-CN" altLang="en-US" sz="400" b="1" dirty="0">
                  <a:solidFill>
                    <a:schemeClr val="bg1">
                      <a:lumMod val="9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湛江</a:t>
              </a:r>
            </a:p>
          </p:txBody>
        </p:sp>
        <p:sp>
          <p:nvSpPr>
            <p:cNvPr id="103" name="Rectangle 50">
              <a:hlinkClick r:id="" action="ppaction://macro?name=Slide2.maoming"/>
            </p:cNvPr>
            <p:cNvSpPr>
              <a:spLocks noChangeArrowheads="1"/>
            </p:cNvSpPr>
            <p:nvPr/>
          </p:nvSpPr>
          <p:spPr bwMode="auto">
            <a:xfrm>
              <a:off x="770070" y="4542623"/>
              <a:ext cx="162089" cy="104830"/>
            </a:xfrm>
            <a:prstGeom prst="rect">
              <a:avLst/>
            </a:prstGeom>
            <a:grpFill/>
            <a:ln w="9252" algn="ctr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buClrTx/>
                <a:buSzTx/>
                <a:buFontTx/>
                <a:buNone/>
              </a:pPr>
              <a:r>
                <a:rPr lang="zh-CN" altLang="en-US" sz="400" b="1" dirty="0">
                  <a:solidFill>
                    <a:schemeClr val="bg1">
                      <a:lumMod val="9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茂名</a:t>
              </a:r>
            </a:p>
          </p:txBody>
        </p:sp>
        <p:sp>
          <p:nvSpPr>
            <p:cNvPr id="104" name="Rectangle 51">
              <a:hlinkClick r:id="" action="ppaction://macro?name=Slide2.chaozhou"/>
            </p:cNvPr>
            <p:cNvSpPr>
              <a:spLocks noChangeArrowheads="1"/>
            </p:cNvSpPr>
            <p:nvPr/>
          </p:nvSpPr>
          <p:spPr bwMode="auto">
            <a:xfrm>
              <a:off x="3852995" y="3414311"/>
              <a:ext cx="162089" cy="104830"/>
            </a:xfrm>
            <a:prstGeom prst="rect">
              <a:avLst/>
            </a:prstGeom>
            <a:grpFill/>
            <a:ln w="9252" algn="ctr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buClrTx/>
                <a:buSzTx/>
                <a:buFontTx/>
                <a:buNone/>
              </a:pPr>
              <a:r>
                <a:rPr lang="zh-CN" altLang="en-US" sz="400" b="1" dirty="0">
                  <a:solidFill>
                    <a:schemeClr val="bg1">
                      <a:lumMod val="9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潮州</a:t>
              </a:r>
            </a:p>
          </p:txBody>
        </p:sp>
        <p:sp>
          <p:nvSpPr>
            <p:cNvPr id="105" name="Rectangle 52">
              <a:hlinkClick r:id="" action="ppaction://macro?name=Slide2.shaoguan"/>
            </p:cNvPr>
            <p:cNvSpPr>
              <a:spLocks noChangeArrowheads="1"/>
            </p:cNvSpPr>
            <p:nvPr/>
          </p:nvSpPr>
          <p:spPr bwMode="auto">
            <a:xfrm>
              <a:off x="2175008" y="2824953"/>
              <a:ext cx="162089" cy="104830"/>
            </a:xfrm>
            <a:prstGeom prst="rect">
              <a:avLst/>
            </a:prstGeom>
            <a:grpFill/>
            <a:ln w="9252" algn="ctr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buClrTx/>
                <a:buSzTx/>
                <a:buFontTx/>
                <a:buNone/>
              </a:pPr>
              <a:r>
                <a:rPr lang="zh-CN" altLang="en-US" sz="400" b="1" dirty="0">
                  <a:solidFill>
                    <a:schemeClr val="bg1">
                      <a:lumMod val="9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韶关</a:t>
              </a:r>
            </a:p>
          </p:txBody>
        </p:sp>
        <p:sp>
          <p:nvSpPr>
            <p:cNvPr id="106" name="Rectangle 54">
              <a:hlinkClick r:id="" action="ppaction://macro?name=Slide2.meizhou"/>
            </p:cNvPr>
            <p:cNvSpPr>
              <a:spLocks noChangeArrowheads="1"/>
            </p:cNvSpPr>
            <p:nvPr/>
          </p:nvSpPr>
          <p:spPr bwMode="auto">
            <a:xfrm>
              <a:off x="3491840" y="3064666"/>
              <a:ext cx="162089" cy="104830"/>
            </a:xfrm>
            <a:prstGeom prst="rect">
              <a:avLst/>
            </a:prstGeom>
            <a:grpFill/>
            <a:ln w="9252" algn="ctr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buClrTx/>
                <a:buSzTx/>
                <a:buFontTx/>
                <a:buNone/>
              </a:pPr>
              <a:r>
                <a:rPr lang="zh-CN" altLang="en-US" sz="400" b="1" dirty="0">
                  <a:solidFill>
                    <a:schemeClr val="bg1">
                      <a:lumMod val="9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梅州</a:t>
              </a:r>
            </a:p>
          </p:txBody>
        </p:sp>
        <p:sp>
          <p:nvSpPr>
            <p:cNvPr id="107" name="Rectangle 57">
              <a:hlinkClick r:id="" action="ppaction://macro?name=Slide2.shenzhen"/>
            </p:cNvPr>
            <p:cNvSpPr>
              <a:spLocks noChangeArrowheads="1"/>
            </p:cNvSpPr>
            <p:nvPr/>
          </p:nvSpPr>
          <p:spPr bwMode="auto">
            <a:xfrm>
              <a:off x="2497757" y="4146941"/>
              <a:ext cx="162089" cy="10483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9252" algn="ctr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buClrTx/>
                <a:buSzTx/>
                <a:buFontTx/>
                <a:buNone/>
              </a:pPr>
              <a:r>
                <a:rPr lang="zh-CN" altLang="en-US" sz="400" b="1" dirty="0">
                  <a:solidFill>
                    <a:schemeClr val="bg1">
                      <a:lumMod val="9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深圳</a:t>
              </a:r>
            </a:p>
          </p:txBody>
        </p:sp>
        <p:sp>
          <p:nvSpPr>
            <p:cNvPr id="108" name="zhaoqing">
              <a:hlinkClick r:id="" action="ppaction://macro?name=Slide2.zhaoqing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1201737" y="3203570"/>
              <a:ext cx="750887" cy="923923"/>
            </a:xfrm>
            <a:custGeom>
              <a:avLst/>
              <a:gdLst>
                <a:gd name="T0" fmla="*/ 206 w 215"/>
                <a:gd name="T1" fmla="*/ 127 h 252"/>
                <a:gd name="T2" fmla="*/ 205 w 215"/>
                <a:gd name="T3" fmla="*/ 121 h 252"/>
                <a:gd name="T4" fmla="*/ 195 w 215"/>
                <a:gd name="T5" fmla="*/ 108 h 252"/>
                <a:gd name="T6" fmla="*/ 192 w 215"/>
                <a:gd name="T7" fmla="*/ 101 h 252"/>
                <a:gd name="T8" fmla="*/ 187 w 215"/>
                <a:gd name="T9" fmla="*/ 87 h 252"/>
                <a:gd name="T10" fmla="*/ 162 w 215"/>
                <a:gd name="T11" fmla="*/ 60 h 252"/>
                <a:gd name="T12" fmla="*/ 160 w 215"/>
                <a:gd name="T13" fmla="*/ 42 h 252"/>
                <a:gd name="T14" fmla="*/ 154 w 215"/>
                <a:gd name="T15" fmla="*/ 24 h 252"/>
                <a:gd name="T16" fmla="*/ 146 w 215"/>
                <a:gd name="T17" fmla="*/ 7 h 252"/>
                <a:gd name="T18" fmla="*/ 133 w 215"/>
                <a:gd name="T19" fmla="*/ 0 h 252"/>
                <a:gd name="T20" fmla="*/ 124 w 215"/>
                <a:gd name="T21" fmla="*/ 25 h 252"/>
                <a:gd name="T22" fmla="*/ 112 w 215"/>
                <a:gd name="T23" fmla="*/ 24 h 252"/>
                <a:gd name="T24" fmla="*/ 93 w 215"/>
                <a:gd name="T25" fmla="*/ 27 h 252"/>
                <a:gd name="T26" fmla="*/ 84 w 215"/>
                <a:gd name="T27" fmla="*/ 18 h 252"/>
                <a:gd name="T28" fmla="*/ 77 w 215"/>
                <a:gd name="T29" fmla="*/ 41 h 252"/>
                <a:gd name="T30" fmla="*/ 71 w 215"/>
                <a:gd name="T31" fmla="*/ 67 h 252"/>
                <a:gd name="T32" fmla="*/ 42 w 215"/>
                <a:gd name="T33" fmla="*/ 88 h 252"/>
                <a:gd name="T34" fmla="*/ 39 w 215"/>
                <a:gd name="T35" fmla="*/ 107 h 252"/>
                <a:gd name="T36" fmla="*/ 37 w 215"/>
                <a:gd name="T37" fmla="*/ 110 h 252"/>
                <a:gd name="T38" fmla="*/ 24 w 215"/>
                <a:gd name="T39" fmla="*/ 115 h 252"/>
                <a:gd name="T40" fmla="*/ 0 w 215"/>
                <a:gd name="T41" fmla="*/ 165 h 252"/>
                <a:gd name="T42" fmla="*/ 13 w 215"/>
                <a:gd name="T43" fmla="*/ 166 h 252"/>
                <a:gd name="T44" fmla="*/ 19 w 215"/>
                <a:gd name="T45" fmla="*/ 173 h 252"/>
                <a:gd name="T46" fmla="*/ 39 w 215"/>
                <a:gd name="T47" fmla="*/ 188 h 252"/>
                <a:gd name="T48" fmla="*/ 69 w 215"/>
                <a:gd name="T49" fmla="*/ 190 h 252"/>
                <a:gd name="T50" fmla="*/ 93 w 215"/>
                <a:gd name="T51" fmla="*/ 202 h 252"/>
                <a:gd name="T52" fmla="*/ 122 w 215"/>
                <a:gd name="T53" fmla="*/ 197 h 252"/>
                <a:gd name="T54" fmla="*/ 125 w 215"/>
                <a:gd name="T55" fmla="*/ 208 h 252"/>
                <a:gd name="T56" fmla="*/ 127 w 215"/>
                <a:gd name="T57" fmla="*/ 234 h 252"/>
                <a:gd name="T58" fmla="*/ 141 w 215"/>
                <a:gd name="T59" fmla="*/ 251 h 252"/>
                <a:gd name="T60" fmla="*/ 161 w 215"/>
                <a:gd name="T61" fmla="*/ 249 h 252"/>
                <a:gd name="T62" fmla="*/ 175 w 215"/>
                <a:gd name="T63" fmla="*/ 233 h 252"/>
                <a:gd name="T64" fmla="*/ 194 w 215"/>
                <a:gd name="T65" fmla="*/ 225 h 252"/>
                <a:gd name="T66" fmla="*/ 201 w 215"/>
                <a:gd name="T67" fmla="*/ 186 h 252"/>
                <a:gd name="T68" fmla="*/ 202 w 215"/>
                <a:gd name="T69" fmla="*/ 158 h 252"/>
                <a:gd name="T70" fmla="*/ 201 w 215"/>
                <a:gd name="T71" fmla="*/ 150 h 252"/>
                <a:gd name="T72" fmla="*/ 206 w 215"/>
                <a:gd name="T73" fmla="*/ 127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15" h="252">
                  <a:moveTo>
                    <a:pt x="206" y="127"/>
                  </a:moveTo>
                  <a:cubicBezTo>
                    <a:pt x="205" y="121"/>
                    <a:pt x="205" y="121"/>
                    <a:pt x="205" y="121"/>
                  </a:cubicBezTo>
                  <a:cubicBezTo>
                    <a:pt x="205" y="121"/>
                    <a:pt x="208" y="110"/>
                    <a:pt x="195" y="108"/>
                  </a:cubicBezTo>
                  <a:cubicBezTo>
                    <a:pt x="192" y="101"/>
                    <a:pt x="192" y="101"/>
                    <a:pt x="192" y="101"/>
                  </a:cubicBezTo>
                  <a:cubicBezTo>
                    <a:pt x="187" y="87"/>
                    <a:pt x="187" y="87"/>
                    <a:pt x="187" y="87"/>
                  </a:cubicBezTo>
                  <a:cubicBezTo>
                    <a:pt x="187" y="87"/>
                    <a:pt x="201" y="67"/>
                    <a:pt x="162" y="60"/>
                  </a:cubicBezTo>
                  <a:cubicBezTo>
                    <a:pt x="162" y="60"/>
                    <a:pt x="172" y="49"/>
                    <a:pt x="160" y="42"/>
                  </a:cubicBezTo>
                  <a:cubicBezTo>
                    <a:pt x="160" y="42"/>
                    <a:pt x="152" y="33"/>
                    <a:pt x="154" y="24"/>
                  </a:cubicBezTo>
                  <a:cubicBezTo>
                    <a:pt x="157" y="16"/>
                    <a:pt x="155" y="15"/>
                    <a:pt x="146" y="7"/>
                  </a:cubicBezTo>
                  <a:cubicBezTo>
                    <a:pt x="137" y="0"/>
                    <a:pt x="133" y="0"/>
                    <a:pt x="133" y="0"/>
                  </a:cubicBezTo>
                  <a:cubicBezTo>
                    <a:pt x="124" y="25"/>
                    <a:pt x="124" y="25"/>
                    <a:pt x="124" y="25"/>
                  </a:cubicBezTo>
                  <a:cubicBezTo>
                    <a:pt x="112" y="24"/>
                    <a:pt x="112" y="24"/>
                    <a:pt x="112" y="24"/>
                  </a:cubicBezTo>
                  <a:cubicBezTo>
                    <a:pt x="112" y="24"/>
                    <a:pt x="103" y="22"/>
                    <a:pt x="93" y="27"/>
                  </a:cubicBezTo>
                  <a:cubicBezTo>
                    <a:pt x="84" y="18"/>
                    <a:pt x="84" y="18"/>
                    <a:pt x="84" y="18"/>
                  </a:cubicBezTo>
                  <a:cubicBezTo>
                    <a:pt x="76" y="23"/>
                    <a:pt x="72" y="29"/>
                    <a:pt x="77" y="41"/>
                  </a:cubicBezTo>
                  <a:cubicBezTo>
                    <a:pt x="85" y="58"/>
                    <a:pt x="81" y="66"/>
                    <a:pt x="71" y="67"/>
                  </a:cubicBezTo>
                  <a:cubicBezTo>
                    <a:pt x="71" y="67"/>
                    <a:pt x="74" y="92"/>
                    <a:pt x="42" y="88"/>
                  </a:cubicBezTo>
                  <a:cubicBezTo>
                    <a:pt x="39" y="107"/>
                    <a:pt x="39" y="107"/>
                    <a:pt x="39" y="107"/>
                  </a:cubicBezTo>
                  <a:cubicBezTo>
                    <a:pt x="37" y="110"/>
                    <a:pt x="37" y="110"/>
                    <a:pt x="37" y="110"/>
                  </a:cubicBezTo>
                  <a:cubicBezTo>
                    <a:pt x="24" y="115"/>
                    <a:pt x="24" y="115"/>
                    <a:pt x="24" y="115"/>
                  </a:cubicBezTo>
                  <a:cubicBezTo>
                    <a:pt x="24" y="115"/>
                    <a:pt x="3" y="130"/>
                    <a:pt x="0" y="165"/>
                  </a:cubicBezTo>
                  <a:cubicBezTo>
                    <a:pt x="1" y="166"/>
                    <a:pt x="6" y="171"/>
                    <a:pt x="13" y="166"/>
                  </a:cubicBezTo>
                  <a:cubicBezTo>
                    <a:pt x="13" y="166"/>
                    <a:pt x="19" y="164"/>
                    <a:pt x="19" y="173"/>
                  </a:cubicBezTo>
                  <a:cubicBezTo>
                    <a:pt x="19" y="183"/>
                    <a:pt x="29" y="186"/>
                    <a:pt x="39" y="188"/>
                  </a:cubicBezTo>
                  <a:cubicBezTo>
                    <a:pt x="50" y="190"/>
                    <a:pt x="63" y="190"/>
                    <a:pt x="69" y="190"/>
                  </a:cubicBezTo>
                  <a:cubicBezTo>
                    <a:pt x="75" y="190"/>
                    <a:pt x="93" y="202"/>
                    <a:pt x="93" y="202"/>
                  </a:cubicBezTo>
                  <a:cubicBezTo>
                    <a:pt x="93" y="202"/>
                    <a:pt x="116" y="203"/>
                    <a:pt x="122" y="197"/>
                  </a:cubicBezTo>
                  <a:cubicBezTo>
                    <a:pt x="122" y="197"/>
                    <a:pt x="129" y="194"/>
                    <a:pt x="125" y="208"/>
                  </a:cubicBezTo>
                  <a:cubicBezTo>
                    <a:pt x="121" y="222"/>
                    <a:pt x="127" y="234"/>
                    <a:pt x="127" y="234"/>
                  </a:cubicBezTo>
                  <a:cubicBezTo>
                    <a:pt x="127" y="234"/>
                    <a:pt x="134" y="251"/>
                    <a:pt x="141" y="251"/>
                  </a:cubicBezTo>
                  <a:cubicBezTo>
                    <a:pt x="148" y="252"/>
                    <a:pt x="161" y="249"/>
                    <a:pt x="161" y="249"/>
                  </a:cubicBezTo>
                  <a:cubicBezTo>
                    <a:pt x="175" y="233"/>
                    <a:pt x="175" y="233"/>
                    <a:pt x="175" y="233"/>
                  </a:cubicBezTo>
                  <a:cubicBezTo>
                    <a:pt x="175" y="233"/>
                    <a:pt x="188" y="227"/>
                    <a:pt x="194" y="225"/>
                  </a:cubicBezTo>
                  <a:cubicBezTo>
                    <a:pt x="199" y="222"/>
                    <a:pt x="214" y="205"/>
                    <a:pt x="201" y="186"/>
                  </a:cubicBezTo>
                  <a:cubicBezTo>
                    <a:pt x="201" y="186"/>
                    <a:pt x="209" y="171"/>
                    <a:pt x="202" y="158"/>
                  </a:cubicBezTo>
                  <a:cubicBezTo>
                    <a:pt x="201" y="150"/>
                    <a:pt x="201" y="150"/>
                    <a:pt x="201" y="150"/>
                  </a:cubicBezTo>
                  <a:cubicBezTo>
                    <a:pt x="201" y="150"/>
                    <a:pt x="215" y="142"/>
                    <a:pt x="206" y="127"/>
                  </a:cubicBez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09" name="Rectangle 60">
              <a:hlinkClick r:id="" action="ppaction://macro?name=Slide2.zhaoqing"/>
            </p:cNvPr>
            <p:cNvSpPr>
              <a:spLocks noChangeArrowheads="1"/>
            </p:cNvSpPr>
            <p:nvPr/>
          </p:nvSpPr>
          <p:spPr bwMode="auto">
            <a:xfrm>
              <a:off x="1438407" y="3634577"/>
              <a:ext cx="162089" cy="104830"/>
            </a:xfrm>
            <a:prstGeom prst="rect">
              <a:avLst/>
            </a:prstGeom>
            <a:grpFill/>
            <a:ln w="9252" algn="ctr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buClrTx/>
                <a:buSzTx/>
                <a:buFontTx/>
                <a:buNone/>
              </a:pPr>
              <a:r>
                <a:rPr lang="zh-CN" altLang="en-US" sz="400" b="1" dirty="0">
                  <a:solidFill>
                    <a:schemeClr val="bg1">
                      <a:lumMod val="9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肇庆</a:t>
              </a:r>
            </a:p>
          </p:txBody>
        </p:sp>
        <p:sp>
          <p:nvSpPr>
            <p:cNvPr id="110" name="foshan">
              <a:hlinkClick r:id="" action="ppaction://macro?name=Slide2.foshan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1660524" y="3686170"/>
              <a:ext cx="582613" cy="554037"/>
            </a:xfrm>
            <a:custGeom>
              <a:avLst/>
              <a:gdLst>
                <a:gd name="T0" fmla="*/ 124 w 167"/>
                <a:gd name="T1" fmla="*/ 138 h 154"/>
                <a:gd name="T2" fmla="*/ 106 w 167"/>
                <a:gd name="T3" fmla="*/ 115 h 154"/>
                <a:gd name="T4" fmla="*/ 76 w 167"/>
                <a:gd name="T5" fmla="*/ 113 h 154"/>
                <a:gd name="T6" fmla="*/ 64 w 167"/>
                <a:gd name="T7" fmla="*/ 121 h 154"/>
                <a:gd name="T8" fmla="*/ 44 w 167"/>
                <a:gd name="T9" fmla="*/ 132 h 154"/>
                <a:gd name="T10" fmla="*/ 34 w 167"/>
                <a:gd name="T11" fmla="*/ 137 h 154"/>
                <a:gd name="T12" fmla="*/ 21 w 167"/>
                <a:gd name="T13" fmla="*/ 136 h 154"/>
                <a:gd name="T14" fmla="*/ 8 w 167"/>
                <a:gd name="T15" fmla="*/ 121 h 154"/>
                <a:gd name="T16" fmla="*/ 9 w 167"/>
                <a:gd name="T17" fmla="*/ 121 h 154"/>
                <a:gd name="T18" fmla="*/ 29 w 167"/>
                <a:gd name="T19" fmla="*/ 118 h 154"/>
                <a:gd name="T20" fmla="*/ 43 w 167"/>
                <a:gd name="T21" fmla="*/ 102 h 154"/>
                <a:gd name="T22" fmla="*/ 61 w 167"/>
                <a:gd name="T23" fmla="*/ 94 h 154"/>
                <a:gd name="T24" fmla="*/ 69 w 167"/>
                <a:gd name="T25" fmla="*/ 55 h 154"/>
                <a:gd name="T26" fmla="*/ 70 w 167"/>
                <a:gd name="T27" fmla="*/ 27 h 154"/>
                <a:gd name="T28" fmla="*/ 69 w 167"/>
                <a:gd name="T29" fmla="*/ 19 h 154"/>
                <a:gd name="T30" fmla="*/ 76 w 167"/>
                <a:gd name="T31" fmla="*/ 0 h 154"/>
                <a:gd name="T32" fmla="*/ 76 w 167"/>
                <a:gd name="T33" fmla="*/ 0 h 154"/>
                <a:gd name="T34" fmla="*/ 99 w 167"/>
                <a:gd name="T35" fmla="*/ 17 h 154"/>
                <a:gd name="T36" fmla="*/ 104 w 167"/>
                <a:gd name="T37" fmla="*/ 22 h 154"/>
                <a:gd name="T38" fmla="*/ 111 w 167"/>
                <a:gd name="T39" fmla="*/ 39 h 154"/>
                <a:gd name="T40" fmla="*/ 130 w 167"/>
                <a:gd name="T41" fmla="*/ 42 h 154"/>
                <a:gd name="T42" fmla="*/ 132 w 167"/>
                <a:gd name="T43" fmla="*/ 71 h 154"/>
                <a:gd name="T44" fmla="*/ 145 w 167"/>
                <a:gd name="T45" fmla="*/ 90 h 154"/>
                <a:gd name="T46" fmla="*/ 164 w 167"/>
                <a:gd name="T47" fmla="*/ 122 h 154"/>
                <a:gd name="T48" fmla="*/ 167 w 167"/>
                <a:gd name="T49" fmla="*/ 125 h 154"/>
                <a:gd name="T50" fmla="*/ 167 w 167"/>
                <a:gd name="T51" fmla="*/ 125 h 154"/>
                <a:gd name="T52" fmla="*/ 124 w 167"/>
                <a:gd name="T53" fmla="*/ 138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7" h="154">
                  <a:moveTo>
                    <a:pt x="124" y="138"/>
                  </a:moveTo>
                  <a:cubicBezTo>
                    <a:pt x="106" y="115"/>
                    <a:pt x="106" y="115"/>
                    <a:pt x="106" y="115"/>
                  </a:cubicBezTo>
                  <a:cubicBezTo>
                    <a:pt x="106" y="115"/>
                    <a:pt x="80" y="110"/>
                    <a:pt x="76" y="113"/>
                  </a:cubicBezTo>
                  <a:cubicBezTo>
                    <a:pt x="71" y="117"/>
                    <a:pt x="64" y="121"/>
                    <a:pt x="64" y="121"/>
                  </a:cubicBezTo>
                  <a:cubicBezTo>
                    <a:pt x="47" y="120"/>
                    <a:pt x="44" y="132"/>
                    <a:pt x="44" y="132"/>
                  </a:cubicBezTo>
                  <a:cubicBezTo>
                    <a:pt x="38" y="154"/>
                    <a:pt x="34" y="137"/>
                    <a:pt x="34" y="137"/>
                  </a:cubicBezTo>
                  <a:cubicBezTo>
                    <a:pt x="29" y="126"/>
                    <a:pt x="21" y="136"/>
                    <a:pt x="21" y="136"/>
                  </a:cubicBezTo>
                  <a:cubicBezTo>
                    <a:pt x="0" y="149"/>
                    <a:pt x="8" y="121"/>
                    <a:pt x="8" y="121"/>
                  </a:cubicBezTo>
                  <a:cubicBezTo>
                    <a:pt x="9" y="121"/>
                    <a:pt x="9" y="121"/>
                    <a:pt x="9" y="121"/>
                  </a:cubicBezTo>
                  <a:cubicBezTo>
                    <a:pt x="16" y="121"/>
                    <a:pt x="29" y="118"/>
                    <a:pt x="29" y="118"/>
                  </a:cubicBezTo>
                  <a:cubicBezTo>
                    <a:pt x="43" y="102"/>
                    <a:pt x="43" y="102"/>
                    <a:pt x="43" y="102"/>
                  </a:cubicBezTo>
                  <a:cubicBezTo>
                    <a:pt x="43" y="102"/>
                    <a:pt x="56" y="96"/>
                    <a:pt x="61" y="94"/>
                  </a:cubicBezTo>
                  <a:cubicBezTo>
                    <a:pt x="67" y="91"/>
                    <a:pt x="82" y="74"/>
                    <a:pt x="69" y="55"/>
                  </a:cubicBezTo>
                  <a:cubicBezTo>
                    <a:pt x="69" y="55"/>
                    <a:pt x="77" y="40"/>
                    <a:pt x="70" y="27"/>
                  </a:cubicBezTo>
                  <a:cubicBezTo>
                    <a:pt x="69" y="19"/>
                    <a:pt x="69" y="19"/>
                    <a:pt x="69" y="19"/>
                  </a:cubicBezTo>
                  <a:cubicBezTo>
                    <a:pt x="69" y="19"/>
                    <a:pt x="81" y="13"/>
                    <a:pt x="76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99" y="17"/>
                    <a:pt x="99" y="17"/>
                    <a:pt x="99" y="17"/>
                  </a:cubicBezTo>
                  <a:cubicBezTo>
                    <a:pt x="104" y="22"/>
                    <a:pt x="104" y="22"/>
                    <a:pt x="104" y="22"/>
                  </a:cubicBezTo>
                  <a:cubicBezTo>
                    <a:pt x="104" y="22"/>
                    <a:pt x="107" y="51"/>
                    <a:pt x="111" y="39"/>
                  </a:cubicBezTo>
                  <a:cubicBezTo>
                    <a:pt x="119" y="20"/>
                    <a:pt x="130" y="42"/>
                    <a:pt x="130" y="42"/>
                  </a:cubicBezTo>
                  <a:cubicBezTo>
                    <a:pt x="132" y="71"/>
                    <a:pt x="132" y="71"/>
                    <a:pt x="132" y="71"/>
                  </a:cubicBezTo>
                  <a:cubicBezTo>
                    <a:pt x="140" y="81"/>
                    <a:pt x="145" y="90"/>
                    <a:pt x="145" y="90"/>
                  </a:cubicBezTo>
                  <a:cubicBezTo>
                    <a:pt x="145" y="114"/>
                    <a:pt x="164" y="122"/>
                    <a:pt x="164" y="122"/>
                  </a:cubicBezTo>
                  <a:cubicBezTo>
                    <a:pt x="167" y="125"/>
                    <a:pt x="167" y="125"/>
                    <a:pt x="167" y="125"/>
                  </a:cubicBezTo>
                  <a:cubicBezTo>
                    <a:pt x="167" y="125"/>
                    <a:pt x="167" y="125"/>
                    <a:pt x="167" y="125"/>
                  </a:cubicBezTo>
                  <a:cubicBezTo>
                    <a:pt x="167" y="125"/>
                    <a:pt x="132" y="128"/>
                    <a:pt x="124" y="138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11" name="未知">
              <a:hlinkClick r:id="" action="ppaction://macro?name=Slide2.未知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2092324" y="4144957"/>
              <a:ext cx="150813" cy="44450"/>
            </a:xfrm>
            <a:custGeom>
              <a:avLst/>
              <a:gdLst>
                <a:gd name="T0" fmla="*/ 43 w 43"/>
                <a:gd name="T1" fmla="*/ 0 h 12"/>
                <a:gd name="T2" fmla="*/ 0 w 43"/>
                <a:gd name="T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3" h="12">
                  <a:moveTo>
                    <a:pt x="43" y="0"/>
                  </a:moveTo>
                  <a:cubicBezTo>
                    <a:pt x="43" y="0"/>
                    <a:pt x="8" y="3"/>
                    <a:pt x="0" y="12"/>
                  </a:cubicBezTo>
                </a:path>
              </a:pathLst>
            </a:custGeom>
            <a:grpFill/>
            <a:ln w="19050" cap="flat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12" name="Rectangle 65">
              <a:hlinkClick r:id="" action="ppaction://macro?name=Slide2.qingyuan"/>
            </p:cNvPr>
            <p:cNvSpPr>
              <a:spLocks noChangeArrowheads="1"/>
            </p:cNvSpPr>
            <p:nvPr/>
          </p:nvSpPr>
          <p:spPr bwMode="auto">
            <a:xfrm>
              <a:off x="1965458" y="3307554"/>
              <a:ext cx="162089" cy="104830"/>
            </a:xfrm>
            <a:prstGeom prst="rect">
              <a:avLst/>
            </a:prstGeom>
            <a:grpFill/>
            <a:ln w="9252" algn="ctr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buClrTx/>
                <a:buSzTx/>
                <a:buFontTx/>
                <a:buNone/>
              </a:pPr>
              <a:r>
                <a:rPr lang="zh-CN" altLang="en-US" sz="400" b="1" dirty="0">
                  <a:solidFill>
                    <a:schemeClr val="bg1">
                      <a:lumMod val="9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清远</a:t>
              </a:r>
            </a:p>
          </p:txBody>
        </p:sp>
        <p:sp>
          <p:nvSpPr>
            <p:cNvPr id="113" name="zhongshan">
              <a:hlinkClick r:id="" action="ppaction://macro?name=Slide2.zhongshan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2092324" y="4144957"/>
              <a:ext cx="236538" cy="361949"/>
            </a:xfrm>
            <a:custGeom>
              <a:avLst/>
              <a:gdLst>
                <a:gd name="T0" fmla="*/ 51 w 67"/>
                <a:gd name="T1" fmla="*/ 13 h 99"/>
                <a:gd name="T2" fmla="*/ 53 w 67"/>
                <a:gd name="T3" fmla="*/ 10 h 99"/>
                <a:gd name="T4" fmla="*/ 56 w 67"/>
                <a:gd name="T5" fmla="*/ 12 h 99"/>
                <a:gd name="T6" fmla="*/ 43 w 67"/>
                <a:gd name="T7" fmla="*/ 0 h 99"/>
                <a:gd name="T8" fmla="*/ 0 w 67"/>
                <a:gd name="T9" fmla="*/ 12 h 99"/>
                <a:gd name="T10" fmla="*/ 0 w 67"/>
                <a:gd name="T11" fmla="*/ 13 h 99"/>
                <a:gd name="T12" fmla="*/ 8 w 67"/>
                <a:gd name="T13" fmla="*/ 34 h 99"/>
                <a:gd name="T14" fmla="*/ 15 w 67"/>
                <a:gd name="T15" fmla="*/ 58 h 99"/>
                <a:gd name="T16" fmla="*/ 15 w 67"/>
                <a:gd name="T17" fmla="*/ 58 h 99"/>
                <a:gd name="T18" fmla="*/ 24 w 67"/>
                <a:gd name="T19" fmla="*/ 64 h 99"/>
                <a:gd name="T20" fmla="*/ 47 w 67"/>
                <a:gd name="T21" fmla="*/ 75 h 99"/>
                <a:gd name="T22" fmla="*/ 65 w 67"/>
                <a:gd name="T23" fmla="*/ 51 h 99"/>
                <a:gd name="T24" fmla="*/ 65 w 67"/>
                <a:gd name="T25" fmla="*/ 50 h 99"/>
                <a:gd name="T26" fmla="*/ 51 w 67"/>
                <a:gd name="T27" fmla="*/ 13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7" h="99">
                  <a:moveTo>
                    <a:pt x="51" y="13"/>
                  </a:moveTo>
                  <a:cubicBezTo>
                    <a:pt x="53" y="10"/>
                    <a:pt x="53" y="10"/>
                    <a:pt x="53" y="10"/>
                  </a:cubicBezTo>
                  <a:cubicBezTo>
                    <a:pt x="56" y="12"/>
                    <a:pt x="56" y="12"/>
                    <a:pt x="56" y="12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0"/>
                    <a:pt x="8" y="3"/>
                    <a:pt x="0" y="12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8" y="34"/>
                    <a:pt x="8" y="34"/>
                    <a:pt x="8" y="34"/>
                  </a:cubicBezTo>
                  <a:cubicBezTo>
                    <a:pt x="8" y="34"/>
                    <a:pt x="17" y="50"/>
                    <a:pt x="15" y="58"/>
                  </a:cubicBezTo>
                  <a:cubicBezTo>
                    <a:pt x="15" y="58"/>
                    <a:pt x="15" y="58"/>
                    <a:pt x="15" y="58"/>
                  </a:cubicBezTo>
                  <a:cubicBezTo>
                    <a:pt x="18" y="58"/>
                    <a:pt x="22" y="60"/>
                    <a:pt x="24" y="64"/>
                  </a:cubicBezTo>
                  <a:cubicBezTo>
                    <a:pt x="30" y="75"/>
                    <a:pt x="40" y="99"/>
                    <a:pt x="47" y="75"/>
                  </a:cubicBezTo>
                  <a:cubicBezTo>
                    <a:pt x="54" y="52"/>
                    <a:pt x="63" y="51"/>
                    <a:pt x="65" y="51"/>
                  </a:cubicBezTo>
                  <a:cubicBezTo>
                    <a:pt x="65" y="51"/>
                    <a:pt x="65" y="51"/>
                    <a:pt x="65" y="50"/>
                  </a:cubicBezTo>
                  <a:cubicBezTo>
                    <a:pt x="67" y="42"/>
                    <a:pt x="66" y="29"/>
                    <a:pt x="51" y="1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14" name="yunfu">
              <a:hlinkClick r:id="" action="ppaction://macro?name=Slide2.yunfu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1042987" y="3809994"/>
              <a:ext cx="714375" cy="538162"/>
            </a:xfrm>
            <a:custGeom>
              <a:avLst/>
              <a:gdLst>
                <a:gd name="T0" fmla="*/ 202 w 206"/>
                <a:gd name="T1" fmla="*/ 104 h 149"/>
                <a:gd name="T2" fmla="*/ 200 w 206"/>
                <a:gd name="T3" fmla="*/ 104 h 149"/>
                <a:gd name="T4" fmla="*/ 188 w 206"/>
                <a:gd name="T5" fmla="*/ 88 h 149"/>
                <a:gd name="T6" fmla="*/ 188 w 206"/>
                <a:gd name="T7" fmla="*/ 88 h 149"/>
                <a:gd name="T8" fmla="*/ 175 w 206"/>
                <a:gd name="T9" fmla="*/ 70 h 149"/>
                <a:gd name="T10" fmla="*/ 172 w 206"/>
                <a:gd name="T11" fmla="*/ 44 h 149"/>
                <a:gd name="T12" fmla="*/ 169 w 206"/>
                <a:gd name="T13" fmla="*/ 33 h 149"/>
                <a:gd name="T14" fmla="*/ 141 w 206"/>
                <a:gd name="T15" fmla="*/ 38 h 149"/>
                <a:gd name="T16" fmla="*/ 117 w 206"/>
                <a:gd name="T17" fmla="*/ 27 h 149"/>
                <a:gd name="T18" fmla="*/ 87 w 206"/>
                <a:gd name="T19" fmla="*/ 25 h 149"/>
                <a:gd name="T20" fmla="*/ 66 w 206"/>
                <a:gd name="T21" fmla="*/ 10 h 149"/>
                <a:gd name="T22" fmla="*/ 60 w 206"/>
                <a:gd name="T23" fmla="*/ 2 h 149"/>
                <a:gd name="T24" fmla="*/ 47 w 206"/>
                <a:gd name="T25" fmla="*/ 1 h 149"/>
                <a:gd name="T26" fmla="*/ 47 w 206"/>
                <a:gd name="T27" fmla="*/ 1 h 149"/>
                <a:gd name="T28" fmla="*/ 52 w 206"/>
                <a:gd name="T29" fmla="*/ 43 h 149"/>
                <a:gd name="T30" fmla="*/ 52 w 206"/>
                <a:gd name="T31" fmla="*/ 46 h 149"/>
                <a:gd name="T32" fmla="*/ 31 w 206"/>
                <a:gd name="T33" fmla="*/ 76 h 149"/>
                <a:gd name="T34" fmla="*/ 0 w 206"/>
                <a:gd name="T35" fmla="*/ 90 h 149"/>
                <a:gd name="T36" fmla="*/ 0 w 206"/>
                <a:gd name="T37" fmla="*/ 103 h 149"/>
                <a:gd name="T38" fmla="*/ 1 w 206"/>
                <a:gd name="T39" fmla="*/ 104 h 149"/>
                <a:gd name="T40" fmla="*/ 24 w 206"/>
                <a:gd name="T41" fmla="*/ 116 h 149"/>
                <a:gd name="T42" fmla="*/ 25 w 206"/>
                <a:gd name="T43" fmla="*/ 123 h 149"/>
                <a:gd name="T44" fmla="*/ 35 w 206"/>
                <a:gd name="T45" fmla="*/ 130 h 149"/>
                <a:gd name="T46" fmla="*/ 42 w 206"/>
                <a:gd name="T47" fmla="*/ 137 h 149"/>
                <a:gd name="T48" fmla="*/ 53 w 206"/>
                <a:gd name="T49" fmla="*/ 135 h 149"/>
                <a:gd name="T50" fmla="*/ 80 w 206"/>
                <a:gd name="T51" fmla="*/ 130 h 149"/>
                <a:gd name="T52" fmla="*/ 81 w 206"/>
                <a:gd name="T53" fmla="*/ 130 h 149"/>
                <a:gd name="T54" fmla="*/ 99 w 206"/>
                <a:gd name="T55" fmla="*/ 110 h 149"/>
                <a:gd name="T56" fmla="*/ 106 w 206"/>
                <a:gd name="T57" fmla="*/ 107 h 149"/>
                <a:gd name="T58" fmla="*/ 119 w 206"/>
                <a:gd name="T59" fmla="*/ 116 h 149"/>
                <a:gd name="T60" fmla="*/ 130 w 206"/>
                <a:gd name="T61" fmla="*/ 121 h 149"/>
                <a:gd name="T62" fmla="*/ 158 w 206"/>
                <a:gd name="T63" fmla="*/ 147 h 149"/>
                <a:gd name="T64" fmla="*/ 170 w 206"/>
                <a:gd name="T65" fmla="*/ 130 h 149"/>
                <a:gd name="T66" fmla="*/ 187 w 206"/>
                <a:gd name="T67" fmla="*/ 117 h 149"/>
                <a:gd name="T68" fmla="*/ 199 w 206"/>
                <a:gd name="T69" fmla="*/ 119 h 149"/>
                <a:gd name="T70" fmla="*/ 202 w 206"/>
                <a:gd name="T71" fmla="*/ 104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06" h="149">
                  <a:moveTo>
                    <a:pt x="202" y="104"/>
                  </a:moveTo>
                  <a:cubicBezTo>
                    <a:pt x="200" y="104"/>
                    <a:pt x="200" y="104"/>
                    <a:pt x="200" y="104"/>
                  </a:cubicBezTo>
                  <a:cubicBezTo>
                    <a:pt x="180" y="116"/>
                    <a:pt x="188" y="88"/>
                    <a:pt x="188" y="88"/>
                  </a:cubicBezTo>
                  <a:cubicBezTo>
                    <a:pt x="188" y="88"/>
                    <a:pt x="188" y="88"/>
                    <a:pt x="188" y="88"/>
                  </a:cubicBezTo>
                  <a:cubicBezTo>
                    <a:pt x="181" y="87"/>
                    <a:pt x="175" y="70"/>
                    <a:pt x="175" y="70"/>
                  </a:cubicBezTo>
                  <a:cubicBezTo>
                    <a:pt x="175" y="70"/>
                    <a:pt x="168" y="59"/>
                    <a:pt x="172" y="44"/>
                  </a:cubicBezTo>
                  <a:cubicBezTo>
                    <a:pt x="176" y="30"/>
                    <a:pt x="169" y="33"/>
                    <a:pt x="169" y="33"/>
                  </a:cubicBezTo>
                  <a:cubicBezTo>
                    <a:pt x="163" y="40"/>
                    <a:pt x="141" y="38"/>
                    <a:pt x="141" y="38"/>
                  </a:cubicBezTo>
                  <a:cubicBezTo>
                    <a:pt x="141" y="38"/>
                    <a:pt x="122" y="27"/>
                    <a:pt x="117" y="27"/>
                  </a:cubicBezTo>
                  <a:cubicBezTo>
                    <a:pt x="111" y="27"/>
                    <a:pt x="97" y="27"/>
                    <a:pt x="87" y="25"/>
                  </a:cubicBezTo>
                  <a:cubicBezTo>
                    <a:pt x="76" y="22"/>
                    <a:pt x="66" y="19"/>
                    <a:pt x="66" y="10"/>
                  </a:cubicBezTo>
                  <a:cubicBezTo>
                    <a:pt x="66" y="0"/>
                    <a:pt x="60" y="2"/>
                    <a:pt x="60" y="2"/>
                  </a:cubicBezTo>
                  <a:cubicBezTo>
                    <a:pt x="53" y="8"/>
                    <a:pt x="47" y="1"/>
                    <a:pt x="47" y="1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46" y="13"/>
                    <a:pt x="47" y="27"/>
                    <a:pt x="52" y="43"/>
                  </a:cubicBezTo>
                  <a:cubicBezTo>
                    <a:pt x="52" y="46"/>
                    <a:pt x="52" y="46"/>
                    <a:pt x="52" y="46"/>
                  </a:cubicBezTo>
                  <a:cubicBezTo>
                    <a:pt x="31" y="76"/>
                    <a:pt x="31" y="76"/>
                    <a:pt x="31" y="76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1" y="104"/>
                    <a:pt x="1" y="104"/>
                    <a:pt x="1" y="104"/>
                  </a:cubicBezTo>
                  <a:cubicBezTo>
                    <a:pt x="1" y="104"/>
                    <a:pt x="11" y="119"/>
                    <a:pt x="24" y="116"/>
                  </a:cubicBezTo>
                  <a:cubicBezTo>
                    <a:pt x="24" y="116"/>
                    <a:pt x="33" y="115"/>
                    <a:pt x="25" y="123"/>
                  </a:cubicBezTo>
                  <a:cubicBezTo>
                    <a:pt x="17" y="131"/>
                    <a:pt x="24" y="133"/>
                    <a:pt x="35" y="130"/>
                  </a:cubicBezTo>
                  <a:cubicBezTo>
                    <a:pt x="35" y="130"/>
                    <a:pt x="39" y="130"/>
                    <a:pt x="42" y="137"/>
                  </a:cubicBezTo>
                  <a:cubicBezTo>
                    <a:pt x="45" y="144"/>
                    <a:pt x="46" y="142"/>
                    <a:pt x="53" y="135"/>
                  </a:cubicBezTo>
                  <a:cubicBezTo>
                    <a:pt x="60" y="129"/>
                    <a:pt x="75" y="128"/>
                    <a:pt x="80" y="130"/>
                  </a:cubicBezTo>
                  <a:cubicBezTo>
                    <a:pt x="81" y="130"/>
                    <a:pt x="81" y="130"/>
                    <a:pt x="81" y="130"/>
                  </a:cubicBezTo>
                  <a:cubicBezTo>
                    <a:pt x="81" y="130"/>
                    <a:pt x="95" y="113"/>
                    <a:pt x="99" y="110"/>
                  </a:cubicBezTo>
                  <a:cubicBezTo>
                    <a:pt x="102" y="106"/>
                    <a:pt x="106" y="107"/>
                    <a:pt x="106" y="107"/>
                  </a:cubicBezTo>
                  <a:cubicBezTo>
                    <a:pt x="103" y="119"/>
                    <a:pt x="108" y="123"/>
                    <a:pt x="119" y="116"/>
                  </a:cubicBezTo>
                  <a:cubicBezTo>
                    <a:pt x="130" y="109"/>
                    <a:pt x="130" y="121"/>
                    <a:pt x="130" y="121"/>
                  </a:cubicBezTo>
                  <a:cubicBezTo>
                    <a:pt x="133" y="149"/>
                    <a:pt x="158" y="147"/>
                    <a:pt x="158" y="147"/>
                  </a:cubicBezTo>
                  <a:cubicBezTo>
                    <a:pt x="163" y="143"/>
                    <a:pt x="168" y="138"/>
                    <a:pt x="170" y="130"/>
                  </a:cubicBezTo>
                  <a:cubicBezTo>
                    <a:pt x="187" y="117"/>
                    <a:pt x="187" y="117"/>
                    <a:pt x="187" y="117"/>
                  </a:cubicBezTo>
                  <a:cubicBezTo>
                    <a:pt x="187" y="117"/>
                    <a:pt x="191" y="115"/>
                    <a:pt x="199" y="119"/>
                  </a:cubicBezTo>
                  <a:cubicBezTo>
                    <a:pt x="206" y="121"/>
                    <a:pt x="202" y="107"/>
                    <a:pt x="202" y="104"/>
                  </a:cubicBez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15" name="Rectangle 71">
              <a:hlinkClick r:id="" action="ppaction://macro?name=Slide2.yunfu"/>
            </p:cNvPr>
            <p:cNvSpPr>
              <a:spLocks noChangeArrowheads="1"/>
            </p:cNvSpPr>
            <p:nvPr/>
          </p:nvSpPr>
          <p:spPr bwMode="auto">
            <a:xfrm>
              <a:off x="1238382" y="3961600"/>
              <a:ext cx="162089" cy="104830"/>
            </a:xfrm>
            <a:prstGeom prst="rect">
              <a:avLst/>
            </a:prstGeom>
            <a:grpFill/>
            <a:ln w="9252" algn="ctr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buClrTx/>
                <a:buSzTx/>
                <a:buFontTx/>
                <a:buNone/>
              </a:pPr>
              <a:r>
                <a:rPr lang="zh-CN" altLang="en-US" sz="400" b="1">
                  <a:solidFill>
                    <a:schemeClr val="bg1">
                      <a:lumMod val="9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云浮</a:t>
              </a:r>
            </a:p>
          </p:txBody>
        </p:sp>
        <p:sp>
          <p:nvSpPr>
            <p:cNvPr id="116" name="Rectangle 73">
              <a:hlinkClick r:id="" action="ppaction://macro?name=Slide2.yangjiang"/>
            </p:cNvPr>
            <p:cNvSpPr>
              <a:spLocks noChangeArrowheads="1"/>
            </p:cNvSpPr>
            <p:nvPr/>
          </p:nvSpPr>
          <p:spPr bwMode="auto">
            <a:xfrm>
              <a:off x="1235207" y="4461666"/>
              <a:ext cx="162089" cy="104830"/>
            </a:xfrm>
            <a:prstGeom prst="rect">
              <a:avLst/>
            </a:prstGeom>
            <a:grpFill/>
            <a:ln w="9252" algn="ctr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buClrTx/>
                <a:buSzTx/>
                <a:buFontTx/>
                <a:buNone/>
              </a:pPr>
              <a:r>
                <a:rPr lang="zh-CN" altLang="en-US" sz="400" b="1">
                  <a:solidFill>
                    <a:schemeClr val="bg1">
                      <a:lumMod val="9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阳江</a:t>
              </a:r>
            </a:p>
          </p:txBody>
        </p:sp>
        <p:sp>
          <p:nvSpPr>
            <p:cNvPr id="117" name="jiangmen">
              <a:hlinkClick r:id="" action="ppaction://macro?name=Slide2.jiangmen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1474788" y="4084632"/>
              <a:ext cx="679450" cy="666749"/>
            </a:xfrm>
            <a:custGeom>
              <a:avLst/>
              <a:gdLst>
                <a:gd name="T0" fmla="*/ 179 w 196"/>
                <a:gd name="T1" fmla="*/ 28 h 183"/>
                <a:gd name="T2" fmla="*/ 161 w 196"/>
                <a:gd name="T3" fmla="*/ 5 h 183"/>
                <a:gd name="T4" fmla="*/ 131 w 196"/>
                <a:gd name="T5" fmla="*/ 4 h 183"/>
                <a:gd name="T6" fmla="*/ 120 w 196"/>
                <a:gd name="T7" fmla="*/ 11 h 183"/>
                <a:gd name="T8" fmla="*/ 100 w 196"/>
                <a:gd name="T9" fmla="*/ 22 h 183"/>
                <a:gd name="T10" fmla="*/ 89 w 196"/>
                <a:gd name="T11" fmla="*/ 27 h 183"/>
                <a:gd name="T12" fmla="*/ 77 w 196"/>
                <a:gd name="T13" fmla="*/ 26 h 183"/>
                <a:gd name="T14" fmla="*/ 75 w 196"/>
                <a:gd name="T15" fmla="*/ 42 h 183"/>
                <a:gd name="T16" fmla="*/ 63 w 196"/>
                <a:gd name="T17" fmla="*/ 40 h 183"/>
                <a:gd name="T18" fmla="*/ 45 w 196"/>
                <a:gd name="T19" fmla="*/ 53 h 183"/>
                <a:gd name="T20" fmla="*/ 22 w 196"/>
                <a:gd name="T21" fmla="*/ 77 h 183"/>
                <a:gd name="T22" fmla="*/ 17 w 196"/>
                <a:gd name="T23" fmla="*/ 80 h 183"/>
                <a:gd name="T24" fmla="*/ 16 w 196"/>
                <a:gd name="T25" fmla="*/ 85 h 183"/>
                <a:gd name="T26" fmla="*/ 10 w 196"/>
                <a:gd name="T27" fmla="*/ 90 h 183"/>
                <a:gd name="T28" fmla="*/ 8 w 196"/>
                <a:gd name="T29" fmla="*/ 112 h 183"/>
                <a:gd name="T30" fmla="*/ 12 w 196"/>
                <a:gd name="T31" fmla="*/ 115 h 183"/>
                <a:gd name="T32" fmla="*/ 26 w 196"/>
                <a:gd name="T33" fmla="*/ 120 h 183"/>
                <a:gd name="T34" fmla="*/ 53 w 196"/>
                <a:gd name="T35" fmla="*/ 143 h 183"/>
                <a:gd name="T36" fmla="*/ 57 w 196"/>
                <a:gd name="T37" fmla="*/ 159 h 183"/>
                <a:gd name="T38" fmla="*/ 52 w 196"/>
                <a:gd name="T39" fmla="*/ 182 h 183"/>
                <a:gd name="T40" fmla="*/ 57 w 196"/>
                <a:gd name="T41" fmla="*/ 183 h 183"/>
                <a:gd name="T42" fmla="*/ 67 w 196"/>
                <a:gd name="T43" fmla="*/ 179 h 183"/>
                <a:gd name="T44" fmla="*/ 65 w 196"/>
                <a:gd name="T45" fmla="*/ 143 h 183"/>
                <a:gd name="T46" fmla="*/ 65 w 196"/>
                <a:gd name="T47" fmla="*/ 133 h 183"/>
                <a:gd name="T48" fmla="*/ 68 w 196"/>
                <a:gd name="T49" fmla="*/ 131 h 183"/>
                <a:gd name="T50" fmla="*/ 70 w 196"/>
                <a:gd name="T51" fmla="*/ 134 h 183"/>
                <a:gd name="T52" fmla="*/ 70 w 196"/>
                <a:gd name="T53" fmla="*/ 144 h 183"/>
                <a:gd name="T54" fmla="*/ 72 w 196"/>
                <a:gd name="T55" fmla="*/ 146 h 183"/>
                <a:gd name="T56" fmla="*/ 83 w 196"/>
                <a:gd name="T57" fmla="*/ 142 h 183"/>
                <a:gd name="T58" fmla="*/ 83 w 196"/>
                <a:gd name="T59" fmla="*/ 146 h 183"/>
                <a:gd name="T60" fmla="*/ 72 w 196"/>
                <a:gd name="T61" fmla="*/ 154 h 183"/>
                <a:gd name="T62" fmla="*/ 75 w 196"/>
                <a:gd name="T63" fmla="*/ 163 h 183"/>
                <a:gd name="T64" fmla="*/ 92 w 196"/>
                <a:gd name="T65" fmla="*/ 174 h 183"/>
                <a:gd name="T66" fmla="*/ 104 w 196"/>
                <a:gd name="T67" fmla="*/ 171 h 183"/>
                <a:gd name="T68" fmla="*/ 109 w 196"/>
                <a:gd name="T69" fmla="*/ 161 h 183"/>
                <a:gd name="T70" fmla="*/ 115 w 196"/>
                <a:gd name="T71" fmla="*/ 159 h 183"/>
                <a:gd name="T72" fmla="*/ 122 w 196"/>
                <a:gd name="T73" fmla="*/ 146 h 183"/>
                <a:gd name="T74" fmla="*/ 137 w 196"/>
                <a:gd name="T75" fmla="*/ 145 h 183"/>
                <a:gd name="T76" fmla="*/ 142 w 196"/>
                <a:gd name="T77" fmla="*/ 159 h 183"/>
                <a:gd name="T78" fmla="*/ 154 w 196"/>
                <a:gd name="T79" fmla="*/ 157 h 183"/>
                <a:gd name="T80" fmla="*/ 162 w 196"/>
                <a:gd name="T81" fmla="*/ 148 h 183"/>
                <a:gd name="T82" fmla="*/ 165 w 196"/>
                <a:gd name="T83" fmla="*/ 113 h 183"/>
                <a:gd name="T84" fmla="*/ 168 w 196"/>
                <a:gd name="T85" fmla="*/ 98 h 183"/>
                <a:gd name="T86" fmla="*/ 168 w 196"/>
                <a:gd name="T87" fmla="*/ 88 h 183"/>
                <a:gd name="T88" fmla="*/ 166 w 196"/>
                <a:gd name="T89" fmla="*/ 73 h 183"/>
                <a:gd name="T90" fmla="*/ 167 w 196"/>
                <a:gd name="T91" fmla="*/ 70 h 183"/>
                <a:gd name="T92" fmla="*/ 170 w 196"/>
                <a:gd name="T93" fmla="*/ 68 h 183"/>
                <a:gd name="T94" fmla="*/ 172 w 196"/>
                <a:gd name="T95" fmla="*/ 83 h 183"/>
                <a:gd name="T96" fmla="*/ 175 w 196"/>
                <a:gd name="T97" fmla="*/ 98 h 183"/>
                <a:gd name="T98" fmla="*/ 175 w 196"/>
                <a:gd name="T99" fmla="*/ 98 h 183"/>
                <a:gd name="T100" fmla="*/ 186 w 196"/>
                <a:gd name="T101" fmla="*/ 77 h 183"/>
                <a:gd name="T102" fmla="*/ 194 w 196"/>
                <a:gd name="T103" fmla="*/ 72 h 183"/>
                <a:gd name="T104" fmla="*/ 187 w 196"/>
                <a:gd name="T105" fmla="*/ 49 h 183"/>
                <a:gd name="T106" fmla="*/ 179 w 196"/>
                <a:gd name="T107" fmla="*/ 28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96" h="183">
                  <a:moveTo>
                    <a:pt x="179" y="28"/>
                  </a:moveTo>
                  <a:cubicBezTo>
                    <a:pt x="161" y="5"/>
                    <a:pt x="161" y="5"/>
                    <a:pt x="161" y="5"/>
                  </a:cubicBezTo>
                  <a:cubicBezTo>
                    <a:pt x="161" y="5"/>
                    <a:pt x="135" y="0"/>
                    <a:pt x="131" y="4"/>
                  </a:cubicBezTo>
                  <a:cubicBezTo>
                    <a:pt x="126" y="8"/>
                    <a:pt x="120" y="11"/>
                    <a:pt x="120" y="11"/>
                  </a:cubicBezTo>
                  <a:cubicBezTo>
                    <a:pt x="102" y="10"/>
                    <a:pt x="100" y="22"/>
                    <a:pt x="100" y="22"/>
                  </a:cubicBezTo>
                  <a:cubicBezTo>
                    <a:pt x="94" y="44"/>
                    <a:pt x="89" y="27"/>
                    <a:pt x="89" y="27"/>
                  </a:cubicBezTo>
                  <a:cubicBezTo>
                    <a:pt x="84" y="16"/>
                    <a:pt x="77" y="26"/>
                    <a:pt x="77" y="26"/>
                  </a:cubicBezTo>
                  <a:cubicBezTo>
                    <a:pt x="77" y="26"/>
                    <a:pt x="81" y="44"/>
                    <a:pt x="75" y="42"/>
                  </a:cubicBezTo>
                  <a:cubicBezTo>
                    <a:pt x="67" y="39"/>
                    <a:pt x="63" y="40"/>
                    <a:pt x="63" y="40"/>
                  </a:cubicBezTo>
                  <a:cubicBezTo>
                    <a:pt x="45" y="53"/>
                    <a:pt x="45" y="53"/>
                    <a:pt x="45" y="53"/>
                  </a:cubicBezTo>
                  <a:cubicBezTo>
                    <a:pt x="42" y="69"/>
                    <a:pt x="22" y="77"/>
                    <a:pt x="22" y="77"/>
                  </a:cubicBezTo>
                  <a:cubicBezTo>
                    <a:pt x="17" y="80"/>
                    <a:pt x="17" y="80"/>
                    <a:pt x="17" y="80"/>
                  </a:cubicBezTo>
                  <a:cubicBezTo>
                    <a:pt x="16" y="85"/>
                    <a:pt x="16" y="85"/>
                    <a:pt x="16" y="85"/>
                  </a:cubicBezTo>
                  <a:cubicBezTo>
                    <a:pt x="10" y="90"/>
                    <a:pt x="10" y="90"/>
                    <a:pt x="10" y="90"/>
                  </a:cubicBezTo>
                  <a:cubicBezTo>
                    <a:pt x="0" y="94"/>
                    <a:pt x="8" y="112"/>
                    <a:pt x="8" y="112"/>
                  </a:cubicBezTo>
                  <a:cubicBezTo>
                    <a:pt x="8" y="112"/>
                    <a:pt x="10" y="115"/>
                    <a:pt x="12" y="115"/>
                  </a:cubicBezTo>
                  <a:cubicBezTo>
                    <a:pt x="14" y="115"/>
                    <a:pt x="26" y="120"/>
                    <a:pt x="26" y="120"/>
                  </a:cubicBezTo>
                  <a:cubicBezTo>
                    <a:pt x="26" y="120"/>
                    <a:pt x="46" y="139"/>
                    <a:pt x="53" y="143"/>
                  </a:cubicBezTo>
                  <a:cubicBezTo>
                    <a:pt x="59" y="147"/>
                    <a:pt x="58" y="154"/>
                    <a:pt x="57" y="159"/>
                  </a:cubicBezTo>
                  <a:cubicBezTo>
                    <a:pt x="55" y="165"/>
                    <a:pt x="52" y="179"/>
                    <a:pt x="52" y="182"/>
                  </a:cubicBezTo>
                  <a:cubicBezTo>
                    <a:pt x="57" y="183"/>
                    <a:pt x="57" y="183"/>
                    <a:pt x="57" y="183"/>
                  </a:cubicBezTo>
                  <a:cubicBezTo>
                    <a:pt x="67" y="179"/>
                    <a:pt x="67" y="179"/>
                    <a:pt x="67" y="179"/>
                  </a:cubicBezTo>
                  <a:cubicBezTo>
                    <a:pt x="65" y="143"/>
                    <a:pt x="65" y="143"/>
                    <a:pt x="65" y="14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8" y="131"/>
                    <a:pt x="68" y="131"/>
                    <a:pt x="68" y="131"/>
                  </a:cubicBezTo>
                  <a:cubicBezTo>
                    <a:pt x="70" y="134"/>
                    <a:pt x="70" y="134"/>
                    <a:pt x="70" y="134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83" y="142"/>
                    <a:pt x="83" y="142"/>
                    <a:pt x="83" y="142"/>
                  </a:cubicBezTo>
                  <a:cubicBezTo>
                    <a:pt x="83" y="146"/>
                    <a:pt x="83" y="146"/>
                    <a:pt x="83" y="146"/>
                  </a:cubicBezTo>
                  <a:cubicBezTo>
                    <a:pt x="72" y="154"/>
                    <a:pt x="72" y="154"/>
                    <a:pt x="72" y="154"/>
                  </a:cubicBezTo>
                  <a:cubicBezTo>
                    <a:pt x="75" y="163"/>
                    <a:pt x="75" y="163"/>
                    <a:pt x="75" y="163"/>
                  </a:cubicBezTo>
                  <a:cubicBezTo>
                    <a:pt x="75" y="163"/>
                    <a:pt x="89" y="171"/>
                    <a:pt x="92" y="174"/>
                  </a:cubicBezTo>
                  <a:cubicBezTo>
                    <a:pt x="95" y="177"/>
                    <a:pt x="104" y="171"/>
                    <a:pt x="104" y="171"/>
                  </a:cubicBezTo>
                  <a:cubicBezTo>
                    <a:pt x="109" y="161"/>
                    <a:pt x="109" y="161"/>
                    <a:pt x="109" y="161"/>
                  </a:cubicBezTo>
                  <a:cubicBezTo>
                    <a:pt x="115" y="159"/>
                    <a:pt x="115" y="159"/>
                    <a:pt x="115" y="159"/>
                  </a:cubicBezTo>
                  <a:cubicBezTo>
                    <a:pt x="122" y="146"/>
                    <a:pt x="122" y="146"/>
                    <a:pt x="122" y="146"/>
                  </a:cubicBezTo>
                  <a:cubicBezTo>
                    <a:pt x="137" y="145"/>
                    <a:pt x="137" y="145"/>
                    <a:pt x="137" y="145"/>
                  </a:cubicBezTo>
                  <a:cubicBezTo>
                    <a:pt x="137" y="145"/>
                    <a:pt x="142" y="150"/>
                    <a:pt x="142" y="159"/>
                  </a:cubicBezTo>
                  <a:cubicBezTo>
                    <a:pt x="142" y="159"/>
                    <a:pt x="147" y="163"/>
                    <a:pt x="154" y="157"/>
                  </a:cubicBezTo>
                  <a:cubicBezTo>
                    <a:pt x="154" y="157"/>
                    <a:pt x="159" y="148"/>
                    <a:pt x="162" y="148"/>
                  </a:cubicBezTo>
                  <a:cubicBezTo>
                    <a:pt x="162" y="148"/>
                    <a:pt x="161" y="120"/>
                    <a:pt x="165" y="113"/>
                  </a:cubicBezTo>
                  <a:cubicBezTo>
                    <a:pt x="165" y="113"/>
                    <a:pt x="174" y="108"/>
                    <a:pt x="168" y="98"/>
                  </a:cubicBezTo>
                  <a:cubicBezTo>
                    <a:pt x="168" y="88"/>
                    <a:pt x="168" y="88"/>
                    <a:pt x="168" y="88"/>
                  </a:cubicBezTo>
                  <a:cubicBezTo>
                    <a:pt x="166" y="73"/>
                    <a:pt x="166" y="73"/>
                    <a:pt x="166" y="73"/>
                  </a:cubicBezTo>
                  <a:cubicBezTo>
                    <a:pt x="167" y="70"/>
                    <a:pt x="167" y="70"/>
                    <a:pt x="167" y="70"/>
                  </a:cubicBezTo>
                  <a:cubicBezTo>
                    <a:pt x="170" y="68"/>
                    <a:pt x="170" y="68"/>
                    <a:pt x="170" y="68"/>
                  </a:cubicBezTo>
                  <a:cubicBezTo>
                    <a:pt x="172" y="83"/>
                    <a:pt x="172" y="83"/>
                    <a:pt x="172" y="83"/>
                  </a:cubicBezTo>
                  <a:cubicBezTo>
                    <a:pt x="172" y="83"/>
                    <a:pt x="172" y="94"/>
                    <a:pt x="175" y="98"/>
                  </a:cubicBezTo>
                  <a:cubicBezTo>
                    <a:pt x="175" y="98"/>
                    <a:pt x="175" y="98"/>
                    <a:pt x="175" y="98"/>
                  </a:cubicBezTo>
                  <a:cubicBezTo>
                    <a:pt x="183" y="93"/>
                    <a:pt x="184" y="80"/>
                    <a:pt x="186" y="77"/>
                  </a:cubicBezTo>
                  <a:cubicBezTo>
                    <a:pt x="187" y="75"/>
                    <a:pt x="194" y="72"/>
                    <a:pt x="194" y="72"/>
                  </a:cubicBezTo>
                  <a:cubicBezTo>
                    <a:pt x="196" y="64"/>
                    <a:pt x="187" y="49"/>
                    <a:pt x="187" y="49"/>
                  </a:cubicBezTo>
                  <a:lnTo>
                    <a:pt x="179" y="28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18" name="Rectangle 76">
              <a:hlinkClick r:id="" action="ppaction://macro?name=Slide2.jiangmen"/>
            </p:cNvPr>
            <p:cNvSpPr>
              <a:spLocks noChangeArrowheads="1"/>
            </p:cNvSpPr>
            <p:nvPr/>
          </p:nvSpPr>
          <p:spPr bwMode="auto">
            <a:xfrm>
              <a:off x="1665421" y="4333077"/>
              <a:ext cx="162089" cy="104830"/>
            </a:xfrm>
            <a:prstGeom prst="rect">
              <a:avLst/>
            </a:prstGeom>
            <a:grpFill/>
            <a:ln w="9252" algn="ctr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buClrTx/>
                <a:buSzTx/>
                <a:buFontTx/>
                <a:buNone/>
              </a:pPr>
              <a:r>
                <a:rPr lang="zh-CN" altLang="en-US" sz="400" b="1">
                  <a:solidFill>
                    <a:schemeClr val="bg1">
                      <a:lumMod val="9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江门</a:t>
              </a:r>
            </a:p>
          </p:txBody>
        </p:sp>
        <p:sp>
          <p:nvSpPr>
            <p:cNvPr id="119" name="huizhou">
              <a:hlinkClick r:id="" action="ppaction://macro?name=Slide2.huizhou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2417762" y="3448046"/>
              <a:ext cx="846137" cy="811212"/>
            </a:xfrm>
            <a:custGeom>
              <a:avLst/>
              <a:gdLst>
                <a:gd name="T0" fmla="*/ 243 w 243"/>
                <a:gd name="T1" fmla="*/ 100 h 224"/>
                <a:gd name="T2" fmla="*/ 226 w 243"/>
                <a:gd name="T3" fmla="*/ 91 h 224"/>
                <a:gd name="T4" fmla="*/ 222 w 243"/>
                <a:gd name="T5" fmla="*/ 85 h 224"/>
                <a:gd name="T6" fmla="*/ 219 w 243"/>
                <a:gd name="T7" fmla="*/ 85 h 224"/>
                <a:gd name="T8" fmla="*/ 215 w 243"/>
                <a:gd name="T9" fmla="*/ 86 h 224"/>
                <a:gd name="T10" fmla="*/ 209 w 243"/>
                <a:gd name="T11" fmla="*/ 87 h 224"/>
                <a:gd name="T12" fmla="*/ 187 w 243"/>
                <a:gd name="T13" fmla="*/ 90 h 224"/>
                <a:gd name="T14" fmla="*/ 168 w 243"/>
                <a:gd name="T15" fmla="*/ 92 h 224"/>
                <a:gd name="T16" fmla="*/ 168 w 243"/>
                <a:gd name="T17" fmla="*/ 101 h 224"/>
                <a:gd name="T18" fmla="*/ 165 w 243"/>
                <a:gd name="T19" fmla="*/ 105 h 224"/>
                <a:gd name="T20" fmla="*/ 162 w 243"/>
                <a:gd name="T21" fmla="*/ 110 h 224"/>
                <a:gd name="T22" fmla="*/ 152 w 243"/>
                <a:gd name="T23" fmla="*/ 113 h 224"/>
                <a:gd name="T24" fmla="*/ 148 w 243"/>
                <a:gd name="T25" fmla="*/ 101 h 224"/>
                <a:gd name="T26" fmla="*/ 133 w 243"/>
                <a:gd name="T27" fmla="*/ 83 h 224"/>
                <a:gd name="T28" fmla="*/ 129 w 243"/>
                <a:gd name="T29" fmla="*/ 75 h 224"/>
                <a:gd name="T30" fmla="*/ 121 w 243"/>
                <a:gd name="T31" fmla="*/ 58 h 224"/>
                <a:gd name="T32" fmla="*/ 117 w 243"/>
                <a:gd name="T33" fmla="*/ 54 h 224"/>
                <a:gd name="T34" fmla="*/ 100 w 243"/>
                <a:gd name="T35" fmla="*/ 39 h 224"/>
                <a:gd name="T36" fmla="*/ 84 w 243"/>
                <a:gd name="T37" fmla="*/ 10 h 224"/>
                <a:gd name="T38" fmla="*/ 84 w 243"/>
                <a:gd name="T39" fmla="*/ 10 h 224"/>
                <a:gd name="T40" fmla="*/ 69 w 243"/>
                <a:gd name="T41" fmla="*/ 2 h 224"/>
                <a:gd name="T42" fmla="*/ 40 w 243"/>
                <a:gd name="T43" fmla="*/ 0 h 224"/>
                <a:gd name="T44" fmla="*/ 39 w 243"/>
                <a:gd name="T45" fmla="*/ 20 h 224"/>
                <a:gd name="T46" fmla="*/ 16 w 243"/>
                <a:gd name="T47" fmla="*/ 37 h 224"/>
                <a:gd name="T48" fmla="*/ 29 w 243"/>
                <a:gd name="T49" fmla="*/ 73 h 224"/>
                <a:gd name="T50" fmla="*/ 16 w 243"/>
                <a:gd name="T51" fmla="*/ 97 h 224"/>
                <a:gd name="T52" fmla="*/ 15 w 243"/>
                <a:gd name="T53" fmla="*/ 123 h 224"/>
                <a:gd name="T54" fmla="*/ 12 w 243"/>
                <a:gd name="T55" fmla="*/ 131 h 224"/>
                <a:gd name="T56" fmla="*/ 31 w 243"/>
                <a:gd name="T57" fmla="*/ 132 h 224"/>
                <a:gd name="T58" fmla="*/ 49 w 243"/>
                <a:gd name="T59" fmla="*/ 149 h 224"/>
                <a:gd name="T60" fmla="*/ 52 w 243"/>
                <a:gd name="T61" fmla="*/ 150 h 224"/>
                <a:gd name="T62" fmla="*/ 62 w 243"/>
                <a:gd name="T63" fmla="*/ 149 h 224"/>
                <a:gd name="T64" fmla="*/ 66 w 243"/>
                <a:gd name="T65" fmla="*/ 160 h 224"/>
                <a:gd name="T66" fmla="*/ 66 w 243"/>
                <a:gd name="T67" fmla="*/ 179 h 224"/>
                <a:gd name="T68" fmla="*/ 66 w 243"/>
                <a:gd name="T69" fmla="*/ 179 h 224"/>
                <a:gd name="T70" fmla="*/ 77 w 243"/>
                <a:gd name="T71" fmla="*/ 178 h 224"/>
                <a:gd name="T72" fmla="*/ 99 w 243"/>
                <a:gd name="T73" fmla="*/ 193 h 224"/>
                <a:gd name="T74" fmla="*/ 116 w 243"/>
                <a:gd name="T75" fmla="*/ 196 h 224"/>
                <a:gd name="T76" fmla="*/ 117 w 243"/>
                <a:gd name="T77" fmla="*/ 197 h 224"/>
                <a:gd name="T78" fmla="*/ 131 w 243"/>
                <a:gd name="T79" fmla="*/ 191 h 224"/>
                <a:gd name="T80" fmla="*/ 142 w 243"/>
                <a:gd name="T81" fmla="*/ 189 h 224"/>
                <a:gd name="T82" fmla="*/ 147 w 243"/>
                <a:gd name="T83" fmla="*/ 183 h 224"/>
                <a:gd name="T84" fmla="*/ 149 w 243"/>
                <a:gd name="T85" fmla="*/ 191 h 224"/>
                <a:gd name="T86" fmla="*/ 146 w 243"/>
                <a:gd name="T87" fmla="*/ 218 h 224"/>
                <a:gd name="T88" fmla="*/ 162 w 243"/>
                <a:gd name="T89" fmla="*/ 217 h 224"/>
                <a:gd name="T90" fmla="*/ 168 w 243"/>
                <a:gd name="T91" fmla="*/ 224 h 224"/>
                <a:gd name="T92" fmla="*/ 171 w 243"/>
                <a:gd name="T93" fmla="*/ 221 h 224"/>
                <a:gd name="T94" fmla="*/ 171 w 243"/>
                <a:gd name="T95" fmla="*/ 214 h 224"/>
                <a:gd name="T96" fmla="*/ 174 w 243"/>
                <a:gd name="T97" fmla="*/ 208 h 224"/>
                <a:gd name="T98" fmla="*/ 168 w 243"/>
                <a:gd name="T99" fmla="*/ 198 h 224"/>
                <a:gd name="T100" fmla="*/ 174 w 243"/>
                <a:gd name="T101" fmla="*/ 190 h 224"/>
                <a:gd name="T102" fmla="*/ 179 w 243"/>
                <a:gd name="T103" fmla="*/ 199 h 224"/>
                <a:gd name="T104" fmla="*/ 187 w 243"/>
                <a:gd name="T105" fmla="*/ 192 h 224"/>
                <a:gd name="T106" fmla="*/ 186 w 243"/>
                <a:gd name="T107" fmla="*/ 191 h 224"/>
                <a:gd name="T108" fmla="*/ 176 w 243"/>
                <a:gd name="T109" fmla="*/ 178 h 224"/>
                <a:gd name="T110" fmla="*/ 179 w 243"/>
                <a:gd name="T111" fmla="*/ 153 h 224"/>
                <a:gd name="T112" fmla="*/ 216 w 243"/>
                <a:gd name="T113" fmla="*/ 134 h 224"/>
                <a:gd name="T114" fmla="*/ 243 w 243"/>
                <a:gd name="T115" fmla="*/ 101 h 224"/>
                <a:gd name="T116" fmla="*/ 243 w 243"/>
                <a:gd name="T117" fmla="*/ 10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43" h="224">
                  <a:moveTo>
                    <a:pt x="243" y="100"/>
                  </a:moveTo>
                  <a:cubicBezTo>
                    <a:pt x="226" y="91"/>
                    <a:pt x="226" y="91"/>
                    <a:pt x="226" y="91"/>
                  </a:cubicBezTo>
                  <a:cubicBezTo>
                    <a:pt x="222" y="85"/>
                    <a:pt x="222" y="85"/>
                    <a:pt x="222" y="85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5" y="86"/>
                    <a:pt x="215" y="86"/>
                    <a:pt x="215" y="86"/>
                  </a:cubicBezTo>
                  <a:cubicBezTo>
                    <a:pt x="209" y="87"/>
                    <a:pt x="209" y="87"/>
                    <a:pt x="209" y="87"/>
                  </a:cubicBezTo>
                  <a:cubicBezTo>
                    <a:pt x="195" y="81"/>
                    <a:pt x="187" y="90"/>
                    <a:pt x="187" y="90"/>
                  </a:cubicBezTo>
                  <a:cubicBezTo>
                    <a:pt x="168" y="92"/>
                    <a:pt x="168" y="92"/>
                    <a:pt x="168" y="92"/>
                  </a:cubicBezTo>
                  <a:cubicBezTo>
                    <a:pt x="168" y="101"/>
                    <a:pt x="168" y="101"/>
                    <a:pt x="168" y="101"/>
                  </a:cubicBezTo>
                  <a:cubicBezTo>
                    <a:pt x="165" y="105"/>
                    <a:pt x="165" y="105"/>
                    <a:pt x="165" y="105"/>
                  </a:cubicBezTo>
                  <a:cubicBezTo>
                    <a:pt x="162" y="110"/>
                    <a:pt x="162" y="110"/>
                    <a:pt x="162" y="110"/>
                  </a:cubicBezTo>
                  <a:cubicBezTo>
                    <a:pt x="161" y="127"/>
                    <a:pt x="152" y="113"/>
                    <a:pt x="152" y="113"/>
                  </a:cubicBezTo>
                  <a:cubicBezTo>
                    <a:pt x="152" y="113"/>
                    <a:pt x="152" y="111"/>
                    <a:pt x="148" y="101"/>
                  </a:cubicBezTo>
                  <a:cubicBezTo>
                    <a:pt x="144" y="91"/>
                    <a:pt x="133" y="83"/>
                    <a:pt x="133" y="83"/>
                  </a:cubicBezTo>
                  <a:cubicBezTo>
                    <a:pt x="116" y="83"/>
                    <a:pt x="129" y="75"/>
                    <a:pt x="129" y="75"/>
                  </a:cubicBezTo>
                  <a:cubicBezTo>
                    <a:pt x="141" y="54"/>
                    <a:pt x="121" y="58"/>
                    <a:pt x="121" y="58"/>
                  </a:cubicBezTo>
                  <a:cubicBezTo>
                    <a:pt x="117" y="54"/>
                    <a:pt x="117" y="54"/>
                    <a:pt x="117" y="54"/>
                  </a:cubicBezTo>
                  <a:cubicBezTo>
                    <a:pt x="112" y="44"/>
                    <a:pt x="118" y="45"/>
                    <a:pt x="100" y="39"/>
                  </a:cubicBezTo>
                  <a:cubicBezTo>
                    <a:pt x="88" y="35"/>
                    <a:pt x="85" y="23"/>
                    <a:pt x="84" y="10"/>
                  </a:cubicBezTo>
                  <a:cubicBezTo>
                    <a:pt x="84" y="10"/>
                    <a:pt x="84" y="10"/>
                    <a:pt x="84" y="10"/>
                  </a:cubicBezTo>
                  <a:cubicBezTo>
                    <a:pt x="84" y="10"/>
                    <a:pt x="76" y="0"/>
                    <a:pt x="69" y="2"/>
                  </a:cubicBezTo>
                  <a:cubicBezTo>
                    <a:pt x="61" y="4"/>
                    <a:pt x="40" y="0"/>
                    <a:pt x="40" y="0"/>
                  </a:cubicBezTo>
                  <a:cubicBezTo>
                    <a:pt x="42" y="5"/>
                    <a:pt x="39" y="20"/>
                    <a:pt x="39" y="20"/>
                  </a:cubicBezTo>
                  <a:cubicBezTo>
                    <a:pt x="39" y="20"/>
                    <a:pt x="33" y="25"/>
                    <a:pt x="16" y="37"/>
                  </a:cubicBezTo>
                  <a:cubicBezTo>
                    <a:pt x="0" y="49"/>
                    <a:pt x="13" y="57"/>
                    <a:pt x="29" y="73"/>
                  </a:cubicBezTo>
                  <a:cubicBezTo>
                    <a:pt x="45" y="88"/>
                    <a:pt x="16" y="97"/>
                    <a:pt x="16" y="97"/>
                  </a:cubicBezTo>
                  <a:cubicBezTo>
                    <a:pt x="16" y="97"/>
                    <a:pt x="17" y="121"/>
                    <a:pt x="15" y="123"/>
                  </a:cubicBezTo>
                  <a:cubicBezTo>
                    <a:pt x="14" y="125"/>
                    <a:pt x="12" y="131"/>
                    <a:pt x="12" y="131"/>
                  </a:cubicBezTo>
                  <a:cubicBezTo>
                    <a:pt x="12" y="131"/>
                    <a:pt x="24" y="133"/>
                    <a:pt x="31" y="132"/>
                  </a:cubicBezTo>
                  <a:cubicBezTo>
                    <a:pt x="43" y="131"/>
                    <a:pt x="49" y="140"/>
                    <a:pt x="49" y="149"/>
                  </a:cubicBezTo>
                  <a:cubicBezTo>
                    <a:pt x="52" y="150"/>
                    <a:pt x="52" y="150"/>
                    <a:pt x="52" y="150"/>
                  </a:cubicBezTo>
                  <a:cubicBezTo>
                    <a:pt x="62" y="149"/>
                    <a:pt x="62" y="149"/>
                    <a:pt x="62" y="149"/>
                  </a:cubicBezTo>
                  <a:cubicBezTo>
                    <a:pt x="62" y="149"/>
                    <a:pt x="64" y="151"/>
                    <a:pt x="66" y="160"/>
                  </a:cubicBezTo>
                  <a:cubicBezTo>
                    <a:pt x="66" y="166"/>
                    <a:pt x="66" y="174"/>
                    <a:pt x="66" y="179"/>
                  </a:cubicBezTo>
                  <a:cubicBezTo>
                    <a:pt x="66" y="179"/>
                    <a:pt x="66" y="179"/>
                    <a:pt x="66" y="179"/>
                  </a:cubicBezTo>
                  <a:cubicBezTo>
                    <a:pt x="66" y="179"/>
                    <a:pt x="69" y="180"/>
                    <a:pt x="77" y="178"/>
                  </a:cubicBezTo>
                  <a:cubicBezTo>
                    <a:pt x="84" y="175"/>
                    <a:pt x="95" y="180"/>
                    <a:pt x="99" y="193"/>
                  </a:cubicBezTo>
                  <a:cubicBezTo>
                    <a:pt x="99" y="193"/>
                    <a:pt x="103" y="198"/>
                    <a:pt x="116" y="196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31" y="191"/>
                    <a:pt x="131" y="191"/>
                    <a:pt x="131" y="191"/>
                  </a:cubicBezTo>
                  <a:cubicBezTo>
                    <a:pt x="142" y="189"/>
                    <a:pt x="142" y="189"/>
                    <a:pt x="142" y="189"/>
                  </a:cubicBezTo>
                  <a:cubicBezTo>
                    <a:pt x="147" y="183"/>
                    <a:pt x="147" y="183"/>
                    <a:pt x="147" y="183"/>
                  </a:cubicBezTo>
                  <a:cubicBezTo>
                    <a:pt x="147" y="183"/>
                    <a:pt x="160" y="185"/>
                    <a:pt x="149" y="191"/>
                  </a:cubicBezTo>
                  <a:cubicBezTo>
                    <a:pt x="149" y="191"/>
                    <a:pt x="139" y="204"/>
                    <a:pt x="146" y="218"/>
                  </a:cubicBezTo>
                  <a:cubicBezTo>
                    <a:pt x="146" y="218"/>
                    <a:pt x="154" y="221"/>
                    <a:pt x="162" y="217"/>
                  </a:cubicBezTo>
                  <a:cubicBezTo>
                    <a:pt x="162" y="217"/>
                    <a:pt x="165" y="223"/>
                    <a:pt x="168" y="224"/>
                  </a:cubicBezTo>
                  <a:cubicBezTo>
                    <a:pt x="169" y="223"/>
                    <a:pt x="170" y="222"/>
                    <a:pt x="171" y="221"/>
                  </a:cubicBezTo>
                  <a:cubicBezTo>
                    <a:pt x="171" y="219"/>
                    <a:pt x="171" y="217"/>
                    <a:pt x="171" y="214"/>
                  </a:cubicBezTo>
                  <a:cubicBezTo>
                    <a:pt x="174" y="208"/>
                    <a:pt x="174" y="208"/>
                    <a:pt x="174" y="208"/>
                  </a:cubicBezTo>
                  <a:cubicBezTo>
                    <a:pt x="174" y="208"/>
                    <a:pt x="187" y="204"/>
                    <a:pt x="168" y="198"/>
                  </a:cubicBezTo>
                  <a:cubicBezTo>
                    <a:pt x="168" y="198"/>
                    <a:pt x="159" y="190"/>
                    <a:pt x="174" y="190"/>
                  </a:cubicBezTo>
                  <a:cubicBezTo>
                    <a:pt x="179" y="199"/>
                    <a:pt x="179" y="199"/>
                    <a:pt x="179" y="199"/>
                  </a:cubicBezTo>
                  <a:cubicBezTo>
                    <a:pt x="179" y="199"/>
                    <a:pt x="184" y="204"/>
                    <a:pt x="187" y="192"/>
                  </a:cubicBezTo>
                  <a:cubicBezTo>
                    <a:pt x="186" y="191"/>
                    <a:pt x="186" y="191"/>
                    <a:pt x="186" y="191"/>
                  </a:cubicBezTo>
                  <a:cubicBezTo>
                    <a:pt x="176" y="178"/>
                    <a:pt x="176" y="178"/>
                    <a:pt x="176" y="178"/>
                  </a:cubicBezTo>
                  <a:cubicBezTo>
                    <a:pt x="160" y="156"/>
                    <a:pt x="179" y="153"/>
                    <a:pt x="179" y="153"/>
                  </a:cubicBezTo>
                  <a:cubicBezTo>
                    <a:pt x="201" y="146"/>
                    <a:pt x="216" y="134"/>
                    <a:pt x="216" y="134"/>
                  </a:cubicBezTo>
                  <a:cubicBezTo>
                    <a:pt x="216" y="134"/>
                    <a:pt x="231" y="117"/>
                    <a:pt x="243" y="101"/>
                  </a:cubicBezTo>
                  <a:lnTo>
                    <a:pt x="243" y="10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20" name="Rectangle 79">
              <a:hlinkClick r:id="" action="ppaction://macro?name=Slide2.huizhou"/>
            </p:cNvPr>
            <p:cNvSpPr>
              <a:spLocks noChangeArrowheads="1"/>
            </p:cNvSpPr>
            <p:nvPr/>
          </p:nvSpPr>
          <p:spPr bwMode="auto">
            <a:xfrm>
              <a:off x="2629033" y="3766341"/>
              <a:ext cx="162089" cy="10483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9252" algn="ctr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buClrTx/>
                <a:buSzTx/>
                <a:buFontTx/>
                <a:buNone/>
              </a:pPr>
              <a:r>
                <a:rPr lang="zh-CN" altLang="en-US" sz="400" b="1" dirty="0">
                  <a:solidFill>
                    <a:schemeClr val="bg1">
                      <a:lumMod val="9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惠州</a:t>
              </a:r>
            </a:p>
          </p:txBody>
        </p:sp>
        <p:sp>
          <p:nvSpPr>
            <p:cNvPr id="121" name="shantou">
              <a:hlinkClick r:id="" action="ppaction://macro?name=Slide2.shantou" highlightClick="1"/>
              <a:hlinkHover r:id="" action="ppaction://noaction" highlightClick="1"/>
            </p:cNvPr>
            <p:cNvSpPr>
              <a:spLocks noEditPoints="1"/>
            </p:cNvSpPr>
            <p:nvPr/>
          </p:nvSpPr>
          <p:spPr bwMode="auto">
            <a:xfrm>
              <a:off x="3713162" y="3581395"/>
              <a:ext cx="317500" cy="325437"/>
            </a:xfrm>
            <a:custGeom>
              <a:avLst/>
              <a:gdLst>
                <a:gd name="T0" fmla="*/ 89 w 92"/>
                <a:gd name="T1" fmla="*/ 31 h 89"/>
                <a:gd name="T2" fmla="*/ 90 w 92"/>
                <a:gd name="T3" fmla="*/ 27 h 89"/>
                <a:gd name="T4" fmla="*/ 91 w 92"/>
                <a:gd name="T5" fmla="*/ 26 h 89"/>
                <a:gd name="T6" fmla="*/ 92 w 92"/>
                <a:gd name="T7" fmla="*/ 7 h 89"/>
                <a:gd name="T8" fmla="*/ 82 w 92"/>
                <a:gd name="T9" fmla="*/ 0 h 89"/>
                <a:gd name="T10" fmla="*/ 61 w 92"/>
                <a:gd name="T11" fmla="*/ 15 h 89"/>
                <a:gd name="T12" fmla="*/ 59 w 92"/>
                <a:gd name="T13" fmla="*/ 20 h 89"/>
                <a:gd name="T14" fmla="*/ 41 w 92"/>
                <a:gd name="T15" fmla="*/ 38 h 89"/>
                <a:gd name="T16" fmla="*/ 28 w 92"/>
                <a:gd name="T17" fmla="*/ 27 h 89"/>
                <a:gd name="T18" fmla="*/ 1 w 92"/>
                <a:gd name="T19" fmla="*/ 34 h 89"/>
                <a:gd name="T20" fmla="*/ 1 w 92"/>
                <a:gd name="T21" fmla="*/ 43 h 89"/>
                <a:gd name="T22" fmla="*/ 0 w 92"/>
                <a:gd name="T23" fmla="*/ 59 h 89"/>
                <a:gd name="T24" fmla="*/ 0 w 92"/>
                <a:gd name="T25" fmla="*/ 74 h 89"/>
                <a:gd name="T26" fmla="*/ 19 w 92"/>
                <a:gd name="T27" fmla="*/ 85 h 89"/>
                <a:gd name="T28" fmla="*/ 41 w 92"/>
                <a:gd name="T29" fmla="*/ 76 h 89"/>
                <a:gd name="T30" fmla="*/ 40 w 92"/>
                <a:gd name="T31" fmla="*/ 73 h 89"/>
                <a:gd name="T32" fmla="*/ 48 w 92"/>
                <a:gd name="T33" fmla="*/ 68 h 89"/>
                <a:gd name="T34" fmla="*/ 50 w 92"/>
                <a:gd name="T35" fmla="*/ 77 h 89"/>
                <a:gd name="T36" fmla="*/ 57 w 92"/>
                <a:gd name="T37" fmla="*/ 75 h 89"/>
                <a:gd name="T38" fmla="*/ 67 w 92"/>
                <a:gd name="T39" fmla="*/ 63 h 89"/>
                <a:gd name="T40" fmla="*/ 67 w 92"/>
                <a:gd name="T41" fmla="*/ 59 h 89"/>
                <a:gd name="T42" fmla="*/ 64 w 92"/>
                <a:gd name="T43" fmla="*/ 56 h 89"/>
                <a:gd name="T44" fmla="*/ 61 w 92"/>
                <a:gd name="T45" fmla="*/ 52 h 89"/>
                <a:gd name="T46" fmla="*/ 58 w 92"/>
                <a:gd name="T47" fmla="*/ 50 h 89"/>
                <a:gd name="T48" fmla="*/ 73 w 92"/>
                <a:gd name="T49" fmla="*/ 50 h 89"/>
                <a:gd name="T50" fmla="*/ 76 w 92"/>
                <a:gd name="T51" fmla="*/ 45 h 89"/>
                <a:gd name="T52" fmla="*/ 85 w 92"/>
                <a:gd name="T53" fmla="*/ 34 h 89"/>
                <a:gd name="T54" fmla="*/ 89 w 92"/>
                <a:gd name="T55" fmla="*/ 31 h 89"/>
                <a:gd name="T56" fmla="*/ 55 w 92"/>
                <a:gd name="T57" fmla="*/ 48 h 89"/>
                <a:gd name="T58" fmla="*/ 44 w 92"/>
                <a:gd name="T59" fmla="*/ 46 h 89"/>
                <a:gd name="T60" fmla="*/ 42 w 92"/>
                <a:gd name="T61" fmla="*/ 44 h 89"/>
                <a:gd name="T62" fmla="*/ 52 w 92"/>
                <a:gd name="T63" fmla="*/ 44 h 89"/>
                <a:gd name="T64" fmla="*/ 55 w 92"/>
                <a:gd name="T65" fmla="*/ 48 h 89"/>
                <a:gd name="T66" fmla="*/ 55 w 92"/>
                <a:gd name="T67" fmla="*/ 48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2" h="89">
                  <a:moveTo>
                    <a:pt x="89" y="31"/>
                  </a:moveTo>
                  <a:cubicBezTo>
                    <a:pt x="90" y="27"/>
                    <a:pt x="90" y="27"/>
                    <a:pt x="90" y="27"/>
                  </a:cubicBezTo>
                  <a:cubicBezTo>
                    <a:pt x="90" y="27"/>
                    <a:pt x="90" y="27"/>
                    <a:pt x="91" y="26"/>
                  </a:cubicBezTo>
                  <a:cubicBezTo>
                    <a:pt x="92" y="7"/>
                    <a:pt x="92" y="7"/>
                    <a:pt x="92" y="7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61" y="15"/>
                    <a:pt x="61" y="15"/>
                    <a:pt x="61" y="15"/>
                  </a:cubicBezTo>
                  <a:cubicBezTo>
                    <a:pt x="59" y="20"/>
                    <a:pt x="59" y="20"/>
                    <a:pt x="59" y="20"/>
                  </a:cubicBezTo>
                  <a:cubicBezTo>
                    <a:pt x="61" y="44"/>
                    <a:pt x="41" y="38"/>
                    <a:pt x="41" y="38"/>
                  </a:cubicBezTo>
                  <a:cubicBezTo>
                    <a:pt x="28" y="27"/>
                    <a:pt x="28" y="27"/>
                    <a:pt x="28" y="27"/>
                  </a:cubicBezTo>
                  <a:cubicBezTo>
                    <a:pt x="14" y="22"/>
                    <a:pt x="1" y="34"/>
                    <a:pt x="1" y="34"/>
                  </a:cubicBezTo>
                  <a:cubicBezTo>
                    <a:pt x="1" y="34"/>
                    <a:pt x="1" y="39"/>
                    <a:pt x="1" y="43"/>
                  </a:cubicBezTo>
                  <a:cubicBezTo>
                    <a:pt x="0" y="47"/>
                    <a:pt x="0" y="59"/>
                    <a:pt x="0" y="59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74"/>
                    <a:pt x="4" y="80"/>
                    <a:pt x="19" y="85"/>
                  </a:cubicBezTo>
                  <a:cubicBezTo>
                    <a:pt x="33" y="89"/>
                    <a:pt x="40" y="78"/>
                    <a:pt x="41" y="76"/>
                  </a:cubicBezTo>
                  <a:cubicBezTo>
                    <a:pt x="40" y="73"/>
                    <a:pt x="40" y="73"/>
                    <a:pt x="40" y="73"/>
                  </a:cubicBezTo>
                  <a:cubicBezTo>
                    <a:pt x="48" y="68"/>
                    <a:pt x="48" y="68"/>
                    <a:pt x="48" y="68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57" y="75"/>
                    <a:pt x="57" y="75"/>
                    <a:pt x="57" y="75"/>
                  </a:cubicBezTo>
                  <a:cubicBezTo>
                    <a:pt x="67" y="63"/>
                    <a:pt x="67" y="63"/>
                    <a:pt x="67" y="63"/>
                  </a:cubicBezTo>
                  <a:cubicBezTo>
                    <a:pt x="67" y="59"/>
                    <a:pt x="67" y="59"/>
                    <a:pt x="67" y="59"/>
                  </a:cubicBezTo>
                  <a:cubicBezTo>
                    <a:pt x="64" y="56"/>
                    <a:pt x="64" y="56"/>
                    <a:pt x="64" y="56"/>
                  </a:cubicBezTo>
                  <a:cubicBezTo>
                    <a:pt x="61" y="52"/>
                    <a:pt x="61" y="52"/>
                    <a:pt x="61" y="52"/>
                  </a:cubicBezTo>
                  <a:cubicBezTo>
                    <a:pt x="61" y="52"/>
                    <a:pt x="59" y="51"/>
                    <a:pt x="58" y="50"/>
                  </a:cubicBezTo>
                  <a:cubicBezTo>
                    <a:pt x="61" y="52"/>
                    <a:pt x="66" y="52"/>
                    <a:pt x="73" y="50"/>
                  </a:cubicBezTo>
                  <a:cubicBezTo>
                    <a:pt x="76" y="45"/>
                    <a:pt x="76" y="45"/>
                    <a:pt x="76" y="45"/>
                  </a:cubicBezTo>
                  <a:cubicBezTo>
                    <a:pt x="85" y="34"/>
                    <a:pt x="85" y="34"/>
                    <a:pt x="85" y="34"/>
                  </a:cubicBezTo>
                  <a:lnTo>
                    <a:pt x="89" y="31"/>
                  </a:lnTo>
                  <a:close/>
                  <a:moveTo>
                    <a:pt x="55" y="48"/>
                  </a:moveTo>
                  <a:cubicBezTo>
                    <a:pt x="53" y="48"/>
                    <a:pt x="44" y="46"/>
                    <a:pt x="44" y="46"/>
                  </a:cubicBezTo>
                  <a:cubicBezTo>
                    <a:pt x="42" y="44"/>
                    <a:pt x="42" y="44"/>
                    <a:pt x="42" y="44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52" y="44"/>
                    <a:pt x="53" y="46"/>
                    <a:pt x="55" y="48"/>
                  </a:cubicBezTo>
                  <a:cubicBezTo>
                    <a:pt x="55" y="48"/>
                    <a:pt x="55" y="48"/>
                    <a:pt x="55" y="48"/>
                  </a:cubicBez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22" name="Rectangle 81">
              <a:hlinkClick r:id="" action="ppaction://macro?name=Slide2.jieyang"/>
            </p:cNvPr>
            <p:cNvSpPr>
              <a:spLocks noChangeArrowheads="1"/>
            </p:cNvSpPr>
            <p:nvPr/>
          </p:nvSpPr>
          <p:spPr bwMode="auto">
            <a:xfrm>
              <a:off x="3478345" y="3635768"/>
              <a:ext cx="162089" cy="104830"/>
            </a:xfrm>
            <a:prstGeom prst="rect">
              <a:avLst/>
            </a:prstGeom>
            <a:grpFill/>
            <a:ln w="9252" algn="ctr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buClrTx/>
                <a:buSzTx/>
                <a:buFontTx/>
                <a:buNone/>
              </a:pPr>
              <a:r>
                <a:rPr lang="zh-CN" altLang="en-US" sz="400" b="1" dirty="0">
                  <a:solidFill>
                    <a:schemeClr val="bg1">
                      <a:lumMod val="9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揭阳</a:t>
              </a:r>
            </a:p>
          </p:txBody>
        </p:sp>
        <p:sp>
          <p:nvSpPr>
            <p:cNvPr id="123" name="Rectangle 82">
              <a:hlinkClick r:id="" action="ppaction://macro?name=Slide2.shantou"/>
            </p:cNvPr>
            <p:cNvSpPr>
              <a:spLocks noChangeArrowheads="1"/>
            </p:cNvSpPr>
            <p:nvPr/>
          </p:nvSpPr>
          <p:spPr bwMode="auto">
            <a:xfrm>
              <a:off x="3852995" y="3722684"/>
              <a:ext cx="162089" cy="104830"/>
            </a:xfrm>
            <a:prstGeom prst="rect">
              <a:avLst/>
            </a:prstGeom>
            <a:grpFill/>
            <a:ln w="9252" algn="ctr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buClrTx/>
                <a:buSzTx/>
                <a:buFontTx/>
                <a:buNone/>
              </a:pPr>
              <a:r>
                <a:rPr lang="zh-CN" altLang="en-US" sz="400" b="1" dirty="0">
                  <a:solidFill>
                    <a:schemeClr val="bg1">
                      <a:lumMod val="9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汕头</a:t>
              </a:r>
            </a:p>
          </p:txBody>
        </p:sp>
        <p:sp>
          <p:nvSpPr>
            <p:cNvPr id="124" name="Rectangle 84">
              <a:hlinkClick r:id="" action="ppaction://macro?name=Slide2.zhongshan"/>
            </p:cNvPr>
            <p:cNvSpPr>
              <a:spLocks noChangeArrowheads="1"/>
            </p:cNvSpPr>
            <p:nvPr/>
          </p:nvSpPr>
          <p:spPr bwMode="auto">
            <a:xfrm>
              <a:off x="2126194" y="4188221"/>
              <a:ext cx="162089" cy="10483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9252" algn="ctr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buClrTx/>
                <a:buSzTx/>
                <a:buFontTx/>
                <a:buNone/>
              </a:pPr>
              <a:r>
                <a:rPr lang="zh-CN" altLang="en-US" sz="400" b="1" dirty="0">
                  <a:solidFill>
                    <a:schemeClr val="bg1">
                      <a:lumMod val="9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中山</a:t>
              </a:r>
            </a:p>
          </p:txBody>
        </p:sp>
        <p:sp>
          <p:nvSpPr>
            <p:cNvPr id="125" name="Rectangle 85">
              <a:hlinkClick r:id="" action="ppaction://macro?name=Slide2.dongguan"/>
            </p:cNvPr>
            <p:cNvSpPr>
              <a:spLocks noChangeArrowheads="1"/>
            </p:cNvSpPr>
            <p:nvPr/>
          </p:nvSpPr>
          <p:spPr bwMode="auto">
            <a:xfrm>
              <a:off x="2357703" y="3945726"/>
              <a:ext cx="162089" cy="10483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9252" algn="ctr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buClrTx/>
                <a:buSzTx/>
                <a:buFontTx/>
                <a:buNone/>
              </a:pPr>
              <a:r>
                <a:rPr lang="zh-CN" altLang="en-US" sz="400" b="1" dirty="0">
                  <a:solidFill>
                    <a:schemeClr val="bg1">
                      <a:lumMod val="9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东莞</a:t>
              </a:r>
            </a:p>
          </p:txBody>
        </p:sp>
        <p:sp>
          <p:nvSpPr>
            <p:cNvPr id="126" name="Rectangle 53">
              <a:hlinkClick r:id="" action="ppaction://macro?name=Slide2.heyuan"/>
            </p:cNvPr>
            <p:cNvSpPr>
              <a:spLocks noChangeArrowheads="1"/>
            </p:cNvSpPr>
            <p:nvPr/>
          </p:nvSpPr>
          <p:spPr bwMode="auto">
            <a:xfrm>
              <a:off x="2852871" y="3307554"/>
              <a:ext cx="162089" cy="104830"/>
            </a:xfrm>
            <a:prstGeom prst="rect">
              <a:avLst/>
            </a:prstGeom>
            <a:grpFill/>
            <a:ln w="9252" algn="ctr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buClrTx/>
                <a:buSzTx/>
                <a:buFontTx/>
                <a:buNone/>
              </a:pPr>
              <a:r>
                <a:rPr lang="zh-CN" altLang="en-US" sz="400" b="1">
                  <a:solidFill>
                    <a:schemeClr val="bg1">
                      <a:lumMod val="9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河源</a:t>
              </a:r>
            </a:p>
          </p:txBody>
        </p:sp>
        <p:sp>
          <p:nvSpPr>
            <p:cNvPr id="127" name="guangzhou">
              <a:hlinkClick r:id="" action="ppaction://macro?name=Slide2.guangzhou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2005013" y="3448045"/>
              <a:ext cx="571500" cy="768349"/>
            </a:xfrm>
            <a:custGeom>
              <a:avLst/>
              <a:gdLst>
                <a:gd name="T0" fmla="*/ 132 w 164"/>
                <a:gd name="T1" fmla="*/ 2 h 209"/>
                <a:gd name="T2" fmla="*/ 122 w 164"/>
                <a:gd name="T3" fmla="*/ 8 h 209"/>
                <a:gd name="T4" fmla="*/ 95 w 164"/>
                <a:gd name="T5" fmla="*/ 40 h 209"/>
                <a:gd name="T6" fmla="*/ 66 w 164"/>
                <a:gd name="T7" fmla="*/ 37 h 209"/>
                <a:gd name="T8" fmla="*/ 45 w 164"/>
                <a:gd name="T9" fmla="*/ 50 h 209"/>
                <a:gd name="T10" fmla="*/ 31 w 164"/>
                <a:gd name="T11" fmla="*/ 70 h 209"/>
                <a:gd name="T12" fmla="*/ 19 w 164"/>
                <a:gd name="T13" fmla="*/ 72 h 209"/>
                <a:gd name="T14" fmla="*/ 1 w 164"/>
                <a:gd name="T15" fmla="*/ 81 h 209"/>
                <a:gd name="T16" fmla="*/ 0 w 164"/>
                <a:gd name="T17" fmla="*/ 82 h 209"/>
                <a:gd name="T18" fmla="*/ 5 w 164"/>
                <a:gd name="T19" fmla="*/ 87 h 209"/>
                <a:gd name="T20" fmla="*/ 12 w 164"/>
                <a:gd name="T21" fmla="*/ 104 h 209"/>
                <a:gd name="T22" fmla="*/ 31 w 164"/>
                <a:gd name="T23" fmla="*/ 107 h 209"/>
                <a:gd name="T24" fmla="*/ 33 w 164"/>
                <a:gd name="T25" fmla="*/ 136 h 209"/>
                <a:gd name="T26" fmla="*/ 46 w 164"/>
                <a:gd name="T27" fmla="*/ 155 h 209"/>
                <a:gd name="T28" fmla="*/ 65 w 164"/>
                <a:gd name="T29" fmla="*/ 187 h 209"/>
                <a:gd name="T30" fmla="*/ 78 w 164"/>
                <a:gd name="T31" fmla="*/ 199 h 209"/>
                <a:gd name="T32" fmla="*/ 78 w 164"/>
                <a:gd name="T33" fmla="*/ 199 h 209"/>
                <a:gd name="T34" fmla="*/ 92 w 164"/>
                <a:gd name="T35" fmla="*/ 209 h 209"/>
                <a:gd name="T36" fmla="*/ 96 w 164"/>
                <a:gd name="T37" fmla="*/ 208 h 209"/>
                <a:gd name="T38" fmla="*/ 93 w 164"/>
                <a:gd name="T39" fmla="*/ 204 h 209"/>
                <a:gd name="T40" fmla="*/ 83 w 164"/>
                <a:gd name="T41" fmla="*/ 189 h 209"/>
                <a:gd name="T42" fmla="*/ 86 w 164"/>
                <a:gd name="T43" fmla="*/ 190 h 209"/>
                <a:gd name="T44" fmla="*/ 88 w 164"/>
                <a:gd name="T45" fmla="*/ 183 h 209"/>
                <a:gd name="T46" fmla="*/ 78 w 164"/>
                <a:gd name="T47" fmla="*/ 174 h 209"/>
                <a:gd name="T48" fmla="*/ 81 w 164"/>
                <a:gd name="T49" fmla="*/ 144 h 209"/>
                <a:gd name="T50" fmla="*/ 81 w 164"/>
                <a:gd name="T51" fmla="*/ 144 h 209"/>
                <a:gd name="T52" fmla="*/ 126 w 164"/>
                <a:gd name="T53" fmla="*/ 130 h 209"/>
                <a:gd name="T54" fmla="*/ 131 w 164"/>
                <a:gd name="T55" fmla="*/ 131 h 209"/>
                <a:gd name="T56" fmla="*/ 131 w 164"/>
                <a:gd name="T57" fmla="*/ 131 h 209"/>
                <a:gd name="T58" fmla="*/ 134 w 164"/>
                <a:gd name="T59" fmla="*/ 123 h 209"/>
                <a:gd name="T60" fmla="*/ 135 w 164"/>
                <a:gd name="T61" fmla="*/ 97 h 209"/>
                <a:gd name="T62" fmla="*/ 148 w 164"/>
                <a:gd name="T63" fmla="*/ 72 h 209"/>
                <a:gd name="T64" fmla="*/ 135 w 164"/>
                <a:gd name="T65" fmla="*/ 36 h 209"/>
                <a:gd name="T66" fmla="*/ 158 w 164"/>
                <a:gd name="T67" fmla="*/ 20 h 209"/>
                <a:gd name="T68" fmla="*/ 160 w 164"/>
                <a:gd name="T69" fmla="*/ 0 h 209"/>
                <a:gd name="T70" fmla="*/ 132 w 164"/>
                <a:gd name="T71" fmla="*/ 2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64" h="209">
                  <a:moveTo>
                    <a:pt x="132" y="2"/>
                  </a:moveTo>
                  <a:cubicBezTo>
                    <a:pt x="122" y="8"/>
                    <a:pt x="122" y="8"/>
                    <a:pt x="122" y="8"/>
                  </a:cubicBezTo>
                  <a:cubicBezTo>
                    <a:pt x="122" y="8"/>
                    <a:pt x="101" y="22"/>
                    <a:pt x="95" y="40"/>
                  </a:cubicBezTo>
                  <a:cubicBezTo>
                    <a:pt x="95" y="40"/>
                    <a:pt x="80" y="46"/>
                    <a:pt x="66" y="37"/>
                  </a:cubicBezTo>
                  <a:cubicBezTo>
                    <a:pt x="66" y="37"/>
                    <a:pt x="52" y="41"/>
                    <a:pt x="45" y="50"/>
                  </a:cubicBezTo>
                  <a:cubicBezTo>
                    <a:pt x="38" y="59"/>
                    <a:pt x="31" y="70"/>
                    <a:pt x="31" y="70"/>
                  </a:cubicBezTo>
                  <a:cubicBezTo>
                    <a:pt x="31" y="70"/>
                    <a:pt x="27" y="72"/>
                    <a:pt x="19" y="72"/>
                  </a:cubicBezTo>
                  <a:cubicBezTo>
                    <a:pt x="11" y="72"/>
                    <a:pt x="1" y="81"/>
                    <a:pt x="1" y="81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5" y="87"/>
                    <a:pt x="5" y="87"/>
                    <a:pt x="5" y="87"/>
                  </a:cubicBezTo>
                  <a:cubicBezTo>
                    <a:pt x="5" y="87"/>
                    <a:pt x="8" y="116"/>
                    <a:pt x="12" y="104"/>
                  </a:cubicBezTo>
                  <a:cubicBezTo>
                    <a:pt x="20" y="85"/>
                    <a:pt x="31" y="107"/>
                    <a:pt x="31" y="107"/>
                  </a:cubicBezTo>
                  <a:cubicBezTo>
                    <a:pt x="33" y="136"/>
                    <a:pt x="33" y="136"/>
                    <a:pt x="33" y="136"/>
                  </a:cubicBezTo>
                  <a:cubicBezTo>
                    <a:pt x="41" y="145"/>
                    <a:pt x="46" y="155"/>
                    <a:pt x="46" y="155"/>
                  </a:cubicBezTo>
                  <a:cubicBezTo>
                    <a:pt x="47" y="179"/>
                    <a:pt x="65" y="187"/>
                    <a:pt x="65" y="187"/>
                  </a:cubicBezTo>
                  <a:cubicBezTo>
                    <a:pt x="78" y="199"/>
                    <a:pt x="78" y="199"/>
                    <a:pt x="78" y="199"/>
                  </a:cubicBezTo>
                  <a:cubicBezTo>
                    <a:pt x="78" y="199"/>
                    <a:pt x="78" y="199"/>
                    <a:pt x="78" y="199"/>
                  </a:cubicBezTo>
                  <a:cubicBezTo>
                    <a:pt x="92" y="209"/>
                    <a:pt x="92" y="209"/>
                    <a:pt x="92" y="209"/>
                  </a:cubicBezTo>
                  <a:cubicBezTo>
                    <a:pt x="96" y="208"/>
                    <a:pt x="96" y="208"/>
                    <a:pt x="96" y="208"/>
                  </a:cubicBezTo>
                  <a:cubicBezTo>
                    <a:pt x="93" y="204"/>
                    <a:pt x="93" y="204"/>
                    <a:pt x="93" y="204"/>
                  </a:cubicBezTo>
                  <a:cubicBezTo>
                    <a:pt x="83" y="189"/>
                    <a:pt x="83" y="189"/>
                    <a:pt x="83" y="189"/>
                  </a:cubicBezTo>
                  <a:cubicBezTo>
                    <a:pt x="86" y="190"/>
                    <a:pt x="86" y="190"/>
                    <a:pt x="86" y="190"/>
                  </a:cubicBezTo>
                  <a:cubicBezTo>
                    <a:pt x="86" y="190"/>
                    <a:pt x="106" y="200"/>
                    <a:pt x="88" y="183"/>
                  </a:cubicBezTo>
                  <a:cubicBezTo>
                    <a:pt x="78" y="174"/>
                    <a:pt x="78" y="174"/>
                    <a:pt x="78" y="174"/>
                  </a:cubicBezTo>
                  <a:cubicBezTo>
                    <a:pt x="81" y="144"/>
                    <a:pt x="81" y="144"/>
                    <a:pt x="81" y="144"/>
                  </a:cubicBezTo>
                  <a:cubicBezTo>
                    <a:pt x="81" y="144"/>
                    <a:pt x="81" y="144"/>
                    <a:pt x="81" y="144"/>
                  </a:cubicBezTo>
                  <a:cubicBezTo>
                    <a:pt x="82" y="142"/>
                    <a:pt x="91" y="124"/>
                    <a:pt x="126" y="130"/>
                  </a:cubicBezTo>
                  <a:cubicBezTo>
                    <a:pt x="126" y="130"/>
                    <a:pt x="128" y="131"/>
                    <a:pt x="131" y="131"/>
                  </a:cubicBezTo>
                  <a:cubicBezTo>
                    <a:pt x="131" y="131"/>
                    <a:pt x="131" y="131"/>
                    <a:pt x="131" y="131"/>
                  </a:cubicBezTo>
                  <a:cubicBezTo>
                    <a:pt x="131" y="131"/>
                    <a:pt x="133" y="125"/>
                    <a:pt x="134" y="123"/>
                  </a:cubicBezTo>
                  <a:cubicBezTo>
                    <a:pt x="136" y="120"/>
                    <a:pt x="135" y="97"/>
                    <a:pt x="135" y="97"/>
                  </a:cubicBezTo>
                  <a:cubicBezTo>
                    <a:pt x="135" y="97"/>
                    <a:pt x="164" y="88"/>
                    <a:pt x="148" y="72"/>
                  </a:cubicBezTo>
                  <a:cubicBezTo>
                    <a:pt x="132" y="57"/>
                    <a:pt x="118" y="49"/>
                    <a:pt x="135" y="36"/>
                  </a:cubicBezTo>
                  <a:cubicBezTo>
                    <a:pt x="152" y="24"/>
                    <a:pt x="158" y="20"/>
                    <a:pt x="158" y="20"/>
                  </a:cubicBezTo>
                  <a:cubicBezTo>
                    <a:pt x="158" y="20"/>
                    <a:pt x="163" y="5"/>
                    <a:pt x="160" y="0"/>
                  </a:cubicBezTo>
                  <a:lnTo>
                    <a:pt x="132" y="2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28" name="Rectangle 64">
              <a:hlinkClick r:id="" action="ppaction://macro?name=Slide2.guangzhou"/>
            </p:cNvPr>
            <p:cNvSpPr>
              <a:spLocks noChangeArrowheads="1"/>
            </p:cNvSpPr>
            <p:nvPr/>
          </p:nvSpPr>
          <p:spPr bwMode="auto">
            <a:xfrm>
              <a:off x="2155957" y="3685377"/>
              <a:ext cx="162089" cy="10483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9252" algn="ctr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buClrTx/>
                <a:buSzTx/>
                <a:buFontTx/>
                <a:buNone/>
              </a:pPr>
              <a:r>
                <a:rPr lang="zh-CN" altLang="en-US" sz="400" b="1" dirty="0">
                  <a:solidFill>
                    <a:schemeClr val="bg1">
                      <a:lumMod val="9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广州</a:t>
              </a:r>
            </a:p>
          </p:txBody>
        </p:sp>
        <p:sp>
          <p:nvSpPr>
            <p:cNvPr id="129" name="Rectangle 83">
              <a:hlinkClick r:id="" action="ppaction://macro?name=Slide2.foshan"/>
            </p:cNvPr>
            <p:cNvSpPr>
              <a:spLocks noChangeArrowheads="1"/>
            </p:cNvSpPr>
            <p:nvPr/>
          </p:nvSpPr>
          <p:spPr bwMode="auto">
            <a:xfrm>
              <a:off x="1933690" y="3905250"/>
              <a:ext cx="162089" cy="10483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9252" algn="ctr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buClrTx/>
                <a:buSzTx/>
                <a:buFontTx/>
                <a:buNone/>
              </a:pPr>
              <a:r>
                <a:rPr lang="zh-CN" altLang="en-US" sz="400" b="1" dirty="0">
                  <a:solidFill>
                    <a:schemeClr val="bg1">
                      <a:lumMod val="9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佛山</a:t>
              </a:r>
            </a:p>
          </p:txBody>
        </p:sp>
      </p:grpSp>
      <p:sp>
        <p:nvSpPr>
          <p:cNvPr id="130" name="文本框 129"/>
          <p:cNvSpPr txBox="1"/>
          <p:nvPr/>
        </p:nvSpPr>
        <p:spPr>
          <a:xfrm>
            <a:off x="7192284" y="5181481"/>
            <a:ext cx="116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 dirty="0" smtClean="0">
                <a:solidFill>
                  <a:schemeClr val="accent5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发展目标</a:t>
            </a:r>
            <a:endParaRPr lang="zh-CN" altLang="en-US" sz="1800" b="1" dirty="0">
              <a:solidFill>
                <a:schemeClr val="accent5">
                  <a:lumMod val="50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31" name="矩形 130"/>
          <p:cNvSpPr/>
          <p:nvPr/>
        </p:nvSpPr>
        <p:spPr>
          <a:xfrm>
            <a:off x="464337" y="138090"/>
            <a:ext cx="25699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spc="300" dirty="0">
                <a:solidFill>
                  <a:srgbClr val="00206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二</a:t>
            </a:r>
            <a:r>
              <a:rPr lang="zh-CN" altLang="en-US" sz="2800" b="1" spc="300" dirty="0" smtClean="0">
                <a:solidFill>
                  <a:srgbClr val="00206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、文件精神</a:t>
            </a:r>
            <a:endParaRPr lang="en-US" altLang="zh-CN" sz="1600" b="1" spc="300" dirty="0">
              <a:solidFill>
                <a:srgbClr val="00206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79888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 advClick="0" advTm="9370">
        <p:blinds dir="vert"/>
      </p:transition>
    </mc:Choice>
    <mc:Fallback xmlns="">
      <p:transition spd="slow" advClick="0" advTm="937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177200" y="3329693"/>
            <a:ext cx="8308848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4278871" y="960785"/>
            <a:ext cx="0" cy="4720755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圆角矩形 5"/>
          <p:cNvSpPr/>
          <p:nvPr/>
        </p:nvSpPr>
        <p:spPr>
          <a:xfrm>
            <a:off x="1524821" y="3031721"/>
            <a:ext cx="5508099" cy="578882"/>
          </a:xfrm>
          <a:prstGeom prst="roundRect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sz="2800" b="1" spc="300" dirty="0">
                <a:solidFill>
                  <a:schemeClr val="accent5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1. </a:t>
            </a:r>
            <a:r>
              <a:rPr lang="zh-CN" altLang="en-US" sz="2800" b="1" spc="300" dirty="0">
                <a:solidFill>
                  <a:schemeClr val="accent5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半导体与集成电路产业集群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623304" y="1315341"/>
            <a:ext cx="3667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 dirty="0" smtClean="0">
                <a:solidFill>
                  <a:schemeClr val="accent5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重点领域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20046" y="5181481"/>
            <a:ext cx="116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 dirty="0" smtClean="0">
                <a:solidFill>
                  <a:schemeClr val="accent5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重点区域</a:t>
            </a:r>
            <a:endParaRPr lang="zh-CN" altLang="en-US" sz="1800" b="1" dirty="0">
              <a:solidFill>
                <a:schemeClr val="accent5">
                  <a:lumMod val="50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188513" y="1315341"/>
            <a:ext cx="116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 dirty="0" smtClean="0">
                <a:solidFill>
                  <a:schemeClr val="accent5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相关学科</a:t>
            </a:r>
            <a:endParaRPr lang="zh-CN" altLang="en-US" sz="1800" b="1" dirty="0">
              <a:solidFill>
                <a:schemeClr val="accent5">
                  <a:lumMod val="50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5055372" y="3992415"/>
            <a:ext cx="2782539" cy="6052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  <a:spcBef>
                <a:spcPts val="1200"/>
              </a:spcBef>
            </a:pPr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建成具有国际影响力的半导体与集成电路产业聚集区。</a:t>
            </a:r>
          </a:p>
        </p:txBody>
      </p:sp>
      <p:sp>
        <p:nvSpPr>
          <p:cNvPr id="69" name="矩形 68"/>
          <p:cNvSpPr/>
          <p:nvPr/>
        </p:nvSpPr>
        <p:spPr>
          <a:xfrm>
            <a:off x="5055372" y="1612202"/>
            <a:ext cx="3086610" cy="2144177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pPr>
              <a:lnSpc>
                <a:spcPts val="2000"/>
              </a:lnSpc>
            </a:pPr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仪器科学与技术</a:t>
            </a:r>
            <a:endParaRPr lang="en-US" altLang="zh-CN" sz="1200" b="1" dirty="0" smtClean="0">
              <a:solidFill>
                <a:schemeClr val="tx1">
                  <a:lumMod val="65000"/>
                  <a:lumOff val="3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ts val="2000"/>
              </a:lnSpc>
            </a:pPr>
            <a:r>
              <a:rPr lang="zh-CN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控制科学与工程 </a:t>
            </a:r>
            <a:endParaRPr lang="zh-CN" alt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ts val="2000"/>
              </a:lnSpc>
            </a:pPr>
            <a:r>
              <a:rPr lang="zh-CN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信息与通信工程 </a:t>
            </a:r>
            <a:endParaRPr lang="zh-CN" alt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ts val="2000"/>
              </a:lnSpc>
            </a:pPr>
            <a:r>
              <a:rPr lang="zh-CN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材料科学与工程</a:t>
            </a:r>
            <a:endParaRPr lang="zh-CN" alt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ts val="2000"/>
              </a:lnSpc>
            </a:pPr>
            <a:endParaRPr lang="en-US" altLang="zh-CN" sz="1200" b="1" dirty="0" smtClean="0">
              <a:solidFill>
                <a:schemeClr val="tx1">
                  <a:lumMod val="65000"/>
                  <a:lumOff val="3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ts val="2000"/>
              </a:lnSpc>
            </a:pPr>
            <a:endParaRPr lang="en-US" altLang="zh-CN" sz="1200" b="1" dirty="0">
              <a:solidFill>
                <a:schemeClr val="tx1">
                  <a:lumMod val="65000"/>
                  <a:lumOff val="3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ts val="2000"/>
              </a:lnSpc>
            </a:pPr>
            <a:endParaRPr lang="en-US" altLang="zh-CN" sz="1200" b="1" dirty="0" smtClean="0">
              <a:solidFill>
                <a:schemeClr val="tx1">
                  <a:lumMod val="65000"/>
                  <a:lumOff val="3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ts val="2000"/>
              </a:lnSpc>
            </a:pPr>
            <a:endParaRPr lang="en-US" altLang="zh-CN" sz="1200" b="1" dirty="0">
              <a:solidFill>
                <a:schemeClr val="tx1">
                  <a:lumMod val="65000"/>
                  <a:lumOff val="3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ts val="2000"/>
              </a:lnSpc>
            </a:pPr>
            <a:r>
              <a:rPr lang="zh-CN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电子科学与技术 </a:t>
            </a:r>
            <a:endParaRPr lang="zh-CN" alt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ts val="2000"/>
              </a:lnSpc>
            </a:pPr>
            <a:r>
              <a:rPr lang="zh-CN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计算机科学与技术 </a:t>
            </a:r>
            <a:endParaRPr lang="en-US" altLang="zh-CN" sz="1200" b="1" dirty="0" smtClean="0">
              <a:solidFill>
                <a:schemeClr val="tx1">
                  <a:lumMod val="65000"/>
                  <a:lumOff val="3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ts val="2000"/>
              </a:lnSpc>
            </a:pPr>
            <a:r>
              <a:rPr lang="zh-CN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软件工程</a:t>
            </a:r>
            <a:endParaRPr lang="en-US" altLang="zh-CN" sz="1200" b="1" dirty="0" smtClean="0">
              <a:solidFill>
                <a:schemeClr val="tx1">
                  <a:lumMod val="65000"/>
                  <a:lumOff val="3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ts val="2000"/>
              </a:lnSpc>
            </a:pPr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数学等</a:t>
            </a:r>
          </a:p>
        </p:txBody>
      </p:sp>
      <p:cxnSp>
        <p:nvCxnSpPr>
          <p:cNvPr id="71" name="直接连接符 70"/>
          <p:cNvCxnSpPr/>
          <p:nvPr/>
        </p:nvCxnSpPr>
        <p:spPr>
          <a:xfrm>
            <a:off x="501112" y="733586"/>
            <a:ext cx="7863124" cy="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矩形 71"/>
          <p:cNvSpPr/>
          <p:nvPr/>
        </p:nvSpPr>
        <p:spPr>
          <a:xfrm>
            <a:off x="954010" y="1683645"/>
            <a:ext cx="2872909" cy="12619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600"/>
              </a:lnSpc>
              <a:spcAft>
                <a:spcPts val="600"/>
              </a:spcAft>
            </a:pPr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积极发展</a:t>
            </a:r>
            <a:r>
              <a:rPr lang="zh-CN" altLang="en-US" sz="120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第三代半导体芯片</a:t>
            </a:r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，加快推进</a:t>
            </a:r>
            <a:r>
              <a:rPr lang="en-US" altLang="zh-CN" sz="120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EDA</a:t>
            </a:r>
            <a:r>
              <a:rPr lang="zh-CN" altLang="en-US" sz="120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软件国产化</a:t>
            </a:r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，</a:t>
            </a:r>
          </a:p>
          <a:p>
            <a:pPr>
              <a:lnSpc>
                <a:spcPts val="1600"/>
              </a:lnSpc>
              <a:spcAft>
                <a:spcPts val="600"/>
              </a:spcAft>
            </a:pPr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布局建设较大规模特色工艺制程生产线和先进工艺制程生产线，</a:t>
            </a:r>
          </a:p>
          <a:p>
            <a:pPr>
              <a:lnSpc>
                <a:spcPts val="1600"/>
              </a:lnSpc>
              <a:spcAft>
                <a:spcPts val="600"/>
              </a:spcAft>
            </a:pPr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积极发展先进封装测试。</a:t>
            </a:r>
          </a:p>
        </p:txBody>
      </p:sp>
      <p:grpSp>
        <p:nvGrpSpPr>
          <p:cNvPr id="74" name="组合 73"/>
          <p:cNvGrpSpPr/>
          <p:nvPr/>
        </p:nvGrpSpPr>
        <p:grpSpPr>
          <a:xfrm rot="480666">
            <a:off x="1352366" y="3736531"/>
            <a:ext cx="1908000" cy="1440000"/>
            <a:chOff x="250824" y="2524121"/>
            <a:chExt cx="3981450" cy="3065456"/>
          </a:xfrm>
          <a:solidFill>
            <a:schemeClr val="bg1">
              <a:lumMod val="75000"/>
            </a:schemeClr>
          </a:solidFill>
          <a:effectLst/>
        </p:grpSpPr>
        <p:sp>
          <p:nvSpPr>
            <p:cNvPr id="75" name="zhanjiang">
              <a:hlinkClick r:id="" action="ppaction://macro?name=Slide2.zhanjiang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250824" y="4611679"/>
              <a:ext cx="722313" cy="977898"/>
            </a:xfrm>
            <a:custGeom>
              <a:avLst/>
              <a:gdLst>
                <a:gd name="T0" fmla="*/ 127 w 207"/>
                <a:gd name="T1" fmla="*/ 217 h 268"/>
                <a:gd name="T2" fmla="*/ 111 w 207"/>
                <a:gd name="T3" fmla="*/ 198 h 268"/>
                <a:gd name="T4" fmla="*/ 102 w 207"/>
                <a:gd name="T5" fmla="*/ 195 h 268"/>
                <a:gd name="T6" fmla="*/ 100 w 207"/>
                <a:gd name="T7" fmla="*/ 190 h 268"/>
                <a:gd name="T8" fmla="*/ 106 w 207"/>
                <a:gd name="T9" fmla="*/ 188 h 268"/>
                <a:gd name="T10" fmla="*/ 109 w 207"/>
                <a:gd name="T11" fmla="*/ 175 h 268"/>
                <a:gd name="T12" fmla="*/ 81 w 207"/>
                <a:gd name="T13" fmla="*/ 167 h 268"/>
                <a:gd name="T14" fmla="*/ 80 w 207"/>
                <a:gd name="T15" fmla="*/ 142 h 268"/>
                <a:gd name="T16" fmla="*/ 85 w 207"/>
                <a:gd name="T17" fmla="*/ 127 h 268"/>
                <a:gd name="T18" fmla="*/ 88 w 207"/>
                <a:gd name="T19" fmla="*/ 134 h 268"/>
                <a:gd name="T20" fmla="*/ 106 w 207"/>
                <a:gd name="T21" fmla="*/ 132 h 268"/>
                <a:gd name="T22" fmla="*/ 100 w 207"/>
                <a:gd name="T23" fmla="*/ 147 h 268"/>
                <a:gd name="T24" fmla="*/ 135 w 207"/>
                <a:gd name="T25" fmla="*/ 149 h 268"/>
                <a:gd name="T26" fmla="*/ 136 w 207"/>
                <a:gd name="T27" fmla="*/ 140 h 268"/>
                <a:gd name="T28" fmla="*/ 121 w 207"/>
                <a:gd name="T29" fmla="*/ 134 h 268"/>
                <a:gd name="T30" fmla="*/ 109 w 207"/>
                <a:gd name="T31" fmla="*/ 129 h 268"/>
                <a:gd name="T32" fmla="*/ 116 w 207"/>
                <a:gd name="T33" fmla="*/ 101 h 268"/>
                <a:gd name="T34" fmla="*/ 117 w 207"/>
                <a:gd name="T35" fmla="*/ 93 h 268"/>
                <a:gd name="T36" fmla="*/ 114 w 207"/>
                <a:gd name="T37" fmla="*/ 84 h 268"/>
                <a:gd name="T38" fmla="*/ 113 w 207"/>
                <a:gd name="T39" fmla="*/ 76 h 268"/>
                <a:gd name="T40" fmla="*/ 117 w 207"/>
                <a:gd name="T41" fmla="*/ 77 h 268"/>
                <a:gd name="T42" fmla="*/ 123 w 207"/>
                <a:gd name="T43" fmla="*/ 81 h 268"/>
                <a:gd name="T44" fmla="*/ 125 w 207"/>
                <a:gd name="T45" fmla="*/ 92 h 268"/>
                <a:gd name="T46" fmla="*/ 131 w 207"/>
                <a:gd name="T47" fmla="*/ 111 h 268"/>
                <a:gd name="T48" fmla="*/ 133 w 207"/>
                <a:gd name="T49" fmla="*/ 121 h 268"/>
                <a:gd name="T50" fmla="*/ 148 w 207"/>
                <a:gd name="T51" fmla="*/ 122 h 268"/>
                <a:gd name="T52" fmla="*/ 149 w 207"/>
                <a:gd name="T53" fmla="*/ 106 h 268"/>
                <a:gd name="T54" fmla="*/ 151 w 207"/>
                <a:gd name="T55" fmla="*/ 94 h 268"/>
                <a:gd name="T56" fmla="*/ 157 w 207"/>
                <a:gd name="T57" fmla="*/ 104 h 268"/>
                <a:gd name="T58" fmla="*/ 189 w 207"/>
                <a:gd name="T59" fmla="*/ 86 h 268"/>
                <a:gd name="T60" fmla="*/ 207 w 207"/>
                <a:gd name="T61" fmla="*/ 80 h 268"/>
                <a:gd name="T62" fmla="*/ 180 w 207"/>
                <a:gd name="T63" fmla="*/ 54 h 268"/>
                <a:gd name="T64" fmla="*/ 134 w 207"/>
                <a:gd name="T65" fmla="*/ 60 h 268"/>
                <a:gd name="T66" fmla="*/ 112 w 207"/>
                <a:gd name="T67" fmla="*/ 13 h 268"/>
                <a:gd name="T68" fmla="*/ 78 w 207"/>
                <a:gd name="T69" fmla="*/ 0 h 268"/>
                <a:gd name="T70" fmla="*/ 47 w 207"/>
                <a:gd name="T71" fmla="*/ 30 h 268"/>
                <a:gd name="T72" fmla="*/ 19 w 207"/>
                <a:gd name="T73" fmla="*/ 37 h 268"/>
                <a:gd name="T74" fmla="*/ 27 w 207"/>
                <a:gd name="T75" fmla="*/ 64 h 268"/>
                <a:gd name="T76" fmla="*/ 45 w 207"/>
                <a:gd name="T77" fmla="*/ 65 h 268"/>
                <a:gd name="T78" fmla="*/ 43 w 207"/>
                <a:gd name="T79" fmla="*/ 81 h 268"/>
                <a:gd name="T80" fmla="*/ 35 w 207"/>
                <a:gd name="T81" fmla="*/ 83 h 268"/>
                <a:gd name="T82" fmla="*/ 21 w 207"/>
                <a:gd name="T83" fmla="*/ 85 h 268"/>
                <a:gd name="T84" fmla="*/ 8 w 207"/>
                <a:gd name="T85" fmla="*/ 113 h 268"/>
                <a:gd name="T86" fmla="*/ 6 w 207"/>
                <a:gd name="T87" fmla="*/ 143 h 268"/>
                <a:gd name="T88" fmla="*/ 15 w 207"/>
                <a:gd name="T89" fmla="*/ 179 h 268"/>
                <a:gd name="T90" fmla="*/ 22 w 207"/>
                <a:gd name="T91" fmla="*/ 191 h 268"/>
                <a:gd name="T92" fmla="*/ 23 w 207"/>
                <a:gd name="T93" fmla="*/ 204 h 268"/>
                <a:gd name="T94" fmla="*/ 29 w 207"/>
                <a:gd name="T95" fmla="*/ 205 h 268"/>
                <a:gd name="T96" fmla="*/ 25 w 207"/>
                <a:gd name="T97" fmla="*/ 218 h 268"/>
                <a:gd name="T98" fmla="*/ 41 w 207"/>
                <a:gd name="T99" fmla="*/ 220 h 268"/>
                <a:gd name="T100" fmla="*/ 50 w 207"/>
                <a:gd name="T101" fmla="*/ 239 h 268"/>
                <a:gd name="T102" fmla="*/ 46 w 207"/>
                <a:gd name="T103" fmla="*/ 237 h 268"/>
                <a:gd name="T104" fmla="*/ 35 w 207"/>
                <a:gd name="T105" fmla="*/ 242 h 268"/>
                <a:gd name="T106" fmla="*/ 46 w 207"/>
                <a:gd name="T107" fmla="*/ 256 h 268"/>
                <a:gd name="T108" fmla="*/ 87 w 207"/>
                <a:gd name="T109" fmla="*/ 256 h 268"/>
                <a:gd name="T110" fmla="*/ 109 w 207"/>
                <a:gd name="T111" fmla="*/ 253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07" h="268">
                  <a:moveTo>
                    <a:pt x="109" y="253"/>
                  </a:moveTo>
                  <a:cubicBezTo>
                    <a:pt x="109" y="253"/>
                    <a:pt x="142" y="234"/>
                    <a:pt x="127" y="217"/>
                  </a:cubicBezTo>
                  <a:cubicBezTo>
                    <a:pt x="123" y="212"/>
                    <a:pt x="123" y="212"/>
                    <a:pt x="123" y="212"/>
                  </a:cubicBezTo>
                  <a:cubicBezTo>
                    <a:pt x="123" y="212"/>
                    <a:pt x="111" y="205"/>
                    <a:pt x="111" y="198"/>
                  </a:cubicBezTo>
                  <a:cubicBezTo>
                    <a:pt x="102" y="200"/>
                    <a:pt x="102" y="200"/>
                    <a:pt x="102" y="200"/>
                  </a:cubicBezTo>
                  <a:cubicBezTo>
                    <a:pt x="102" y="195"/>
                    <a:pt x="102" y="195"/>
                    <a:pt x="102" y="195"/>
                  </a:cubicBezTo>
                  <a:cubicBezTo>
                    <a:pt x="100" y="194"/>
                    <a:pt x="100" y="194"/>
                    <a:pt x="100" y="194"/>
                  </a:cubicBezTo>
                  <a:cubicBezTo>
                    <a:pt x="100" y="190"/>
                    <a:pt x="100" y="190"/>
                    <a:pt x="100" y="190"/>
                  </a:cubicBezTo>
                  <a:cubicBezTo>
                    <a:pt x="102" y="188"/>
                    <a:pt x="102" y="188"/>
                    <a:pt x="102" y="188"/>
                  </a:cubicBezTo>
                  <a:cubicBezTo>
                    <a:pt x="106" y="188"/>
                    <a:pt x="106" y="188"/>
                    <a:pt x="106" y="188"/>
                  </a:cubicBezTo>
                  <a:cubicBezTo>
                    <a:pt x="109" y="190"/>
                    <a:pt x="109" y="190"/>
                    <a:pt x="109" y="190"/>
                  </a:cubicBezTo>
                  <a:cubicBezTo>
                    <a:pt x="109" y="190"/>
                    <a:pt x="117" y="181"/>
                    <a:pt x="109" y="175"/>
                  </a:cubicBezTo>
                  <a:cubicBezTo>
                    <a:pt x="109" y="175"/>
                    <a:pt x="97" y="166"/>
                    <a:pt x="84" y="167"/>
                  </a:cubicBezTo>
                  <a:cubicBezTo>
                    <a:pt x="81" y="167"/>
                    <a:pt x="81" y="167"/>
                    <a:pt x="81" y="167"/>
                  </a:cubicBezTo>
                  <a:cubicBezTo>
                    <a:pt x="81" y="167"/>
                    <a:pt x="86" y="151"/>
                    <a:pt x="73" y="139"/>
                  </a:cubicBezTo>
                  <a:cubicBezTo>
                    <a:pt x="80" y="142"/>
                    <a:pt x="80" y="142"/>
                    <a:pt x="80" y="142"/>
                  </a:cubicBezTo>
                  <a:cubicBezTo>
                    <a:pt x="84" y="140"/>
                    <a:pt x="84" y="140"/>
                    <a:pt x="84" y="140"/>
                  </a:cubicBezTo>
                  <a:cubicBezTo>
                    <a:pt x="85" y="127"/>
                    <a:pt x="85" y="127"/>
                    <a:pt x="85" y="127"/>
                  </a:cubicBezTo>
                  <a:cubicBezTo>
                    <a:pt x="88" y="127"/>
                    <a:pt x="88" y="127"/>
                    <a:pt x="88" y="127"/>
                  </a:cubicBezTo>
                  <a:cubicBezTo>
                    <a:pt x="88" y="134"/>
                    <a:pt x="88" y="134"/>
                    <a:pt x="88" y="134"/>
                  </a:cubicBezTo>
                  <a:cubicBezTo>
                    <a:pt x="91" y="134"/>
                    <a:pt x="91" y="134"/>
                    <a:pt x="91" y="134"/>
                  </a:cubicBezTo>
                  <a:cubicBezTo>
                    <a:pt x="91" y="134"/>
                    <a:pt x="99" y="122"/>
                    <a:pt x="106" y="132"/>
                  </a:cubicBezTo>
                  <a:cubicBezTo>
                    <a:pt x="106" y="132"/>
                    <a:pt x="104" y="139"/>
                    <a:pt x="96" y="144"/>
                  </a:cubicBezTo>
                  <a:cubicBezTo>
                    <a:pt x="96" y="144"/>
                    <a:pt x="95" y="148"/>
                    <a:pt x="100" y="147"/>
                  </a:cubicBezTo>
                  <a:cubicBezTo>
                    <a:pt x="100" y="147"/>
                    <a:pt x="130" y="140"/>
                    <a:pt x="131" y="151"/>
                  </a:cubicBezTo>
                  <a:cubicBezTo>
                    <a:pt x="132" y="162"/>
                    <a:pt x="136" y="154"/>
                    <a:pt x="135" y="149"/>
                  </a:cubicBezTo>
                  <a:cubicBezTo>
                    <a:pt x="136" y="144"/>
                    <a:pt x="136" y="144"/>
                    <a:pt x="136" y="144"/>
                  </a:cubicBezTo>
                  <a:cubicBezTo>
                    <a:pt x="136" y="140"/>
                    <a:pt x="136" y="140"/>
                    <a:pt x="136" y="140"/>
                  </a:cubicBezTo>
                  <a:cubicBezTo>
                    <a:pt x="136" y="140"/>
                    <a:pt x="140" y="132"/>
                    <a:pt x="125" y="136"/>
                  </a:cubicBezTo>
                  <a:cubicBezTo>
                    <a:pt x="121" y="134"/>
                    <a:pt x="121" y="134"/>
                    <a:pt x="121" y="134"/>
                  </a:cubicBezTo>
                  <a:cubicBezTo>
                    <a:pt x="115" y="131"/>
                    <a:pt x="115" y="131"/>
                    <a:pt x="115" y="131"/>
                  </a:cubicBezTo>
                  <a:cubicBezTo>
                    <a:pt x="109" y="129"/>
                    <a:pt x="109" y="129"/>
                    <a:pt x="109" y="129"/>
                  </a:cubicBezTo>
                  <a:cubicBezTo>
                    <a:pt x="109" y="129"/>
                    <a:pt x="98" y="125"/>
                    <a:pt x="116" y="119"/>
                  </a:cubicBezTo>
                  <a:cubicBezTo>
                    <a:pt x="116" y="119"/>
                    <a:pt x="120" y="107"/>
                    <a:pt x="116" y="101"/>
                  </a:cubicBezTo>
                  <a:cubicBezTo>
                    <a:pt x="111" y="93"/>
                    <a:pt x="111" y="93"/>
                    <a:pt x="111" y="93"/>
                  </a:cubicBezTo>
                  <a:cubicBezTo>
                    <a:pt x="117" y="93"/>
                    <a:pt x="117" y="93"/>
                    <a:pt x="117" y="93"/>
                  </a:cubicBezTo>
                  <a:cubicBezTo>
                    <a:pt x="118" y="88"/>
                    <a:pt x="118" y="88"/>
                    <a:pt x="118" y="88"/>
                  </a:cubicBezTo>
                  <a:cubicBezTo>
                    <a:pt x="114" y="84"/>
                    <a:pt x="114" y="84"/>
                    <a:pt x="114" y="84"/>
                  </a:cubicBezTo>
                  <a:cubicBezTo>
                    <a:pt x="113" y="79"/>
                    <a:pt x="113" y="79"/>
                    <a:pt x="113" y="79"/>
                  </a:cubicBezTo>
                  <a:cubicBezTo>
                    <a:pt x="113" y="76"/>
                    <a:pt x="113" y="76"/>
                    <a:pt x="113" y="76"/>
                  </a:cubicBezTo>
                  <a:cubicBezTo>
                    <a:pt x="116" y="75"/>
                    <a:pt x="116" y="75"/>
                    <a:pt x="116" y="75"/>
                  </a:cubicBezTo>
                  <a:cubicBezTo>
                    <a:pt x="117" y="77"/>
                    <a:pt x="117" y="77"/>
                    <a:pt x="117" y="77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23" y="81"/>
                    <a:pt x="123" y="81"/>
                    <a:pt x="123" y="81"/>
                  </a:cubicBezTo>
                  <a:cubicBezTo>
                    <a:pt x="125" y="81"/>
                    <a:pt x="125" y="81"/>
                    <a:pt x="125" y="81"/>
                  </a:cubicBezTo>
                  <a:cubicBezTo>
                    <a:pt x="125" y="81"/>
                    <a:pt x="115" y="96"/>
                    <a:pt x="125" y="92"/>
                  </a:cubicBezTo>
                  <a:cubicBezTo>
                    <a:pt x="125" y="92"/>
                    <a:pt x="137" y="86"/>
                    <a:pt x="129" y="100"/>
                  </a:cubicBezTo>
                  <a:cubicBezTo>
                    <a:pt x="129" y="100"/>
                    <a:pt x="115" y="108"/>
                    <a:pt x="131" y="111"/>
                  </a:cubicBezTo>
                  <a:cubicBezTo>
                    <a:pt x="127" y="118"/>
                    <a:pt x="127" y="118"/>
                    <a:pt x="127" y="118"/>
                  </a:cubicBezTo>
                  <a:cubicBezTo>
                    <a:pt x="133" y="121"/>
                    <a:pt x="133" y="121"/>
                    <a:pt x="133" y="121"/>
                  </a:cubicBezTo>
                  <a:cubicBezTo>
                    <a:pt x="136" y="125"/>
                    <a:pt x="136" y="125"/>
                    <a:pt x="136" y="125"/>
                  </a:cubicBezTo>
                  <a:cubicBezTo>
                    <a:pt x="136" y="125"/>
                    <a:pt x="140" y="137"/>
                    <a:pt x="148" y="122"/>
                  </a:cubicBezTo>
                  <a:cubicBezTo>
                    <a:pt x="150" y="113"/>
                    <a:pt x="150" y="113"/>
                    <a:pt x="150" y="113"/>
                  </a:cubicBezTo>
                  <a:cubicBezTo>
                    <a:pt x="149" y="106"/>
                    <a:pt x="149" y="106"/>
                    <a:pt x="149" y="106"/>
                  </a:cubicBezTo>
                  <a:cubicBezTo>
                    <a:pt x="149" y="98"/>
                    <a:pt x="149" y="98"/>
                    <a:pt x="149" y="98"/>
                  </a:cubicBezTo>
                  <a:cubicBezTo>
                    <a:pt x="151" y="94"/>
                    <a:pt x="151" y="94"/>
                    <a:pt x="151" y="94"/>
                  </a:cubicBezTo>
                  <a:cubicBezTo>
                    <a:pt x="151" y="94"/>
                    <a:pt x="154" y="94"/>
                    <a:pt x="154" y="101"/>
                  </a:cubicBezTo>
                  <a:cubicBezTo>
                    <a:pt x="157" y="104"/>
                    <a:pt x="157" y="104"/>
                    <a:pt x="157" y="104"/>
                  </a:cubicBezTo>
                  <a:cubicBezTo>
                    <a:pt x="162" y="97"/>
                    <a:pt x="162" y="97"/>
                    <a:pt x="162" y="97"/>
                  </a:cubicBezTo>
                  <a:cubicBezTo>
                    <a:pt x="162" y="97"/>
                    <a:pt x="168" y="76"/>
                    <a:pt x="189" y="86"/>
                  </a:cubicBezTo>
                  <a:cubicBezTo>
                    <a:pt x="201" y="81"/>
                    <a:pt x="201" y="81"/>
                    <a:pt x="201" y="81"/>
                  </a:cubicBezTo>
                  <a:cubicBezTo>
                    <a:pt x="207" y="80"/>
                    <a:pt x="207" y="80"/>
                    <a:pt x="207" y="80"/>
                  </a:cubicBezTo>
                  <a:cubicBezTo>
                    <a:pt x="205" y="80"/>
                    <a:pt x="195" y="73"/>
                    <a:pt x="189" y="67"/>
                  </a:cubicBezTo>
                  <a:cubicBezTo>
                    <a:pt x="182" y="61"/>
                    <a:pt x="180" y="54"/>
                    <a:pt x="180" y="54"/>
                  </a:cubicBezTo>
                  <a:cubicBezTo>
                    <a:pt x="180" y="54"/>
                    <a:pt x="176" y="39"/>
                    <a:pt x="165" y="54"/>
                  </a:cubicBezTo>
                  <a:cubicBezTo>
                    <a:pt x="155" y="70"/>
                    <a:pt x="134" y="60"/>
                    <a:pt x="134" y="60"/>
                  </a:cubicBezTo>
                  <a:cubicBezTo>
                    <a:pt x="134" y="60"/>
                    <a:pt x="127" y="52"/>
                    <a:pt x="115" y="42"/>
                  </a:cubicBezTo>
                  <a:cubicBezTo>
                    <a:pt x="104" y="33"/>
                    <a:pt x="112" y="13"/>
                    <a:pt x="112" y="13"/>
                  </a:cubicBezTo>
                  <a:cubicBezTo>
                    <a:pt x="121" y="4"/>
                    <a:pt x="118" y="0"/>
                    <a:pt x="118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47" y="30"/>
                    <a:pt x="47" y="30"/>
                    <a:pt x="47" y="30"/>
                  </a:cubicBezTo>
                  <a:cubicBezTo>
                    <a:pt x="47" y="30"/>
                    <a:pt x="35" y="44"/>
                    <a:pt x="22" y="34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22" y="56"/>
                    <a:pt x="22" y="56"/>
                    <a:pt x="22" y="56"/>
                  </a:cubicBezTo>
                  <a:cubicBezTo>
                    <a:pt x="22" y="56"/>
                    <a:pt x="25" y="53"/>
                    <a:pt x="27" y="64"/>
                  </a:cubicBezTo>
                  <a:cubicBezTo>
                    <a:pt x="27" y="64"/>
                    <a:pt x="29" y="72"/>
                    <a:pt x="37" y="65"/>
                  </a:cubicBezTo>
                  <a:cubicBezTo>
                    <a:pt x="45" y="65"/>
                    <a:pt x="45" y="65"/>
                    <a:pt x="45" y="6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41" y="83"/>
                    <a:pt x="41" y="83"/>
                    <a:pt x="41" y="83"/>
                  </a:cubicBezTo>
                  <a:cubicBezTo>
                    <a:pt x="35" y="83"/>
                    <a:pt x="35" y="83"/>
                    <a:pt x="35" y="83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21" y="85"/>
                    <a:pt x="21" y="85"/>
                    <a:pt x="21" y="85"/>
                  </a:cubicBezTo>
                  <a:cubicBezTo>
                    <a:pt x="21" y="85"/>
                    <a:pt x="25" y="113"/>
                    <a:pt x="14" y="112"/>
                  </a:cubicBezTo>
                  <a:cubicBezTo>
                    <a:pt x="8" y="113"/>
                    <a:pt x="8" y="113"/>
                    <a:pt x="8" y="113"/>
                  </a:cubicBezTo>
                  <a:cubicBezTo>
                    <a:pt x="8" y="113"/>
                    <a:pt x="6" y="121"/>
                    <a:pt x="7" y="124"/>
                  </a:cubicBezTo>
                  <a:cubicBezTo>
                    <a:pt x="8" y="127"/>
                    <a:pt x="13" y="134"/>
                    <a:pt x="6" y="143"/>
                  </a:cubicBezTo>
                  <a:cubicBezTo>
                    <a:pt x="0" y="152"/>
                    <a:pt x="5" y="167"/>
                    <a:pt x="14" y="172"/>
                  </a:cubicBezTo>
                  <a:cubicBezTo>
                    <a:pt x="14" y="172"/>
                    <a:pt x="18" y="172"/>
                    <a:pt x="15" y="179"/>
                  </a:cubicBezTo>
                  <a:cubicBezTo>
                    <a:pt x="15" y="179"/>
                    <a:pt x="10" y="190"/>
                    <a:pt x="28" y="187"/>
                  </a:cubicBezTo>
                  <a:cubicBezTo>
                    <a:pt x="28" y="187"/>
                    <a:pt x="27" y="191"/>
                    <a:pt x="22" y="191"/>
                  </a:cubicBezTo>
                  <a:cubicBezTo>
                    <a:pt x="22" y="191"/>
                    <a:pt x="8" y="192"/>
                    <a:pt x="17" y="198"/>
                  </a:cubicBezTo>
                  <a:cubicBezTo>
                    <a:pt x="23" y="204"/>
                    <a:pt x="23" y="204"/>
                    <a:pt x="23" y="204"/>
                  </a:cubicBezTo>
                  <a:cubicBezTo>
                    <a:pt x="25" y="207"/>
                    <a:pt x="25" y="207"/>
                    <a:pt x="25" y="207"/>
                  </a:cubicBezTo>
                  <a:cubicBezTo>
                    <a:pt x="29" y="205"/>
                    <a:pt x="29" y="205"/>
                    <a:pt x="29" y="205"/>
                  </a:cubicBezTo>
                  <a:cubicBezTo>
                    <a:pt x="28" y="209"/>
                    <a:pt x="28" y="209"/>
                    <a:pt x="28" y="209"/>
                  </a:cubicBezTo>
                  <a:cubicBezTo>
                    <a:pt x="25" y="218"/>
                    <a:pt x="25" y="218"/>
                    <a:pt x="25" y="218"/>
                  </a:cubicBezTo>
                  <a:cubicBezTo>
                    <a:pt x="25" y="218"/>
                    <a:pt x="32" y="219"/>
                    <a:pt x="37" y="225"/>
                  </a:cubicBezTo>
                  <a:cubicBezTo>
                    <a:pt x="41" y="220"/>
                    <a:pt x="41" y="220"/>
                    <a:pt x="41" y="220"/>
                  </a:cubicBezTo>
                  <a:cubicBezTo>
                    <a:pt x="41" y="220"/>
                    <a:pt x="45" y="229"/>
                    <a:pt x="52" y="228"/>
                  </a:cubicBezTo>
                  <a:cubicBezTo>
                    <a:pt x="52" y="228"/>
                    <a:pt x="56" y="229"/>
                    <a:pt x="50" y="239"/>
                  </a:cubicBezTo>
                  <a:cubicBezTo>
                    <a:pt x="55" y="240"/>
                    <a:pt x="55" y="240"/>
                    <a:pt x="55" y="240"/>
                  </a:cubicBezTo>
                  <a:cubicBezTo>
                    <a:pt x="55" y="240"/>
                    <a:pt x="50" y="251"/>
                    <a:pt x="46" y="237"/>
                  </a:cubicBezTo>
                  <a:cubicBezTo>
                    <a:pt x="46" y="237"/>
                    <a:pt x="40" y="232"/>
                    <a:pt x="33" y="234"/>
                  </a:cubicBezTo>
                  <a:cubicBezTo>
                    <a:pt x="33" y="234"/>
                    <a:pt x="29" y="236"/>
                    <a:pt x="35" y="242"/>
                  </a:cubicBezTo>
                  <a:cubicBezTo>
                    <a:pt x="35" y="242"/>
                    <a:pt x="41" y="243"/>
                    <a:pt x="39" y="253"/>
                  </a:cubicBezTo>
                  <a:cubicBezTo>
                    <a:pt x="39" y="253"/>
                    <a:pt x="35" y="268"/>
                    <a:pt x="46" y="256"/>
                  </a:cubicBezTo>
                  <a:cubicBezTo>
                    <a:pt x="46" y="256"/>
                    <a:pt x="65" y="246"/>
                    <a:pt x="71" y="259"/>
                  </a:cubicBezTo>
                  <a:cubicBezTo>
                    <a:pt x="71" y="259"/>
                    <a:pt x="80" y="261"/>
                    <a:pt x="87" y="256"/>
                  </a:cubicBezTo>
                  <a:cubicBezTo>
                    <a:pt x="96" y="257"/>
                    <a:pt x="96" y="257"/>
                    <a:pt x="96" y="257"/>
                  </a:cubicBezTo>
                  <a:cubicBezTo>
                    <a:pt x="96" y="257"/>
                    <a:pt x="105" y="253"/>
                    <a:pt x="109" y="253"/>
                  </a:cubicBez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76" name="未知">
              <a:hlinkClick r:id="" action="ppaction://macro?name=Slide2.未知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1095374" y="4189405"/>
              <a:ext cx="495300" cy="650874"/>
            </a:xfrm>
            <a:custGeom>
              <a:avLst/>
              <a:gdLst>
                <a:gd name="T0" fmla="*/ 141 w 141"/>
                <a:gd name="T1" fmla="*/ 41 h 176"/>
                <a:gd name="T2" fmla="*/ 113 w 141"/>
                <a:gd name="T3" fmla="*/ 14 h 176"/>
                <a:gd name="T4" fmla="*/ 103 w 141"/>
                <a:gd name="T5" fmla="*/ 10 h 176"/>
                <a:gd name="T6" fmla="*/ 89 w 141"/>
                <a:gd name="T7" fmla="*/ 0 h 176"/>
                <a:gd name="T8" fmla="*/ 82 w 141"/>
                <a:gd name="T9" fmla="*/ 3 h 176"/>
                <a:gd name="T10" fmla="*/ 65 w 141"/>
                <a:gd name="T11" fmla="*/ 23 h 176"/>
                <a:gd name="T12" fmla="*/ 64 w 141"/>
                <a:gd name="T13" fmla="*/ 25 h 176"/>
                <a:gd name="T14" fmla="*/ 40 w 141"/>
                <a:gd name="T15" fmla="*/ 52 h 176"/>
                <a:gd name="T16" fmla="*/ 13 w 141"/>
                <a:gd name="T17" fmla="*/ 88 h 176"/>
                <a:gd name="T18" fmla="*/ 2 w 141"/>
                <a:gd name="T19" fmla="*/ 104 h 176"/>
                <a:gd name="T20" fmla="*/ 7 w 141"/>
                <a:gd name="T21" fmla="*/ 120 h 176"/>
                <a:gd name="T22" fmla="*/ 18 w 141"/>
                <a:gd name="T23" fmla="*/ 142 h 176"/>
                <a:gd name="T24" fmla="*/ 19 w 141"/>
                <a:gd name="T25" fmla="*/ 147 h 176"/>
                <a:gd name="T26" fmla="*/ 24 w 141"/>
                <a:gd name="T27" fmla="*/ 155 h 176"/>
                <a:gd name="T28" fmla="*/ 26 w 141"/>
                <a:gd name="T29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1" h="176">
                  <a:moveTo>
                    <a:pt x="141" y="41"/>
                  </a:moveTo>
                  <a:cubicBezTo>
                    <a:pt x="141" y="41"/>
                    <a:pt x="116" y="43"/>
                    <a:pt x="113" y="14"/>
                  </a:cubicBezTo>
                  <a:cubicBezTo>
                    <a:pt x="113" y="14"/>
                    <a:pt x="114" y="3"/>
                    <a:pt x="103" y="10"/>
                  </a:cubicBezTo>
                  <a:cubicBezTo>
                    <a:pt x="91" y="16"/>
                    <a:pt x="86" y="13"/>
                    <a:pt x="89" y="0"/>
                  </a:cubicBezTo>
                  <a:cubicBezTo>
                    <a:pt x="89" y="0"/>
                    <a:pt x="86" y="0"/>
                    <a:pt x="82" y="3"/>
                  </a:cubicBezTo>
                  <a:cubicBezTo>
                    <a:pt x="79" y="7"/>
                    <a:pt x="65" y="23"/>
                    <a:pt x="65" y="23"/>
                  </a:cubicBezTo>
                  <a:cubicBezTo>
                    <a:pt x="64" y="25"/>
                    <a:pt x="64" y="25"/>
                    <a:pt x="64" y="25"/>
                  </a:cubicBezTo>
                  <a:cubicBezTo>
                    <a:pt x="64" y="25"/>
                    <a:pt x="64" y="39"/>
                    <a:pt x="40" y="52"/>
                  </a:cubicBezTo>
                  <a:cubicBezTo>
                    <a:pt x="17" y="65"/>
                    <a:pt x="16" y="67"/>
                    <a:pt x="13" y="88"/>
                  </a:cubicBezTo>
                  <a:cubicBezTo>
                    <a:pt x="13" y="88"/>
                    <a:pt x="0" y="95"/>
                    <a:pt x="2" y="104"/>
                  </a:cubicBezTo>
                  <a:cubicBezTo>
                    <a:pt x="5" y="114"/>
                    <a:pt x="7" y="120"/>
                    <a:pt x="7" y="120"/>
                  </a:cubicBezTo>
                  <a:cubicBezTo>
                    <a:pt x="7" y="120"/>
                    <a:pt x="28" y="122"/>
                    <a:pt x="18" y="142"/>
                  </a:cubicBezTo>
                  <a:cubicBezTo>
                    <a:pt x="19" y="147"/>
                    <a:pt x="19" y="147"/>
                    <a:pt x="19" y="147"/>
                  </a:cubicBezTo>
                  <a:cubicBezTo>
                    <a:pt x="24" y="155"/>
                    <a:pt x="24" y="155"/>
                    <a:pt x="24" y="155"/>
                  </a:cubicBezTo>
                  <a:cubicBezTo>
                    <a:pt x="26" y="176"/>
                    <a:pt x="26" y="176"/>
                    <a:pt x="26" y="176"/>
                  </a:cubicBezTo>
                </a:path>
              </a:pathLst>
            </a:custGeom>
            <a:grpFill/>
            <a:ln w="19050" cap="flat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77" name="未知">
              <a:hlinkClick r:id="" action="ppaction://macro?name=Slide2.未知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1042987" y="4179880"/>
              <a:ext cx="273050" cy="149225"/>
            </a:xfrm>
            <a:custGeom>
              <a:avLst/>
              <a:gdLst>
                <a:gd name="T0" fmla="*/ 0 w 79"/>
                <a:gd name="T1" fmla="*/ 0 h 41"/>
                <a:gd name="T2" fmla="*/ 22 w 79"/>
                <a:gd name="T3" fmla="*/ 12 h 41"/>
                <a:gd name="T4" fmla="*/ 24 w 79"/>
                <a:gd name="T5" fmla="*/ 20 h 41"/>
                <a:gd name="T6" fmla="*/ 34 w 79"/>
                <a:gd name="T7" fmla="*/ 27 h 41"/>
                <a:gd name="T8" fmla="*/ 41 w 79"/>
                <a:gd name="T9" fmla="*/ 34 h 41"/>
                <a:gd name="T10" fmla="*/ 51 w 79"/>
                <a:gd name="T11" fmla="*/ 32 h 41"/>
                <a:gd name="T12" fmla="*/ 79 w 79"/>
                <a:gd name="T13" fmla="*/ 2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41">
                  <a:moveTo>
                    <a:pt x="0" y="0"/>
                  </a:moveTo>
                  <a:cubicBezTo>
                    <a:pt x="0" y="0"/>
                    <a:pt x="10" y="15"/>
                    <a:pt x="22" y="12"/>
                  </a:cubicBezTo>
                  <a:cubicBezTo>
                    <a:pt x="22" y="12"/>
                    <a:pt x="31" y="12"/>
                    <a:pt x="24" y="20"/>
                  </a:cubicBezTo>
                  <a:cubicBezTo>
                    <a:pt x="16" y="27"/>
                    <a:pt x="22" y="30"/>
                    <a:pt x="34" y="27"/>
                  </a:cubicBezTo>
                  <a:cubicBezTo>
                    <a:pt x="34" y="27"/>
                    <a:pt x="38" y="27"/>
                    <a:pt x="41" y="34"/>
                  </a:cubicBezTo>
                  <a:cubicBezTo>
                    <a:pt x="43" y="41"/>
                    <a:pt x="45" y="39"/>
                    <a:pt x="51" y="32"/>
                  </a:cubicBezTo>
                  <a:cubicBezTo>
                    <a:pt x="58" y="25"/>
                    <a:pt x="74" y="25"/>
                    <a:pt x="79" y="27"/>
                  </a:cubicBezTo>
                </a:path>
              </a:pathLst>
            </a:custGeom>
            <a:grpFill/>
            <a:ln w="19050" cap="flat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78" name="maoming">
              <a:hlinkClick r:id="" action="ppaction://macro?name=Slide2.maoming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612774" y="4189405"/>
              <a:ext cx="712788" cy="720724"/>
            </a:xfrm>
            <a:custGeom>
              <a:avLst/>
              <a:gdLst>
                <a:gd name="T0" fmla="*/ 125 w 204"/>
                <a:gd name="T1" fmla="*/ 0 h 197"/>
                <a:gd name="T2" fmla="*/ 79 w 204"/>
                <a:gd name="T3" fmla="*/ 9 h 197"/>
                <a:gd name="T4" fmla="*/ 77 w 204"/>
                <a:gd name="T5" fmla="*/ 52 h 197"/>
                <a:gd name="T6" fmla="*/ 65 w 204"/>
                <a:gd name="T7" fmla="*/ 59 h 197"/>
                <a:gd name="T8" fmla="*/ 48 w 204"/>
                <a:gd name="T9" fmla="*/ 69 h 197"/>
                <a:gd name="T10" fmla="*/ 41 w 204"/>
                <a:gd name="T11" fmla="*/ 71 h 197"/>
                <a:gd name="T12" fmla="*/ 21 w 204"/>
                <a:gd name="T13" fmla="*/ 71 h 197"/>
                <a:gd name="T14" fmla="*/ 8 w 204"/>
                <a:gd name="T15" fmla="*/ 84 h 197"/>
                <a:gd name="T16" fmla="*/ 14 w 204"/>
                <a:gd name="T17" fmla="*/ 116 h 197"/>
                <a:gd name="T18" fmla="*/ 8 w 204"/>
                <a:gd name="T19" fmla="*/ 129 h 197"/>
                <a:gd name="T20" fmla="*/ 12 w 204"/>
                <a:gd name="T21" fmla="*/ 158 h 197"/>
                <a:gd name="T22" fmla="*/ 31 w 204"/>
                <a:gd name="T23" fmla="*/ 177 h 197"/>
                <a:gd name="T24" fmla="*/ 62 w 204"/>
                <a:gd name="T25" fmla="*/ 171 h 197"/>
                <a:gd name="T26" fmla="*/ 76 w 204"/>
                <a:gd name="T27" fmla="*/ 170 h 197"/>
                <a:gd name="T28" fmla="*/ 85 w 204"/>
                <a:gd name="T29" fmla="*/ 183 h 197"/>
                <a:gd name="T30" fmla="*/ 103 w 204"/>
                <a:gd name="T31" fmla="*/ 197 h 197"/>
                <a:gd name="T32" fmla="*/ 104 w 204"/>
                <a:gd name="T33" fmla="*/ 197 h 197"/>
                <a:gd name="T34" fmla="*/ 105 w 204"/>
                <a:gd name="T35" fmla="*/ 197 h 197"/>
                <a:gd name="T36" fmla="*/ 108 w 204"/>
                <a:gd name="T37" fmla="*/ 189 h 197"/>
                <a:gd name="T38" fmla="*/ 104 w 204"/>
                <a:gd name="T39" fmla="*/ 189 h 197"/>
                <a:gd name="T40" fmla="*/ 104 w 204"/>
                <a:gd name="T41" fmla="*/ 180 h 197"/>
                <a:gd name="T42" fmla="*/ 114 w 204"/>
                <a:gd name="T43" fmla="*/ 182 h 197"/>
                <a:gd name="T44" fmla="*/ 137 w 204"/>
                <a:gd name="T45" fmla="*/ 189 h 197"/>
                <a:gd name="T46" fmla="*/ 132 w 204"/>
                <a:gd name="T47" fmla="*/ 183 h 197"/>
                <a:gd name="T48" fmla="*/ 135 w 204"/>
                <a:gd name="T49" fmla="*/ 183 h 197"/>
                <a:gd name="T50" fmla="*/ 141 w 204"/>
                <a:gd name="T51" fmla="*/ 183 h 197"/>
                <a:gd name="T52" fmla="*/ 148 w 204"/>
                <a:gd name="T53" fmla="*/ 189 h 197"/>
                <a:gd name="T54" fmla="*/ 144 w 204"/>
                <a:gd name="T55" fmla="*/ 196 h 197"/>
                <a:gd name="T56" fmla="*/ 150 w 204"/>
                <a:gd name="T57" fmla="*/ 195 h 197"/>
                <a:gd name="T58" fmla="*/ 162 w 204"/>
                <a:gd name="T59" fmla="*/ 186 h 197"/>
                <a:gd name="T60" fmla="*/ 163 w 204"/>
                <a:gd name="T61" fmla="*/ 183 h 197"/>
                <a:gd name="T62" fmla="*/ 159 w 204"/>
                <a:gd name="T63" fmla="*/ 182 h 197"/>
                <a:gd name="T64" fmla="*/ 156 w 204"/>
                <a:gd name="T65" fmla="*/ 182 h 197"/>
                <a:gd name="T66" fmla="*/ 156 w 204"/>
                <a:gd name="T67" fmla="*/ 180 h 197"/>
                <a:gd name="T68" fmla="*/ 160 w 204"/>
                <a:gd name="T69" fmla="*/ 178 h 197"/>
                <a:gd name="T70" fmla="*/ 166 w 204"/>
                <a:gd name="T71" fmla="*/ 177 h 197"/>
                <a:gd name="T72" fmla="*/ 166 w 204"/>
                <a:gd name="T73" fmla="*/ 176 h 197"/>
                <a:gd name="T74" fmla="*/ 164 w 204"/>
                <a:gd name="T75" fmla="*/ 156 h 197"/>
                <a:gd name="T76" fmla="*/ 160 w 204"/>
                <a:gd name="T77" fmla="*/ 148 h 197"/>
                <a:gd name="T78" fmla="*/ 158 w 204"/>
                <a:gd name="T79" fmla="*/ 143 h 197"/>
                <a:gd name="T80" fmla="*/ 147 w 204"/>
                <a:gd name="T81" fmla="*/ 121 h 197"/>
                <a:gd name="T82" fmla="*/ 142 w 204"/>
                <a:gd name="T83" fmla="*/ 106 h 197"/>
                <a:gd name="T84" fmla="*/ 153 w 204"/>
                <a:gd name="T85" fmla="*/ 89 h 197"/>
                <a:gd name="T86" fmla="*/ 180 w 204"/>
                <a:gd name="T87" fmla="*/ 53 h 197"/>
                <a:gd name="T88" fmla="*/ 204 w 204"/>
                <a:gd name="T89" fmla="*/ 26 h 197"/>
                <a:gd name="T90" fmla="*/ 204 w 204"/>
                <a:gd name="T91" fmla="*/ 25 h 197"/>
                <a:gd name="T92" fmla="*/ 177 w 204"/>
                <a:gd name="T93" fmla="*/ 30 h 197"/>
                <a:gd name="T94" fmla="*/ 166 w 204"/>
                <a:gd name="T95" fmla="*/ 32 h 197"/>
                <a:gd name="T96" fmla="*/ 159 w 204"/>
                <a:gd name="T97" fmla="*/ 25 h 197"/>
                <a:gd name="T98" fmla="*/ 149 w 204"/>
                <a:gd name="T99" fmla="*/ 18 h 197"/>
                <a:gd name="T100" fmla="*/ 148 w 204"/>
                <a:gd name="T101" fmla="*/ 11 h 197"/>
                <a:gd name="T102" fmla="*/ 125 w 204"/>
                <a:gd name="T103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04" h="197">
                  <a:moveTo>
                    <a:pt x="125" y="0"/>
                  </a:moveTo>
                  <a:cubicBezTo>
                    <a:pt x="79" y="9"/>
                    <a:pt x="79" y="9"/>
                    <a:pt x="79" y="9"/>
                  </a:cubicBezTo>
                  <a:cubicBezTo>
                    <a:pt x="79" y="9"/>
                    <a:pt x="58" y="31"/>
                    <a:pt x="77" y="52"/>
                  </a:cubicBezTo>
                  <a:cubicBezTo>
                    <a:pt x="77" y="52"/>
                    <a:pt x="82" y="62"/>
                    <a:pt x="65" y="59"/>
                  </a:cubicBezTo>
                  <a:cubicBezTo>
                    <a:pt x="48" y="69"/>
                    <a:pt x="48" y="69"/>
                    <a:pt x="48" y="69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41" y="71"/>
                    <a:pt x="35" y="82"/>
                    <a:pt x="21" y="71"/>
                  </a:cubicBezTo>
                  <a:cubicBezTo>
                    <a:pt x="21" y="71"/>
                    <a:pt x="5" y="69"/>
                    <a:pt x="8" y="84"/>
                  </a:cubicBezTo>
                  <a:cubicBezTo>
                    <a:pt x="11" y="100"/>
                    <a:pt x="14" y="116"/>
                    <a:pt x="14" y="116"/>
                  </a:cubicBezTo>
                  <a:cubicBezTo>
                    <a:pt x="14" y="116"/>
                    <a:pt x="17" y="120"/>
                    <a:pt x="8" y="129"/>
                  </a:cubicBezTo>
                  <a:cubicBezTo>
                    <a:pt x="8" y="129"/>
                    <a:pt x="0" y="149"/>
                    <a:pt x="12" y="158"/>
                  </a:cubicBezTo>
                  <a:cubicBezTo>
                    <a:pt x="23" y="168"/>
                    <a:pt x="31" y="177"/>
                    <a:pt x="31" y="177"/>
                  </a:cubicBezTo>
                  <a:cubicBezTo>
                    <a:pt x="31" y="177"/>
                    <a:pt x="51" y="186"/>
                    <a:pt x="62" y="171"/>
                  </a:cubicBezTo>
                  <a:cubicBezTo>
                    <a:pt x="73" y="155"/>
                    <a:pt x="76" y="170"/>
                    <a:pt x="76" y="170"/>
                  </a:cubicBezTo>
                  <a:cubicBezTo>
                    <a:pt x="76" y="170"/>
                    <a:pt x="79" y="177"/>
                    <a:pt x="85" y="183"/>
                  </a:cubicBezTo>
                  <a:cubicBezTo>
                    <a:pt x="92" y="189"/>
                    <a:pt x="102" y="196"/>
                    <a:pt x="103" y="197"/>
                  </a:cubicBezTo>
                  <a:cubicBezTo>
                    <a:pt x="104" y="197"/>
                    <a:pt x="104" y="197"/>
                    <a:pt x="104" y="197"/>
                  </a:cubicBezTo>
                  <a:cubicBezTo>
                    <a:pt x="105" y="197"/>
                    <a:pt x="105" y="197"/>
                    <a:pt x="105" y="197"/>
                  </a:cubicBezTo>
                  <a:cubicBezTo>
                    <a:pt x="105" y="197"/>
                    <a:pt x="125" y="189"/>
                    <a:pt x="108" y="189"/>
                  </a:cubicBezTo>
                  <a:cubicBezTo>
                    <a:pt x="104" y="189"/>
                    <a:pt x="104" y="189"/>
                    <a:pt x="104" y="189"/>
                  </a:cubicBezTo>
                  <a:cubicBezTo>
                    <a:pt x="104" y="180"/>
                    <a:pt x="104" y="180"/>
                    <a:pt x="104" y="180"/>
                  </a:cubicBezTo>
                  <a:cubicBezTo>
                    <a:pt x="104" y="180"/>
                    <a:pt x="111" y="178"/>
                    <a:pt x="114" y="182"/>
                  </a:cubicBezTo>
                  <a:cubicBezTo>
                    <a:pt x="118" y="187"/>
                    <a:pt x="129" y="191"/>
                    <a:pt x="137" y="189"/>
                  </a:cubicBezTo>
                  <a:cubicBezTo>
                    <a:pt x="132" y="183"/>
                    <a:pt x="132" y="183"/>
                    <a:pt x="132" y="183"/>
                  </a:cubicBezTo>
                  <a:cubicBezTo>
                    <a:pt x="135" y="183"/>
                    <a:pt x="135" y="183"/>
                    <a:pt x="135" y="183"/>
                  </a:cubicBezTo>
                  <a:cubicBezTo>
                    <a:pt x="141" y="183"/>
                    <a:pt x="141" y="183"/>
                    <a:pt x="141" y="183"/>
                  </a:cubicBezTo>
                  <a:cubicBezTo>
                    <a:pt x="148" y="189"/>
                    <a:pt x="148" y="189"/>
                    <a:pt x="148" y="189"/>
                  </a:cubicBezTo>
                  <a:cubicBezTo>
                    <a:pt x="144" y="196"/>
                    <a:pt x="144" y="196"/>
                    <a:pt x="144" y="196"/>
                  </a:cubicBezTo>
                  <a:cubicBezTo>
                    <a:pt x="150" y="195"/>
                    <a:pt x="150" y="195"/>
                    <a:pt x="150" y="195"/>
                  </a:cubicBezTo>
                  <a:cubicBezTo>
                    <a:pt x="162" y="186"/>
                    <a:pt x="162" y="186"/>
                    <a:pt x="162" y="186"/>
                  </a:cubicBezTo>
                  <a:cubicBezTo>
                    <a:pt x="163" y="183"/>
                    <a:pt x="163" y="183"/>
                    <a:pt x="163" y="183"/>
                  </a:cubicBezTo>
                  <a:cubicBezTo>
                    <a:pt x="159" y="182"/>
                    <a:pt x="159" y="182"/>
                    <a:pt x="159" y="182"/>
                  </a:cubicBezTo>
                  <a:cubicBezTo>
                    <a:pt x="156" y="182"/>
                    <a:pt x="156" y="182"/>
                    <a:pt x="156" y="182"/>
                  </a:cubicBezTo>
                  <a:cubicBezTo>
                    <a:pt x="156" y="180"/>
                    <a:pt x="156" y="180"/>
                    <a:pt x="156" y="180"/>
                  </a:cubicBezTo>
                  <a:cubicBezTo>
                    <a:pt x="160" y="178"/>
                    <a:pt x="160" y="178"/>
                    <a:pt x="160" y="178"/>
                  </a:cubicBezTo>
                  <a:cubicBezTo>
                    <a:pt x="166" y="177"/>
                    <a:pt x="166" y="177"/>
                    <a:pt x="166" y="177"/>
                  </a:cubicBezTo>
                  <a:cubicBezTo>
                    <a:pt x="166" y="176"/>
                    <a:pt x="166" y="176"/>
                    <a:pt x="166" y="176"/>
                  </a:cubicBezTo>
                  <a:cubicBezTo>
                    <a:pt x="164" y="156"/>
                    <a:pt x="164" y="156"/>
                    <a:pt x="164" y="156"/>
                  </a:cubicBezTo>
                  <a:cubicBezTo>
                    <a:pt x="160" y="148"/>
                    <a:pt x="160" y="148"/>
                    <a:pt x="160" y="148"/>
                  </a:cubicBezTo>
                  <a:cubicBezTo>
                    <a:pt x="158" y="143"/>
                    <a:pt x="158" y="143"/>
                    <a:pt x="158" y="143"/>
                  </a:cubicBezTo>
                  <a:cubicBezTo>
                    <a:pt x="168" y="123"/>
                    <a:pt x="147" y="121"/>
                    <a:pt x="147" y="121"/>
                  </a:cubicBezTo>
                  <a:cubicBezTo>
                    <a:pt x="147" y="121"/>
                    <a:pt x="145" y="115"/>
                    <a:pt x="142" y="106"/>
                  </a:cubicBezTo>
                  <a:cubicBezTo>
                    <a:pt x="140" y="96"/>
                    <a:pt x="153" y="89"/>
                    <a:pt x="153" y="89"/>
                  </a:cubicBezTo>
                  <a:cubicBezTo>
                    <a:pt x="156" y="69"/>
                    <a:pt x="157" y="67"/>
                    <a:pt x="180" y="53"/>
                  </a:cubicBezTo>
                  <a:cubicBezTo>
                    <a:pt x="204" y="40"/>
                    <a:pt x="204" y="26"/>
                    <a:pt x="204" y="26"/>
                  </a:cubicBezTo>
                  <a:cubicBezTo>
                    <a:pt x="204" y="25"/>
                    <a:pt x="204" y="25"/>
                    <a:pt x="204" y="25"/>
                  </a:cubicBezTo>
                  <a:cubicBezTo>
                    <a:pt x="199" y="23"/>
                    <a:pt x="184" y="23"/>
                    <a:pt x="177" y="30"/>
                  </a:cubicBezTo>
                  <a:cubicBezTo>
                    <a:pt x="170" y="37"/>
                    <a:pt x="169" y="39"/>
                    <a:pt x="166" y="32"/>
                  </a:cubicBezTo>
                  <a:cubicBezTo>
                    <a:pt x="163" y="25"/>
                    <a:pt x="159" y="25"/>
                    <a:pt x="159" y="25"/>
                  </a:cubicBezTo>
                  <a:cubicBezTo>
                    <a:pt x="147" y="28"/>
                    <a:pt x="141" y="25"/>
                    <a:pt x="149" y="18"/>
                  </a:cubicBezTo>
                  <a:cubicBezTo>
                    <a:pt x="157" y="10"/>
                    <a:pt x="148" y="11"/>
                    <a:pt x="148" y="11"/>
                  </a:cubicBezTo>
                  <a:cubicBezTo>
                    <a:pt x="135" y="14"/>
                    <a:pt x="125" y="0"/>
                    <a:pt x="125" y="0"/>
                  </a:cubicBez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79" name="未知">
              <a:hlinkClick r:id="" action="ppaction://macro?name=Slide2.未知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1474787" y="4179880"/>
              <a:ext cx="282575" cy="571499"/>
            </a:xfrm>
            <a:custGeom>
              <a:avLst/>
              <a:gdLst>
                <a:gd name="T0" fmla="*/ 52 w 81"/>
                <a:gd name="T1" fmla="*/ 156 h 156"/>
                <a:gd name="T2" fmla="*/ 56 w 81"/>
                <a:gd name="T3" fmla="*/ 133 h 156"/>
                <a:gd name="T4" fmla="*/ 52 w 81"/>
                <a:gd name="T5" fmla="*/ 117 h 156"/>
                <a:gd name="T6" fmla="*/ 26 w 81"/>
                <a:gd name="T7" fmla="*/ 93 h 156"/>
                <a:gd name="T8" fmla="*/ 12 w 81"/>
                <a:gd name="T9" fmla="*/ 88 h 156"/>
                <a:gd name="T10" fmla="*/ 8 w 81"/>
                <a:gd name="T11" fmla="*/ 85 h 156"/>
                <a:gd name="T12" fmla="*/ 10 w 81"/>
                <a:gd name="T13" fmla="*/ 64 h 156"/>
                <a:gd name="T14" fmla="*/ 16 w 81"/>
                <a:gd name="T15" fmla="*/ 58 h 156"/>
                <a:gd name="T16" fmla="*/ 17 w 81"/>
                <a:gd name="T17" fmla="*/ 54 h 156"/>
                <a:gd name="T18" fmla="*/ 22 w 81"/>
                <a:gd name="T19" fmla="*/ 50 h 156"/>
                <a:gd name="T20" fmla="*/ 45 w 81"/>
                <a:gd name="T21" fmla="*/ 27 h 156"/>
                <a:gd name="T22" fmla="*/ 63 w 81"/>
                <a:gd name="T23" fmla="*/ 14 h 156"/>
                <a:gd name="T24" fmla="*/ 75 w 81"/>
                <a:gd name="T25" fmla="*/ 15 h 156"/>
                <a:gd name="T26" fmla="*/ 77 w 81"/>
                <a:gd name="T27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1" h="156">
                  <a:moveTo>
                    <a:pt x="52" y="156"/>
                  </a:moveTo>
                  <a:cubicBezTo>
                    <a:pt x="52" y="156"/>
                    <a:pt x="55" y="138"/>
                    <a:pt x="56" y="133"/>
                  </a:cubicBezTo>
                  <a:cubicBezTo>
                    <a:pt x="58" y="127"/>
                    <a:pt x="59" y="121"/>
                    <a:pt x="52" y="117"/>
                  </a:cubicBezTo>
                  <a:cubicBezTo>
                    <a:pt x="46" y="113"/>
                    <a:pt x="26" y="93"/>
                    <a:pt x="26" y="93"/>
                  </a:cubicBezTo>
                  <a:cubicBezTo>
                    <a:pt x="26" y="93"/>
                    <a:pt x="14" y="88"/>
                    <a:pt x="12" y="88"/>
                  </a:cubicBezTo>
                  <a:cubicBezTo>
                    <a:pt x="10" y="88"/>
                    <a:pt x="8" y="85"/>
                    <a:pt x="8" y="85"/>
                  </a:cubicBezTo>
                  <a:cubicBezTo>
                    <a:pt x="8" y="85"/>
                    <a:pt x="0" y="67"/>
                    <a:pt x="10" y="64"/>
                  </a:cubicBezTo>
                  <a:cubicBezTo>
                    <a:pt x="16" y="58"/>
                    <a:pt x="16" y="58"/>
                    <a:pt x="16" y="58"/>
                  </a:cubicBezTo>
                  <a:cubicBezTo>
                    <a:pt x="17" y="54"/>
                    <a:pt x="17" y="54"/>
                    <a:pt x="17" y="54"/>
                  </a:cubicBezTo>
                  <a:cubicBezTo>
                    <a:pt x="22" y="50"/>
                    <a:pt x="22" y="50"/>
                    <a:pt x="22" y="50"/>
                  </a:cubicBezTo>
                  <a:cubicBezTo>
                    <a:pt x="22" y="50"/>
                    <a:pt x="42" y="42"/>
                    <a:pt x="45" y="27"/>
                  </a:cubicBezTo>
                  <a:cubicBezTo>
                    <a:pt x="63" y="14"/>
                    <a:pt x="63" y="14"/>
                    <a:pt x="63" y="14"/>
                  </a:cubicBezTo>
                  <a:cubicBezTo>
                    <a:pt x="63" y="14"/>
                    <a:pt x="67" y="12"/>
                    <a:pt x="75" y="15"/>
                  </a:cubicBezTo>
                  <a:cubicBezTo>
                    <a:pt x="81" y="18"/>
                    <a:pt x="78" y="3"/>
                    <a:pt x="77" y="0"/>
                  </a:cubicBezTo>
                </a:path>
              </a:pathLst>
            </a:custGeom>
            <a:grpFill/>
            <a:ln w="19050" cap="flat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80" name="zhuhai">
              <a:hlinkClick r:id="" action="ppaction://macro?name=Slide2.zhuhai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2084387" y="4329105"/>
              <a:ext cx="263525" cy="238125"/>
            </a:xfrm>
            <a:custGeom>
              <a:avLst/>
              <a:gdLst>
                <a:gd name="T0" fmla="*/ 72 w 75"/>
                <a:gd name="T1" fmla="*/ 35 h 68"/>
                <a:gd name="T2" fmla="*/ 72 w 75"/>
                <a:gd name="T3" fmla="*/ 27 h 68"/>
                <a:gd name="T4" fmla="*/ 73 w 75"/>
                <a:gd name="T5" fmla="*/ 21 h 68"/>
                <a:gd name="T6" fmla="*/ 75 w 75"/>
                <a:gd name="T7" fmla="*/ 16 h 68"/>
                <a:gd name="T8" fmla="*/ 70 w 75"/>
                <a:gd name="T9" fmla="*/ 14 h 68"/>
                <a:gd name="T10" fmla="*/ 66 w 75"/>
                <a:gd name="T11" fmla="*/ 12 h 68"/>
                <a:gd name="T12" fmla="*/ 64 w 75"/>
                <a:gd name="T13" fmla="*/ 9 h 68"/>
                <a:gd name="T14" fmla="*/ 68 w 75"/>
                <a:gd name="T15" fmla="*/ 0 h 68"/>
                <a:gd name="T16" fmla="*/ 50 w 75"/>
                <a:gd name="T17" fmla="*/ 25 h 68"/>
                <a:gd name="T18" fmla="*/ 27 w 75"/>
                <a:gd name="T19" fmla="*/ 14 h 68"/>
                <a:gd name="T20" fmla="*/ 11 w 75"/>
                <a:gd name="T21" fmla="*/ 11 h 68"/>
                <a:gd name="T22" fmla="*/ 0 w 75"/>
                <a:gd name="T23" fmla="*/ 33 h 68"/>
                <a:gd name="T24" fmla="*/ 0 w 75"/>
                <a:gd name="T25" fmla="*/ 34 h 68"/>
                <a:gd name="T26" fmla="*/ 12 w 75"/>
                <a:gd name="T27" fmla="*/ 20 h 68"/>
                <a:gd name="T28" fmla="*/ 7 w 75"/>
                <a:gd name="T29" fmla="*/ 38 h 68"/>
                <a:gd name="T30" fmla="*/ 3 w 75"/>
                <a:gd name="T31" fmla="*/ 42 h 68"/>
                <a:gd name="T32" fmla="*/ 3 w 75"/>
                <a:gd name="T33" fmla="*/ 60 h 68"/>
                <a:gd name="T34" fmla="*/ 24 w 75"/>
                <a:gd name="T35" fmla="*/ 60 h 68"/>
                <a:gd name="T36" fmla="*/ 31 w 75"/>
                <a:gd name="T37" fmla="*/ 56 h 68"/>
                <a:gd name="T38" fmla="*/ 41 w 75"/>
                <a:gd name="T39" fmla="*/ 38 h 68"/>
                <a:gd name="T40" fmla="*/ 43 w 75"/>
                <a:gd name="T41" fmla="*/ 38 h 68"/>
                <a:gd name="T42" fmla="*/ 72 w 75"/>
                <a:gd name="T43" fmla="*/ 35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5" h="68">
                  <a:moveTo>
                    <a:pt x="72" y="35"/>
                  </a:moveTo>
                  <a:cubicBezTo>
                    <a:pt x="72" y="27"/>
                    <a:pt x="72" y="27"/>
                    <a:pt x="72" y="27"/>
                  </a:cubicBezTo>
                  <a:cubicBezTo>
                    <a:pt x="73" y="21"/>
                    <a:pt x="73" y="21"/>
                    <a:pt x="73" y="21"/>
                  </a:cubicBezTo>
                  <a:cubicBezTo>
                    <a:pt x="75" y="16"/>
                    <a:pt x="75" y="16"/>
                    <a:pt x="75" y="16"/>
                  </a:cubicBezTo>
                  <a:cubicBezTo>
                    <a:pt x="70" y="14"/>
                    <a:pt x="70" y="14"/>
                    <a:pt x="70" y="14"/>
                  </a:cubicBezTo>
                  <a:cubicBezTo>
                    <a:pt x="66" y="12"/>
                    <a:pt x="66" y="12"/>
                    <a:pt x="66" y="12"/>
                  </a:cubicBezTo>
                  <a:cubicBezTo>
                    <a:pt x="64" y="9"/>
                    <a:pt x="64" y="9"/>
                    <a:pt x="64" y="9"/>
                  </a:cubicBezTo>
                  <a:cubicBezTo>
                    <a:pt x="64" y="9"/>
                    <a:pt x="67" y="6"/>
                    <a:pt x="68" y="0"/>
                  </a:cubicBezTo>
                  <a:cubicBezTo>
                    <a:pt x="66" y="1"/>
                    <a:pt x="57" y="2"/>
                    <a:pt x="50" y="25"/>
                  </a:cubicBezTo>
                  <a:cubicBezTo>
                    <a:pt x="43" y="49"/>
                    <a:pt x="33" y="25"/>
                    <a:pt x="27" y="14"/>
                  </a:cubicBezTo>
                  <a:cubicBezTo>
                    <a:pt x="21" y="3"/>
                    <a:pt x="11" y="11"/>
                    <a:pt x="11" y="11"/>
                  </a:cubicBezTo>
                  <a:cubicBezTo>
                    <a:pt x="7" y="31"/>
                    <a:pt x="0" y="33"/>
                    <a:pt x="0" y="33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2" y="36"/>
                    <a:pt x="6" y="34"/>
                    <a:pt x="12" y="20"/>
                  </a:cubicBezTo>
                  <a:cubicBezTo>
                    <a:pt x="12" y="20"/>
                    <a:pt x="16" y="33"/>
                    <a:pt x="7" y="38"/>
                  </a:cubicBezTo>
                  <a:cubicBezTo>
                    <a:pt x="3" y="42"/>
                    <a:pt x="3" y="42"/>
                    <a:pt x="3" y="42"/>
                  </a:cubicBezTo>
                  <a:cubicBezTo>
                    <a:pt x="3" y="60"/>
                    <a:pt x="3" y="60"/>
                    <a:pt x="3" y="60"/>
                  </a:cubicBezTo>
                  <a:cubicBezTo>
                    <a:pt x="3" y="60"/>
                    <a:pt x="16" y="68"/>
                    <a:pt x="24" y="60"/>
                  </a:cubicBezTo>
                  <a:cubicBezTo>
                    <a:pt x="24" y="60"/>
                    <a:pt x="32" y="66"/>
                    <a:pt x="31" y="56"/>
                  </a:cubicBezTo>
                  <a:cubicBezTo>
                    <a:pt x="31" y="56"/>
                    <a:pt x="45" y="51"/>
                    <a:pt x="41" y="38"/>
                  </a:cubicBezTo>
                  <a:cubicBezTo>
                    <a:pt x="43" y="38"/>
                    <a:pt x="43" y="38"/>
                    <a:pt x="43" y="38"/>
                  </a:cubicBezTo>
                  <a:cubicBezTo>
                    <a:pt x="43" y="38"/>
                    <a:pt x="54" y="64"/>
                    <a:pt x="72" y="35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81" name="未知">
              <a:hlinkClick r:id="" action="ppaction://macro?name=Slide2.未知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1670049" y="4084631"/>
              <a:ext cx="484188" cy="271462"/>
            </a:xfrm>
            <a:custGeom>
              <a:avLst/>
              <a:gdLst>
                <a:gd name="T0" fmla="*/ 8 w 140"/>
                <a:gd name="T1" fmla="*/ 11 h 74"/>
                <a:gd name="T2" fmla="*/ 20 w 140"/>
                <a:gd name="T3" fmla="*/ 27 h 74"/>
                <a:gd name="T4" fmla="*/ 33 w 140"/>
                <a:gd name="T5" fmla="*/ 28 h 74"/>
                <a:gd name="T6" fmla="*/ 44 w 140"/>
                <a:gd name="T7" fmla="*/ 22 h 74"/>
                <a:gd name="T8" fmla="*/ 64 w 140"/>
                <a:gd name="T9" fmla="*/ 12 h 74"/>
                <a:gd name="T10" fmla="*/ 75 w 140"/>
                <a:gd name="T11" fmla="*/ 4 h 74"/>
                <a:gd name="T12" fmla="*/ 105 w 140"/>
                <a:gd name="T13" fmla="*/ 5 h 74"/>
                <a:gd name="T14" fmla="*/ 123 w 140"/>
                <a:gd name="T15" fmla="*/ 28 h 74"/>
                <a:gd name="T16" fmla="*/ 131 w 140"/>
                <a:gd name="T17" fmla="*/ 50 h 74"/>
                <a:gd name="T18" fmla="*/ 138 w 140"/>
                <a:gd name="T19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0" h="74">
                  <a:moveTo>
                    <a:pt x="8" y="11"/>
                  </a:moveTo>
                  <a:cubicBezTo>
                    <a:pt x="8" y="11"/>
                    <a:pt x="0" y="40"/>
                    <a:pt x="20" y="27"/>
                  </a:cubicBezTo>
                  <a:cubicBezTo>
                    <a:pt x="20" y="27"/>
                    <a:pt x="28" y="16"/>
                    <a:pt x="33" y="28"/>
                  </a:cubicBezTo>
                  <a:cubicBezTo>
                    <a:pt x="33" y="28"/>
                    <a:pt x="38" y="45"/>
                    <a:pt x="44" y="22"/>
                  </a:cubicBezTo>
                  <a:cubicBezTo>
                    <a:pt x="44" y="22"/>
                    <a:pt x="46" y="11"/>
                    <a:pt x="64" y="12"/>
                  </a:cubicBezTo>
                  <a:cubicBezTo>
                    <a:pt x="64" y="12"/>
                    <a:pt x="70" y="8"/>
                    <a:pt x="75" y="4"/>
                  </a:cubicBezTo>
                  <a:cubicBezTo>
                    <a:pt x="79" y="0"/>
                    <a:pt x="105" y="5"/>
                    <a:pt x="105" y="5"/>
                  </a:cubicBezTo>
                  <a:cubicBezTo>
                    <a:pt x="123" y="28"/>
                    <a:pt x="123" y="28"/>
                    <a:pt x="123" y="28"/>
                  </a:cubicBezTo>
                  <a:cubicBezTo>
                    <a:pt x="131" y="50"/>
                    <a:pt x="131" y="50"/>
                    <a:pt x="131" y="50"/>
                  </a:cubicBezTo>
                  <a:cubicBezTo>
                    <a:pt x="131" y="50"/>
                    <a:pt x="140" y="66"/>
                    <a:pt x="138" y="74"/>
                  </a:cubicBezTo>
                </a:path>
              </a:pathLst>
            </a:custGeom>
            <a:grpFill/>
            <a:ln w="19050" cap="flat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82" name="dongguan">
              <a:hlinkClick r:id="" action="ppaction://macro?name=Slide2.dongguan" highlightClick="1"/>
              <a:hlinkHover r:id="" action="ppaction://noaction" highlightClick="1"/>
            </p:cNvPr>
            <p:cNvSpPr>
              <a:spLocks noEditPoints="1"/>
            </p:cNvSpPr>
            <p:nvPr/>
          </p:nvSpPr>
          <p:spPr bwMode="auto">
            <a:xfrm>
              <a:off x="2285999" y="3889368"/>
              <a:ext cx="369888" cy="274638"/>
            </a:xfrm>
            <a:custGeom>
              <a:avLst/>
              <a:gdLst>
                <a:gd name="T0" fmla="*/ 105 w 106"/>
                <a:gd name="T1" fmla="*/ 38 h 73"/>
                <a:gd name="T2" fmla="*/ 101 w 106"/>
                <a:gd name="T3" fmla="*/ 27 h 73"/>
                <a:gd name="T4" fmla="*/ 91 w 106"/>
                <a:gd name="T5" fmla="*/ 28 h 73"/>
                <a:gd name="T6" fmla="*/ 88 w 106"/>
                <a:gd name="T7" fmla="*/ 26 h 73"/>
                <a:gd name="T8" fmla="*/ 70 w 106"/>
                <a:gd name="T9" fmla="*/ 10 h 73"/>
                <a:gd name="T10" fmla="*/ 46 w 106"/>
                <a:gd name="T11" fmla="*/ 7 h 73"/>
                <a:gd name="T12" fmla="*/ 1 w 106"/>
                <a:gd name="T13" fmla="*/ 22 h 73"/>
                <a:gd name="T14" fmla="*/ 1 w 106"/>
                <a:gd name="T15" fmla="*/ 22 h 73"/>
                <a:gd name="T16" fmla="*/ 16 w 106"/>
                <a:gd name="T17" fmla="*/ 40 h 73"/>
                <a:gd name="T18" fmla="*/ 17 w 106"/>
                <a:gd name="T19" fmla="*/ 42 h 73"/>
                <a:gd name="T20" fmla="*/ 33 w 106"/>
                <a:gd name="T21" fmla="*/ 70 h 73"/>
                <a:gd name="T22" fmla="*/ 33 w 106"/>
                <a:gd name="T23" fmla="*/ 70 h 73"/>
                <a:gd name="T24" fmla="*/ 63 w 106"/>
                <a:gd name="T25" fmla="*/ 53 h 73"/>
                <a:gd name="T26" fmla="*/ 88 w 106"/>
                <a:gd name="T27" fmla="*/ 62 h 73"/>
                <a:gd name="T28" fmla="*/ 98 w 106"/>
                <a:gd name="T29" fmla="*/ 72 h 73"/>
                <a:gd name="T30" fmla="*/ 102 w 106"/>
                <a:gd name="T31" fmla="*/ 73 h 73"/>
                <a:gd name="T32" fmla="*/ 104 w 106"/>
                <a:gd name="T33" fmla="*/ 61 h 73"/>
                <a:gd name="T34" fmla="*/ 105 w 106"/>
                <a:gd name="T35" fmla="*/ 38 h 73"/>
                <a:gd name="T36" fmla="*/ 1 w 106"/>
                <a:gd name="T37" fmla="*/ 22 h 73"/>
                <a:gd name="T38" fmla="*/ 0 w 106"/>
                <a:gd name="T39" fmla="*/ 27 h 73"/>
                <a:gd name="T40" fmla="*/ 1 w 106"/>
                <a:gd name="T41" fmla="*/ 22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6" h="73">
                  <a:moveTo>
                    <a:pt x="105" y="38"/>
                  </a:moveTo>
                  <a:cubicBezTo>
                    <a:pt x="103" y="28"/>
                    <a:pt x="101" y="27"/>
                    <a:pt x="101" y="27"/>
                  </a:cubicBezTo>
                  <a:cubicBezTo>
                    <a:pt x="91" y="28"/>
                    <a:pt x="91" y="28"/>
                    <a:pt x="91" y="28"/>
                  </a:cubicBezTo>
                  <a:cubicBezTo>
                    <a:pt x="88" y="26"/>
                    <a:pt x="88" y="26"/>
                    <a:pt x="88" y="26"/>
                  </a:cubicBezTo>
                  <a:cubicBezTo>
                    <a:pt x="88" y="17"/>
                    <a:pt x="82" y="9"/>
                    <a:pt x="70" y="10"/>
                  </a:cubicBezTo>
                  <a:cubicBezTo>
                    <a:pt x="58" y="11"/>
                    <a:pt x="46" y="7"/>
                    <a:pt x="46" y="7"/>
                  </a:cubicBezTo>
                  <a:cubicBezTo>
                    <a:pt x="8" y="0"/>
                    <a:pt x="1" y="22"/>
                    <a:pt x="1" y="22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1" y="22"/>
                    <a:pt x="3" y="50"/>
                    <a:pt x="16" y="40"/>
                  </a:cubicBezTo>
                  <a:cubicBezTo>
                    <a:pt x="17" y="42"/>
                    <a:pt x="17" y="42"/>
                    <a:pt x="17" y="42"/>
                  </a:cubicBezTo>
                  <a:cubicBezTo>
                    <a:pt x="17" y="42"/>
                    <a:pt x="6" y="71"/>
                    <a:pt x="33" y="70"/>
                  </a:cubicBezTo>
                  <a:cubicBezTo>
                    <a:pt x="33" y="70"/>
                    <a:pt x="33" y="70"/>
                    <a:pt x="33" y="70"/>
                  </a:cubicBezTo>
                  <a:cubicBezTo>
                    <a:pt x="43" y="48"/>
                    <a:pt x="63" y="53"/>
                    <a:pt x="63" y="53"/>
                  </a:cubicBezTo>
                  <a:cubicBezTo>
                    <a:pt x="63" y="53"/>
                    <a:pt x="79" y="59"/>
                    <a:pt x="88" y="62"/>
                  </a:cubicBezTo>
                  <a:cubicBezTo>
                    <a:pt x="96" y="65"/>
                    <a:pt x="98" y="72"/>
                    <a:pt x="98" y="72"/>
                  </a:cubicBezTo>
                  <a:cubicBezTo>
                    <a:pt x="102" y="73"/>
                    <a:pt x="102" y="73"/>
                    <a:pt x="102" y="73"/>
                  </a:cubicBezTo>
                  <a:cubicBezTo>
                    <a:pt x="104" y="61"/>
                    <a:pt x="104" y="61"/>
                    <a:pt x="104" y="61"/>
                  </a:cubicBezTo>
                  <a:cubicBezTo>
                    <a:pt x="104" y="61"/>
                    <a:pt x="106" y="47"/>
                    <a:pt x="105" y="38"/>
                  </a:cubicBezTo>
                  <a:close/>
                  <a:moveTo>
                    <a:pt x="1" y="22"/>
                  </a:moveTo>
                  <a:cubicBezTo>
                    <a:pt x="1" y="22"/>
                    <a:pt x="1" y="24"/>
                    <a:pt x="0" y="27"/>
                  </a:cubicBezTo>
                  <a:lnTo>
                    <a:pt x="1" y="22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83" name="未知">
              <a:hlinkClick r:id="" action="ppaction://macro?name=Slide2.未知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1960562" y="2876545"/>
              <a:ext cx="501650" cy="608012"/>
            </a:xfrm>
            <a:custGeom>
              <a:avLst/>
              <a:gdLst>
                <a:gd name="T0" fmla="*/ 19 w 144"/>
                <a:gd name="T1" fmla="*/ 0 h 163"/>
                <a:gd name="T2" fmla="*/ 19 w 144"/>
                <a:gd name="T3" fmla="*/ 11 h 163"/>
                <a:gd name="T4" fmla="*/ 8 w 144"/>
                <a:gd name="T5" fmla="*/ 51 h 163"/>
                <a:gd name="T6" fmla="*/ 31 w 144"/>
                <a:gd name="T7" fmla="*/ 68 h 163"/>
                <a:gd name="T8" fmla="*/ 51 w 144"/>
                <a:gd name="T9" fmla="*/ 68 h 163"/>
                <a:gd name="T10" fmla="*/ 78 w 144"/>
                <a:gd name="T11" fmla="*/ 73 h 163"/>
                <a:gd name="T12" fmla="*/ 108 w 144"/>
                <a:gd name="T13" fmla="*/ 69 h 163"/>
                <a:gd name="T14" fmla="*/ 137 w 144"/>
                <a:gd name="T15" fmla="*/ 91 h 163"/>
                <a:gd name="T16" fmla="*/ 144 w 144"/>
                <a:gd name="T17" fmla="*/ 116 h 163"/>
                <a:gd name="T18" fmla="*/ 139 w 144"/>
                <a:gd name="T19" fmla="*/ 127 h 163"/>
                <a:gd name="T20" fmla="*/ 136 w 144"/>
                <a:gd name="T21" fmla="*/ 139 h 163"/>
                <a:gd name="T22" fmla="*/ 131 w 144"/>
                <a:gd name="T23" fmla="*/ 147 h 163"/>
                <a:gd name="T24" fmla="*/ 136 w 144"/>
                <a:gd name="T25" fmla="*/ 163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4" h="163">
                  <a:moveTo>
                    <a:pt x="19" y="0"/>
                  </a:moveTo>
                  <a:cubicBezTo>
                    <a:pt x="19" y="0"/>
                    <a:pt x="28" y="2"/>
                    <a:pt x="19" y="11"/>
                  </a:cubicBezTo>
                  <a:cubicBezTo>
                    <a:pt x="10" y="20"/>
                    <a:pt x="0" y="43"/>
                    <a:pt x="8" y="51"/>
                  </a:cubicBezTo>
                  <a:cubicBezTo>
                    <a:pt x="16" y="60"/>
                    <a:pt x="24" y="76"/>
                    <a:pt x="31" y="68"/>
                  </a:cubicBezTo>
                  <a:cubicBezTo>
                    <a:pt x="31" y="68"/>
                    <a:pt x="45" y="60"/>
                    <a:pt x="51" y="68"/>
                  </a:cubicBezTo>
                  <a:cubicBezTo>
                    <a:pt x="56" y="76"/>
                    <a:pt x="73" y="74"/>
                    <a:pt x="78" y="73"/>
                  </a:cubicBezTo>
                  <a:cubicBezTo>
                    <a:pt x="84" y="73"/>
                    <a:pt x="108" y="69"/>
                    <a:pt x="108" y="69"/>
                  </a:cubicBezTo>
                  <a:cubicBezTo>
                    <a:pt x="137" y="91"/>
                    <a:pt x="137" y="91"/>
                    <a:pt x="137" y="91"/>
                  </a:cubicBezTo>
                  <a:cubicBezTo>
                    <a:pt x="144" y="116"/>
                    <a:pt x="144" y="116"/>
                    <a:pt x="144" y="116"/>
                  </a:cubicBezTo>
                  <a:cubicBezTo>
                    <a:pt x="139" y="127"/>
                    <a:pt x="139" y="127"/>
                    <a:pt x="139" y="127"/>
                  </a:cubicBezTo>
                  <a:cubicBezTo>
                    <a:pt x="136" y="139"/>
                    <a:pt x="136" y="139"/>
                    <a:pt x="136" y="139"/>
                  </a:cubicBezTo>
                  <a:cubicBezTo>
                    <a:pt x="131" y="147"/>
                    <a:pt x="131" y="147"/>
                    <a:pt x="131" y="147"/>
                  </a:cubicBezTo>
                  <a:cubicBezTo>
                    <a:pt x="136" y="163"/>
                    <a:pt x="136" y="163"/>
                    <a:pt x="136" y="163"/>
                  </a:cubicBezTo>
                </a:path>
              </a:pathLst>
            </a:custGeom>
            <a:grpFill/>
            <a:ln w="19050" cap="flat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84" name="qingyuan">
              <a:hlinkClick r:id="" action="ppaction://macro?name=Slide2.qingyuan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1441449" y="2717795"/>
              <a:ext cx="1020763" cy="1020761"/>
            </a:xfrm>
            <a:custGeom>
              <a:avLst/>
              <a:gdLst>
                <a:gd name="T0" fmla="*/ 286 w 294"/>
                <a:gd name="T1" fmla="*/ 209 h 282"/>
                <a:gd name="T2" fmla="*/ 286 w 294"/>
                <a:gd name="T3" fmla="*/ 209 h 282"/>
                <a:gd name="T4" fmla="*/ 281 w 294"/>
                <a:gd name="T5" fmla="*/ 193 h 282"/>
                <a:gd name="T6" fmla="*/ 286 w 294"/>
                <a:gd name="T7" fmla="*/ 185 h 282"/>
                <a:gd name="T8" fmla="*/ 289 w 294"/>
                <a:gd name="T9" fmla="*/ 173 h 282"/>
                <a:gd name="T10" fmla="*/ 294 w 294"/>
                <a:gd name="T11" fmla="*/ 162 h 282"/>
                <a:gd name="T12" fmla="*/ 287 w 294"/>
                <a:gd name="T13" fmla="*/ 137 h 282"/>
                <a:gd name="T14" fmla="*/ 258 w 294"/>
                <a:gd name="T15" fmla="*/ 115 h 282"/>
                <a:gd name="T16" fmla="*/ 228 w 294"/>
                <a:gd name="T17" fmla="*/ 119 h 282"/>
                <a:gd name="T18" fmla="*/ 201 w 294"/>
                <a:gd name="T19" fmla="*/ 114 h 282"/>
                <a:gd name="T20" fmla="*/ 181 w 294"/>
                <a:gd name="T21" fmla="*/ 114 h 282"/>
                <a:gd name="T22" fmla="*/ 158 w 294"/>
                <a:gd name="T23" fmla="*/ 97 h 282"/>
                <a:gd name="T24" fmla="*/ 169 w 294"/>
                <a:gd name="T25" fmla="*/ 57 h 282"/>
                <a:gd name="T26" fmla="*/ 169 w 294"/>
                <a:gd name="T27" fmla="*/ 46 h 282"/>
                <a:gd name="T28" fmla="*/ 142 w 294"/>
                <a:gd name="T29" fmla="*/ 49 h 282"/>
                <a:gd name="T30" fmla="*/ 128 w 294"/>
                <a:gd name="T31" fmla="*/ 22 h 282"/>
                <a:gd name="T32" fmla="*/ 124 w 294"/>
                <a:gd name="T33" fmla="*/ 19 h 282"/>
                <a:gd name="T34" fmla="*/ 119 w 294"/>
                <a:gd name="T35" fmla="*/ 17 h 282"/>
                <a:gd name="T36" fmla="*/ 91 w 294"/>
                <a:gd name="T37" fmla="*/ 2 h 282"/>
                <a:gd name="T38" fmla="*/ 82 w 294"/>
                <a:gd name="T39" fmla="*/ 10 h 282"/>
                <a:gd name="T40" fmla="*/ 79 w 294"/>
                <a:gd name="T41" fmla="*/ 2 h 282"/>
                <a:gd name="T42" fmla="*/ 64 w 294"/>
                <a:gd name="T43" fmla="*/ 2 h 282"/>
                <a:gd name="T44" fmla="*/ 52 w 294"/>
                <a:gd name="T45" fmla="*/ 9 h 282"/>
                <a:gd name="T46" fmla="*/ 51 w 294"/>
                <a:gd name="T47" fmla="*/ 46 h 282"/>
                <a:gd name="T48" fmla="*/ 31 w 294"/>
                <a:gd name="T49" fmla="*/ 70 h 282"/>
                <a:gd name="T50" fmla="*/ 23 w 294"/>
                <a:gd name="T51" fmla="*/ 111 h 282"/>
                <a:gd name="T52" fmla="*/ 26 w 294"/>
                <a:gd name="T53" fmla="*/ 113 h 282"/>
                <a:gd name="T54" fmla="*/ 28 w 294"/>
                <a:gd name="T55" fmla="*/ 121 h 282"/>
                <a:gd name="T56" fmla="*/ 31 w 294"/>
                <a:gd name="T57" fmla="*/ 144 h 282"/>
                <a:gd name="T58" fmla="*/ 17 w 294"/>
                <a:gd name="T59" fmla="*/ 152 h 282"/>
                <a:gd name="T60" fmla="*/ 26 w 294"/>
                <a:gd name="T61" fmla="*/ 161 h 282"/>
                <a:gd name="T62" fmla="*/ 45 w 294"/>
                <a:gd name="T63" fmla="*/ 158 h 282"/>
                <a:gd name="T64" fmla="*/ 57 w 294"/>
                <a:gd name="T65" fmla="*/ 159 h 282"/>
                <a:gd name="T66" fmla="*/ 66 w 294"/>
                <a:gd name="T67" fmla="*/ 134 h 282"/>
                <a:gd name="T68" fmla="*/ 79 w 294"/>
                <a:gd name="T69" fmla="*/ 141 h 282"/>
                <a:gd name="T70" fmla="*/ 87 w 294"/>
                <a:gd name="T71" fmla="*/ 158 h 282"/>
                <a:gd name="T72" fmla="*/ 93 w 294"/>
                <a:gd name="T73" fmla="*/ 176 h 282"/>
                <a:gd name="T74" fmla="*/ 95 w 294"/>
                <a:gd name="T75" fmla="*/ 194 h 282"/>
                <a:gd name="T76" fmla="*/ 120 w 294"/>
                <a:gd name="T77" fmla="*/ 221 h 282"/>
                <a:gd name="T78" fmla="*/ 125 w 294"/>
                <a:gd name="T79" fmla="*/ 235 h 282"/>
                <a:gd name="T80" fmla="*/ 128 w 294"/>
                <a:gd name="T81" fmla="*/ 242 h 282"/>
                <a:gd name="T82" fmla="*/ 138 w 294"/>
                <a:gd name="T83" fmla="*/ 255 h 282"/>
                <a:gd name="T84" fmla="*/ 139 w 294"/>
                <a:gd name="T85" fmla="*/ 261 h 282"/>
                <a:gd name="T86" fmla="*/ 141 w 294"/>
                <a:gd name="T87" fmla="*/ 264 h 282"/>
                <a:gd name="T88" fmla="*/ 164 w 294"/>
                <a:gd name="T89" fmla="*/ 282 h 282"/>
                <a:gd name="T90" fmla="*/ 164 w 294"/>
                <a:gd name="T91" fmla="*/ 282 h 282"/>
                <a:gd name="T92" fmla="*/ 183 w 294"/>
                <a:gd name="T93" fmla="*/ 273 h 282"/>
                <a:gd name="T94" fmla="*/ 195 w 294"/>
                <a:gd name="T95" fmla="*/ 271 h 282"/>
                <a:gd name="T96" fmla="*/ 209 w 294"/>
                <a:gd name="T97" fmla="*/ 251 h 282"/>
                <a:gd name="T98" fmla="*/ 230 w 294"/>
                <a:gd name="T99" fmla="*/ 238 h 282"/>
                <a:gd name="T100" fmla="*/ 259 w 294"/>
                <a:gd name="T101" fmla="*/ 241 h 282"/>
                <a:gd name="T102" fmla="*/ 286 w 294"/>
                <a:gd name="T103" fmla="*/ 209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94" h="282">
                  <a:moveTo>
                    <a:pt x="286" y="209"/>
                  </a:moveTo>
                  <a:cubicBezTo>
                    <a:pt x="286" y="209"/>
                    <a:pt x="286" y="209"/>
                    <a:pt x="286" y="209"/>
                  </a:cubicBezTo>
                  <a:cubicBezTo>
                    <a:pt x="281" y="193"/>
                    <a:pt x="281" y="193"/>
                    <a:pt x="281" y="193"/>
                  </a:cubicBezTo>
                  <a:cubicBezTo>
                    <a:pt x="286" y="185"/>
                    <a:pt x="286" y="185"/>
                    <a:pt x="286" y="185"/>
                  </a:cubicBezTo>
                  <a:cubicBezTo>
                    <a:pt x="289" y="173"/>
                    <a:pt x="289" y="173"/>
                    <a:pt x="289" y="173"/>
                  </a:cubicBezTo>
                  <a:cubicBezTo>
                    <a:pt x="294" y="162"/>
                    <a:pt x="294" y="162"/>
                    <a:pt x="294" y="162"/>
                  </a:cubicBezTo>
                  <a:cubicBezTo>
                    <a:pt x="287" y="137"/>
                    <a:pt x="287" y="137"/>
                    <a:pt x="287" y="137"/>
                  </a:cubicBezTo>
                  <a:cubicBezTo>
                    <a:pt x="258" y="115"/>
                    <a:pt x="258" y="115"/>
                    <a:pt x="258" y="115"/>
                  </a:cubicBezTo>
                  <a:cubicBezTo>
                    <a:pt x="258" y="115"/>
                    <a:pt x="234" y="119"/>
                    <a:pt x="228" y="119"/>
                  </a:cubicBezTo>
                  <a:cubicBezTo>
                    <a:pt x="223" y="120"/>
                    <a:pt x="206" y="122"/>
                    <a:pt x="201" y="114"/>
                  </a:cubicBezTo>
                  <a:cubicBezTo>
                    <a:pt x="195" y="106"/>
                    <a:pt x="181" y="114"/>
                    <a:pt x="181" y="114"/>
                  </a:cubicBezTo>
                  <a:cubicBezTo>
                    <a:pt x="174" y="122"/>
                    <a:pt x="166" y="106"/>
                    <a:pt x="158" y="97"/>
                  </a:cubicBezTo>
                  <a:cubicBezTo>
                    <a:pt x="150" y="89"/>
                    <a:pt x="160" y="66"/>
                    <a:pt x="169" y="57"/>
                  </a:cubicBezTo>
                  <a:cubicBezTo>
                    <a:pt x="177" y="49"/>
                    <a:pt x="170" y="46"/>
                    <a:pt x="169" y="46"/>
                  </a:cubicBezTo>
                  <a:cubicBezTo>
                    <a:pt x="165" y="50"/>
                    <a:pt x="158" y="52"/>
                    <a:pt x="142" y="49"/>
                  </a:cubicBezTo>
                  <a:cubicBezTo>
                    <a:pt x="142" y="49"/>
                    <a:pt x="131" y="41"/>
                    <a:pt x="128" y="22"/>
                  </a:cubicBezTo>
                  <a:cubicBezTo>
                    <a:pt x="124" y="19"/>
                    <a:pt x="124" y="19"/>
                    <a:pt x="124" y="19"/>
                  </a:cubicBezTo>
                  <a:cubicBezTo>
                    <a:pt x="119" y="17"/>
                    <a:pt x="119" y="17"/>
                    <a:pt x="119" y="17"/>
                  </a:cubicBezTo>
                  <a:cubicBezTo>
                    <a:pt x="91" y="2"/>
                    <a:pt x="91" y="2"/>
                    <a:pt x="91" y="2"/>
                  </a:cubicBezTo>
                  <a:cubicBezTo>
                    <a:pt x="82" y="10"/>
                    <a:pt x="82" y="10"/>
                    <a:pt x="82" y="10"/>
                  </a:cubicBezTo>
                  <a:cubicBezTo>
                    <a:pt x="79" y="2"/>
                    <a:pt x="79" y="2"/>
                    <a:pt x="79" y="2"/>
                  </a:cubicBezTo>
                  <a:cubicBezTo>
                    <a:pt x="79" y="2"/>
                    <a:pt x="68" y="0"/>
                    <a:pt x="64" y="2"/>
                  </a:cubicBezTo>
                  <a:cubicBezTo>
                    <a:pt x="59" y="4"/>
                    <a:pt x="54" y="2"/>
                    <a:pt x="52" y="9"/>
                  </a:cubicBezTo>
                  <a:cubicBezTo>
                    <a:pt x="49" y="16"/>
                    <a:pt x="43" y="33"/>
                    <a:pt x="51" y="46"/>
                  </a:cubicBezTo>
                  <a:cubicBezTo>
                    <a:pt x="59" y="59"/>
                    <a:pt x="31" y="70"/>
                    <a:pt x="31" y="70"/>
                  </a:cubicBezTo>
                  <a:cubicBezTo>
                    <a:pt x="31" y="70"/>
                    <a:pt x="0" y="89"/>
                    <a:pt x="23" y="111"/>
                  </a:cubicBezTo>
                  <a:cubicBezTo>
                    <a:pt x="26" y="113"/>
                    <a:pt x="26" y="113"/>
                    <a:pt x="26" y="113"/>
                  </a:cubicBezTo>
                  <a:cubicBezTo>
                    <a:pt x="28" y="121"/>
                    <a:pt x="28" y="121"/>
                    <a:pt x="28" y="121"/>
                  </a:cubicBezTo>
                  <a:cubicBezTo>
                    <a:pt x="28" y="121"/>
                    <a:pt x="46" y="135"/>
                    <a:pt x="31" y="144"/>
                  </a:cubicBezTo>
                  <a:cubicBezTo>
                    <a:pt x="26" y="147"/>
                    <a:pt x="21" y="149"/>
                    <a:pt x="17" y="152"/>
                  </a:cubicBezTo>
                  <a:cubicBezTo>
                    <a:pt x="26" y="161"/>
                    <a:pt x="26" y="161"/>
                    <a:pt x="26" y="161"/>
                  </a:cubicBezTo>
                  <a:cubicBezTo>
                    <a:pt x="36" y="156"/>
                    <a:pt x="45" y="158"/>
                    <a:pt x="45" y="158"/>
                  </a:cubicBezTo>
                  <a:cubicBezTo>
                    <a:pt x="57" y="159"/>
                    <a:pt x="57" y="159"/>
                    <a:pt x="57" y="159"/>
                  </a:cubicBezTo>
                  <a:cubicBezTo>
                    <a:pt x="66" y="134"/>
                    <a:pt x="66" y="134"/>
                    <a:pt x="66" y="134"/>
                  </a:cubicBezTo>
                  <a:cubicBezTo>
                    <a:pt x="66" y="134"/>
                    <a:pt x="70" y="134"/>
                    <a:pt x="79" y="141"/>
                  </a:cubicBezTo>
                  <a:cubicBezTo>
                    <a:pt x="88" y="149"/>
                    <a:pt x="90" y="150"/>
                    <a:pt x="87" y="158"/>
                  </a:cubicBezTo>
                  <a:cubicBezTo>
                    <a:pt x="85" y="167"/>
                    <a:pt x="93" y="176"/>
                    <a:pt x="93" y="176"/>
                  </a:cubicBezTo>
                  <a:cubicBezTo>
                    <a:pt x="105" y="183"/>
                    <a:pt x="95" y="194"/>
                    <a:pt x="95" y="194"/>
                  </a:cubicBezTo>
                  <a:cubicBezTo>
                    <a:pt x="134" y="201"/>
                    <a:pt x="120" y="221"/>
                    <a:pt x="120" y="221"/>
                  </a:cubicBezTo>
                  <a:cubicBezTo>
                    <a:pt x="125" y="235"/>
                    <a:pt x="125" y="235"/>
                    <a:pt x="125" y="235"/>
                  </a:cubicBezTo>
                  <a:cubicBezTo>
                    <a:pt x="128" y="242"/>
                    <a:pt x="128" y="242"/>
                    <a:pt x="128" y="242"/>
                  </a:cubicBezTo>
                  <a:cubicBezTo>
                    <a:pt x="141" y="244"/>
                    <a:pt x="138" y="255"/>
                    <a:pt x="138" y="255"/>
                  </a:cubicBezTo>
                  <a:cubicBezTo>
                    <a:pt x="139" y="261"/>
                    <a:pt x="139" y="261"/>
                    <a:pt x="139" y="261"/>
                  </a:cubicBezTo>
                  <a:cubicBezTo>
                    <a:pt x="139" y="261"/>
                    <a:pt x="141" y="264"/>
                    <a:pt x="141" y="264"/>
                  </a:cubicBezTo>
                  <a:cubicBezTo>
                    <a:pt x="164" y="282"/>
                    <a:pt x="164" y="282"/>
                    <a:pt x="164" y="282"/>
                  </a:cubicBezTo>
                  <a:cubicBezTo>
                    <a:pt x="164" y="282"/>
                    <a:pt x="164" y="282"/>
                    <a:pt x="164" y="282"/>
                  </a:cubicBezTo>
                  <a:cubicBezTo>
                    <a:pt x="164" y="282"/>
                    <a:pt x="175" y="273"/>
                    <a:pt x="183" y="273"/>
                  </a:cubicBezTo>
                  <a:cubicBezTo>
                    <a:pt x="190" y="273"/>
                    <a:pt x="195" y="271"/>
                    <a:pt x="195" y="271"/>
                  </a:cubicBezTo>
                  <a:cubicBezTo>
                    <a:pt x="195" y="271"/>
                    <a:pt x="202" y="260"/>
                    <a:pt x="209" y="251"/>
                  </a:cubicBezTo>
                  <a:cubicBezTo>
                    <a:pt x="216" y="242"/>
                    <a:pt x="230" y="238"/>
                    <a:pt x="230" y="238"/>
                  </a:cubicBezTo>
                  <a:cubicBezTo>
                    <a:pt x="244" y="247"/>
                    <a:pt x="259" y="241"/>
                    <a:pt x="259" y="241"/>
                  </a:cubicBezTo>
                  <a:cubicBezTo>
                    <a:pt x="265" y="223"/>
                    <a:pt x="286" y="209"/>
                    <a:pt x="286" y="209"/>
                  </a:cubicBez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85" name="yangjiang">
              <a:hlinkClick r:id="" action="ppaction://macro?name=Slide2.yangjiang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1095374" y="4197342"/>
              <a:ext cx="582613" cy="660399"/>
            </a:xfrm>
            <a:custGeom>
              <a:avLst/>
              <a:gdLst>
                <a:gd name="T0" fmla="*/ 161 w 167"/>
                <a:gd name="T1" fmla="*/ 114 h 181"/>
                <a:gd name="T2" fmla="*/ 134 w 167"/>
                <a:gd name="T3" fmla="*/ 91 h 181"/>
                <a:gd name="T4" fmla="*/ 121 w 167"/>
                <a:gd name="T5" fmla="*/ 86 h 181"/>
                <a:gd name="T6" fmla="*/ 117 w 167"/>
                <a:gd name="T7" fmla="*/ 83 h 181"/>
                <a:gd name="T8" fmla="*/ 119 w 167"/>
                <a:gd name="T9" fmla="*/ 61 h 181"/>
                <a:gd name="T10" fmla="*/ 125 w 167"/>
                <a:gd name="T11" fmla="*/ 56 h 181"/>
                <a:gd name="T12" fmla="*/ 126 w 167"/>
                <a:gd name="T13" fmla="*/ 51 h 181"/>
                <a:gd name="T14" fmla="*/ 131 w 167"/>
                <a:gd name="T15" fmla="*/ 48 h 181"/>
                <a:gd name="T16" fmla="*/ 142 w 167"/>
                <a:gd name="T17" fmla="*/ 41 h 181"/>
                <a:gd name="T18" fmla="*/ 142 w 167"/>
                <a:gd name="T19" fmla="*/ 41 h 181"/>
                <a:gd name="T20" fmla="*/ 114 w 167"/>
                <a:gd name="T21" fmla="*/ 14 h 181"/>
                <a:gd name="T22" fmla="*/ 103 w 167"/>
                <a:gd name="T23" fmla="*/ 10 h 181"/>
                <a:gd name="T24" fmla="*/ 90 w 167"/>
                <a:gd name="T25" fmla="*/ 1 h 181"/>
                <a:gd name="T26" fmla="*/ 83 w 167"/>
                <a:gd name="T27" fmla="*/ 4 h 181"/>
                <a:gd name="T28" fmla="*/ 65 w 167"/>
                <a:gd name="T29" fmla="*/ 23 h 181"/>
                <a:gd name="T30" fmla="*/ 65 w 167"/>
                <a:gd name="T31" fmla="*/ 25 h 181"/>
                <a:gd name="T32" fmla="*/ 41 w 167"/>
                <a:gd name="T33" fmla="*/ 52 h 181"/>
                <a:gd name="T34" fmla="*/ 13 w 167"/>
                <a:gd name="T35" fmla="*/ 88 h 181"/>
                <a:gd name="T36" fmla="*/ 3 w 167"/>
                <a:gd name="T37" fmla="*/ 105 h 181"/>
                <a:gd name="T38" fmla="*/ 8 w 167"/>
                <a:gd name="T39" fmla="*/ 120 h 181"/>
                <a:gd name="T40" fmla="*/ 19 w 167"/>
                <a:gd name="T41" fmla="*/ 142 h 181"/>
                <a:gd name="T42" fmla="*/ 20 w 167"/>
                <a:gd name="T43" fmla="*/ 147 h 181"/>
                <a:gd name="T44" fmla="*/ 25 w 167"/>
                <a:gd name="T45" fmla="*/ 155 h 181"/>
                <a:gd name="T46" fmla="*/ 26 w 167"/>
                <a:gd name="T47" fmla="*/ 176 h 181"/>
                <a:gd name="T48" fmla="*/ 27 w 167"/>
                <a:gd name="T49" fmla="*/ 177 h 181"/>
                <a:gd name="T50" fmla="*/ 30 w 167"/>
                <a:gd name="T51" fmla="*/ 177 h 181"/>
                <a:gd name="T52" fmla="*/ 31 w 167"/>
                <a:gd name="T53" fmla="*/ 171 h 181"/>
                <a:gd name="T54" fmla="*/ 34 w 167"/>
                <a:gd name="T55" fmla="*/ 174 h 181"/>
                <a:gd name="T56" fmla="*/ 36 w 167"/>
                <a:gd name="T57" fmla="*/ 180 h 181"/>
                <a:gd name="T58" fmla="*/ 55 w 167"/>
                <a:gd name="T59" fmla="*/ 181 h 181"/>
                <a:gd name="T60" fmla="*/ 56 w 167"/>
                <a:gd name="T61" fmla="*/ 175 h 181"/>
                <a:gd name="T62" fmla="*/ 59 w 167"/>
                <a:gd name="T63" fmla="*/ 175 h 181"/>
                <a:gd name="T64" fmla="*/ 66 w 167"/>
                <a:gd name="T65" fmla="*/ 179 h 181"/>
                <a:gd name="T66" fmla="*/ 68 w 167"/>
                <a:gd name="T67" fmla="*/ 174 h 181"/>
                <a:gd name="T68" fmla="*/ 68 w 167"/>
                <a:gd name="T69" fmla="*/ 171 h 181"/>
                <a:gd name="T70" fmla="*/ 82 w 167"/>
                <a:gd name="T71" fmla="*/ 168 h 181"/>
                <a:gd name="T72" fmla="*/ 78 w 167"/>
                <a:gd name="T73" fmla="*/ 149 h 181"/>
                <a:gd name="T74" fmla="*/ 72 w 167"/>
                <a:gd name="T75" fmla="*/ 144 h 181"/>
                <a:gd name="T76" fmla="*/ 74 w 167"/>
                <a:gd name="T77" fmla="*/ 141 h 181"/>
                <a:gd name="T78" fmla="*/ 84 w 167"/>
                <a:gd name="T79" fmla="*/ 141 h 181"/>
                <a:gd name="T80" fmla="*/ 95 w 167"/>
                <a:gd name="T81" fmla="*/ 141 h 181"/>
                <a:gd name="T82" fmla="*/ 97 w 167"/>
                <a:gd name="T83" fmla="*/ 147 h 181"/>
                <a:gd name="T84" fmla="*/ 95 w 167"/>
                <a:gd name="T85" fmla="*/ 151 h 181"/>
                <a:gd name="T86" fmla="*/ 95 w 167"/>
                <a:gd name="T87" fmla="*/ 154 h 181"/>
                <a:gd name="T88" fmla="*/ 100 w 167"/>
                <a:gd name="T89" fmla="*/ 156 h 181"/>
                <a:gd name="T90" fmla="*/ 103 w 167"/>
                <a:gd name="T91" fmla="*/ 157 h 181"/>
                <a:gd name="T92" fmla="*/ 105 w 167"/>
                <a:gd name="T93" fmla="*/ 159 h 181"/>
                <a:gd name="T94" fmla="*/ 101 w 167"/>
                <a:gd name="T95" fmla="*/ 161 h 181"/>
                <a:gd name="T96" fmla="*/ 97 w 167"/>
                <a:gd name="T97" fmla="*/ 162 h 181"/>
                <a:gd name="T98" fmla="*/ 91 w 167"/>
                <a:gd name="T99" fmla="*/ 176 h 181"/>
                <a:gd name="T100" fmla="*/ 95 w 167"/>
                <a:gd name="T101" fmla="*/ 177 h 181"/>
                <a:gd name="T102" fmla="*/ 106 w 167"/>
                <a:gd name="T103" fmla="*/ 170 h 181"/>
                <a:gd name="T104" fmla="*/ 111 w 167"/>
                <a:gd name="T105" fmla="*/ 158 h 181"/>
                <a:gd name="T106" fmla="*/ 115 w 167"/>
                <a:gd name="T107" fmla="*/ 144 h 181"/>
                <a:gd name="T108" fmla="*/ 132 w 167"/>
                <a:gd name="T109" fmla="*/ 141 h 181"/>
                <a:gd name="T110" fmla="*/ 141 w 167"/>
                <a:gd name="T111" fmla="*/ 137 h 181"/>
                <a:gd name="T112" fmla="*/ 149 w 167"/>
                <a:gd name="T113" fmla="*/ 131 h 181"/>
                <a:gd name="T114" fmla="*/ 160 w 167"/>
                <a:gd name="T115" fmla="*/ 152 h 181"/>
                <a:gd name="T116" fmla="*/ 161 w 167"/>
                <a:gd name="T117" fmla="*/ 152 h 181"/>
                <a:gd name="T118" fmla="*/ 165 w 167"/>
                <a:gd name="T119" fmla="*/ 130 h 181"/>
                <a:gd name="T120" fmla="*/ 161 w 167"/>
                <a:gd name="T121" fmla="*/ 114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67" h="181">
                  <a:moveTo>
                    <a:pt x="161" y="114"/>
                  </a:moveTo>
                  <a:cubicBezTo>
                    <a:pt x="155" y="110"/>
                    <a:pt x="134" y="91"/>
                    <a:pt x="134" y="91"/>
                  </a:cubicBezTo>
                  <a:cubicBezTo>
                    <a:pt x="134" y="91"/>
                    <a:pt x="123" y="86"/>
                    <a:pt x="121" y="86"/>
                  </a:cubicBezTo>
                  <a:cubicBezTo>
                    <a:pt x="119" y="86"/>
                    <a:pt x="117" y="83"/>
                    <a:pt x="117" y="83"/>
                  </a:cubicBezTo>
                  <a:cubicBezTo>
                    <a:pt x="117" y="83"/>
                    <a:pt x="109" y="65"/>
                    <a:pt x="119" y="61"/>
                  </a:cubicBezTo>
                  <a:cubicBezTo>
                    <a:pt x="125" y="56"/>
                    <a:pt x="125" y="56"/>
                    <a:pt x="125" y="56"/>
                  </a:cubicBezTo>
                  <a:cubicBezTo>
                    <a:pt x="126" y="51"/>
                    <a:pt x="126" y="51"/>
                    <a:pt x="126" y="51"/>
                  </a:cubicBezTo>
                  <a:cubicBezTo>
                    <a:pt x="131" y="48"/>
                    <a:pt x="131" y="48"/>
                    <a:pt x="131" y="48"/>
                  </a:cubicBezTo>
                  <a:cubicBezTo>
                    <a:pt x="131" y="48"/>
                    <a:pt x="136" y="45"/>
                    <a:pt x="142" y="41"/>
                  </a:cubicBezTo>
                  <a:cubicBezTo>
                    <a:pt x="142" y="41"/>
                    <a:pt x="142" y="41"/>
                    <a:pt x="142" y="41"/>
                  </a:cubicBezTo>
                  <a:cubicBezTo>
                    <a:pt x="142" y="41"/>
                    <a:pt x="117" y="43"/>
                    <a:pt x="114" y="14"/>
                  </a:cubicBezTo>
                  <a:cubicBezTo>
                    <a:pt x="114" y="14"/>
                    <a:pt x="114" y="3"/>
                    <a:pt x="103" y="10"/>
                  </a:cubicBezTo>
                  <a:cubicBezTo>
                    <a:pt x="92" y="16"/>
                    <a:pt x="87" y="13"/>
                    <a:pt x="90" y="1"/>
                  </a:cubicBezTo>
                  <a:cubicBezTo>
                    <a:pt x="90" y="1"/>
                    <a:pt x="87" y="0"/>
                    <a:pt x="83" y="4"/>
                  </a:cubicBezTo>
                  <a:cubicBezTo>
                    <a:pt x="79" y="7"/>
                    <a:pt x="65" y="23"/>
                    <a:pt x="65" y="23"/>
                  </a:cubicBezTo>
                  <a:cubicBezTo>
                    <a:pt x="65" y="25"/>
                    <a:pt x="65" y="25"/>
                    <a:pt x="65" y="25"/>
                  </a:cubicBezTo>
                  <a:cubicBezTo>
                    <a:pt x="65" y="25"/>
                    <a:pt x="64" y="39"/>
                    <a:pt x="41" y="52"/>
                  </a:cubicBezTo>
                  <a:cubicBezTo>
                    <a:pt x="18" y="66"/>
                    <a:pt x="16" y="68"/>
                    <a:pt x="13" y="88"/>
                  </a:cubicBezTo>
                  <a:cubicBezTo>
                    <a:pt x="13" y="88"/>
                    <a:pt x="0" y="95"/>
                    <a:pt x="3" y="105"/>
                  </a:cubicBezTo>
                  <a:cubicBezTo>
                    <a:pt x="5" y="114"/>
                    <a:pt x="8" y="120"/>
                    <a:pt x="8" y="120"/>
                  </a:cubicBezTo>
                  <a:cubicBezTo>
                    <a:pt x="8" y="120"/>
                    <a:pt x="29" y="122"/>
                    <a:pt x="19" y="142"/>
                  </a:cubicBezTo>
                  <a:cubicBezTo>
                    <a:pt x="20" y="147"/>
                    <a:pt x="20" y="147"/>
                    <a:pt x="20" y="147"/>
                  </a:cubicBezTo>
                  <a:cubicBezTo>
                    <a:pt x="25" y="155"/>
                    <a:pt x="25" y="155"/>
                    <a:pt x="25" y="155"/>
                  </a:cubicBezTo>
                  <a:cubicBezTo>
                    <a:pt x="26" y="176"/>
                    <a:pt x="26" y="176"/>
                    <a:pt x="26" y="176"/>
                  </a:cubicBezTo>
                  <a:cubicBezTo>
                    <a:pt x="27" y="177"/>
                    <a:pt x="27" y="177"/>
                    <a:pt x="27" y="177"/>
                  </a:cubicBezTo>
                  <a:cubicBezTo>
                    <a:pt x="30" y="177"/>
                    <a:pt x="30" y="177"/>
                    <a:pt x="30" y="177"/>
                  </a:cubicBezTo>
                  <a:cubicBezTo>
                    <a:pt x="31" y="171"/>
                    <a:pt x="31" y="171"/>
                    <a:pt x="31" y="171"/>
                  </a:cubicBezTo>
                  <a:cubicBezTo>
                    <a:pt x="34" y="174"/>
                    <a:pt x="34" y="174"/>
                    <a:pt x="34" y="174"/>
                  </a:cubicBezTo>
                  <a:cubicBezTo>
                    <a:pt x="36" y="180"/>
                    <a:pt x="36" y="180"/>
                    <a:pt x="36" y="180"/>
                  </a:cubicBezTo>
                  <a:cubicBezTo>
                    <a:pt x="55" y="181"/>
                    <a:pt x="55" y="181"/>
                    <a:pt x="55" y="181"/>
                  </a:cubicBezTo>
                  <a:cubicBezTo>
                    <a:pt x="56" y="175"/>
                    <a:pt x="56" y="175"/>
                    <a:pt x="56" y="175"/>
                  </a:cubicBezTo>
                  <a:cubicBezTo>
                    <a:pt x="59" y="175"/>
                    <a:pt x="59" y="175"/>
                    <a:pt x="59" y="175"/>
                  </a:cubicBezTo>
                  <a:cubicBezTo>
                    <a:pt x="66" y="179"/>
                    <a:pt x="66" y="179"/>
                    <a:pt x="66" y="179"/>
                  </a:cubicBezTo>
                  <a:cubicBezTo>
                    <a:pt x="68" y="174"/>
                    <a:pt x="68" y="174"/>
                    <a:pt x="68" y="174"/>
                  </a:cubicBezTo>
                  <a:cubicBezTo>
                    <a:pt x="68" y="171"/>
                    <a:pt x="68" y="171"/>
                    <a:pt x="68" y="171"/>
                  </a:cubicBezTo>
                  <a:cubicBezTo>
                    <a:pt x="68" y="171"/>
                    <a:pt x="70" y="166"/>
                    <a:pt x="82" y="168"/>
                  </a:cubicBezTo>
                  <a:cubicBezTo>
                    <a:pt x="82" y="168"/>
                    <a:pt x="89" y="153"/>
                    <a:pt x="78" y="149"/>
                  </a:cubicBezTo>
                  <a:cubicBezTo>
                    <a:pt x="72" y="144"/>
                    <a:pt x="72" y="144"/>
                    <a:pt x="72" y="144"/>
                  </a:cubicBezTo>
                  <a:cubicBezTo>
                    <a:pt x="74" y="141"/>
                    <a:pt x="74" y="141"/>
                    <a:pt x="74" y="141"/>
                  </a:cubicBezTo>
                  <a:cubicBezTo>
                    <a:pt x="74" y="141"/>
                    <a:pt x="80" y="149"/>
                    <a:pt x="84" y="141"/>
                  </a:cubicBezTo>
                  <a:cubicBezTo>
                    <a:pt x="95" y="141"/>
                    <a:pt x="95" y="141"/>
                    <a:pt x="95" y="141"/>
                  </a:cubicBezTo>
                  <a:cubicBezTo>
                    <a:pt x="97" y="147"/>
                    <a:pt x="97" y="147"/>
                    <a:pt x="97" y="147"/>
                  </a:cubicBezTo>
                  <a:cubicBezTo>
                    <a:pt x="95" y="151"/>
                    <a:pt x="95" y="151"/>
                    <a:pt x="95" y="151"/>
                  </a:cubicBezTo>
                  <a:cubicBezTo>
                    <a:pt x="95" y="154"/>
                    <a:pt x="95" y="154"/>
                    <a:pt x="95" y="154"/>
                  </a:cubicBezTo>
                  <a:cubicBezTo>
                    <a:pt x="100" y="156"/>
                    <a:pt x="100" y="156"/>
                    <a:pt x="100" y="156"/>
                  </a:cubicBezTo>
                  <a:cubicBezTo>
                    <a:pt x="103" y="157"/>
                    <a:pt x="103" y="157"/>
                    <a:pt x="103" y="157"/>
                  </a:cubicBezTo>
                  <a:cubicBezTo>
                    <a:pt x="105" y="159"/>
                    <a:pt x="105" y="159"/>
                    <a:pt x="105" y="159"/>
                  </a:cubicBezTo>
                  <a:cubicBezTo>
                    <a:pt x="101" y="161"/>
                    <a:pt x="101" y="161"/>
                    <a:pt x="101" y="161"/>
                  </a:cubicBezTo>
                  <a:cubicBezTo>
                    <a:pt x="97" y="162"/>
                    <a:pt x="97" y="162"/>
                    <a:pt x="97" y="162"/>
                  </a:cubicBezTo>
                  <a:cubicBezTo>
                    <a:pt x="97" y="162"/>
                    <a:pt x="91" y="168"/>
                    <a:pt x="91" y="176"/>
                  </a:cubicBezTo>
                  <a:cubicBezTo>
                    <a:pt x="95" y="177"/>
                    <a:pt x="95" y="177"/>
                    <a:pt x="95" y="177"/>
                  </a:cubicBezTo>
                  <a:cubicBezTo>
                    <a:pt x="106" y="170"/>
                    <a:pt x="106" y="170"/>
                    <a:pt x="106" y="170"/>
                  </a:cubicBezTo>
                  <a:cubicBezTo>
                    <a:pt x="106" y="170"/>
                    <a:pt x="132" y="168"/>
                    <a:pt x="111" y="158"/>
                  </a:cubicBezTo>
                  <a:cubicBezTo>
                    <a:pt x="111" y="158"/>
                    <a:pt x="99" y="151"/>
                    <a:pt x="115" y="144"/>
                  </a:cubicBezTo>
                  <a:cubicBezTo>
                    <a:pt x="132" y="141"/>
                    <a:pt x="132" y="141"/>
                    <a:pt x="132" y="141"/>
                  </a:cubicBezTo>
                  <a:cubicBezTo>
                    <a:pt x="141" y="137"/>
                    <a:pt x="141" y="137"/>
                    <a:pt x="141" y="137"/>
                  </a:cubicBezTo>
                  <a:cubicBezTo>
                    <a:pt x="149" y="131"/>
                    <a:pt x="149" y="131"/>
                    <a:pt x="149" y="131"/>
                  </a:cubicBezTo>
                  <a:cubicBezTo>
                    <a:pt x="149" y="131"/>
                    <a:pt x="143" y="157"/>
                    <a:pt x="160" y="152"/>
                  </a:cubicBezTo>
                  <a:cubicBezTo>
                    <a:pt x="161" y="152"/>
                    <a:pt x="161" y="152"/>
                    <a:pt x="161" y="152"/>
                  </a:cubicBezTo>
                  <a:cubicBezTo>
                    <a:pt x="161" y="148"/>
                    <a:pt x="164" y="135"/>
                    <a:pt x="165" y="130"/>
                  </a:cubicBezTo>
                  <a:cubicBezTo>
                    <a:pt x="167" y="125"/>
                    <a:pt x="167" y="118"/>
                    <a:pt x="161" y="114"/>
                  </a:cubicBez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86" name="未知">
              <a:hlinkClick r:id="" action="ppaction://macro?name=Slide2.未知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2559049" y="3448044"/>
              <a:ext cx="149225" cy="36513"/>
            </a:xfrm>
            <a:custGeom>
              <a:avLst/>
              <a:gdLst>
                <a:gd name="T0" fmla="*/ 0 w 43"/>
                <a:gd name="T1" fmla="*/ 1 h 11"/>
                <a:gd name="T2" fmla="*/ 27 w 43"/>
                <a:gd name="T3" fmla="*/ 2 h 11"/>
                <a:gd name="T4" fmla="*/ 43 w 43"/>
                <a:gd name="T5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11">
                  <a:moveTo>
                    <a:pt x="0" y="1"/>
                  </a:moveTo>
                  <a:cubicBezTo>
                    <a:pt x="0" y="1"/>
                    <a:pt x="20" y="4"/>
                    <a:pt x="27" y="2"/>
                  </a:cubicBezTo>
                  <a:cubicBezTo>
                    <a:pt x="34" y="0"/>
                    <a:pt x="43" y="11"/>
                    <a:pt x="43" y="11"/>
                  </a:cubicBezTo>
                </a:path>
              </a:pathLst>
            </a:custGeom>
            <a:grpFill/>
            <a:ln w="19050" cap="flat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87" name="shaoguan">
              <a:hlinkClick r:id="" action="ppaction://macro?name=Slide2.shaoguan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1916112" y="2524121"/>
              <a:ext cx="1003300" cy="960436"/>
            </a:xfrm>
            <a:custGeom>
              <a:avLst/>
              <a:gdLst>
                <a:gd name="T0" fmla="*/ 247 w 291"/>
                <a:gd name="T1" fmla="*/ 213 h 263"/>
                <a:gd name="T2" fmla="*/ 228 w 291"/>
                <a:gd name="T3" fmla="*/ 219 h 263"/>
                <a:gd name="T4" fmla="*/ 227 w 291"/>
                <a:gd name="T5" fmla="*/ 190 h 263"/>
                <a:gd name="T6" fmla="*/ 239 w 291"/>
                <a:gd name="T7" fmla="*/ 166 h 263"/>
                <a:gd name="T8" fmla="*/ 239 w 291"/>
                <a:gd name="T9" fmla="*/ 165 h 263"/>
                <a:gd name="T10" fmla="*/ 235 w 291"/>
                <a:gd name="T11" fmla="*/ 161 h 263"/>
                <a:gd name="T12" fmla="*/ 212 w 291"/>
                <a:gd name="T13" fmla="*/ 146 h 263"/>
                <a:gd name="T14" fmla="*/ 216 w 291"/>
                <a:gd name="T15" fmla="*/ 136 h 263"/>
                <a:gd name="T16" fmla="*/ 231 w 291"/>
                <a:gd name="T17" fmla="*/ 117 h 263"/>
                <a:gd name="T18" fmla="*/ 241 w 291"/>
                <a:gd name="T19" fmla="*/ 109 h 263"/>
                <a:gd name="T20" fmla="*/ 254 w 291"/>
                <a:gd name="T21" fmla="*/ 82 h 263"/>
                <a:gd name="T22" fmla="*/ 280 w 291"/>
                <a:gd name="T23" fmla="*/ 57 h 263"/>
                <a:gd name="T24" fmla="*/ 285 w 291"/>
                <a:gd name="T25" fmla="*/ 42 h 263"/>
                <a:gd name="T26" fmla="*/ 273 w 291"/>
                <a:gd name="T27" fmla="*/ 31 h 263"/>
                <a:gd name="T28" fmla="*/ 243 w 291"/>
                <a:gd name="T29" fmla="*/ 25 h 263"/>
                <a:gd name="T30" fmla="*/ 201 w 291"/>
                <a:gd name="T31" fmla="*/ 33 h 263"/>
                <a:gd name="T32" fmla="*/ 186 w 291"/>
                <a:gd name="T33" fmla="*/ 32 h 263"/>
                <a:gd name="T34" fmla="*/ 164 w 291"/>
                <a:gd name="T35" fmla="*/ 16 h 263"/>
                <a:gd name="T36" fmla="*/ 153 w 291"/>
                <a:gd name="T37" fmla="*/ 31 h 263"/>
                <a:gd name="T38" fmla="*/ 143 w 291"/>
                <a:gd name="T39" fmla="*/ 32 h 263"/>
                <a:gd name="T40" fmla="*/ 121 w 291"/>
                <a:gd name="T41" fmla="*/ 35 h 263"/>
                <a:gd name="T42" fmla="*/ 118 w 291"/>
                <a:gd name="T43" fmla="*/ 34 h 263"/>
                <a:gd name="T44" fmla="*/ 112 w 291"/>
                <a:gd name="T45" fmla="*/ 30 h 263"/>
                <a:gd name="T46" fmla="*/ 105 w 291"/>
                <a:gd name="T47" fmla="*/ 29 h 263"/>
                <a:gd name="T48" fmla="*/ 94 w 291"/>
                <a:gd name="T49" fmla="*/ 25 h 263"/>
                <a:gd name="T50" fmla="*/ 84 w 291"/>
                <a:gd name="T51" fmla="*/ 13 h 263"/>
                <a:gd name="T52" fmla="*/ 53 w 291"/>
                <a:gd name="T53" fmla="*/ 17 h 263"/>
                <a:gd name="T54" fmla="*/ 38 w 291"/>
                <a:gd name="T55" fmla="*/ 27 h 263"/>
                <a:gd name="T56" fmla="*/ 24 w 291"/>
                <a:gd name="T57" fmla="*/ 47 h 263"/>
                <a:gd name="T58" fmla="*/ 33 w 291"/>
                <a:gd name="T59" fmla="*/ 63 h 263"/>
                <a:gd name="T60" fmla="*/ 34 w 291"/>
                <a:gd name="T61" fmla="*/ 83 h 263"/>
                <a:gd name="T62" fmla="*/ 31 w 291"/>
                <a:gd name="T63" fmla="*/ 98 h 263"/>
                <a:gd name="T64" fmla="*/ 31 w 291"/>
                <a:gd name="T65" fmla="*/ 98 h 263"/>
                <a:gd name="T66" fmla="*/ 32 w 291"/>
                <a:gd name="T67" fmla="*/ 109 h 263"/>
                <a:gd name="T68" fmla="*/ 21 w 291"/>
                <a:gd name="T69" fmla="*/ 150 h 263"/>
                <a:gd name="T70" fmla="*/ 44 w 291"/>
                <a:gd name="T71" fmla="*/ 167 h 263"/>
                <a:gd name="T72" fmla="*/ 63 w 291"/>
                <a:gd name="T73" fmla="*/ 166 h 263"/>
                <a:gd name="T74" fmla="*/ 91 w 291"/>
                <a:gd name="T75" fmla="*/ 172 h 263"/>
                <a:gd name="T76" fmla="*/ 121 w 291"/>
                <a:gd name="T77" fmla="*/ 167 h 263"/>
                <a:gd name="T78" fmla="*/ 150 w 291"/>
                <a:gd name="T79" fmla="*/ 189 h 263"/>
                <a:gd name="T80" fmla="*/ 157 w 291"/>
                <a:gd name="T81" fmla="*/ 214 h 263"/>
                <a:gd name="T82" fmla="*/ 152 w 291"/>
                <a:gd name="T83" fmla="*/ 226 h 263"/>
                <a:gd name="T84" fmla="*/ 149 w 291"/>
                <a:gd name="T85" fmla="*/ 238 h 263"/>
                <a:gd name="T86" fmla="*/ 144 w 291"/>
                <a:gd name="T87" fmla="*/ 246 h 263"/>
                <a:gd name="T88" fmla="*/ 148 w 291"/>
                <a:gd name="T89" fmla="*/ 262 h 263"/>
                <a:gd name="T90" fmla="*/ 149 w 291"/>
                <a:gd name="T91" fmla="*/ 262 h 263"/>
                <a:gd name="T92" fmla="*/ 159 w 291"/>
                <a:gd name="T93" fmla="*/ 256 h 263"/>
                <a:gd name="T94" fmla="*/ 187 w 291"/>
                <a:gd name="T95" fmla="*/ 254 h 263"/>
                <a:gd name="T96" fmla="*/ 187 w 291"/>
                <a:gd name="T97" fmla="*/ 254 h 263"/>
                <a:gd name="T98" fmla="*/ 214 w 291"/>
                <a:gd name="T99" fmla="*/ 254 h 263"/>
                <a:gd name="T100" fmla="*/ 230 w 291"/>
                <a:gd name="T101" fmla="*/ 263 h 263"/>
                <a:gd name="T102" fmla="*/ 231 w 291"/>
                <a:gd name="T103" fmla="*/ 263 h 263"/>
                <a:gd name="T104" fmla="*/ 232 w 291"/>
                <a:gd name="T105" fmla="*/ 244 h 263"/>
                <a:gd name="T106" fmla="*/ 244 w 291"/>
                <a:gd name="T107" fmla="*/ 231 h 263"/>
                <a:gd name="T108" fmla="*/ 263 w 291"/>
                <a:gd name="T109" fmla="*/ 215 h 263"/>
                <a:gd name="T110" fmla="*/ 247 w 291"/>
                <a:gd name="T111" fmla="*/ 213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91" h="263">
                  <a:moveTo>
                    <a:pt x="247" y="213"/>
                  </a:moveTo>
                  <a:cubicBezTo>
                    <a:pt x="244" y="223"/>
                    <a:pt x="236" y="224"/>
                    <a:pt x="228" y="219"/>
                  </a:cubicBezTo>
                  <a:cubicBezTo>
                    <a:pt x="219" y="215"/>
                    <a:pt x="208" y="196"/>
                    <a:pt x="227" y="190"/>
                  </a:cubicBezTo>
                  <a:cubicBezTo>
                    <a:pt x="245" y="183"/>
                    <a:pt x="239" y="166"/>
                    <a:pt x="239" y="166"/>
                  </a:cubicBezTo>
                  <a:cubicBezTo>
                    <a:pt x="239" y="165"/>
                    <a:pt x="239" y="165"/>
                    <a:pt x="239" y="165"/>
                  </a:cubicBezTo>
                  <a:cubicBezTo>
                    <a:pt x="238" y="164"/>
                    <a:pt x="236" y="163"/>
                    <a:pt x="235" y="161"/>
                  </a:cubicBezTo>
                  <a:cubicBezTo>
                    <a:pt x="228" y="153"/>
                    <a:pt x="216" y="146"/>
                    <a:pt x="212" y="146"/>
                  </a:cubicBezTo>
                  <a:cubicBezTo>
                    <a:pt x="209" y="145"/>
                    <a:pt x="205" y="139"/>
                    <a:pt x="216" y="136"/>
                  </a:cubicBezTo>
                  <a:cubicBezTo>
                    <a:pt x="228" y="132"/>
                    <a:pt x="231" y="117"/>
                    <a:pt x="231" y="117"/>
                  </a:cubicBezTo>
                  <a:cubicBezTo>
                    <a:pt x="241" y="109"/>
                    <a:pt x="241" y="109"/>
                    <a:pt x="241" y="109"/>
                  </a:cubicBezTo>
                  <a:cubicBezTo>
                    <a:pt x="241" y="109"/>
                    <a:pt x="224" y="101"/>
                    <a:pt x="254" y="82"/>
                  </a:cubicBezTo>
                  <a:cubicBezTo>
                    <a:pt x="254" y="82"/>
                    <a:pt x="291" y="72"/>
                    <a:pt x="280" y="57"/>
                  </a:cubicBezTo>
                  <a:cubicBezTo>
                    <a:pt x="280" y="57"/>
                    <a:pt x="279" y="48"/>
                    <a:pt x="285" y="42"/>
                  </a:cubicBezTo>
                  <a:cubicBezTo>
                    <a:pt x="291" y="37"/>
                    <a:pt x="273" y="31"/>
                    <a:pt x="273" y="31"/>
                  </a:cubicBezTo>
                  <a:cubicBezTo>
                    <a:pt x="273" y="31"/>
                    <a:pt x="264" y="14"/>
                    <a:pt x="243" y="25"/>
                  </a:cubicBezTo>
                  <a:cubicBezTo>
                    <a:pt x="223" y="37"/>
                    <a:pt x="229" y="44"/>
                    <a:pt x="201" y="33"/>
                  </a:cubicBezTo>
                  <a:cubicBezTo>
                    <a:pt x="201" y="33"/>
                    <a:pt x="172" y="63"/>
                    <a:pt x="186" y="32"/>
                  </a:cubicBezTo>
                  <a:cubicBezTo>
                    <a:pt x="186" y="32"/>
                    <a:pt x="186" y="13"/>
                    <a:pt x="164" y="16"/>
                  </a:cubicBezTo>
                  <a:cubicBezTo>
                    <a:pt x="164" y="16"/>
                    <a:pt x="152" y="23"/>
                    <a:pt x="153" y="31"/>
                  </a:cubicBezTo>
                  <a:cubicBezTo>
                    <a:pt x="153" y="31"/>
                    <a:pt x="151" y="34"/>
                    <a:pt x="143" y="32"/>
                  </a:cubicBezTo>
                  <a:cubicBezTo>
                    <a:pt x="135" y="30"/>
                    <a:pt x="121" y="35"/>
                    <a:pt x="121" y="35"/>
                  </a:cubicBezTo>
                  <a:cubicBezTo>
                    <a:pt x="118" y="34"/>
                    <a:pt x="118" y="34"/>
                    <a:pt x="118" y="34"/>
                  </a:cubicBezTo>
                  <a:cubicBezTo>
                    <a:pt x="118" y="34"/>
                    <a:pt x="114" y="30"/>
                    <a:pt x="112" y="30"/>
                  </a:cubicBezTo>
                  <a:cubicBezTo>
                    <a:pt x="110" y="30"/>
                    <a:pt x="109" y="29"/>
                    <a:pt x="105" y="29"/>
                  </a:cubicBezTo>
                  <a:cubicBezTo>
                    <a:pt x="102" y="28"/>
                    <a:pt x="94" y="25"/>
                    <a:pt x="94" y="25"/>
                  </a:cubicBezTo>
                  <a:cubicBezTo>
                    <a:pt x="94" y="25"/>
                    <a:pt x="88" y="19"/>
                    <a:pt x="84" y="13"/>
                  </a:cubicBezTo>
                  <a:cubicBezTo>
                    <a:pt x="80" y="8"/>
                    <a:pt x="54" y="0"/>
                    <a:pt x="53" y="17"/>
                  </a:cubicBezTo>
                  <a:cubicBezTo>
                    <a:pt x="53" y="17"/>
                    <a:pt x="54" y="22"/>
                    <a:pt x="38" y="27"/>
                  </a:cubicBezTo>
                  <a:cubicBezTo>
                    <a:pt x="21" y="31"/>
                    <a:pt x="0" y="39"/>
                    <a:pt x="24" y="47"/>
                  </a:cubicBezTo>
                  <a:cubicBezTo>
                    <a:pt x="48" y="54"/>
                    <a:pt x="33" y="63"/>
                    <a:pt x="33" y="63"/>
                  </a:cubicBezTo>
                  <a:cubicBezTo>
                    <a:pt x="34" y="83"/>
                    <a:pt x="34" y="83"/>
                    <a:pt x="34" y="83"/>
                  </a:cubicBezTo>
                  <a:cubicBezTo>
                    <a:pt x="34" y="83"/>
                    <a:pt x="37" y="93"/>
                    <a:pt x="31" y="98"/>
                  </a:cubicBezTo>
                  <a:cubicBezTo>
                    <a:pt x="31" y="98"/>
                    <a:pt x="31" y="98"/>
                    <a:pt x="31" y="98"/>
                  </a:cubicBezTo>
                  <a:cubicBezTo>
                    <a:pt x="31" y="98"/>
                    <a:pt x="41" y="100"/>
                    <a:pt x="32" y="109"/>
                  </a:cubicBezTo>
                  <a:cubicBezTo>
                    <a:pt x="23" y="118"/>
                    <a:pt x="13" y="141"/>
                    <a:pt x="21" y="150"/>
                  </a:cubicBezTo>
                  <a:cubicBezTo>
                    <a:pt x="29" y="159"/>
                    <a:pt x="37" y="174"/>
                    <a:pt x="44" y="167"/>
                  </a:cubicBezTo>
                  <a:cubicBezTo>
                    <a:pt x="44" y="167"/>
                    <a:pt x="58" y="158"/>
                    <a:pt x="63" y="166"/>
                  </a:cubicBezTo>
                  <a:cubicBezTo>
                    <a:pt x="69" y="174"/>
                    <a:pt x="86" y="172"/>
                    <a:pt x="91" y="172"/>
                  </a:cubicBezTo>
                  <a:cubicBezTo>
                    <a:pt x="97" y="171"/>
                    <a:pt x="121" y="167"/>
                    <a:pt x="121" y="167"/>
                  </a:cubicBezTo>
                  <a:cubicBezTo>
                    <a:pt x="150" y="189"/>
                    <a:pt x="150" y="189"/>
                    <a:pt x="150" y="189"/>
                  </a:cubicBezTo>
                  <a:cubicBezTo>
                    <a:pt x="157" y="214"/>
                    <a:pt x="157" y="214"/>
                    <a:pt x="157" y="214"/>
                  </a:cubicBezTo>
                  <a:cubicBezTo>
                    <a:pt x="152" y="226"/>
                    <a:pt x="152" y="226"/>
                    <a:pt x="152" y="226"/>
                  </a:cubicBezTo>
                  <a:cubicBezTo>
                    <a:pt x="149" y="238"/>
                    <a:pt x="149" y="238"/>
                    <a:pt x="149" y="238"/>
                  </a:cubicBezTo>
                  <a:cubicBezTo>
                    <a:pt x="144" y="246"/>
                    <a:pt x="144" y="246"/>
                    <a:pt x="144" y="246"/>
                  </a:cubicBezTo>
                  <a:cubicBezTo>
                    <a:pt x="148" y="262"/>
                    <a:pt x="148" y="262"/>
                    <a:pt x="148" y="262"/>
                  </a:cubicBezTo>
                  <a:cubicBezTo>
                    <a:pt x="149" y="262"/>
                    <a:pt x="149" y="262"/>
                    <a:pt x="149" y="262"/>
                  </a:cubicBezTo>
                  <a:cubicBezTo>
                    <a:pt x="159" y="256"/>
                    <a:pt x="159" y="256"/>
                    <a:pt x="159" y="256"/>
                  </a:cubicBezTo>
                  <a:cubicBezTo>
                    <a:pt x="187" y="254"/>
                    <a:pt x="187" y="254"/>
                    <a:pt x="187" y="254"/>
                  </a:cubicBezTo>
                  <a:cubicBezTo>
                    <a:pt x="187" y="254"/>
                    <a:pt x="187" y="254"/>
                    <a:pt x="187" y="254"/>
                  </a:cubicBezTo>
                  <a:cubicBezTo>
                    <a:pt x="187" y="254"/>
                    <a:pt x="207" y="256"/>
                    <a:pt x="214" y="254"/>
                  </a:cubicBezTo>
                  <a:cubicBezTo>
                    <a:pt x="222" y="252"/>
                    <a:pt x="230" y="263"/>
                    <a:pt x="230" y="263"/>
                  </a:cubicBezTo>
                  <a:cubicBezTo>
                    <a:pt x="231" y="263"/>
                    <a:pt x="231" y="263"/>
                    <a:pt x="231" y="263"/>
                  </a:cubicBezTo>
                  <a:cubicBezTo>
                    <a:pt x="230" y="256"/>
                    <a:pt x="231" y="249"/>
                    <a:pt x="232" y="244"/>
                  </a:cubicBezTo>
                  <a:cubicBezTo>
                    <a:pt x="233" y="229"/>
                    <a:pt x="244" y="231"/>
                    <a:pt x="244" y="231"/>
                  </a:cubicBezTo>
                  <a:cubicBezTo>
                    <a:pt x="244" y="231"/>
                    <a:pt x="256" y="228"/>
                    <a:pt x="263" y="215"/>
                  </a:cubicBezTo>
                  <a:cubicBezTo>
                    <a:pt x="270" y="201"/>
                    <a:pt x="247" y="213"/>
                    <a:pt x="247" y="213"/>
                  </a:cubicBez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88" name="未知">
              <a:hlinkClick r:id="" action="ppaction://macro?name=Slide2.未知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2981324" y="3246433"/>
              <a:ext cx="1039813" cy="908048"/>
            </a:xfrm>
            <a:custGeom>
              <a:avLst/>
              <a:gdLst>
                <a:gd name="T0" fmla="*/ 301 w 301"/>
                <a:gd name="T1" fmla="*/ 0 h 249"/>
                <a:gd name="T2" fmla="*/ 284 w 301"/>
                <a:gd name="T3" fmla="*/ 15 h 249"/>
                <a:gd name="T4" fmla="*/ 245 w 301"/>
                <a:gd name="T5" fmla="*/ 59 h 249"/>
                <a:gd name="T6" fmla="*/ 240 w 301"/>
                <a:gd name="T7" fmla="*/ 76 h 249"/>
                <a:gd name="T8" fmla="*/ 196 w 301"/>
                <a:gd name="T9" fmla="*/ 95 h 249"/>
                <a:gd name="T10" fmla="*/ 189 w 301"/>
                <a:gd name="T11" fmla="*/ 100 h 249"/>
                <a:gd name="T12" fmla="*/ 172 w 301"/>
                <a:gd name="T13" fmla="*/ 99 h 249"/>
                <a:gd name="T14" fmla="*/ 145 w 301"/>
                <a:gd name="T15" fmla="*/ 100 h 249"/>
                <a:gd name="T16" fmla="*/ 134 w 301"/>
                <a:gd name="T17" fmla="*/ 113 h 249"/>
                <a:gd name="T18" fmla="*/ 117 w 301"/>
                <a:gd name="T19" fmla="*/ 120 h 249"/>
                <a:gd name="T20" fmla="*/ 90 w 301"/>
                <a:gd name="T21" fmla="*/ 146 h 249"/>
                <a:gd name="T22" fmla="*/ 55 w 301"/>
                <a:gd name="T23" fmla="*/ 192 h 249"/>
                <a:gd name="T24" fmla="*/ 18 w 301"/>
                <a:gd name="T25" fmla="*/ 210 h 249"/>
                <a:gd name="T26" fmla="*/ 16 w 301"/>
                <a:gd name="T27" fmla="*/ 236 h 249"/>
                <a:gd name="T28" fmla="*/ 26 w 301"/>
                <a:gd name="T29" fmla="*/ 249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01" h="249">
                  <a:moveTo>
                    <a:pt x="301" y="0"/>
                  </a:moveTo>
                  <a:cubicBezTo>
                    <a:pt x="301" y="0"/>
                    <a:pt x="295" y="13"/>
                    <a:pt x="284" y="15"/>
                  </a:cubicBezTo>
                  <a:cubicBezTo>
                    <a:pt x="284" y="15"/>
                    <a:pt x="264" y="50"/>
                    <a:pt x="245" y="59"/>
                  </a:cubicBezTo>
                  <a:cubicBezTo>
                    <a:pt x="245" y="59"/>
                    <a:pt x="240" y="64"/>
                    <a:pt x="240" y="76"/>
                  </a:cubicBezTo>
                  <a:cubicBezTo>
                    <a:pt x="240" y="76"/>
                    <a:pt x="212" y="68"/>
                    <a:pt x="196" y="95"/>
                  </a:cubicBezTo>
                  <a:cubicBezTo>
                    <a:pt x="189" y="100"/>
                    <a:pt x="189" y="100"/>
                    <a:pt x="189" y="100"/>
                  </a:cubicBezTo>
                  <a:cubicBezTo>
                    <a:pt x="189" y="100"/>
                    <a:pt x="181" y="100"/>
                    <a:pt x="172" y="99"/>
                  </a:cubicBezTo>
                  <a:cubicBezTo>
                    <a:pt x="163" y="98"/>
                    <a:pt x="147" y="100"/>
                    <a:pt x="145" y="100"/>
                  </a:cubicBezTo>
                  <a:cubicBezTo>
                    <a:pt x="143" y="101"/>
                    <a:pt x="134" y="105"/>
                    <a:pt x="134" y="113"/>
                  </a:cubicBezTo>
                  <a:cubicBezTo>
                    <a:pt x="134" y="121"/>
                    <a:pt x="124" y="121"/>
                    <a:pt x="117" y="120"/>
                  </a:cubicBezTo>
                  <a:cubicBezTo>
                    <a:pt x="117" y="120"/>
                    <a:pt x="102" y="127"/>
                    <a:pt x="90" y="146"/>
                  </a:cubicBezTo>
                  <a:cubicBezTo>
                    <a:pt x="79" y="166"/>
                    <a:pt x="55" y="192"/>
                    <a:pt x="55" y="192"/>
                  </a:cubicBezTo>
                  <a:cubicBezTo>
                    <a:pt x="55" y="192"/>
                    <a:pt x="40" y="203"/>
                    <a:pt x="18" y="210"/>
                  </a:cubicBezTo>
                  <a:cubicBezTo>
                    <a:pt x="18" y="210"/>
                    <a:pt x="0" y="213"/>
                    <a:pt x="16" y="236"/>
                  </a:cubicBezTo>
                  <a:cubicBezTo>
                    <a:pt x="26" y="249"/>
                    <a:pt x="26" y="249"/>
                    <a:pt x="26" y="249"/>
                  </a:cubicBezTo>
                </a:path>
              </a:pathLst>
            </a:custGeom>
            <a:grpFill/>
            <a:ln w="19050" cap="flat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89" name="未知">
              <a:hlinkClick r:id="" action="ppaction://macro?name=Slide2.未知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2646362" y="4084631"/>
              <a:ext cx="177800" cy="85725"/>
            </a:xfrm>
            <a:custGeom>
              <a:avLst/>
              <a:gdLst>
                <a:gd name="T0" fmla="*/ 0 w 51"/>
                <a:gd name="T1" fmla="*/ 4 h 23"/>
                <a:gd name="T2" fmla="*/ 12 w 51"/>
                <a:gd name="T3" fmla="*/ 3 h 23"/>
                <a:gd name="T4" fmla="*/ 34 w 51"/>
                <a:gd name="T5" fmla="*/ 18 h 23"/>
                <a:gd name="T6" fmla="*/ 51 w 51"/>
                <a:gd name="T7" fmla="*/ 2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" h="23">
                  <a:moveTo>
                    <a:pt x="0" y="4"/>
                  </a:moveTo>
                  <a:cubicBezTo>
                    <a:pt x="0" y="4"/>
                    <a:pt x="4" y="5"/>
                    <a:pt x="12" y="3"/>
                  </a:cubicBezTo>
                  <a:cubicBezTo>
                    <a:pt x="19" y="0"/>
                    <a:pt x="30" y="5"/>
                    <a:pt x="34" y="18"/>
                  </a:cubicBezTo>
                  <a:cubicBezTo>
                    <a:pt x="34" y="18"/>
                    <a:pt x="38" y="23"/>
                    <a:pt x="51" y="21"/>
                  </a:cubicBezTo>
                </a:path>
              </a:pathLst>
            </a:custGeom>
            <a:grpFill/>
            <a:ln w="19050" cap="flat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90" name="shenzhen">
              <a:hlinkClick r:id="" action="ppaction://macro?name=Slide2.shenzhen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2400299" y="4065581"/>
              <a:ext cx="466725" cy="273050"/>
            </a:xfrm>
            <a:custGeom>
              <a:avLst/>
              <a:gdLst>
                <a:gd name="T0" fmla="*/ 123 w 136"/>
                <a:gd name="T1" fmla="*/ 26 h 73"/>
                <a:gd name="T2" fmla="*/ 122 w 136"/>
                <a:gd name="T3" fmla="*/ 26 h 73"/>
                <a:gd name="T4" fmla="*/ 105 w 136"/>
                <a:gd name="T5" fmla="*/ 23 h 73"/>
                <a:gd name="T6" fmla="*/ 83 w 136"/>
                <a:gd name="T7" fmla="*/ 7 h 73"/>
                <a:gd name="T8" fmla="*/ 72 w 136"/>
                <a:gd name="T9" fmla="*/ 9 h 73"/>
                <a:gd name="T10" fmla="*/ 72 w 136"/>
                <a:gd name="T11" fmla="*/ 9 h 73"/>
                <a:gd name="T12" fmla="*/ 71 w 136"/>
                <a:gd name="T13" fmla="*/ 13 h 73"/>
                <a:gd name="T14" fmla="*/ 69 w 136"/>
                <a:gd name="T15" fmla="*/ 24 h 73"/>
                <a:gd name="T16" fmla="*/ 65 w 136"/>
                <a:gd name="T17" fmla="*/ 24 h 73"/>
                <a:gd name="T18" fmla="*/ 55 w 136"/>
                <a:gd name="T19" fmla="*/ 14 h 73"/>
                <a:gd name="T20" fmla="*/ 30 w 136"/>
                <a:gd name="T21" fmla="*/ 4 h 73"/>
                <a:gd name="T22" fmla="*/ 0 w 136"/>
                <a:gd name="T23" fmla="*/ 22 h 73"/>
                <a:gd name="T24" fmla="*/ 0 w 136"/>
                <a:gd name="T25" fmla="*/ 22 h 73"/>
                <a:gd name="T26" fmla="*/ 0 w 136"/>
                <a:gd name="T27" fmla="*/ 22 h 73"/>
                <a:gd name="T28" fmla="*/ 5 w 136"/>
                <a:gd name="T29" fmla="*/ 22 h 73"/>
                <a:gd name="T30" fmla="*/ 23 w 136"/>
                <a:gd name="T31" fmla="*/ 54 h 73"/>
                <a:gd name="T32" fmla="*/ 25 w 136"/>
                <a:gd name="T33" fmla="*/ 64 h 73"/>
                <a:gd name="T34" fmla="*/ 28 w 136"/>
                <a:gd name="T35" fmla="*/ 64 h 73"/>
                <a:gd name="T36" fmla="*/ 42 w 136"/>
                <a:gd name="T37" fmla="*/ 60 h 73"/>
                <a:gd name="T38" fmla="*/ 72 w 136"/>
                <a:gd name="T39" fmla="*/ 56 h 73"/>
                <a:gd name="T40" fmla="*/ 99 w 136"/>
                <a:gd name="T41" fmla="*/ 49 h 73"/>
                <a:gd name="T42" fmla="*/ 113 w 136"/>
                <a:gd name="T43" fmla="*/ 67 h 73"/>
                <a:gd name="T44" fmla="*/ 128 w 136"/>
                <a:gd name="T45" fmla="*/ 62 h 73"/>
                <a:gd name="T46" fmla="*/ 119 w 136"/>
                <a:gd name="T47" fmla="*/ 51 h 73"/>
                <a:gd name="T48" fmla="*/ 124 w 136"/>
                <a:gd name="T49" fmla="*/ 44 h 73"/>
                <a:gd name="T50" fmla="*/ 122 w 136"/>
                <a:gd name="T51" fmla="*/ 37 h 73"/>
                <a:gd name="T52" fmla="*/ 122 w 136"/>
                <a:gd name="T53" fmla="*/ 26 h 73"/>
                <a:gd name="T54" fmla="*/ 123 w 136"/>
                <a:gd name="T55" fmla="*/ 26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36" h="73">
                  <a:moveTo>
                    <a:pt x="123" y="26"/>
                  </a:moveTo>
                  <a:cubicBezTo>
                    <a:pt x="122" y="26"/>
                    <a:pt x="122" y="26"/>
                    <a:pt x="122" y="26"/>
                  </a:cubicBezTo>
                  <a:cubicBezTo>
                    <a:pt x="109" y="28"/>
                    <a:pt x="105" y="23"/>
                    <a:pt x="105" y="23"/>
                  </a:cubicBezTo>
                  <a:cubicBezTo>
                    <a:pt x="101" y="9"/>
                    <a:pt x="90" y="5"/>
                    <a:pt x="83" y="7"/>
                  </a:cubicBezTo>
                  <a:cubicBezTo>
                    <a:pt x="75" y="10"/>
                    <a:pt x="72" y="9"/>
                    <a:pt x="72" y="9"/>
                  </a:cubicBezTo>
                  <a:cubicBezTo>
                    <a:pt x="72" y="9"/>
                    <a:pt x="72" y="9"/>
                    <a:pt x="72" y="9"/>
                  </a:cubicBezTo>
                  <a:cubicBezTo>
                    <a:pt x="71" y="12"/>
                    <a:pt x="71" y="13"/>
                    <a:pt x="71" y="13"/>
                  </a:cubicBezTo>
                  <a:cubicBezTo>
                    <a:pt x="69" y="24"/>
                    <a:pt x="69" y="24"/>
                    <a:pt x="69" y="24"/>
                  </a:cubicBezTo>
                  <a:cubicBezTo>
                    <a:pt x="65" y="24"/>
                    <a:pt x="65" y="24"/>
                    <a:pt x="65" y="24"/>
                  </a:cubicBezTo>
                  <a:cubicBezTo>
                    <a:pt x="65" y="24"/>
                    <a:pt x="63" y="17"/>
                    <a:pt x="55" y="14"/>
                  </a:cubicBezTo>
                  <a:cubicBezTo>
                    <a:pt x="46" y="10"/>
                    <a:pt x="30" y="4"/>
                    <a:pt x="30" y="4"/>
                  </a:cubicBezTo>
                  <a:cubicBezTo>
                    <a:pt x="30" y="4"/>
                    <a:pt x="10" y="0"/>
                    <a:pt x="0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5" y="22"/>
                    <a:pt x="9" y="42"/>
                    <a:pt x="23" y="54"/>
                  </a:cubicBezTo>
                  <a:cubicBezTo>
                    <a:pt x="23" y="54"/>
                    <a:pt x="28" y="60"/>
                    <a:pt x="25" y="64"/>
                  </a:cubicBezTo>
                  <a:cubicBezTo>
                    <a:pt x="28" y="64"/>
                    <a:pt x="28" y="64"/>
                    <a:pt x="28" y="64"/>
                  </a:cubicBezTo>
                  <a:cubicBezTo>
                    <a:pt x="28" y="64"/>
                    <a:pt x="33" y="56"/>
                    <a:pt x="42" y="60"/>
                  </a:cubicBezTo>
                  <a:cubicBezTo>
                    <a:pt x="52" y="65"/>
                    <a:pt x="72" y="56"/>
                    <a:pt x="72" y="56"/>
                  </a:cubicBezTo>
                  <a:cubicBezTo>
                    <a:pt x="99" y="49"/>
                    <a:pt x="99" y="49"/>
                    <a:pt x="99" y="49"/>
                  </a:cubicBezTo>
                  <a:cubicBezTo>
                    <a:pt x="99" y="49"/>
                    <a:pt x="113" y="48"/>
                    <a:pt x="113" y="67"/>
                  </a:cubicBezTo>
                  <a:cubicBezTo>
                    <a:pt x="113" y="67"/>
                    <a:pt x="122" y="73"/>
                    <a:pt x="128" y="62"/>
                  </a:cubicBezTo>
                  <a:cubicBezTo>
                    <a:pt x="135" y="52"/>
                    <a:pt x="119" y="51"/>
                    <a:pt x="119" y="51"/>
                  </a:cubicBezTo>
                  <a:cubicBezTo>
                    <a:pt x="119" y="51"/>
                    <a:pt x="113" y="50"/>
                    <a:pt x="124" y="44"/>
                  </a:cubicBezTo>
                  <a:cubicBezTo>
                    <a:pt x="124" y="44"/>
                    <a:pt x="136" y="37"/>
                    <a:pt x="122" y="37"/>
                  </a:cubicBezTo>
                  <a:cubicBezTo>
                    <a:pt x="122" y="37"/>
                    <a:pt x="111" y="39"/>
                    <a:pt x="122" y="26"/>
                  </a:cubicBezTo>
                  <a:lnTo>
                    <a:pt x="123" y="26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91" name="未知">
              <a:hlinkClick r:id="" action="ppaction://macro?name=Slide2.未知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3194049" y="3035295"/>
              <a:ext cx="174625" cy="722312"/>
            </a:xfrm>
            <a:custGeom>
              <a:avLst/>
              <a:gdLst>
                <a:gd name="T0" fmla="*/ 37 w 51"/>
                <a:gd name="T1" fmla="*/ 0 h 199"/>
                <a:gd name="T2" fmla="*/ 31 w 51"/>
                <a:gd name="T3" fmla="*/ 20 h 199"/>
                <a:gd name="T4" fmla="*/ 40 w 51"/>
                <a:gd name="T5" fmla="*/ 47 h 199"/>
                <a:gd name="T6" fmla="*/ 36 w 51"/>
                <a:gd name="T7" fmla="*/ 68 h 199"/>
                <a:gd name="T8" fmla="*/ 31 w 51"/>
                <a:gd name="T9" fmla="*/ 73 h 199"/>
                <a:gd name="T10" fmla="*/ 20 w 51"/>
                <a:gd name="T11" fmla="*/ 84 h 199"/>
                <a:gd name="T12" fmla="*/ 15 w 51"/>
                <a:gd name="T13" fmla="*/ 118 h 199"/>
                <a:gd name="T14" fmla="*/ 14 w 51"/>
                <a:gd name="T15" fmla="*/ 142 h 199"/>
                <a:gd name="T16" fmla="*/ 22 w 51"/>
                <a:gd name="T17" fmla="*/ 160 h 199"/>
                <a:gd name="T18" fmla="*/ 32 w 51"/>
                <a:gd name="T19" fmla="*/ 19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" h="199">
                  <a:moveTo>
                    <a:pt x="37" y="0"/>
                  </a:moveTo>
                  <a:cubicBezTo>
                    <a:pt x="37" y="0"/>
                    <a:pt x="22" y="10"/>
                    <a:pt x="31" y="20"/>
                  </a:cubicBezTo>
                  <a:cubicBezTo>
                    <a:pt x="40" y="31"/>
                    <a:pt x="40" y="47"/>
                    <a:pt x="40" y="47"/>
                  </a:cubicBezTo>
                  <a:cubicBezTo>
                    <a:pt x="40" y="47"/>
                    <a:pt x="51" y="70"/>
                    <a:pt x="36" y="68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1" y="73"/>
                    <a:pt x="27" y="84"/>
                    <a:pt x="20" y="84"/>
                  </a:cubicBezTo>
                  <a:cubicBezTo>
                    <a:pt x="20" y="84"/>
                    <a:pt x="22" y="104"/>
                    <a:pt x="15" y="118"/>
                  </a:cubicBezTo>
                  <a:cubicBezTo>
                    <a:pt x="7" y="131"/>
                    <a:pt x="0" y="137"/>
                    <a:pt x="14" y="142"/>
                  </a:cubicBezTo>
                  <a:cubicBezTo>
                    <a:pt x="29" y="147"/>
                    <a:pt x="22" y="160"/>
                    <a:pt x="22" y="160"/>
                  </a:cubicBezTo>
                  <a:cubicBezTo>
                    <a:pt x="22" y="160"/>
                    <a:pt x="22" y="195"/>
                    <a:pt x="32" y="199"/>
                  </a:cubicBezTo>
                </a:path>
              </a:pathLst>
            </a:custGeom>
            <a:grpFill/>
            <a:ln w="19050" cap="flat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92" name="未知">
              <a:hlinkClick r:id="" action="ppaction://macro?name=Slide2.未知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3368674" y="3686169"/>
              <a:ext cx="336550" cy="334962"/>
            </a:xfrm>
            <a:custGeom>
              <a:avLst/>
              <a:gdLst>
                <a:gd name="T0" fmla="*/ 0 w 96"/>
                <a:gd name="T1" fmla="*/ 0 h 93"/>
                <a:gd name="T2" fmla="*/ 20 w 96"/>
                <a:gd name="T3" fmla="*/ 21 h 93"/>
                <a:gd name="T4" fmla="*/ 24 w 96"/>
                <a:gd name="T5" fmla="*/ 28 h 93"/>
                <a:gd name="T6" fmla="*/ 24 w 96"/>
                <a:gd name="T7" fmla="*/ 33 h 93"/>
                <a:gd name="T8" fmla="*/ 21 w 96"/>
                <a:gd name="T9" fmla="*/ 40 h 93"/>
                <a:gd name="T10" fmla="*/ 23 w 96"/>
                <a:gd name="T11" fmla="*/ 52 h 93"/>
                <a:gd name="T12" fmla="*/ 32 w 96"/>
                <a:gd name="T13" fmla="*/ 56 h 93"/>
                <a:gd name="T14" fmla="*/ 42 w 96"/>
                <a:gd name="T15" fmla="*/ 81 h 93"/>
                <a:gd name="T16" fmla="*/ 59 w 96"/>
                <a:gd name="T17" fmla="*/ 89 h 93"/>
                <a:gd name="T18" fmla="*/ 74 w 96"/>
                <a:gd name="T19" fmla="*/ 93 h 93"/>
                <a:gd name="T20" fmla="*/ 82 w 96"/>
                <a:gd name="T21" fmla="*/ 91 h 93"/>
                <a:gd name="T22" fmla="*/ 88 w 96"/>
                <a:gd name="T23" fmla="*/ 87 h 93"/>
                <a:gd name="T24" fmla="*/ 94 w 96"/>
                <a:gd name="T25" fmla="*/ 85 h 93"/>
                <a:gd name="T26" fmla="*/ 96 w 96"/>
                <a:gd name="T27" fmla="*/ 8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6" h="93">
                  <a:moveTo>
                    <a:pt x="0" y="0"/>
                  </a:moveTo>
                  <a:cubicBezTo>
                    <a:pt x="0" y="0"/>
                    <a:pt x="7" y="23"/>
                    <a:pt x="20" y="21"/>
                  </a:cubicBezTo>
                  <a:cubicBezTo>
                    <a:pt x="20" y="21"/>
                    <a:pt x="29" y="19"/>
                    <a:pt x="24" y="28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8" y="40"/>
                    <a:pt x="21" y="40"/>
                  </a:cubicBezTo>
                  <a:cubicBezTo>
                    <a:pt x="21" y="40"/>
                    <a:pt x="11" y="46"/>
                    <a:pt x="23" y="52"/>
                  </a:cubicBezTo>
                  <a:cubicBezTo>
                    <a:pt x="32" y="56"/>
                    <a:pt x="32" y="56"/>
                    <a:pt x="32" y="56"/>
                  </a:cubicBezTo>
                  <a:cubicBezTo>
                    <a:pt x="32" y="56"/>
                    <a:pt x="44" y="56"/>
                    <a:pt x="42" y="81"/>
                  </a:cubicBezTo>
                  <a:cubicBezTo>
                    <a:pt x="42" y="81"/>
                    <a:pt x="49" y="89"/>
                    <a:pt x="59" y="89"/>
                  </a:cubicBezTo>
                  <a:cubicBezTo>
                    <a:pt x="74" y="93"/>
                    <a:pt x="74" y="93"/>
                    <a:pt x="74" y="93"/>
                  </a:cubicBezTo>
                  <a:cubicBezTo>
                    <a:pt x="82" y="91"/>
                    <a:pt x="82" y="91"/>
                    <a:pt x="82" y="91"/>
                  </a:cubicBezTo>
                  <a:cubicBezTo>
                    <a:pt x="88" y="87"/>
                    <a:pt x="88" y="87"/>
                    <a:pt x="88" y="87"/>
                  </a:cubicBezTo>
                  <a:cubicBezTo>
                    <a:pt x="94" y="85"/>
                    <a:pt x="94" y="85"/>
                    <a:pt x="94" y="85"/>
                  </a:cubicBezTo>
                  <a:cubicBezTo>
                    <a:pt x="96" y="88"/>
                    <a:pt x="96" y="88"/>
                    <a:pt x="96" y="88"/>
                  </a:cubicBezTo>
                </a:path>
              </a:pathLst>
            </a:custGeom>
            <a:grpFill/>
            <a:ln w="19050" cap="flat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93" name="未知">
              <a:hlinkClick r:id="" action="ppaction://macro?name=Slide2.未知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3748087" y="3519482"/>
              <a:ext cx="158750" cy="185737"/>
            </a:xfrm>
            <a:custGeom>
              <a:avLst/>
              <a:gdLst>
                <a:gd name="T0" fmla="*/ 0 w 47"/>
                <a:gd name="T1" fmla="*/ 0 h 53"/>
                <a:gd name="T2" fmla="*/ 11 w 47"/>
                <a:gd name="T3" fmla="*/ 12 h 53"/>
                <a:gd name="T4" fmla="*/ 30 w 47"/>
                <a:gd name="T5" fmla="*/ 35 h 53"/>
                <a:gd name="T6" fmla="*/ 47 w 47"/>
                <a:gd name="T7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53">
                  <a:moveTo>
                    <a:pt x="0" y="0"/>
                  </a:moveTo>
                  <a:cubicBezTo>
                    <a:pt x="11" y="12"/>
                    <a:pt x="11" y="12"/>
                    <a:pt x="11" y="12"/>
                  </a:cubicBezTo>
                  <a:cubicBezTo>
                    <a:pt x="11" y="12"/>
                    <a:pt x="28" y="17"/>
                    <a:pt x="30" y="35"/>
                  </a:cubicBezTo>
                  <a:cubicBezTo>
                    <a:pt x="30" y="35"/>
                    <a:pt x="29" y="49"/>
                    <a:pt x="47" y="53"/>
                  </a:cubicBezTo>
                </a:path>
              </a:pathLst>
            </a:custGeom>
            <a:grpFill/>
            <a:ln w="19050" cap="flat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94" name="meizhou">
              <a:hlinkClick r:id="" action="ppaction://macro?name=Slide2.meizhou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3184524" y="2851145"/>
              <a:ext cx="836613" cy="906461"/>
            </a:xfrm>
            <a:custGeom>
              <a:avLst/>
              <a:gdLst>
                <a:gd name="T0" fmla="*/ 240 w 241"/>
                <a:gd name="T1" fmla="*/ 104 h 247"/>
                <a:gd name="T2" fmla="*/ 241 w 241"/>
                <a:gd name="T3" fmla="*/ 103 h 247"/>
                <a:gd name="T4" fmla="*/ 237 w 241"/>
                <a:gd name="T5" fmla="*/ 95 h 247"/>
                <a:gd name="T6" fmla="*/ 226 w 241"/>
                <a:gd name="T7" fmla="*/ 73 h 247"/>
                <a:gd name="T8" fmla="*/ 219 w 241"/>
                <a:gd name="T9" fmla="*/ 64 h 247"/>
                <a:gd name="T10" fmla="*/ 201 w 241"/>
                <a:gd name="T11" fmla="*/ 47 h 247"/>
                <a:gd name="T12" fmla="*/ 175 w 241"/>
                <a:gd name="T13" fmla="*/ 44 h 247"/>
                <a:gd name="T14" fmla="*/ 167 w 241"/>
                <a:gd name="T15" fmla="*/ 34 h 247"/>
                <a:gd name="T16" fmla="*/ 159 w 241"/>
                <a:gd name="T17" fmla="*/ 20 h 247"/>
                <a:gd name="T18" fmla="*/ 148 w 241"/>
                <a:gd name="T19" fmla="*/ 18 h 247"/>
                <a:gd name="T20" fmla="*/ 125 w 241"/>
                <a:gd name="T21" fmla="*/ 17 h 247"/>
                <a:gd name="T22" fmla="*/ 108 w 241"/>
                <a:gd name="T23" fmla="*/ 19 h 247"/>
                <a:gd name="T24" fmla="*/ 91 w 241"/>
                <a:gd name="T25" fmla="*/ 9 h 247"/>
                <a:gd name="T26" fmla="*/ 77 w 241"/>
                <a:gd name="T27" fmla="*/ 12 h 247"/>
                <a:gd name="T28" fmla="*/ 72 w 241"/>
                <a:gd name="T29" fmla="*/ 54 h 247"/>
                <a:gd name="T30" fmla="*/ 51 w 241"/>
                <a:gd name="T31" fmla="*/ 59 h 247"/>
                <a:gd name="T32" fmla="*/ 41 w 241"/>
                <a:gd name="T33" fmla="*/ 57 h 247"/>
                <a:gd name="T34" fmla="*/ 38 w 241"/>
                <a:gd name="T35" fmla="*/ 54 h 247"/>
                <a:gd name="T36" fmla="*/ 38 w 241"/>
                <a:gd name="T37" fmla="*/ 49 h 247"/>
                <a:gd name="T38" fmla="*/ 37 w 241"/>
                <a:gd name="T39" fmla="*/ 49 h 247"/>
                <a:gd name="T40" fmla="*/ 31 w 241"/>
                <a:gd name="T41" fmla="*/ 69 h 247"/>
                <a:gd name="T42" fmla="*/ 41 w 241"/>
                <a:gd name="T43" fmla="*/ 95 h 247"/>
                <a:gd name="T44" fmla="*/ 36 w 241"/>
                <a:gd name="T45" fmla="*/ 117 h 247"/>
                <a:gd name="T46" fmla="*/ 32 w 241"/>
                <a:gd name="T47" fmla="*/ 121 h 247"/>
                <a:gd name="T48" fmla="*/ 20 w 241"/>
                <a:gd name="T49" fmla="*/ 132 h 247"/>
                <a:gd name="T50" fmla="*/ 15 w 241"/>
                <a:gd name="T51" fmla="*/ 166 h 247"/>
                <a:gd name="T52" fmla="*/ 15 w 241"/>
                <a:gd name="T53" fmla="*/ 190 h 247"/>
                <a:gd name="T54" fmla="*/ 22 w 241"/>
                <a:gd name="T55" fmla="*/ 208 h 247"/>
                <a:gd name="T56" fmla="*/ 32 w 241"/>
                <a:gd name="T57" fmla="*/ 247 h 247"/>
                <a:gd name="T58" fmla="*/ 33 w 241"/>
                <a:gd name="T59" fmla="*/ 247 h 247"/>
                <a:gd name="T60" fmla="*/ 57 w 241"/>
                <a:gd name="T61" fmla="*/ 225 h 247"/>
                <a:gd name="T62" fmla="*/ 73 w 241"/>
                <a:gd name="T63" fmla="*/ 217 h 247"/>
                <a:gd name="T64" fmla="*/ 84 w 241"/>
                <a:gd name="T65" fmla="*/ 205 h 247"/>
                <a:gd name="T66" fmla="*/ 112 w 241"/>
                <a:gd name="T67" fmla="*/ 203 h 247"/>
                <a:gd name="T68" fmla="*/ 129 w 241"/>
                <a:gd name="T69" fmla="*/ 205 h 247"/>
                <a:gd name="T70" fmla="*/ 135 w 241"/>
                <a:gd name="T71" fmla="*/ 199 h 247"/>
                <a:gd name="T72" fmla="*/ 180 w 241"/>
                <a:gd name="T73" fmla="*/ 180 h 247"/>
                <a:gd name="T74" fmla="*/ 185 w 241"/>
                <a:gd name="T75" fmla="*/ 163 h 247"/>
                <a:gd name="T76" fmla="*/ 224 w 241"/>
                <a:gd name="T77" fmla="*/ 120 h 247"/>
                <a:gd name="T78" fmla="*/ 240 w 241"/>
                <a:gd name="T79" fmla="*/ 104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41" h="247">
                  <a:moveTo>
                    <a:pt x="240" y="104"/>
                  </a:moveTo>
                  <a:cubicBezTo>
                    <a:pt x="241" y="103"/>
                    <a:pt x="241" y="103"/>
                    <a:pt x="241" y="103"/>
                  </a:cubicBezTo>
                  <a:cubicBezTo>
                    <a:pt x="239" y="99"/>
                    <a:pt x="237" y="95"/>
                    <a:pt x="237" y="95"/>
                  </a:cubicBezTo>
                  <a:cubicBezTo>
                    <a:pt x="226" y="73"/>
                    <a:pt x="226" y="73"/>
                    <a:pt x="226" y="73"/>
                  </a:cubicBezTo>
                  <a:cubicBezTo>
                    <a:pt x="219" y="64"/>
                    <a:pt x="219" y="64"/>
                    <a:pt x="219" y="64"/>
                  </a:cubicBezTo>
                  <a:cubicBezTo>
                    <a:pt x="219" y="64"/>
                    <a:pt x="231" y="37"/>
                    <a:pt x="201" y="47"/>
                  </a:cubicBezTo>
                  <a:cubicBezTo>
                    <a:pt x="201" y="47"/>
                    <a:pt x="177" y="69"/>
                    <a:pt x="175" y="44"/>
                  </a:cubicBezTo>
                  <a:cubicBezTo>
                    <a:pt x="175" y="44"/>
                    <a:pt x="176" y="39"/>
                    <a:pt x="167" y="34"/>
                  </a:cubicBezTo>
                  <a:cubicBezTo>
                    <a:pt x="159" y="29"/>
                    <a:pt x="159" y="20"/>
                    <a:pt x="159" y="20"/>
                  </a:cubicBezTo>
                  <a:cubicBezTo>
                    <a:pt x="159" y="20"/>
                    <a:pt x="161" y="13"/>
                    <a:pt x="148" y="18"/>
                  </a:cubicBezTo>
                  <a:cubicBezTo>
                    <a:pt x="136" y="23"/>
                    <a:pt x="125" y="17"/>
                    <a:pt x="125" y="17"/>
                  </a:cubicBezTo>
                  <a:cubicBezTo>
                    <a:pt x="108" y="19"/>
                    <a:pt x="108" y="19"/>
                    <a:pt x="108" y="19"/>
                  </a:cubicBezTo>
                  <a:cubicBezTo>
                    <a:pt x="108" y="19"/>
                    <a:pt x="100" y="0"/>
                    <a:pt x="91" y="9"/>
                  </a:cubicBezTo>
                  <a:cubicBezTo>
                    <a:pt x="91" y="9"/>
                    <a:pt x="82" y="19"/>
                    <a:pt x="77" y="12"/>
                  </a:cubicBezTo>
                  <a:cubicBezTo>
                    <a:pt x="77" y="12"/>
                    <a:pt x="63" y="30"/>
                    <a:pt x="72" y="54"/>
                  </a:cubicBezTo>
                  <a:cubicBezTo>
                    <a:pt x="81" y="77"/>
                    <a:pt x="55" y="66"/>
                    <a:pt x="51" y="59"/>
                  </a:cubicBezTo>
                  <a:cubicBezTo>
                    <a:pt x="41" y="57"/>
                    <a:pt x="41" y="57"/>
                    <a:pt x="41" y="57"/>
                  </a:cubicBezTo>
                  <a:cubicBezTo>
                    <a:pt x="38" y="54"/>
                    <a:pt x="38" y="54"/>
                    <a:pt x="38" y="54"/>
                  </a:cubicBezTo>
                  <a:cubicBezTo>
                    <a:pt x="38" y="54"/>
                    <a:pt x="38" y="52"/>
                    <a:pt x="38" y="49"/>
                  </a:cubicBezTo>
                  <a:cubicBezTo>
                    <a:pt x="37" y="49"/>
                    <a:pt x="37" y="49"/>
                    <a:pt x="37" y="49"/>
                  </a:cubicBezTo>
                  <a:cubicBezTo>
                    <a:pt x="37" y="49"/>
                    <a:pt x="22" y="58"/>
                    <a:pt x="31" y="69"/>
                  </a:cubicBezTo>
                  <a:cubicBezTo>
                    <a:pt x="41" y="79"/>
                    <a:pt x="41" y="95"/>
                    <a:pt x="41" y="95"/>
                  </a:cubicBezTo>
                  <a:cubicBezTo>
                    <a:pt x="41" y="95"/>
                    <a:pt x="52" y="119"/>
                    <a:pt x="36" y="117"/>
                  </a:cubicBezTo>
                  <a:cubicBezTo>
                    <a:pt x="32" y="121"/>
                    <a:pt x="32" y="121"/>
                    <a:pt x="32" y="121"/>
                  </a:cubicBezTo>
                  <a:cubicBezTo>
                    <a:pt x="32" y="121"/>
                    <a:pt x="28" y="132"/>
                    <a:pt x="20" y="132"/>
                  </a:cubicBezTo>
                  <a:cubicBezTo>
                    <a:pt x="20" y="132"/>
                    <a:pt x="23" y="153"/>
                    <a:pt x="15" y="166"/>
                  </a:cubicBezTo>
                  <a:cubicBezTo>
                    <a:pt x="8" y="179"/>
                    <a:pt x="0" y="186"/>
                    <a:pt x="15" y="190"/>
                  </a:cubicBezTo>
                  <a:cubicBezTo>
                    <a:pt x="29" y="195"/>
                    <a:pt x="22" y="208"/>
                    <a:pt x="22" y="208"/>
                  </a:cubicBezTo>
                  <a:cubicBezTo>
                    <a:pt x="22" y="208"/>
                    <a:pt x="22" y="243"/>
                    <a:pt x="32" y="247"/>
                  </a:cubicBezTo>
                  <a:cubicBezTo>
                    <a:pt x="33" y="247"/>
                    <a:pt x="33" y="247"/>
                    <a:pt x="33" y="247"/>
                  </a:cubicBezTo>
                  <a:cubicBezTo>
                    <a:pt x="44" y="231"/>
                    <a:pt x="57" y="225"/>
                    <a:pt x="57" y="225"/>
                  </a:cubicBezTo>
                  <a:cubicBezTo>
                    <a:pt x="63" y="225"/>
                    <a:pt x="73" y="225"/>
                    <a:pt x="73" y="217"/>
                  </a:cubicBezTo>
                  <a:cubicBezTo>
                    <a:pt x="73" y="209"/>
                    <a:pt x="82" y="205"/>
                    <a:pt x="84" y="205"/>
                  </a:cubicBezTo>
                  <a:cubicBezTo>
                    <a:pt x="86" y="204"/>
                    <a:pt x="102" y="202"/>
                    <a:pt x="112" y="203"/>
                  </a:cubicBezTo>
                  <a:cubicBezTo>
                    <a:pt x="121" y="204"/>
                    <a:pt x="129" y="205"/>
                    <a:pt x="129" y="205"/>
                  </a:cubicBezTo>
                  <a:cubicBezTo>
                    <a:pt x="135" y="199"/>
                    <a:pt x="135" y="199"/>
                    <a:pt x="135" y="199"/>
                  </a:cubicBezTo>
                  <a:cubicBezTo>
                    <a:pt x="151" y="173"/>
                    <a:pt x="180" y="180"/>
                    <a:pt x="180" y="180"/>
                  </a:cubicBezTo>
                  <a:cubicBezTo>
                    <a:pt x="179" y="168"/>
                    <a:pt x="185" y="163"/>
                    <a:pt x="185" y="163"/>
                  </a:cubicBezTo>
                  <a:cubicBezTo>
                    <a:pt x="203" y="154"/>
                    <a:pt x="224" y="120"/>
                    <a:pt x="224" y="120"/>
                  </a:cubicBezTo>
                  <a:cubicBezTo>
                    <a:pt x="234" y="117"/>
                    <a:pt x="240" y="104"/>
                    <a:pt x="240" y="104"/>
                  </a:cubicBez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95" name="heyuan">
              <a:hlinkClick r:id="" action="ppaction://macro?name=Slide2.heyuan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2638424" y="2946395"/>
              <a:ext cx="730250" cy="960436"/>
            </a:xfrm>
            <a:custGeom>
              <a:avLst/>
              <a:gdLst>
                <a:gd name="T0" fmla="*/ 181 w 211"/>
                <a:gd name="T1" fmla="*/ 237 h 264"/>
                <a:gd name="T2" fmla="*/ 189 w 211"/>
                <a:gd name="T3" fmla="*/ 225 h 264"/>
                <a:gd name="T4" fmla="*/ 191 w 211"/>
                <a:gd name="T5" fmla="*/ 221 h 264"/>
                <a:gd name="T6" fmla="*/ 191 w 211"/>
                <a:gd name="T7" fmla="*/ 221 h 264"/>
                <a:gd name="T8" fmla="*/ 181 w 211"/>
                <a:gd name="T9" fmla="*/ 182 h 264"/>
                <a:gd name="T10" fmla="*/ 174 w 211"/>
                <a:gd name="T11" fmla="*/ 164 h 264"/>
                <a:gd name="T12" fmla="*/ 174 w 211"/>
                <a:gd name="T13" fmla="*/ 140 h 264"/>
                <a:gd name="T14" fmla="*/ 179 w 211"/>
                <a:gd name="T15" fmla="*/ 106 h 264"/>
                <a:gd name="T16" fmla="*/ 191 w 211"/>
                <a:gd name="T17" fmla="*/ 95 h 264"/>
                <a:gd name="T18" fmla="*/ 195 w 211"/>
                <a:gd name="T19" fmla="*/ 91 h 264"/>
                <a:gd name="T20" fmla="*/ 200 w 211"/>
                <a:gd name="T21" fmla="*/ 69 h 264"/>
                <a:gd name="T22" fmla="*/ 190 w 211"/>
                <a:gd name="T23" fmla="*/ 43 h 264"/>
                <a:gd name="T24" fmla="*/ 196 w 211"/>
                <a:gd name="T25" fmla="*/ 23 h 264"/>
                <a:gd name="T26" fmla="*/ 196 w 211"/>
                <a:gd name="T27" fmla="*/ 21 h 264"/>
                <a:gd name="T28" fmla="*/ 146 w 211"/>
                <a:gd name="T29" fmla="*/ 18 h 264"/>
                <a:gd name="T30" fmla="*/ 127 w 211"/>
                <a:gd name="T31" fmla="*/ 20 h 264"/>
                <a:gd name="T32" fmla="*/ 99 w 211"/>
                <a:gd name="T33" fmla="*/ 39 h 264"/>
                <a:gd name="T34" fmla="*/ 92 w 211"/>
                <a:gd name="T35" fmla="*/ 37 h 264"/>
                <a:gd name="T36" fmla="*/ 76 w 211"/>
                <a:gd name="T37" fmla="*/ 41 h 264"/>
                <a:gd name="T38" fmla="*/ 49 w 211"/>
                <a:gd name="T39" fmla="*/ 48 h 264"/>
                <a:gd name="T40" fmla="*/ 31 w 211"/>
                <a:gd name="T41" fmla="*/ 49 h 264"/>
                <a:gd name="T42" fmla="*/ 31 w 211"/>
                <a:gd name="T43" fmla="*/ 49 h 264"/>
                <a:gd name="T44" fmla="*/ 18 w 211"/>
                <a:gd name="T45" fmla="*/ 73 h 264"/>
                <a:gd name="T46" fmla="*/ 19 w 211"/>
                <a:gd name="T47" fmla="*/ 103 h 264"/>
                <a:gd name="T48" fmla="*/ 39 w 211"/>
                <a:gd name="T49" fmla="*/ 96 h 264"/>
                <a:gd name="T50" fmla="*/ 55 w 211"/>
                <a:gd name="T51" fmla="*/ 98 h 264"/>
                <a:gd name="T52" fmla="*/ 36 w 211"/>
                <a:gd name="T53" fmla="*/ 115 h 264"/>
                <a:gd name="T54" fmla="*/ 24 w 211"/>
                <a:gd name="T55" fmla="*/ 127 h 264"/>
                <a:gd name="T56" fmla="*/ 38 w 211"/>
                <a:gd name="T57" fmla="*/ 176 h 264"/>
                <a:gd name="T58" fmla="*/ 55 w 211"/>
                <a:gd name="T59" fmla="*/ 191 h 264"/>
                <a:gd name="T60" fmla="*/ 59 w 211"/>
                <a:gd name="T61" fmla="*/ 195 h 264"/>
                <a:gd name="T62" fmla="*/ 67 w 211"/>
                <a:gd name="T63" fmla="*/ 212 h 264"/>
                <a:gd name="T64" fmla="*/ 71 w 211"/>
                <a:gd name="T65" fmla="*/ 220 h 264"/>
                <a:gd name="T66" fmla="*/ 86 w 211"/>
                <a:gd name="T67" fmla="*/ 238 h 264"/>
                <a:gd name="T68" fmla="*/ 90 w 211"/>
                <a:gd name="T69" fmla="*/ 250 h 264"/>
                <a:gd name="T70" fmla="*/ 101 w 211"/>
                <a:gd name="T71" fmla="*/ 247 h 264"/>
                <a:gd name="T72" fmla="*/ 103 w 211"/>
                <a:gd name="T73" fmla="*/ 242 h 264"/>
                <a:gd name="T74" fmla="*/ 106 w 211"/>
                <a:gd name="T75" fmla="*/ 238 h 264"/>
                <a:gd name="T76" fmla="*/ 106 w 211"/>
                <a:gd name="T77" fmla="*/ 229 h 264"/>
                <a:gd name="T78" fmla="*/ 125 w 211"/>
                <a:gd name="T79" fmla="*/ 227 h 264"/>
                <a:gd name="T80" fmla="*/ 147 w 211"/>
                <a:gd name="T81" fmla="*/ 224 h 264"/>
                <a:gd name="T82" fmla="*/ 153 w 211"/>
                <a:gd name="T83" fmla="*/ 223 h 264"/>
                <a:gd name="T84" fmla="*/ 157 w 211"/>
                <a:gd name="T85" fmla="*/ 222 h 264"/>
                <a:gd name="T86" fmla="*/ 161 w 211"/>
                <a:gd name="T87" fmla="*/ 222 h 264"/>
                <a:gd name="T88" fmla="*/ 165 w 211"/>
                <a:gd name="T89" fmla="*/ 228 h 264"/>
                <a:gd name="T90" fmla="*/ 180 w 211"/>
                <a:gd name="T91" fmla="*/ 236 h 264"/>
                <a:gd name="T92" fmla="*/ 181 w 211"/>
                <a:gd name="T93" fmla="*/ 237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11" h="264">
                  <a:moveTo>
                    <a:pt x="181" y="237"/>
                  </a:moveTo>
                  <a:cubicBezTo>
                    <a:pt x="184" y="233"/>
                    <a:pt x="187" y="229"/>
                    <a:pt x="189" y="225"/>
                  </a:cubicBezTo>
                  <a:cubicBezTo>
                    <a:pt x="190" y="223"/>
                    <a:pt x="190" y="223"/>
                    <a:pt x="191" y="221"/>
                  </a:cubicBezTo>
                  <a:cubicBezTo>
                    <a:pt x="191" y="221"/>
                    <a:pt x="191" y="221"/>
                    <a:pt x="191" y="221"/>
                  </a:cubicBezTo>
                  <a:cubicBezTo>
                    <a:pt x="181" y="217"/>
                    <a:pt x="181" y="182"/>
                    <a:pt x="181" y="182"/>
                  </a:cubicBezTo>
                  <a:cubicBezTo>
                    <a:pt x="181" y="182"/>
                    <a:pt x="188" y="169"/>
                    <a:pt x="174" y="164"/>
                  </a:cubicBezTo>
                  <a:cubicBezTo>
                    <a:pt x="159" y="160"/>
                    <a:pt x="167" y="153"/>
                    <a:pt x="174" y="140"/>
                  </a:cubicBezTo>
                  <a:cubicBezTo>
                    <a:pt x="182" y="127"/>
                    <a:pt x="179" y="106"/>
                    <a:pt x="179" y="106"/>
                  </a:cubicBezTo>
                  <a:cubicBezTo>
                    <a:pt x="187" y="106"/>
                    <a:pt x="191" y="95"/>
                    <a:pt x="191" y="95"/>
                  </a:cubicBezTo>
                  <a:cubicBezTo>
                    <a:pt x="195" y="91"/>
                    <a:pt x="195" y="91"/>
                    <a:pt x="195" y="91"/>
                  </a:cubicBezTo>
                  <a:cubicBezTo>
                    <a:pt x="211" y="93"/>
                    <a:pt x="200" y="69"/>
                    <a:pt x="200" y="69"/>
                  </a:cubicBezTo>
                  <a:cubicBezTo>
                    <a:pt x="200" y="69"/>
                    <a:pt x="200" y="53"/>
                    <a:pt x="190" y="43"/>
                  </a:cubicBezTo>
                  <a:cubicBezTo>
                    <a:pt x="181" y="32"/>
                    <a:pt x="196" y="23"/>
                    <a:pt x="196" y="23"/>
                  </a:cubicBezTo>
                  <a:cubicBezTo>
                    <a:pt x="196" y="21"/>
                    <a:pt x="196" y="21"/>
                    <a:pt x="196" y="21"/>
                  </a:cubicBezTo>
                  <a:cubicBezTo>
                    <a:pt x="194" y="12"/>
                    <a:pt x="184" y="0"/>
                    <a:pt x="146" y="18"/>
                  </a:cubicBezTo>
                  <a:cubicBezTo>
                    <a:pt x="127" y="20"/>
                    <a:pt x="127" y="20"/>
                    <a:pt x="127" y="20"/>
                  </a:cubicBezTo>
                  <a:cubicBezTo>
                    <a:pt x="127" y="20"/>
                    <a:pt x="108" y="24"/>
                    <a:pt x="99" y="39"/>
                  </a:cubicBezTo>
                  <a:cubicBezTo>
                    <a:pt x="92" y="37"/>
                    <a:pt x="92" y="37"/>
                    <a:pt x="92" y="37"/>
                  </a:cubicBezTo>
                  <a:cubicBezTo>
                    <a:pt x="92" y="37"/>
                    <a:pt x="81" y="33"/>
                    <a:pt x="76" y="41"/>
                  </a:cubicBezTo>
                  <a:cubicBezTo>
                    <a:pt x="76" y="41"/>
                    <a:pt x="65" y="38"/>
                    <a:pt x="49" y="48"/>
                  </a:cubicBezTo>
                  <a:cubicBezTo>
                    <a:pt x="49" y="48"/>
                    <a:pt x="39" y="52"/>
                    <a:pt x="31" y="49"/>
                  </a:cubicBezTo>
                  <a:cubicBezTo>
                    <a:pt x="31" y="49"/>
                    <a:pt x="31" y="49"/>
                    <a:pt x="31" y="49"/>
                  </a:cubicBezTo>
                  <a:cubicBezTo>
                    <a:pt x="31" y="49"/>
                    <a:pt x="37" y="66"/>
                    <a:pt x="18" y="73"/>
                  </a:cubicBezTo>
                  <a:cubicBezTo>
                    <a:pt x="0" y="80"/>
                    <a:pt x="11" y="98"/>
                    <a:pt x="19" y="103"/>
                  </a:cubicBezTo>
                  <a:cubicBezTo>
                    <a:pt x="28" y="107"/>
                    <a:pt x="36" y="107"/>
                    <a:pt x="39" y="96"/>
                  </a:cubicBezTo>
                  <a:cubicBezTo>
                    <a:pt x="39" y="96"/>
                    <a:pt x="62" y="84"/>
                    <a:pt x="55" y="98"/>
                  </a:cubicBezTo>
                  <a:cubicBezTo>
                    <a:pt x="48" y="112"/>
                    <a:pt x="36" y="115"/>
                    <a:pt x="36" y="115"/>
                  </a:cubicBezTo>
                  <a:cubicBezTo>
                    <a:pt x="36" y="115"/>
                    <a:pt x="25" y="113"/>
                    <a:pt x="24" y="127"/>
                  </a:cubicBezTo>
                  <a:cubicBezTo>
                    <a:pt x="22" y="141"/>
                    <a:pt x="19" y="170"/>
                    <a:pt x="38" y="176"/>
                  </a:cubicBezTo>
                  <a:cubicBezTo>
                    <a:pt x="56" y="182"/>
                    <a:pt x="50" y="181"/>
                    <a:pt x="55" y="191"/>
                  </a:cubicBezTo>
                  <a:cubicBezTo>
                    <a:pt x="59" y="195"/>
                    <a:pt x="59" y="195"/>
                    <a:pt x="59" y="195"/>
                  </a:cubicBezTo>
                  <a:cubicBezTo>
                    <a:pt x="59" y="195"/>
                    <a:pt x="79" y="191"/>
                    <a:pt x="67" y="212"/>
                  </a:cubicBezTo>
                  <a:cubicBezTo>
                    <a:pt x="67" y="212"/>
                    <a:pt x="54" y="220"/>
                    <a:pt x="71" y="220"/>
                  </a:cubicBezTo>
                  <a:cubicBezTo>
                    <a:pt x="71" y="220"/>
                    <a:pt x="82" y="228"/>
                    <a:pt x="86" y="238"/>
                  </a:cubicBezTo>
                  <a:cubicBezTo>
                    <a:pt x="90" y="248"/>
                    <a:pt x="90" y="250"/>
                    <a:pt x="90" y="250"/>
                  </a:cubicBezTo>
                  <a:cubicBezTo>
                    <a:pt x="90" y="250"/>
                    <a:pt x="99" y="264"/>
                    <a:pt x="101" y="247"/>
                  </a:cubicBezTo>
                  <a:cubicBezTo>
                    <a:pt x="103" y="242"/>
                    <a:pt x="103" y="242"/>
                    <a:pt x="103" y="242"/>
                  </a:cubicBezTo>
                  <a:cubicBezTo>
                    <a:pt x="106" y="238"/>
                    <a:pt x="106" y="238"/>
                    <a:pt x="106" y="238"/>
                  </a:cubicBezTo>
                  <a:cubicBezTo>
                    <a:pt x="106" y="229"/>
                    <a:pt x="106" y="229"/>
                    <a:pt x="106" y="229"/>
                  </a:cubicBezTo>
                  <a:cubicBezTo>
                    <a:pt x="125" y="227"/>
                    <a:pt x="125" y="227"/>
                    <a:pt x="125" y="227"/>
                  </a:cubicBezTo>
                  <a:cubicBezTo>
                    <a:pt x="125" y="227"/>
                    <a:pt x="133" y="218"/>
                    <a:pt x="147" y="224"/>
                  </a:cubicBezTo>
                  <a:cubicBezTo>
                    <a:pt x="153" y="223"/>
                    <a:pt x="153" y="223"/>
                    <a:pt x="153" y="223"/>
                  </a:cubicBezTo>
                  <a:cubicBezTo>
                    <a:pt x="157" y="222"/>
                    <a:pt x="157" y="222"/>
                    <a:pt x="157" y="222"/>
                  </a:cubicBezTo>
                  <a:cubicBezTo>
                    <a:pt x="161" y="222"/>
                    <a:pt x="161" y="222"/>
                    <a:pt x="161" y="222"/>
                  </a:cubicBezTo>
                  <a:cubicBezTo>
                    <a:pt x="165" y="228"/>
                    <a:pt x="165" y="228"/>
                    <a:pt x="165" y="228"/>
                  </a:cubicBezTo>
                  <a:cubicBezTo>
                    <a:pt x="180" y="236"/>
                    <a:pt x="180" y="236"/>
                    <a:pt x="180" y="236"/>
                  </a:cubicBezTo>
                  <a:lnTo>
                    <a:pt x="181" y="237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96" name="chaozhou">
              <a:hlinkClick r:id="" action="ppaction://macro?name=Slide2.chaozhou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3748087" y="3228970"/>
              <a:ext cx="484187" cy="509587"/>
            </a:xfrm>
            <a:custGeom>
              <a:avLst/>
              <a:gdLst>
                <a:gd name="T0" fmla="*/ 123 w 140"/>
                <a:gd name="T1" fmla="*/ 110 h 138"/>
                <a:gd name="T2" fmla="*/ 98 w 140"/>
                <a:gd name="T3" fmla="*/ 80 h 138"/>
                <a:gd name="T4" fmla="*/ 88 w 140"/>
                <a:gd name="T5" fmla="*/ 53 h 138"/>
                <a:gd name="T6" fmla="*/ 82 w 140"/>
                <a:gd name="T7" fmla="*/ 41 h 138"/>
                <a:gd name="T8" fmla="*/ 83 w 140"/>
                <a:gd name="T9" fmla="*/ 32 h 138"/>
                <a:gd name="T10" fmla="*/ 88 w 140"/>
                <a:gd name="T11" fmla="*/ 22 h 138"/>
                <a:gd name="T12" fmla="*/ 88 w 140"/>
                <a:gd name="T13" fmla="*/ 16 h 138"/>
                <a:gd name="T14" fmla="*/ 88 w 140"/>
                <a:gd name="T15" fmla="*/ 11 h 138"/>
                <a:gd name="T16" fmla="*/ 81 w 140"/>
                <a:gd name="T17" fmla="*/ 3 h 138"/>
                <a:gd name="T18" fmla="*/ 80 w 140"/>
                <a:gd name="T19" fmla="*/ 0 h 138"/>
                <a:gd name="T20" fmla="*/ 80 w 140"/>
                <a:gd name="T21" fmla="*/ 0 h 138"/>
                <a:gd name="T22" fmla="*/ 63 w 140"/>
                <a:gd name="T23" fmla="*/ 16 h 138"/>
                <a:gd name="T24" fmla="*/ 24 w 140"/>
                <a:gd name="T25" fmla="*/ 59 h 138"/>
                <a:gd name="T26" fmla="*/ 19 w 140"/>
                <a:gd name="T27" fmla="*/ 76 h 138"/>
                <a:gd name="T28" fmla="*/ 1 w 140"/>
                <a:gd name="T29" fmla="*/ 76 h 138"/>
                <a:gd name="T30" fmla="*/ 0 w 140"/>
                <a:gd name="T31" fmla="*/ 77 h 138"/>
                <a:gd name="T32" fmla="*/ 11 w 140"/>
                <a:gd name="T33" fmla="*/ 88 h 138"/>
                <a:gd name="T34" fmla="*/ 29 w 140"/>
                <a:gd name="T35" fmla="*/ 111 h 138"/>
                <a:gd name="T36" fmla="*/ 46 w 140"/>
                <a:gd name="T37" fmla="*/ 130 h 138"/>
                <a:gd name="T38" fmla="*/ 47 w 140"/>
                <a:gd name="T39" fmla="*/ 128 h 138"/>
                <a:gd name="T40" fmla="*/ 50 w 140"/>
                <a:gd name="T41" fmla="*/ 114 h 138"/>
                <a:gd name="T42" fmla="*/ 52 w 140"/>
                <a:gd name="T43" fmla="*/ 109 h 138"/>
                <a:gd name="T44" fmla="*/ 72 w 140"/>
                <a:gd name="T45" fmla="*/ 95 h 138"/>
                <a:gd name="T46" fmla="*/ 83 w 140"/>
                <a:gd name="T47" fmla="*/ 101 h 138"/>
                <a:gd name="T48" fmla="*/ 81 w 140"/>
                <a:gd name="T49" fmla="*/ 121 h 138"/>
                <a:gd name="T50" fmla="*/ 81 w 140"/>
                <a:gd name="T51" fmla="*/ 124 h 138"/>
                <a:gd name="T52" fmla="*/ 81 w 140"/>
                <a:gd name="T53" fmla="*/ 122 h 138"/>
                <a:gd name="T54" fmla="*/ 83 w 140"/>
                <a:gd name="T55" fmla="*/ 121 h 138"/>
                <a:gd name="T56" fmla="*/ 92 w 140"/>
                <a:gd name="T57" fmla="*/ 122 h 138"/>
                <a:gd name="T58" fmla="*/ 95 w 140"/>
                <a:gd name="T59" fmla="*/ 122 h 138"/>
                <a:gd name="T60" fmla="*/ 92 w 140"/>
                <a:gd name="T61" fmla="*/ 128 h 138"/>
                <a:gd name="T62" fmla="*/ 84 w 140"/>
                <a:gd name="T63" fmla="*/ 135 h 138"/>
                <a:gd name="T64" fmla="*/ 90 w 140"/>
                <a:gd name="T65" fmla="*/ 137 h 138"/>
                <a:gd name="T66" fmla="*/ 100 w 140"/>
                <a:gd name="T67" fmla="*/ 137 h 138"/>
                <a:gd name="T68" fmla="*/ 108 w 140"/>
                <a:gd name="T69" fmla="*/ 138 h 138"/>
                <a:gd name="T70" fmla="*/ 115 w 140"/>
                <a:gd name="T71" fmla="*/ 135 h 138"/>
                <a:gd name="T72" fmla="*/ 115 w 140"/>
                <a:gd name="T73" fmla="*/ 129 h 138"/>
                <a:gd name="T74" fmla="*/ 140 w 140"/>
                <a:gd name="T75" fmla="*/ 132 h 138"/>
                <a:gd name="T76" fmla="*/ 123 w 140"/>
                <a:gd name="T77" fmla="*/ 11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40" h="138">
                  <a:moveTo>
                    <a:pt x="123" y="110"/>
                  </a:moveTo>
                  <a:cubicBezTo>
                    <a:pt x="98" y="80"/>
                    <a:pt x="98" y="80"/>
                    <a:pt x="98" y="80"/>
                  </a:cubicBezTo>
                  <a:cubicBezTo>
                    <a:pt x="88" y="53"/>
                    <a:pt x="88" y="53"/>
                    <a:pt x="88" y="53"/>
                  </a:cubicBezTo>
                  <a:cubicBezTo>
                    <a:pt x="88" y="53"/>
                    <a:pt x="82" y="43"/>
                    <a:pt x="82" y="41"/>
                  </a:cubicBezTo>
                  <a:cubicBezTo>
                    <a:pt x="82" y="39"/>
                    <a:pt x="83" y="32"/>
                    <a:pt x="83" y="32"/>
                  </a:cubicBezTo>
                  <a:cubicBezTo>
                    <a:pt x="88" y="22"/>
                    <a:pt x="88" y="22"/>
                    <a:pt x="88" y="22"/>
                  </a:cubicBezTo>
                  <a:cubicBezTo>
                    <a:pt x="88" y="16"/>
                    <a:pt x="88" y="16"/>
                    <a:pt x="88" y="16"/>
                  </a:cubicBezTo>
                  <a:cubicBezTo>
                    <a:pt x="88" y="16"/>
                    <a:pt x="90" y="13"/>
                    <a:pt x="88" y="11"/>
                  </a:cubicBezTo>
                  <a:cubicBezTo>
                    <a:pt x="85" y="9"/>
                    <a:pt x="83" y="7"/>
                    <a:pt x="81" y="3"/>
                  </a:cubicBezTo>
                  <a:cubicBezTo>
                    <a:pt x="81" y="2"/>
                    <a:pt x="81" y="1"/>
                    <a:pt x="80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0" y="0"/>
                    <a:pt x="74" y="14"/>
                    <a:pt x="63" y="16"/>
                  </a:cubicBezTo>
                  <a:cubicBezTo>
                    <a:pt x="63" y="16"/>
                    <a:pt x="43" y="51"/>
                    <a:pt x="24" y="59"/>
                  </a:cubicBezTo>
                  <a:cubicBezTo>
                    <a:pt x="24" y="59"/>
                    <a:pt x="18" y="64"/>
                    <a:pt x="19" y="76"/>
                  </a:cubicBezTo>
                  <a:cubicBezTo>
                    <a:pt x="19" y="76"/>
                    <a:pt x="11" y="74"/>
                    <a:pt x="1" y="76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11" y="88"/>
                    <a:pt x="11" y="88"/>
                    <a:pt x="11" y="88"/>
                  </a:cubicBezTo>
                  <a:cubicBezTo>
                    <a:pt x="11" y="88"/>
                    <a:pt x="28" y="94"/>
                    <a:pt x="29" y="111"/>
                  </a:cubicBezTo>
                  <a:cubicBezTo>
                    <a:pt x="29" y="111"/>
                    <a:pt x="29" y="126"/>
                    <a:pt x="46" y="130"/>
                  </a:cubicBezTo>
                  <a:cubicBezTo>
                    <a:pt x="47" y="128"/>
                    <a:pt x="47" y="128"/>
                    <a:pt x="47" y="128"/>
                  </a:cubicBezTo>
                  <a:cubicBezTo>
                    <a:pt x="49" y="126"/>
                    <a:pt x="51" y="121"/>
                    <a:pt x="50" y="114"/>
                  </a:cubicBezTo>
                  <a:cubicBezTo>
                    <a:pt x="52" y="109"/>
                    <a:pt x="52" y="109"/>
                    <a:pt x="52" y="109"/>
                  </a:cubicBezTo>
                  <a:cubicBezTo>
                    <a:pt x="72" y="95"/>
                    <a:pt x="72" y="95"/>
                    <a:pt x="72" y="95"/>
                  </a:cubicBezTo>
                  <a:cubicBezTo>
                    <a:pt x="83" y="101"/>
                    <a:pt x="83" y="101"/>
                    <a:pt x="83" y="101"/>
                  </a:cubicBezTo>
                  <a:cubicBezTo>
                    <a:pt x="81" y="121"/>
                    <a:pt x="81" y="121"/>
                    <a:pt x="81" y="121"/>
                  </a:cubicBezTo>
                  <a:cubicBezTo>
                    <a:pt x="81" y="124"/>
                    <a:pt x="81" y="124"/>
                    <a:pt x="81" y="124"/>
                  </a:cubicBezTo>
                  <a:cubicBezTo>
                    <a:pt x="81" y="122"/>
                    <a:pt x="81" y="122"/>
                    <a:pt x="81" y="122"/>
                  </a:cubicBezTo>
                  <a:cubicBezTo>
                    <a:pt x="81" y="122"/>
                    <a:pt x="81" y="120"/>
                    <a:pt x="83" y="121"/>
                  </a:cubicBezTo>
                  <a:cubicBezTo>
                    <a:pt x="86" y="122"/>
                    <a:pt x="92" y="122"/>
                    <a:pt x="92" y="122"/>
                  </a:cubicBezTo>
                  <a:cubicBezTo>
                    <a:pt x="95" y="122"/>
                    <a:pt x="95" y="122"/>
                    <a:pt x="95" y="122"/>
                  </a:cubicBezTo>
                  <a:cubicBezTo>
                    <a:pt x="95" y="122"/>
                    <a:pt x="94" y="127"/>
                    <a:pt x="92" y="128"/>
                  </a:cubicBezTo>
                  <a:cubicBezTo>
                    <a:pt x="90" y="130"/>
                    <a:pt x="84" y="135"/>
                    <a:pt x="84" y="135"/>
                  </a:cubicBezTo>
                  <a:cubicBezTo>
                    <a:pt x="90" y="137"/>
                    <a:pt x="90" y="137"/>
                    <a:pt x="90" y="137"/>
                  </a:cubicBezTo>
                  <a:cubicBezTo>
                    <a:pt x="90" y="137"/>
                    <a:pt x="95" y="137"/>
                    <a:pt x="100" y="137"/>
                  </a:cubicBezTo>
                  <a:cubicBezTo>
                    <a:pt x="104" y="138"/>
                    <a:pt x="108" y="138"/>
                    <a:pt x="108" y="138"/>
                  </a:cubicBezTo>
                  <a:cubicBezTo>
                    <a:pt x="115" y="135"/>
                    <a:pt x="115" y="135"/>
                    <a:pt x="115" y="135"/>
                  </a:cubicBezTo>
                  <a:cubicBezTo>
                    <a:pt x="115" y="129"/>
                    <a:pt x="115" y="129"/>
                    <a:pt x="115" y="129"/>
                  </a:cubicBezTo>
                  <a:cubicBezTo>
                    <a:pt x="140" y="132"/>
                    <a:pt x="140" y="132"/>
                    <a:pt x="140" y="132"/>
                  </a:cubicBezTo>
                  <a:lnTo>
                    <a:pt x="123" y="11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97" name="jieyang">
              <a:hlinkClick r:id="" action="ppaction://macro?name=Slide2.jieyang" highlightClick="1"/>
              <a:hlinkHover r:id="" action="ppaction://noaction" highlightClick="1"/>
            </p:cNvPr>
            <p:cNvSpPr>
              <a:spLocks noEditPoints="1"/>
            </p:cNvSpPr>
            <p:nvPr/>
          </p:nvSpPr>
          <p:spPr bwMode="auto">
            <a:xfrm>
              <a:off x="3368674" y="3519482"/>
              <a:ext cx="669925" cy="501649"/>
            </a:xfrm>
            <a:custGeom>
              <a:avLst/>
              <a:gdLst>
                <a:gd name="T0" fmla="*/ 180 w 191"/>
                <a:gd name="T1" fmla="*/ 19 h 139"/>
                <a:gd name="T2" fmla="*/ 160 w 191"/>
                <a:gd name="T3" fmla="*/ 33 h 139"/>
                <a:gd name="T4" fmla="*/ 158 w 191"/>
                <a:gd name="T5" fmla="*/ 38 h 139"/>
                <a:gd name="T6" fmla="*/ 155 w 191"/>
                <a:gd name="T7" fmla="*/ 53 h 139"/>
                <a:gd name="T8" fmla="*/ 154 w 191"/>
                <a:gd name="T9" fmla="*/ 53 h 139"/>
                <a:gd name="T10" fmla="*/ 137 w 191"/>
                <a:gd name="T11" fmla="*/ 35 h 139"/>
                <a:gd name="T12" fmla="*/ 118 w 191"/>
                <a:gd name="T13" fmla="*/ 12 h 139"/>
                <a:gd name="T14" fmla="*/ 108 w 191"/>
                <a:gd name="T15" fmla="*/ 0 h 139"/>
                <a:gd name="T16" fmla="*/ 108 w 191"/>
                <a:gd name="T17" fmla="*/ 0 h 139"/>
                <a:gd name="T18" fmla="*/ 82 w 191"/>
                <a:gd name="T19" fmla="*/ 19 h 139"/>
                <a:gd name="T20" fmla="*/ 75 w 191"/>
                <a:gd name="T21" fmla="*/ 24 h 139"/>
                <a:gd name="T22" fmla="*/ 58 w 191"/>
                <a:gd name="T23" fmla="*/ 23 h 139"/>
                <a:gd name="T24" fmla="*/ 31 w 191"/>
                <a:gd name="T25" fmla="*/ 24 h 139"/>
                <a:gd name="T26" fmla="*/ 20 w 191"/>
                <a:gd name="T27" fmla="*/ 37 h 139"/>
                <a:gd name="T28" fmla="*/ 3 w 191"/>
                <a:gd name="T29" fmla="*/ 44 h 139"/>
                <a:gd name="T30" fmla="*/ 0 w 191"/>
                <a:gd name="T31" fmla="*/ 46 h 139"/>
                <a:gd name="T32" fmla="*/ 0 w 191"/>
                <a:gd name="T33" fmla="*/ 47 h 139"/>
                <a:gd name="T34" fmla="*/ 20 w 191"/>
                <a:gd name="T35" fmla="*/ 67 h 139"/>
                <a:gd name="T36" fmla="*/ 24 w 191"/>
                <a:gd name="T37" fmla="*/ 74 h 139"/>
                <a:gd name="T38" fmla="*/ 24 w 191"/>
                <a:gd name="T39" fmla="*/ 79 h 139"/>
                <a:gd name="T40" fmla="*/ 21 w 191"/>
                <a:gd name="T41" fmla="*/ 86 h 139"/>
                <a:gd name="T42" fmla="*/ 23 w 191"/>
                <a:gd name="T43" fmla="*/ 98 h 139"/>
                <a:gd name="T44" fmla="*/ 32 w 191"/>
                <a:gd name="T45" fmla="*/ 102 h 139"/>
                <a:gd name="T46" fmla="*/ 42 w 191"/>
                <a:gd name="T47" fmla="*/ 127 h 139"/>
                <a:gd name="T48" fmla="*/ 59 w 191"/>
                <a:gd name="T49" fmla="*/ 135 h 139"/>
                <a:gd name="T50" fmla="*/ 74 w 191"/>
                <a:gd name="T51" fmla="*/ 139 h 139"/>
                <a:gd name="T52" fmla="*/ 82 w 191"/>
                <a:gd name="T53" fmla="*/ 137 h 139"/>
                <a:gd name="T54" fmla="*/ 88 w 191"/>
                <a:gd name="T55" fmla="*/ 133 h 139"/>
                <a:gd name="T56" fmla="*/ 94 w 191"/>
                <a:gd name="T57" fmla="*/ 131 h 139"/>
                <a:gd name="T58" fmla="*/ 96 w 191"/>
                <a:gd name="T59" fmla="*/ 134 h 139"/>
                <a:gd name="T60" fmla="*/ 96 w 191"/>
                <a:gd name="T61" fmla="*/ 134 h 139"/>
                <a:gd name="T62" fmla="*/ 100 w 191"/>
                <a:gd name="T63" fmla="*/ 134 h 139"/>
                <a:gd name="T64" fmla="*/ 115 w 191"/>
                <a:gd name="T65" fmla="*/ 137 h 139"/>
                <a:gd name="T66" fmla="*/ 125 w 191"/>
                <a:gd name="T67" fmla="*/ 137 h 139"/>
                <a:gd name="T68" fmla="*/ 130 w 191"/>
                <a:gd name="T69" fmla="*/ 132 h 139"/>
                <a:gd name="T70" fmla="*/ 130 w 191"/>
                <a:gd name="T71" fmla="*/ 127 h 139"/>
                <a:gd name="T72" fmla="*/ 136 w 191"/>
                <a:gd name="T73" fmla="*/ 125 h 139"/>
                <a:gd name="T74" fmla="*/ 138 w 191"/>
                <a:gd name="T75" fmla="*/ 110 h 139"/>
                <a:gd name="T76" fmla="*/ 137 w 191"/>
                <a:gd name="T77" fmla="*/ 104 h 139"/>
                <a:gd name="T78" fmla="*/ 139 w 191"/>
                <a:gd name="T79" fmla="*/ 94 h 139"/>
                <a:gd name="T80" fmla="*/ 138 w 191"/>
                <a:gd name="T81" fmla="*/ 91 h 139"/>
                <a:gd name="T82" fmla="*/ 146 w 191"/>
                <a:gd name="T83" fmla="*/ 86 h 139"/>
                <a:gd name="T84" fmla="*/ 148 w 191"/>
                <a:gd name="T85" fmla="*/ 95 h 139"/>
                <a:gd name="T86" fmla="*/ 155 w 191"/>
                <a:gd name="T87" fmla="*/ 93 h 139"/>
                <a:gd name="T88" fmla="*/ 165 w 191"/>
                <a:gd name="T89" fmla="*/ 81 h 139"/>
                <a:gd name="T90" fmla="*/ 165 w 191"/>
                <a:gd name="T91" fmla="*/ 77 h 139"/>
                <a:gd name="T92" fmla="*/ 162 w 191"/>
                <a:gd name="T93" fmla="*/ 74 h 139"/>
                <a:gd name="T94" fmla="*/ 159 w 191"/>
                <a:gd name="T95" fmla="*/ 70 h 139"/>
                <a:gd name="T96" fmla="*/ 156 w 191"/>
                <a:gd name="T97" fmla="*/ 68 h 139"/>
                <a:gd name="T98" fmla="*/ 171 w 191"/>
                <a:gd name="T99" fmla="*/ 68 h 139"/>
                <a:gd name="T100" fmla="*/ 174 w 191"/>
                <a:gd name="T101" fmla="*/ 63 h 139"/>
                <a:gd name="T102" fmla="*/ 183 w 191"/>
                <a:gd name="T103" fmla="*/ 52 h 139"/>
                <a:gd name="T104" fmla="*/ 187 w 191"/>
                <a:gd name="T105" fmla="*/ 49 h 139"/>
                <a:gd name="T106" fmla="*/ 188 w 191"/>
                <a:gd name="T107" fmla="*/ 45 h 139"/>
                <a:gd name="T108" fmla="*/ 189 w 191"/>
                <a:gd name="T109" fmla="*/ 44 h 139"/>
                <a:gd name="T110" fmla="*/ 191 w 191"/>
                <a:gd name="T111" fmla="*/ 25 h 139"/>
                <a:gd name="T112" fmla="*/ 180 w 191"/>
                <a:gd name="T113" fmla="*/ 19 h 139"/>
                <a:gd name="T114" fmla="*/ 153 w 191"/>
                <a:gd name="T115" fmla="*/ 66 h 139"/>
                <a:gd name="T116" fmla="*/ 142 w 191"/>
                <a:gd name="T117" fmla="*/ 64 h 139"/>
                <a:gd name="T118" fmla="*/ 140 w 191"/>
                <a:gd name="T119" fmla="*/ 62 h 139"/>
                <a:gd name="T120" fmla="*/ 150 w 191"/>
                <a:gd name="T121" fmla="*/ 62 h 139"/>
                <a:gd name="T122" fmla="*/ 153 w 191"/>
                <a:gd name="T123" fmla="*/ 66 h 139"/>
                <a:gd name="T124" fmla="*/ 153 w 191"/>
                <a:gd name="T125" fmla="*/ 66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91" h="139">
                  <a:moveTo>
                    <a:pt x="180" y="19"/>
                  </a:moveTo>
                  <a:cubicBezTo>
                    <a:pt x="160" y="33"/>
                    <a:pt x="160" y="33"/>
                    <a:pt x="160" y="33"/>
                  </a:cubicBezTo>
                  <a:cubicBezTo>
                    <a:pt x="158" y="38"/>
                    <a:pt x="158" y="38"/>
                    <a:pt x="158" y="38"/>
                  </a:cubicBezTo>
                  <a:cubicBezTo>
                    <a:pt x="159" y="47"/>
                    <a:pt x="158" y="50"/>
                    <a:pt x="155" y="53"/>
                  </a:cubicBezTo>
                  <a:cubicBezTo>
                    <a:pt x="154" y="53"/>
                    <a:pt x="154" y="53"/>
                    <a:pt x="154" y="53"/>
                  </a:cubicBezTo>
                  <a:cubicBezTo>
                    <a:pt x="136" y="49"/>
                    <a:pt x="137" y="35"/>
                    <a:pt x="137" y="35"/>
                  </a:cubicBezTo>
                  <a:cubicBezTo>
                    <a:pt x="135" y="17"/>
                    <a:pt x="118" y="12"/>
                    <a:pt x="118" y="12"/>
                  </a:cubicBezTo>
                  <a:cubicBezTo>
                    <a:pt x="108" y="0"/>
                    <a:pt x="108" y="0"/>
                    <a:pt x="108" y="0"/>
                  </a:cubicBezTo>
                  <a:cubicBezTo>
                    <a:pt x="108" y="0"/>
                    <a:pt x="108" y="0"/>
                    <a:pt x="108" y="0"/>
                  </a:cubicBezTo>
                  <a:cubicBezTo>
                    <a:pt x="99" y="2"/>
                    <a:pt x="89" y="7"/>
                    <a:pt x="82" y="19"/>
                  </a:cubicBezTo>
                  <a:cubicBezTo>
                    <a:pt x="75" y="24"/>
                    <a:pt x="75" y="24"/>
                    <a:pt x="75" y="24"/>
                  </a:cubicBezTo>
                  <a:cubicBezTo>
                    <a:pt x="75" y="24"/>
                    <a:pt x="67" y="24"/>
                    <a:pt x="58" y="23"/>
                  </a:cubicBezTo>
                  <a:cubicBezTo>
                    <a:pt x="49" y="22"/>
                    <a:pt x="33" y="24"/>
                    <a:pt x="31" y="24"/>
                  </a:cubicBezTo>
                  <a:cubicBezTo>
                    <a:pt x="29" y="25"/>
                    <a:pt x="20" y="29"/>
                    <a:pt x="20" y="37"/>
                  </a:cubicBezTo>
                  <a:cubicBezTo>
                    <a:pt x="20" y="45"/>
                    <a:pt x="10" y="45"/>
                    <a:pt x="3" y="44"/>
                  </a:cubicBezTo>
                  <a:cubicBezTo>
                    <a:pt x="3" y="44"/>
                    <a:pt x="2" y="45"/>
                    <a:pt x="0" y="46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47"/>
                    <a:pt x="7" y="69"/>
                    <a:pt x="20" y="67"/>
                  </a:cubicBezTo>
                  <a:cubicBezTo>
                    <a:pt x="20" y="67"/>
                    <a:pt x="29" y="65"/>
                    <a:pt x="24" y="74"/>
                  </a:cubicBezTo>
                  <a:cubicBezTo>
                    <a:pt x="24" y="79"/>
                    <a:pt x="24" y="79"/>
                    <a:pt x="24" y="79"/>
                  </a:cubicBezTo>
                  <a:cubicBezTo>
                    <a:pt x="24" y="79"/>
                    <a:pt x="28" y="86"/>
                    <a:pt x="21" y="86"/>
                  </a:cubicBezTo>
                  <a:cubicBezTo>
                    <a:pt x="21" y="86"/>
                    <a:pt x="11" y="92"/>
                    <a:pt x="23" y="98"/>
                  </a:cubicBezTo>
                  <a:cubicBezTo>
                    <a:pt x="32" y="102"/>
                    <a:pt x="32" y="102"/>
                    <a:pt x="32" y="102"/>
                  </a:cubicBezTo>
                  <a:cubicBezTo>
                    <a:pt x="32" y="102"/>
                    <a:pt x="44" y="102"/>
                    <a:pt x="42" y="127"/>
                  </a:cubicBezTo>
                  <a:cubicBezTo>
                    <a:pt x="42" y="127"/>
                    <a:pt x="49" y="135"/>
                    <a:pt x="59" y="135"/>
                  </a:cubicBezTo>
                  <a:cubicBezTo>
                    <a:pt x="74" y="139"/>
                    <a:pt x="74" y="139"/>
                    <a:pt x="74" y="139"/>
                  </a:cubicBezTo>
                  <a:cubicBezTo>
                    <a:pt x="82" y="137"/>
                    <a:pt x="82" y="137"/>
                    <a:pt x="82" y="137"/>
                  </a:cubicBezTo>
                  <a:cubicBezTo>
                    <a:pt x="88" y="133"/>
                    <a:pt x="88" y="133"/>
                    <a:pt x="88" y="133"/>
                  </a:cubicBezTo>
                  <a:cubicBezTo>
                    <a:pt x="94" y="131"/>
                    <a:pt x="94" y="131"/>
                    <a:pt x="94" y="131"/>
                  </a:cubicBezTo>
                  <a:cubicBezTo>
                    <a:pt x="96" y="134"/>
                    <a:pt x="96" y="134"/>
                    <a:pt x="96" y="134"/>
                  </a:cubicBezTo>
                  <a:cubicBezTo>
                    <a:pt x="96" y="134"/>
                    <a:pt x="96" y="134"/>
                    <a:pt x="96" y="134"/>
                  </a:cubicBezTo>
                  <a:cubicBezTo>
                    <a:pt x="100" y="134"/>
                    <a:pt x="100" y="134"/>
                    <a:pt x="100" y="134"/>
                  </a:cubicBezTo>
                  <a:cubicBezTo>
                    <a:pt x="115" y="137"/>
                    <a:pt x="115" y="137"/>
                    <a:pt x="115" y="137"/>
                  </a:cubicBezTo>
                  <a:cubicBezTo>
                    <a:pt x="125" y="137"/>
                    <a:pt x="125" y="137"/>
                    <a:pt x="125" y="137"/>
                  </a:cubicBezTo>
                  <a:cubicBezTo>
                    <a:pt x="130" y="132"/>
                    <a:pt x="130" y="132"/>
                    <a:pt x="130" y="132"/>
                  </a:cubicBezTo>
                  <a:cubicBezTo>
                    <a:pt x="130" y="127"/>
                    <a:pt x="130" y="127"/>
                    <a:pt x="130" y="127"/>
                  </a:cubicBezTo>
                  <a:cubicBezTo>
                    <a:pt x="136" y="125"/>
                    <a:pt x="136" y="125"/>
                    <a:pt x="136" y="125"/>
                  </a:cubicBezTo>
                  <a:cubicBezTo>
                    <a:pt x="136" y="125"/>
                    <a:pt x="142" y="121"/>
                    <a:pt x="138" y="110"/>
                  </a:cubicBezTo>
                  <a:cubicBezTo>
                    <a:pt x="137" y="104"/>
                    <a:pt x="137" y="104"/>
                    <a:pt x="137" y="104"/>
                  </a:cubicBezTo>
                  <a:cubicBezTo>
                    <a:pt x="137" y="104"/>
                    <a:pt x="146" y="95"/>
                    <a:pt x="139" y="94"/>
                  </a:cubicBezTo>
                  <a:cubicBezTo>
                    <a:pt x="138" y="91"/>
                    <a:pt x="138" y="91"/>
                    <a:pt x="138" y="91"/>
                  </a:cubicBezTo>
                  <a:cubicBezTo>
                    <a:pt x="146" y="86"/>
                    <a:pt x="146" y="86"/>
                    <a:pt x="146" y="86"/>
                  </a:cubicBezTo>
                  <a:cubicBezTo>
                    <a:pt x="148" y="95"/>
                    <a:pt x="148" y="95"/>
                    <a:pt x="148" y="95"/>
                  </a:cubicBezTo>
                  <a:cubicBezTo>
                    <a:pt x="155" y="93"/>
                    <a:pt x="155" y="93"/>
                    <a:pt x="155" y="93"/>
                  </a:cubicBezTo>
                  <a:cubicBezTo>
                    <a:pt x="165" y="81"/>
                    <a:pt x="165" y="81"/>
                    <a:pt x="165" y="81"/>
                  </a:cubicBezTo>
                  <a:cubicBezTo>
                    <a:pt x="165" y="77"/>
                    <a:pt x="165" y="77"/>
                    <a:pt x="165" y="77"/>
                  </a:cubicBezTo>
                  <a:cubicBezTo>
                    <a:pt x="162" y="74"/>
                    <a:pt x="162" y="74"/>
                    <a:pt x="162" y="74"/>
                  </a:cubicBezTo>
                  <a:cubicBezTo>
                    <a:pt x="159" y="70"/>
                    <a:pt x="159" y="70"/>
                    <a:pt x="159" y="70"/>
                  </a:cubicBezTo>
                  <a:cubicBezTo>
                    <a:pt x="159" y="70"/>
                    <a:pt x="157" y="69"/>
                    <a:pt x="156" y="68"/>
                  </a:cubicBezTo>
                  <a:cubicBezTo>
                    <a:pt x="159" y="70"/>
                    <a:pt x="164" y="70"/>
                    <a:pt x="171" y="68"/>
                  </a:cubicBezTo>
                  <a:cubicBezTo>
                    <a:pt x="174" y="63"/>
                    <a:pt x="174" y="63"/>
                    <a:pt x="174" y="63"/>
                  </a:cubicBezTo>
                  <a:cubicBezTo>
                    <a:pt x="183" y="52"/>
                    <a:pt x="183" y="52"/>
                    <a:pt x="183" y="52"/>
                  </a:cubicBezTo>
                  <a:cubicBezTo>
                    <a:pt x="187" y="49"/>
                    <a:pt x="187" y="49"/>
                    <a:pt x="187" y="49"/>
                  </a:cubicBezTo>
                  <a:cubicBezTo>
                    <a:pt x="188" y="45"/>
                    <a:pt x="188" y="45"/>
                    <a:pt x="188" y="45"/>
                  </a:cubicBezTo>
                  <a:cubicBezTo>
                    <a:pt x="188" y="45"/>
                    <a:pt x="188" y="44"/>
                    <a:pt x="189" y="44"/>
                  </a:cubicBezTo>
                  <a:cubicBezTo>
                    <a:pt x="191" y="25"/>
                    <a:pt x="191" y="25"/>
                    <a:pt x="191" y="25"/>
                  </a:cubicBezTo>
                  <a:lnTo>
                    <a:pt x="180" y="19"/>
                  </a:lnTo>
                  <a:close/>
                  <a:moveTo>
                    <a:pt x="153" y="66"/>
                  </a:moveTo>
                  <a:cubicBezTo>
                    <a:pt x="151" y="66"/>
                    <a:pt x="142" y="64"/>
                    <a:pt x="142" y="64"/>
                  </a:cubicBezTo>
                  <a:cubicBezTo>
                    <a:pt x="140" y="62"/>
                    <a:pt x="140" y="62"/>
                    <a:pt x="140" y="62"/>
                  </a:cubicBezTo>
                  <a:cubicBezTo>
                    <a:pt x="150" y="62"/>
                    <a:pt x="150" y="62"/>
                    <a:pt x="150" y="62"/>
                  </a:cubicBezTo>
                  <a:cubicBezTo>
                    <a:pt x="150" y="62"/>
                    <a:pt x="151" y="64"/>
                    <a:pt x="153" y="66"/>
                  </a:cubicBezTo>
                  <a:cubicBezTo>
                    <a:pt x="153" y="66"/>
                    <a:pt x="153" y="66"/>
                    <a:pt x="153" y="66"/>
                  </a:cubicBez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98" name="shanwei">
              <a:hlinkClick r:id="" action="ppaction://macro?name=Slide2.shanwei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2973387" y="3686169"/>
              <a:ext cx="731837" cy="503237"/>
            </a:xfrm>
            <a:custGeom>
              <a:avLst/>
              <a:gdLst>
                <a:gd name="T0" fmla="*/ 211 w 211"/>
                <a:gd name="T1" fmla="*/ 88 h 138"/>
                <a:gd name="T2" fmla="*/ 208 w 211"/>
                <a:gd name="T3" fmla="*/ 85 h 138"/>
                <a:gd name="T4" fmla="*/ 203 w 211"/>
                <a:gd name="T5" fmla="*/ 87 h 138"/>
                <a:gd name="T6" fmla="*/ 197 w 211"/>
                <a:gd name="T7" fmla="*/ 91 h 138"/>
                <a:gd name="T8" fmla="*/ 189 w 211"/>
                <a:gd name="T9" fmla="*/ 93 h 138"/>
                <a:gd name="T10" fmla="*/ 173 w 211"/>
                <a:gd name="T11" fmla="*/ 89 h 138"/>
                <a:gd name="T12" fmla="*/ 157 w 211"/>
                <a:gd name="T13" fmla="*/ 81 h 138"/>
                <a:gd name="T14" fmla="*/ 147 w 211"/>
                <a:gd name="T15" fmla="*/ 56 h 138"/>
                <a:gd name="T16" fmla="*/ 138 w 211"/>
                <a:gd name="T17" fmla="*/ 52 h 138"/>
                <a:gd name="T18" fmla="*/ 136 w 211"/>
                <a:gd name="T19" fmla="*/ 40 h 138"/>
                <a:gd name="T20" fmla="*/ 139 w 211"/>
                <a:gd name="T21" fmla="*/ 33 h 138"/>
                <a:gd name="T22" fmla="*/ 138 w 211"/>
                <a:gd name="T23" fmla="*/ 28 h 138"/>
                <a:gd name="T24" fmla="*/ 134 w 211"/>
                <a:gd name="T25" fmla="*/ 21 h 138"/>
                <a:gd name="T26" fmla="*/ 114 w 211"/>
                <a:gd name="T27" fmla="*/ 0 h 138"/>
                <a:gd name="T28" fmla="*/ 114 w 211"/>
                <a:gd name="T29" fmla="*/ 1 h 138"/>
                <a:gd name="T30" fmla="*/ 91 w 211"/>
                <a:gd name="T31" fmla="*/ 24 h 138"/>
                <a:gd name="T32" fmla="*/ 56 w 211"/>
                <a:gd name="T33" fmla="*/ 70 h 138"/>
                <a:gd name="T34" fmla="*/ 19 w 211"/>
                <a:gd name="T35" fmla="*/ 88 h 138"/>
                <a:gd name="T36" fmla="*/ 16 w 211"/>
                <a:gd name="T37" fmla="*/ 114 h 138"/>
                <a:gd name="T38" fmla="*/ 26 w 211"/>
                <a:gd name="T39" fmla="*/ 127 h 138"/>
                <a:gd name="T40" fmla="*/ 27 w 211"/>
                <a:gd name="T41" fmla="*/ 127 h 138"/>
                <a:gd name="T42" fmla="*/ 29 w 211"/>
                <a:gd name="T43" fmla="*/ 120 h 138"/>
                <a:gd name="T44" fmla="*/ 31 w 211"/>
                <a:gd name="T45" fmla="*/ 117 h 138"/>
                <a:gd name="T46" fmla="*/ 44 w 211"/>
                <a:gd name="T47" fmla="*/ 119 h 138"/>
                <a:gd name="T48" fmla="*/ 50 w 211"/>
                <a:gd name="T49" fmla="*/ 113 h 138"/>
                <a:gd name="T50" fmla="*/ 69 w 211"/>
                <a:gd name="T51" fmla="*/ 107 h 138"/>
                <a:gd name="T52" fmla="*/ 69 w 211"/>
                <a:gd name="T53" fmla="*/ 110 h 138"/>
                <a:gd name="T54" fmla="*/ 60 w 211"/>
                <a:gd name="T55" fmla="*/ 117 h 138"/>
                <a:gd name="T56" fmla="*/ 60 w 211"/>
                <a:gd name="T57" fmla="*/ 120 h 138"/>
                <a:gd name="T58" fmla="*/ 75 w 211"/>
                <a:gd name="T59" fmla="*/ 134 h 138"/>
                <a:gd name="T60" fmla="*/ 105 w 211"/>
                <a:gd name="T61" fmla="*/ 138 h 138"/>
                <a:gd name="T62" fmla="*/ 104 w 211"/>
                <a:gd name="T63" fmla="*/ 125 h 138"/>
                <a:gd name="T64" fmla="*/ 102 w 211"/>
                <a:gd name="T65" fmla="*/ 122 h 138"/>
                <a:gd name="T66" fmla="*/ 129 w 211"/>
                <a:gd name="T67" fmla="*/ 99 h 138"/>
                <a:gd name="T68" fmla="*/ 129 w 211"/>
                <a:gd name="T69" fmla="*/ 108 h 138"/>
                <a:gd name="T70" fmla="*/ 144 w 211"/>
                <a:gd name="T71" fmla="*/ 125 h 138"/>
                <a:gd name="T72" fmla="*/ 158 w 211"/>
                <a:gd name="T73" fmla="*/ 118 h 138"/>
                <a:gd name="T74" fmla="*/ 173 w 211"/>
                <a:gd name="T75" fmla="*/ 111 h 138"/>
                <a:gd name="T76" fmla="*/ 179 w 211"/>
                <a:gd name="T77" fmla="*/ 99 h 138"/>
                <a:gd name="T78" fmla="*/ 178 w 211"/>
                <a:gd name="T79" fmla="*/ 96 h 138"/>
                <a:gd name="T80" fmla="*/ 180 w 211"/>
                <a:gd name="T81" fmla="*/ 96 h 138"/>
                <a:gd name="T82" fmla="*/ 187 w 211"/>
                <a:gd name="T83" fmla="*/ 97 h 138"/>
                <a:gd name="T84" fmla="*/ 191 w 211"/>
                <a:gd name="T85" fmla="*/ 98 h 138"/>
                <a:gd name="T86" fmla="*/ 190 w 211"/>
                <a:gd name="T87" fmla="*/ 101 h 138"/>
                <a:gd name="T88" fmla="*/ 192 w 211"/>
                <a:gd name="T89" fmla="*/ 109 h 138"/>
                <a:gd name="T90" fmla="*/ 211 w 211"/>
                <a:gd name="T91" fmla="*/ 8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11" h="138">
                  <a:moveTo>
                    <a:pt x="211" y="88"/>
                  </a:moveTo>
                  <a:cubicBezTo>
                    <a:pt x="208" y="85"/>
                    <a:pt x="208" y="85"/>
                    <a:pt x="208" y="85"/>
                  </a:cubicBezTo>
                  <a:cubicBezTo>
                    <a:pt x="203" y="87"/>
                    <a:pt x="203" y="87"/>
                    <a:pt x="203" y="87"/>
                  </a:cubicBezTo>
                  <a:cubicBezTo>
                    <a:pt x="197" y="91"/>
                    <a:pt x="197" y="91"/>
                    <a:pt x="197" y="91"/>
                  </a:cubicBezTo>
                  <a:cubicBezTo>
                    <a:pt x="189" y="93"/>
                    <a:pt x="189" y="93"/>
                    <a:pt x="189" y="93"/>
                  </a:cubicBezTo>
                  <a:cubicBezTo>
                    <a:pt x="173" y="89"/>
                    <a:pt x="173" y="89"/>
                    <a:pt x="173" y="89"/>
                  </a:cubicBezTo>
                  <a:cubicBezTo>
                    <a:pt x="164" y="89"/>
                    <a:pt x="157" y="81"/>
                    <a:pt x="157" y="81"/>
                  </a:cubicBezTo>
                  <a:cubicBezTo>
                    <a:pt x="159" y="56"/>
                    <a:pt x="147" y="56"/>
                    <a:pt x="147" y="56"/>
                  </a:cubicBezTo>
                  <a:cubicBezTo>
                    <a:pt x="138" y="52"/>
                    <a:pt x="138" y="52"/>
                    <a:pt x="138" y="52"/>
                  </a:cubicBezTo>
                  <a:cubicBezTo>
                    <a:pt x="126" y="46"/>
                    <a:pt x="136" y="40"/>
                    <a:pt x="136" y="40"/>
                  </a:cubicBezTo>
                  <a:cubicBezTo>
                    <a:pt x="143" y="40"/>
                    <a:pt x="139" y="33"/>
                    <a:pt x="139" y="33"/>
                  </a:cubicBezTo>
                  <a:cubicBezTo>
                    <a:pt x="138" y="28"/>
                    <a:pt x="138" y="28"/>
                    <a:pt x="138" y="28"/>
                  </a:cubicBezTo>
                  <a:cubicBezTo>
                    <a:pt x="144" y="19"/>
                    <a:pt x="134" y="21"/>
                    <a:pt x="134" y="21"/>
                  </a:cubicBezTo>
                  <a:cubicBezTo>
                    <a:pt x="122" y="23"/>
                    <a:pt x="114" y="0"/>
                    <a:pt x="114" y="0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08" y="4"/>
                    <a:pt x="99" y="11"/>
                    <a:pt x="91" y="24"/>
                  </a:cubicBezTo>
                  <a:cubicBezTo>
                    <a:pt x="79" y="44"/>
                    <a:pt x="56" y="70"/>
                    <a:pt x="56" y="70"/>
                  </a:cubicBezTo>
                  <a:cubicBezTo>
                    <a:pt x="56" y="70"/>
                    <a:pt x="41" y="81"/>
                    <a:pt x="19" y="88"/>
                  </a:cubicBezTo>
                  <a:cubicBezTo>
                    <a:pt x="19" y="88"/>
                    <a:pt x="0" y="91"/>
                    <a:pt x="16" y="114"/>
                  </a:cubicBezTo>
                  <a:cubicBezTo>
                    <a:pt x="26" y="127"/>
                    <a:pt x="26" y="127"/>
                    <a:pt x="26" y="127"/>
                  </a:cubicBezTo>
                  <a:cubicBezTo>
                    <a:pt x="27" y="127"/>
                    <a:pt x="27" y="127"/>
                    <a:pt x="27" y="127"/>
                  </a:cubicBezTo>
                  <a:cubicBezTo>
                    <a:pt x="28" y="125"/>
                    <a:pt x="28" y="123"/>
                    <a:pt x="29" y="120"/>
                  </a:cubicBezTo>
                  <a:cubicBezTo>
                    <a:pt x="31" y="117"/>
                    <a:pt x="31" y="117"/>
                    <a:pt x="31" y="117"/>
                  </a:cubicBezTo>
                  <a:cubicBezTo>
                    <a:pt x="44" y="119"/>
                    <a:pt x="44" y="119"/>
                    <a:pt x="44" y="119"/>
                  </a:cubicBezTo>
                  <a:cubicBezTo>
                    <a:pt x="44" y="119"/>
                    <a:pt x="50" y="125"/>
                    <a:pt x="50" y="113"/>
                  </a:cubicBezTo>
                  <a:cubicBezTo>
                    <a:pt x="50" y="113"/>
                    <a:pt x="62" y="113"/>
                    <a:pt x="69" y="107"/>
                  </a:cubicBezTo>
                  <a:cubicBezTo>
                    <a:pt x="69" y="110"/>
                    <a:pt x="69" y="110"/>
                    <a:pt x="69" y="110"/>
                  </a:cubicBezTo>
                  <a:cubicBezTo>
                    <a:pt x="69" y="110"/>
                    <a:pt x="65" y="116"/>
                    <a:pt x="60" y="117"/>
                  </a:cubicBezTo>
                  <a:cubicBezTo>
                    <a:pt x="60" y="120"/>
                    <a:pt x="60" y="120"/>
                    <a:pt x="60" y="120"/>
                  </a:cubicBezTo>
                  <a:cubicBezTo>
                    <a:pt x="60" y="120"/>
                    <a:pt x="76" y="114"/>
                    <a:pt x="75" y="134"/>
                  </a:cubicBezTo>
                  <a:cubicBezTo>
                    <a:pt x="75" y="134"/>
                    <a:pt x="96" y="135"/>
                    <a:pt x="105" y="138"/>
                  </a:cubicBezTo>
                  <a:cubicBezTo>
                    <a:pt x="105" y="138"/>
                    <a:pt x="118" y="137"/>
                    <a:pt x="104" y="125"/>
                  </a:cubicBezTo>
                  <a:cubicBezTo>
                    <a:pt x="102" y="122"/>
                    <a:pt x="102" y="122"/>
                    <a:pt x="102" y="122"/>
                  </a:cubicBezTo>
                  <a:cubicBezTo>
                    <a:pt x="102" y="122"/>
                    <a:pt x="132" y="85"/>
                    <a:pt x="129" y="99"/>
                  </a:cubicBezTo>
                  <a:cubicBezTo>
                    <a:pt x="129" y="99"/>
                    <a:pt x="119" y="106"/>
                    <a:pt x="129" y="108"/>
                  </a:cubicBezTo>
                  <a:cubicBezTo>
                    <a:pt x="140" y="110"/>
                    <a:pt x="146" y="116"/>
                    <a:pt x="144" y="125"/>
                  </a:cubicBezTo>
                  <a:cubicBezTo>
                    <a:pt x="158" y="118"/>
                    <a:pt x="158" y="118"/>
                    <a:pt x="158" y="118"/>
                  </a:cubicBezTo>
                  <a:cubicBezTo>
                    <a:pt x="173" y="111"/>
                    <a:pt x="173" y="111"/>
                    <a:pt x="173" y="111"/>
                  </a:cubicBezTo>
                  <a:cubicBezTo>
                    <a:pt x="173" y="111"/>
                    <a:pt x="190" y="106"/>
                    <a:pt x="179" y="99"/>
                  </a:cubicBezTo>
                  <a:cubicBezTo>
                    <a:pt x="178" y="96"/>
                    <a:pt x="178" y="96"/>
                    <a:pt x="178" y="96"/>
                  </a:cubicBezTo>
                  <a:cubicBezTo>
                    <a:pt x="180" y="96"/>
                    <a:pt x="180" y="96"/>
                    <a:pt x="180" y="96"/>
                  </a:cubicBezTo>
                  <a:cubicBezTo>
                    <a:pt x="187" y="97"/>
                    <a:pt x="187" y="97"/>
                    <a:pt x="187" y="97"/>
                  </a:cubicBezTo>
                  <a:cubicBezTo>
                    <a:pt x="191" y="98"/>
                    <a:pt x="191" y="98"/>
                    <a:pt x="191" y="98"/>
                  </a:cubicBezTo>
                  <a:cubicBezTo>
                    <a:pt x="190" y="101"/>
                    <a:pt x="190" y="101"/>
                    <a:pt x="190" y="101"/>
                  </a:cubicBezTo>
                  <a:cubicBezTo>
                    <a:pt x="190" y="101"/>
                    <a:pt x="181" y="112"/>
                    <a:pt x="192" y="109"/>
                  </a:cubicBezTo>
                  <a:cubicBezTo>
                    <a:pt x="211" y="88"/>
                    <a:pt x="211" y="88"/>
                    <a:pt x="211" y="88"/>
                  </a:cubicBez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99" name="Oval 40"/>
            <p:cNvSpPr>
              <a:spLocks noChangeArrowheads="1"/>
            </p:cNvSpPr>
            <p:nvPr/>
          </p:nvSpPr>
          <p:spPr bwMode="auto">
            <a:xfrm>
              <a:off x="3932237" y="3722682"/>
              <a:ext cx="26987" cy="25400"/>
            </a:xfrm>
            <a:prstGeom prst="ellipse">
              <a:avLst/>
            </a:prstGeom>
            <a:grpFill/>
            <a:ln w="9252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00" name="Oval 41"/>
            <p:cNvSpPr>
              <a:spLocks noChangeArrowheads="1"/>
            </p:cNvSpPr>
            <p:nvPr/>
          </p:nvSpPr>
          <p:spPr bwMode="auto">
            <a:xfrm>
              <a:off x="3916362" y="3705219"/>
              <a:ext cx="52387" cy="52388"/>
            </a:xfrm>
            <a:prstGeom prst="ellipse">
              <a:avLst/>
            </a:prstGeom>
            <a:grpFill/>
            <a:ln w="9252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01" name="Rectangle 47">
              <a:hlinkClick r:id="" action="ppaction://macro?name=Slide2.zhuhai" highlightClick="1"/>
              <a:hlinkHover r:id="" action="ppaction://noaction" highlightClick="1"/>
            </p:cNvPr>
            <p:cNvSpPr>
              <a:spLocks noChangeArrowheads="1"/>
            </p:cNvSpPr>
            <p:nvPr/>
          </p:nvSpPr>
          <p:spPr bwMode="auto">
            <a:xfrm>
              <a:off x="2276608" y="4422561"/>
              <a:ext cx="162089" cy="10483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9252" algn="ctr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buClrTx/>
                <a:buSzTx/>
                <a:buFontTx/>
                <a:buNone/>
              </a:pPr>
              <a:r>
                <a:rPr lang="zh-CN" altLang="en-US" sz="400" b="1" dirty="0">
                  <a:solidFill>
                    <a:schemeClr val="bg1">
                      <a:lumMod val="9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珠海</a:t>
              </a:r>
            </a:p>
          </p:txBody>
        </p:sp>
        <p:sp>
          <p:nvSpPr>
            <p:cNvPr id="102" name="Rectangle 48">
              <a:hlinkClick r:id="" action="ppaction://macro?name=Slide2.shanwei"/>
            </p:cNvPr>
            <p:cNvSpPr>
              <a:spLocks noChangeArrowheads="1"/>
            </p:cNvSpPr>
            <p:nvPr/>
          </p:nvSpPr>
          <p:spPr bwMode="auto">
            <a:xfrm>
              <a:off x="3200532" y="3902468"/>
              <a:ext cx="162089" cy="104830"/>
            </a:xfrm>
            <a:prstGeom prst="rect">
              <a:avLst/>
            </a:prstGeom>
            <a:grpFill/>
            <a:ln w="9252" algn="ctr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buClrTx/>
                <a:buSzTx/>
                <a:buFontTx/>
                <a:buNone/>
              </a:pPr>
              <a:r>
                <a:rPr lang="zh-CN" altLang="en-US" sz="400" b="1" dirty="0">
                  <a:solidFill>
                    <a:schemeClr val="bg1">
                      <a:lumMod val="9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汕尾</a:t>
              </a:r>
            </a:p>
          </p:txBody>
        </p:sp>
        <p:sp>
          <p:nvSpPr>
            <p:cNvPr id="103" name="Rectangle 49">
              <a:hlinkClick r:id="" action="ppaction://macro?name=Slide2.zhanjiang"/>
            </p:cNvPr>
            <p:cNvSpPr>
              <a:spLocks noChangeArrowheads="1"/>
            </p:cNvSpPr>
            <p:nvPr/>
          </p:nvSpPr>
          <p:spPr bwMode="auto">
            <a:xfrm>
              <a:off x="343031" y="4844251"/>
              <a:ext cx="162089" cy="104830"/>
            </a:xfrm>
            <a:prstGeom prst="rect">
              <a:avLst/>
            </a:prstGeom>
            <a:grpFill/>
            <a:ln w="9252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buClrTx/>
                <a:buSzTx/>
                <a:buFontTx/>
                <a:buNone/>
              </a:pPr>
              <a:r>
                <a:rPr lang="zh-CN" altLang="en-US" sz="400" b="1">
                  <a:solidFill>
                    <a:schemeClr val="bg1">
                      <a:lumMod val="9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湛江</a:t>
              </a:r>
            </a:p>
          </p:txBody>
        </p:sp>
        <p:sp>
          <p:nvSpPr>
            <p:cNvPr id="104" name="Rectangle 50">
              <a:hlinkClick r:id="" action="ppaction://macro?name=Slide2.maoming"/>
            </p:cNvPr>
            <p:cNvSpPr>
              <a:spLocks noChangeArrowheads="1"/>
            </p:cNvSpPr>
            <p:nvPr/>
          </p:nvSpPr>
          <p:spPr bwMode="auto">
            <a:xfrm>
              <a:off x="770070" y="4542623"/>
              <a:ext cx="162089" cy="104830"/>
            </a:xfrm>
            <a:prstGeom prst="rect">
              <a:avLst/>
            </a:prstGeom>
            <a:grpFill/>
            <a:ln w="9252" algn="ctr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buClrTx/>
                <a:buSzTx/>
                <a:buFontTx/>
                <a:buNone/>
              </a:pPr>
              <a:r>
                <a:rPr lang="zh-CN" altLang="en-US" sz="400" b="1">
                  <a:solidFill>
                    <a:schemeClr val="bg1">
                      <a:lumMod val="9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茂名</a:t>
              </a:r>
            </a:p>
          </p:txBody>
        </p:sp>
        <p:sp>
          <p:nvSpPr>
            <p:cNvPr id="105" name="Rectangle 51">
              <a:hlinkClick r:id="" action="ppaction://macro?name=Slide2.chaozhou"/>
            </p:cNvPr>
            <p:cNvSpPr>
              <a:spLocks noChangeArrowheads="1"/>
            </p:cNvSpPr>
            <p:nvPr/>
          </p:nvSpPr>
          <p:spPr bwMode="auto">
            <a:xfrm>
              <a:off x="3852995" y="3414311"/>
              <a:ext cx="162089" cy="104830"/>
            </a:xfrm>
            <a:prstGeom prst="rect">
              <a:avLst/>
            </a:prstGeom>
            <a:grpFill/>
            <a:ln w="9252" algn="ctr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buClrTx/>
                <a:buSzTx/>
                <a:buFontTx/>
                <a:buNone/>
              </a:pPr>
              <a:r>
                <a:rPr lang="zh-CN" altLang="en-US" sz="400" b="1" dirty="0">
                  <a:solidFill>
                    <a:schemeClr val="bg1">
                      <a:lumMod val="9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潮州</a:t>
              </a:r>
            </a:p>
          </p:txBody>
        </p:sp>
        <p:sp>
          <p:nvSpPr>
            <p:cNvPr id="106" name="Rectangle 52">
              <a:hlinkClick r:id="" action="ppaction://macro?name=Slide2.shaoguan"/>
            </p:cNvPr>
            <p:cNvSpPr>
              <a:spLocks noChangeArrowheads="1"/>
            </p:cNvSpPr>
            <p:nvPr/>
          </p:nvSpPr>
          <p:spPr bwMode="auto">
            <a:xfrm>
              <a:off x="2175008" y="2824953"/>
              <a:ext cx="162089" cy="104830"/>
            </a:xfrm>
            <a:prstGeom prst="rect">
              <a:avLst/>
            </a:prstGeom>
            <a:grpFill/>
            <a:ln w="9252" algn="ctr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buClrTx/>
                <a:buSzTx/>
                <a:buFontTx/>
                <a:buNone/>
              </a:pPr>
              <a:r>
                <a:rPr lang="zh-CN" altLang="en-US" sz="400" b="1" dirty="0">
                  <a:solidFill>
                    <a:schemeClr val="bg1">
                      <a:lumMod val="9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韶关</a:t>
              </a:r>
            </a:p>
          </p:txBody>
        </p:sp>
        <p:sp>
          <p:nvSpPr>
            <p:cNvPr id="107" name="Rectangle 54">
              <a:hlinkClick r:id="" action="ppaction://macro?name=Slide2.meizhou"/>
            </p:cNvPr>
            <p:cNvSpPr>
              <a:spLocks noChangeArrowheads="1"/>
            </p:cNvSpPr>
            <p:nvPr/>
          </p:nvSpPr>
          <p:spPr bwMode="auto">
            <a:xfrm>
              <a:off x="3491840" y="3064666"/>
              <a:ext cx="162089" cy="104830"/>
            </a:xfrm>
            <a:prstGeom prst="rect">
              <a:avLst/>
            </a:prstGeom>
            <a:grpFill/>
            <a:ln w="9252" algn="ctr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buClrTx/>
                <a:buSzTx/>
                <a:buFontTx/>
                <a:buNone/>
              </a:pPr>
              <a:r>
                <a:rPr lang="zh-CN" altLang="en-US" sz="400" b="1" dirty="0">
                  <a:solidFill>
                    <a:schemeClr val="bg1">
                      <a:lumMod val="9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梅州</a:t>
              </a:r>
            </a:p>
          </p:txBody>
        </p:sp>
        <p:sp>
          <p:nvSpPr>
            <p:cNvPr id="108" name="Rectangle 57">
              <a:hlinkClick r:id="" action="ppaction://macro?name=Slide2.shenzhen"/>
            </p:cNvPr>
            <p:cNvSpPr>
              <a:spLocks noChangeArrowheads="1"/>
            </p:cNvSpPr>
            <p:nvPr/>
          </p:nvSpPr>
          <p:spPr bwMode="auto">
            <a:xfrm>
              <a:off x="2497757" y="4146941"/>
              <a:ext cx="162089" cy="10483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9252" algn="ctr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buClrTx/>
                <a:buSzTx/>
                <a:buFontTx/>
                <a:buNone/>
              </a:pPr>
              <a:r>
                <a:rPr lang="zh-CN" altLang="en-US" sz="400" b="1" dirty="0">
                  <a:solidFill>
                    <a:schemeClr val="bg1">
                      <a:lumMod val="9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深圳</a:t>
              </a:r>
            </a:p>
          </p:txBody>
        </p:sp>
        <p:sp>
          <p:nvSpPr>
            <p:cNvPr id="109" name="zhaoqing">
              <a:hlinkClick r:id="" action="ppaction://macro?name=Slide2.zhaoqing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1201737" y="3203570"/>
              <a:ext cx="750887" cy="923923"/>
            </a:xfrm>
            <a:custGeom>
              <a:avLst/>
              <a:gdLst>
                <a:gd name="T0" fmla="*/ 206 w 215"/>
                <a:gd name="T1" fmla="*/ 127 h 252"/>
                <a:gd name="T2" fmla="*/ 205 w 215"/>
                <a:gd name="T3" fmla="*/ 121 h 252"/>
                <a:gd name="T4" fmla="*/ 195 w 215"/>
                <a:gd name="T5" fmla="*/ 108 h 252"/>
                <a:gd name="T6" fmla="*/ 192 w 215"/>
                <a:gd name="T7" fmla="*/ 101 h 252"/>
                <a:gd name="T8" fmla="*/ 187 w 215"/>
                <a:gd name="T9" fmla="*/ 87 h 252"/>
                <a:gd name="T10" fmla="*/ 162 w 215"/>
                <a:gd name="T11" fmla="*/ 60 h 252"/>
                <a:gd name="T12" fmla="*/ 160 w 215"/>
                <a:gd name="T13" fmla="*/ 42 h 252"/>
                <a:gd name="T14" fmla="*/ 154 w 215"/>
                <a:gd name="T15" fmla="*/ 24 h 252"/>
                <a:gd name="T16" fmla="*/ 146 w 215"/>
                <a:gd name="T17" fmla="*/ 7 h 252"/>
                <a:gd name="T18" fmla="*/ 133 w 215"/>
                <a:gd name="T19" fmla="*/ 0 h 252"/>
                <a:gd name="T20" fmla="*/ 124 w 215"/>
                <a:gd name="T21" fmla="*/ 25 h 252"/>
                <a:gd name="T22" fmla="*/ 112 w 215"/>
                <a:gd name="T23" fmla="*/ 24 h 252"/>
                <a:gd name="T24" fmla="*/ 93 w 215"/>
                <a:gd name="T25" fmla="*/ 27 h 252"/>
                <a:gd name="T26" fmla="*/ 84 w 215"/>
                <a:gd name="T27" fmla="*/ 18 h 252"/>
                <a:gd name="T28" fmla="*/ 77 w 215"/>
                <a:gd name="T29" fmla="*/ 41 h 252"/>
                <a:gd name="T30" fmla="*/ 71 w 215"/>
                <a:gd name="T31" fmla="*/ 67 h 252"/>
                <a:gd name="T32" fmla="*/ 42 w 215"/>
                <a:gd name="T33" fmla="*/ 88 h 252"/>
                <a:gd name="T34" fmla="*/ 39 w 215"/>
                <a:gd name="T35" fmla="*/ 107 h 252"/>
                <a:gd name="T36" fmla="*/ 37 w 215"/>
                <a:gd name="T37" fmla="*/ 110 h 252"/>
                <a:gd name="T38" fmla="*/ 24 w 215"/>
                <a:gd name="T39" fmla="*/ 115 h 252"/>
                <a:gd name="T40" fmla="*/ 0 w 215"/>
                <a:gd name="T41" fmla="*/ 165 h 252"/>
                <a:gd name="T42" fmla="*/ 13 w 215"/>
                <a:gd name="T43" fmla="*/ 166 h 252"/>
                <a:gd name="T44" fmla="*/ 19 w 215"/>
                <a:gd name="T45" fmla="*/ 173 h 252"/>
                <a:gd name="T46" fmla="*/ 39 w 215"/>
                <a:gd name="T47" fmla="*/ 188 h 252"/>
                <a:gd name="T48" fmla="*/ 69 w 215"/>
                <a:gd name="T49" fmla="*/ 190 h 252"/>
                <a:gd name="T50" fmla="*/ 93 w 215"/>
                <a:gd name="T51" fmla="*/ 202 h 252"/>
                <a:gd name="T52" fmla="*/ 122 w 215"/>
                <a:gd name="T53" fmla="*/ 197 h 252"/>
                <a:gd name="T54" fmla="*/ 125 w 215"/>
                <a:gd name="T55" fmla="*/ 208 h 252"/>
                <a:gd name="T56" fmla="*/ 127 w 215"/>
                <a:gd name="T57" fmla="*/ 234 h 252"/>
                <a:gd name="T58" fmla="*/ 141 w 215"/>
                <a:gd name="T59" fmla="*/ 251 h 252"/>
                <a:gd name="T60" fmla="*/ 161 w 215"/>
                <a:gd name="T61" fmla="*/ 249 h 252"/>
                <a:gd name="T62" fmla="*/ 175 w 215"/>
                <a:gd name="T63" fmla="*/ 233 h 252"/>
                <a:gd name="T64" fmla="*/ 194 w 215"/>
                <a:gd name="T65" fmla="*/ 225 h 252"/>
                <a:gd name="T66" fmla="*/ 201 w 215"/>
                <a:gd name="T67" fmla="*/ 186 h 252"/>
                <a:gd name="T68" fmla="*/ 202 w 215"/>
                <a:gd name="T69" fmla="*/ 158 h 252"/>
                <a:gd name="T70" fmla="*/ 201 w 215"/>
                <a:gd name="T71" fmla="*/ 150 h 252"/>
                <a:gd name="T72" fmla="*/ 206 w 215"/>
                <a:gd name="T73" fmla="*/ 127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15" h="252">
                  <a:moveTo>
                    <a:pt x="206" y="127"/>
                  </a:moveTo>
                  <a:cubicBezTo>
                    <a:pt x="205" y="121"/>
                    <a:pt x="205" y="121"/>
                    <a:pt x="205" y="121"/>
                  </a:cubicBezTo>
                  <a:cubicBezTo>
                    <a:pt x="205" y="121"/>
                    <a:pt x="208" y="110"/>
                    <a:pt x="195" y="108"/>
                  </a:cubicBezTo>
                  <a:cubicBezTo>
                    <a:pt x="192" y="101"/>
                    <a:pt x="192" y="101"/>
                    <a:pt x="192" y="101"/>
                  </a:cubicBezTo>
                  <a:cubicBezTo>
                    <a:pt x="187" y="87"/>
                    <a:pt x="187" y="87"/>
                    <a:pt x="187" y="87"/>
                  </a:cubicBezTo>
                  <a:cubicBezTo>
                    <a:pt x="187" y="87"/>
                    <a:pt x="201" y="67"/>
                    <a:pt x="162" y="60"/>
                  </a:cubicBezTo>
                  <a:cubicBezTo>
                    <a:pt x="162" y="60"/>
                    <a:pt x="172" y="49"/>
                    <a:pt x="160" y="42"/>
                  </a:cubicBezTo>
                  <a:cubicBezTo>
                    <a:pt x="160" y="42"/>
                    <a:pt x="152" y="33"/>
                    <a:pt x="154" y="24"/>
                  </a:cubicBezTo>
                  <a:cubicBezTo>
                    <a:pt x="157" y="16"/>
                    <a:pt x="155" y="15"/>
                    <a:pt x="146" y="7"/>
                  </a:cubicBezTo>
                  <a:cubicBezTo>
                    <a:pt x="137" y="0"/>
                    <a:pt x="133" y="0"/>
                    <a:pt x="133" y="0"/>
                  </a:cubicBezTo>
                  <a:cubicBezTo>
                    <a:pt x="124" y="25"/>
                    <a:pt x="124" y="25"/>
                    <a:pt x="124" y="25"/>
                  </a:cubicBezTo>
                  <a:cubicBezTo>
                    <a:pt x="112" y="24"/>
                    <a:pt x="112" y="24"/>
                    <a:pt x="112" y="24"/>
                  </a:cubicBezTo>
                  <a:cubicBezTo>
                    <a:pt x="112" y="24"/>
                    <a:pt x="103" y="22"/>
                    <a:pt x="93" y="27"/>
                  </a:cubicBezTo>
                  <a:cubicBezTo>
                    <a:pt x="84" y="18"/>
                    <a:pt x="84" y="18"/>
                    <a:pt x="84" y="18"/>
                  </a:cubicBezTo>
                  <a:cubicBezTo>
                    <a:pt x="76" y="23"/>
                    <a:pt x="72" y="29"/>
                    <a:pt x="77" y="41"/>
                  </a:cubicBezTo>
                  <a:cubicBezTo>
                    <a:pt x="85" y="58"/>
                    <a:pt x="81" y="66"/>
                    <a:pt x="71" y="67"/>
                  </a:cubicBezTo>
                  <a:cubicBezTo>
                    <a:pt x="71" y="67"/>
                    <a:pt x="74" y="92"/>
                    <a:pt x="42" y="88"/>
                  </a:cubicBezTo>
                  <a:cubicBezTo>
                    <a:pt x="39" y="107"/>
                    <a:pt x="39" y="107"/>
                    <a:pt x="39" y="107"/>
                  </a:cubicBezTo>
                  <a:cubicBezTo>
                    <a:pt x="37" y="110"/>
                    <a:pt x="37" y="110"/>
                    <a:pt x="37" y="110"/>
                  </a:cubicBezTo>
                  <a:cubicBezTo>
                    <a:pt x="24" y="115"/>
                    <a:pt x="24" y="115"/>
                    <a:pt x="24" y="115"/>
                  </a:cubicBezTo>
                  <a:cubicBezTo>
                    <a:pt x="24" y="115"/>
                    <a:pt x="3" y="130"/>
                    <a:pt x="0" y="165"/>
                  </a:cubicBezTo>
                  <a:cubicBezTo>
                    <a:pt x="1" y="166"/>
                    <a:pt x="6" y="171"/>
                    <a:pt x="13" y="166"/>
                  </a:cubicBezTo>
                  <a:cubicBezTo>
                    <a:pt x="13" y="166"/>
                    <a:pt x="19" y="164"/>
                    <a:pt x="19" y="173"/>
                  </a:cubicBezTo>
                  <a:cubicBezTo>
                    <a:pt x="19" y="183"/>
                    <a:pt x="29" y="186"/>
                    <a:pt x="39" y="188"/>
                  </a:cubicBezTo>
                  <a:cubicBezTo>
                    <a:pt x="50" y="190"/>
                    <a:pt x="63" y="190"/>
                    <a:pt x="69" y="190"/>
                  </a:cubicBezTo>
                  <a:cubicBezTo>
                    <a:pt x="75" y="190"/>
                    <a:pt x="93" y="202"/>
                    <a:pt x="93" y="202"/>
                  </a:cubicBezTo>
                  <a:cubicBezTo>
                    <a:pt x="93" y="202"/>
                    <a:pt x="116" y="203"/>
                    <a:pt x="122" y="197"/>
                  </a:cubicBezTo>
                  <a:cubicBezTo>
                    <a:pt x="122" y="197"/>
                    <a:pt x="129" y="194"/>
                    <a:pt x="125" y="208"/>
                  </a:cubicBezTo>
                  <a:cubicBezTo>
                    <a:pt x="121" y="222"/>
                    <a:pt x="127" y="234"/>
                    <a:pt x="127" y="234"/>
                  </a:cubicBezTo>
                  <a:cubicBezTo>
                    <a:pt x="127" y="234"/>
                    <a:pt x="134" y="251"/>
                    <a:pt x="141" y="251"/>
                  </a:cubicBezTo>
                  <a:cubicBezTo>
                    <a:pt x="148" y="252"/>
                    <a:pt x="161" y="249"/>
                    <a:pt x="161" y="249"/>
                  </a:cubicBezTo>
                  <a:cubicBezTo>
                    <a:pt x="175" y="233"/>
                    <a:pt x="175" y="233"/>
                    <a:pt x="175" y="233"/>
                  </a:cubicBezTo>
                  <a:cubicBezTo>
                    <a:pt x="175" y="233"/>
                    <a:pt x="188" y="227"/>
                    <a:pt x="194" y="225"/>
                  </a:cubicBezTo>
                  <a:cubicBezTo>
                    <a:pt x="199" y="222"/>
                    <a:pt x="214" y="205"/>
                    <a:pt x="201" y="186"/>
                  </a:cubicBezTo>
                  <a:cubicBezTo>
                    <a:pt x="201" y="186"/>
                    <a:pt x="209" y="171"/>
                    <a:pt x="202" y="158"/>
                  </a:cubicBezTo>
                  <a:cubicBezTo>
                    <a:pt x="201" y="150"/>
                    <a:pt x="201" y="150"/>
                    <a:pt x="201" y="150"/>
                  </a:cubicBezTo>
                  <a:cubicBezTo>
                    <a:pt x="201" y="150"/>
                    <a:pt x="215" y="142"/>
                    <a:pt x="206" y="127"/>
                  </a:cubicBez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10" name="Rectangle 60">
              <a:hlinkClick r:id="" action="ppaction://macro?name=Slide2.zhaoqing"/>
            </p:cNvPr>
            <p:cNvSpPr>
              <a:spLocks noChangeArrowheads="1"/>
            </p:cNvSpPr>
            <p:nvPr/>
          </p:nvSpPr>
          <p:spPr bwMode="auto">
            <a:xfrm>
              <a:off x="1438407" y="3634577"/>
              <a:ext cx="162089" cy="104830"/>
            </a:xfrm>
            <a:prstGeom prst="rect">
              <a:avLst/>
            </a:prstGeom>
            <a:grpFill/>
            <a:ln w="9252" algn="ctr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buClrTx/>
                <a:buSzTx/>
                <a:buFontTx/>
                <a:buNone/>
              </a:pPr>
              <a:r>
                <a:rPr lang="zh-CN" altLang="en-US" sz="400" b="1" dirty="0">
                  <a:solidFill>
                    <a:schemeClr val="bg1">
                      <a:lumMod val="9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肇庆</a:t>
              </a:r>
            </a:p>
          </p:txBody>
        </p:sp>
        <p:sp>
          <p:nvSpPr>
            <p:cNvPr id="111" name="foshan">
              <a:hlinkClick r:id="" action="ppaction://macro?name=Slide2.foshan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1660524" y="3686170"/>
              <a:ext cx="582613" cy="554037"/>
            </a:xfrm>
            <a:custGeom>
              <a:avLst/>
              <a:gdLst>
                <a:gd name="T0" fmla="*/ 124 w 167"/>
                <a:gd name="T1" fmla="*/ 138 h 154"/>
                <a:gd name="T2" fmla="*/ 106 w 167"/>
                <a:gd name="T3" fmla="*/ 115 h 154"/>
                <a:gd name="T4" fmla="*/ 76 w 167"/>
                <a:gd name="T5" fmla="*/ 113 h 154"/>
                <a:gd name="T6" fmla="*/ 64 w 167"/>
                <a:gd name="T7" fmla="*/ 121 h 154"/>
                <a:gd name="T8" fmla="*/ 44 w 167"/>
                <a:gd name="T9" fmla="*/ 132 h 154"/>
                <a:gd name="T10" fmla="*/ 34 w 167"/>
                <a:gd name="T11" fmla="*/ 137 h 154"/>
                <a:gd name="T12" fmla="*/ 21 w 167"/>
                <a:gd name="T13" fmla="*/ 136 h 154"/>
                <a:gd name="T14" fmla="*/ 8 w 167"/>
                <a:gd name="T15" fmla="*/ 121 h 154"/>
                <a:gd name="T16" fmla="*/ 9 w 167"/>
                <a:gd name="T17" fmla="*/ 121 h 154"/>
                <a:gd name="T18" fmla="*/ 29 w 167"/>
                <a:gd name="T19" fmla="*/ 118 h 154"/>
                <a:gd name="T20" fmla="*/ 43 w 167"/>
                <a:gd name="T21" fmla="*/ 102 h 154"/>
                <a:gd name="T22" fmla="*/ 61 w 167"/>
                <a:gd name="T23" fmla="*/ 94 h 154"/>
                <a:gd name="T24" fmla="*/ 69 w 167"/>
                <a:gd name="T25" fmla="*/ 55 h 154"/>
                <a:gd name="T26" fmla="*/ 70 w 167"/>
                <a:gd name="T27" fmla="*/ 27 h 154"/>
                <a:gd name="T28" fmla="*/ 69 w 167"/>
                <a:gd name="T29" fmla="*/ 19 h 154"/>
                <a:gd name="T30" fmla="*/ 76 w 167"/>
                <a:gd name="T31" fmla="*/ 0 h 154"/>
                <a:gd name="T32" fmla="*/ 76 w 167"/>
                <a:gd name="T33" fmla="*/ 0 h 154"/>
                <a:gd name="T34" fmla="*/ 99 w 167"/>
                <a:gd name="T35" fmla="*/ 17 h 154"/>
                <a:gd name="T36" fmla="*/ 104 w 167"/>
                <a:gd name="T37" fmla="*/ 22 h 154"/>
                <a:gd name="T38" fmla="*/ 111 w 167"/>
                <a:gd name="T39" fmla="*/ 39 h 154"/>
                <a:gd name="T40" fmla="*/ 130 w 167"/>
                <a:gd name="T41" fmla="*/ 42 h 154"/>
                <a:gd name="T42" fmla="*/ 132 w 167"/>
                <a:gd name="T43" fmla="*/ 71 h 154"/>
                <a:gd name="T44" fmla="*/ 145 w 167"/>
                <a:gd name="T45" fmla="*/ 90 h 154"/>
                <a:gd name="T46" fmla="*/ 164 w 167"/>
                <a:gd name="T47" fmla="*/ 122 h 154"/>
                <a:gd name="T48" fmla="*/ 167 w 167"/>
                <a:gd name="T49" fmla="*/ 125 h 154"/>
                <a:gd name="T50" fmla="*/ 167 w 167"/>
                <a:gd name="T51" fmla="*/ 125 h 154"/>
                <a:gd name="T52" fmla="*/ 124 w 167"/>
                <a:gd name="T53" fmla="*/ 138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7" h="154">
                  <a:moveTo>
                    <a:pt x="124" y="138"/>
                  </a:moveTo>
                  <a:cubicBezTo>
                    <a:pt x="106" y="115"/>
                    <a:pt x="106" y="115"/>
                    <a:pt x="106" y="115"/>
                  </a:cubicBezTo>
                  <a:cubicBezTo>
                    <a:pt x="106" y="115"/>
                    <a:pt x="80" y="110"/>
                    <a:pt x="76" y="113"/>
                  </a:cubicBezTo>
                  <a:cubicBezTo>
                    <a:pt x="71" y="117"/>
                    <a:pt x="64" y="121"/>
                    <a:pt x="64" y="121"/>
                  </a:cubicBezTo>
                  <a:cubicBezTo>
                    <a:pt x="47" y="120"/>
                    <a:pt x="44" y="132"/>
                    <a:pt x="44" y="132"/>
                  </a:cubicBezTo>
                  <a:cubicBezTo>
                    <a:pt x="38" y="154"/>
                    <a:pt x="34" y="137"/>
                    <a:pt x="34" y="137"/>
                  </a:cubicBezTo>
                  <a:cubicBezTo>
                    <a:pt x="29" y="126"/>
                    <a:pt x="21" y="136"/>
                    <a:pt x="21" y="136"/>
                  </a:cubicBezTo>
                  <a:cubicBezTo>
                    <a:pt x="0" y="149"/>
                    <a:pt x="8" y="121"/>
                    <a:pt x="8" y="121"/>
                  </a:cubicBezTo>
                  <a:cubicBezTo>
                    <a:pt x="9" y="121"/>
                    <a:pt x="9" y="121"/>
                    <a:pt x="9" y="121"/>
                  </a:cubicBezTo>
                  <a:cubicBezTo>
                    <a:pt x="16" y="121"/>
                    <a:pt x="29" y="118"/>
                    <a:pt x="29" y="118"/>
                  </a:cubicBezTo>
                  <a:cubicBezTo>
                    <a:pt x="43" y="102"/>
                    <a:pt x="43" y="102"/>
                    <a:pt x="43" y="102"/>
                  </a:cubicBezTo>
                  <a:cubicBezTo>
                    <a:pt x="43" y="102"/>
                    <a:pt x="56" y="96"/>
                    <a:pt x="61" y="94"/>
                  </a:cubicBezTo>
                  <a:cubicBezTo>
                    <a:pt x="67" y="91"/>
                    <a:pt x="82" y="74"/>
                    <a:pt x="69" y="55"/>
                  </a:cubicBezTo>
                  <a:cubicBezTo>
                    <a:pt x="69" y="55"/>
                    <a:pt x="77" y="40"/>
                    <a:pt x="70" y="27"/>
                  </a:cubicBezTo>
                  <a:cubicBezTo>
                    <a:pt x="69" y="19"/>
                    <a:pt x="69" y="19"/>
                    <a:pt x="69" y="19"/>
                  </a:cubicBezTo>
                  <a:cubicBezTo>
                    <a:pt x="69" y="19"/>
                    <a:pt x="81" y="13"/>
                    <a:pt x="76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99" y="17"/>
                    <a:pt x="99" y="17"/>
                    <a:pt x="99" y="17"/>
                  </a:cubicBezTo>
                  <a:cubicBezTo>
                    <a:pt x="104" y="22"/>
                    <a:pt x="104" y="22"/>
                    <a:pt x="104" y="22"/>
                  </a:cubicBezTo>
                  <a:cubicBezTo>
                    <a:pt x="104" y="22"/>
                    <a:pt x="107" y="51"/>
                    <a:pt x="111" y="39"/>
                  </a:cubicBezTo>
                  <a:cubicBezTo>
                    <a:pt x="119" y="20"/>
                    <a:pt x="130" y="42"/>
                    <a:pt x="130" y="42"/>
                  </a:cubicBezTo>
                  <a:cubicBezTo>
                    <a:pt x="132" y="71"/>
                    <a:pt x="132" y="71"/>
                    <a:pt x="132" y="71"/>
                  </a:cubicBezTo>
                  <a:cubicBezTo>
                    <a:pt x="140" y="81"/>
                    <a:pt x="145" y="90"/>
                    <a:pt x="145" y="90"/>
                  </a:cubicBezTo>
                  <a:cubicBezTo>
                    <a:pt x="145" y="114"/>
                    <a:pt x="164" y="122"/>
                    <a:pt x="164" y="122"/>
                  </a:cubicBezTo>
                  <a:cubicBezTo>
                    <a:pt x="167" y="125"/>
                    <a:pt x="167" y="125"/>
                    <a:pt x="167" y="125"/>
                  </a:cubicBezTo>
                  <a:cubicBezTo>
                    <a:pt x="167" y="125"/>
                    <a:pt x="167" y="125"/>
                    <a:pt x="167" y="125"/>
                  </a:cubicBezTo>
                  <a:cubicBezTo>
                    <a:pt x="167" y="125"/>
                    <a:pt x="132" y="128"/>
                    <a:pt x="124" y="138"/>
                  </a:cubicBez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12" name="未知">
              <a:hlinkClick r:id="" action="ppaction://macro?name=Slide2.未知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2092324" y="4144957"/>
              <a:ext cx="150813" cy="44450"/>
            </a:xfrm>
            <a:custGeom>
              <a:avLst/>
              <a:gdLst>
                <a:gd name="T0" fmla="*/ 43 w 43"/>
                <a:gd name="T1" fmla="*/ 0 h 12"/>
                <a:gd name="T2" fmla="*/ 0 w 43"/>
                <a:gd name="T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3" h="12">
                  <a:moveTo>
                    <a:pt x="43" y="0"/>
                  </a:moveTo>
                  <a:cubicBezTo>
                    <a:pt x="43" y="0"/>
                    <a:pt x="8" y="3"/>
                    <a:pt x="0" y="12"/>
                  </a:cubicBezTo>
                </a:path>
              </a:pathLst>
            </a:custGeom>
            <a:grpFill/>
            <a:ln w="19050" cap="flat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13" name="Rectangle 65">
              <a:hlinkClick r:id="" action="ppaction://macro?name=Slide2.qingyuan"/>
            </p:cNvPr>
            <p:cNvSpPr>
              <a:spLocks noChangeArrowheads="1"/>
            </p:cNvSpPr>
            <p:nvPr/>
          </p:nvSpPr>
          <p:spPr bwMode="auto">
            <a:xfrm>
              <a:off x="1965458" y="3307554"/>
              <a:ext cx="162089" cy="104830"/>
            </a:xfrm>
            <a:prstGeom prst="rect">
              <a:avLst/>
            </a:prstGeom>
            <a:grpFill/>
            <a:ln w="9252" algn="ctr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buClrTx/>
                <a:buSzTx/>
                <a:buFontTx/>
                <a:buNone/>
              </a:pPr>
              <a:r>
                <a:rPr lang="zh-CN" altLang="en-US" sz="400" b="1" dirty="0">
                  <a:solidFill>
                    <a:schemeClr val="bg1">
                      <a:lumMod val="9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清远</a:t>
              </a:r>
            </a:p>
          </p:txBody>
        </p:sp>
        <p:sp>
          <p:nvSpPr>
            <p:cNvPr id="114" name="zhongshan">
              <a:hlinkClick r:id="" action="ppaction://macro?name=Slide2.zhongshan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2092324" y="4144957"/>
              <a:ext cx="236538" cy="361949"/>
            </a:xfrm>
            <a:custGeom>
              <a:avLst/>
              <a:gdLst>
                <a:gd name="T0" fmla="*/ 51 w 67"/>
                <a:gd name="T1" fmla="*/ 13 h 99"/>
                <a:gd name="T2" fmla="*/ 53 w 67"/>
                <a:gd name="T3" fmla="*/ 10 h 99"/>
                <a:gd name="T4" fmla="*/ 56 w 67"/>
                <a:gd name="T5" fmla="*/ 12 h 99"/>
                <a:gd name="T6" fmla="*/ 43 w 67"/>
                <a:gd name="T7" fmla="*/ 0 h 99"/>
                <a:gd name="T8" fmla="*/ 0 w 67"/>
                <a:gd name="T9" fmla="*/ 12 h 99"/>
                <a:gd name="T10" fmla="*/ 0 w 67"/>
                <a:gd name="T11" fmla="*/ 13 h 99"/>
                <a:gd name="T12" fmla="*/ 8 w 67"/>
                <a:gd name="T13" fmla="*/ 34 h 99"/>
                <a:gd name="T14" fmla="*/ 15 w 67"/>
                <a:gd name="T15" fmla="*/ 58 h 99"/>
                <a:gd name="T16" fmla="*/ 15 w 67"/>
                <a:gd name="T17" fmla="*/ 58 h 99"/>
                <a:gd name="T18" fmla="*/ 24 w 67"/>
                <a:gd name="T19" fmla="*/ 64 h 99"/>
                <a:gd name="T20" fmla="*/ 47 w 67"/>
                <a:gd name="T21" fmla="*/ 75 h 99"/>
                <a:gd name="T22" fmla="*/ 65 w 67"/>
                <a:gd name="T23" fmla="*/ 51 h 99"/>
                <a:gd name="T24" fmla="*/ 65 w 67"/>
                <a:gd name="T25" fmla="*/ 50 h 99"/>
                <a:gd name="T26" fmla="*/ 51 w 67"/>
                <a:gd name="T27" fmla="*/ 13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7" h="99">
                  <a:moveTo>
                    <a:pt x="51" y="13"/>
                  </a:moveTo>
                  <a:cubicBezTo>
                    <a:pt x="53" y="10"/>
                    <a:pt x="53" y="10"/>
                    <a:pt x="53" y="10"/>
                  </a:cubicBezTo>
                  <a:cubicBezTo>
                    <a:pt x="56" y="12"/>
                    <a:pt x="56" y="12"/>
                    <a:pt x="56" y="12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0"/>
                    <a:pt x="8" y="3"/>
                    <a:pt x="0" y="12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8" y="34"/>
                    <a:pt x="8" y="34"/>
                    <a:pt x="8" y="34"/>
                  </a:cubicBezTo>
                  <a:cubicBezTo>
                    <a:pt x="8" y="34"/>
                    <a:pt x="17" y="50"/>
                    <a:pt x="15" y="58"/>
                  </a:cubicBezTo>
                  <a:cubicBezTo>
                    <a:pt x="15" y="58"/>
                    <a:pt x="15" y="58"/>
                    <a:pt x="15" y="58"/>
                  </a:cubicBezTo>
                  <a:cubicBezTo>
                    <a:pt x="18" y="58"/>
                    <a:pt x="22" y="60"/>
                    <a:pt x="24" y="64"/>
                  </a:cubicBezTo>
                  <a:cubicBezTo>
                    <a:pt x="30" y="75"/>
                    <a:pt x="40" y="99"/>
                    <a:pt x="47" y="75"/>
                  </a:cubicBezTo>
                  <a:cubicBezTo>
                    <a:pt x="54" y="52"/>
                    <a:pt x="63" y="51"/>
                    <a:pt x="65" y="51"/>
                  </a:cubicBezTo>
                  <a:cubicBezTo>
                    <a:pt x="65" y="51"/>
                    <a:pt x="65" y="51"/>
                    <a:pt x="65" y="50"/>
                  </a:cubicBezTo>
                  <a:cubicBezTo>
                    <a:pt x="67" y="42"/>
                    <a:pt x="66" y="29"/>
                    <a:pt x="51" y="13"/>
                  </a:cubicBez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15" name="yunfu">
              <a:hlinkClick r:id="" action="ppaction://macro?name=Slide2.yunfu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1042987" y="3809994"/>
              <a:ext cx="714375" cy="538162"/>
            </a:xfrm>
            <a:custGeom>
              <a:avLst/>
              <a:gdLst>
                <a:gd name="T0" fmla="*/ 202 w 206"/>
                <a:gd name="T1" fmla="*/ 104 h 149"/>
                <a:gd name="T2" fmla="*/ 200 w 206"/>
                <a:gd name="T3" fmla="*/ 104 h 149"/>
                <a:gd name="T4" fmla="*/ 188 w 206"/>
                <a:gd name="T5" fmla="*/ 88 h 149"/>
                <a:gd name="T6" fmla="*/ 188 w 206"/>
                <a:gd name="T7" fmla="*/ 88 h 149"/>
                <a:gd name="T8" fmla="*/ 175 w 206"/>
                <a:gd name="T9" fmla="*/ 70 h 149"/>
                <a:gd name="T10" fmla="*/ 172 w 206"/>
                <a:gd name="T11" fmla="*/ 44 h 149"/>
                <a:gd name="T12" fmla="*/ 169 w 206"/>
                <a:gd name="T13" fmla="*/ 33 h 149"/>
                <a:gd name="T14" fmla="*/ 141 w 206"/>
                <a:gd name="T15" fmla="*/ 38 h 149"/>
                <a:gd name="T16" fmla="*/ 117 w 206"/>
                <a:gd name="T17" fmla="*/ 27 h 149"/>
                <a:gd name="T18" fmla="*/ 87 w 206"/>
                <a:gd name="T19" fmla="*/ 25 h 149"/>
                <a:gd name="T20" fmla="*/ 66 w 206"/>
                <a:gd name="T21" fmla="*/ 10 h 149"/>
                <a:gd name="T22" fmla="*/ 60 w 206"/>
                <a:gd name="T23" fmla="*/ 2 h 149"/>
                <a:gd name="T24" fmla="*/ 47 w 206"/>
                <a:gd name="T25" fmla="*/ 1 h 149"/>
                <a:gd name="T26" fmla="*/ 47 w 206"/>
                <a:gd name="T27" fmla="*/ 1 h 149"/>
                <a:gd name="T28" fmla="*/ 52 w 206"/>
                <a:gd name="T29" fmla="*/ 43 h 149"/>
                <a:gd name="T30" fmla="*/ 52 w 206"/>
                <a:gd name="T31" fmla="*/ 46 h 149"/>
                <a:gd name="T32" fmla="*/ 31 w 206"/>
                <a:gd name="T33" fmla="*/ 76 h 149"/>
                <a:gd name="T34" fmla="*/ 0 w 206"/>
                <a:gd name="T35" fmla="*/ 90 h 149"/>
                <a:gd name="T36" fmla="*/ 0 w 206"/>
                <a:gd name="T37" fmla="*/ 103 h 149"/>
                <a:gd name="T38" fmla="*/ 1 w 206"/>
                <a:gd name="T39" fmla="*/ 104 h 149"/>
                <a:gd name="T40" fmla="*/ 24 w 206"/>
                <a:gd name="T41" fmla="*/ 116 h 149"/>
                <a:gd name="T42" fmla="*/ 25 w 206"/>
                <a:gd name="T43" fmla="*/ 123 h 149"/>
                <a:gd name="T44" fmla="*/ 35 w 206"/>
                <a:gd name="T45" fmla="*/ 130 h 149"/>
                <a:gd name="T46" fmla="*/ 42 w 206"/>
                <a:gd name="T47" fmla="*/ 137 h 149"/>
                <a:gd name="T48" fmla="*/ 53 w 206"/>
                <a:gd name="T49" fmla="*/ 135 h 149"/>
                <a:gd name="T50" fmla="*/ 80 w 206"/>
                <a:gd name="T51" fmla="*/ 130 h 149"/>
                <a:gd name="T52" fmla="*/ 81 w 206"/>
                <a:gd name="T53" fmla="*/ 130 h 149"/>
                <a:gd name="T54" fmla="*/ 99 w 206"/>
                <a:gd name="T55" fmla="*/ 110 h 149"/>
                <a:gd name="T56" fmla="*/ 106 w 206"/>
                <a:gd name="T57" fmla="*/ 107 h 149"/>
                <a:gd name="T58" fmla="*/ 119 w 206"/>
                <a:gd name="T59" fmla="*/ 116 h 149"/>
                <a:gd name="T60" fmla="*/ 130 w 206"/>
                <a:gd name="T61" fmla="*/ 121 h 149"/>
                <a:gd name="T62" fmla="*/ 158 w 206"/>
                <a:gd name="T63" fmla="*/ 147 h 149"/>
                <a:gd name="T64" fmla="*/ 170 w 206"/>
                <a:gd name="T65" fmla="*/ 130 h 149"/>
                <a:gd name="T66" fmla="*/ 187 w 206"/>
                <a:gd name="T67" fmla="*/ 117 h 149"/>
                <a:gd name="T68" fmla="*/ 199 w 206"/>
                <a:gd name="T69" fmla="*/ 119 h 149"/>
                <a:gd name="T70" fmla="*/ 202 w 206"/>
                <a:gd name="T71" fmla="*/ 104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06" h="149">
                  <a:moveTo>
                    <a:pt x="202" y="104"/>
                  </a:moveTo>
                  <a:cubicBezTo>
                    <a:pt x="200" y="104"/>
                    <a:pt x="200" y="104"/>
                    <a:pt x="200" y="104"/>
                  </a:cubicBezTo>
                  <a:cubicBezTo>
                    <a:pt x="180" y="116"/>
                    <a:pt x="188" y="88"/>
                    <a:pt x="188" y="88"/>
                  </a:cubicBezTo>
                  <a:cubicBezTo>
                    <a:pt x="188" y="88"/>
                    <a:pt x="188" y="88"/>
                    <a:pt x="188" y="88"/>
                  </a:cubicBezTo>
                  <a:cubicBezTo>
                    <a:pt x="181" y="87"/>
                    <a:pt x="175" y="70"/>
                    <a:pt x="175" y="70"/>
                  </a:cubicBezTo>
                  <a:cubicBezTo>
                    <a:pt x="175" y="70"/>
                    <a:pt x="168" y="59"/>
                    <a:pt x="172" y="44"/>
                  </a:cubicBezTo>
                  <a:cubicBezTo>
                    <a:pt x="176" y="30"/>
                    <a:pt x="169" y="33"/>
                    <a:pt x="169" y="33"/>
                  </a:cubicBezTo>
                  <a:cubicBezTo>
                    <a:pt x="163" y="40"/>
                    <a:pt x="141" y="38"/>
                    <a:pt x="141" y="38"/>
                  </a:cubicBezTo>
                  <a:cubicBezTo>
                    <a:pt x="141" y="38"/>
                    <a:pt x="122" y="27"/>
                    <a:pt x="117" y="27"/>
                  </a:cubicBezTo>
                  <a:cubicBezTo>
                    <a:pt x="111" y="27"/>
                    <a:pt x="97" y="27"/>
                    <a:pt x="87" y="25"/>
                  </a:cubicBezTo>
                  <a:cubicBezTo>
                    <a:pt x="76" y="22"/>
                    <a:pt x="66" y="19"/>
                    <a:pt x="66" y="10"/>
                  </a:cubicBezTo>
                  <a:cubicBezTo>
                    <a:pt x="66" y="0"/>
                    <a:pt x="60" y="2"/>
                    <a:pt x="60" y="2"/>
                  </a:cubicBezTo>
                  <a:cubicBezTo>
                    <a:pt x="53" y="8"/>
                    <a:pt x="47" y="1"/>
                    <a:pt x="47" y="1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46" y="13"/>
                    <a:pt x="47" y="27"/>
                    <a:pt x="52" y="43"/>
                  </a:cubicBezTo>
                  <a:cubicBezTo>
                    <a:pt x="52" y="46"/>
                    <a:pt x="52" y="46"/>
                    <a:pt x="52" y="46"/>
                  </a:cubicBezTo>
                  <a:cubicBezTo>
                    <a:pt x="31" y="76"/>
                    <a:pt x="31" y="76"/>
                    <a:pt x="31" y="76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1" y="104"/>
                    <a:pt x="1" y="104"/>
                    <a:pt x="1" y="104"/>
                  </a:cubicBezTo>
                  <a:cubicBezTo>
                    <a:pt x="1" y="104"/>
                    <a:pt x="11" y="119"/>
                    <a:pt x="24" y="116"/>
                  </a:cubicBezTo>
                  <a:cubicBezTo>
                    <a:pt x="24" y="116"/>
                    <a:pt x="33" y="115"/>
                    <a:pt x="25" y="123"/>
                  </a:cubicBezTo>
                  <a:cubicBezTo>
                    <a:pt x="17" y="131"/>
                    <a:pt x="24" y="133"/>
                    <a:pt x="35" y="130"/>
                  </a:cubicBezTo>
                  <a:cubicBezTo>
                    <a:pt x="35" y="130"/>
                    <a:pt x="39" y="130"/>
                    <a:pt x="42" y="137"/>
                  </a:cubicBezTo>
                  <a:cubicBezTo>
                    <a:pt x="45" y="144"/>
                    <a:pt x="46" y="142"/>
                    <a:pt x="53" y="135"/>
                  </a:cubicBezTo>
                  <a:cubicBezTo>
                    <a:pt x="60" y="129"/>
                    <a:pt x="75" y="128"/>
                    <a:pt x="80" y="130"/>
                  </a:cubicBezTo>
                  <a:cubicBezTo>
                    <a:pt x="81" y="130"/>
                    <a:pt x="81" y="130"/>
                    <a:pt x="81" y="130"/>
                  </a:cubicBezTo>
                  <a:cubicBezTo>
                    <a:pt x="81" y="130"/>
                    <a:pt x="95" y="113"/>
                    <a:pt x="99" y="110"/>
                  </a:cubicBezTo>
                  <a:cubicBezTo>
                    <a:pt x="102" y="106"/>
                    <a:pt x="106" y="107"/>
                    <a:pt x="106" y="107"/>
                  </a:cubicBezTo>
                  <a:cubicBezTo>
                    <a:pt x="103" y="119"/>
                    <a:pt x="108" y="123"/>
                    <a:pt x="119" y="116"/>
                  </a:cubicBezTo>
                  <a:cubicBezTo>
                    <a:pt x="130" y="109"/>
                    <a:pt x="130" y="121"/>
                    <a:pt x="130" y="121"/>
                  </a:cubicBezTo>
                  <a:cubicBezTo>
                    <a:pt x="133" y="149"/>
                    <a:pt x="158" y="147"/>
                    <a:pt x="158" y="147"/>
                  </a:cubicBezTo>
                  <a:cubicBezTo>
                    <a:pt x="163" y="143"/>
                    <a:pt x="168" y="138"/>
                    <a:pt x="170" y="130"/>
                  </a:cubicBezTo>
                  <a:cubicBezTo>
                    <a:pt x="187" y="117"/>
                    <a:pt x="187" y="117"/>
                    <a:pt x="187" y="117"/>
                  </a:cubicBezTo>
                  <a:cubicBezTo>
                    <a:pt x="187" y="117"/>
                    <a:pt x="191" y="115"/>
                    <a:pt x="199" y="119"/>
                  </a:cubicBezTo>
                  <a:cubicBezTo>
                    <a:pt x="206" y="121"/>
                    <a:pt x="202" y="107"/>
                    <a:pt x="202" y="104"/>
                  </a:cubicBez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16" name="Rectangle 71">
              <a:hlinkClick r:id="" action="ppaction://macro?name=Slide2.yunfu"/>
            </p:cNvPr>
            <p:cNvSpPr>
              <a:spLocks noChangeArrowheads="1"/>
            </p:cNvSpPr>
            <p:nvPr/>
          </p:nvSpPr>
          <p:spPr bwMode="auto">
            <a:xfrm>
              <a:off x="1238382" y="3961600"/>
              <a:ext cx="162089" cy="104830"/>
            </a:xfrm>
            <a:prstGeom prst="rect">
              <a:avLst/>
            </a:prstGeom>
            <a:grpFill/>
            <a:ln w="9252" algn="ctr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buClrTx/>
                <a:buSzTx/>
                <a:buFontTx/>
                <a:buNone/>
              </a:pPr>
              <a:r>
                <a:rPr lang="zh-CN" altLang="en-US" sz="400" b="1">
                  <a:solidFill>
                    <a:schemeClr val="bg1">
                      <a:lumMod val="9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云浮</a:t>
              </a:r>
            </a:p>
          </p:txBody>
        </p:sp>
        <p:sp>
          <p:nvSpPr>
            <p:cNvPr id="117" name="Rectangle 73">
              <a:hlinkClick r:id="" action="ppaction://macro?name=Slide2.yangjiang"/>
            </p:cNvPr>
            <p:cNvSpPr>
              <a:spLocks noChangeArrowheads="1"/>
            </p:cNvSpPr>
            <p:nvPr/>
          </p:nvSpPr>
          <p:spPr bwMode="auto">
            <a:xfrm>
              <a:off x="1235207" y="4461666"/>
              <a:ext cx="162089" cy="104830"/>
            </a:xfrm>
            <a:prstGeom prst="rect">
              <a:avLst/>
            </a:prstGeom>
            <a:grpFill/>
            <a:ln w="9252" algn="ctr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buClrTx/>
                <a:buSzTx/>
                <a:buFontTx/>
                <a:buNone/>
              </a:pPr>
              <a:r>
                <a:rPr lang="zh-CN" altLang="en-US" sz="400" b="1">
                  <a:solidFill>
                    <a:schemeClr val="bg1">
                      <a:lumMod val="9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阳江</a:t>
              </a:r>
            </a:p>
          </p:txBody>
        </p:sp>
        <p:sp>
          <p:nvSpPr>
            <p:cNvPr id="118" name="jiangmen">
              <a:hlinkClick r:id="" action="ppaction://macro?name=Slide2.jiangmen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1474788" y="4084632"/>
              <a:ext cx="679450" cy="666749"/>
            </a:xfrm>
            <a:custGeom>
              <a:avLst/>
              <a:gdLst>
                <a:gd name="T0" fmla="*/ 179 w 196"/>
                <a:gd name="T1" fmla="*/ 28 h 183"/>
                <a:gd name="T2" fmla="*/ 161 w 196"/>
                <a:gd name="T3" fmla="*/ 5 h 183"/>
                <a:gd name="T4" fmla="*/ 131 w 196"/>
                <a:gd name="T5" fmla="*/ 4 h 183"/>
                <a:gd name="T6" fmla="*/ 120 w 196"/>
                <a:gd name="T7" fmla="*/ 11 h 183"/>
                <a:gd name="T8" fmla="*/ 100 w 196"/>
                <a:gd name="T9" fmla="*/ 22 h 183"/>
                <a:gd name="T10" fmla="*/ 89 w 196"/>
                <a:gd name="T11" fmla="*/ 27 h 183"/>
                <a:gd name="T12" fmla="*/ 77 w 196"/>
                <a:gd name="T13" fmla="*/ 26 h 183"/>
                <a:gd name="T14" fmla="*/ 75 w 196"/>
                <a:gd name="T15" fmla="*/ 42 h 183"/>
                <a:gd name="T16" fmla="*/ 63 w 196"/>
                <a:gd name="T17" fmla="*/ 40 h 183"/>
                <a:gd name="T18" fmla="*/ 45 w 196"/>
                <a:gd name="T19" fmla="*/ 53 h 183"/>
                <a:gd name="T20" fmla="*/ 22 w 196"/>
                <a:gd name="T21" fmla="*/ 77 h 183"/>
                <a:gd name="T22" fmla="*/ 17 w 196"/>
                <a:gd name="T23" fmla="*/ 80 h 183"/>
                <a:gd name="T24" fmla="*/ 16 w 196"/>
                <a:gd name="T25" fmla="*/ 85 h 183"/>
                <a:gd name="T26" fmla="*/ 10 w 196"/>
                <a:gd name="T27" fmla="*/ 90 h 183"/>
                <a:gd name="T28" fmla="*/ 8 w 196"/>
                <a:gd name="T29" fmla="*/ 112 h 183"/>
                <a:gd name="T30" fmla="*/ 12 w 196"/>
                <a:gd name="T31" fmla="*/ 115 h 183"/>
                <a:gd name="T32" fmla="*/ 26 w 196"/>
                <a:gd name="T33" fmla="*/ 120 h 183"/>
                <a:gd name="T34" fmla="*/ 53 w 196"/>
                <a:gd name="T35" fmla="*/ 143 h 183"/>
                <a:gd name="T36" fmla="*/ 57 w 196"/>
                <a:gd name="T37" fmla="*/ 159 h 183"/>
                <a:gd name="T38" fmla="*/ 52 w 196"/>
                <a:gd name="T39" fmla="*/ 182 h 183"/>
                <a:gd name="T40" fmla="*/ 57 w 196"/>
                <a:gd name="T41" fmla="*/ 183 h 183"/>
                <a:gd name="T42" fmla="*/ 67 w 196"/>
                <a:gd name="T43" fmla="*/ 179 h 183"/>
                <a:gd name="T44" fmla="*/ 65 w 196"/>
                <a:gd name="T45" fmla="*/ 143 h 183"/>
                <a:gd name="T46" fmla="*/ 65 w 196"/>
                <a:gd name="T47" fmla="*/ 133 h 183"/>
                <a:gd name="T48" fmla="*/ 68 w 196"/>
                <a:gd name="T49" fmla="*/ 131 h 183"/>
                <a:gd name="T50" fmla="*/ 70 w 196"/>
                <a:gd name="T51" fmla="*/ 134 h 183"/>
                <a:gd name="T52" fmla="*/ 70 w 196"/>
                <a:gd name="T53" fmla="*/ 144 h 183"/>
                <a:gd name="T54" fmla="*/ 72 w 196"/>
                <a:gd name="T55" fmla="*/ 146 h 183"/>
                <a:gd name="T56" fmla="*/ 83 w 196"/>
                <a:gd name="T57" fmla="*/ 142 h 183"/>
                <a:gd name="T58" fmla="*/ 83 w 196"/>
                <a:gd name="T59" fmla="*/ 146 h 183"/>
                <a:gd name="T60" fmla="*/ 72 w 196"/>
                <a:gd name="T61" fmla="*/ 154 h 183"/>
                <a:gd name="T62" fmla="*/ 75 w 196"/>
                <a:gd name="T63" fmla="*/ 163 h 183"/>
                <a:gd name="T64" fmla="*/ 92 w 196"/>
                <a:gd name="T65" fmla="*/ 174 h 183"/>
                <a:gd name="T66" fmla="*/ 104 w 196"/>
                <a:gd name="T67" fmla="*/ 171 h 183"/>
                <a:gd name="T68" fmla="*/ 109 w 196"/>
                <a:gd name="T69" fmla="*/ 161 h 183"/>
                <a:gd name="T70" fmla="*/ 115 w 196"/>
                <a:gd name="T71" fmla="*/ 159 h 183"/>
                <a:gd name="T72" fmla="*/ 122 w 196"/>
                <a:gd name="T73" fmla="*/ 146 h 183"/>
                <a:gd name="T74" fmla="*/ 137 w 196"/>
                <a:gd name="T75" fmla="*/ 145 h 183"/>
                <a:gd name="T76" fmla="*/ 142 w 196"/>
                <a:gd name="T77" fmla="*/ 159 h 183"/>
                <a:gd name="T78" fmla="*/ 154 w 196"/>
                <a:gd name="T79" fmla="*/ 157 h 183"/>
                <a:gd name="T80" fmla="*/ 162 w 196"/>
                <a:gd name="T81" fmla="*/ 148 h 183"/>
                <a:gd name="T82" fmla="*/ 165 w 196"/>
                <a:gd name="T83" fmla="*/ 113 h 183"/>
                <a:gd name="T84" fmla="*/ 168 w 196"/>
                <a:gd name="T85" fmla="*/ 98 h 183"/>
                <a:gd name="T86" fmla="*/ 168 w 196"/>
                <a:gd name="T87" fmla="*/ 88 h 183"/>
                <a:gd name="T88" fmla="*/ 166 w 196"/>
                <a:gd name="T89" fmla="*/ 73 h 183"/>
                <a:gd name="T90" fmla="*/ 167 w 196"/>
                <a:gd name="T91" fmla="*/ 70 h 183"/>
                <a:gd name="T92" fmla="*/ 170 w 196"/>
                <a:gd name="T93" fmla="*/ 68 h 183"/>
                <a:gd name="T94" fmla="*/ 172 w 196"/>
                <a:gd name="T95" fmla="*/ 83 h 183"/>
                <a:gd name="T96" fmla="*/ 175 w 196"/>
                <a:gd name="T97" fmla="*/ 98 h 183"/>
                <a:gd name="T98" fmla="*/ 175 w 196"/>
                <a:gd name="T99" fmla="*/ 98 h 183"/>
                <a:gd name="T100" fmla="*/ 186 w 196"/>
                <a:gd name="T101" fmla="*/ 77 h 183"/>
                <a:gd name="T102" fmla="*/ 194 w 196"/>
                <a:gd name="T103" fmla="*/ 72 h 183"/>
                <a:gd name="T104" fmla="*/ 187 w 196"/>
                <a:gd name="T105" fmla="*/ 49 h 183"/>
                <a:gd name="T106" fmla="*/ 179 w 196"/>
                <a:gd name="T107" fmla="*/ 28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96" h="183">
                  <a:moveTo>
                    <a:pt x="179" y="28"/>
                  </a:moveTo>
                  <a:cubicBezTo>
                    <a:pt x="161" y="5"/>
                    <a:pt x="161" y="5"/>
                    <a:pt x="161" y="5"/>
                  </a:cubicBezTo>
                  <a:cubicBezTo>
                    <a:pt x="161" y="5"/>
                    <a:pt x="135" y="0"/>
                    <a:pt x="131" y="4"/>
                  </a:cubicBezTo>
                  <a:cubicBezTo>
                    <a:pt x="126" y="8"/>
                    <a:pt x="120" y="11"/>
                    <a:pt x="120" y="11"/>
                  </a:cubicBezTo>
                  <a:cubicBezTo>
                    <a:pt x="102" y="10"/>
                    <a:pt x="100" y="22"/>
                    <a:pt x="100" y="22"/>
                  </a:cubicBezTo>
                  <a:cubicBezTo>
                    <a:pt x="94" y="44"/>
                    <a:pt x="89" y="27"/>
                    <a:pt x="89" y="27"/>
                  </a:cubicBezTo>
                  <a:cubicBezTo>
                    <a:pt x="84" y="16"/>
                    <a:pt x="77" y="26"/>
                    <a:pt x="77" y="26"/>
                  </a:cubicBezTo>
                  <a:cubicBezTo>
                    <a:pt x="77" y="26"/>
                    <a:pt x="81" y="44"/>
                    <a:pt x="75" y="42"/>
                  </a:cubicBezTo>
                  <a:cubicBezTo>
                    <a:pt x="67" y="39"/>
                    <a:pt x="63" y="40"/>
                    <a:pt x="63" y="40"/>
                  </a:cubicBezTo>
                  <a:cubicBezTo>
                    <a:pt x="45" y="53"/>
                    <a:pt x="45" y="53"/>
                    <a:pt x="45" y="53"/>
                  </a:cubicBezTo>
                  <a:cubicBezTo>
                    <a:pt x="42" y="69"/>
                    <a:pt x="22" y="77"/>
                    <a:pt x="22" y="77"/>
                  </a:cubicBezTo>
                  <a:cubicBezTo>
                    <a:pt x="17" y="80"/>
                    <a:pt x="17" y="80"/>
                    <a:pt x="17" y="80"/>
                  </a:cubicBezTo>
                  <a:cubicBezTo>
                    <a:pt x="16" y="85"/>
                    <a:pt x="16" y="85"/>
                    <a:pt x="16" y="85"/>
                  </a:cubicBezTo>
                  <a:cubicBezTo>
                    <a:pt x="10" y="90"/>
                    <a:pt x="10" y="90"/>
                    <a:pt x="10" y="90"/>
                  </a:cubicBezTo>
                  <a:cubicBezTo>
                    <a:pt x="0" y="94"/>
                    <a:pt x="8" y="112"/>
                    <a:pt x="8" y="112"/>
                  </a:cubicBezTo>
                  <a:cubicBezTo>
                    <a:pt x="8" y="112"/>
                    <a:pt x="10" y="115"/>
                    <a:pt x="12" y="115"/>
                  </a:cubicBezTo>
                  <a:cubicBezTo>
                    <a:pt x="14" y="115"/>
                    <a:pt x="26" y="120"/>
                    <a:pt x="26" y="120"/>
                  </a:cubicBezTo>
                  <a:cubicBezTo>
                    <a:pt x="26" y="120"/>
                    <a:pt x="46" y="139"/>
                    <a:pt x="53" y="143"/>
                  </a:cubicBezTo>
                  <a:cubicBezTo>
                    <a:pt x="59" y="147"/>
                    <a:pt x="58" y="154"/>
                    <a:pt x="57" y="159"/>
                  </a:cubicBezTo>
                  <a:cubicBezTo>
                    <a:pt x="55" y="165"/>
                    <a:pt x="52" y="179"/>
                    <a:pt x="52" y="182"/>
                  </a:cubicBezTo>
                  <a:cubicBezTo>
                    <a:pt x="57" y="183"/>
                    <a:pt x="57" y="183"/>
                    <a:pt x="57" y="183"/>
                  </a:cubicBezTo>
                  <a:cubicBezTo>
                    <a:pt x="67" y="179"/>
                    <a:pt x="67" y="179"/>
                    <a:pt x="67" y="179"/>
                  </a:cubicBezTo>
                  <a:cubicBezTo>
                    <a:pt x="65" y="143"/>
                    <a:pt x="65" y="143"/>
                    <a:pt x="65" y="14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8" y="131"/>
                    <a:pt x="68" y="131"/>
                    <a:pt x="68" y="131"/>
                  </a:cubicBezTo>
                  <a:cubicBezTo>
                    <a:pt x="70" y="134"/>
                    <a:pt x="70" y="134"/>
                    <a:pt x="70" y="134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83" y="142"/>
                    <a:pt x="83" y="142"/>
                    <a:pt x="83" y="142"/>
                  </a:cubicBezTo>
                  <a:cubicBezTo>
                    <a:pt x="83" y="146"/>
                    <a:pt x="83" y="146"/>
                    <a:pt x="83" y="146"/>
                  </a:cubicBezTo>
                  <a:cubicBezTo>
                    <a:pt x="72" y="154"/>
                    <a:pt x="72" y="154"/>
                    <a:pt x="72" y="154"/>
                  </a:cubicBezTo>
                  <a:cubicBezTo>
                    <a:pt x="75" y="163"/>
                    <a:pt x="75" y="163"/>
                    <a:pt x="75" y="163"/>
                  </a:cubicBezTo>
                  <a:cubicBezTo>
                    <a:pt x="75" y="163"/>
                    <a:pt x="89" y="171"/>
                    <a:pt x="92" y="174"/>
                  </a:cubicBezTo>
                  <a:cubicBezTo>
                    <a:pt x="95" y="177"/>
                    <a:pt x="104" y="171"/>
                    <a:pt x="104" y="171"/>
                  </a:cubicBezTo>
                  <a:cubicBezTo>
                    <a:pt x="109" y="161"/>
                    <a:pt x="109" y="161"/>
                    <a:pt x="109" y="161"/>
                  </a:cubicBezTo>
                  <a:cubicBezTo>
                    <a:pt x="115" y="159"/>
                    <a:pt x="115" y="159"/>
                    <a:pt x="115" y="159"/>
                  </a:cubicBezTo>
                  <a:cubicBezTo>
                    <a:pt x="122" y="146"/>
                    <a:pt x="122" y="146"/>
                    <a:pt x="122" y="146"/>
                  </a:cubicBezTo>
                  <a:cubicBezTo>
                    <a:pt x="137" y="145"/>
                    <a:pt x="137" y="145"/>
                    <a:pt x="137" y="145"/>
                  </a:cubicBezTo>
                  <a:cubicBezTo>
                    <a:pt x="137" y="145"/>
                    <a:pt x="142" y="150"/>
                    <a:pt x="142" y="159"/>
                  </a:cubicBezTo>
                  <a:cubicBezTo>
                    <a:pt x="142" y="159"/>
                    <a:pt x="147" y="163"/>
                    <a:pt x="154" y="157"/>
                  </a:cubicBezTo>
                  <a:cubicBezTo>
                    <a:pt x="154" y="157"/>
                    <a:pt x="159" y="148"/>
                    <a:pt x="162" y="148"/>
                  </a:cubicBezTo>
                  <a:cubicBezTo>
                    <a:pt x="162" y="148"/>
                    <a:pt x="161" y="120"/>
                    <a:pt x="165" y="113"/>
                  </a:cubicBezTo>
                  <a:cubicBezTo>
                    <a:pt x="165" y="113"/>
                    <a:pt x="174" y="108"/>
                    <a:pt x="168" y="98"/>
                  </a:cubicBezTo>
                  <a:cubicBezTo>
                    <a:pt x="168" y="88"/>
                    <a:pt x="168" y="88"/>
                    <a:pt x="168" y="88"/>
                  </a:cubicBezTo>
                  <a:cubicBezTo>
                    <a:pt x="166" y="73"/>
                    <a:pt x="166" y="73"/>
                    <a:pt x="166" y="73"/>
                  </a:cubicBezTo>
                  <a:cubicBezTo>
                    <a:pt x="167" y="70"/>
                    <a:pt x="167" y="70"/>
                    <a:pt x="167" y="70"/>
                  </a:cubicBezTo>
                  <a:cubicBezTo>
                    <a:pt x="170" y="68"/>
                    <a:pt x="170" y="68"/>
                    <a:pt x="170" y="68"/>
                  </a:cubicBezTo>
                  <a:cubicBezTo>
                    <a:pt x="172" y="83"/>
                    <a:pt x="172" y="83"/>
                    <a:pt x="172" y="83"/>
                  </a:cubicBezTo>
                  <a:cubicBezTo>
                    <a:pt x="172" y="83"/>
                    <a:pt x="172" y="94"/>
                    <a:pt x="175" y="98"/>
                  </a:cubicBezTo>
                  <a:cubicBezTo>
                    <a:pt x="175" y="98"/>
                    <a:pt x="175" y="98"/>
                    <a:pt x="175" y="98"/>
                  </a:cubicBezTo>
                  <a:cubicBezTo>
                    <a:pt x="183" y="93"/>
                    <a:pt x="184" y="80"/>
                    <a:pt x="186" y="77"/>
                  </a:cubicBezTo>
                  <a:cubicBezTo>
                    <a:pt x="187" y="75"/>
                    <a:pt x="194" y="72"/>
                    <a:pt x="194" y="72"/>
                  </a:cubicBezTo>
                  <a:cubicBezTo>
                    <a:pt x="196" y="64"/>
                    <a:pt x="187" y="49"/>
                    <a:pt x="187" y="49"/>
                  </a:cubicBezTo>
                  <a:lnTo>
                    <a:pt x="179" y="28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19" name="Rectangle 76">
              <a:hlinkClick r:id="" action="ppaction://macro?name=Slide2.jiangmen"/>
            </p:cNvPr>
            <p:cNvSpPr>
              <a:spLocks noChangeArrowheads="1"/>
            </p:cNvSpPr>
            <p:nvPr/>
          </p:nvSpPr>
          <p:spPr bwMode="auto">
            <a:xfrm>
              <a:off x="1665421" y="4333077"/>
              <a:ext cx="162089" cy="104830"/>
            </a:xfrm>
            <a:prstGeom prst="rect">
              <a:avLst/>
            </a:prstGeom>
            <a:grpFill/>
            <a:ln w="9252" algn="ctr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buClrTx/>
                <a:buSzTx/>
                <a:buFontTx/>
                <a:buNone/>
              </a:pPr>
              <a:r>
                <a:rPr lang="zh-CN" altLang="en-US" sz="400" b="1">
                  <a:solidFill>
                    <a:schemeClr val="bg1">
                      <a:lumMod val="9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江门</a:t>
              </a:r>
            </a:p>
          </p:txBody>
        </p:sp>
        <p:sp>
          <p:nvSpPr>
            <p:cNvPr id="120" name="huizhou">
              <a:hlinkClick r:id="" action="ppaction://macro?name=Slide2.huizhou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2417762" y="3448046"/>
              <a:ext cx="846137" cy="811212"/>
            </a:xfrm>
            <a:custGeom>
              <a:avLst/>
              <a:gdLst>
                <a:gd name="T0" fmla="*/ 243 w 243"/>
                <a:gd name="T1" fmla="*/ 100 h 224"/>
                <a:gd name="T2" fmla="*/ 226 w 243"/>
                <a:gd name="T3" fmla="*/ 91 h 224"/>
                <a:gd name="T4" fmla="*/ 222 w 243"/>
                <a:gd name="T5" fmla="*/ 85 h 224"/>
                <a:gd name="T6" fmla="*/ 219 w 243"/>
                <a:gd name="T7" fmla="*/ 85 h 224"/>
                <a:gd name="T8" fmla="*/ 215 w 243"/>
                <a:gd name="T9" fmla="*/ 86 h 224"/>
                <a:gd name="T10" fmla="*/ 209 w 243"/>
                <a:gd name="T11" fmla="*/ 87 h 224"/>
                <a:gd name="T12" fmla="*/ 187 w 243"/>
                <a:gd name="T13" fmla="*/ 90 h 224"/>
                <a:gd name="T14" fmla="*/ 168 w 243"/>
                <a:gd name="T15" fmla="*/ 92 h 224"/>
                <a:gd name="T16" fmla="*/ 168 w 243"/>
                <a:gd name="T17" fmla="*/ 101 h 224"/>
                <a:gd name="T18" fmla="*/ 165 w 243"/>
                <a:gd name="T19" fmla="*/ 105 h 224"/>
                <a:gd name="T20" fmla="*/ 162 w 243"/>
                <a:gd name="T21" fmla="*/ 110 h 224"/>
                <a:gd name="T22" fmla="*/ 152 w 243"/>
                <a:gd name="T23" fmla="*/ 113 h 224"/>
                <a:gd name="T24" fmla="*/ 148 w 243"/>
                <a:gd name="T25" fmla="*/ 101 h 224"/>
                <a:gd name="T26" fmla="*/ 133 w 243"/>
                <a:gd name="T27" fmla="*/ 83 h 224"/>
                <a:gd name="T28" fmla="*/ 129 w 243"/>
                <a:gd name="T29" fmla="*/ 75 h 224"/>
                <a:gd name="T30" fmla="*/ 121 w 243"/>
                <a:gd name="T31" fmla="*/ 58 h 224"/>
                <a:gd name="T32" fmla="*/ 117 w 243"/>
                <a:gd name="T33" fmla="*/ 54 h 224"/>
                <a:gd name="T34" fmla="*/ 100 w 243"/>
                <a:gd name="T35" fmla="*/ 39 h 224"/>
                <a:gd name="T36" fmla="*/ 84 w 243"/>
                <a:gd name="T37" fmla="*/ 10 h 224"/>
                <a:gd name="T38" fmla="*/ 84 w 243"/>
                <a:gd name="T39" fmla="*/ 10 h 224"/>
                <a:gd name="T40" fmla="*/ 69 w 243"/>
                <a:gd name="T41" fmla="*/ 2 h 224"/>
                <a:gd name="T42" fmla="*/ 40 w 243"/>
                <a:gd name="T43" fmla="*/ 0 h 224"/>
                <a:gd name="T44" fmla="*/ 39 w 243"/>
                <a:gd name="T45" fmla="*/ 20 h 224"/>
                <a:gd name="T46" fmla="*/ 16 w 243"/>
                <a:gd name="T47" fmla="*/ 37 h 224"/>
                <a:gd name="T48" fmla="*/ 29 w 243"/>
                <a:gd name="T49" fmla="*/ 73 h 224"/>
                <a:gd name="T50" fmla="*/ 16 w 243"/>
                <a:gd name="T51" fmla="*/ 97 h 224"/>
                <a:gd name="T52" fmla="*/ 15 w 243"/>
                <a:gd name="T53" fmla="*/ 123 h 224"/>
                <a:gd name="T54" fmla="*/ 12 w 243"/>
                <a:gd name="T55" fmla="*/ 131 h 224"/>
                <a:gd name="T56" fmla="*/ 31 w 243"/>
                <a:gd name="T57" fmla="*/ 132 h 224"/>
                <a:gd name="T58" fmla="*/ 49 w 243"/>
                <a:gd name="T59" fmla="*/ 149 h 224"/>
                <a:gd name="T60" fmla="*/ 52 w 243"/>
                <a:gd name="T61" fmla="*/ 150 h 224"/>
                <a:gd name="T62" fmla="*/ 62 w 243"/>
                <a:gd name="T63" fmla="*/ 149 h 224"/>
                <a:gd name="T64" fmla="*/ 66 w 243"/>
                <a:gd name="T65" fmla="*/ 160 h 224"/>
                <a:gd name="T66" fmla="*/ 66 w 243"/>
                <a:gd name="T67" fmla="*/ 179 h 224"/>
                <a:gd name="T68" fmla="*/ 66 w 243"/>
                <a:gd name="T69" fmla="*/ 179 h 224"/>
                <a:gd name="T70" fmla="*/ 77 w 243"/>
                <a:gd name="T71" fmla="*/ 178 h 224"/>
                <a:gd name="T72" fmla="*/ 99 w 243"/>
                <a:gd name="T73" fmla="*/ 193 h 224"/>
                <a:gd name="T74" fmla="*/ 116 w 243"/>
                <a:gd name="T75" fmla="*/ 196 h 224"/>
                <a:gd name="T76" fmla="*/ 117 w 243"/>
                <a:gd name="T77" fmla="*/ 197 h 224"/>
                <a:gd name="T78" fmla="*/ 131 w 243"/>
                <a:gd name="T79" fmla="*/ 191 h 224"/>
                <a:gd name="T80" fmla="*/ 142 w 243"/>
                <a:gd name="T81" fmla="*/ 189 h 224"/>
                <a:gd name="T82" fmla="*/ 147 w 243"/>
                <a:gd name="T83" fmla="*/ 183 h 224"/>
                <a:gd name="T84" fmla="*/ 149 w 243"/>
                <a:gd name="T85" fmla="*/ 191 h 224"/>
                <a:gd name="T86" fmla="*/ 146 w 243"/>
                <a:gd name="T87" fmla="*/ 218 h 224"/>
                <a:gd name="T88" fmla="*/ 162 w 243"/>
                <a:gd name="T89" fmla="*/ 217 h 224"/>
                <a:gd name="T90" fmla="*/ 168 w 243"/>
                <a:gd name="T91" fmla="*/ 224 h 224"/>
                <a:gd name="T92" fmla="*/ 171 w 243"/>
                <a:gd name="T93" fmla="*/ 221 h 224"/>
                <a:gd name="T94" fmla="*/ 171 w 243"/>
                <a:gd name="T95" fmla="*/ 214 h 224"/>
                <a:gd name="T96" fmla="*/ 174 w 243"/>
                <a:gd name="T97" fmla="*/ 208 h 224"/>
                <a:gd name="T98" fmla="*/ 168 w 243"/>
                <a:gd name="T99" fmla="*/ 198 h 224"/>
                <a:gd name="T100" fmla="*/ 174 w 243"/>
                <a:gd name="T101" fmla="*/ 190 h 224"/>
                <a:gd name="T102" fmla="*/ 179 w 243"/>
                <a:gd name="T103" fmla="*/ 199 h 224"/>
                <a:gd name="T104" fmla="*/ 187 w 243"/>
                <a:gd name="T105" fmla="*/ 192 h 224"/>
                <a:gd name="T106" fmla="*/ 186 w 243"/>
                <a:gd name="T107" fmla="*/ 191 h 224"/>
                <a:gd name="T108" fmla="*/ 176 w 243"/>
                <a:gd name="T109" fmla="*/ 178 h 224"/>
                <a:gd name="T110" fmla="*/ 179 w 243"/>
                <a:gd name="T111" fmla="*/ 153 h 224"/>
                <a:gd name="T112" fmla="*/ 216 w 243"/>
                <a:gd name="T113" fmla="*/ 134 h 224"/>
                <a:gd name="T114" fmla="*/ 243 w 243"/>
                <a:gd name="T115" fmla="*/ 101 h 224"/>
                <a:gd name="T116" fmla="*/ 243 w 243"/>
                <a:gd name="T117" fmla="*/ 10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43" h="224">
                  <a:moveTo>
                    <a:pt x="243" y="100"/>
                  </a:moveTo>
                  <a:cubicBezTo>
                    <a:pt x="226" y="91"/>
                    <a:pt x="226" y="91"/>
                    <a:pt x="226" y="91"/>
                  </a:cubicBezTo>
                  <a:cubicBezTo>
                    <a:pt x="222" y="85"/>
                    <a:pt x="222" y="85"/>
                    <a:pt x="222" y="85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5" y="86"/>
                    <a:pt x="215" y="86"/>
                    <a:pt x="215" y="86"/>
                  </a:cubicBezTo>
                  <a:cubicBezTo>
                    <a:pt x="209" y="87"/>
                    <a:pt x="209" y="87"/>
                    <a:pt x="209" y="87"/>
                  </a:cubicBezTo>
                  <a:cubicBezTo>
                    <a:pt x="195" y="81"/>
                    <a:pt x="187" y="90"/>
                    <a:pt x="187" y="90"/>
                  </a:cubicBezTo>
                  <a:cubicBezTo>
                    <a:pt x="168" y="92"/>
                    <a:pt x="168" y="92"/>
                    <a:pt x="168" y="92"/>
                  </a:cubicBezTo>
                  <a:cubicBezTo>
                    <a:pt x="168" y="101"/>
                    <a:pt x="168" y="101"/>
                    <a:pt x="168" y="101"/>
                  </a:cubicBezTo>
                  <a:cubicBezTo>
                    <a:pt x="165" y="105"/>
                    <a:pt x="165" y="105"/>
                    <a:pt x="165" y="105"/>
                  </a:cubicBezTo>
                  <a:cubicBezTo>
                    <a:pt x="162" y="110"/>
                    <a:pt x="162" y="110"/>
                    <a:pt x="162" y="110"/>
                  </a:cubicBezTo>
                  <a:cubicBezTo>
                    <a:pt x="161" y="127"/>
                    <a:pt x="152" y="113"/>
                    <a:pt x="152" y="113"/>
                  </a:cubicBezTo>
                  <a:cubicBezTo>
                    <a:pt x="152" y="113"/>
                    <a:pt x="152" y="111"/>
                    <a:pt x="148" y="101"/>
                  </a:cubicBezTo>
                  <a:cubicBezTo>
                    <a:pt x="144" y="91"/>
                    <a:pt x="133" y="83"/>
                    <a:pt x="133" y="83"/>
                  </a:cubicBezTo>
                  <a:cubicBezTo>
                    <a:pt x="116" y="83"/>
                    <a:pt x="129" y="75"/>
                    <a:pt x="129" y="75"/>
                  </a:cubicBezTo>
                  <a:cubicBezTo>
                    <a:pt x="141" y="54"/>
                    <a:pt x="121" y="58"/>
                    <a:pt x="121" y="58"/>
                  </a:cubicBezTo>
                  <a:cubicBezTo>
                    <a:pt x="117" y="54"/>
                    <a:pt x="117" y="54"/>
                    <a:pt x="117" y="54"/>
                  </a:cubicBezTo>
                  <a:cubicBezTo>
                    <a:pt x="112" y="44"/>
                    <a:pt x="118" y="45"/>
                    <a:pt x="100" y="39"/>
                  </a:cubicBezTo>
                  <a:cubicBezTo>
                    <a:pt x="88" y="35"/>
                    <a:pt x="85" y="23"/>
                    <a:pt x="84" y="10"/>
                  </a:cubicBezTo>
                  <a:cubicBezTo>
                    <a:pt x="84" y="10"/>
                    <a:pt x="84" y="10"/>
                    <a:pt x="84" y="10"/>
                  </a:cubicBezTo>
                  <a:cubicBezTo>
                    <a:pt x="84" y="10"/>
                    <a:pt x="76" y="0"/>
                    <a:pt x="69" y="2"/>
                  </a:cubicBezTo>
                  <a:cubicBezTo>
                    <a:pt x="61" y="4"/>
                    <a:pt x="40" y="0"/>
                    <a:pt x="40" y="0"/>
                  </a:cubicBezTo>
                  <a:cubicBezTo>
                    <a:pt x="42" y="5"/>
                    <a:pt x="39" y="20"/>
                    <a:pt x="39" y="20"/>
                  </a:cubicBezTo>
                  <a:cubicBezTo>
                    <a:pt x="39" y="20"/>
                    <a:pt x="33" y="25"/>
                    <a:pt x="16" y="37"/>
                  </a:cubicBezTo>
                  <a:cubicBezTo>
                    <a:pt x="0" y="49"/>
                    <a:pt x="13" y="57"/>
                    <a:pt x="29" y="73"/>
                  </a:cubicBezTo>
                  <a:cubicBezTo>
                    <a:pt x="45" y="88"/>
                    <a:pt x="16" y="97"/>
                    <a:pt x="16" y="97"/>
                  </a:cubicBezTo>
                  <a:cubicBezTo>
                    <a:pt x="16" y="97"/>
                    <a:pt x="17" y="121"/>
                    <a:pt x="15" y="123"/>
                  </a:cubicBezTo>
                  <a:cubicBezTo>
                    <a:pt x="14" y="125"/>
                    <a:pt x="12" y="131"/>
                    <a:pt x="12" y="131"/>
                  </a:cubicBezTo>
                  <a:cubicBezTo>
                    <a:pt x="12" y="131"/>
                    <a:pt x="24" y="133"/>
                    <a:pt x="31" y="132"/>
                  </a:cubicBezTo>
                  <a:cubicBezTo>
                    <a:pt x="43" y="131"/>
                    <a:pt x="49" y="140"/>
                    <a:pt x="49" y="149"/>
                  </a:cubicBezTo>
                  <a:cubicBezTo>
                    <a:pt x="52" y="150"/>
                    <a:pt x="52" y="150"/>
                    <a:pt x="52" y="150"/>
                  </a:cubicBezTo>
                  <a:cubicBezTo>
                    <a:pt x="62" y="149"/>
                    <a:pt x="62" y="149"/>
                    <a:pt x="62" y="149"/>
                  </a:cubicBezTo>
                  <a:cubicBezTo>
                    <a:pt x="62" y="149"/>
                    <a:pt x="64" y="151"/>
                    <a:pt x="66" y="160"/>
                  </a:cubicBezTo>
                  <a:cubicBezTo>
                    <a:pt x="66" y="166"/>
                    <a:pt x="66" y="174"/>
                    <a:pt x="66" y="179"/>
                  </a:cubicBezTo>
                  <a:cubicBezTo>
                    <a:pt x="66" y="179"/>
                    <a:pt x="66" y="179"/>
                    <a:pt x="66" y="179"/>
                  </a:cubicBezTo>
                  <a:cubicBezTo>
                    <a:pt x="66" y="179"/>
                    <a:pt x="69" y="180"/>
                    <a:pt x="77" y="178"/>
                  </a:cubicBezTo>
                  <a:cubicBezTo>
                    <a:pt x="84" y="175"/>
                    <a:pt x="95" y="180"/>
                    <a:pt x="99" y="193"/>
                  </a:cubicBezTo>
                  <a:cubicBezTo>
                    <a:pt x="99" y="193"/>
                    <a:pt x="103" y="198"/>
                    <a:pt x="116" y="196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31" y="191"/>
                    <a:pt x="131" y="191"/>
                    <a:pt x="131" y="191"/>
                  </a:cubicBezTo>
                  <a:cubicBezTo>
                    <a:pt x="142" y="189"/>
                    <a:pt x="142" y="189"/>
                    <a:pt x="142" y="189"/>
                  </a:cubicBezTo>
                  <a:cubicBezTo>
                    <a:pt x="147" y="183"/>
                    <a:pt x="147" y="183"/>
                    <a:pt x="147" y="183"/>
                  </a:cubicBezTo>
                  <a:cubicBezTo>
                    <a:pt x="147" y="183"/>
                    <a:pt x="160" y="185"/>
                    <a:pt x="149" y="191"/>
                  </a:cubicBezTo>
                  <a:cubicBezTo>
                    <a:pt x="149" y="191"/>
                    <a:pt x="139" y="204"/>
                    <a:pt x="146" y="218"/>
                  </a:cubicBezTo>
                  <a:cubicBezTo>
                    <a:pt x="146" y="218"/>
                    <a:pt x="154" y="221"/>
                    <a:pt x="162" y="217"/>
                  </a:cubicBezTo>
                  <a:cubicBezTo>
                    <a:pt x="162" y="217"/>
                    <a:pt x="165" y="223"/>
                    <a:pt x="168" y="224"/>
                  </a:cubicBezTo>
                  <a:cubicBezTo>
                    <a:pt x="169" y="223"/>
                    <a:pt x="170" y="222"/>
                    <a:pt x="171" y="221"/>
                  </a:cubicBezTo>
                  <a:cubicBezTo>
                    <a:pt x="171" y="219"/>
                    <a:pt x="171" y="217"/>
                    <a:pt x="171" y="214"/>
                  </a:cubicBezTo>
                  <a:cubicBezTo>
                    <a:pt x="174" y="208"/>
                    <a:pt x="174" y="208"/>
                    <a:pt x="174" y="208"/>
                  </a:cubicBezTo>
                  <a:cubicBezTo>
                    <a:pt x="174" y="208"/>
                    <a:pt x="187" y="204"/>
                    <a:pt x="168" y="198"/>
                  </a:cubicBezTo>
                  <a:cubicBezTo>
                    <a:pt x="168" y="198"/>
                    <a:pt x="159" y="190"/>
                    <a:pt x="174" y="190"/>
                  </a:cubicBezTo>
                  <a:cubicBezTo>
                    <a:pt x="179" y="199"/>
                    <a:pt x="179" y="199"/>
                    <a:pt x="179" y="199"/>
                  </a:cubicBezTo>
                  <a:cubicBezTo>
                    <a:pt x="179" y="199"/>
                    <a:pt x="184" y="204"/>
                    <a:pt x="187" y="192"/>
                  </a:cubicBezTo>
                  <a:cubicBezTo>
                    <a:pt x="186" y="191"/>
                    <a:pt x="186" y="191"/>
                    <a:pt x="186" y="191"/>
                  </a:cubicBezTo>
                  <a:cubicBezTo>
                    <a:pt x="176" y="178"/>
                    <a:pt x="176" y="178"/>
                    <a:pt x="176" y="178"/>
                  </a:cubicBezTo>
                  <a:cubicBezTo>
                    <a:pt x="160" y="156"/>
                    <a:pt x="179" y="153"/>
                    <a:pt x="179" y="153"/>
                  </a:cubicBezTo>
                  <a:cubicBezTo>
                    <a:pt x="201" y="146"/>
                    <a:pt x="216" y="134"/>
                    <a:pt x="216" y="134"/>
                  </a:cubicBezTo>
                  <a:cubicBezTo>
                    <a:pt x="216" y="134"/>
                    <a:pt x="231" y="117"/>
                    <a:pt x="243" y="101"/>
                  </a:cubicBezTo>
                  <a:lnTo>
                    <a:pt x="243" y="10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21" name="Rectangle 79">
              <a:hlinkClick r:id="" action="ppaction://macro?name=Slide2.huizhou"/>
            </p:cNvPr>
            <p:cNvSpPr>
              <a:spLocks noChangeArrowheads="1"/>
            </p:cNvSpPr>
            <p:nvPr/>
          </p:nvSpPr>
          <p:spPr bwMode="auto">
            <a:xfrm>
              <a:off x="2629033" y="3766341"/>
              <a:ext cx="162089" cy="104830"/>
            </a:xfrm>
            <a:prstGeom prst="rect">
              <a:avLst/>
            </a:prstGeom>
            <a:grpFill/>
            <a:ln w="9252" algn="ctr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buClrTx/>
                <a:buSzTx/>
                <a:buFontTx/>
                <a:buNone/>
              </a:pPr>
              <a:r>
                <a:rPr lang="zh-CN" altLang="en-US" sz="400" b="1">
                  <a:solidFill>
                    <a:schemeClr val="bg1">
                      <a:lumMod val="9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惠州</a:t>
              </a:r>
            </a:p>
          </p:txBody>
        </p:sp>
        <p:sp>
          <p:nvSpPr>
            <p:cNvPr id="122" name="shantou">
              <a:hlinkClick r:id="" action="ppaction://macro?name=Slide2.shantou" highlightClick="1"/>
              <a:hlinkHover r:id="" action="ppaction://noaction" highlightClick="1"/>
            </p:cNvPr>
            <p:cNvSpPr>
              <a:spLocks noEditPoints="1"/>
            </p:cNvSpPr>
            <p:nvPr/>
          </p:nvSpPr>
          <p:spPr bwMode="auto">
            <a:xfrm>
              <a:off x="3713162" y="3581395"/>
              <a:ext cx="317500" cy="325437"/>
            </a:xfrm>
            <a:custGeom>
              <a:avLst/>
              <a:gdLst>
                <a:gd name="T0" fmla="*/ 89 w 92"/>
                <a:gd name="T1" fmla="*/ 31 h 89"/>
                <a:gd name="T2" fmla="*/ 90 w 92"/>
                <a:gd name="T3" fmla="*/ 27 h 89"/>
                <a:gd name="T4" fmla="*/ 91 w 92"/>
                <a:gd name="T5" fmla="*/ 26 h 89"/>
                <a:gd name="T6" fmla="*/ 92 w 92"/>
                <a:gd name="T7" fmla="*/ 7 h 89"/>
                <a:gd name="T8" fmla="*/ 82 w 92"/>
                <a:gd name="T9" fmla="*/ 0 h 89"/>
                <a:gd name="T10" fmla="*/ 61 w 92"/>
                <a:gd name="T11" fmla="*/ 15 h 89"/>
                <a:gd name="T12" fmla="*/ 59 w 92"/>
                <a:gd name="T13" fmla="*/ 20 h 89"/>
                <a:gd name="T14" fmla="*/ 41 w 92"/>
                <a:gd name="T15" fmla="*/ 38 h 89"/>
                <a:gd name="T16" fmla="*/ 28 w 92"/>
                <a:gd name="T17" fmla="*/ 27 h 89"/>
                <a:gd name="T18" fmla="*/ 1 w 92"/>
                <a:gd name="T19" fmla="*/ 34 h 89"/>
                <a:gd name="T20" fmla="*/ 1 w 92"/>
                <a:gd name="T21" fmla="*/ 43 h 89"/>
                <a:gd name="T22" fmla="*/ 0 w 92"/>
                <a:gd name="T23" fmla="*/ 59 h 89"/>
                <a:gd name="T24" fmla="*/ 0 w 92"/>
                <a:gd name="T25" fmla="*/ 74 h 89"/>
                <a:gd name="T26" fmla="*/ 19 w 92"/>
                <a:gd name="T27" fmla="*/ 85 h 89"/>
                <a:gd name="T28" fmla="*/ 41 w 92"/>
                <a:gd name="T29" fmla="*/ 76 h 89"/>
                <a:gd name="T30" fmla="*/ 40 w 92"/>
                <a:gd name="T31" fmla="*/ 73 h 89"/>
                <a:gd name="T32" fmla="*/ 48 w 92"/>
                <a:gd name="T33" fmla="*/ 68 h 89"/>
                <a:gd name="T34" fmla="*/ 50 w 92"/>
                <a:gd name="T35" fmla="*/ 77 h 89"/>
                <a:gd name="T36" fmla="*/ 57 w 92"/>
                <a:gd name="T37" fmla="*/ 75 h 89"/>
                <a:gd name="T38" fmla="*/ 67 w 92"/>
                <a:gd name="T39" fmla="*/ 63 h 89"/>
                <a:gd name="T40" fmla="*/ 67 w 92"/>
                <a:gd name="T41" fmla="*/ 59 h 89"/>
                <a:gd name="T42" fmla="*/ 64 w 92"/>
                <a:gd name="T43" fmla="*/ 56 h 89"/>
                <a:gd name="T44" fmla="*/ 61 w 92"/>
                <a:gd name="T45" fmla="*/ 52 h 89"/>
                <a:gd name="T46" fmla="*/ 58 w 92"/>
                <a:gd name="T47" fmla="*/ 50 h 89"/>
                <a:gd name="T48" fmla="*/ 73 w 92"/>
                <a:gd name="T49" fmla="*/ 50 h 89"/>
                <a:gd name="T50" fmla="*/ 76 w 92"/>
                <a:gd name="T51" fmla="*/ 45 h 89"/>
                <a:gd name="T52" fmla="*/ 85 w 92"/>
                <a:gd name="T53" fmla="*/ 34 h 89"/>
                <a:gd name="T54" fmla="*/ 89 w 92"/>
                <a:gd name="T55" fmla="*/ 31 h 89"/>
                <a:gd name="T56" fmla="*/ 55 w 92"/>
                <a:gd name="T57" fmla="*/ 48 h 89"/>
                <a:gd name="T58" fmla="*/ 44 w 92"/>
                <a:gd name="T59" fmla="*/ 46 h 89"/>
                <a:gd name="T60" fmla="*/ 42 w 92"/>
                <a:gd name="T61" fmla="*/ 44 h 89"/>
                <a:gd name="T62" fmla="*/ 52 w 92"/>
                <a:gd name="T63" fmla="*/ 44 h 89"/>
                <a:gd name="T64" fmla="*/ 55 w 92"/>
                <a:gd name="T65" fmla="*/ 48 h 89"/>
                <a:gd name="T66" fmla="*/ 55 w 92"/>
                <a:gd name="T67" fmla="*/ 48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2" h="89">
                  <a:moveTo>
                    <a:pt x="89" y="31"/>
                  </a:moveTo>
                  <a:cubicBezTo>
                    <a:pt x="90" y="27"/>
                    <a:pt x="90" y="27"/>
                    <a:pt x="90" y="27"/>
                  </a:cubicBezTo>
                  <a:cubicBezTo>
                    <a:pt x="90" y="27"/>
                    <a:pt x="90" y="27"/>
                    <a:pt x="91" y="26"/>
                  </a:cubicBezTo>
                  <a:cubicBezTo>
                    <a:pt x="92" y="7"/>
                    <a:pt x="92" y="7"/>
                    <a:pt x="92" y="7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61" y="15"/>
                    <a:pt x="61" y="15"/>
                    <a:pt x="61" y="15"/>
                  </a:cubicBezTo>
                  <a:cubicBezTo>
                    <a:pt x="59" y="20"/>
                    <a:pt x="59" y="20"/>
                    <a:pt x="59" y="20"/>
                  </a:cubicBezTo>
                  <a:cubicBezTo>
                    <a:pt x="61" y="44"/>
                    <a:pt x="41" y="38"/>
                    <a:pt x="41" y="38"/>
                  </a:cubicBezTo>
                  <a:cubicBezTo>
                    <a:pt x="28" y="27"/>
                    <a:pt x="28" y="27"/>
                    <a:pt x="28" y="27"/>
                  </a:cubicBezTo>
                  <a:cubicBezTo>
                    <a:pt x="14" y="22"/>
                    <a:pt x="1" y="34"/>
                    <a:pt x="1" y="34"/>
                  </a:cubicBezTo>
                  <a:cubicBezTo>
                    <a:pt x="1" y="34"/>
                    <a:pt x="1" y="39"/>
                    <a:pt x="1" y="43"/>
                  </a:cubicBezTo>
                  <a:cubicBezTo>
                    <a:pt x="0" y="47"/>
                    <a:pt x="0" y="59"/>
                    <a:pt x="0" y="59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74"/>
                    <a:pt x="4" y="80"/>
                    <a:pt x="19" y="85"/>
                  </a:cubicBezTo>
                  <a:cubicBezTo>
                    <a:pt x="33" y="89"/>
                    <a:pt x="40" y="78"/>
                    <a:pt x="41" y="76"/>
                  </a:cubicBezTo>
                  <a:cubicBezTo>
                    <a:pt x="40" y="73"/>
                    <a:pt x="40" y="73"/>
                    <a:pt x="40" y="73"/>
                  </a:cubicBezTo>
                  <a:cubicBezTo>
                    <a:pt x="48" y="68"/>
                    <a:pt x="48" y="68"/>
                    <a:pt x="48" y="68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57" y="75"/>
                    <a:pt x="57" y="75"/>
                    <a:pt x="57" y="75"/>
                  </a:cubicBezTo>
                  <a:cubicBezTo>
                    <a:pt x="67" y="63"/>
                    <a:pt x="67" y="63"/>
                    <a:pt x="67" y="63"/>
                  </a:cubicBezTo>
                  <a:cubicBezTo>
                    <a:pt x="67" y="59"/>
                    <a:pt x="67" y="59"/>
                    <a:pt x="67" y="59"/>
                  </a:cubicBezTo>
                  <a:cubicBezTo>
                    <a:pt x="64" y="56"/>
                    <a:pt x="64" y="56"/>
                    <a:pt x="64" y="56"/>
                  </a:cubicBezTo>
                  <a:cubicBezTo>
                    <a:pt x="61" y="52"/>
                    <a:pt x="61" y="52"/>
                    <a:pt x="61" y="52"/>
                  </a:cubicBezTo>
                  <a:cubicBezTo>
                    <a:pt x="61" y="52"/>
                    <a:pt x="59" y="51"/>
                    <a:pt x="58" y="50"/>
                  </a:cubicBezTo>
                  <a:cubicBezTo>
                    <a:pt x="61" y="52"/>
                    <a:pt x="66" y="52"/>
                    <a:pt x="73" y="50"/>
                  </a:cubicBezTo>
                  <a:cubicBezTo>
                    <a:pt x="76" y="45"/>
                    <a:pt x="76" y="45"/>
                    <a:pt x="76" y="45"/>
                  </a:cubicBezTo>
                  <a:cubicBezTo>
                    <a:pt x="85" y="34"/>
                    <a:pt x="85" y="34"/>
                    <a:pt x="85" y="34"/>
                  </a:cubicBezTo>
                  <a:lnTo>
                    <a:pt x="89" y="31"/>
                  </a:lnTo>
                  <a:close/>
                  <a:moveTo>
                    <a:pt x="55" y="48"/>
                  </a:moveTo>
                  <a:cubicBezTo>
                    <a:pt x="53" y="48"/>
                    <a:pt x="44" y="46"/>
                    <a:pt x="44" y="46"/>
                  </a:cubicBezTo>
                  <a:cubicBezTo>
                    <a:pt x="42" y="44"/>
                    <a:pt x="42" y="44"/>
                    <a:pt x="42" y="44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52" y="44"/>
                    <a:pt x="53" y="46"/>
                    <a:pt x="55" y="48"/>
                  </a:cubicBezTo>
                  <a:cubicBezTo>
                    <a:pt x="55" y="48"/>
                    <a:pt x="55" y="48"/>
                    <a:pt x="55" y="48"/>
                  </a:cubicBez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23" name="Rectangle 81">
              <a:hlinkClick r:id="" action="ppaction://macro?name=Slide2.jieyang"/>
            </p:cNvPr>
            <p:cNvSpPr>
              <a:spLocks noChangeArrowheads="1"/>
            </p:cNvSpPr>
            <p:nvPr/>
          </p:nvSpPr>
          <p:spPr bwMode="auto">
            <a:xfrm>
              <a:off x="3478345" y="3635768"/>
              <a:ext cx="162089" cy="104830"/>
            </a:xfrm>
            <a:prstGeom prst="rect">
              <a:avLst/>
            </a:prstGeom>
            <a:grpFill/>
            <a:ln w="9252" algn="ctr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buClrTx/>
                <a:buSzTx/>
                <a:buFontTx/>
                <a:buNone/>
              </a:pPr>
              <a:r>
                <a:rPr lang="zh-CN" altLang="en-US" sz="400" b="1" dirty="0">
                  <a:solidFill>
                    <a:schemeClr val="bg1">
                      <a:lumMod val="9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揭阳</a:t>
              </a:r>
            </a:p>
          </p:txBody>
        </p:sp>
        <p:sp>
          <p:nvSpPr>
            <p:cNvPr id="124" name="Rectangle 82">
              <a:hlinkClick r:id="" action="ppaction://macro?name=Slide2.shantou"/>
            </p:cNvPr>
            <p:cNvSpPr>
              <a:spLocks noChangeArrowheads="1"/>
            </p:cNvSpPr>
            <p:nvPr/>
          </p:nvSpPr>
          <p:spPr bwMode="auto">
            <a:xfrm>
              <a:off x="3852995" y="3722684"/>
              <a:ext cx="162089" cy="104830"/>
            </a:xfrm>
            <a:prstGeom prst="rect">
              <a:avLst/>
            </a:prstGeom>
            <a:grpFill/>
            <a:ln w="9252" algn="ctr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buClrTx/>
                <a:buSzTx/>
                <a:buFontTx/>
                <a:buNone/>
              </a:pPr>
              <a:r>
                <a:rPr lang="zh-CN" altLang="en-US" sz="400" b="1" dirty="0">
                  <a:solidFill>
                    <a:schemeClr val="bg1">
                      <a:lumMod val="9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汕头</a:t>
              </a:r>
            </a:p>
          </p:txBody>
        </p:sp>
        <p:sp>
          <p:nvSpPr>
            <p:cNvPr id="125" name="Rectangle 84">
              <a:hlinkClick r:id="" action="ppaction://macro?name=Slide2.zhongshan"/>
            </p:cNvPr>
            <p:cNvSpPr>
              <a:spLocks noChangeArrowheads="1"/>
            </p:cNvSpPr>
            <p:nvPr/>
          </p:nvSpPr>
          <p:spPr bwMode="auto">
            <a:xfrm>
              <a:off x="2126194" y="4188221"/>
              <a:ext cx="162089" cy="104830"/>
            </a:xfrm>
            <a:prstGeom prst="rect">
              <a:avLst/>
            </a:prstGeom>
            <a:grpFill/>
            <a:ln w="9252" algn="ctr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buClrTx/>
                <a:buSzTx/>
                <a:buFontTx/>
                <a:buNone/>
              </a:pPr>
              <a:r>
                <a:rPr lang="zh-CN" altLang="en-US" sz="400" b="1" dirty="0">
                  <a:solidFill>
                    <a:schemeClr val="bg1">
                      <a:lumMod val="9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中山</a:t>
              </a:r>
            </a:p>
          </p:txBody>
        </p:sp>
        <p:sp>
          <p:nvSpPr>
            <p:cNvPr id="126" name="Rectangle 85">
              <a:hlinkClick r:id="" action="ppaction://macro?name=Slide2.dongguan"/>
            </p:cNvPr>
            <p:cNvSpPr>
              <a:spLocks noChangeArrowheads="1"/>
            </p:cNvSpPr>
            <p:nvPr/>
          </p:nvSpPr>
          <p:spPr bwMode="auto">
            <a:xfrm>
              <a:off x="2357703" y="3945726"/>
              <a:ext cx="162089" cy="10483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9252" algn="ctr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buClrTx/>
                <a:buSzTx/>
                <a:buFontTx/>
                <a:buNone/>
              </a:pPr>
              <a:r>
                <a:rPr lang="zh-CN" altLang="en-US" sz="400" b="1" dirty="0">
                  <a:solidFill>
                    <a:schemeClr val="bg1">
                      <a:lumMod val="9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东莞</a:t>
              </a:r>
            </a:p>
          </p:txBody>
        </p:sp>
        <p:sp>
          <p:nvSpPr>
            <p:cNvPr id="127" name="Rectangle 53">
              <a:hlinkClick r:id="" action="ppaction://macro?name=Slide2.heyuan"/>
            </p:cNvPr>
            <p:cNvSpPr>
              <a:spLocks noChangeArrowheads="1"/>
            </p:cNvSpPr>
            <p:nvPr/>
          </p:nvSpPr>
          <p:spPr bwMode="auto">
            <a:xfrm>
              <a:off x="2852871" y="3307554"/>
              <a:ext cx="162089" cy="104830"/>
            </a:xfrm>
            <a:prstGeom prst="rect">
              <a:avLst/>
            </a:prstGeom>
            <a:grpFill/>
            <a:ln w="9252" algn="ctr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buClrTx/>
                <a:buSzTx/>
                <a:buFontTx/>
                <a:buNone/>
              </a:pPr>
              <a:r>
                <a:rPr lang="zh-CN" altLang="en-US" sz="400" b="1">
                  <a:solidFill>
                    <a:schemeClr val="bg1">
                      <a:lumMod val="9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河源</a:t>
              </a:r>
            </a:p>
          </p:txBody>
        </p:sp>
        <p:sp>
          <p:nvSpPr>
            <p:cNvPr id="128" name="guangzhou">
              <a:hlinkClick r:id="" action="ppaction://macro?name=Slide2.guangzhou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2005013" y="3448045"/>
              <a:ext cx="571500" cy="768349"/>
            </a:xfrm>
            <a:custGeom>
              <a:avLst/>
              <a:gdLst>
                <a:gd name="T0" fmla="*/ 132 w 164"/>
                <a:gd name="T1" fmla="*/ 2 h 209"/>
                <a:gd name="T2" fmla="*/ 122 w 164"/>
                <a:gd name="T3" fmla="*/ 8 h 209"/>
                <a:gd name="T4" fmla="*/ 95 w 164"/>
                <a:gd name="T5" fmla="*/ 40 h 209"/>
                <a:gd name="T6" fmla="*/ 66 w 164"/>
                <a:gd name="T7" fmla="*/ 37 h 209"/>
                <a:gd name="T8" fmla="*/ 45 w 164"/>
                <a:gd name="T9" fmla="*/ 50 h 209"/>
                <a:gd name="T10" fmla="*/ 31 w 164"/>
                <a:gd name="T11" fmla="*/ 70 h 209"/>
                <a:gd name="T12" fmla="*/ 19 w 164"/>
                <a:gd name="T13" fmla="*/ 72 h 209"/>
                <a:gd name="T14" fmla="*/ 1 w 164"/>
                <a:gd name="T15" fmla="*/ 81 h 209"/>
                <a:gd name="T16" fmla="*/ 0 w 164"/>
                <a:gd name="T17" fmla="*/ 82 h 209"/>
                <a:gd name="T18" fmla="*/ 5 w 164"/>
                <a:gd name="T19" fmla="*/ 87 h 209"/>
                <a:gd name="T20" fmla="*/ 12 w 164"/>
                <a:gd name="T21" fmla="*/ 104 h 209"/>
                <a:gd name="T22" fmla="*/ 31 w 164"/>
                <a:gd name="T23" fmla="*/ 107 h 209"/>
                <a:gd name="T24" fmla="*/ 33 w 164"/>
                <a:gd name="T25" fmla="*/ 136 h 209"/>
                <a:gd name="T26" fmla="*/ 46 w 164"/>
                <a:gd name="T27" fmla="*/ 155 h 209"/>
                <a:gd name="T28" fmla="*/ 65 w 164"/>
                <a:gd name="T29" fmla="*/ 187 h 209"/>
                <a:gd name="T30" fmla="*/ 78 w 164"/>
                <a:gd name="T31" fmla="*/ 199 h 209"/>
                <a:gd name="T32" fmla="*/ 78 w 164"/>
                <a:gd name="T33" fmla="*/ 199 h 209"/>
                <a:gd name="T34" fmla="*/ 92 w 164"/>
                <a:gd name="T35" fmla="*/ 209 h 209"/>
                <a:gd name="T36" fmla="*/ 96 w 164"/>
                <a:gd name="T37" fmla="*/ 208 h 209"/>
                <a:gd name="T38" fmla="*/ 93 w 164"/>
                <a:gd name="T39" fmla="*/ 204 h 209"/>
                <a:gd name="T40" fmla="*/ 83 w 164"/>
                <a:gd name="T41" fmla="*/ 189 h 209"/>
                <a:gd name="T42" fmla="*/ 86 w 164"/>
                <a:gd name="T43" fmla="*/ 190 h 209"/>
                <a:gd name="T44" fmla="*/ 88 w 164"/>
                <a:gd name="T45" fmla="*/ 183 h 209"/>
                <a:gd name="T46" fmla="*/ 78 w 164"/>
                <a:gd name="T47" fmla="*/ 174 h 209"/>
                <a:gd name="T48" fmla="*/ 81 w 164"/>
                <a:gd name="T49" fmla="*/ 144 h 209"/>
                <a:gd name="T50" fmla="*/ 81 w 164"/>
                <a:gd name="T51" fmla="*/ 144 h 209"/>
                <a:gd name="T52" fmla="*/ 126 w 164"/>
                <a:gd name="T53" fmla="*/ 130 h 209"/>
                <a:gd name="T54" fmla="*/ 131 w 164"/>
                <a:gd name="T55" fmla="*/ 131 h 209"/>
                <a:gd name="T56" fmla="*/ 131 w 164"/>
                <a:gd name="T57" fmla="*/ 131 h 209"/>
                <a:gd name="T58" fmla="*/ 134 w 164"/>
                <a:gd name="T59" fmla="*/ 123 h 209"/>
                <a:gd name="T60" fmla="*/ 135 w 164"/>
                <a:gd name="T61" fmla="*/ 97 h 209"/>
                <a:gd name="T62" fmla="*/ 148 w 164"/>
                <a:gd name="T63" fmla="*/ 72 h 209"/>
                <a:gd name="T64" fmla="*/ 135 w 164"/>
                <a:gd name="T65" fmla="*/ 36 h 209"/>
                <a:gd name="T66" fmla="*/ 158 w 164"/>
                <a:gd name="T67" fmla="*/ 20 h 209"/>
                <a:gd name="T68" fmla="*/ 160 w 164"/>
                <a:gd name="T69" fmla="*/ 0 h 209"/>
                <a:gd name="T70" fmla="*/ 132 w 164"/>
                <a:gd name="T71" fmla="*/ 2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64" h="209">
                  <a:moveTo>
                    <a:pt x="132" y="2"/>
                  </a:moveTo>
                  <a:cubicBezTo>
                    <a:pt x="122" y="8"/>
                    <a:pt x="122" y="8"/>
                    <a:pt x="122" y="8"/>
                  </a:cubicBezTo>
                  <a:cubicBezTo>
                    <a:pt x="122" y="8"/>
                    <a:pt x="101" y="22"/>
                    <a:pt x="95" y="40"/>
                  </a:cubicBezTo>
                  <a:cubicBezTo>
                    <a:pt x="95" y="40"/>
                    <a:pt x="80" y="46"/>
                    <a:pt x="66" y="37"/>
                  </a:cubicBezTo>
                  <a:cubicBezTo>
                    <a:pt x="66" y="37"/>
                    <a:pt x="52" y="41"/>
                    <a:pt x="45" y="50"/>
                  </a:cubicBezTo>
                  <a:cubicBezTo>
                    <a:pt x="38" y="59"/>
                    <a:pt x="31" y="70"/>
                    <a:pt x="31" y="70"/>
                  </a:cubicBezTo>
                  <a:cubicBezTo>
                    <a:pt x="31" y="70"/>
                    <a:pt x="27" y="72"/>
                    <a:pt x="19" y="72"/>
                  </a:cubicBezTo>
                  <a:cubicBezTo>
                    <a:pt x="11" y="72"/>
                    <a:pt x="1" y="81"/>
                    <a:pt x="1" y="81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5" y="87"/>
                    <a:pt x="5" y="87"/>
                    <a:pt x="5" y="87"/>
                  </a:cubicBezTo>
                  <a:cubicBezTo>
                    <a:pt x="5" y="87"/>
                    <a:pt x="8" y="116"/>
                    <a:pt x="12" y="104"/>
                  </a:cubicBezTo>
                  <a:cubicBezTo>
                    <a:pt x="20" y="85"/>
                    <a:pt x="31" y="107"/>
                    <a:pt x="31" y="107"/>
                  </a:cubicBezTo>
                  <a:cubicBezTo>
                    <a:pt x="33" y="136"/>
                    <a:pt x="33" y="136"/>
                    <a:pt x="33" y="136"/>
                  </a:cubicBezTo>
                  <a:cubicBezTo>
                    <a:pt x="41" y="145"/>
                    <a:pt x="46" y="155"/>
                    <a:pt x="46" y="155"/>
                  </a:cubicBezTo>
                  <a:cubicBezTo>
                    <a:pt x="47" y="179"/>
                    <a:pt x="65" y="187"/>
                    <a:pt x="65" y="187"/>
                  </a:cubicBezTo>
                  <a:cubicBezTo>
                    <a:pt x="78" y="199"/>
                    <a:pt x="78" y="199"/>
                    <a:pt x="78" y="199"/>
                  </a:cubicBezTo>
                  <a:cubicBezTo>
                    <a:pt x="78" y="199"/>
                    <a:pt x="78" y="199"/>
                    <a:pt x="78" y="199"/>
                  </a:cubicBezTo>
                  <a:cubicBezTo>
                    <a:pt x="92" y="209"/>
                    <a:pt x="92" y="209"/>
                    <a:pt x="92" y="209"/>
                  </a:cubicBezTo>
                  <a:cubicBezTo>
                    <a:pt x="96" y="208"/>
                    <a:pt x="96" y="208"/>
                    <a:pt x="96" y="208"/>
                  </a:cubicBezTo>
                  <a:cubicBezTo>
                    <a:pt x="93" y="204"/>
                    <a:pt x="93" y="204"/>
                    <a:pt x="93" y="204"/>
                  </a:cubicBezTo>
                  <a:cubicBezTo>
                    <a:pt x="83" y="189"/>
                    <a:pt x="83" y="189"/>
                    <a:pt x="83" y="189"/>
                  </a:cubicBezTo>
                  <a:cubicBezTo>
                    <a:pt x="86" y="190"/>
                    <a:pt x="86" y="190"/>
                    <a:pt x="86" y="190"/>
                  </a:cubicBezTo>
                  <a:cubicBezTo>
                    <a:pt x="86" y="190"/>
                    <a:pt x="106" y="200"/>
                    <a:pt x="88" y="183"/>
                  </a:cubicBezTo>
                  <a:cubicBezTo>
                    <a:pt x="78" y="174"/>
                    <a:pt x="78" y="174"/>
                    <a:pt x="78" y="174"/>
                  </a:cubicBezTo>
                  <a:cubicBezTo>
                    <a:pt x="81" y="144"/>
                    <a:pt x="81" y="144"/>
                    <a:pt x="81" y="144"/>
                  </a:cubicBezTo>
                  <a:cubicBezTo>
                    <a:pt x="81" y="144"/>
                    <a:pt x="81" y="144"/>
                    <a:pt x="81" y="144"/>
                  </a:cubicBezTo>
                  <a:cubicBezTo>
                    <a:pt x="82" y="142"/>
                    <a:pt x="91" y="124"/>
                    <a:pt x="126" y="130"/>
                  </a:cubicBezTo>
                  <a:cubicBezTo>
                    <a:pt x="126" y="130"/>
                    <a:pt x="128" y="131"/>
                    <a:pt x="131" y="131"/>
                  </a:cubicBezTo>
                  <a:cubicBezTo>
                    <a:pt x="131" y="131"/>
                    <a:pt x="131" y="131"/>
                    <a:pt x="131" y="131"/>
                  </a:cubicBezTo>
                  <a:cubicBezTo>
                    <a:pt x="131" y="131"/>
                    <a:pt x="133" y="125"/>
                    <a:pt x="134" y="123"/>
                  </a:cubicBezTo>
                  <a:cubicBezTo>
                    <a:pt x="136" y="120"/>
                    <a:pt x="135" y="97"/>
                    <a:pt x="135" y="97"/>
                  </a:cubicBezTo>
                  <a:cubicBezTo>
                    <a:pt x="135" y="97"/>
                    <a:pt x="164" y="88"/>
                    <a:pt x="148" y="72"/>
                  </a:cubicBezTo>
                  <a:cubicBezTo>
                    <a:pt x="132" y="57"/>
                    <a:pt x="118" y="49"/>
                    <a:pt x="135" y="36"/>
                  </a:cubicBezTo>
                  <a:cubicBezTo>
                    <a:pt x="152" y="24"/>
                    <a:pt x="158" y="20"/>
                    <a:pt x="158" y="20"/>
                  </a:cubicBezTo>
                  <a:cubicBezTo>
                    <a:pt x="158" y="20"/>
                    <a:pt x="163" y="5"/>
                    <a:pt x="160" y="0"/>
                  </a:cubicBezTo>
                  <a:lnTo>
                    <a:pt x="132" y="2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29" name="Rectangle 64">
              <a:hlinkClick r:id="" action="ppaction://macro?name=Slide2.guangzhou"/>
            </p:cNvPr>
            <p:cNvSpPr>
              <a:spLocks noChangeArrowheads="1"/>
            </p:cNvSpPr>
            <p:nvPr/>
          </p:nvSpPr>
          <p:spPr bwMode="auto">
            <a:xfrm>
              <a:off x="2155957" y="3685377"/>
              <a:ext cx="162089" cy="10483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9252" algn="ctr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buClrTx/>
                <a:buSzTx/>
                <a:buFontTx/>
                <a:buNone/>
              </a:pPr>
              <a:r>
                <a:rPr lang="zh-CN" altLang="en-US" sz="400" b="1" dirty="0">
                  <a:solidFill>
                    <a:schemeClr val="bg1">
                      <a:lumMod val="9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广州</a:t>
              </a:r>
            </a:p>
          </p:txBody>
        </p:sp>
        <p:sp>
          <p:nvSpPr>
            <p:cNvPr id="187" name="Rectangle 83">
              <a:hlinkClick r:id="" action="ppaction://macro?name=Slide2.foshan"/>
            </p:cNvPr>
            <p:cNvSpPr>
              <a:spLocks noChangeArrowheads="1"/>
            </p:cNvSpPr>
            <p:nvPr/>
          </p:nvSpPr>
          <p:spPr bwMode="auto">
            <a:xfrm>
              <a:off x="1933690" y="3905250"/>
              <a:ext cx="162089" cy="104830"/>
            </a:xfrm>
            <a:prstGeom prst="rect">
              <a:avLst/>
            </a:prstGeom>
            <a:grpFill/>
            <a:ln w="9252" algn="ctr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buClrTx/>
                <a:buSzTx/>
                <a:buFontTx/>
                <a:buNone/>
              </a:pPr>
              <a:r>
                <a:rPr lang="zh-CN" altLang="en-US" sz="400" b="1" dirty="0">
                  <a:solidFill>
                    <a:schemeClr val="bg1">
                      <a:lumMod val="9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佛山</a:t>
              </a:r>
            </a:p>
          </p:txBody>
        </p:sp>
      </p:grpSp>
      <p:sp>
        <p:nvSpPr>
          <p:cNvPr id="73" name="文本框 72"/>
          <p:cNvSpPr txBox="1"/>
          <p:nvPr/>
        </p:nvSpPr>
        <p:spPr>
          <a:xfrm>
            <a:off x="7192284" y="5181481"/>
            <a:ext cx="116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 dirty="0" smtClean="0">
                <a:solidFill>
                  <a:schemeClr val="accent5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发展目标</a:t>
            </a:r>
            <a:endParaRPr lang="zh-CN" altLang="en-US" sz="1800" b="1" dirty="0">
              <a:solidFill>
                <a:schemeClr val="accent5">
                  <a:lumMod val="50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30" name="矩形 129"/>
          <p:cNvSpPr/>
          <p:nvPr/>
        </p:nvSpPr>
        <p:spPr>
          <a:xfrm>
            <a:off x="464337" y="138090"/>
            <a:ext cx="25699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spc="300" dirty="0">
                <a:solidFill>
                  <a:srgbClr val="00206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二</a:t>
            </a:r>
            <a:r>
              <a:rPr lang="zh-CN" altLang="en-US" sz="2800" b="1" spc="300" dirty="0" smtClean="0">
                <a:solidFill>
                  <a:srgbClr val="00206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、文件精神</a:t>
            </a:r>
            <a:endParaRPr lang="en-US" altLang="zh-CN" sz="1600" b="1" spc="300" dirty="0">
              <a:solidFill>
                <a:srgbClr val="00206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31" name="矩形 130"/>
          <p:cNvSpPr/>
          <p:nvPr/>
        </p:nvSpPr>
        <p:spPr>
          <a:xfrm>
            <a:off x="263281" y="936701"/>
            <a:ext cx="501291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spc="300" dirty="0" smtClean="0">
                <a:solidFill>
                  <a:srgbClr val="AC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（四）战略性新兴产业</a:t>
            </a:r>
            <a:r>
              <a:rPr lang="zh-CN" altLang="en-US" sz="2000" b="1" spc="300" dirty="0">
                <a:solidFill>
                  <a:srgbClr val="AC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集群 重点</a:t>
            </a:r>
            <a:r>
              <a:rPr lang="zh-CN" altLang="en-US" sz="2000" b="1" spc="300" dirty="0" smtClean="0">
                <a:solidFill>
                  <a:srgbClr val="AC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任务</a:t>
            </a:r>
            <a:endParaRPr lang="zh-CN" altLang="en-US" sz="2000" b="1" spc="300" dirty="0">
              <a:solidFill>
                <a:srgbClr val="AC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24201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 advClick="0" advTm="9370">
        <p:blinds dir="vert"/>
      </p:transition>
    </mc:Choice>
    <mc:Fallback xmlns="">
      <p:transition spd="slow" advClick="0" advTm="937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177200" y="3329693"/>
            <a:ext cx="8308848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4278871" y="960785"/>
            <a:ext cx="0" cy="4720755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圆角矩形 5"/>
          <p:cNvSpPr/>
          <p:nvPr/>
        </p:nvSpPr>
        <p:spPr>
          <a:xfrm>
            <a:off x="1928727" y="3031721"/>
            <a:ext cx="4705320" cy="578882"/>
          </a:xfrm>
          <a:prstGeom prst="roundRect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sz="2800" b="1" spc="300" dirty="0">
                <a:solidFill>
                  <a:schemeClr val="accent5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2. </a:t>
            </a:r>
            <a:r>
              <a:rPr lang="zh-CN" altLang="en-US" sz="2800" b="1" spc="300" dirty="0">
                <a:solidFill>
                  <a:schemeClr val="accent5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高端装备制造产业集群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508404" y="848692"/>
            <a:ext cx="3667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 dirty="0" smtClean="0">
                <a:solidFill>
                  <a:schemeClr val="accent5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重点领域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20046" y="5181481"/>
            <a:ext cx="116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 dirty="0" smtClean="0">
                <a:solidFill>
                  <a:schemeClr val="accent5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重点区域</a:t>
            </a:r>
            <a:endParaRPr lang="zh-CN" altLang="en-US" sz="1800" b="1" dirty="0">
              <a:solidFill>
                <a:schemeClr val="accent5">
                  <a:lumMod val="50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192284" y="794370"/>
            <a:ext cx="116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 dirty="0" smtClean="0">
                <a:solidFill>
                  <a:schemeClr val="accent5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相关学科</a:t>
            </a:r>
            <a:endParaRPr lang="zh-CN" altLang="en-US" sz="1800" b="1" dirty="0">
              <a:solidFill>
                <a:schemeClr val="accent5">
                  <a:lumMod val="50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5143772" y="4027741"/>
            <a:ext cx="2631878" cy="6052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  <a:spcBef>
                <a:spcPts val="1200"/>
              </a:spcBef>
            </a:pPr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打造成为主导产业突出的全国高端装备制造重要基地。</a:t>
            </a:r>
          </a:p>
        </p:txBody>
      </p:sp>
      <p:sp>
        <p:nvSpPr>
          <p:cNvPr id="69" name="矩形 68"/>
          <p:cNvSpPr/>
          <p:nvPr/>
        </p:nvSpPr>
        <p:spPr>
          <a:xfrm>
            <a:off x="5040859" y="1364986"/>
            <a:ext cx="2953980" cy="2400657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pPr>
              <a:lnSpc>
                <a:spcPts val="2000"/>
              </a:lnSpc>
            </a:pPr>
            <a:r>
              <a:rPr lang="zh-CN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机械工程</a:t>
            </a:r>
            <a:endParaRPr lang="en-US" altLang="zh-CN" sz="1200" b="1" dirty="0" smtClean="0">
              <a:solidFill>
                <a:schemeClr val="tx1">
                  <a:lumMod val="65000"/>
                  <a:lumOff val="3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ts val="2000"/>
              </a:lnSpc>
            </a:pPr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仪器科学与技术</a:t>
            </a:r>
            <a:endParaRPr lang="en-US" altLang="zh-CN" sz="1200" b="1" dirty="0" smtClean="0">
              <a:solidFill>
                <a:schemeClr val="tx1">
                  <a:lumMod val="65000"/>
                  <a:lumOff val="3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ts val="2000"/>
              </a:lnSpc>
            </a:pPr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电气工程</a:t>
            </a:r>
          </a:p>
          <a:p>
            <a:pPr>
              <a:lnSpc>
                <a:spcPts val="2000"/>
              </a:lnSpc>
            </a:pPr>
            <a:r>
              <a:rPr lang="zh-CN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控制科学与工程 </a:t>
            </a:r>
            <a:endParaRPr lang="zh-CN" alt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ts val="2000"/>
              </a:lnSpc>
            </a:pPr>
            <a:endParaRPr lang="en-US" altLang="zh-CN" sz="1200" b="1" dirty="0" smtClean="0">
              <a:solidFill>
                <a:schemeClr val="tx1">
                  <a:lumMod val="65000"/>
                  <a:lumOff val="3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ts val="2000"/>
              </a:lnSpc>
            </a:pPr>
            <a:endParaRPr lang="en-US" altLang="zh-CN" sz="1200" b="1" dirty="0">
              <a:solidFill>
                <a:schemeClr val="tx1">
                  <a:lumMod val="65000"/>
                  <a:lumOff val="3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ts val="2000"/>
              </a:lnSpc>
            </a:pPr>
            <a:endParaRPr lang="en-US" altLang="zh-CN" sz="1200" b="1" dirty="0" smtClean="0">
              <a:solidFill>
                <a:schemeClr val="tx1">
                  <a:lumMod val="65000"/>
                  <a:lumOff val="3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ts val="2000"/>
              </a:lnSpc>
            </a:pPr>
            <a:endParaRPr lang="en-US" altLang="zh-CN" sz="1200" b="1" dirty="0">
              <a:solidFill>
                <a:schemeClr val="tx1">
                  <a:lumMod val="65000"/>
                  <a:lumOff val="3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ts val="2000"/>
              </a:lnSpc>
            </a:pPr>
            <a:endParaRPr lang="en-US" altLang="zh-CN" sz="1200" b="1" dirty="0" smtClean="0">
              <a:solidFill>
                <a:schemeClr val="tx1">
                  <a:lumMod val="65000"/>
                  <a:lumOff val="3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ts val="2000"/>
              </a:lnSpc>
            </a:pPr>
            <a:r>
              <a:rPr lang="zh-CN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信息与通信工程 </a:t>
            </a:r>
            <a:endParaRPr lang="zh-CN" alt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ts val="2000"/>
              </a:lnSpc>
            </a:pPr>
            <a:r>
              <a:rPr lang="zh-CN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材料科学与工程</a:t>
            </a:r>
            <a:endParaRPr lang="zh-CN" alt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ts val="2000"/>
              </a:lnSpc>
            </a:pPr>
            <a:r>
              <a:rPr lang="zh-CN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电子科学与技术 </a:t>
            </a:r>
            <a:endParaRPr lang="zh-CN" alt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ts val="2000"/>
              </a:lnSpc>
            </a:pPr>
            <a:r>
              <a:rPr lang="zh-CN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计算机科学与技术 </a:t>
            </a:r>
            <a:endParaRPr lang="zh-CN" alt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ts val="2000"/>
              </a:lnSpc>
            </a:pPr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数学等</a:t>
            </a:r>
          </a:p>
        </p:txBody>
      </p:sp>
      <p:cxnSp>
        <p:nvCxnSpPr>
          <p:cNvPr id="71" name="直接连接符 70"/>
          <p:cNvCxnSpPr/>
          <p:nvPr/>
        </p:nvCxnSpPr>
        <p:spPr>
          <a:xfrm>
            <a:off x="501112" y="733586"/>
            <a:ext cx="7863124" cy="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矩形 71"/>
          <p:cNvSpPr/>
          <p:nvPr/>
        </p:nvSpPr>
        <p:spPr>
          <a:xfrm>
            <a:off x="979763" y="1374945"/>
            <a:ext cx="2872909" cy="13901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600"/>
              </a:lnSpc>
              <a:spcAft>
                <a:spcPts val="600"/>
              </a:spcAft>
            </a:pPr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重点发展</a:t>
            </a:r>
            <a:r>
              <a:rPr lang="zh-CN" altLang="en-US" sz="120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高端</a:t>
            </a:r>
            <a:r>
              <a:rPr lang="zh-CN" altLang="en-US" sz="1200" b="1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数控机床</a:t>
            </a:r>
            <a:r>
              <a:rPr lang="zh-CN" altLang="en-US" sz="120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、航空装备、卫星及应用、轨道交通装备、海洋工程</a:t>
            </a:r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装备等产业</a:t>
            </a:r>
            <a:r>
              <a:rPr lang="zh-CN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，</a:t>
            </a:r>
            <a:endParaRPr lang="en-US" altLang="zh-CN" sz="1200" b="1" dirty="0" smtClean="0">
              <a:solidFill>
                <a:schemeClr val="tx1">
                  <a:lumMod val="65000"/>
                  <a:lumOff val="3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ts val="1600"/>
              </a:lnSpc>
              <a:spcAft>
                <a:spcPts val="600"/>
              </a:spcAft>
            </a:pPr>
            <a:r>
              <a:rPr lang="zh-CN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推动</a:t>
            </a:r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集群企业与科研单位、用户单位协同创新， 着力突破机床整机及高速高精、多轴联动等产业发展瓶颈和短板。</a:t>
            </a:r>
          </a:p>
        </p:txBody>
      </p:sp>
      <p:grpSp>
        <p:nvGrpSpPr>
          <p:cNvPr id="73" name="组合 72"/>
          <p:cNvGrpSpPr/>
          <p:nvPr/>
        </p:nvGrpSpPr>
        <p:grpSpPr>
          <a:xfrm rot="480666">
            <a:off x="1388178" y="3753594"/>
            <a:ext cx="1908000" cy="1440000"/>
            <a:chOff x="250824" y="2524121"/>
            <a:chExt cx="3981450" cy="3065456"/>
          </a:xfrm>
          <a:solidFill>
            <a:schemeClr val="bg1">
              <a:lumMod val="75000"/>
            </a:schemeClr>
          </a:solidFill>
          <a:effectLst/>
        </p:grpSpPr>
        <p:sp>
          <p:nvSpPr>
            <p:cNvPr id="130" name="zhanjiang">
              <a:hlinkClick r:id="" action="ppaction://macro?name=Slide2.zhanjiang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250824" y="4611679"/>
              <a:ext cx="722313" cy="977898"/>
            </a:xfrm>
            <a:custGeom>
              <a:avLst/>
              <a:gdLst>
                <a:gd name="T0" fmla="*/ 127 w 207"/>
                <a:gd name="T1" fmla="*/ 217 h 268"/>
                <a:gd name="T2" fmla="*/ 111 w 207"/>
                <a:gd name="T3" fmla="*/ 198 h 268"/>
                <a:gd name="T4" fmla="*/ 102 w 207"/>
                <a:gd name="T5" fmla="*/ 195 h 268"/>
                <a:gd name="T6" fmla="*/ 100 w 207"/>
                <a:gd name="T7" fmla="*/ 190 h 268"/>
                <a:gd name="T8" fmla="*/ 106 w 207"/>
                <a:gd name="T9" fmla="*/ 188 h 268"/>
                <a:gd name="T10" fmla="*/ 109 w 207"/>
                <a:gd name="T11" fmla="*/ 175 h 268"/>
                <a:gd name="T12" fmla="*/ 81 w 207"/>
                <a:gd name="T13" fmla="*/ 167 h 268"/>
                <a:gd name="T14" fmla="*/ 80 w 207"/>
                <a:gd name="T15" fmla="*/ 142 h 268"/>
                <a:gd name="T16" fmla="*/ 85 w 207"/>
                <a:gd name="T17" fmla="*/ 127 h 268"/>
                <a:gd name="T18" fmla="*/ 88 w 207"/>
                <a:gd name="T19" fmla="*/ 134 h 268"/>
                <a:gd name="T20" fmla="*/ 106 w 207"/>
                <a:gd name="T21" fmla="*/ 132 h 268"/>
                <a:gd name="T22" fmla="*/ 100 w 207"/>
                <a:gd name="T23" fmla="*/ 147 h 268"/>
                <a:gd name="T24" fmla="*/ 135 w 207"/>
                <a:gd name="T25" fmla="*/ 149 h 268"/>
                <a:gd name="T26" fmla="*/ 136 w 207"/>
                <a:gd name="T27" fmla="*/ 140 h 268"/>
                <a:gd name="T28" fmla="*/ 121 w 207"/>
                <a:gd name="T29" fmla="*/ 134 h 268"/>
                <a:gd name="T30" fmla="*/ 109 w 207"/>
                <a:gd name="T31" fmla="*/ 129 h 268"/>
                <a:gd name="T32" fmla="*/ 116 w 207"/>
                <a:gd name="T33" fmla="*/ 101 h 268"/>
                <a:gd name="T34" fmla="*/ 117 w 207"/>
                <a:gd name="T35" fmla="*/ 93 h 268"/>
                <a:gd name="T36" fmla="*/ 114 w 207"/>
                <a:gd name="T37" fmla="*/ 84 h 268"/>
                <a:gd name="T38" fmla="*/ 113 w 207"/>
                <a:gd name="T39" fmla="*/ 76 h 268"/>
                <a:gd name="T40" fmla="*/ 117 w 207"/>
                <a:gd name="T41" fmla="*/ 77 h 268"/>
                <a:gd name="T42" fmla="*/ 123 w 207"/>
                <a:gd name="T43" fmla="*/ 81 h 268"/>
                <a:gd name="T44" fmla="*/ 125 w 207"/>
                <a:gd name="T45" fmla="*/ 92 h 268"/>
                <a:gd name="T46" fmla="*/ 131 w 207"/>
                <a:gd name="T47" fmla="*/ 111 h 268"/>
                <a:gd name="T48" fmla="*/ 133 w 207"/>
                <a:gd name="T49" fmla="*/ 121 h 268"/>
                <a:gd name="T50" fmla="*/ 148 w 207"/>
                <a:gd name="T51" fmla="*/ 122 h 268"/>
                <a:gd name="T52" fmla="*/ 149 w 207"/>
                <a:gd name="T53" fmla="*/ 106 h 268"/>
                <a:gd name="T54" fmla="*/ 151 w 207"/>
                <a:gd name="T55" fmla="*/ 94 h 268"/>
                <a:gd name="T56" fmla="*/ 157 w 207"/>
                <a:gd name="T57" fmla="*/ 104 h 268"/>
                <a:gd name="T58" fmla="*/ 189 w 207"/>
                <a:gd name="T59" fmla="*/ 86 h 268"/>
                <a:gd name="T60" fmla="*/ 207 w 207"/>
                <a:gd name="T61" fmla="*/ 80 h 268"/>
                <a:gd name="T62" fmla="*/ 180 w 207"/>
                <a:gd name="T63" fmla="*/ 54 h 268"/>
                <a:gd name="T64" fmla="*/ 134 w 207"/>
                <a:gd name="T65" fmla="*/ 60 h 268"/>
                <a:gd name="T66" fmla="*/ 112 w 207"/>
                <a:gd name="T67" fmla="*/ 13 h 268"/>
                <a:gd name="T68" fmla="*/ 78 w 207"/>
                <a:gd name="T69" fmla="*/ 0 h 268"/>
                <a:gd name="T70" fmla="*/ 47 w 207"/>
                <a:gd name="T71" fmla="*/ 30 h 268"/>
                <a:gd name="T72" fmla="*/ 19 w 207"/>
                <a:gd name="T73" fmla="*/ 37 h 268"/>
                <a:gd name="T74" fmla="*/ 27 w 207"/>
                <a:gd name="T75" fmla="*/ 64 h 268"/>
                <a:gd name="T76" fmla="*/ 45 w 207"/>
                <a:gd name="T77" fmla="*/ 65 h 268"/>
                <a:gd name="T78" fmla="*/ 43 w 207"/>
                <a:gd name="T79" fmla="*/ 81 h 268"/>
                <a:gd name="T80" fmla="*/ 35 w 207"/>
                <a:gd name="T81" fmla="*/ 83 h 268"/>
                <a:gd name="T82" fmla="*/ 21 w 207"/>
                <a:gd name="T83" fmla="*/ 85 h 268"/>
                <a:gd name="T84" fmla="*/ 8 w 207"/>
                <a:gd name="T85" fmla="*/ 113 h 268"/>
                <a:gd name="T86" fmla="*/ 6 w 207"/>
                <a:gd name="T87" fmla="*/ 143 h 268"/>
                <a:gd name="T88" fmla="*/ 15 w 207"/>
                <a:gd name="T89" fmla="*/ 179 h 268"/>
                <a:gd name="T90" fmla="*/ 22 w 207"/>
                <a:gd name="T91" fmla="*/ 191 h 268"/>
                <a:gd name="T92" fmla="*/ 23 w 207"/>
                <a:gd name="T93" fmla="*/ 204 h 268"/>
                <a:gd name="T94" fmla="*/ 29 w 207"/>
                <a:gd name="T95" fmla="*/ 205 h 268"/>
                <a:gd name="T96" fmla="*/ 25 w 207"/>
                <a:gd name="T97" fmla="*/ 218 h 268"/>
                <a:gd name="T98" fmla="*/ 41 w 207"/>
                <a:gd name="T99" fmla="*/ 220 h 268"/>
                <a:gd name="T100" fmla="*/ 50 w 207"/>
                <a:gd name="T101" fmla="*/ 239 h 268"/>
                <a:gd name="T102" fmla="*/ 46 w 207"/>
                <a:gd name="T103" fmla="*/ 237 h 268"/>
                <a:gd name="T104" fmla="*/ 35 w 207"/>
                <a:gd name="T105" fmla="*/ 242 h 268"/>
                <a:gd name="T106" fmla="*/ 46 w 207"/>
                <a:gd name="T107" fmla="*/ 256 h 268"/>
                <a:gd name="T108" fmla="*/ 87 w 207"/>
                <a:gd name="T109" fmla="*/ 256 h 268"/>
                <a:gd name="T110" fmla="*/ 109 w 207"/>
                <a:gd name="T111" fmla="*/ 253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07" h="268">
                  <a:moveTo>
                    <a:pt x="109" y="253"/>
                  </a:moveTo>
                  <a:cubicBezTo>
                    <a:pt x="109" y="253"/>
                    <a:pt x="142" y="234"/>
                    <a:pt x="127" y="217"/>
                  </a:cubicBezTo>
                  <a:cubicBezTo>
                    <a:pt x="123" y="212"/>
                    <a:pt x="123" y="212"/>
                    <a:pt x="123" y="212"/>
                  </a:cubicBezTo>
                  <a:cubicBezTo>
                    <a:pt x="123" y="212"/>
                    <a:pt x="111" y="205"/>
                    <a:pt x="111" y="198"/>
                  </a:cubicBezTo>
                  <a:cubicBezTo>
                    <a:pt x="102" y="200"/>
                    <a:pt x="102" y="200"/>
                    <a:pt x="102" y="200"/>
                  </a:cubicBezTo>
                  <a:cubicBezTo>
                    <a:pt x="102" y="195"/>
                    <a:pt x="102" y="195"/>
                    <a:pt x="102" y="195"/>
                  </a:cubicBezTo>
                  <a:cubicBezTo>
                    <a:pt x="100" y="194"/>
                    <a:pt x="100" y="194"/>
                    <a:pt x="100" y="194"/>
                  </a:cubicBezTo>
                  <a:cubicBezTo>
                    <a:pt x="100" y="190"/>
                    <a:pt x="100" y="190"/>
                    <a:pt x="100" y="190"/>
                  </a:cubicBezTo>
                  <a:cubicBezTo>
                    <a:pt x="102" y="188"/>
                    <a:pt x="102" y="188"/>
                    <a:pt x="102" y="188"/>
                  </a:cubicBezTo>
                  <a:cubicBezTo>
                    <a:pt x="106" y="188"/>
                    <a:pt x="106" y="188"/>
                    <a:pt x="106" y="188"/>
                  </a:cubicBezTo>
                  <a:cubicBezTo>
                    <a:pt x="109" y="190"/>
                    <a:pt x="109" y="190"/>
                    <a:pt x="109" y="190"/>
                  </a:cubicBezTo>
                  <a:cubicBezTo>
                    <a:pt x="109" y="190"/>
                    <a:pt x="117" y="181"/>
                    <a:pt x="109" y="175"/>
                  </a:cubicBezTo>
                  <a:cubicBezTo>
                    <a:pt x="109" y="175"/>
                    <a:pt x="97" y="166"/>
                    <a:pt x="84" y="167"/>
                  </a:cubicBezTo>
                  <a:cubicBezTo>
                    <a:pt x="81" y="167"/>
                    <a:pt x="81" y="167"/>
                    <a:pt x="81" y="167"/>
                  </a:cubicBezTo>
                  <a:cubicBezTo>
                    <a:pt x="81" y="167"/>
                    <a:pt x="86" y="151"/>
                    <a:pt x="73" y="139"/>
                  </a:cubicBezTo>
                  <a:cubicBezTo>
                    <a:pt x="80" y="142"/>
                    <a:pt x="80" y="142"/>
                    <a:pt x="80" y="142"/>
                  </a:cubicBezTo>
                  <a:cubicBezTo>
                    <a:pt x="84" y="140"/>
                    <a:pt x="84" y="140"/>
                    <a:pt x="84" y="140"/>
                  </a:cubicBezTo>
                  <a:cubicBezTo>
                    <a:pt x="85" y="127"/>
                    <a:pt x="85" y="127"/>
                    <a:pt x="85" y="127"/>
                  </a:cubicBezTo>
                  <a:cubicBezTo>
                    <a:pt x="88" y="127"/>
                    <a:pt x="88" y="127"/>
                    <a:pt x="88" y="127"/>
                  </a:cubicBezTo>
                  <a:cubicBezTo>
                    <a:pt x="88" y="134"/>
                    <a:pt x="88" y="134"/>
                    <a:pt x="88" y="134"/>
                  </a:cubicBezTo>
                  <a:cubicBezTo>
                    <a:pt x="91" y="134"/>
                    <a:pt x="91" y="134"/>
                    <a:pt x="91" y="134"/>
                  </a:cubicBezTo>
                  <a:cubicBezTo>
                    <a:pt x="91" y="134"/>
                    <a:pt x="99" y="122"/>
                    <a:pt x="106" y="132"/>
                  </a:cubicBezTo>
                  <a:cubicBezTo>
                    <a:pt x="106" y="132"/>
                    <a:pt x="104" y="139"/>
                    <a:pt x="96" y="144"/>
                  </a:cubicBezTo>
                  <a:cubicBezTo>
                    <a:pt x="96" y="144"/>
                    <a:pt x="95" y="148"/>
                    <a:pt x="100" y="147"/>
                  </a:cubicBezTo>
                  <a:cubicBezTo>
                    <a:pt x="100" y="147"/>
                    <a:pt x="130" y="140"/>
                    <a:pt x="131" y="151"/>
                  </a:cubicBezTo>
                  <a:cubicBezTo>
                    <a:pt x="132" y="162"/>
                    <a:pt x="136" y="154"/>
                    <a:pt x="135" y="149"/>
                  </a:cubicBezTo>
                  <a:cubicBezTo>
                    <a:pt x="136" y="144"/>
                    <a:pt x="136" y="144"/>
                    <a:pt x="136" y="144"/>
                  </a:cubicBezTo>
                  <a:cubicBezTo>
                    <a:pt x="136" y="140"/>
                    <a:pt x="136" y="140"/>
                    <a:pt x="136" y="140"/>
                  </a:cubicBezTo>
                  <a:cubicBezTo>
                    <a:pt x="136" y="140"/>
                    <a:pt x="140" y="132"/>
                    <a:pt x="125" y="136"/>
                  </a:cubicBezTo>
                  <a:cubicBezTo>
                    <a:pt x="121" y="134"/>
                    <a:pt x="121" y="134"/>
                    <a:pt x="121" y="134"/>
                  </a:cubicBezTo>
                  <a:cubicBezTo>
                    <a:pt x="115" y="131"/>
                    <a:pt x="115" y="131"/>
                    <a:pt x="115" y="131"/>
                  </a:cubicBezTo>
                  <a:cubicBezTo>
                    <a:pt x="109" y="129"/>
                    <a:pt x="109" y="129"/>
                    <a:pt x="109" y="129"/>
                  </a:cubicBezTo>
                  <a:cubicBezTo>
                    <a:pt x="109" y="129"/>
                    <a:pt x="98" y="125"/>
                    <a:pt x="116" y="119"/>
                  </a:cubicBezTo>
                  <a:cubicBezTo>
                    <a:pt x="116" y="119"/>
                    <a:pt x="120" y="107"/>
                    <a:pt x="116" y="101"/>
                  </a:cubicBezTo>
                  <a:cubicBezTo>
                    <a:pt x="111" y="93"/>
                    <a:pt x="111" y="93"/>
                    <a:pt x="111" y="93"/>
                  </a:cubicBezTo>
                  <a:cubicBezTo>
                    <a:pt x="117" y="93"/>
                    <a:pt x="117" y="93"/>
                    <a:pt x="117" y="93"/>
                  </a:cubicBezTo>
                  <a:cubicBezTo>
                    <a:pt x="118" y="88"/>
                    <a:pt x="118" y="88"/>
                    <a:pt x="118" y="88"/>
                  </a:cubicBezTo>
                  <a:cubicBezTo>
                    <a:pt x="114" y="84"/>
                    <a:pt x="114" y="84"/>
                    <a:pt x="114" y="84"/>
                  </a:cubicBezTo>
                  <a:cubicBezTo>
                    <a:pt x="113" y="79"/>
                    <a:pt x="113" y="79"/>
                    <a:pt x="113" y="79"/>
                  </a:cubicBezTo>
                  <a:cubicBezTo>
                    <a:pt x="113" y="76"/>
                    <a:pt x="113" y="76"/>
                    <a:pt x="113" y="76"/>
                  </a:cubicBezTo>
                  <a:cubicBezTo>
                    <a:pt x="116" y="75"/>
                    <a:pt x="116" y="75"/>
                    <a:pt x="116" y="75"/>
                  </a:cubicBezTo>
                  <a:cubicBezTo>
                    <a:pt x="117" y="77"/>
                    <a:pt x="117" y="77"/>
                    <a:pt x="117" y="77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23" y="81"/>
                    <a:pt x="123" y="81"/>
                    <a:pt x="123" y="81"/>
                  </a:cubicBezTo>
                  <a:cubicBezTo>
                    <a:pt x="125" y="81"/>
                    <a:pt x="125" y="81"/>
                    <a:pt x="125" y="81"/>
                  </a:cubicBezTo>
                  <a:cubicBezTo>
                    <a:pt x="125" y="81"/>
                    <a:pt x="115" y="96"/>
                    <a:pt x="125" y="92"/>
                  </a:cubicBezTo>
                  <a:cubicBezTo>
                    <a:pt x="125" y="92"/>
                    <a:pt x="137" y="86"/>
                    <a:pt x="129" y="100"/>
                  </a:cubicBezTo>
                  <a:cubicBezTo>
                    <a:pt x="129" y="100"/>
                    <a:pt x="115" y="108"/>
                    <a:pt x="131" y="111"/>
                  </a:cubicBezTo>
                  <a:cubicBezTo>
                    <a:pt x="127" y="118"/>
                    <a:pt x="127" y="118"/>
                    <a:pt x="127" y="118"/>
                  </a:cubicBezTo>
                  <a:cubicBezTo>
                    <a:pt x="133" y="121"/>
                    <a:pt x="133" y="121"/>
                    <a:pt x="133" y="121"/>
                  </a:cubicBezTo>
                  <a:cubicBezTo>
                    <a:pt x="136" y="125"/>
                    <a:pt x="136" y="125"/>
                    <a:pt x="136" y="125"/>
                  </a:cubicBezTo>
                  <a:cubicBezTo>
                    <a:pt x="136" y="125"/>
                    <a:pt x="140" y="137"/>
                    <a:pt x="148" y="122"/>
                  </a:cubicBezTo>
                  <a:cubicBezTo>
                    <a:pt x="150" y="113"/>
                    <a:pt x="150" y="113"/>
                    <a:pt x="150" y="113"/>
                  </a:cubicBezTo>
                  <a:cubicBezTo>
                    <a:pt x="149" y="106"/>
                    <a:pt x="149" y="106"/>
                    <a:pt x="149" y="106"/>
                  </a:cubicBezTo>
                  <a:cubicBezTo>
                    <a:pt x="149" y="98"/>
                    <a:pt x="149" y="98"/>
                    <a:pt x="149" y="98"/>
                  </a:cubicBezTo>
                  <a:cubicBezTo>
                    <a:pt x="151" y="94"/>
                    <a:pt x="151" y="94"/>
                    <a:pt x="151" y="94"/>
                  </a:cubicBezTo>
                  <a:cubicBezTo>
                    <a:pt x="151" y="94"/>
                    <a:pt x="154" y="94"/>
                    <a:pt x="154" y="101"/>
                  </a:cubicBezTo>
                  <a:cubicBezTo>
                    <a:pt x="157" y="104"/>
                    <a:pt x="157" y="104"/>
                    <a:pt x="157" y="104"/>
                  </a:cubicBezTo>
                  <a:cubicBezTo>
                    <a:pt x="162" y="97"/>
                    <a:pt x="162" y="97"/>
                    <a:pt x="162" y="97"/>
                  </a:cubicBezTo>
                  <a:cubicBezTo>
                    <a:pt x="162" y="97"/>
                    <a:pt x="168" y="76"/>
                    <a:pt x="189" y="86"/>
                  </a:cubicBezTo>
                  <a:cubicBezTo>
                    <a:pt x="201" y="81"/>
                    <a:pt x="201" y="81"/>
                    <a:pt x="201" y="81"/>
                  </a:cubicBezTo>
                  <a:cubicBezTo>
                    <a:pt x="207" y="80"/>
                    <a:pt x="207" y="80"/>
                    <a:pt x="207" y="80"/>
                  </a:cubicBezTo>
                  <a:cubicBezTo>
                    <a:pt x="205" y="80"/>
                    <a:pt x="195" y="73"/>
                    <a:pt x="189" y="67"/>
                  </a:cubicBezTo>
                  <a:cubicBezTo>
                    <a:pt x="182" y="61"/>
                    <a:pt x="180" y="54"/>
                    <a:pt x="180" y="54"/>
                  </a:cubicBezTo>
                  <a:cubicBezTo>
                    <a:pt x="180" y="54"/>
                    <a:pt x="176" y="39"/>
                    <a:pt x="165" y="54"/>
                  </a:cubicBezTo>
                  <a:cubicBezTo>
                    <a:pt x="155" y="70"/>
                    <a:pt x="134" y="60"/>
                    <a:pt x="134" y="60"/>
                  </a:cubicBezTo>
                  <a:cubicBezTo>
                    <a:pt x="134" y="60"/>
                    <a:pt x="127" y="52"/>
                    <a:pt x="115" y="42"/>
                  </a:cubicBezTo>
                  <a:cubicBezTo>
                    <a:pt x="104" y="33"/>
                    <a:pt x="112" y="13"/>
                    <a:pt x="112" y="13"/>
                  </a:cubicBezTo>
                  <a:cubicBezTo>
                    <a:pt x="121" y="4"/>
                    <a:pt x="118" y="0"/>
                    <a:pt x="118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47" y="30"/>
                    <a:pt x="47" y="30"/>
                    <a:pt x="47" y="30"/>
                  </a:cubicBezTo>
                  <a:cubicBezTo>
                    <a:pt x="47" y="30"/>
                    <a:pt x="35" y="44"/>
                    <a:pt x="22" y="34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22" y="56"/>
                    <a:pt x="22" y="56"/>
                    <a:pt x="22" y="56"/>
                  </a:cubicBezTo>
                  <a:cubicBezTo>
                    <a:pt x="22" y="56"/>
                    <a:pt x="25" y="53"/>
                    <a:pt x="27" y="64"/>
                  </a:cubicBezTo>
                  <a:cubicBezTo>
                    <a:pt x="27" y="64"/>
                    <a:pt x="29" y="72"/>
                    <a:pt x="37" y="65"/>
                  </a:cubicBezTo>
                  <a:cubicBezTo>
                    <a:pt x="45" y="65"/>
                    <a:pt x="45" y="65"/>
                    <a:pt x="45" y="6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41" y="83"/>
                    <a:pt x="41" y="83"/>
                    <a:pt x="41" y="83"/>
                  </a:cubicBezTo>
                  <a:cubicBezTo>
                    <a:pt x="35" y="83"/>
                    <a:pt x="35" y="83"/>
                    <a:pt x="35" y="83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21" y="85"/>
                    <a:pt x="21" y="85"/>
                    <a:pt x="21" y="85"/>
                  </a:cubicBezTo>
                  <a:cubicBezTo>
                    <a:pt x="21" y="85"/>
                    <a:pt x="25" y="113"/>
                    <a:pt x="14" y="112"/>
                  </a:cubicBezTo>
                  <a:cubicBezTo>
                    <a:pt x="8" y="113"/>
                    <a:pt x="8" y="113"/>
                    <a:pt x="8" y="113"/>
                  </a:cubicBezTo>
                  <a:cubicBezTo>
                    <a:pt x="8" y="113"/>
                    <a:pt x="6" y="121"/>
                    <a:pt x="7" y="124"/>
                  </a:cubicBezTo>
                  <a:cubicBezTo>
                    <a:pt x="8" y="127"/>
                    <a:pt x="13" y="134"/>
                    <a:pt x="6" y="143"/>
                  </a:cubicBezTo>
                  <a:cubicBezTo>
                    <a:pt x="0" y="152"/>
                    <a:pt x="5" y="167"/>
                    <a:pt x="14" y="172"/>
                  </a:cubicBezTo>
                  <a:cubicBezTo>
                    <a:pt x="14" y="172"/>
                    <a:pt x="18" y="172"/>
                    <a:pt x="15" y="179"/>
                  </a:cubicBezTo>
                  <a:cubicBezTo>
                    <a:pt x="15" y="179"/>
                    <a:pt x="10" y="190"/>
                    <a:pt x="28" y="187"/>
                  </a:cubicBezTo>
                  <a:cubicBezTo>
                    <a:pt x="28" y="187"/>
                    <a:pt x="27" y="191"/>
                    <a:pt x="22" y="191"/>
                  </a:cubicBezTo>
                  <a:cubicBezTo>
                    <a:pt x="22" y="191"/>
                    <a:pt x="8" y="192"/>
                    <a:pt x="17" y="198"/>
                  </a:cubicBezTo>
                  <a:cubicBezTo>
                    <a:pt x="23" y="204"/>
                    <a:pt x="23" y="204"/>
                    <a:pt x="23" y="204"/>
                  </a:cubicBezTo>
                  <a:cubicBezTo>
                    <a:pt x="25" y="207"/>
                    <a:pt x="25" y="207"/>
                    <a:pt x="25" y="207"/>
                  </a:cubicBezTo>
                  <a:cubicBezTo>
                    <a:pt x="29" y="205"/>
                    <a:pt x="29" y="205"/>
                    <a:pt x="29" y="205"/>
                  </a:cubicBezTo>
                  <a:cubicBezTo>
                    <a:pt x="28" y="209"/>
                    <a:pt x="28" y="209"/>
                    <a:pt x="28" y="209"/>
                  </a:cubicBezTo>
                  <a:cubicBezTo>
                    <a:pt x="25" y="218"/>
                    <a:pt x="25" y="218"/>
                    <a:pt x="25" y="218"/>
                  </a:cubicBezTo>
                  <a:cubicBezTo>
                    <a:pt x="25" y="218"/>
                    <a:pt x="32" y="219"/>
                    <a:pt x="37" y="225"/>
                  </a:cubicBezTo>
                  <a:cubicBezTo>
                    <a:pt x="41" y="220"/>
                    <a:pt x="41" y="220"/>
                    <a:pt x="41" y="220"/>
                  </a:cubicBezTo>
                  <a:cubicBezTo>
                    <a:pt x="41" y="220"/>
                    <a:pt x="45" y="229"/>
                    <a:pt x="52" y="228"/>
                  </a:cubicBezTo>
                  <a:cubicBezTo>
                    <a:pt x="52" y="228"/>
                    <a:pt x="56" y="229"/>
                    <a:pt x="50" y="239"/>
                  </a:cubicBezTo>
                  <a:cubicBezTo>
                    <a:pt x="55" y="240"/>
                    <a:pt x="55" y="240"/>
                    <a:pt x="55" y="240"/>
                  </a:cubicBezTo>
                  <a:cubicBezTo>
                    <a:pt x="55" y="240"/>
                    <a:pt x="50" y="251"/>
                    <a:pt x="46" y="237"/>
                  </a:cubicBezTo>
                  <a:cubicBezTo>
                    <a:pt x="46" y="237"/>
                    <a:pt x="40" y="232"/>
                    <a:pt x="33" y="234"/>
                  </a:cubicBezTo>
                  <a:cubicBezTo>
                    <a:pt x="33" y="234"/>
                    <a:pt x="29" y="236"/>
                    <a:pt x="35" y="242"/>
                  </a:cubicBezTo>
                  <a:cubicBezTo>
                    <a:pt x="35" y="242"/>
                    <a:pt x="41" y="243"/>
                    <a:pt x="39" y="253"/>
                  </a:cubicBezTo>
                  <a:cubicBezTo>
                    <a:pt x="39" y="253"/>
                    <a:pt x="35" y="268"/>
                    <a:pt x="46" y="256"/>
                  </a:cubicBezTo>
                  <a:cubicBezTo>
                    <a:pt x="46" y="256"/>
                    <a:pt x="65" y="246"/>
                    <a:pt x="71" y="259"/>
                  </a:cubicBezTo>
                  <a:cubicBezTo>
                    <a:pt x="71" y="259"/>
                    <a:pt x="80" y="261"/>
                    <a:pt x="87" y="256"/>
                  </a:cubicBezTo>
                  <a:cubicBezTo>
                    <a:pt x="96" y="257"/>
                    <a:pt x="96" y="257"/>
                    <a:pt x="96" y="257"/>
                  </a:cubicBezTo>
                  <a:cubicBezTo>
                    <a:pt x="96" y="257"/>
                    <a:pt x="105" y="253"/>
                    <a:pt x="109" y="253"/>
                  </a:cubicBez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31" name="未知">
              <a:hlinkClick r:id="" action="ppaction://macro?name=Slide2.未知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1095374" y="4189405"/>
              <a:ext cx="495300" cy="650874"/>
            </a:xfrm>
            <a:custGeom>
              <a:avLst/>
              <a:gdLst>
                <a:gd name="T0" fmla="*/ 141 w 141"/>
                <a:gd name="T1" fmla="*/ 41 h 176"/>
                <a:gd name="T2" fmla="*/ 113 w 141"/>
                <a:gd name="T3" fmla="*/ 14 h 176"/>
                <a:gd name="T4" fmla="*/ 103 w 141"/>
                <a:gd name="T5" fmla="*/ 10 h 176"/>
                <a:gd name="T6" fmla="*/ 89 w 141"/>
                <a:gd name="T7" fmla="*/ 0 h 176"/>
                <a:gd name="T8" fmla="*/ 82 w 141"/>
                <a:gd name="T9" fmla="*/ 3 h 176"/>
                <a:gd name="T10" fmla="*/ 65 w 141"/>
                <a:gd name="T11" fmla="*/ 23 h 176"/>
                <a:gd name="T12" fmla="*/ 64 w 141"/>
                <a:gd name="T13" fmla="*/ 25 h 176"/>
                <a:gd name="T14" fmla="*/ 40 w 141"/>
                <a:gd name="T15" fmla="*/ 52 h 176"/>
                <a:gd name="T16" fmla="*/ 13 w 141"/>
                <a:gd name="T17" fmla="*/ 88 h 176"/>
                <a:gd name="T18" fmla="*/ 2 w 141"/>
                <a:gd name="T19" fmla="*/ 104 h 176"/>
                <a:gd name="T20" fmla="*/ 7 w 141"/>
                <a:gd name="T21" fmla="*/ 120 h 176"/>
                <a:gd name="T22" fmla="*/ 18 w 141"/>
                <a:gd name="T23" fmla="*/ 142 h 176"/>
                <a:gd name="T24" fmla="*/ 19 w 141"/>
                <a:gd name="T25" fmla="*/ 147 h 176"/>
                <a:gd name="T26" fmla="*/ 24 w 141"/>
                <a:gd name="T27" fmla="*/ 155 h 176"/>
                <a:gd name="T28" fmla="*/ 26 w 141"/>
                <a:gd name="T29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1" h="176">
                  <a:moveTo>
                    <a:pt x="141" y="41"/>
                  </a:moveTo>
                  <a:cubicBezTo>
                    <a:pt x="141" y="41"/>
                    <a:pt x="116" y="43"/>
                    <a:pt x="113" y="14"/>
                  </a:cubicBezTo>
                  <a:cubicBezTo>
                    <a:pt x="113" y="14"/>
                    <a:pt x="114" y="3"/>
                    <a:pt x="103" y="10"/>
                  </a:cubicBezTo>
                  <a:cubicBezTo>
                    <a:pt x="91" y="16"/>
                    <a:pt x="86" y="13"/>
                    <a:pt x="89" y="0"/>
                  </a:cubicBezTo>
                  <a:cubicBezTo>
                    <a:pt x="89" y="0"/>
                    <a:pt x="86" y="0"/>
                    <a:pt x="82" y="3"/>
                  </a:cubicBezTo>
                  <a:cubicBezTo>
                    <a:pt x="79" y="7"/>
                    <a:pt x="65" y="23"/>
                    <a:pt x="65" y="23"/>
                  </a:cubicBezTo>
                  <a:cubicBezTo>
                    <a:pt x="64" y="25"/>
                    <a:pt x="64" y="25"/>
                    <a:pt x="64" y="25"/>
                  </a:cubicBezTo>
                  <a:cubicBezTo>
                    <a:pt x="64" y="25"/>
                    <a:pt x="64" y="39"/>
                    <a:pt x="40" y="52"/>
                  </a:cubicBezTo>
                  <a:cubicBezTo>
                    <a:pt x="17" y="65"/>
                    <a:pt x="16" y="67"/>
                    <a:pt x="13" y="88"/>
                  </a:cubicBezTo>
                  <a:cubicBezTo>
                    <a:pt x="13" y="88"/>
                    <a:pt x="0" y="95"/>
                    <a:pt x="2" y="104"/>
                  </a:cubicBezTo>
                  <a:cubicBezTo>
                    <a:pt x="5" y="114"/>
                    <a:pt x="7" y="120"/>
                    <a:pt x="7" y="120"/>
                  </a:cubicBezTo>
                  <a:cubicBezTo>
                    <a:pt x="7" y="120"/>
                    <a:pt x="28" y="122"/>
                    <a:pt x="18" y="142"/>
                  </a:cubicBezTo>
                  <a:cubicBezTo>
                    <a:pt x="19" y="147"/>
                    <a:pt x="19" y="147"/>
                    <a:pt x="19" y="147"/>
                  </a:cubicBezTo>
                  <a:cubicBezTo>
                    <a:pt x="24" y="155"/>
                    <a:pt x="24" y="155"/>
                    <a:pt x="24" y="155"/>
                  </a:cubicBezTo>
                  <a:cubicBezTo>
                    <a:pt x="26" y="176"/>
                    <a:pt x="26" y="176"/>
                    <a:pt x="26" y="176"/>
                  </a:cubicBezTo>
                </a:path>
              </a:pathLst>
            </a:custGeom>
            <a:grpFill/>
            <a:ln w="19050" cap="flat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32" name="未知">
              <a:hlinkClick r:id="" action="ppaction://macro?name=Slide2.未知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1042987" y="4179880"/>
              <a:ext cx="273050" cy="149225"/>
            </a:xfrm>
            <a:custGeom>
              <a:avLst/>
              <a:gdLst>
                <a:gd name="T0" fmla="*/ 0 w 79"/>
                <a:gd name="T1" fmla="*/ 0 h 41"/>
                <a:gd name="T2" fmla="*/ 22 w 79"/>
                <a:gd name="T3" fmla="*/ 12 h 41"/>
                <a:gd name="T4" fmla="*/ 24 w 79"/>
                <a:gd name="T5" fmla="*/ 20 h 41"/>
                <a:gd name="T6" fmla="*/ 34 w 79"/>
                <a:gd name="T7" fmla="*/ 27 h 41"/>
                <a:gd name="T8" fmla="*/ 41 w 79"/>
                <a:gd name="T9" fmla="*/ 34 h 41"/>
                <a:gd name="T10" fmla="*/ 51 w 79"/>
                <a:gd name="T11" fmla="*/ 32 h 41"/>
                <a:gd name="T12" fmla="*/ 79 w 79"/>
                <a:gd name="T13" fmla="*/ 2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41">
                  <a:moveTo>
                    <a:pt x="0" y="0"/>
                  </a:moveTo>
                  <a:cubicBezTo>
                    <a:pt x="0" y="0"/>
                    <a:pt x="10" y="15"/>
                    <a:pt x="22" y="12"/>
                  </a:cubicBezTo>
                  <a:cubicBezTo>
                    <a:pt x="22" y="12"/>
                    <a:pt x="31" y="12"/>
                    <a:pt x="24" y="20"/>
                  </a:cubicBezTo>
                  <a:cubicBezTo>
                    <a:pt x="16" y="27"/>
                    <a:pt x="22" y="30"/>
                    <a:pt x="34" y="27"/>
                  </a:cubicBezTo>
                  <a:cubicBezTo>
                    <a:pt x="34" y="27"/>
                    <a:pt x="38" y="27"/>
                    <a:pt x="41" y="34"/>
                  </a:cubicBezTo>
                  <a:cubicBezTo>
                    <a:pt x="43" y="41"/>
                    <a:pt x="45" y="39"/>
                    <a:pt x="51" y="32"/>
                  </a:cubicBezTo>
                  <a:cubicBezTo>
                    <a:pt x="58" y="25"/>
                    <a:pt x="74" y="25"/>
                    <a:pt x="79" y="27"/>
                  </a:cubicBezTo>
                </a:path>
              </a:pathLst>
            </a:custGeom>
            <a:grpFill/>
            <a:ln w="19050" cap="flat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33" name="maoming">
              <a:hlinkClick r:id="" action="ppaction://macro?name=Slide2.maoming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612774" y="4189405"/>
              <a:ext cx="712788" cy="720724"/>
            </a:xfrm>
            <a:custGeom>
              <a:avLst/>
              <a:gdLst>
                <a:gd name="T0" fmla="*/ 125 w 204"/>
                <a:gd name="T1" fmla="*/ 0 h 197"/>
                <a:gd name="T2" fmla="*/ 79 w 204"/>
                <a:gd name="T3" fmla="*/ 9 h 197"/>
                <a:gd name="T4" fmla="*/ 77 w 204"/>
                <a:gd name="T5" fmla="*/ 52 h 197"/>
                <a:gd name="T6" fmla="*/ 65 w 204"/>
                <a:gd name="T7" fmla="*/ 59 h 197"/>
                <a:gd name="T8" fmla="*/ 48 w 204"/>
                <a:gd name="T9" fmla="*/ 69 h 197"/>
                <a:gd name="T10" fmla="*/ 41 w 204"/>
                <a:gd name="T11" fmla="*/ 71 h 197"/>
                <a:gd name="T12" fmla="*/ 21 w 204"/>
                <a:gd name="T13" fmla="*/ 71 h 197"/>
                <a:gd name="T14" fmla="*/ 8 w 204"/>
                <a:gd name="T15" fmla="*/ 84 h 197"/>
                <a:gd name="T16" fmla="*/ 14 w 204"/>
                <a:gd name="T17" fmla="*/ 116 h 197"/>
                <a:gd name="T18" fmla="*/ 8 w 204"/>
                <a:gd name="T19" fmla="*/ 129 h 197"/>
                <a:gd name="T20" fmla="*/ 12 w 204"/>
                <a:gd name="T21" fmla="*/ 158 h 197"/>
                <a:gd name="T22" fmla="*/ 31 w 204"/>
                <a:gd name="T23" fmla="*/ 177 h 197"/>
                <a:gd name="T24" fmla="*/ 62 w 204"/>
                <a:gd name="T25" fmla="*/ 171 h 197"/>
                <a:gd name="T26" fmla="*/ 76 w 204"/>
                <a:gd name="T27" fmla="*/ 170 h 197"/>
                <a:gd name="T28" fmla="*/ 85 w 204"/>
                <a:gd name="T29" fmla="*/ 183 h 197"/>
                <a:gd name="T30" fmla="*/ 103 w 204"/>
                <a:gd name="T31" fmla="*/ 197 h 197"/>
                <a:gd name="T32" fmla="*/ 104 w 204"/>
                <a:gd name="T33" fmla="*/ 197 h 197"/>
                <a:gd name="T34" fmla="*/ 105 w 204"/>
                <a:gd name="T35" fmla="*/ 197 h 197"/>
                <a:gd name="T36" fmla="*/ 108 w 204"/>
                <a:gd name="T37" fmla="*/ 189 h 197"/>
                <a:gd name="T38" fmla="*/ 104 w 204"/>
                <a:gd name="T39" fmla="*/ 189 h 197"/>
                <a:gd name="T40" fmla="*/ 104 w 204"/>
                <a:gd name="T41" fmla="*/ 180 h 197"/>
                <a:gd name="T42" fmla="*/ 114 w 204"/>
                <a:gd name="T43" fmla="*/ 182 h 197"/>
                <a:gd name="T44" fmla="*/ 137 w 204"/>
                <a:gd name="T45" fmla="*/ 189 h 197"/>
                <a:gd name="T46" fmla="*/ 132 w 204"/>
                <a:gd name="T47" fmla="*/ 183 h 197"/>
                <a:gd name="T48" fmla="*/ 135 w 204"/>
                <a:gd name="T49" fmla="*/ 183 h 197"/>
                <a:gd name="T50" fmla="*/ 141 w 204"/>
                <a:gd name="T51" fmla="*/ 183 h 197"/>
                <a:gd name="T52" fmla="*/ 148 w 204"/>
                <a:gd name="T53" fmla="*/ 189 h 197"/>
                <a:gd name="T54" fmla="*/ 144 w 204"/>
                <a:gd name="T55" fmla="*/ 196 h 197"/>
                <a:gd name="T56" fmla="*/ 150 w 204"/>
                <a:gd name="T57" fmla="*/ 195 h 197"/>
                <a:gd name="T58" fmla="*/ 162 w 204"/>
                <a:gd name="T59" fmla="*/ 186 h 197"/>
                <a:gd name="T60" fmla="*/ 163 w 204"/>
                <a:gd name="T61" fmla="*/ 183 h 197"/>
                <a:gd name="T62" fmla="*/ 159 w 204"/>
                <a:gd name="T63" fmla="*/ 182 h 197"/>
                <a:gd name="T64" fmla="*/ 156 w 204"/>
                <a:gd name="T65" fmla="*/ 182 h 197"/>
                <a:gd name="T66" fmla="*/ 156 w 204"/>
                <a:gd name="T67" fmla="*/ 180 h 197"/>
                <a:gd name="T68" fmla="*/ 160 w 204"/>
                <a:gd name="T69" fmla="*/ 178 h 197"/>
                <a:gd name="T70" fmla="*/ 166 w 204"/>
                <a:gd name="T71" fmla="*/ 177 h 197"/>
                <a:gd name="T72" fmla="*/ 166 w 204"/>
                <a:gd name="T73" fmla="*/ 176 h 197"/>
                <a:gd name="T74" fmla="*/ 164 w 204"/>
                <a:gd name="T75" fmla="*/ 156 h 197"/>
                <a:gd name="T76" fmla="*/ 160 w 204"/>
                <a:gd name="T77" fmla="*/ 148 h 197"/>
                <a:gd name="T78" fmla="*/ 158 w 204"/>
                <a:gd name="T79" fmla="*/ 143 h 197"/>
                <a:gd name="T80" fmla="*/ 147 w 204"/>
                <a:gd name="T81" fmla="*/ 121 h 197"/>
                <a:gd name="T82" fmla="*/ 142 w 204"/>
                <a:gd name="T83" fmla="*/ 106 h 197"/>
                <a:gd name="T84" fmla="*/ 153 w 204"/>
                <a:gd name="T85" fmla="*/ 89 h 197"/>
                <a:gd name="T86" fmla="*/ 180 w 204"/>
                <a:gd name="T87" fmla="*/ 53 h 197"/>
                <a:gd name="T88" fmla="*/ 204 w 204"/>
                <a:gd name="T89" fmla="*/ 26 h 197"/>
                <a:gd name="T90" fmla="*/ 204 w 204"/>
                <a:gd name="T91" fmla="*/ 25 h 197"/>
                <a:gd name="T92" fmla="*/ 177 w 204"/>
                <a:gd name="T93" fmla="*/ 30 h 197"/>
                <a:gd name="T94" fmla="*/ 166 w 204"/>
                <a:gd name="T95" fmla="*/ 32 h 197"/>
                <a:gd name="T96" fmla="*/ 159 w 204"/>
                <a:gd name="T97" fmla="*/ 25 h 197"/>
                <a:gd name="T98" fmla="*/ 149 w 204"/>
                <a:gd name="T99" fmla="*/ 18 h 197"/>
                <a:gd name="T100" fmla="*/ 148 w 204"/>
                <a:gd name="T101" fmla="*/ 11 h 197"/>
                <a:gd name="T102" fmla="*/ 125 w 204"/>
                <a:gd name="T103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04" h="197">
                  <a:moveTo>
                    <a:pt x="125" y="0"/>
                  </a:moveTo>
                  <a:cubicBezTo>
                    <a:pt x="79" y="9"/>
                    <a:pt x="79" y="9"/>
                    <a:pt x="79" y="9"/>
                  </a:cubicBezTo>
                  <a:cubicBezTo>
                    <a:pt x="79" y="9"/>
                    <a:pt x="58" y="31"/>
                    <a:pt x="77" y="52"/>
                  </a:cubicBezTo>
                  <a:cubicBezTo>
                    <a:pt x="77" y="52"/>
                    <a:pt x="82" y="62"/>
                    <a:pt x="65" y="59"/>
                  </a:cubicBezTo>
                  <a:cubicBezTo>
                    <a:pt x="48" y="69"/>
                    <a:pt x="48" y="69"/>
                    <a:pt x="48" y="69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41" y="71"/>
                    <a:pt x="35" y="82"/>
                    <a:pt x="21" y="71"/>
                  </a:cubicBezTo>
                  <a:cubicBezTo>
                    <a:pt x="21" y="71"/>
                    <a:pt x="5" y="69"/>
                    <a:pt x="8" y="84"/>
                  </a:cubicBezTo>
                  <a:cubicBezTo>
                    <a:pt x="11" y="100"/>
                    <a:pt x="14" y="116"/>
                    <a:pt x="14" y="116"/>
                  </a:cubicBezTo>
                  <a:cubicBezTo>
                    <a:pt x="14" y="116"/>
                    <a:pt x="17" y="120"/>
                    <a:pt x="8" y="129"/>
                  </a:cubicBezTo>
                  <a:cubicBezTo>
                    <a:pt x="8" y="129"/>
                    <a:pt x="0" y="149"/>
                    <a:pt x="12" y="158"/>
                  </a:cubicBezTo>
                  <a:cubicBezTo>
                    <a:pt x="23" y="168"/>
                    <a:pt x="31" y="177"/>
                    <a:pt x="31" y="177"/>
                  </a:cubicBezTo>
                  <a:cubicBezTo>
                    <a:pt x="31" y="177"/>
                    <a:pt x="51" y="186"/>
                    <a:pt x="62" y="171"/>
                  </a:cubicBezTo>
                  <a:cubicBezTo>
                    <a:pt x="73" y="155"/>
                    <a:pt x="76" y="170"/>
                    <a:pt x="76" y="170"/>
                  </a:cubicBezTo>
                  <a:cubicBezTo>
                    <a:pt x="76" y="170"/>
                    <a:pt x="79" y="177"/>
                    <a:pt x="85" y="183"/>
                  </a:cubicBezTo>
                  <a:cubicBezTo>
                    <a:pt x="92" y="189"/>
                    <a:pt x="102" y="196"/>
                    <a:pt x="103" y="197"/>
                  </a:cubicBezTo>
                  <a:cubicBezTo>
                    <a:pt x="104" y="197"/>
                    <a:pt x="104" y="197"/>
                    <a:pt x="104" y="197"/>
                  </a:cubicBezTo>
                  <a:cubicBezTo>
                    <a:pt x="105" y="197"/>
                    <a:pt x="105" y="197"/>
                    <a:pt x="105" y="197"/>
                  </a:cubicBezTo>
                  <a:cubicBezTo>
                    <a:pt x="105" y="197"/>
                    <a:pt x="125" y="189"/>
                    <a:pt x="108" y="189"/>
                  </a:cubicBezTo>
                  <a:cubicBezTo>
                    <a:pt x="104" y="189"/>
                    <a:pt x="104" y="189"/>
                    <a:pt x="104" y="189"/>
                  </a:cubicBezTo>
                  <a:cubicBezTo>
                    <a:pt x="104" y="180"/>
                    <a:pt x="104" y="180"/>
                    <a:pt x="104" y="180"/>
                  </a:cubicBezTo>
                  <a:cubicBezTo>
                    <a:pt x="104" y="180"/>
                    <a:pt x="111" y="178"/>
                    <a:pt x="114" y="182"/>
                  </a:cubicBezTo>
                  <a:cubicBezTo>
                    <a:pt x="118" y="187"/>
                    <a:pt x="129" y="191"/>
                    <a:pt x="137" y="189"/>
                  </a:cubicBezTo>
                  <a:cubicBezTo>
                    <a:pt x="132" y="183"/>
                    <a:pt x="132" y="183"/>
                    <a:pt x="132" y="183"/>
                  </a:cubicBezTo>
                  <a:cubicBezTo>
                    <a:pt x="135" y="183"/>
                    <a:pt x="135" y="183"/>
                    <a:pt x="135" y="183"/>
                  </a:cubicBezTo>
                  <a:cubicBezTo>
                    <a:pt x="141" y="183"/>
                    <a:pt x="141" y="183"/>
                    <a:pt x="141" y="183"/>
                  </a:cubicBezTo>
                  <a:cubicBezTo>
                    <a:pt x="148" y="189"/>
                    <a:pt x="148" y="189"/>
                    <a:pt x="148" y="189"/>
                  </a:cubicBezTo>
                  <a:cubicBezTo>
                    <a:pt x="144" y="196"/>
                    <a:pt x="144" y="196"/>
                    <a:pt x="144" y="196"/>
                  </a:cubicBezTo>
                  <a:cubicBezTo>
                    <a:pt x="150" y="195"/>
                    <a:pt x="150" y="195"/>
                    <a:pt x="150" y="195"/>
                  </a:cubicBezTo>
                  <a:cubicBezTo>
                    <a:pt x="162" y="186"/>
                    <a:pt x="162" y="186"/>
                    <a:pt x="162" y="186"/>
                  </a:cubicBezTo>
                  <a:cubicBezTo>
                    <a:pt x="163" y="183"/>
                    <a:pt x="163" y="183"/>
                    <a:pt x="163" y="183"/>
                  </a:cubicBezTo>
                  <a:cubicBezTo>
                    <a:pt x="159" y="182"/>
                    <a:pt x="159" y="182"/>
                    <a:pt x="159" y="182"/>
                  </a:cubicBezTo>
                  <a:cubicBezTo>
                    <a:pt x="156" y="182"/>
                    <a:pt x="156" y="182"/>
                    <a:pt x="156" y="182"/>
                  </a:cubicBezTo>
                  <a:cubicBezTo>
                    <a:pt x="156" y="180"/>
                    <a:pt x="156" y="180"/>
                    <a:pt x="156" y="180"/>
                  </a:cubicBezTo>
                  <a:cubicBezTo>
                    <a:pt x="160" y="178"/>
                    <a:pt x="160" y="178"/>
                    <a:pt x="160" y="178"/>
                  </a:cubicBezTo>
                  <a:cubicBezTo>
                    <a:pt x="166" y="177"/>
                    <a:pt x="166" y="177"/>
                    <a:pt x="166" y="177"/>
                  </a:cubicBezTo>
                  <a:cubicBezTo>
                    <a:pt x="166" y="176"/>
                    <a:pt x="166" y="176"/>
                    <a:pt x="166" y="176"/>
                  </a:cubicBezTo>
                  <a:cubicBezTo>
                    <a:pt x="164" y="156"/>
                    <a:pt x="164" y="156"/>
                    <a:pt x="164" y="156"/>
                  </a:cubicBezTo>
                  <a:cubicBezTo>
                    <a:pt x="160" y="148"/>
                    <a:pt x="160" y="148"/>
                    <a:pt x="160" y="148"/>
                  </a:cubicBezTo>
                  <a:cubicBezTo>
                    <a:pt x="158" y="143"/>
                    <a:pt x="158" y="143"/>
                    <a:pt x="158" y="143"/>
                  </a:cubicBezTo>
                  <a:cubicBezTo>
                    <a:pt x="168" y="123"/>
                    <a:pt x="147" y="121"/>
                    <a:pt x="147" y="121"/>
                  </a:cubicBezTo>
                  <a:cubicBezTo>
                    <a:pt x="147" y="121"/>
                    <a:pt x="145" y="115"/>
                    <a:pt x="142" y="106"/>
                  </a:cubicBezTo>
                  <a:cubicBezTo>
                    <a:pt x="140" y="96"/>
                    <a:pt x="153" y="89"/>
                    <a:pt x="153" y="89"/>
                  </a:cubicBezTo>
                  <a:cubicBezTo>
                    <a:pt x="156" y="69"/>
                    <a:pt x="157" y="67"/>
                    <a:pt x="180" y="53"/>
                  </a:cubicBezTo>
                  <a:cubicBezTo>
                    <a:pt x="204" y="40"/>
                    <a:pt x="204" y="26"/>
                    <a:pt x="204" y="26"/>
                  </a:cubicBezTo>
                  <a:cubicBezTo>
                    <a:pt x="204" y="25"/>
                    <a:pt x="204" y="25"/>
                    <a:pt x="204" y="25"/>
                  </a:cubicBezTo>
                  <a:cubicBezTo>
                    <a:pt x="199" y="23"/>
                    <a:pt x="184" y="23"/>
                    <a:pt x="177" y="30"/>
                  </a:cubicBezTo>
                  <a:cubicBezTo>
                    <a:pt x="170" y="37"/>
                    <a:pt x="169" y="39"/>
                    <a:pt x="166" y="32"/>
                  </a:cubicBezTo>
                  <a:cubicBezTo>
                    <a:pt x="163" y="25"/>
                    <a:pt x="159" y="25"/>
                    <a:pt x="159" y="25"/>
                  </a:cubicBezTo>
                  <a:cubicBezTo>
                    <a:pt x="147" y="28"/>
                    <a:pt x="141" y="25"/>
                    <a:pt x="149" y="18"/>
                  </a:cubicBezTo>
                  <a:cubicBezTo>
                    <a:pt x="157" y="10"/>
                    <a:pt x="148" y="11"/>
                    <a:pt x="148" y="11"/>
                  </a:cubicBezTo>
                  <a:cubicBezTo>
                    <a:pt x="135" y="14"/>
                    <a:pt x="125" y="0"/>
                    <a:pt x="125" y="0"/>
                  </a:cubicBez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34" name="未知">
              <a:hlinkClick r:id="" action="ppaction://macro?name=Slide2.未知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1474787" y="4179880"/>
              <a:ext cx="282575" cy="571499"/>
            </a:xfrm>
            <a:custGeom>
              <a:avLst/>
              <a:gdLst>
                <a:gd name="T0" fmla="*/ 52 w 81"/>
                <a:gd name="T1" fmla="*/ 156 h 156"/>
                <a:gd name="T2" fmla="*/ 56 w 81"/>
                <a:gd name="T3" fmla="*/ 133 h 156"/>
                <a:gd name="T4" fmla="*/ 52 w 81"/>
                <a:gd name="T5" fmla="*/ 117 h 156"/>
                <a:gd name="T6" fmla="*/ 26 w 81"/>
                <a:gd name="T7" fmla="*/ 93 h 156"/>
                <a:gd name="T8" fmla="*/ 12 w 81"/>
                <a:gd name="T9" fmla="*/ 88 h 156"/>
                <a:gd name="T10" fmla="*/ 8 w 81"/>
                <a:gd name="T11" fmla="*/ 85 h 156"/>
                <a:gd name="T12" fmla="*/ 10 w 81"/>
                <a:gd name="T13" fmla="*/ 64 h 156"/>
                <a:gd name="T14" fmla="*/ 16 w 81"/>
                <a:gd name="T15" fmla="*/ 58 h 156"/>
                <a:gd name="T16" fmla="*/ 17 w 81"/>
                <a:gd name="T17" fmla="*/ 54 h 156"/>
                <a:gd name="T18" fmla="*/ 22 w 81"/>
                <a:gd name="T19" fmla="*/ 50 h 156"/>
                <a:gd name="T20" fmla="*/ 45 w 81"/>
                <a:gd name="T21" fmla="*/ 27 h 156"/>
                <a:gd name="T22" fmla="*/ 63 w 81"/>
                <a:gd name="T23" fmla="*/ 14 h 156"/>
                <a:gd name="T24" fmla="*/ 75 w 81"/>
                <a:gd name="T25" fmla="*/ 15 h 156"/>
                <a:gd name="T26" fmla="*/ 77 w 81"/>
                <a:gd name="T27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1" h="156">
                  <a:moveTo>
                    <a:pt x="52" y="156"/>
                  </a:moveTo>
                  <a:cubicBezTo>
                    <a:pt x="52" y="156"/>
                    <a:pt x="55" y="138"/>
                    <a:pt x="56" y="133"/>
                  </a:cubicBezTo>
                  <a:cubicBezTo>
                    <a:pt x="58" y="127"/>
                    <a:pt x="59" y="121"/>
                    <a:pt x="52" y="117"/>
                  </a:cubicBezTo>
                  <a:cubicBezTo>
                    <a:pt x="46" y="113"/>
                    <a:pt x="26" y="93"/>
                    <a:pt x="26" y="93"/>
                  </a:cubicBezTo>
                  <a:cubicBezTo>
                    <a:pt x="26" y="93"/>
                    <a:pt x="14" y="88"/>
                    <a:pt x="12" y="88"/>
                  </a:cubicBezTo>
                  <a:cubicBezTo>
                    <a:pt x="10" y="88"/>
                    <a:pt x="8" y="85"/>
                    <a:pt x="8" y="85"/>
                  </a:cubicBezTo>
                  <a:cubicBezTo>
                    <a:pt x="8" y="85"/>
                    <a:pt x="0" y="67"/>
                    <a:pt x="10" y="64"/>
                  </a:cubicBezTo>
                  <a:cubicBezTo>
                    <a:pt x="16" y="58"/>
                    <a:pt x="16" y="58"/>
                    <a:pt x="16" y="58"/>
                  </a:cubicBezTo>
                  <a:cubicBezTo>
                    <a:pt x="17" y="54"/>
                    <a:pt x="17" y="54"/>
                    <a:pt x="17" y="54"/>
                  </a:cubicBezTo>
                  <a:cubicBezTo>
                    <a:pt x="22" y="50"/>
                    <a:pt x="22" y="50"/>
                    <a:pt x="22" y="50"/>
                  </a:cubicBezTo>
                  <a:cubicBezTo>
                    <a:pt x="22" y="50"/>
                    <a:pt x="42" y="42"/>
                    <a:pt x="45" y="27"/>
                  </a:cubicBezTo>
                  <a:cubicBezTo>
                    <a:pt x="63" y="14"/>
                    <a:pt x="63" y="14"/>
                    <a:pt x="63" y="14"/>
                  </a:cubicBezTo>
                  <a:cubicBezTo>
                    <a:pt x="63" y="14"/>
                    <a:pt x="67" y="12"/>
                    <a:pt x="75" y="15"/>
                  </a:cubicBezTo>
                  <a:cubicBezTo>
                    <a:pt x="81" y="18"/>
                    <a:pt x="78" y="3"/>
                    <a:pt x="77" y="0"/>
                  </a:cubicBezTo>
                </a:path>
              </a:pathLst>
            </a:custGeom>
            <a:grpFill/>
            <a:ln w="19050" cap="flat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35" name="zhuhai">
              <a:hlinkClick r:id="" action="ppaction://macro?name=Slide2.zhuhai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2084387" y="4329105"/>
              <a:ext cx="263525" cy="238125"/>
            </a:xfrm>
            <a:custGeom>
              <a:avLst/>
              <a:gdLst>
                <a:gd name="T0" fmla="*/ 72 w 75"/>
                <a:gd name="T1" fmla="*/ 35 h 68"/>
                <a:gd name="T2" fmla="*/ 72 w 75"/>
                <a:gd name="T3" fmla="*/ 27 h 68"/>
                <a:gd name="T4" fmla="*/ 73 w 75"/>
                <a:gd name="T5" fmla="*/ 21 h 68"/>
                <a:gd name="T6" fmla="*/ 75 w 75"/>
                <a:gd name="T7" fmla="*/ 16 h 68"/>
                <a:gd name="T8" fmla="*/ 70 w 75"/>
                <a:gd name="T9" fmla="*/ 14 h 68"/>
                <a:gd name="T10" fmla="*/ 66 w 75"/>
                <a:gd name="T11" fmla="*/ 12 h 68"/>
                <a:gd name="T12" fmla="*/ 64 w 75"/>
                <a:gd name="T13" fmla="*/ 9 h 68"/>
                <a:gd name="T14" fmla="*/ 68 w 75"/>
                <a:gd name="T15" fmla="*/ 0 h 68"/>
                <a:gd name="T16" fmla="*/ 50 w 75"/>
                <a:gd name="T17" fmla="*/ 25 h 68"/>
                <a:gd name="T18" fmla="*/ 27 w 75"/>
                <a:gd name="T19" fmla="*/ 14 h 68"/>
                <a:gd name="T20" fmla="*/ 11 w 75"/>
                <a:gd name="T21" fmla="*/ 11 h 68"/>
                <a:gd name="T22" fmla="*/ 0 w 75"/>
                <a:gd name="T23" fmla="*/ 33 h 68"/>
                <a:gd name="T24" fmla="*/ 0 w 75"/>
                <a:gd name="T25" fmla="*/ 34 h 68"/>
                <a:gd name="T26" fmla="*/ 12 w 75"/>
                <a:gd name="T27" fmla="*/ 20 h 68"/>
                <a:gd name="T28" fmla="*/ 7 w 75"/>
                <a:gd name="T29" fmla="*/ 38 h 68"/>
                <a:gd name="T30" fmla="*/ 3 w 75"/>
                <a:gd name="T31" fmla="*/ 42 h 68"/>
                <a:gd name="T32" fmla="*/ 3 w 75"/>
                <a:gd name="T33" fmla="*/ 60 h 68"/>
                <a:gd name="T34" fmla="*/ 24 w 75"/>
                <a:gd name="T35" fmla="*/ 60 h 68"/>
                <a:gd name="T36" fmla="*/ 31 w 75"/>
                <a:gd name="T37" fmla="*/ 56 h 68"/>
                <a:gd name="T38" fmla="*/ 41 w 75"/>
                <a:gd name="T39" fmla="*/ 38 h 68"/>
                <a:gd name="T40" fmla="*/ 43 w 75"/>
                <a:gd name="T41" fmla="*/ 38 h 68"/>
                <a:gd name="T42" fmla="*/ 72 w 75"/>
                <a:gd name="T43" fmla="*/ 35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5" h="68">
                  <a:moveTo>
                    <a:pt x="72" y="35"/>
                  </a:moveTo>
                  <a:cubicBezTo>
                    <a:pt x="72" y="27"/>
                    <a:pt x="72" y="27"/>
                    <a:pt x="72" y="27"/>
                  </a:cubicBezTo>
                  <a:cubicBezTo>
                    <a:pt x="73" y="21"/>
                    <a:pt x="73" y="21"/>
                    <a:pt x="73" y="21"/>
                  </a:cubicBezTo>
                  <a:cubicBezTo>
                    <a:pt x="75" y="16"/>
                    <a:pt x="75" y="16"/>
                    <a:pt x="75" y="16"/>
                  </a:cubicBezTo>
                  <a:cubicBezTo>
                    <a:pt x="70" y="14"/>
                    <a:pt x="70" y="14"/>
                    <a:pt x="70" y="14"/>
                  </a:cubicBezTo>
                  <a:cubicBezTo>
                    <a:pt x="66" y="12"/>
                    <a:pt x="66" y="12"/>
                    <a:pt x="66" y="12"/>
                  </a:cubicBezTo>
                  <a:cubicBezTo>
                    <a:pt x="64" y="9"/>
                    <a:pt x="64" y="9"/>
                    <a:pt x="64" y="9"/>
                  </a:cubicBezTo>
                  <a:cubicBezTo>
                    <a:pt x="64" y="9"/>
                    <a:pt x="67" y="6"/>
                    <a:pt x="68" y="0"/>
                  </a:cubicBezTo>
                  <a:cubicBezTo>
                    <a:pt x="66" y="1"/>
                    <a:pt x="57" y="2"/>
                    <a:pt x="50" y="25"/>
                  </a:cubicBezTo>
                  <a:cubicBezTo>
                    <a:pt x="43" y="49"/>
                    <a:pt x="33" y="25"/>
                    <a:pt x="27" y="14"/>
                  </a:cubicBezTo>
                  <a:cubicBezTo>
                    <a:pt x="21" y="3"/>
                    <a:pt x="11" y="11"/>
                    <a:pt x="11" y="11"/>
                  </a:cubicBezTo>
                  <a:cubicBezTo>
                    <a:pt x="7" y="31"/>
                    <a:pt x="0" y="33"/>
                    <a:pt x="0" y="33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2" y="36"/>
                    <a:pt x="6" y="34"/>
                    <a:pt x="12" y="20"/>
                  </a:cubicBezTo>
                  <a:cubicBezTo>
                    <a:pt x="12" y="20"/>
                    <a:pt x="16" y="33"/>
                    <a:pt x="7" y="38"/>
                  </a:cubicBezTo>
                  <a:cubicBezTo>
                    <a:pt x="3" y="42"/>
                    <a:pt x="3" y="42"/>
                    <a:pt x="3" y="42"/>
                  </a:cubicBezTo>
                  <a:cubicBezTo>
                    <a:pt x="3" y="60"/>
                    <a:pt x="3" y="60"/>
                    <a:pt x="3" y="60"/>
                  </a:cubicBezTo>
                  <a:cubicBezTo>
                    <a:pt x="3" y="60"/>
                    <a:pt x="16" y="68"/>
                    <a:pt x="24" y="60"/>
                  </a:cubicBezTo>
                  <a:cubicBezTo>
                    <a:pt x="24" y="60"/>
                    <a:pt x="32" y="66"/>
                    <a:pt x="31" y="56"/>
                  </a:cubicBezTo>
                  <a:cubicBezTo>
                    <a:pt x="31" y="56"/>
                    <a:pt x="45" y="51"/>
                    <a:pt x="41" y="38"/>
                  </a:cubicBezTo>
                  <a:cubicBezTo>
                    <a:pt x="43" y="38"/>
                    <a:pt x="43" y="38"/>
                    <a:pt x="43" y="38"/>
                  </a:cubicBezTo>
                  <a:cubicBezTo>
                    <a:pt x="43" y="38"/>
                    <a:pt x="54" y="64"/>
                    <a:pt x="72" y="35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36" name="未知">
              <a:hlinkClick r:id="" action="ppaction://macro?name=Slide2.未知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1670049" y="4084631"/>
              <a:ext cx="484188" cy="271462"/>
            </a:xfrm>
            <a:custGeom>
              <a:avLst/>
              <a:gdLst>
                <a:gd name="T0" fmla="*/ 8 w 140"/>
                <a:gd name="T1" fmla="*/ 11 h 74"/>
                <a:gd name="T2" fmla="*/ 20 w 140"/>
                <a:gd name="T3" fmla="*/ 27 h 74"/>
                <a:gd name="T4" fmla="*/ 33 w 140"/>
                <a:gd name="T5" fmla="*/ 28 h 74"/>
                <a:gd name="T6" fmla="*/ 44 w 140"/>
                <a:gd name="T7" fmla="*/ 22 h 74"/>
                <a:gd name="T8" fmla="*/ 64 w 140"/>
                <a:gd name="T9" fmla="*/ 12 h 74"/>
                <a:gd name="T10" fmla="*/ 75 w 140"/>
                <a:gd name="T11" fmla="*/ 4 h 74"/>
                <a:gd name="T12" fmla="*/ 105 w 140"/>
                <a:gd name="T13" fmla="*/ 5 h 74"/>
                <a:gd name="T14" fmla="*/ 123 w 140"/>
                <a:gd name="T15" fmla="*/ 28 h 74"/>
                <a:gd name="T16" fmla="*/ 131 w 140"/>
                <a:gd name="T17" fmla="*/ 50 h 74"/>
                <a:gd name="T18" fmla="*/ 138 w 140"/>
                <a:gd name="T19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0" h="74">
                  <a:moveTo>
                    <a:pt x="8" y="11"/>
                  </a:moveTo>
                  <a:cubicBezTo>
                    <a:pt x="8" y="11"/>
                    <a:pt x="0" y="40"/>
                    <a:pt x="20" y="27"/>
                  </a:cubicBezTo>
                  <a:cubicBezTo>
                    <a:pt x="20" y="27"/>
                    <a:pt x="28" y="16"/>
                    <a:pt x="33" y="28"/>
                  </a:cubicBezTo>
                  <a:cubicBezTo>
                    <a:pt x="33" y="28"/>
                    <a:pt x="38" y="45"/>
                    <a:pt x="44" y="22"/>
                  </a:cubicBezTo>
                  <a:cubicBezTo>
                    <a:pt x="44" y="22"/>
                    <a:pt x="46" y="11"/>
                    <a:pt x="64" y="12"/>
                  </a:cubicBezTo>
                  <a:cubicBezTo>
                    <a:pt x="64" y="12"/>
                    <a:pt x="70" y="8"/>
                    <a:pt x="75" y="4"/>
                  </a:cubicBezTo>
                  <a:cubicBezTo>
                    <a:pt x="79" y="0"/>
                    <a:pt x="105" y="5"/>
                    <a:pt x="105" y="5"/>
                  </a:cubicBezTo>
                  <a:cubicBezTo>
                    <a:pt x="123" y="28"/>
                    <a:pt x="123" y="28"/>
                    <a:pt x="123" y="28"/>
                  </a:cubicBezTo>
                  <a:cubicBezTo>
                    <a:pt x="131" y="50"/>
                    <a:pt x="131" y="50"/>
                    <a:pt x="131" y="50"/>
                  </a:cubicBezTo>
                  <a:cubicBezTo>
                    <a:pt x="131" y="50"/>
                    <a:pt x="140" y="66"/>
                    <a:pt x="138" y="74"/>
                  </a:cubicBezTo>
                </a:path>
              </a:pathLst>
            </a:custGeom>
            <a:grpFill/>
            <a:ln w="19050" cap="flat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37" name="dongguan">
              <a:hlinkClick r:id="" action="ppaction://macro?name=Slide2.dongguan" highlightClick="1"/>
              <a:hlinkHover r:id="" action="ppaction://noaction" highlightClick="1"/>
            </p:cNvPr>
            <p:cNvSpPr>
              <a:spLocks noEditPoints="1"/>
            </p:cNvSpPr>
            <p:nvPr/>
          </p:nvSpPr>
          <p:spPr bwMode="auto">
            <a:xfrm>
              <a:off x="2285999" y="3889368"/>
              <a:ext cx="369888" cy="274638"/>
            </a:xfrm>
            <a:custGeom>
              <a:avLst/>
              <a:gdLst>
                <a:gd name="T0" fmla="*/ 105 w 106"/>
                <a:gd name="T1" fmla="*/ 38 h 73"/>
                <a:gd name="T2" fmla="*/ 101 w 106"/>
                <a:gd name="T3" fmla="*/ 27 h 73"/>
                <a:gd name="T4" fmla="*/ 91 w 106"/>
                <a:gd name="T5" fmla="*/ 28 h 73"/>
                <a:gd name="T6" fmla="*/ 88 w 106"/>
                <a:gd name="T7" fmla="*/ 26 h 73"/>
                <a:gd name="T8" fmla="*/ 70 w 106"/>
                <a:gd name="T9" fmla="*/ 10 h 73"/>
                <a:gd name="T10" fmla="*/ 46 w 106"/>
                <a:gd name="T11" fmla="*/ 7 h 73"/>
                <a:gd name="T12" fmla="*/ 1 w 106"/>
                <a:gd name="T13" fmla="*/ 22 h 73"/>
                <a:gd name="T14" fmla="*/ 1 w 106"/>
                <a:gd name="T15" fmla="*/ 22 h 73"/>
                <a:gd name="T16" fmla="*/ 16 w 106"/>
                <a:gd name="T17" fmla="*/ 40 h 73"/>
                <a:gd name="T18" fmla="*/ 17 w 106"/>
                <a:gd name="T19" fmla="*/ 42 h 73"/>
                <a:gd name="T20" fmla="*/ 33 w 106"/>
                <a:gd name="T21" fmla="*/ 70 h 73"/>
                <a:gd name="T22" fmla="*/ 33 w 106"/>
                <a:gd name="T23" fmla="*/ 70 h 73"/>
                <a:gd name="T24" fmla="*/ 63 w 106"/>
                <a:gd name="T25" fmla="*/ 53 h 73"/>
                <a:gd name="T26" fmla="*/ 88 w 106"/>
                <a:gd name="T27" fmla="*/ 62 h 73"/>
                <a:gd name="T28" fmla="*/ 98 w 106"/>
                <a:gd name="T29" fmla="*/ 72 h 73"/>
                <a:gd name="T30" fmla="*/ 102 w 106"/>
                <a:gd name="T31" fmla="*/ 73 h 73"/>
                <a:gd name="T32" fmla="*/ 104 w 106"/>
                <a:gd name="T33" fmla="*/ 61 h 73"/>
                <a:gd name="T34" fmla="*/ 105 w 106"/>
                <a:gd name="T35" fmla="*/ 38 h 73"/>
                <a:gd name="T36" fmla="*/ 1 w 106"/>
                <a:gd name="T37" fmla="*/ 22 h 73"/>
                <a:gd name="T38" fmla="*/ 0 w 106"/>
                <a:gd name="T39" fmla="*/ 27 h 73"/>
                <a:gd name="T40" fmla="*/ 1 w 106"/>
                <a:gd name="T41" fmla="*/ 22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6" h="73">
                  <a:moveTo>
                    <a:pt x="105" y="38"/>
                  </a:moveTo>
                  <a:cubicBezTo>
                    <a:pt x="103" y="28"/>
                    <a:pt x="101" y="27"/>
                    <a:pt x="101" y="27"/>
                  </a:cubicBezTo>
                  <a:cubicBezTo>
                    <a:pt x="91" y="28"/>
                    <a:pt x="91" y="28"/>
                    <a:pt x="91" y="28"/>
                  </a:cubicBezTo>
                  <a:cubicBezTo>
                    <a:pt x="88" y="26"/>
                    <a:pt x="88" y="26"/>
                    <a:pt x="88" y="26"/>
                  </a:cubicBezTo>
                  <a:cubicBezTo>
                    <a:pt x="88" y="17"/>
                    <a:pt x="82" y="9"/>
                    <a:pt x="70" y="10"/>
                  </a:cubicBezTo>
                  <a:cubicBezTo>
                    <a:pt x="58" y="11"/>
                    <a:pt x="46" y="7"/>
                    <a:pt x="46" y="7"/>
                  </a:cubicBezTo>
                  <a:cubicBezTo>
                    <a:pt x="8" y="0"/>
                    <a:pt x="1" y="22"/>
                    <a:pt x="1" y="22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1" y="22"/>
                    <a:pt x="3" y="50"/>
                    <a:pt x="16" y="40"/>
                  </a:cubicBezTo>
                  <a:cubicBezTo>
                    <a:pt x="17" y="42"/>
                    <a:pt x="17" y="42"/>
                    <a:pt x="17" y="42"/>
                  </a:cubicBezTo>
                  <a:cubicBezTo>
                    <a:pt x="17" y="42"/>
                    <a:pt x="6" y="71"/>
                    <a:pt x="33" y="70"/>
                  </a:cubicBezTo>
                  <a:cubicBezTo>
                    <a:pt x="33" y="70"/>
                    <a:pt x="33" y="70"/>
                    <a:pt x="33" y="70"/>
                  </a:cubicBezTo>
                  <a:cubicBezTo>
                    <a:pt x="43" y="48"/>
                    <a:pt x="63" y="53"/>
                    <a:pt x="63" y="53"/>
                  </a:cubicBezTo>
                  <a:cubicBezTo>
                    <a:pt x="63" y="53"/>
                    <a:pt x="79" y="59"/>
                    <a:pt x="88" y="62"/>
                  </a:cubicBezTo>
                  <a:cubicBezTo>
                    <a:pt x="96" y="65"/>
                    <a:pt x="98" y="72"/>
                    <a:pt x="98" y="72"/>
                  </a:cubicBezTo>
                  <a:cubicBezTo>
                    <a:pt x="102" y="73"/>
                    <a:pt x="102" y="73"/>
                    <a:pt x="102" y="73"/>
                  </a:cubicBezTo>
                  <a:cubicBezTo>
                    <a:pt x="104" y="61"/>
                    <a:pt x="104" y="61"/>
                    <a:pt x="104" y="61"/>
                  </a:cubicBezTo>
                  <a:cubicBezTo>
                    <a:pt x="104" y="61"/>
                    <a:pt x="106" y="47"/>
                    <a:pt x="105" y="38"/>
                  </a:cubicBezTo>
                  <a:close/>
                  <a:moveTo>
                    <a:pt x="1" y="22"/>
                  </a:moveTo>
                  <a:cubicBezTo>
                    <a:pt x="1" y="22"/>
                    <a:pt x="1" y="24"/>
                    <a:pt x="0" y="27"/>
                  </a:cubicBezTo>
                  <a:lnTo>
                    <a:pt x="1" y="22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38" name="未知">
              <a:hlinkClick r:id="" action="ppaction://macro?name=Slide2.未知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1960562" y="2876545"/>
              <a:ext cx="501650" cy="608012"/>
            </a:xfrm>
            <a:custGeom>
              <a:avLst/>
              <a:gdLst>
                <a:gd name="T0" fmla="*/ 19 w 144"/>
                <a:gd name="T1" fmla="*/ 0 h 163"/>
                <a:gd name="T2" fmla="*/ 19 w 144"/>
                <a:gd name="T3" fmla="*/ 11 h 163"/>
                <a:gd name="T4" fmla="*/ 8 w 144"/>
                <a:gd name="T5" fmla="*/ 51 h 163"/>
                <a:gd name="T6" fmla="*/ 31 w 144"/>
                <a:gd name="T7" fmla="*/ 68 h 163"/>
                <a:gd name="T8" fmla="*/ 51 w 144"/>
                <a:gd name="T9" fmla="*/ 68 h 163"/>
                <a:gd name="T10" fmla="*/ 78 w 144"/>
                <a:gd name="T11" fmla="*/ 73 h 163"/>
                <a:gd name="T12" fmla="*/ 108 w 144"/>
                <a:gd name="T13" fmla="*/ 69 h 163"/>
                <a:gd name="T14" fmla="*/ 137 w 144"/>
                <a:gd name="T15" fmla="*/ 91 h 163"/>
                <a:gd name="T16" fmla="*/ 144 w 144"/>
                <a:gd name="T17" fmla="*/ 116 h 163"/>
                <a:gd name="T18" fmla="*/ 139 w 144"/>
                <a:gd name="T19" fmla="*/ 127 h 163"/>
                <a:gd name="T20" fmla="*/ 136 w 144"/>
                <a:gd name="T21" fmla="*/ 139 h 163"/>
                <a:gd name="T22" fmla="*/ 131 w 144"/>
                <a:gd name="T23" fmla="*/ 147 h 163"/>
                <a:gd name="T24" fmla="*/ 136 w 144"/>
                <a:gd name="T25" fmla="*/ 163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4" h="163">
                  <a:moveTo>
                    <a:pt x="19" y="0"/>
                  </a:moveTo>
                  <a:cubicBezTo>
                    <a:pt x="19" y="0"/>
                    <a:pt x="28" y="2"/>
                    <a:pt x="19" y="11"/>
                  </a:cubicBezTo>
                  <a:cubicBezTo>
                    <a:pt x="10" y="20"/>
                    <a:pt x="0" y="43"/>
                    <a:pt x="8" y="51"/>
                  </a:cubicBezTo>
                  <a:cubicBezTo>
                    <a:pt x="16" y="60"/>
                    <a:pt x="24" y="76"/>
                    <a:pt x="31" y="68"/>
                  </a:cubicBezTo>
                  <a:cubicBezTo>
                    <a:pt x="31" y="68"/>
                    <a:pt x="45" y="60"/>
                    <a:pt x="51" y="68"/>
                  </a:cubicBezTo>
                  <a:cubicBezTo>
                    <a:pt x="56" y="76"/>
                    <a:pt x="73" y="74"/>
                    <a:pt x="78" y="73"/>
                  </a:cubicBezTo>
                  <a:cubicBezTo>
                    <a:pt x="84" y="73"/>
                    <a:pt x="108" y="69"/>
                    <a:pt x="108" y="69"/>
                  </a:cubicBezTo>
                  <a:cubicBezTo>
                    <a:pt x="137" y="91"/>
                    <a:pt x="137" y="91"/>
                    <a:pt x="137" y="91"/>
                  </a:cubicBezTo>
                  <a:cubicBezTo>
                    <a:pt x="144" y="116"/>
                    <a:pt x="144" y="116"/>
                    <a:pt x="144" y="116"/>
                  </a:cubicBezTo>
                  <a:cubicBezTo>
                    <a:pt x="139" y="127"/>
                    <a:pt x="139" y="127"/>
                    <a:pt x="139" y="127"/>
                  </a:cubicBezTo>
                  <a:cubicBezTo>
                    <a:pt x="136" y="139"/>
                    <a:pt x="136" y="139"/>
                    <a:pt x="136" y="139"/>
                  </a:cubicBezTo>
                  <a:cubicBezTo>
                    <a:pt x="131" y="147"/>
                    <a:pt x="131" y="147"/>
                    <a:pt x="131" y="147"/>
                  </a:cubicBezTo>
                  <a:cubicBezTo>
                    <a:pt x="136" y="163"/>
                    <a:pt x="136" y="163"/>
                    <a:pt x="136" y="163"/>
                  </a:cubicBezTo>
                </a:path>
              </a:pathLst>
            </a:custGeom>
            <a:grpFill/>
            <a:ln w="19050" cap="flat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39" name="qingyuan">
              <a:hlinkClick r:id="" action="ppaction://macro?name=Slide2.qingyuan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1441449" y="2717795"/>
              <a:ext cx="1020763" cy="1020761"/>
            </a:xfrm>
            <a:custGeom>
              <a:avLst/>
              <a:gdLst>
                <a:gd name="T0" fmla="*/ 286 w 294"/>
                <a:gd name="T1" fmla="*/ 209 h 282"/>
                <a:gd name="T2" fmla="*/ 286 w 294"/>
                <a:gd name="T3" fmla="*/ 209 h 282"/>
                <a:gd name="T4" fmla="*/ 281 w 294"/>
                <a:gd name="T5" fmla="*/ 193 h 282"/>
                <a:gd name="T6" fmla="*/ 286 w 294"/>
                <a:gd name="T7" fmla="*/ 185 h 282"/>
                <a:gd name="T8" fmla="*/ 289 w 294"/>
                <a:gd name="T9" fmla="*/ 173 h 282"/>
                <a:gd name="T10" fmla="*/ 294 w 294"/>
                <a:gd name="T11" fmla="*/ 162 h 282"/>
                <a:gd name="T12" fmla="*/ 287 w 294"/>
                <a:gd name="T13" fmla="*/ 137 h 282"/>
                <a:gd name="T14" fmla="*/ 258 w 294"/>
                <a:gd name="T15" fmla="*/ 115 h 282"/>
                <a:gd name="T16" fmla="*/ 228 w 294"/>
                <a:gd name="T17" fmla="*/ 119 h 282"/>
                <a:gd name="T18" fmla="*/ 201 w 294"/>
                <a:gd name="T19" fmla="*/ 114 h 282"/>
                <a:gd name="T20" fmla="*/ 181 w 294"/>
                <a:gd name="T21" fmla="*/ 114 h 282"/>
                <a:gd name="T22" fmla="*/ 158 w 294"/>
                <a:gd name="T23" fmla="*/ 97 h 282"/>
                <a:gd name="T24" fmla="*/ 169 w 294"/>
                <a:gd name="T25" fmla="*/ 57 h 282"/>
                <a:gd name="T26" fmla="*/ 169 w 294"/>
                <a:gd name="T27" fmla="*/ 46 h 282"/>
                <a:gd name="T28" fmla="*/ 142 w 294"/>
                <a:gd name="T29" fmla="*/ 49 h 282"/>
                <a:gd name="T30" fmla="*/ 128 w 294"/>
                <a:gd name="T31" fmla="*/ 22 h 282"/>
                <a:gd name="T32" fmla="*/ 124 w 294"/>
                <a:gd name="T33" fmla="*/ 19 h 282"/>
                <a:gd name="T34" fmla="*/ 119 w 294"/>
                <a:gd name="T35" fmla="*/ 17 h 282"/>
                <a:gd name="T36" fmla="*/ 91 w 294"/>
                <a:gd name="T37" fmla="*/ 2 h 282"/>
                <a:gd name="T38" fmla="*/ 82 w 294"/>
                <a:gd name="T39" fmla="*/ 10 h 282"/>
                <a:gd name="T40" fmla="*/ 79 w 294"/>
                <a:gd name="T41" fmla="*/ 2 h 282"/>
                <a:gd name="T42" fmla="*/ 64 w 294"/>
                <a:gd name="T43" fmla="*/ 2 h 282"/>
                <a:gd name="T44" fmla="*/ 52 w 294"/>
                <a:gd name="T45" fmla="*/ 9 h 282"/>
                <a:gd name="T46" fmla="*/ 51 w 294"/>
                <a:gd name="T47" fmla="*/ 46 h 282"/>
                <a:gd name="T48" fmla="*/ 31 w 294"/>
                <a:gd name="T49" fmla="*/ 70 h 282"/>
                <a:gd name="T50" fmla="*/ 23 w 294"/>
                <a:gd name="T51" fmla="*/ 111 h 282"/>
                <a:gd name="T52" fmla="*/ 26 w 294"/>
                <a:gd name="T53" fmla="*/ 113 h 282"/>
                <a:gd name="T54" fmla="*/ 28 w 294"/>
                <a:gd name="T55" fmla="*/ 121 h 282"/>
                <a:gd name="T56" fmla="*/ 31 w 294"/>
                <a:gd name="T57" fmla="*/ 144 h 282"/>
                <a:gd name="T58" fmla="*/ 17 w 294"/>
                <a:gd name="T59" fmla="*/ 152 h 282"/>
                <a:gd name="T60" fmla="*/ 26 w 294"/>
                <a:gd name="T61" fmla="*/ 161 h 282"/>
                <a:gd name="T62" fmla="*/ 45 w 294"/>
                <a:gd name="T63" fmla="*/ 158 h 282"/>
                <a:gd name="T64" fmla="*/ 57 w 294"/>
                <a:gd name="T65" fmla="*/ 159 h 282"/>
                <a:gd name="T66" fmla="*/ 66 w 294"/>
                <a:gd name="T67" fmla="*/ 134 h 282"/>
                <a:gd name="T68" fmla="*/ 79 w 294"/>
                <a:gd name="T69" fmla="*/ 141 h 282"/>
                <a:gd name="T70" fmla="*/ 87 w 294"/>
                <a:gd name="T71" fmla="*/ 158 h 282"/>
                <a:gd name="T72" fmla="*/ 93 w 294"/>
                <a:gd name="T73" fmla="*/ 176 h 282"/>
                <a:gd name="T74" fmla="*/ 95 w 294"/>
                <a:gd name="T75" fmla="*/ 194 h 282"/>
                <a:gd name="T76" fmla="*/ 120 w 294"/>
                <a:gd name="T77" fmla="*/ 221 h 282"/>
                <a:gd name="T78" fmla="*/ 125 w 294"/>
                <a:gd name="T79" fmla="*/ 235 h 282"/>
                <a:gd name="T80" fmla="*/ 128 w 294"/>
                <a:gd name="T81" fmla="*/ 242 h 282"/>
                <a:gd name="T82" fmla="*/ 138 w 294"/>
                <a:gd name="T83" fmla="*/ 255 h 282"/>
                <a:gd name="T84" fmla="*/ 139 w 294"/>
                <a:gd name="T85" fmla="*/ 261 h 282"/>
                <a:gd name="T86" fmla="*/ 141 w 294"/>
                <a:gd name="T87" fmla="*/ 264 h 282"/>
                <a:gd name="T88" fmla="*/ 164 w 294"/>
                <a:gd name="T89" fmla="*/ 282 h 282"/>
                <a:gd name="T90" fmla="*/ 164 w 294"/>
                <a:gd name="T91" fmla="*/ 282 h 282"/>
                <a:gd name="T92" fmla="*/ 183 w 294"/>
                <a:gd name="T93" fmla="*/ 273 h 282"/>
                <a:gd name="T94" fmla="*/ 195 w 294"/>
                <a:gd name="T95" fmla="*/ 271 h 282"/>
                <a:gd name="T96" fmla="*/ 209 w 294"/>
                <a:gd name="T97" fmla="*/ 251 h 282"/>
                <a:gd name="T98" fmla="*/ 230 w 294"/>
                <a:gd name="T99" fmla="*/ 238 h 282"/>
                <a:gd name="T100" fmla="*/ 259 w 294"/>
                <a:gd name="T101" fmla="*/ 241 h 282"/>
                <a:gd name="T102" fmla="*/ 286 w 294"/>
                <a:gd name="T103" fmla="*/ 209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94" h="282">
                  <a:moveTo>
                    <a:pt x="286" y="209"/>
                  </a:moveTo>
                  <a:cubicBezTo>
                    <a:pt x="286" y="209"/>
                    <a:pt x="286" y="209"/>
                    <a:pt x="286" y="209"/>
                  </a:cubicBezTo>
                  <a:cubicBezTo>
                    <a:pt x="281" y="193"/>
                    <a:pt x="281" y="193"/>
                    <a:pt x="281" y="193"/>
                  </a:cubicBezTo>
                  <a:cubicBezTo>
                    <a:pt x="286" y="185"/>
                    <a:pt x="286" y="185"/>
                    <a:pt x="286" y="185"/>
                  </a:cubicBezTo>
                  <a:cubicBezTo>
                    <a:pt x="289" y="173"/>
                    <a:pt x="289" y="173"/>
                    <a:pt x="289" y="173"/>
                  </a:cubicBezTo>
                  <a:cubicBezTo>
                    <a:pt x="294" y="162"/>
                    <a:pt x="294" y="162"/>
                    <a:pt x="294" y="162"/>
                  </a:cubicBezTo>
                  <a:cubicBezTo>
                    <a:pt x="287" y="137"/>
                    <a:pt x="287" y="137"/>
                    <a:pt x="287" y="137"/>
                  </a:cubicBezTo>
                  <a:cubicBezTo>
                    <a:pt x="258" y="115"/>
                    <a:pt x="258" y="115"/>
                    <a:pt x="258" y="115"/>
                  </a:cubicBezTo>
                  <a:cubicBezTo>
                    <a:pt x="258" y="115"/>
                    <a:pt x="234" y="119"/>
                    <a:pt x="228" y="119"/>
                  </a:cubicBezTo>
                  <a:cubicBezTo>
                    <a:pt x="223" y="120"/>
                    <a:pt x="206" y="122"/>
                    <a:pt x="201" y="114"/>
                  </a:cubicBezTo>
                  <a:cubicBezTo>
                    <a:pt x="195" y="106"/>
                    <a:pt x="181" y="114"/>
                    <a:pt x="181" y="114"/>
                  </a:cubicBezTo>
                  <a:cubicBezTo>
                    <a:pt x="174" y="122"/>
                    <a:pt x="166" y="106"/>
                    <a:pt x="158" y="97"/>
                  </a:cubicBezTo>
                  <a:cubicBezTo>
                    <a:pt x="150" y="89"/>
                    <a:pt x="160" y="66"/>
                    <a:pt x="169" y="57"/>
                  </a:cubicBezTo>
                  <a:cubicBezTo>
                    <a:pt x="177" y="49"/>
                    <a:pt x="170" y="46"/>
                    <a:pt x="169" y="46"/>
                  </a:cubicBezTo>
                  <a:cubicBezTo>
                    <a:pt x="165" y="50"/>
                    <a:pt x="158" y="52"/>
                    <a:pt x="142" y="49"/>
                  </a:cubicBezTo>
                  <a:cubicBezTo>
                    <a:pt x="142" y="49"/>
                    <a:pt x="131" y="41"/>
                    <a:pt x="128" y="22"/>
                  </a:cubicBezTo>
                  <a:cubicBezTo>
                    <a:pt x="124" y="19"/>
                    <a:pt x="124" y="19"/>
                    <a:pt x="124" y="19"/>
                  </a:cubicBezTo>
                  <a:cubicBezTo>
                    <a:pt x="119" y="17"/>
                    <a:pt x="119" y="17"/>
                    <a:pt x="119" y="17"/>
                  </a:cubicBezTo>
                  <a:cubicBezTo>
                    <a:pt x="91" y="2"/>
                    <a:pt x="91" y="2"/>
                    <a:pt x="91" y="2"/>
                  </a:cubicBezTo>
                  <a:cubicBezTo>
                    <a:pt x="82" y="10"/>
                    <a:pt x="82" y="10"/>
                    <a:pt x="82" y="10"/>
                  </a:cubicBezTo>
                  <a:cubicBezTo>
                    <a:pt x="79" y="2"/>
                    <a:pt x="79" y="2"/>
                    <a:pt x="79" y="2"/>
                  </a:cubicBezTo>
                  <a:cubicBezTo>
                    <a:pt x="79" y="2"/>
                    <a:pt x="68" y="0"/>
                    <a:pt x="64" y="2"/>
                  </a:cubicBezTo>
                  <a:cubicBezTo>
                    <a:pt x="59" y="4"/>
                    <a:pt x="54" y="2"/>
                    <a:pt x="52" y="9"/>
                  </a:cubicBezTo>
                  <a:cubicBezTo>
                    <a:pt x="49" y="16"/>
                    <a:pt x="43" y="33"/>
                    <a:pt x="51" y="46"/>
                  </a:cubicBezTo>
                  <a:cubicBezTo>
                    <a:pt x="59" y="59"/>
                    <a:pt x="31" y="70"/>
                    <a:pt x="31" y="70"/>
                  </a:cubicBezTo>
                  <a:cubicBezTo>
                    <a:pt x="31" y="70"/>
                    <a:pt x="0" y="89"/>
                    <a:pt x="23" y="111"/>
                  </a:cubicBezTo>
                  <a:cubicBezTo>
                    <a:pt x="26" y="113"/>
                    <a:pt x="26" y="113"/>
                    <a:pt x="26" y="113"/>
                  </a:cubicBezTo>
                  <a:cubicBezTo>
                    <a:pt x="28" y="121"/>
                    <a:pt x="28" y="121"/>
                    <a:pt x="28" y="121"/>
                  </a:cubicBezTo>
                  <a:cubicBezTo>
                    <a:pt x="28" y="121"/>
                    <a:pt x="46" y="135"/>
                    <a:pt x="31" y="144"/>
                  </a:cubicBezTo>
                  <a:cubicBezTo>
                    <a:pt x="26" y="147"/>
                    <a:pt x="21" y="149"/>
                    <a:pt x="17" y="152"/>
                  </a:cubicBezTo>
                  <a:cubicBezTo>
                    <a:pt x="26" y="161"/>
                    <a:pt x="26" y="161"/>
                    <a:pt x="26" y="161"/>
                  </a:cubicBezTo>
                  <a:cubicBezTo>
                    <a:pt x="36" y="156"/>
                    <a:pt x="45" y="158"/>
                    <a:pt x="45" y="158"/>
                  </a:cubicBezTo>
                  <a:cubicBezTo>
                    <a:pt x="57" y="159"/>
                    <a:pt x="57" y="159"/>
                    <a:pt x="57" y="159"/>
                  </a:cubicBezTo>
                  <a:cubicBezTo>
                    <a:pt x="66" y="134"/>
                    <a:pt x="66" y="134"/>
                    <a:pt x="66" y="134"/>
                  </a:cubicBezTo>
                  <a:cubicBezTo>
                    <a:pt x="66" y="134"/>
                    <a:pt x="70" y="134"/>
                    <a:pt x="79" y="141"/>
                  </a:cubicBezTo>
                  <a:cubicBezTo>
                    <a:pt x="88" y="149"/>
                    <a:pt x="90" y="150"/>
                    <a:pt x="87" y="158"/>
                  </a:cubicBezTo>
                  <a:cubicBezTo>
                    <a:pt x="85" y="167"/>
                    <a:pt x="93" y="176"/>
                    <a:pt x="93" y="176"/>
                  </a:cubicBezTo>
                  <a:cubicBezTo>
                    <a:pt x="105" y="183"/>
                    <a:pt x="95" y="194"/>
                    <a:pt x="95" y="194"/>
                  </a:cubicBezTo>
                  <a:cubicBezTo>
                    <a:pt x="134" y="201"/>
                    <a:pt x="120" y="221"/>
                    <a:pt x="120" y="221"/>
                  </a:cubicBezTo>
                  <a:cubicBezTo>
                    <a:pt x="125" y="235"/>
                    <a:pt x="125" y="235"/>
                    <a:pt x="125" y="235"/>
                  </a:cubicBezTo>
                  <a:cubicBezTo>
                    <a:pt x="128" y="242"/>
                    <a:pt x="128" y="242"/>
                    <a:pt x="128" y="242"/>
                  </a:cubicBezTo>
                  <a:cubicBezTo>
                    <a:pt x="141" y="244"/>
                    <a:pt x="138" y="255"/>
                    <a:pt x="138" y="255"/>
                  </a:cubicBezTo>
                  <a:cubicBezTo>
                    <a:pt x="139" y="261"/>
                    <a:pt x="139" y="261"/>
                    <a:pt x="139" y="261"/>
                  </a:cubicBezTo>
                  <a:cubicBezTo>
                    <a:pt x="139" y="261"/>
                    <a:pt x="141" y="264"/>
                    <a:pt x="141" y="264"/>
                  </a:cubicBezTo>
                  <a:cubicBezTo>
                    <a:pt x="164" y="282"/>
                    <a:pt x="164" y="282"/>
                    <a:pt x="164" y="282"/>
                  </a:cubicBezTo>
                  <a:cubicBezTo>
                    <a:pt x="164" y="282"/>
                    <a:pt x="164" y="282"/>
                    <a:pt x="164" y="282"/>
                  </a:cubicBezTo>
                  <a:cubicBezTo>
                    <a:pt x="164" y="282"/>
                    <a:pt x="175" y="273"/>
                    <a:pt x="183" y="273"/>
                  </a:cubicBezTo>
                  <a:cubicBezTo>
                    <a:pt x="190" y="273"/>
                    <a:pt x="195" y="271"/>
                    <a:pt x="195" y="271"/>
                  </a:cubicBezTo>
                  <a:cubicBezTo>
                    <a:pt x="195" y="271"/>
                    <a:pt x="202" y="260"/>
                    <a:pt x="209" y="251"/>
                  </a:cubicBezTo>
                  <a:cubicBezTo>
                    <a:pt x="216" y="242"/>
                    <a:pt x="230" y="238"/>
                    <a:pt x="230" y="238"/>
                  </a:cubicBezTo>
                  <a:cubicBezTo>
                    <a:pt x="244" y="247"/>
                    <a:pt x="259" y="241"/>
                    <a:pt x="259" y="241"/>
                  </a:cubicBezTo>
                  <a:cubicBezTo>
                    <a:pt x="265" y="223"/>
                    <a:pt x="286" y="209"/>
                    <a:pt x="286" y="209"/>
                  </a:cubicBez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40" name="yangjiang">
              <a:hlinkClick r:id="" action="ppaction://macro?name=Slide2.yangjiang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1095374" y="4197342"/>
              <a:ext cx="582613" cy="660399"/>
            </a:xfrm>
            <a:custGeom>
              <a:avLst/>
              <a:gdLst>
                <a:gd name="T0" fmla="*/ 161 w 167"/>
                <a:gd name="T1" fmla="*/ 114 h 181"/>
                <a:gd name="T2" fmla="*/ 134 w 167"/>
                <a:gd name="T3" fmla="*/ 91 h 181"/>
                <a:gd name="T4" fmla="*/ 121 w 167"/>
                <a:gd name="T5" fmla="*/ 86 h 181"/>
                <a:gd name="T6" fmla="*/ 117 w 167"/>
                <a:gd name="T7" fmla="*/ 83 h 181"/>
                <a:gd name="T8" fmla="*/ 119 w 167"/>
                <a:gd name="T9" fmla="*/ 61 h 181"/>
                <a:gd name="T10" fmla="*/ 125 w 167"/>
                <a:gd name="T11" fmla="*/ 56 h 181"/>
                <a:gd name="T12" fmla="*/ 126 w 167"/>
                <a:gd name="T13" fmla="*/ 51 h 181"/>
                <a:gd name="T14" fmla="*/ 131 w 167"/>
                <a:gd name="T15" fmla="*/ 48 h 181"/>
                <a:gd name="T16" fmla="*/ 142 w 167"/>
                <a:gd name="T17" fmla="*/ 41 h 181"/>
                <a:gd name="T18" fmla="*/ 142 w 167"/>
                <a:gd name="T19" fmla="*/ 41 h 181"/>
                <a:gd name="T20" fmla="*/ 114 w 167"/>
                <a:gd name="T21" fmla="*/ 14 h 181"/>
                <a:gd name="T22" fmla="*/ 103 w 167"/>
                <a:gd name="T23" fmla="*/ 10 h 181"/>
                <a:gd name="T24" fmla="*/ 90 w 167"/>
                <a:gd name="T25" fmla="*/ 1 h 181"/>
                <a:gd name="T26" fmla="*/ 83 w 167"/>
                <a:gd name="T27" fmla="*/ 4 h 181"/>
                <a:gd name="T28" fmla="*/ 65 w 167"/>
                <a:gd name="T29" fmla="*/ 23 h 181"/>
                <a:gd name="T30" fmla="*/ 65 w 167"/>
                <a:gd name="T31" fmla="*/ 25 h 181"/>
                <a:gd name="T32" fmla="*/ 41 w 167"/>
                <a:gd name="T33" fmla="*/ 52 h 181"/>
                <a:gd name="T34" fmla="*/ 13 w 167"/>
                <a:gd name="T35" fmla="*/ 88 h 181"/>
                <a:gd name="T36" fmla="*/ 3 w 167"/>
                <a:gd name="T37" fmla="*/ 105 h 181"/>
                <a:gd name="T38" fmla="*/ 8 w 167"/>
                <a:gd name="T39" fmla="*/ 120 h 181"/>
                <a:gd name="T40" fmla="*/ 19 w 167"/>
                <a:gd name="T41" fmla="*/ 142 h 181"/>
                <a:gd name="T42" fmla="*/ 20 w 167"/>
                <a:gd name="T43" fmla="*/ 147 h 181"/>
                <a:gd name="T44" fmla="*/ 25 w 167"/>
                <a:gd name="T45" fmla="*/ 155 h 181"/>
                <a:gd name="T46" fmla="*/ 26 w 167"/>
                <a:gd name="T47" fmla="*/ 176 h 181"/>
                <a:gd name="T48" fmla="*/ 27 w 167"/>
                <a:gd name="T49" fmla="*/ 177 h 181"/>
                <a:gd name="T50" fmla="*/ 30 w 167"/>
                <a:gd name="T51" fmla="*/ 177 h 181"/>
                <a:gd name="T52" fmla="*/ 31 w 167"/>
                <a:gd name="T53" fmla="*/ 171 h 181"/>
                <a:gd name="T54" fmla="*/ 34 w 167"/>
                <a:gd name="T55" fmla="*/ 174 h 181"/>
                <a:gd name="T56" fmla="*/ 36 w 167"/>
                <a:gd name="T57" fmla="*/ 180 h 181"/>
                <a:gd name="T58" fmla="*/ 55 w 167"/>
                <a:gd name="T59" fmla="*/ 181 h 181"/>
                <a:gd name="T60" fmla="*/ 56 w 167"/>
                <a:gd name="T61" fmla="*/ 175 h 181"/>
                <a:gd name="T62" fmla="*/ 59 w 167"/>
                <a:gd name="T63" fmla="*/ 175 h 181"/>
                <a:gd name="T64" fmla="*/ 66 w 167"/>
                <a:gd name="T65" fmla="*/ 179 h 181"/>
                <a:gd name="T66" fmla="*/ 68 w 167"/>
                <a:gd name="T67" fmla="*/ 174 h 181"/>
                <a:gd name="T68" fmla="*/ 68 w 167"/>
                <a:gd name="T69" fmla="*/ 171 h 181"/>
                <a:gd name="T70" fmla="*/ 82 w 167"/>
                <a:gd name="T71" fmla="*/ 168 h 181"/>
                <a:gd name="T72" fmla="*/ 78 w 167"/>
                <a:gd name="T73" fmla="*/ 149 h 181"/>
                <a:gd name="T74" fmla="*/ 72 w 167"/>
                <a:gd name="T75" fmla="*/ 144 h 181"/>
                <a:gd name="T76" fmla="*/ 74 w 167"/>
                <a:gd name="T77" fmla="*/ 141 h 181"/>
                <a:gd name="T78" fmla="*/ 84 w 167"/>
                <a:gd name="T79" fmla="*/ 141 h 181"/>
                <a:gd name="T80" fmla="*/ 95 w 167"/>
                <a:gd name="T81" fmla="*/ 141 h 181"/>
                <a:gd name="T82" fmla="*/ 97 w 167"/>
                <a:gd name="T83" fmla="*/ 147 h 181"/>
                <a:gd name="T84" fmla="*/ 95 w 167"/>
                <a:gd name="T85" fmla="*/ 151 h 181"/>
                <a:gd name="T86" fmla="*/ 95 w 167"/>
                <a:gd name="T87" fmla="*/ 154 h 181"/>
                <a:gd name="T88" fmla="*/ 100 w 167"/>
                <a:gd name="T89" fmla="*/ 156 h 181"/>
                <a:gd name="T90" fmla="*/ 103 w 167"/>
                <a:gd name="T91" fmla="*/ 157 h 181"/>
                <a:gd name="T92" fmla="*/ 105 w 167"/>
                <a:gd name="T93" fmla="*/ 159 h 181"/>
                <a:gd name="T94" fmla="*/ 101 w 167"/>
                <a:gd name="T95" fmla="*/ 161 h 181"/>
                <a:gd name="T96" fmla="*/ 97 w 167"/>
                <a:gd name="T97" fmla="*/ 162 h 181"/>
                <a:gd name="T98" fmla="*/ 91 w 167"/>
                <a:gd name="T99" fmla="*/ 176 h 181"/>
                <a:gd name="T100" fmla="*/ 95 w 167"/>
                <a:gd name="T101" fmla="*/ 177 h 181"/>
                <a:gd name="T102" fmla="*/ 106 w 167"/>
                <a:gd name="T103" fmla="*/ 170 h 181"/>
                <a:gd name="T104" fmla="*/ 111 w 167"/>
                <a:gd name="T105" fmla="*/ 158 h 181"/>
                <a:gd name="T106" fmla="*/ 115 w 167"/>
                <a:gd name="T107" fmla="*/ 144 h 181"/>
                <a:gd name="T108" fmla="*/ 132 w 167"/>
                <a:gd name="T109" fmla="*/ 141 h 181"/>
                <a:gd name="T110" fmla="*/ 141 w 167"/>
                <a:gd name="T111" fmla="*/ 137 h 181"/>
                <a:gd name="T112" fmla="*/ 149 w 167"/>
                <a:gd name="T113" fmla="*/ 131 h 181"/>
                <a:gd name="T114" fmla="*/ 160 w 167"/>
                <a:gd name="T115" fmla="*/ 152 h 181"/>
                <a:gd name="T116" fmla="*/ 161 w 167"/>
                <a:gd name="T117" fmla="*/ 152 h 181"/>
                <a:gd name="T118" fmla="*/ 165 w 167"/>
                <a:gd name="T119" fmla="*/ 130 h 181"/>
                <a:gd name="T120" fmla="*/ 161 w 167"/>
                <a:gd name="T121" fmla="*/ 114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67" h="181">
                  <a:moveTo>
                    <a:pt x="161" y="114"/>
                  </a:moveTo>
                  <a:cubicBezTo>
                    <a:pt x="155" y="110"/>
                    <a:pt x="134" y="91"/>
                    <a:pt x="134" y="91"/>
                  </a:cubicBezTo>
                  <a:cubicBezTo>
                    <a:pt x="134" y="91"/>
                    <a:pt x="123" y="86"/>
                    <a:pt x="121" y="86"/>
                  </a:cubicBezTo>
                  <a:cubicBezTo>
                    <a:pt x="119" y="86"/>
                    <a:pt x="117" y="83"/>
                    <a:pt x="117" y="83"/>
                  </a:cubicBezTo>
                  <a:cubicBezTo>
                    <a:pt x="117" y="83"/>
                    <a:pt x="109" y="65"/>
                    <a:pt x="119" y="61"/>
                  </a:cubicBezTo>
                  <a:cubicBezTo>
                    <a:pt x="125" y="56"/>
                    <a:pt x="125" y="56"/>
                    <a:pt x="125" y="56"/>
                  </a:cubicBezTo>
                  <a:cubicBezTo>
                    <a:pt x="126" y="51"/>
                    <a:pt x="126" y="51"/>
                    <a:pt x="126" y="51"/>
                  </a:cubicBezTo>
                  <a:cubicBezTo>
                    <a:pt x="131" y="48"/>
                    <a:pt x="131" y="48"/>
                    <a:pt x="131" y="48"/>
                  </a:cubicBezTo>
                  <a:cubicBezTo>
                    <a:pt x="131" y="48"/>
                    <a:pt x="136" y="45"/>
                    <a:pt x="142" y="41"/>
                  </a:cubicBezTo>
                  <a:cubicBezTo>
                    <a:pt x="142" y="41"/>
                    <a:pt x="142" y="41"/>
                    <a:pt x="142" y="41"/>
                  </a:cubicBezTo>
                  <a:cubicBezTo>
                    <a:pt x="142" y="41"/>
                    <a:pt x="117" y="43"/>
                    <a:pt x="114" y="14"/>
                  </a:cubicBezTo>
                  <a:cubicBezTo>
                    <a:pt x="114" y="14"/>
                    <a:pt x="114" y="3"/>
                    <a:pt x="103" y="10"/>
                  </a:cubicBezTo>
                  <a:cubicBezTo>
                    <a:pt x="92" y="16"/>
                    <a:pt x="87" y="13"/>
                    <a:pt x="90" y="1"/>
                  </a:cubicBezTo>
                  <a:cubicBezTo>
                    <a:pt x="90" y="1"/>
                    <a:pt x="87" y="0"/>
                    <a:pt x="83" y="4"/>
                  </a:cubicBezTo>
                  <a:cubicBezTo>
                    <a:pt x="79" y="7"/>
                    <a:pt x="65" y="23"/>
                    <a:pt x="65" y="23"/>
                  </a:cubicBezTo>
                  <a:cubicBezTo>
                    <a:pt x="65" y="25"/>
                    <a:pt x="65" y="25"/>
                    <a:pt x="65" y="25"/>
                  </a:cubicBezTo>
                  <a:cubicBezTo>
                    <a:pt x="65" y="25"/>
                    <a:pt x="64" y="39"/>
                    <a:pt x="41" y="52"/>
                  </a:cubicBezTo>
                  <a:cubicBezTo>
                    <a:pt x="18" y="66"/>
                    <a:pt x="16" y="68"/>
                    <a:pt x="13" y="88"/>
                  </a:cubicBezTo>
                  <a:cubicBezTo>
                    <a:pt x="13" y="88"/>
                    <a:pt x="0" y="95"/>
                    <a:pt x="3" y="105"/>
                  </a:cubicBezTo>
                  <a:cubicBezTo>
                    <a:pt x="5" y="114"/>
                    <a:pt x="8" y="120"/>
                    <a:pt x="8" y="120"/>
                  </a:cubicBezTo>
                  <a:cubicBezTo>
                    <a:pt x="8" y="120"/>
                    <a:pt x="29" y="122"/>
                    <a:pt x="19" y="142"/>
                  </a:cubicBezTo>
                  <a:cubicBezTo>
                    <a:pt x="20" y="147"/>
                    <a:pt x="20" y="147"/>
                    <a:pt x="20" y="147"/>
                  </a:cubicBezTo>
                  <a:cubicBezTo>
                    <a:pt x="25" y="155"/>
                    <a:pt x="25" y="155"/>
                    <a:pt x="25" y="155"/>
                  </a:cubicBezTo>
                  <a:cubicBezTo>
                    <a:pt x="26" y="176"/>
                    <a:pt x="26" y="176"/>
                    <a:pt x="26" y="176"/>
                  </a:cubicBezTo>
                  <a:cubicBezTo>
                    <a:pt x="27" y="177"/>
                    <a:pt x="27" y="177"/>
                    <a:pt x="27" y="177"/>
                  </a:cubicBezTo>
                  <a:cubicBezTo>
                    <a:pt x="30" y="177"/>
                    <a:pt x="30" y="177"/>
                    <a:pt x="30" y="177"/>
                  </a:cubicBezTo>
                  <a:cubicBezTo>
                    <a:pt x="31" y="171"/>
                    <a:pt x="31" y="171"/>
                    <a:pt x="31" y="171"/>
                  </a:cubicBezTo>
                  <a:cubicBezTo>
                    <a:pt x="34" y="174"/>
                    <a:pt x="34" y="174"/>
                    <a:pt x="34" y="174"/>
                  </a:cubicBezTo>
                  <a:cubicBezTo>
                    <a:pt x="36" y="180"/>
                    <a:pt x="36" y="180"/>
                    <a:pt x="36" y="180"/>
                  </a:cubicBezTo>
                  <a:cubicBezTo>
                    <a:pt x="55" y="181"/>
                    <a:pt x="55" y="181"/>
                    <a:pt x="55" y="181"/>
                  </a:cubicBezTo>
                  <a:cubicBezTo>
                    <a:pt x="56" y="175"/>
                    <a:pt x="56" y="175"/>
                    <a:pt x="56" y="175"/>
                  </a:cubicBezTo>
                  <a:cubicBezTo>
                    <a:pt x="59" y="175"/>
                    <a:pt x="59" y="175"/>
                    <a:pt x="59" y="175"/>
                  </a:cubicBezTo>
                  <a:cubicBezTo>
                    <a:pt x="66" y="179"/>
                    <a:pt x="66" y="179"/>
                    <a:pt x="66" y="179"/>
                  </a:cubicBezTo>
                  <a:cubicBezTo>
                    <a:pt x="68" y="174"/>
                    <a:pt x="68" y="174"/>
                    <a:pt x="68" y="174"/>
                  </a:cubicBezTo>
                  <a:cubicBezTo>
                    <a:pt x="68" y="171"/>
                    <a:pt x="68" y="171"/>
                    <a:pt x="68" y="171"/>
                  </a:cubicBezTo>
                  <a:cubicBezTo>
                    <a:pt x="68" y="171"/>
                    <a:pt x="70" y="166"/>
                    <a:pt x="82" y="168"/>
                  </a:cubicBezTo>
                  <a:cubicBezTo>
                    <a:pt x="82" y="168"/>
                    <a:pt x="89" y="153"/>
                    <a:pt x="78" y="149"/>
                  </a:cubicBezTo>
                  <a:cubicBezTo>
                    <a:pt x="72" y="144"/>
                    <a:pt x="72" y="144"/>
                    <a:pt x="72" y="144"/>
                  </a:cubicBezTo>
                  <a:cubicBezTo>
                    <a:pt x="74" y="141"/>
                    <a:pt x="74" y="141"/>
                    <a:pt x="74" y="141"/>
                  </a:cubicBezTo>
                  <a:cubicBezTo>
                    <a:pt x="74" y="141"/>
                    <a:pt x="80" y="149"/>
                    <a:pt x="84" y="141"/>
                  </a:cubicBezTo>
                  <a:cubicBezTo>
                    <a:pt x="95" y="141"/>
                    <a:pt x="95" y="141"/>
                    <a:pt x="95" y="141"/>
                  </a:cubicBezTo>
                  <a:cubicBezTo>
                    <a:pt x="97" y="147"/>
                    <a:pt x="97" y="147"/>
                    <a:pt x="97" y="147"/>
                  </a:cubicBezTo>
                  <a:cubicBezTo>
                    <a:pt x="95" y="151"/>
                    <a:pt x="95" y="151"/>
                    <a:pt x="95" y="151"/>
                  </a:cubicBezTo>
                  <a:cubicBezTo>
                    <a:pt x="95" y="154"/>
                    <a:pt x="95" y="154"/>
                    <a:pt x="95" y="154"/>
                  </a:cubicBezTo>
                  <a:cubicBezTo>
                    <a:pt x="100" y="156"/>
                    <a:pt x="100" y="156"/>
                    <a:pt x="100" y="156"/>
                  </a:cubicBezTo>
                  <a:cubicBezTo>
                    <a:pt x="103" y="157"/>
                    <a:pt x="103" y="157"/>
                    <a:pt x="103" y="157"/>
                  </a:cubicBezTo>
                  <a:cubicBezTo>
                    <a:pt x="105" y="159"/>
                    <a:pt x="105" y="159"/>
                    <a:pt x="105" y="159"/>
                  </a:cubicBezTo>
                  <a:cubicBezTo>
                    <a:pt x="101" y="161"/>
                    <a:pt x="101" y="161"/>
                    <a:pt x="101" y="161"/>
                  </a:cubicBezTo>
                  <a:cubicBezTo>
                    <a:pt x="97" y="162"/>
                    <a:pt x="97" y="162"/>
                    <a:pt x="97" y="162"/>
                  </a:cubicBezTo>
                  <a:cubicBezTo>
                    <a:pt x="97" y="162"/>
                    <a:pt x="91" y="168"/>
                    <a:pt x="91" y="176"/>
                  </a:cubicBezTo>
                  <a:cubicBezTo>
                    <a:pt x="95" y="177"/>
                    <a:pt x="95" y="177"/>
                    <a:pt x="95" y="177"/>
                  </a:cubicBezTo>
                  <a:cubicBezTo>
                    <a:pt x="106" y="170"/>
                    <a:pt x="106" y="170"/>
                    <a:pt x="106" y="170"/>
                  </a:cubicBezTo>
                  <a:cubicBezTo>
                    <a:pt x="106" y="170"/>
                    <a:pt x="132" y="168"/>
                    <a:pt x="111" y="158"/>
                  </a:cubicBezTo>
                  <a:cubicBezTo>
                    <a:pt x="111" y="158"/>
                    <a:pt x="99" y="151"/>
                    <a:pt x="115" y="144"/>
                  </a:cubicBezTo>
                  <a:cubicBezTo>
                    <a:pt x="132" y="141"/>
                    <a:pt x="132" y="141"/>
                    <a:pt x="132" y="141"/>
                  </a:cubicBezTo>
                  <a:cubicBezTo>
                    <a:pt x="141" y="137"/>
                    <a:pt x="141" y="137"/>
                    <a:pt x="141" y="137"/>
                  </a:cubicBezTo>
                  <a:cubicBezTo>
                    <a:pt x="149" y="131"/>
                    <a:pt x="149" y="131"/>
                    <a:pt x="149" y="131"/>
                  </a:cubicBezTo>
                  <a:cubicBezTo>
                    <a:pt x="149" y="131"/>
                    <a:pt x="143" y="157"/>
                    <a:pt x="160" y="152"/>
                  </a:cubicBezTo>
                  <a:cubicBezTo>
                    <a:pt x="161" y="152"/>
                    <a:pt x="161" y="152"/>
                    <a:pt x="161" y="152"/>
                  </a:cubicBezTo>
                  <a:cubicBezTo>
                    <a:pt x="161" y="148"/>
                    <a:pt x="164" y="135"/>
                    <a:pt x="165" y="130"/>
                  </a:cubicBezTo>
                  <a:cubicBezTo>
                    <a:pt x="167" y="125"/>
                    <a:pt x="167" y="118"/>
                    <a:pt x="161" y="114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41" name="未知">
              <a:hlinkClick r:id="" action="ppaction://macro?name=Slide2.未知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2559049" y="3448044"/>
              <a:ext cx="149225" cy="36513"/>
            </a:xfrm>
            <a:custGeom>
              <a:avLst/>
              <a:gdLst>
                <a:gd name="T0" fmla="*/ 0 w 43"/>
                <a:gd name="T1" fmla="*/ 1 h 11"/>
                <a:gd name="T2" fmla="*/ 27 w 43"/>
                <a:gd name="T3" fmla="*/ 2 h 11"/>
                <a:gd name="T4" fmla="*/ 43 w 43"/>
                <a:gd name="T5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11">
                  <a:moveTo>
                    <a:pt x="0" y="1"/>
                  </a:moveTo>
                  <a:cubicBezTo>
                    <a:pt x="0" y="1"/>
                    <a:pt x="20" y="4"/>
                    <a:pt x="27" y="2"/>
                  </a:cubicBezTo>
                  <a:cubicBezTo>
                    <a:pt x="34" y="0"/>
                    <a:pt x="43" y="11"/>
                    <a:pt x="43" y="11"/>
                  </a:cubicBezTo>
                </a:path>
              </a:pathLst>
            </a:custGeom>
            <a:grpFill/>
            <a:ln w="19050" cap="flat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42" name="shaoguan">
              <a:hlinkClick r:id="" action="ppaction://macro?name=Slide2.shaoguan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1916112" y="2524121"/>
              <a:ext cx="1003300" cy="960436"/>
            </a:xfrm>
            <a:custGeom>
              <a:avLst/>
              <a:gdLst>
                <a:gd name="T0" fmla="*/ 247 w 291"/>
                <a:gd name="T1" fmla="*/ 213 h 263"/>
                <a:gd name="T2" fmla="*/ 228 w 291"/>
                <a:gd name="T3" fmla="*/ 219 h 263"/>
                <a:gd name="T4" fmla="*/ 227 w 291"/>
                <a:gd name="T5" fmla="*/ 190 h 263"/>
                <a:gd name="T6" fmla="*/ 239 w 291"/>
                <a:gd name="T7" fmla="*/ 166 h 263"/>
                <a:gd name="T8" fmla="*/ 239 w 291"/>
                <a:gd name="T9" fmla="*/ 165 h 263"/>
                <a:gd name="T10" fmla="*/ 235 w 291"/>
                <a:gd name="T11" fmla="*/ 161 h 263"/>
                <a:gd name="T12" fmla="*/ 212 w 291"/>
                <a:gd name="T13" fmla="*/ 146 h 263"/>
                <a:gd name="T14" fmla="*/ 216 w 291"/>
                <a:gd name="T15" fmla="*/ 136 h 263"/>
                <a:gd name="T16" fmla="*/ 231 w 291"/>
                <a:gd name="T17" fmla="*/ 117 h 263"/>
                <a:gd name="T18" fmla="*/ 241 w 291"/>
                <a:gd name="T19" fmla="*/ 109 h 263"/>
                <a:gd name="T20" fmla="*/ 254 w 291"/>
                <a:gd name="T21" fmla="*/ 82 h 263"/>
                <a:gd name="T22" fmla="*/ 280 w 291"/>
                <a:gd name="T23" fmla="*/ 57 h 263"/>
                <a:gd name="T24" fmla="*/ 285 w 291"/>
                <a:gd name="T25" fmla="*/ 42 h 263"/>
                <a:gd name="T26" fmla="*/ 273 w 291"/>
                <a:gd name="T27" fmla="*/ 31 h 263"/>
                <a:gd name="T28" fmla="*/ 243 w 291"/>
                <a:gd name="T29" fmla="*/ 25 h 263"/>
                <a:gd name="T30" fmla="*/ 201 w 291"/>
                <a:gd name="T31" fmla="*/ 33 h 263"/>
                <a:gd name="T32" fmla="*/ 186 w 291"/>
                <a:gd name="T33" fmla="*/ 32 h 263"/>
                <a:gd name="T34" fmla="*/ 164 w 291"/>
                <a:gd name="T35" fmla="*/ 16 h 263"/>
                <a:gd name="T36" fmla="*/ 153 w 291"/>
                <a:gd name="T37" fmla="*/ 31 h 263"/>
                <a:gd name="T38" fmla="*/ 143 w 291"/>
                <a:gd name="T39" fmla="*/ 32 h 263"/>
                <a:gd name="T40" fmla="*/ 121 w 291"/>
                <a:gd name="T41" fmla="*/ 35 h 263"/>
                <a:gd name="T42" fmla="*/ 118 w 291"/>
                <a:gd name="T43" fmla="*/ 34 h 263"/>
                <a:gd name="T44" fmla="*/ 112 w 291"/>
                <a:gd name="T45" fmla="*/ 30 h 263"/>
                <a:gd name="T46" fmla="*/ 105 w 291"/>
                <a:gd name="T47" fmla="*/ 29 h 263"/>
                <a:gd name="T48" fmla="*/ 94 w 291"/>
                <a:gd name="T49" fmla="*/ 25 h 263"/>
                <a:gd name="T50" fmla="*/ 84 w 291"/>
                <a:gd name="T51" fmla="*/ 13 h 263"/>
                <a:gd name="T52" fmla="*/ 53 w 291"/>
                <a:gd name="T53" fmla="*/ 17 h 263"/>
                <a:gd name="T54" fmla="*/ 38 w 291"/>
                <a:gd name="T55" fmla="*/ 27 h 263"/>
                <a:gd name="T56" fmla="*/ 24 w 291"/>
                <a:gd name="T57" fmla="*/ 47 h 263"/>
                <a:gd name="T58" fmla="*/ 33 w 291"/>
                <a:gd name="T59" fmla="*/ 63 h 263"/>
                <a:gd name="T60" fmla="*/ 34 w 291"/>
                <a:gd name="T61" fmla="*/ 83 h 263"/>
                <a:gd name="T62" fmla="*/ 31 w 291"/>
                <a:gd name="T63" fmla="*/ 98 h 263"/>
                <a:gd name="T64" fmla="*/ 31 w 291"/>
                <a:gd name="T65" fmla="*/ 98 h 263"/>
                <a:gd name="T66" fmla="*/ 32 w 291"/>
                <a:gd name="T67" fmla="*/ 109 h 263"/>
                <a:gd name="T68" fmla="*/ 21 w 291"/>
                <a:gd name="T69" fmla="*/ 150 h 263"/>
                <a:gd name="T70" fmla="*/ 44 w 291"/>
                <a:gd name="T71" fmla="*/ 167 h 263"/>
                <a:gd name="T72" fmla="*/ 63 w 291"/>
                <a:gd name="T73" fmla="*/ 166 h 263"/>
                <a:gd name="T74" fmla="*/ 91 w 291"/>
                <a:gd name="T75" fmla="*/ 172 h 263"/>
                <a:gd name="T76" fmla="*/ 121 w 291"/>
                <a:gd name="T77" fmla="*/ 167 h 263"/>
                <a:gd name="T78" fmla="*/ 150 w 291"/>
                <a:gd name="T79" fmla="*/ 189 h 263"/>
                <a:gd name="T80" fmla="*/ 157 w 291"/>
                <a:gd name="T81" fmla="*/ 214 h 263"/>
                <a:gd name="T82" fmla="*/ 152 w 291"/>
                <a:gd name="T83" fmla="*/ 226 h 263"/>
                <a:gd name="T84" fmla="*/ 149 w 291"/>
                <a:gd name="T85" fmla="*/ 238 h 263"/>
                <a:gd name="T86" fmla="*/ 144 w 291"/>
                <a:gd name="T87" fmla="*/ 246 h 263"/>
                <a:gd name="T88" fmla="*/ 148 w 291"/>
                <a:gd name="T89" fmla="*/ 262 h 263"/>
                <a:gd name="T90" fmla="*/ 149 w 291"/>
                <a:gd name="T91" fmla="*/ 262 h 263"/>
                <a:gd name="T92" fmla="*/ 159 w 291"/>
                <a:gd name="T93" fmla="*/ 256 h 263"/>
                <a:gd name="T94" fmla="*/ 187 w 291"/>
                <a:gd name="T95" fmla="*/ 254 h 263"/>
                <a:gd name="T96" fmla="*/ 187 w 291"/>
                <a:gd name="T97" fmla="*/ 254 h 263"/>
                <a:gd name="T98" fmla="*/ 214 w 291"/>
                <a:gd name="T99" fmla="*/ 254 h 263"/>
                <a:gd name="T100" fmla="*/ 230 w 291"/>
                <a:gd name="T101" fmla="*/ 263 h 263"/>
                <a:gd name="T102" fmla="*/ 231 w 291"/>
                <a:gd name="T103" fmla="*/ 263 h 263"/>
                <a:gd name="T104" fmla="*/ 232 w 291"/>
                <a:gd name="T105" fmla="*/ 244 h 263"/>
                <a:gd name="T106" fmla="*/ 244 w 291"/>
                <a:gd name="T107" fmla="*/ 231 h 263"/>
                <a:gd name="T108" fmla="*/ 263 w 291"/>
                <a:gd name="T109" fmla="*/ 215 h 263"/>
                <a:gd name="T110" fmla="*/ 247 w 291"/>
                <a:gd name="T111" fmla="*/ 213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91" h="263">
                  <a:moveTo>
                    <a:pt x="247" y="213"/>
                  </a:moveTo>
                  <a:cubicBezTo>
                    <a:pt x="244" y="223"/>
                    <a:pt x="236" y="224"/>
                    <a:pt x="228" y="219"/>
                  </a:cubicBezTo>
                  <a:cubicBezTo>
                    <a:pt x="219" y="215"/>
                    <a:pt x="208" y="196"/>
                    <a:pt x="227" y="190"/>
                  </a:cubicBezTo>
                  <a:cubicBezTo>
                    <a:pt x="245" y="183"/>
                    <a:pt x="239" y="166"/>
                    <a:pt x="239" y="166"/>
                  </a:cubicBezTo>
                  <a:cubicBezTo>
                    <a:pt x="239" y="165"/>
                    <a:pt x="239" y="165"/>
                    <a:pt x="239" y="165"/>
                  </a:cubicBezTo>
                  <a:cubicBezTo>
                    <a:pt x="238" y="164"/>
                    <a:pt x="236" y="163"/>
                    <a:pt x="235" y="161"/>
                  </a:cubicBezTo>
                  <a:cubicBezTo>
                    <a:pt x="228" y="153"/>
                    <a:pt x="216" y="146"/>
                    <a:pt x="212" y="146"/>
                  </a:cubicBezTo>
                  <a:cubicBezTo>
                    <a:pt x="209" y="145"/>
                    <a:pt x="205" y="139"/>
                    <a:pt x="216" y="136"/>
                  </a:cubicBezTo>
                  <a:cubicBezTo>
                    <a:pt x="228" y="132"/>
                    <a:pt x="231" y="117"/>
                    <a:pt x="231" y="117"/>
                  </a:cubicBezTo>
                  <a:cubicBezTo>
                    <a:pt x="241" y="109"/>
                    <a:pt x="241" y="109"/>
                    <a:pt x="241" y="109"/>
                  </a:cubicBezTo>
                  <a:cubicBezTo>
                    <a:pt x="241" y="109"/>
                    <a:pt x="224" y="101"/>
                    <a:pt x="254" y="82"/>
                  </a:cubicBezTo>
                  <a:cubicBezTo>
                    <a:pt x="254" y="82"/>
                    <a:pt x="291" y="72"/>
                    <a:pt x="280" y="57"/>
                  </a:cubicBezTo>
                  <a:cubicBezTo>
                    <a:pt x="280" y="57"/>
                    <a:pt x="279" y="48"/>
                    <a:pt x="285" y="42"/>
                  </a:cubicBezTo>
                  <a:cubicBezTo>
                    <a:pt x="291" y="37"/>
                    <a:pt x="273" y="31"/>
                    <a:pt x="273" y="31"/>
                  </a:cubicBezTo>
                  <a:cubicBezTo>
                    <a:pt x="273" y="31"/>
                    <a:pt x="264" y="14"/>
                    <a:pt x="243" y="25"/>
                  </a:cubicBezTo>
                  <a:cubicBezTo>
                    <a:pt x="223" y="37"/>
                    <a:pt x="229" y="44"/>
                    <a:pt x="201" y="33"/>
                  </a:cubicBezTo>
                  <a:cubicBezTo>
                    <a:pt x="201" y="33"/>
                    <a:pt x="172" y="63"/>
                    <a:pt x="186" y="32"/>
                  </a:cubicBezTo>
                  <a:cubicBezTo>
                    <a:pt x="186" y="32"/>
                    <a:pt x="186" y="13"/>
                    <a:pt x="164" y="16"/>
                  </a:cubicBezTo>
                  <a:cubicBezTo>
                    <a:pt x="164" y="16"/>
                    <a:pt x="152" y="23"/>
                    <a:pt x="153" y="31"/>
                  </a:cubicBezTo>
                  <a:cubicBezTo>
                    <a:pt x="153" y="31"/>
                    <a:pt x="151" y="34"/>
                    <a:pt x="143" y="32"/>
                  </a:cubicBezTo>
                  <a:cubicBezTo>
                    <a:pt x="135" y="30"/>
                    <a:pt x="121" y="35"/>
                    <a:pt x="121" y="35"/>
                  </a:cubicBezTo>
                  <a:cubicBezTo>
                    <a:pt x="118" y="34"/>
                    <a:pt x="118" y="34"/>
                    <a:pt x="118" y="34"/>
                  </a:cubicBezTo>
                  <a:cubicBezTo>
                    <a:pt x="118" y="34"/>
                    <a:pt x="114" y="30"/>
                    <a:pt x="112" y="30"/>
                  </a:cubicBezTo>
                  <a:cubicBezTo>
                    <a:pt x="110" y="30"/>
                    <a:pt x="109" y="29"/>
                    <a:pt x="105" y="29"/>
                  </a:cubicBezTo>
                  <a:cubicBezTo>
                    <a:pt x="102" y="28"/>
                    <a:pt x="94" y="25"/>
                    <a:pt x="94" y="25"/>
                  </a:cubicBezTo>
                  <a:cubicBezTo>
                    <a:pt x="94" y="25"/>
                    <a:pt x="88" y="19"/>
                    <a:pt x="84" y="13"/>
                  </a:cubicBezTo>
                  <a:cubicBezTo>
                    <a:pt x="80" y="8"/>
                    <a:pt x="54" y="0"/>
                    <a:pt x="53" y="17"/>
                  </a:cubicBezTo>
                  <a:cubicBezTo>
                    <a:pt x="53" y="17"/>
                    <a:pt x="54" y="22"/>
                    <a:pt x="38" y="27"/>
                  </a:cubicBezTo>
                  <a:cubicBezTo>
                    <a:pt x="21" y="31"/>
                    <a:pt x="0" y="39"/>
                    <a:pt x="24" y="47"/>
                  </a:cubicBezTo>
                  <a:cubicBezTo>
                    <a:pt x="48" y="54"/>
                    <a:pt x="33" y="63"/>
                    <a:pt x="33" y="63"/>
                  </a:cubicBezTo>
                  <a:cubicBezTo>
                    <a:pt x="34" y="83"/>
                    <a:pt x="34" y="83"/>
                    <a:pt x="34" y="83"/>
                  </a:cubicBezTo>
                  <a:cubicBezTo>
                    <a:pt x="34" y="83"/>
                    <a:pt x="37" y="93"/>
                    <a:pt x="31" y="98"/>
                  </a:cubicBezTo>
                  <a:cubicBezTo>
                    <a:pt x="31" y="98"/>
                    <a:pt x="31" y="98"/>
                    <a:pt x="31" y="98"/>
                  </a:cubicBezTo>
                  <a:cubicBezTo>
                    <a:pt x="31" y="98"/>
                    <a:pt x="41" y="100"/>
                    <a:pt x="32" y="109"/>
                  </a:cubicBezTo>
                  <a:cubicBezTo>
                    <a:pt x="23" y="118"/>
                    <a:pt x="13" y="141"/>
                    <a:pt x="21" y="150"/>
                  </a:cubicBezTo>
                  <a:cubicBezTo>
                    <a:pt x="29" y="159"/>
                    <a:pt x="37" y="174"/>
                    <a:pt x="44" y="167"/>
                  </a:cubicBezTo>
                  <a:cubicBezTo>
                    <a:pt x="44" y="167"/>
                    <a:pt x="58" y="158"/>
                    <a:pt x="63" y="166"/>
                  </a:cubicBezTo>
                  <a:cubicBezTo>
                    <a:pt x="69" y="174"/>
                    <a:pt x="86" y="172"/>
                    <a:pt x="91" y="172"/>
                  </a:cubicBezTo>
                  <a:cubicBezTo>
                    <a:pt x="97" y="171"/>
                    <a:pt x="121" y="167"/>
                    <a:pt x="121" y="167"/>
                  </a:cubicBezTo>
                  <a:cubicBezTo>
                    <a:pt x="150" y="189"/>
                    <a:pt x="150" y="189"/>
                    <a:pt x="150" y="189"/>
                  </a:cubicBezTo>
                  <a:cubicBezTo>
                    <a:pt x="157" y="214"/>
                    <a:pt x="157" y="214"/>
                    <a:pt x="157" y="214"/>
                  </a:cubicBezTo>
                  <a:cubicBezTo>
                    <a:pt x="152" y="226"/>
                    <a:pt x="152" y="226"/>
                    <a:pt x="152" y="226"/>
                  </a:cubicBezTo>
                  <a:cubicBezTo>
                    <a:pt x="149" y="238"/>
                    <a:pt x="149" y="238"/>
                    <a:pt x="149" y="238"/>
                  </a:cubicBezTo>
                  <a:cubicBezTo>
                    <a:pt x="144" y="246"/>
                    <a:pt x="144" y="246"/>
                    <a:pt x="144" y="246"/>
                  </a:cubicBezTo>
                  <a:cubicBezTo>
                    <a:pt x="148" y="262"/>
                    <a:pt x="148" y="262"/>
                    <a:pt x="148" y="262"/>
                  </a:cubicBezTo>
                  <a:cubicBezTo>
                    <a:pt x="149" y="262"/>
                    <a:pt x="149" y="262"/>
                    <a:pt x="149" y="262"/>
                  </a:cubicBezTo>
                  <a:cubicBezTo>
                    <a:pt x="159" y="256"/>
                    <a:pt x="159" y="256"/>
                    <a:pt x="159" y="256"/>
                  </a:cubicBezTo>
                  <a:cubicBezTo>
                    <a:pt x="187" y="254"/>
                    <a:pt x="187" y="254"/>
                    <a:pt x="187" y="254"/>
                  </a:cubicBezTo>
                  <a:cubicBezTo>
                    <a:pt x="187" y="254"/>
                    <a:pt x="187" y="254"/>
                    <a:pt x="187" y="254"/>
                  </a:cubicBezTo>
                  <a:cubicBezTo>
                    <a:pt x="187" y="254"/>
                    <a:pt x="207" y="256"/>
                    <a:pt x="214" y="254"/>
                  </a:cubicBezTo>
                  <a:cubicBezTo>
                    <a:pt x="222" y="252"/>
                    <a:pt x="230" y="263"/>
                    <a:pt x="230" y="263"/>
                  </a:cubicBezTo>
                  <a:cubicBezTo>
                    <a:pt x="231" y="263"/>
                    <a:pt x="231" y="263"/>
                    <a:pt x="231" y="263"/>
                  </a:cubicBezTo>
                  <a:cubicBezTo>
                    <a:pt x="230" y="256"/>
                    <a:pt x="231" y="249"/>
                    <a:pt x="232" y="244"/>
                  </a:cubicBezTo>
                  <a:cubicBezTo>
                    <a:pt x="233" y="229"/>
                    <a:pt x="244" y="231"/>
                    <a:pt x="244" y="231"/>
                  </a:cubicBezTo>
                  <a:cubicBezTo>
                    <a:pt x="244" y="231"/>
                    <a:pt x="256" y="228"/>
                    <a:pt x="263" y="215"/>
                  </a:cubicBezTo>
                  <a:cubicBezTo>
                    <a:pt x="270" y="201"/>
                    <a:pt x="247" y="213"/>
                    <a:pt x="247" y="213"/>
                  </a:cubicBez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43" name="未知">
              <a:hlinkClick r:id="" action="ppaction://macro?name=Slide2.未知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2981324" y="3246433"/>
              <a:ext cx="1039813" cy="908048"/>
            </a:xfrm>
            <a:custGeom>
              <a:avLst/>
              <a:gdLst>
                <a:gd name="T0" fmla="*/ 301 w 301"/>
                <a:gd name="T1" fmla="*/ 0 h 249"/>
                <a:gd name="T2" fmla="*/ 284 w 301"/>
                <a:gd name="T3" fmla="*/ 15 h 249"/>
                <a:gd name="T4" fmla="*/ 245 w 301"/>
                <a:gd name="T5" fmla="*/ 59 h 249"/>
                <a:gd name="T6" fmla="*/ 240 w 301"/>
                <a:gd name="T7" fmla="*/ 76 h 249"/>
                <a:gd name="T8" fmla="*/ 196 w 301"/>
                <a:gd name="T9" fmla="*/ 95 h 249"/>
                <a:gd name="T10" fmla="*/ 189 w 301"/>
                <a:gd name="T11" fmla="*/ 100 h 249"/>
                <a:gd name="T12" fmla="*/ 172 w 301"/>
                <a:gd name="T13" fmla="*/ 99 h 249"/>
                <a:gd name="T14" fmla="*/ 145 w 301"/>
                <a:gd name="T15" fmla="*/ 100 h 249"/>
                <a:gd name="T16" fmla="*/ 134 w 301"/>
                <a:gd name="T17" fmla="*/ 113 h 249"/>
                <a:gd name="T18" fmla="*/ 117 w 301"/>
                <a:gd name="T19" fmla="*/ 120 h 249"/>
                <a:gd name="T20" fmla="*/ 90 w 301"/>
                <a:gd name="T21" fmla="*/ 146 h 249"/>
                <a:gd name="T22" fmla="*/ 55 w 301"/>
                <a:gd name="T23" fmla="*/ 192 h 249"/>
                <a:gd name="T24" fmla="*/ 18 w 301"/>
                <a:gd name="T25" fmla="*/ 210 h 249"/>
                <a:gd name="T26" fmla="*/ 16 w 301"/>
                <a:gd name="T27" fmla="*/ 236 h 249"/>
                <a:gd name="T28" fmla="*/ 26 w 301"/>
                <a:gd name="T29" fmla="*/ 249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01" h="249">
                  <a:moveTo>
                    <a:pt x="301" y="0"/>
                  </a:moveTo>
                  <a:cubicBezTo>
                    <a:pt x="301" y="0"/>
                    <a:pt x="295" y="13"/>
                    <a:pt x="284" y="15"/>
                  </a:cubicBezTo>
                  <a:cubicBezTo>
                    <a:pt x="284" y="15"/>
                    <a:pt x="264" y="50"/>
                    <a:pt x="245" y="59"/>
                  </a:cubicBezTo>
                  <a:cubicBezTo>
                    <a:pt x="245" y="59"/>
                    <a:pt x="240" y="64"/>
                    <a:pt x="240" y="76"/>
                  </a:cubicBezTo>
                  <a:cubicBezTo>
                    <a:pt x="240" y="76"/>
                    <a:pt x="212" y="68"/>
                    <a:pt x="196" y="95"/>
                  </a:cubicBezTo>
                  <a:cubicBezTo>
                    <a:pt x="189" y="100"/>
                    <a:pt x="189" y="100"/>
                    <a:pt x="189" y="100"/>
                  </a:cubicBezTo>
                  <a:cubicBezTo>
                    <a:pt x="189" y="100"/>
                    <a:pt x="181" y="100"/>
                    <a:pt x="172" y="99"/>
                  </a:cubicBezTo>
                  <a:cubicBezTo>
                    <a:pt x="163" y="98"/>
                    <a:pt x="147" y="100"/>
                    <a:pt x="145" y="100"/>
                  </a:cubicBezTo>
                  <a:cubicBezTo>
                    <a:pt x="143" y="101"/>
                    <a:pt x="134" y="105"/>
                    <a:pt x="134" y="113"/>
                  </a:cubicBezTo>
                  <a:cubicBezTo>
                    <a:pt x="134" y="121"/>
                    <a:pt x="124" y="121"/>
                    <a:pt x="117" y="120"/>
                  </a:cubicBezTo>
                  <a:cubicBezTo>
                    <a:pt x="117" y="120"/>
                    <a:pt x="102" y="127"/>
                    <a:pt x="90" y="146"/>
                  </a:cubicBezTo>
                  <a:cubicBezTo>
                    <a:pt x="79" y="166"/>
                    <a:pt x="55" y="192"/>
                    <a:pt x="55" y="192"/>
                  </a:cubicBezTo>
                  <a:cubicBezTo>
                    <a:pt x="55" y="192"/>
                    <a:pt x="40" y="203"/>
                    <a:pt x="18" y="210"/>
                  </a:cubicBezTo>
                  <a:cubicBezTo>
                    <a:pt x="18" y="210"/>
                    <a:pt x="0" y="213"/>
                    <a:pt x="16" y="236"/>
                  </a:cubicBezTo>
                  <a:cubicBezTo>
                    <a:pt x="26" y="249"/>
                    <a:pt x="26" y="249"/>
                    <a:pt x="26" y="249"/>
                  </a:cubicBezTo>
                </a:path>
              </a:pathLst>
            </a:custGeom>
            <a:grpFill/>
            <a:ln w="19050" cap="flat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44" name="未知">
              <a:hlinkClick r:id="" action="ppaction://macro?name=Slide2.未知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2646362" y="4084631"/>
              <a:ext cx="177800" cy="85725"/>
            </a:xfrm>
            <a:custGeom>
              <a:avLst/>
              <a:gdLst>
                <a:gd name="T0" fmla="*/ 0 w 51"/>
                <a:gd name="T1" fmla="*/ 4 h 23"/>
                <a:gd name="T2" fmla="*/ 12 w 51"/>
                <a:gd name="T3" fmla="*/ 3 h 23"/>
                <a:gd name="T4" fmla="*/ 34 w 51"/>
                <a:gd name="T5" fmla="*/ 18 h 23"/>
                <a:gd name="T6" fmla="*/ 51 w 51"/>
                <a:gd name="T7" fmla="*/ 2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" h="23">
                  <a:moveTo>
                    <a:pt x="0" y="4"/>
                  </a:moveTo>
                  <a:cubicBezTo>
                    <a:pt x="0" y="4"/>
                    <a:pt x="4" y="5"/>
                    <a:pt x="12" y="3"/>
                  </a:cubicBezTo>
                  <a:cubicBezTo>
                    <a:pt x="19" y="0"/>
                    <a:pt x="30" y="5"/>
                    <a:pt x="34" y="18"/>
                  </a:cubicBezTo>
                  <a:cubicBezTo>
                    <a:pt x="34" y="18"/>
                    <a:pt x="38" y="23"/>
                    <a:pt x="51" y="21"/>
                  </a:cubicBezTo>
                </a:path>
              </a:pathLst>
            </a:custGeom>
            <a:grpFill/>
            <a:ln w="19050" cap="flat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45" name="shenzhen">
              <a:hlinkClick r:id="" action="ppaction://macro?name=Slide2.shenzhen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2400299" y="4065581"/>
              <a:ext cx="466725" cy="273050"/>
            </a:xfrm>
            <a:custGeom>
              <a:avLst/>
              <a:gdLst>
                <a:gd name="T0" fmla="*/ 123 w 136"/>
                <a:gd name="T1" fmla="*/ 26 h 73"/>
                <a:gd name="T2" fmla="*/ 122 w 136"/>
                <a:gd name="T3" fmla="*/ 26 h 73"/>
                <a:gd name="T4" fmla="*/ 105 w 136"/>
                <a:gd name="T5" fmla="*/ 23 h 73"/>
                <a:gd name="T6" fmla="*/ 83 w 136"/>
                <a:gd name="T7" fmla="*/ 7 h 73"/>
                <a:gd name="T8" fmla="*/ 72 w 136"/>
                <a:gd name="T9" fmla="*/ 9 h 73"/>
                <a:gd name="T10" fmla="*/ 72 w 136"/>
                <a:gd name="T11" fmla="*/ 9 h 73"/>
                <a:gd name="T12" fmla="*/ 71 w 136"/>
                <a:gd name="T13" fmla="*/ 13 h 73"/>
                <a:gd name="T14" fmla="*/ 69 w 136"/>
                <a:gd name="T15" fmla="*/ 24 h 73"/>
                <a:gd name="T16" fmla="*/ 65 w 136"/>
                <a:gd name="T17" fmla="*/ 24 h 73"/>
                <a:gd name="T18" fmla="*/ 55 w 136"/>
                <a:gd name="T19" fmla="*/ 14 h 73"/>
                <a:gd name="T20" fmla="*/ 30 w 136"/>
                <a:gd name="T21" fmla="*/ 4 h 73"/>
                <a:gd name="T22" fmla="*/ 0 w 136"/>
                <a:gd name="T23" fmla="*/ 22 h 73"/>
                <a:gd name="T24" fmla="*/ 0 w 136"/>
                <a:gd name="T25" fmla="*/ 22 h 73"/>
                <a:gd name="T26" fmla="*/ 0 w 136"/>
                <a:gd name="T27" fmla="*/ 22 h 73"/>
                <a:gd name="T28" fmla="*/ 5 w 136"/>
                <a:gd name="T29" fmla="*/ 22 h 73"/>
                <a:gd name="T30" fmla="*/ 23 w 136"/>
                <a:gd name="T31" fmla="*/ 54 h 73"/>
                <a:gd name="T32" fmla="*/ 25 w 136"/>
                <a:gd name="T33" fmla="*/ 64 h 73"/>
                <a:gd name="T34" fmla="*/ 28 w 136"/>
                <a:gd name="T35" fmla="*/ 64 h 73"/>
                <a:gd name="T36" fmla="*/ 42 w 136"/>
                <a:gd name="T37" fmla="*/ 60 h 73"/>
                <a:gd name="T38" fmla="*/ 72 w 136"/>
                <a:gd name="T39" fmla="*/ 56 h 73"/>
                <a:gd name="T40" fmla="*/ 99 w 136"/>
                <a:gd name="T41" fmla="*/ 49 h 73"/>
                <a:gd name="T42" fmla="*/ 113 w 136"/>
                <a:gd name="T43" fmla="*/ 67 h 73"/>
                <a:gd name="T44" fmla="*/ 128 w 136"/>
                <a:gd name="T45" fmla="*/ 62 h 73"/>
                <a:gd name="T46" fmla="*/ 119 w 136"/>
                <a:gd name="T47" fmla="*/ 51 h 73"/>
                <a:gd name="T48" fmla="*/ 124 w 136"/>
                <a:gd name="T49" fmla="*/ 44 h 73"/>
                <a:gd name="T50" fmla="*/ 122 w 136"/>
                <a:gd name="T51" fmla="*/ 37 h 73"/>
                <a:gd name="T52" fmla="*/ 122 w 136"/>
                <a:gd name="T53" fmla="*/ 26 h 73"/>
                <a:gd name="T54" fmla="*/ 123 w 136"/>
                <a:gd name="T55" fmla="*/ 26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36" h="73">
                  <a:moveTo>
                    <a:pt x="123" y="26"/>
                  </a:moveTo>
                  <a:cubicBezTo>
                    <a:pt x="122" y="26"/>
                    <a:pt x="122" y="26"/>
                    <a:pt x="122" y="26"/>
                  </a:cubicBezTo>
                  <a:cubicBezTo>
                    <a:pt x="109" y="28"/>
                    <a:pt x="105" y="23"/>
                    <a:pt x="105" y="23"/>
                  </a:cubicBezTo>
                  <a:cubicBezTo>
                    <a:pt x="101" y="9"/>
                    <a:pt x="90" y="5"/>
                    <a:pt x="83" y="7"/>
                  </a:cubicBezTo>
                  <a:cubicBezTo>
                    <a:pt x="75" y="10"/>
                    <a:pt x="72" y="9"/>
                    <a:pt x="72" y="9"/>
                  </a:cubicBezTo>
                  <a:cubicBezTo>
                    <a:pt x="72" y="9"/>
                    <a:pt x="72" y="9"/>
                    <a:pt x="72" y="9"/>
                  </a:cubicBezTo>
                  <a:cubicBezTo>
                    <a:pt x="71" y="12"/>
                    <a:pt x="71" y="13"/>
                    <a:pt x="71" y="13"/>
                  </a:cubicBezTo>
                  <a:cubicBezTo>
                    <a:pt x="69" y="24"/>
                    <a:pt x="69" y="24"/>
                    <a:pt x="69" y="24"/>
                  </a:cubicBezTo>
                  <a:cubicBezTo>
                    <a:pt x="65" y="24"/>
                    <a:pt x="65" y="24"/>
                    <a:pt x="65" y="24"/>
                  </a:cubicBezTo>
                  <a:cubicBezTo>
                    <a:pt x="65" y="24"/>
                    <a:pt x="63" y="17"/>
                    <a:pt x="55" y="14"/>
                  </a:cubicBezTo>
                  <a:cubicBezTo>
                    <a:pt x="46" y="10"/>
                    <a:pt x="30" y="4"/>
                    <a:pt x="30" y="4"/>
                  </a:cubicBezTo>
                  <a:cubicBezTo>
                    <a:pt x="30" y="4"/>
                    <a:pt x="10" y="0"/>
                    <a:pt x="0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5" y="22"/>
                    <a:pt x="9" y="42"/>
                    <a:pt x="23" y="54"/>
                  </a:cubicBezTo>
                  <a:cubicBezTo>
                    <a:pt x="23" y="54"/>
                    <a:pt x="28" y="60"/>
                    <a:pt x="25" y="64"/>
                  </a:cubicBezTo>
                  <a:cubicBezTo>
                    <a:pt x="28" y="64"/>
                    <a:pt x="28" y="64"/>
                    <a:pt x="28" y="64"/>
                  </a:cubicBezTo>
                  <a:cubicBezTo>
                    <a:pt x="28" y="64"/>
                    <a:pt x="33" y="56"/>
                    <a:pt x="42" y="60"/>
                  </a:cubicBezTo>
                  <a:cubicBezTo>
                    <a:pt x="52" y="65"/>
                    <a:pt x="72" y="56"/>
                    <a:pt x="72" y="56"/>
                  </a:cubicBezTo>
                  <a:cubicBezTo>
                    <a:pt x="99" y="49"/>
                    <a:pt x="99" y="49"/>
                    <a:pt x="99" y="49"/>
                  </a:cubicBezTo>
                  <a:cubicBezTo>
                    <a:pt x="99" y="49"/>
                    <a:pt x="113" y="48"/>
                    <a:pt x="113" y="67"/>
                  </a:cubicBezTo>
                  <a:cubicBezTo>
                    <a:pt x="113" y="67"/>
                    <a:pt x="122" y="73"/>
                    <a:pt x="128" y="62"/>
                  </a:cubicBezTo>
                  <a:cubicBezTo>
                    <a:pt x="135" y="52"/>
                    <a:pt x="119" y="51"/>
                    <a:pt x="119" y="51"/>
                  </a:cubicBezTo>
                  <a:cubicBezTo>
                    <a:pt x="119" y="51"/>
                    <a:pt x="113" y="50"/>
                    <a:pt x="124" y="44"/>
                  </a:cubicBezTo>
                  <a:cubicBezTo>
                    <a:pt x="124" y="44"/>
                    <a:pt x="136" y="37"/>
                    <a:pt x="122" y="37"/>
                  </a:cubicBezTo>
                  <a:cubicBezTo>
                    <a:pt x="122" y="37"/>
                    <a:pt x="111" y="39"/>
                    <a:pt x="122" y="26"/>
                  </a:cubicBezTo>
                  <a:lnTo>
                    <a:pt x="123" y="26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46" name="未知">
              <a:hlinkClick r:id="" action="ppaction://macro?name=Slide2.未知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3194049" y="3035295"/>
              <a:ext cx="174625" cy="722312"/>
            </a:xfrm>
            <a:custGeom>
              <a:avLst/>
              <a:gdLst>
                <a:gd name="T0" fmla="*/ 37 w 51"/>
                <a:gd name="T1" fmla="*/ 0 h 199"/>
                <a:gd name="T2" fmla="*/ 31 w 51"/>
                <a:gd name="T3" fmla="*/ 20 h 199"/>
                <a:gd name="T4" fmla="*/ 40 w 51"/>
                <a:gd name="T5" fmla="*/ 47 h 199"/>
                <a:gd name="T6" fmla="*/ 36 w 51"/>
                <a:gd name="T7" fmla="*/ 68 h 199"/>
                <a:gd name="T8" fmla="*/ 31 w 51"/>
                <a:gd name="T9" fmla="*/ 73 h 199"/>
                <a:gd name="T10" fmla="*/ 20 w 51"/>
                <a:gd name="T11" fmla="*/ 84 h 199"/>
                <a:gd name="T12" fmla="*/ 15 w 51"/>
                <a:gd name="T13" fmla="*/ 118 h 199"/>
                <a:gd name="T14" fmla="*/ 14 w 51"/>
                <a:gd name="T15" fmla="*/ 142 h 199"/>
                <a:gd name="T16" fmla="*/ 22 w 51"/>
                <a:gd name="T17" fmla="*/ 160 h 199"/>
                <a:gd name="T18" fmla="*/ 32 w 51"/>
                <a:gd name="T19" fmla="*/ 19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" h="199">
                  <a:moveTo>
                    <a:pt x="37" y="0"/>
                  </a:moveTo>
                  <a:cubicBezTo>
                    <a:pt x="37" y="0"/>
                    <a:pt x="22" y="10"/>
                    <a:pt x="31" y="20"/>
                  </a:cubicBezTo>
                  <a:cubicBezTo>
                    <a:pt x="40" y="31"/>
                    <a:pt x="40" y="47"/>
                    <a:pt x="40" y="47"/>
                  </a:cubicBezTo>
                  <a:cubicBezTo>
                    <a:pt x="40" y="47"/>
                    <a:pt x="51" y="70"/>
                    <a:pt x="36" y="68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1" y="73"/>
                    <a:pt x="27" y="84"/>
                    <a:pt x="20" y="84"/>
                  </a:cubicBezTo>
                  <a:cubicBezTo>
                    <a:pt x="20" y="84"/>
                    <a:pt x="22" y="104"/>
                    <a:pt x="15" y="118"/>
                  </a:cubicBezTo>
                  <a:cubicBezTo>
                    <a:pt x="7" y="131"/>
                    <a:pt x="0" y="137"/>
                    <a:pt x="14" y="142"/>
                  </a:cubicBezTo>
                  <a:cubicBezTo>
                    <a:pt x="29" y="147"/>
                    <a:pt x="22" y="160"/>
                    <a:pt x="22" y="160"/>
                  </a:cubicBezTo>
                  <a:cubicBezTo>
                    <a:pt x="22" y="160"/>
                    <a:pt x="22" y="195"/>
                    <a:pt x="32" y="199"/>
                  </a:cubicBezTo>
                </a:path>
              </a:pathLst>
            </a:custGeom>
            <a:grpFill/>
            <a:ln w="19050" cap="flat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47" name="未知">
              <a:hlinkClick r:id="" action="ppaction://macro?name=Slide2.未知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3368674" y="3686169"/>
              <a:ext cx="336550" cy="334962"/>
            </a:xfrm>
            <a:custGeom>
              <a:avLst/>
              <a:gdLst>
                <a:gd name="T0" fmla="*/ 0 w 96"/>
                <a:gd name="T1" fmla="*/ 0 h 93"/>
                <a:gd name="T2" fmla="*/ 20 w 96"/>
                <a:gd name="T3" fmla="*/ 21 h 93"/>
                <a:gd name="T4" fmla="*/ 24 w 96"/>
                <a:gd name="T5" fmla="*/ 28 h 93"/>
                <a:gd name="T6" fmla="*/ 24 w 96"/>
                <a:gd name="T7" fmla="*/ 33 h 93"/>
                <a:gd name="T8" fmla="*/ 21 w 96"/>
                <a:gd name="T9" fmla="*/ 40 h 93"/>
                <a:gd name="T10" fmla="*/ 23 w 96"/>
                <a:gd name="T11" fmla="*/ 52 h 93"/>
                <a:gd name="T12" fmla="*/ 32 w 96"/>
                <a:gd name="T13" fmla="*/ 56 h 93"/>
                <a:gd name="T14" fmla="*/ 42 w 96"/>
                <a:gd name="T15" fmla="*/ 81 h 93"/>
                <a:gd name="T16" fmla="*/ 59 w 96"/>
                <a:gd name="T17" fmla="*/ 89 h 93"/>
                <a:gd name="T18" fmla="*/ 74 w 96"/>
                <a:gd name="T19" fmla="*/ 93 h 93"/>
                <a:gd name="T20" fmla="*/ 82 w 96"/>
                <a:gd name="T21" fmla="*/ 91 h 93"/>
                <a:gd name="T22" fmla="*/ 88 w 96"/>
                <a:gd name="T23" fmla="*/ 87 h 93"/>
                <a:gd name="T24" fmla="*/ 94 w 96"/>
                <a:gd name="T25" fmla="*/ 85 h 93"/>
                <a:gd name="T26" fmla="*/ 96 w 96"/>
                <a:gd name="T27" fmla="*/ 8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6" h="93">
                  <a:moveTo>
                    <a:pt x="0" y="0"/>
                  </a:moveTo>
                  <a:cubicBezTo>
                    <a:pt x="0" y="0"/>
                    <a:pt x="7" y="23"/>
                    <a:pt x="20" y="21"/>
                  </a:cubicBezTo>
                  <a:cubicBezTo>
                    <a:pt x="20" y="21"/>
                    <a:pt x="29" y="19"/>
                    <a:pt x="24" y="28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8" y="40"/>
                    <a:pt x="21" y="40"/>
                  </a:cubicBezTo>
                  <a:cubicBezTo>
                    <a:pt x="21" y="40"/>
                    <a:pt x="11" y="46"/>
                    <a:pt x="23" y="52"/>
                  </a:cubicBezTo>
                  <a:cubicBezTo>
                    <a:pt x="32" y="56"/>
                    <a:pt x="32" y="56"/>
                    <a:pt x="32" y="56"/>
                  </a:cubicBezTo>
                  <a:cubicBezTo>
                    <a:pt x="32" y="56"/>
                    <a:pt x="44" y="56"/>
                    <a:pt x="42" y="81"/>
                  </a:cubicBezTo>
                  <a:cubicBezTo>
                    <a:pt x="42" y="81"/>
                    <a:pt x="49" y="89"/>
                    <a:pt x="59" y="89"/>
                  </a:cubicBezTo>
                  <a:cubicBezTo>
                    <a:pt x="74" y="93"/>
                    <a:pt x="74" y="93"/>
                    <a:pt x="74" y="93"/>
                  </a:cubicBezTo>
                  <a:cubicBezTo>
                    <a:pt x="82" y="91"/>
                    <a:pt x="82" y="91"/>
                    <a:pt x="82" y="91"/>
                  </a:cubicBezTo>
                  <a:cubicBezTo>
                    <a:pt x="88" y="87"/>
                    <a:pt x="88" y="87"/>
                    <a:pt x="88" y="87"/>
                  </a:cubicBezTo>
                  <a:cubicBezTo>
                    <a:pt x="94" y="85"/>
                    <a:pt x="94" y="85"/>
                    <a:pt x="94" y="85"/>
                  </a:cubicBezTo>
                  <a:cubicBezTo>
                    <a:pt x="96" y="88"/>
                    <a:pt x="96" y="88"/>
                    <a:pt x="96" y="88"/>
                  </a:cubicBezTo>
                </a:path>
              </a:pathLst>
            </a:custGeom>
            <a:grpFill/>
            <a:ln w="19050" cap="flat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48" name="未知">
              <a:hlinkClick r:id="" action="ppaction://macro?name=Slide2.未知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3748087" y="3519482"/>
              <a:ext cx="158750" cy="185737"/>
            </a:xfrm>
            <a:custGeom>
              <a:avLst/>
              <a:gdLst>
                <a:gd name="T0" fmla="*/ 0 w 47"/>
                <a:gd name="T1" fmla="*/ 0 h 53"/>
                <a:gd name="T2" fmla="*/ 11 w 47"/>
                <a:gd name="T3" fmla="*/ 12 h 53"/>
                <a:gd name="T4" fmla="*/ 30 w 47"/>
                <a:gd name="T5" fmla="*/ 35 h 53"/>
                <a:gd name="T6" fmla="*/ 47 w 47"/>
                <a:gd name="T7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53">
                  <a:moveTo>
                    <a:pt x="0" y="0"/>
                  </a:moveTo>
                  <a:cubicBezTo>
                    <a:pt x="11" y="12"/>
                    <a:pt x="11" y="12"/>
                    <a:pt x="11" y="12"/>
                  </a:cubicBezTo>
                  <a:cubicBezTo>
                    <a:pt x="11" y="12"/>
                    <a:pt x="28" y="17"/>
                    <a:pt x="30" y="35"/>
                  </a:cubicBezTo>
                  <a:cubicBezTo>
                    <a:pt x="30" y="35"/>
                    <a:pt x="29" y="49"/>
                    <a:pt x="47" y="53"/>
                  </a:cubicBezTo>
                </a:path>
              </a:pathLst>
            </a:custGeom>
            <a:grpFill/>
            <a:ln w="19050" cap="flat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49" name="meizhou">
              <a:hlinkClick r:id="" action="ppaction://macro?name=Slide2.meizhou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3184524" y="2851145"/>
              <a:ext cx="836613" cy="906461"/>
            </a:xfrm>
            <a:custGeom>
              <a:avLst/>
              <a:gdLst>
                <a:gd name="T0" fmla="*/ 240 w 241"/>
                <a:gd name="T1" fmla="*/ 104 h 247"/>
                <a:gd name="T2" fmla="*/ 241 w 241"/>
                <a:gd name="T3" fmla="*/ 103 h 247"/>
                <a:gd name="T4" fmla="*/ 237 w 241"/>
                <a:gd name="T5" fmla="*/ 95 h 247"/>
                <a:gd name="T6" fmla="*/ 226 w 241"/>
                <a:gd name="T7" fmla="*/ 73 h 247"/>
                <a:gd name="T8" fmla="*/ 219 w 241"/>
                <a:gd name="T9" fmla="*/ 64 h 247"/>
                <a:gd name="T10" fmla="*/ 201 w 241"/>
                <a:gd name="T11" fmla="*/ 47 h 247"/>
                <a:gd name="T12" fmla="*/ 175 w 241"/>
                <a:gd name="T13" fmla="*/ 44 h 247"/>
                <a:gd name="T14" fmla="*/ 167 w 241"/>
                <a:gd name="T15" fmla="*/ 34 h 247"/>
                <a:gd name="T16" fmla="*/ 159 w 241"/>
                <a:gd name="T17" fmla="*/ 20 h 247"/>
                <a:gd name="T18" fmla="*/ 148 w 241"/>
                <a:gd name="T19" fmla="*/ 18 h 247"/>
                <a:gd name="T20" fmla="*/ 125 w 241"/>
                <a:gd name="T21" fmla="*/ 17 h 247"/>
                <a:gd name="T22" fmla="*/ 108 w 241"/>
                <a:gd name="T23" fmla="*/ 19 h 247"/>
                <a:gd name="T24" fmla="*/ 91 w 241"/>
                <a:gd name="T25" fmla="*/ 9 h 247"/>
                <a:gd name="T26" fmla="*/ 77 w 241"/>
                <a:gd name="T27" fmla="*/ 12 h 247"/>
                <a:gd name="T28" fmla="*/ 72 w 241"/>
                <a:gd name="T29" fmla="*/ 54 h 247"/>
                <a:gd name="T30" fmla="*/ 51 w 241"/>
                <a:gd name="T31" fmla="*/ 59 h 247"/>
                <a:gd name="T32" fmla="*/ 41 w 241"/>
                <a:gd name="T33" fmla="*/ 57 h 247"/>
                <a:gd name="T34" fmla="*/ 38 w 241"/>
                <a:gd name="T35" fmla="*/ 54 h 247"/>
                <a:gd name="T36" fmla="*/ 38 w 241"/>
                <a:gd name="T37" fmla="*/ 49 h 247"/>
                <a:gd name="T38" fmla="*/ 37 w 241"/>
                <a:gd name="T39" fmla="*/ 49 h 247"/>
                <a:gd name="T40" fmla="*/ 31 w 241"/>
                <a:gd name="T41" fmla="*/ 69 h 247"/>
                <a:gd name="T42" fmla="*/ 41 w 241"/>
                <a:gd name="T43" fmla="*/ 95 h 247"/>
                <a:gd name="T44" fmla="*/ 36 w 241"/>
                <a:gd name="T45" fmla="*/ 117 h 247"/>
                <a:gd name="T46" fmla="*/ 32 w 241"/>
                <a:gd name="T47" fmla="*/ 121 h 247"/>
                <a:gd name="T48" fmla="*/ 20 w 241"/>
                <a:gd name="T49" fmla="*/ 132 h 247"/>
                <a:gd name="T50" fmla="*/ 15 w 241"/>
                <a:gd name="T51" fmla="*/ 166 h 247"/>
                <a:gd name="T52" fmla="*/ 15 w 241"/>
                <a:gd name="T53" fmla="*/ 190 h 247"/>
                <a:gd name="T54" fmla="*/ 22 w 241"/>
                <a:gd name="T55" fmla="*/ 208 h 247"/>
                <a:gd name="T56" fmla="*/ 32 w 241"/>
                <a:gd name="T57" fmla="*/ 247 h 247"/>
                <a:gd name="T58" fmla="*/ 33 w 241"/>
                <a:gd name="T59" fmla="*/ 247 h 247"/>
                <a:gd name="T60" fmla="*/ 57 w 241"/>
                <a:gd name="T61" fmla="*/ 225 h 247"/>
                <a:gd name="T62" fmla="*/ 73 w 241"/>
                <a:gd name="T63" fmla="*/ 217 h 247"/>
                <a:gd name="T64" fmla="*/ 84 w 241"/>
                <a:gd name="T65" fmla="*/ 205 h 247"/>
                <a:gd name="T66" fmla="*/ 112 w 241"/>
                <a:gd name="T67" fmla="*/ 203 h 247"/>
                <a:gd name="T68" fmla="*/ 129 w 241"/>
                <a:gd name="T69" fmla="*/ 205 h 247"/>
                <a:gd name="T70" fmla="*/ 135 w 241"/>
                <a:gd name="T71" fmla="*/ 199 h 247"/>
                <a:gd name="T72" fmla="*/ 180 w 241"/>
                <a:gd name="T73" fmla="*/ 180 h 247"/>
                <a:gd name="T74" fmla="*/ 185 w 241"/>
                <a:gd name="T75" fmla="*/ 163 h 247"/>
                <a:gd name="T76" fmla="*/ 224 w 241"/>
                <a:gd name="T77" fmla="*/ 120 h 247"/>
                <a:gd name="T78" fmla="*/ 240 w 241"/>
                <a:gd name="T79" fmla="*/ 104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41" h="247">
                  <a:moveTo>
                    <a:pt x="240" y="104"/>
                  </a:moveTo>
                  <a:cubicBezTo>
                    <a:pt x="241" y="103"/>
                    <a:pt x="241" y="103"/>
                    <a:pt x="241" y="103"/>
                  </a:cubicBezTo>
                  <a:cubicBezTo>
                    <a:pt x="239" y="99"/>
                    <a:pt x="237" y="95"/>
                    <a:pt x="237" y="95"/>
                  </a:cubicBezTo>
                  <a:cubicBezTo>
                    <a:pt x="226" y="73"/>
                    <a:pt x="226" y="73"/>
                    <a:pt x="226" y="73"/>
                  </a:cubicBezTo>
                  <a:cubicBezTo>
                    <a:pt x="219" y="64"/>
                    <a:pt x="219" y="64"/>
                    <a:pt x="219" y="64"/>
                  </a:cubicBezTo>
                  <a:cubicBezTo>
                    <a:pt x="219" y="64"/>
                    <a:pt x="231" y="37"/>
                    <a:pt x="201" y="47"/>
                  </a:cubicBezTo>
                  <a:cubicBezTo>
                    <a:pt x="201" y="47"/>
                    <a:pt x="177" y="69"/>
                    <a:pt x="175" y="44"/>
                  </a:cubicBezTo>
                  <a:cubicBezTo>
                    <a:pt x="175" y="44"/>
                    <a:pt x="176" y="39"/>
                    <a:pt x="167" y="34"/>
                  </a:cubicBezTo>
                  <a:cubicBezTo>
                    <a:pt x="159" y="29"/>
                    <a:pt x="159" y="20"/>
                    <a:pt x="159" y="20"/>
                  </a:cubicBezTo>
                  <a:cubicBezTo>
                    <a:pt x="159" y="20"/>
                    <a:pt x="161" y="13"/>
                    <a:pt x="148" y="18"/>
                  </a:cubicBezTo>
                  <a:cubicBezTo>
                    <a:pt x="136" y="23"/>
                    <a:pt x="125" y="17"/>
                    <a:pt x="125" y="17"/>
                  </a:cubicBezTo>
                  <a:cubicBezTo>
                    <a:pt x="108" y="19"/>
                    <a:pt x="108" y="19"/>
                    <a:pt x="108" y="19"/>
                  </a:cubicBezTo>
                  <a:cubicBezTo>
                    <a:pt x="108" y="19"/>
                    <a:pt x="100" y="0"/>
                    <a:pt x="91" y="9"/>
                  </a:cubicBezTo>
                  <a:cubicBezTo>
                    <a:pt x="91" y="9"/>
                    <a:pt x="82" y="19"/>
                    <a:pt x="77" y="12"/>
                  </a:cubicBezTo>
                  <a:cubicBezTo>
                    <a:pt x="77" y="12"/>
                    <a:pt x="63" y="30"/>
                    <a:pt x="72" y="54"/>
                  </a:cubicBezTo>
                  <a:cubicBezTo>
                    <a:pt x="81" y="77"/>
                    <a:pt x="55" y="66"/>
                    <a:pt x="51" y="59"/>
                  </a:cubicBezTo>
                  <a:cubicBezTo>
                    <a:pt x="41" y="57"/>
                    <a:pt x="41" y="57"/>
                    <a:pt x="41" y="57"/>
                  </a:cubicBezTo>
                  <a:cubicBezTo>
                    <a:pt x="38" y="54"/>
                    <a:pt x="38" y="54"/>
                    <a:pt x="38" y="54"/>
                  </a:cubicBezTo>
                  <a:cubicBezTo>
                    <a:pt x="38" y="54"/>
                    <a:pt x="38" y="52"/>
                    <a:pt x="38" y="49"/>
                  </a:cubicBezTo>
                  <a:cubicBezTo>
                    <a:pt x="37" y="49"/>
                    <a:pt x="37" y="49"/>
                    <a:pt x="37" y="49"/>
                  </a:cubicBezTo>
                  <a:cubicBezTo>
                    <a:pt x="37" y="49"/>
                    <a:pt x="22" y="58"/>
                    <a:pt x="31" y="69"/>
                  </a:cubicBezTo>
                  <a:cubicBezTo>
                    <a:pt x="41" y="79"/>
                    <a:pt x="41" y="95"/>
                    <a:pt x="41" y="95"/>
                  </a:cubicBezTo>
                  <a:cubicBezTo>
                    <a:pt x="41" y="95"/>
                    <a:pt x="52" y="119"/>
                    <a:pt x="36" y="117"/>
                  </a:cubicBezTo>
                  <a:cubicBezTo>
                    <a:pt x="32" y="121"/>
                    <a:pt x="32" y="121"/>
                    <a:pt x="32" y="121"/>
                  </a:cubicBezTo>
                  <a:cubicBezTo>
                    <a:pt x="32" y="121"/>
                    <a:pt x="28" y="132"/>
                    <a:pt x="20" y="132"/>
                  </a:cubicBezTo>
                  <a:cubicBezTo>
                    <a:pt x="20" y="132"/>
                    <a:pt x="23" y="153"/>
                    <a:pt x="15" y="166"/>
                  </a:cubicBezTo>
                  <a:cubicBezTo>
                    <a:pt x="8" y="179"/>
                    <a:pt x="0" y="186"/>
                    <a:pt x="15" y="190"/>
                  </a:cubicBezTo>
                  <a:cubicBezTo>
                    <a:pt x="29" y="195"/>
                    <a:pt x="22" y="208"/>
                    <a:pt x="22" y="208"/>
                  </a:cubicBezTo>
                  <a:cubicBezTo>
                    <a:pt x="22" y="208"/>
                    <a:pt x="22" y="243"/>
                    <a:pt x="32" y="247"/>
                  </a:cubicBezTo>
                  <a:cubicBezTo>
                    <a:pt x="33" y="247"/>
                    <a:pt x="33" y="247"/>
                    <a:pt x="33" y="247"/>
                  </a:cubicBezTo>
                  <a:cubicBezTo>
                    <a:pt x="44" y="231"/>
                    <a:pt x="57" y="225"/>
                    <a:pt x="57" y="225"/>
                  </a:cubicBezTo>
                  <a:cubicBezTo>
                    <a:pt x="63" y="225"/>
                    <a:pt x="73" y="225"/>
                    <a:pt x="73" y="217"/>
                  </a:cubicBezTo>
                  <a:cubicBezTo>
                    <a:pt x="73" y="209"/>
                    <a:pt x="82" y="205"/>
                    <a:pt x="84" y="205"/>
                  </a:cubicBezTo>
                  <a:cubicBezTo>
                    <a:pt x="86" y="204"/>
                    <a:pt x="102" y="202"/>
                    <a:pt x="112" y="203"/>
                  </a:cubicBezTo>
                  <a:cubicBezTo>
                    <a:pt x="121" y="204"/>
                    <a:pt x="129" y="205"/>
                    <a:pt x="129" y="205"/>
                  </a:cubicBezTo>
                  <a:cubicBezTo>
                    <a:pt x="135" y="199"/>
                    <a:pt x="135" y="199"/>
                    <a:pt x="135" y="199"/>
                  </a:cubicBezTo>
                  <a:cubicBezTo>
                    <a:pt x="151" y="173"/>
                    <a:pt x="180" y="180"/>
                    <a:pt x="180" y="180"/>
                  </a:cubicBezTo>
                  <a:cubicBezTo>
                    <a:pt x="179" y="168"/>
                    <a:pt x="185" y="163"/>
                    <a:pt x="185" y="163"/>
                  </a:cubicBezTo>
                  <a:cubicBezTo>
                    <a:pt x="203" y="154"/>
                    <a:pt x="224" y="120"/>
                    <a:pt x="224" y="120"/>
                  </a:cubicBezTo>
                  <a:cubicBezTo>
                    <a:pt x="234" y="117"/>
                    <a:pt x="240" y="104"/>
                    <a:pt x="240" y="104"/>
                  </a:cubicBez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50" name="heyuan">
              <a:hlinkClick r:id="" action="ppaction://macro?name=Slide2.heyuan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2638424" y="2946395"/>
              <a:ext cx="730250" cy="960436"/>
            </a:xfrm>
            <a:custGeom>
              <a:avLst/>
              <a:gdLst>
                <a:gd name="T0" fmla="*/ 181 w 211"/>
                <a:gd name="T1" fmla="*/ 237 h 264"/>
                <a:gd name="T2" fmla="*/ 189 w 211"/>
                <a:gd name="T3" fmla="*/ 225 h 264"/>
                <a:gd name="T4" fmla="*/ 191 w 211"/>
                <a:gd name="T5" fmla="*/ 221 h 264"/>
                <a:gd name="T6" fmla="*/ 191 w 211"/>
                <a:gd name="T7" fmla="*/ 221 h 264"/>
                <a:gd name="T8" fmla="*/ 181 w 211"/>
                <a:gd name="T9" fmla="*/ 182 h 264"/>
                <a:gd name="T10" fmla="*/ 174 w 211"/>
                <a:gd name="T11" fmla="*/ 164 h 264"/>
                <a:gd name="T12" fmla="*/ 174 w 211"/>
                <a:gd name="T13" fmla="*/ 140 h 264"/>
                <a:gd name="T14" fmla="*/ 179 w 211"/>
                <a:gd name="T15" fmla="*/ 106 h 264"/>
                <a:gd name="T16" fmla="*/ 191 w 211"/>
                <a:gd name="T17" fmla="*/ 95 h 264"/>
                <a:gd name="T18" fmla="*/ 195 w 211"/>
                <a:gd name="T19" fmla="*/ 91 h 264"/>
                <a:gd name="T20" fmla="*/ 200 w 211"/>
                <a:gd name="T21" fmla="*/ 69 h 264"/>
                <a:gd name="T22" fmla="*/ 190 w 211"/>
                <a:gd name="T23" fmla="*/ 43 h 264"/>
                <a:gd name="T24" fmla="*/ 196 w 211"/>
                <a:gd name="T25" fmla="*/ 23 h 264"/>
                <a:gd name="T26" fmla="*/ 196 w 211"/>
                <a:gd name="T27" fmla="*/ 21 h 264"/>
                <a:gd name="T28" fmla="*/ 146 w 211"/>
                <a:gd name="T29" fmla="*/ 18 h 264"/>
                <a:gd name="T30" fmla="*/ 127 w 211"/>
                <a:gd name="T31" fmla="*/ 20 h 264"/>
                <a:gd name="T32" fmla="*/ 99 w 211"/>
                <a:gd name="T33" fmla="*/ 39 h 264"/>
                <a:gd name="T34" fmla="*/ 92 w 211"/>
                <a:gd name="T35" fmla="*/ 37 h 264"/>
                <a:gd name="T36" fmla="*/ 76 w 211"/>
                <a:gd name="T37" fmla="*/ 41 h 264"/>
                <a:gd name="T38" fmla="*/ 49 w 211"/>
                <a:gd name="T39" fmla="*/ 48 h 264"/>
                <a:gd name="T40" fmla="*/ 31 w 211"/>
                <a:gd name="T41" fmla="*/ 49 h 264"/>
                <a:gd name="T42" fmla="*/ 31 w 211"/>
                <a:gd name="T43" fmla="*/ 49 h 264"/>
                <a:gd name="T44" fmla="*/ 18 w 211"/>
                <a:gd name="T45" fmla="*/ 73 h 264"/>
                <a:gd name="T46" fmla="*/ 19 w 211"/>
                <a:gd name="T47" fmla="*/ 103 h 264"/>
                <a:gd name="T48" fmla="*/ 39 w 211"/>
                <a:gd name="T49" fmla="*/ 96 h 264"/>
                <a:gd name="T50" fmla="*/ 55 w 211"/>
                <a:gd name="T51" fmla="*/ 98 h 264"/>
                <a:gd name="T52" fmla="*/ 36 w 211"/>
                <a:gd name="T53" fmla="*/ 115 h 264"/>
                <a:gd name="T54" fmla="*/ 24 w 211"/>
                <a:gd name="T55" fmla="*/ 127 h 264"/>
                <a:gd name="T56" fmla="*/ 38 w 211"/>
                <a:gd name="T57" fmla="*/ 176 h 264"/>
                <a:gd name="T58" fmla="*/ 55 w 211"/>
                <a:gd name="T59" fmla="*/ 191 h 264"/>
                <a:gd name="T60" fmla="*/ 59 w 211"/>
                <a:gd name="T61" fmla="*/ 195 h 264"/>
                <a:gd name="T62" fmla="*/ 67 w 211"/>
                <a:gd name="T63" fmla="*/ 212 h 264"/>
                <a:gd name="T64" fmla="*/ 71 w 211"/>
                <a:gd name="T65" fmla="*/ 220 h 264"/>
                <a:gd name="T66" fmla="*/ 86 w 211"/>
                <a:gd name="T67" fmla="*/ 238 h 264"/>
                <a:gd name="T68" fmla="*/ 90 w 211"/>
                <a:gd name="T69" fmla="*/ 250 h 264"/>
                <a:gd name="T70" fmla="*/ 101 w 211"/>
                <a:gd name="T71" fmla="*/ 247 h 264"/>
                <a:gd name="T72" fmla="*/ 103 w 211"/>
                <a:gd name="T73" fmla="*/ 242 h 264"/>
                <a:gd name="T74" fmla="*/ 106 w 211"/>
                <a:gd name="T75" fmla="*/ 238 h 264"/>
                <a:gd name="T76" fmla="*/ 106 w 211"/>
                <a:gd name="T77" fmla="*/ 229 h 264"/>
                <a:gd name="T78" fmla="*/ 125 w 211"/>
                <a:gd name="T79" fmla="*/ 227 h 264"/>
                <a:gd name="T80" fmla="*/ 147 w 211"/>
                <a:gd name="T81" fmla="*/ 224 h 264"/>
                <a:gd name="T82" fmla="*/ 153 w 211"/>
                <a:gd name="T83" fmla="*/ 223 h 264"/>
                <a:gd name="T84" fmla="*/ 157 w 211"/>
                <a:gd name="T85" fmla="*/ 222 h 264"/>
                <a:gd name="T86" fmla="*/ 161 w 211"/>
                <a:gd name="T87" fmla="*/ 222 h 264"/>
                <a:gd name="T88" fmla="*/ 165 w 211"/>
                <a:gd name="T89" fmla="*/ 228 h 264"/>
                <a:gd name="T90" fmla="*/ 180 w 211"/>
                <a:gd name="T91" fmla="*/ 236 h 264"/>
                <a:gd name="T92" fmla="*/ 181 w 211"/>
                <a:gd name="T93" fmla="*/ 237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11" h="264">
                  <a:moveTo>
                    <a:pt x="181" y="237"/>
                  </a:moveTo>
                  <a:cubicBezTo>
                    <a:pt x="184" y="233"/>
                    <a:pt x="187" y="229"/>
                    <a:pt x="189" y="225"/>
                  </a:cubicBezTo>
                  <a:cubicBezTo>
                    <a:pt x="190" y="223"/>
                    <a:pt x="190" y="223"/>
                    <a:pt x="191" y="221"/>
                  </a:cubicBezTo>
                  <a:cubicBezTo>
                    <a:pt x="191" y="221"/>
                    <a:pt x="191" y="221"/>
                    <a:pt x="191" y="221"/>
                  </a:cubicBezTo>
                  <a:cubicBezTo>
                    <a:pt x="181" y="217"/>
                    <a:pt x="181" y="182"/>
                    <a:pt x="181" y="182"/>
                  </a:cubicBezTo>
                  <a:cubicBezTo>
                    <a:pt x="181" y="182"/>
                    <a:pt x="188" y="169"/>
                    <a:pt x="174" y="164"/>
                  </a:cubicBezTo>
                  <a:cubicBezTo>
                    <a:pt x="159" y="160"/>
                    <a:pt x="167" y="153"/>
                    <a:pt x="174" y="140"/>
                  </a:cubicBezTo>
                  <a:cubicBezTo>
                    <a:pt x="182" y="127"/>
                    <a:pt x="179" y="106"/>
                    <a:pt x="179" y="106"/>
                  </a:cubicBezTo>
                  <a:cubicBezTo>
                    <a:pt x="187" y="106"/>
                    <a:pt x="191" y="95"/>
                    <a:pt x="191" y="95"/>
                  </a:cubicBezTo>
                  <a:cubicBezTo>
                    <a:pt x="195" y="91"/>
                    <a:pt x="195" y="91"/>
                    <a:pt x="195" y="91"/>
                  </a:cubicBezTo>
                  <a:cubicBezTo>
                    <a:pt x="211" y="93"/>
                    <a:pt x="200" y="69"/>
                    <a:pt x="200" y="69"/>
                  </a:cubicBezTo>
                  <a:cubicBezTo>
                    <a:pt x="200" y="69"/>
                    <a:pt x="200" y="53"/>
                    <a:pt x="190" y="43"/>
                  </a:cubicBezTo>
                  <a:cubicBezTo>
                    <a:pt x="181" y="32"/>
                    <a:pt x="196" y="23"/>
                    <a:pt x="196" y="23"/>
                  </a:cubicBezTo>
                  <a:cubicBezTo>
                    <a:pt x="196" y="21"/>
                    <a:pt x="196" y="21"/>
                    <a:pt x="196" y="21"/>
                  </a:cubicBezTo>
                  <a:cubicBezTo>
                    <a:pt x="194" y="12"/>
                    <a:pt x="184" y="0"/>
                    <a:pt x="146" y="18"/>
                  </a:cubicBezTo>
                  <a:cubicBezTo>
                    <a:pt x="127" y="20"/>
                    <a:pt x="127" y="20"/>
                    <a:pt x="127" y="20"/>
                  </a:cubicBezTo>
                  <a:cubicBezTo>
                    <a:pt x="127" y="20"/>
                    <a:pt x="108" y="24"/>
                    <a:pt x="99" y="39"/>
                  </a:cubicBezTo>
                  <a:cubicBezTo>
                    <a:pt x="92" y="37"/>
                    <a:pt x="92" y="37"/>
                    <a:pt x="92" y="37"/>
                  </a:cubicBezTo>
                  <a:cubicBezTo>
                    <a:pt x="92" y="37"/>
                    <a:pt x="81" y="33"/>
                    <a:pt x="76" y="41"/>
                  </a:cubicBezTo>
                  <a:cubicBezTo>
                    <a:pt x="76" y="41"/>
                    <a:pt x="65" y="38"/>
                    <a:pt x="49" y="48"/>
                  </a:cubicBezTo>
                  <a:cubicBezTo>
                    <a:pt x="49" y="48"/>
                    <a:pt x="39" y="52"/>
                    <a:pt x="31" y="49"/>
                  </a:cubicBezTo>
                  <a:cubicBezTo>
                    <a:pt x="31" y="49"/>
                    <a:pt x="31" y="49"/>
                    <a:pt x="31" y="49"/>
                  </a:cubicBezTo>
                  <a:cubicBezTo>
                    <a:pt x="31" y="49"/>
                    <a:pt x="37" y="66"/>
                    <a:pt x="18" y="73"/>
                  </a:cubicBezTo>
                  <a:cubicBezTo>
                    <a:pt x="0" y="80"/>
                    <a:pt x="11" y="98"/>
                    <a:pt x="19" y="103"/>
                  </a:cubicBezTo>
                  <a:cubicBezTo>
                    <a:pt x="28" y="107"/>
                    <a:pt x="36" y="107"/>
                    <a:pt x="39" y="96"/>
                  </a:cubicBezTo>
                  <a:cubicBezTo>
                    <a:pt x="39" y="96"/>
                    <a:pt x="62" y="84"/>
                    <a:pt x="55" y="98"/>
                  </a:cubicBezTo>
                  <a:cubicBezTo>
                    <a:pt x="48" y="112"/>
                    <a:pt x="36" y="115"/>
                    <a:pt x="36" y="115"/>
                  </a:cubicBezTo>
                  <a:cubicBezTo>
                    <a:pt x="36" y="115"/>
                    <a:pt x="25" y="113"/>
                    <a:pt x="24" y="127"/>
                  </a:cubicBezTo>
                  <a:cubicBezTo>
                    <a:pt x="22" y="141"/>
                    <a:pt x="19" y="170"/>
                    <a:pt x="38" y="176"/>
                  </a:cubicBezTo>
                  <a:cubicBezTo>
                    <a:pt x="56" y="182"/>
                    <a:pt x="50" y="181"/>
                    <a:pt x="55" y="191"/>
                  </a:cubicBezTo>
                  <a:cubicBezTo>
                    <a:pt x="59" y="195"/>
                    <a:pt x="59" y="195"/>
                    <a:pt x="59" y="195"/>
                  </a:cubicBezTo>
                  <a:cubicBezTo>
                    <a:pt x="59" y="195"/>
                    <a:pt x="79" y="191"/>
                    <a:pt x="67" y="212"/>
                  </a:cubicBezTo>
                  <a:cubicBezTo>
                    <a:pt x="67" y="212"/>
                    <a:pt x="54" y="220"/>
                    <a:pt x="71" y="220"/>
                  </a:cubicBezTo>
                  <a:cubicBezTo>
                    <a:pt x="71" y="220"/>
                    <a:pt x="82" y="228"/>
                    <a:pt x="86" y="238"/>
                  </a:cubicBezTo>
                  <a:cubicBezTo>
                    <a:pt x="90" y="248"/>
                    <a:pt x="90" y="250"/>
                    <a:pt x="90" y="250"/>
                  </a:cubicBezTo>
                  <a:cubicBezTo>
                    <a:pt x="90" y="250"/>
                    <a:pt x="99" y="264"/>
                    <a:pt x="101" y="247"/>
                  </a:cubicBezTo>
                  <a:cubicBezTo>
                    <a:pt x="103" y="242"/>
                    <a:pt x="103" y="242"/>
                    <a:pt x="103" y="242"/>
                  </a:cubicBezTo>
                  <a:cubicBezTo>
                    <a:pt x="106" y="238"/>
                    <a:pt x="106" y="238"/>
                    <a:pt x="106" y="238"/>
                  </a:cubicBezTo>
                  <a:cubicBezTo>
                    <a:pt x="106" y="229"/>
                    <a:pt x="106" y="229"/>
                    <a:pt x="106" y="229"/>
                  </a:cubicBezTo>
                  <a:cubicBezTo>
                    <a:pt x="125" y="227"/>
                    <a:pt x="125" y="227"/>
                    <a:pt x="125" y="227"/>
                  </a:cubicBezTo>
                  <a:cubicBezTo>
                    <a:pt x="125" y="227"/>
                    <a:pt x="133" y="218"/>
                    <a:pt x="147" y="224"/>
                  </a:cubicBezTo>
                  <a:cubicBezTo>
                    <a:pt x="153" y="223"/>
                    <a:pt x="153" y="223"/>
                    <a:pt x="153" y="223"/>
                  </a:cubicBezTo>
                  <a:cubicBezTo>
                    <a:pt x="157" y="222"/>
                    <a:pt x="157" y="222"/>
                    <a:pt x="157" y="222"/>
                  </a:cubicBezTo>
                  <a:cubicBezTo>
                    <a:pt x="161" y="222"/>
                    <a:pt x="161" y="222"/>
                    <a:pt x="161" y="222"/>
                  </a:cubicBezTo>
                  <a:cubicBezTo>
                    <a:pt x="165" y="228"/>
                    <a:pt x="165" y="228"/>
                    <a:pt x="165" y="228"/>
                  </a:cubicBezTo>
                  <a:cubicBezTo>
                    <a:pt x="180" y="236"/>
                    <a:pt x="180" y="236"/>
                    <a:pt x="180" y="236"/>
                  </a:cubicBezTo>
                  <a:lnTo>
                    <a:pt x="181" y="237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51" name="chaozhou">
              <a:hlinkClick r:id="" action="ppaction://macro?name=Slide2.chaozhou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3748087" y="3228970"/>
              <a:ext cx="484187" cy="509587"/>
            </a:xfrm>
            <a:custGeom>
              <a:avLst/>
              <a:gdLst>
                <a:gd name="T0" fmla="*/ 123 w 140"/>
                <a:gd name="T1" fmla="*/ 110 h 138"/>
                <a:gd name="T2" fmla="*/ 98 w 140"/>
                <a:gd name="T3" fmla="*/ 80 h 138"/>
                <a:gd name="T4" fmla="*/ 88 w 140"/>
                <a:gd name="T5" fmla="*/ 53 h 138"/>
                <a:gd name="T6" fmla="*/ 82 w 140"/>
                <a:gd name="T7" fmla="*/ 41 h 138"/>
                <a:gd name="T8" fmla="*/ 83 w 140"/>
                <a:gd name="T9" fmla="*/ 32 h 138"/>
                <a:gd name="T10" fmla="*/ 88 w 140"/>
                <a:gd name="T11" fmla="*/ 22 h 138"/>
                <a:gd name="T12" fmla="*/ 88 w 140"/>
                <a:gd name="T13" fmla="*/ 16 h 138"/>
                <a:gd name="T14" fmla="*/ 88 w 140"/>
                <a:gd name="T15" fmla="*/ 11 h 138"/>
                <a:gd name="T16" fmla="*/ 81 w 140"/>
                <a:gd name="T17" fmla="*/ 3 h 138"/>
                <a:gd name="T18" fmla="*/ 80 w 140"/>
                <a:gd name="T19" fmla="*/ 0 h 138"/>
                <a:gd name="T20" fmla="*/ 80 w 140"/>
                <a:gd name="T21" fmla="*/ 0 h 138"/>
                <a:gd name="T22" fmla="*/ 63 w 140"/>
                <a:gd name="T23" fmla="*/ 16 h 138"/>
                <a:gd name="T24" fmla="*/ 24 w 140"/>
                <a:gd name="T25" fmla="*/ 59 h 138"/>
                <a:gd name="T26" fmla="*/ 19 w 140"/>
                <a:gd name="T27" fmla="*/ 76 h 138"/>
                <a:gd name="T28" fmla="*/ 1 w 140"/>
                <a:gd name="T29" fmla="*/ 76 h 138"/>
                <a:gd name="T30" fmla="*/ 0 w 140"/>
                <a:gd name="T31" fmla="*/ 77 h 138"/>
                <a:gd name="T32" fmla="*/ 11 w 140"/>
                <a:gd name="T33" fmla="*/ 88 h 138"/>
                <a:gd name="T34" fmla="*/ 29 w 140"/>
                <a:gd name="T35" fmla="*/ 111 h 138"/>
                <a:gd name="T36" fmla="*/ 46 w 140"/>
                <a:gd name="T37" fmla="*/ 130 h 138"/>
                <a:gd name="T38" fmla="*/ 47 w 140"/>
                <a:gd name="T39" fmla="*/ 128 h 138"/>
                <a:gd name="T40" fmla="*/ 50 w 140"/>
                <a:gd name="T41" fmla="*/ 114 h 138"/>
                <a:gd name="T42" fmla="*/ 52 w 140"/>
                <a:gd name="T43" fmla="*/ 109 h 138"/>
                <a:gd name="T44" fmla="*/ 72 w 140"/>
                <a:gd name="T45" fmla="*/ 95 h 138"/>
                <a:gd name="T46" fmla="*/ 83 w 140"/>
                <a:gd name="T47" fmla="*/ 101 h 138"/>
                <a:gd name="T48" fmla="*/ 81 w 140"/>
                <a:gd name="T49" fmla="*/ 121 h 138"/>
                <a:gd name="T50" fmla="*/ 81 w 140"/>
                <a:gd name="T51" fmla="*/ 124 h 138"/>
                <a:gd name="T52" fmla="*/ 81 w 140"/>
                <a:gd name="T53" fmla="*/ 122 h 138"/>
                <a:gd name="T54" fmla="*/ 83 w 140"/>
                <a:gd name="T55" fmla="*/ 121 h 138"/>
                <a:gd name="T56" fmla="*/ 92 w 140"/>
                <a:gd name="T57" fmla="*/ 122 h 138"/>
                <a:gd name="T58" fmla="*/ 95 w 140"/>
                <a:gd name="T59" fmla="*/ 122 h 138"/>
                <a:gd name="T60" fmla="*/ 92 w 140"/>
                <a:gd name="T61" fmla="*/ 128 h 138"/>
                <a:gd name="T62" fmla="*/ 84 w 140"/>
                <a:gd name="T63" fmla="*/ 135 h 138"/>
                <a:gd name="T64" fmla="*/ 90 w 140"/>
                <a:gd name="T65" fmla="*/ 137 h 138"/>
                <a:gd name="T66" fmla="*/ 100 w 140"/>
                <a:gd name="T67" fmla="*/ 137 h 138"/>
                <a:gd name="T68" fmla="*/ 108 w 140"/>
                <a:gd name="T69" fmla="*/ 138 h 138"/>
                <a:gd name="T70" fmla="*/ 115 w 140"/>
                <a:gd name="T71" fmla="*/ 135 h 138"/>
                <a:gd name="T72" fmla="*/ 115 w 140"/>
                <a:gd name="T73" fmla="*/ 129 h 138"/>
                <a:gd name="T74" fmla="*/ 140 w 140"/>
                <a:gd name="T75" fmla="*/ 132 h 138"/>
                <a:gd name="T76" fmla="*/ 123 w 140"/>
                <a:gd name="T77" fmla="*/ 11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40" h="138">
                  <a:moveTo>
                    <a:pt x="123" y="110"/>
                  </a:moveTo>
                  <a:cubicBezTo>
                    <a:pt x="98" y="80"/>
                    <a:pt x="98" y="80"/>
                    <a:pt x="98" y="80"/>
                  </a:cubicBezTo>
                  <a:cubicBezTo>
                    <a:pt x="88" y="53"/>
                    <a:pt x="88" y="53"/>
                    <a:pt x="88" y="53"/>
                  </a:cubicBezTo>
                  <a:cubicBezTo>
                    <a:pt x="88" y="53"/>
                    <a:pt x="82" y="43"/>
                    <a:pt x="82" y="41"/>
                  </a:cubicBezTo>
                  <a:cubicBezTo>
                    <a:pt x="82" y="39"/>
                    <a:pt x="83" y="32"/>
                    <a:pt x="83" y="32"/>
                  </a:cubicBezTo>
                  <a:cubicBezTo>
                    <a:pt x="88" y="22"/>
                    <a:pt x="88" y="22"/>
                    <a:pt x="88" y="22"/>
                  </a:cubicBezTo>
                  <a:cubicBezTo>
                    <a:pt x="88" y="16"/>
                    <a:pt x="88" y="16"/>
                    <a:pt x="88" y="16"/>
                  </a:cubicBezTo>
                  <a:cubicBezTo>
                    <a:pt x="88" y="16"/>
                    <a:pt x="90" y="13"/>
                    <a:pt x="88" y="11"/>
                  </a:cubicBezTo>
                  <a:cubicBezTo>
                    <a:pt x="85" y="9"/>
                    <a:pt x="83" y="7"/>
                    <a:pt x="81" y="3"/>
                  </a:cubicBezTo>
                  <a:cubicBezTo>
                    <a:pt x="81" y="2"/>
                    <a:pt x="81" y="1"/>
                    <a:pt x="80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0" y="0"/>
                    <a:pt x="74" y="14"/>
                    <a:pt x="63" y="16"/>
                  </a:cubicBezTo>
                  <a:cubicBezTo>
                    <a:pt x="63" y="16"/>
                    <a:pt x="43" y="51"/>
                    <a:pt x="24" y="59"/>
                  </a:cubicBezTo>
                  <a:cubicBezTo>
                    <a:pt x="24" y="59"/>
                    <a:pt x="18" y="64"/>
                    <a:pt x="19" y="76"/>
                  </a:cubicBezTo>
                  <a:cubicBezTo>
                    <a:pt x="19" y="76"/>
                    <a:pt x="11" y="74"/>
                    <a:pt x="1" y="76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11" y="88"/>
                    <a:pt x="11" y="88"/>
                    <a:pt x="11" y="88"/>
                  </a:cubicBezTo>
                  <a:cubicBezTo>
                    <a:pt x="11" y="88"/>
                    <a:pt x="28" y="94"/>
                    <a:pt x="29" y="111"/>
                  </a:cubicBezTo>
                  <a:cubicBezTo>
                    <a:pt x="29" y="111"/>
                    <a:pt x="29" y="126"/>
                    <a:pt x="46" y="130"/>
                  </a:cubicBezTo>
                  <a:cubicBezTo>
                    <a:pt x="47" y="128"/>
                    <a:pt x="47" y="128"/>
                    <a:pt x="47" y="128"/>
                  </a:cubicBezTo>
                  <a:cubicBezTo>
                    <a:pt x="49" y="126"/>
                    <a:pt x="51" y="121"/>
                    <a:pt x="50" y="114"/>
                  </a:cubicBezTo>
                  <a:cubicBezTo>
                    <a:pt x="52" y="109"/>
                    <a:pt x="52" y="109"/>
                    <a:pt x="52" y="109"/>
                  </a:cubicBezTo>
                  <a:cubicBezTo>
                    <a:pt x="72" y="95"/>
                    <a:pt x="72" y="95"/>
                    <a:pt x="72" y="95"/>
                  </a:cubicBezTo>
                  <a:cubicBezTo>
                    <a:pt x="83" y="101"/>
                    <a:pt x="83" y="101"/>
                    <a:pt x="83" y="101"/>
                  </a:cubicBezTo>
                  <a:cubicBezTo>
                    <a:pt x="81" y="121"/>
                    <a:pt x="81" y="121"/>
                    <a:pt x="81" y="121"/>
                  </a:cubicBezTo>
                  <a:cubicBezTo>
                    <a:pt x="81" y="124"/>
                    <a:pt x="81" y="124"/>
                    <a:pt x="81" y="124"/>
                  </a:cubicBezTo>
                  <a:cubicBezTo>
                    <a:pt x="81" y="122"/>
                    <a:pt x="81" y="122"/>
                    <a:pt x="81" y="122"/>
                  </a:cubicBezTo>
                  <a:cubicBezTo>
                    <a:pt x="81" y="122"/>
                    <a:pt x="81" y="120"/>
                    <a:pt x="83" y="121"/>
                  </a:cubicBezTo>
                  <a:cubicBezTo>
                    <a:pt x="86" y="122"/>
                    <a:pt x="92" y="122"/>
                    <a:pt x="92" y="122"/>
                  </a:cubicBezTo>
                  <a:cubicBezTo>
                    <a:pt x="95" y="122"/>
                    <a:pt x="95" y="122"/>
                    <a:pt x="95" y="122"/>
                  </a:cubicBezTo>
                  <a:cubicBezTo>
                    <a:pt x="95" y="122"/>
                    <a:pt x="94" y="127"/>
                    <a:pt x="92" y="128"/>
                  </a:cubicBezTo>
                  <a:cubicBezTo>
                    <a:pt x="90" y="130"/>
                    <a:pt x="84" y="135"/>
                    <a:pt x="84" y="135"/>
                  </a:cubicBezTo>
                  <a:cubicBezTo>
                    <a:pt x="90" y="137"/>
                    <a:pt x="90" y="137"/>
                    <a:pt x="90" y="137"/>
                  </a:cubicBezTo>
                  <a:cubicBezTo>
                    <a:pt x="90" y="137"/>
                    <a:pt x="95" y="137"/>
                    <a:pt x="100" y="137"/>
                  </a:cubicBezTo>
                  <a:cubicBezTo>
                    <a:pt x="104" y="138"/>
                    <a:pt x="108" y="138"/>
                    <a:pt x="108" y="138"/>
                  </a:cubicBezTo>
                  <a:cubicBezTo>
                    <a:pt x="115" y="135"/>
                    <a:pt x="115" y="135"/>
                    <a:pt x="115" y="135"/>
                  </a:cubicBezTo>
                  <a:cubicBezTo>
                    <a:pt x="115" y="129"/>
                    <a:pt x="115" y="129"/>
                    <a:pt x="115" y="129"/>
                  </a:cubicBezTo>
                  <a:cubicBezTo>
                    <a:pt x="140" y="132"/>
                    <a:pt x="140" y="132"/>
                    <a:pt x="140" y="132"/>
                  </a:cubicBezTo>
                  <a:lnTo>
                    <a:pt x="123" y="11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52" name="jieyang">
              <a:hlinkClick r:id="" action="ppaction://macro?name=Slide2.jieyang" highlightClick="1"/>
              <a:hlinkHover r:id="" action="ppaction://noaction" highlightClick="1"/>
            </p:cNvPr>
            <p:cNvSpPr>
              <a:spLocks noEditPoints="1"/>
            </p:cNvSpPr>
            <p:nvPr/>
          </p:nvSpPr>
          <p:spPr bwMode="auto">
            <a:xfrm>
              <a:off x="3368674" y="3519482"/>
              <a:ext cx="669925" cy="501649"/>
            </a:xfrm>
            <a:custGeom>
              <a:avLst/>
              <a:gdLst>
                <a:gd name="T0" fmla="*/ 180 w 191"/>
                <a:gd name="T1" fmla="*/ 19 h 139"/>
                <a:gd name="T2" fmla="*/ 160 w 191"/>
                <a:gd name="T3" fmla="*/ 33 h 139"/>
                <a:gd name="T4" fmla="*/ 158 w 191"/>
                <a:gd name="T5" fmla="*/ 38 h 139"/>
                <a:gd name="T6" fmla="*/ 155 w 191"/>
                <a:gd name="T7" fmla="*/ 53 h 139"/>
                <a:gd name="T8" fmla="*/ 154 w 191"/>
                <a:gd name="T9" fmla="*/ 53 h 139"/>
                <a:gd name="T10" fmla="*/ 137 w 191"/>
                <a:gd name="T11" fmla="*/ 35 h 139"/>
                <a:gd name="T12" fmla="*/ 118 w 191"/>
                <a:gd name="T13" fmla="*/ 12 h 139"/>
                <a:gd name="T14" fmla="*/ 108 w 191"/>
                <a:gd name="T15" fmla="*/ 0 h 139"/>
                <a:gd name="T16" fmla="*/ 108 w 191"/>
                <a:gd name="T17" fmla="*/ 0 h 139"/>
                <a:gd name="T18" fmla="*/ 82 w 191"/>
                <a:gd name="T19" fmla="*/ 19 h 139"/>
                <a:gd name="T20" fmla="*/ 75 w 191"/>
                <a:gd name="T21" fmla="*/ 24 h 139"/>
                <a:gd name="T22" fmla="*/ 58 w 191"/>
                <a:gd name="T23" fmla="*/ 23 h 139"/>
                <a:gd name="T24" fmla="*/ 31 w 191"/>
                <a:gd name="T25" fmla="*/ 24 h 139"/>
                <a:gd name="T26" fmla="*/ 20 w 191"/>
                <a:gd name="T27" fmla="*/ 37 h 139"/>
                <a:gd name="T28" fmla="*/ 3 w 191"/>
                <a:gd name="T29" fmla="*/ 44 h 139"/>
                <a:gd name="T30" fmla="*/ 0 w 191"/>
                <a:gd name="T31" fmla="*/ 46 h 139"/>
                <a:gd name="T32" fmla="*/ 0 w 191"/>
                <a:gd name="T33" fmla="*/ 47 h 139"/>
                <a:gd name="T34" fmla="*/ 20 w 191"/>
                <a:gd name="T35" fmla="*/ 67 h 139"/>
                <a:gd name="T36" fmla="*/ 24 w 191"/>
                <a:gd name="T37" fmla="*/ 74 h 139"/>
                <a:gd name="T38" fmla="*/ 24 w 191"/>
                <a:gd name="T39" fmla="*/ 79 h 139"/>
                <a:gd name="T40" fmla="*/ 21 w 191"/>
                <a:gd name="T41" fmla="*/ 86 h 139"/>
                <a:gd name="T42" fmla="*/ 23 w 191"/>
                <a:gd name="T43" fmla="*/ 98 h 139"/>
                <a:gd name="T44" fmla="*/ 32 w 191"/>
                <a:gd name="T45" fmla="*/ 102 h 139"/>
                <a:gd name="T46" fmla="*/ 42 w 191"/>
                <a:gd name="T47" fmla="*/ 127 h 139"/>
                <a:gd name="T48" fmla="*/ 59 w 191"/>
                <a:gd name="T49" fmla="*/ 135 h 139"/>
                <a:gd name="T50" fmla="*/ 74 w 191"/>
                <a:gd name="T51" fmla="*/ 139 h 139"/>
                <a:gd name="T52" fmla="*/ 82 w 191"/>
                <a:gd name="T53" fmla="*/ 137 h 139"/>
                <a:gd name="T54" fmla="*/ 88 w 191"/>
                <a:gd name="T55" fmla="*/ 133 h 139"/>
                <a:gd name="T56" fmla="*/ 94 w 191"/>
                <a:gd name="T57" fmla="*/ 131 h 139"/>
                <a:gd name="T58" fmla="*/ 96 w 191"/>
                <a:gd name="T59" fmla="*/ 134 h 139"/>
                <a:gd name="T60" fmla="*/ 96 w 191"/>
                <a:gd name="T61" fmla="*/ 134 h 139"/>
                <a:gd name="T62" fmla="*/ 100 w 191"/>
                <a:gd name="T63" fmla="*/ 134 h 139"/>
                <a:gd name="T64" fmla="*/ 115 w 191"/>
                <a:gd name="T65" fmla="*/ 137 h 139"/>
                <a:gd name="T66" fmla="*/ 125 w 191"/>
                <a:gd name="T67" fmla="*/ 137 h 139"/>
                <a:gd name="T68" fmla="*/ 130 w 191"/>
                <a:gd name="T69" fmla="*/ 132 h 139"/>
                <a:gd name="T70" fmla="*/ 130 w 191"/>
                <a:gd name="T71" fmla="*/ 127 h 139"/>
                <a:gd name="T72" fmla="*/ 136 w 191"/>
                <a:gd name="T73" fmla="*/ 125 h 139"/>
                <a:gd name="T74" fmla="*/ 138 w 191"/>
                <a:gd name="T75" fmla="*/ 110 h 139"/>
                <a:gd name="T76" fmla="*/ 137 w 191"/>
                <a:gd name="T77" fmla="*/ 104 h 139"/>
                <a:gd name="T78" fmla="*/ 139 w 191"/>
                <a:gd name="T79" fmla="*/ 94 h 139"/>
                <a:gd name="T80" fmla="*/ 138 w 191"/>
                <a:gd name="T81" fmla="*/ 91 h 139"/>
                <a:gd name="T82" fmla="*/ 146 w 191"/>
                <a:gd name="T83" fmla="*/ 86 h 139"/>
                <a:gd name="T84" fmla="*/ 148 w 191"/>
                <a:gd name="T85" fmla="*/ 95 h 139"/>
                <a:gd name="T86" fmla="*/ 155 w 191"/>
                <a:gd name="T87" fmla="*/ 93 h 139"/>
                <a:gd name="T88" fmla="*/ 165 w 191"/>
                <a:gd name="T89" fmla="*/ 81 h 139"/>
                <a:gd name="T90" fmla="*/ 165 w 191"/>
                <a:gd name="T91" fmla="*/ 77 h 139"/>
                <a:gd name="T92" fmla="*/ 162 w 191"/>
                <a:gd name="T93" fmla="*/ 74 h 139"/>
                <a:gd name="T94" fmla="*/ 159 w 191"/>
                <a:gd name="T95" fmla="*/ 70 h 139"/>
                <a:gd name="T96" fmla="*/ 156 w 191"/>
                <a:gd name="T97" fmla="*/ 68 h 139"/>
                <a:gd name="T98" fmla="*/ 171 w 191"/>
                <a:gd name="T99" fmla="*/ 68 h 139"/>
                <a:gd name="T100" fmla="*/ 174 w 191"/>
                <a:gd name="T101" fmla="*/ 63 h 139"/>
                <a:gd name="T102" fmla="*/ 183 w 191"/>
                <a:gd name="T103" fmla="*/ 52 h 139"/>
                <a:gd name="T104" fmla="*/ 187 w 191"/>
                <a:gd name="T105" fmla="*/ 49 h 139"/>
                <a:gd name="T106" fmla="*/ 188 w 191"/>
                <a:gd name="T107" fmla="*/ 45 h 139"/>
                <a:gd name="T108" fmla="*/ 189 w 191"/>
                <a:gd name="T109" fmla="*/ 44 h 139"/>
                <a:gd name="T110" fmla="*/ 191 w 191"/>
                <a:gd name="T111" fmla="*/ 25 h 139"/>
                <a:gd name="T112" fmla="*/ 180 w 191"/>
                <a:gd name="T113" fmla="*/ 19 h 139"/>
                <a:gd name="T114" fmla="*/ 153 w 191"/>
                <a:gd name="T115" fmla="*/ 66 h 139"/>
                <a:gd name="T116" fmla="*/ 142 w 191"/>
                <a:gd name="T117" fmla="*/ 64 h 139"/>
                <a:gd name="T118" fmla="*/ 140 w 191"/>
                <a:gd name="T119" fmla="*/ 62 h 139"/>
                <a:gd name="T120" fmla="*/ 150 w 191"/>
                <a:gd name="T121" fmla="*/ 62 h 139"/>
                <a:gd name="T122" fmla="*/ 153 w 191"/>
                <a:gd name="T123" fmla="*/ 66 h 139"/>
                <a:gd name="T124" fmla="*/ 153 w 191"/>
                <a:gd name="T125" fmla="*/ 66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91" h="139">
                  <a:moveTo>
                    <a:pt x="180" y="19"/>
                  </a:moveTo>
                  <a:cubicBezTo>
                    <a:pt x="160" y="33"/>
                    <a:pt x="160" y="33"/>
                    <a:pt x="160" y="33"/>
                  </a:cubicBezTo>
                  <a:cubicBezTo>
                    <a:pt x="158" y="38"/>
                    <a:pt x="158" y="38"/>
                    <a:pt x="158" y="38"/>
                  </a:cubicBezTo>
                  <a:cubicBezTo>
                    <a:pt x="159" y="47"/>
                    <a:pt x="158" y="50"/>
                    <a:pt x="155" y="53"/>
                  </a:cubicBezTo>
                  <a:cubicBezTo>
                    <a:pt x="154" y="53"/>
                    <a:pt x="154" y="53"/>
                    <a:pt x="154" y="53"/>
                  </a:cubicBezTo>
                  <a:cubicBezTo>
                    <a:pt x="136" y="49"/>
                    <a:pt x="137" y="35"/>
                    <a:pt x="137" y="35"/>
                  </a:cubicBezTo>
                  <a:cubicBezTo>
                    <a:pt x="135" y="17"/>
                    <a:pt x="118" y="12"/>
                    <a:pt x="118" y="12"/>
                  </a:cubicBezTo>
                  <a:cubicBezTo>
                    <a:pt x="108" y="0"/>
                    <a:pt x="108" y="0"/>
                    <a:pt x="108" y="0"/>
                  </a:cubicBezTo>
                  <a:cubicBezTo>
                    <a:pt x="108" y="0"/>
                    <a:pt x="108" y="0"/>
                    <a:pt x="108" y="0"/>
                  </a:cubicBezTo>
                  <a:cubicBezTo>
                    <a:pt x="99" y="2"/>
                    <a:pt x="89" y="7"/>
                    <a:pt x="82" y="19"/>
                  </a:cubicBezTo>
                  <a:cubicBezTo>
                    <a:pt x="75" y="24"/>
                    <a:pt x="75" y="24"/>
                    <a:pt x="75" y="24"/>
                  </a:cubicBezTo>
                  <a:cubicBezTo>
                    <a:pt x="75" y="24"/>
                    <a:pt x="67" y="24"/>
                    <a:pt x="58" y="23"/>
                  </a:cubicBezTo>
                  <a:cubicBezTo>
                    <a:pt x="49" y="22"/>
                    <a:pt x="33" y="24"/>
                    <a:pt x="31" y="24"/>
                  </a:cubicBezTo>
                  <a:cubicBezTo>
                    <a:pt x="29" y="25"/>
                    <a:pt x="20" y="29"/>
                    <a:pt x="20" y="37"/>
                  </a:cubicBezTo>
                  <a:cubicBezTo>
                    <a:pt x="20" y="45"/>
                    <a:pt x="10" y="45"/>
                    <a:pt x="3" y="44"/>
                  </a:cubicBezTo>
                  <a:cubicBezTo>
                    <a:pt x="3" y="44"/>
                    <a:pt x="2" y="45"/>
                    <a:pt x="0" y="46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47"/>
                    <a:pt x="7" y="69"/>
                    <a:pt x="20" y="67"/>
                  </a:cubicBezTo>
                  <a:cubicBezTo>
                    <a:pt x="20" y="67"/>
                    <a:pt x="29" y="65"/>
                    <a:pt x="24" y="74"/>
                  </a:cubicBezTo>
                  <a:cubicBezTo>
                    <a:pt x="24" y="79"/>
                    <a:pt x="24" y="79"/>
                    <a:pt x="24" y="79"/>
                  </a:cubicBezTo>
                  <a:cubicBezTo>
                    <a:pt x="24" y="79"/>
                    <a:pt x="28" y="86"/>
                    <a:pt x="21" y="86"/>
                  </a:cubicBezTo>
                  <a:cubicBezTo>
                    <a:pt x="21" y="86"/>
                    <a:pt x="11" y="92"/>
                    <a:pt x="23" y="98"/>
                  </a:cubicBezTo>
                  <a:cubicBezTo>
                    <a:pt x="32" y="102"/>
                    <a:pt x="32" y="102"/>
                    <a:pt x="32" y="102"/>
                  </a:cubicBezTo>
                  <a:cubicBezTo>
                    <a:pt x="32" y="102"/>
                    <a:pt x="44" y="102"/>
                    <a:pt x="42" y="127"/>
                  </a:cubicBezTo>
                  <a:cubicBezTo>
                    <a:pt x="42" y="127"/>
                    <a:pt x="49" y="135"/>
                    <a:pt x="59" y="135"/>
                  </a:cubicBezTo>
                  <a:cubicBezTo>
                    <a:pt x="74" y="139"/>
                    <a:pt x="74" y="139"/>
                    <a:pt x="74" y="139"/>
                  </a:cubicBezTo>
                  <a:cubicBezTo>
                    <a:pt x="82" y="137"/>
                    <a:pt x="82" y="137"/>
                    <a:pt x="82" y="137"/>
                  </a:cubicBezTo>
                  <a:cubicBezTo>
                    <a:pt x="88" y="133"/>
                    <a:pt x="88" y="133"/>
                    <a:pt x="88" y="133"/>
                  </a:cubicBezTo>
                  <a:cubicBezTo>
                    <a:pt x="94" y="131"/>
                    <a:pt x="94" y="131"/>
                    <a:pt x="94" y="131"/>
                  </a:cubicBezTo>
                  <a:cubicBezTo>
                    <a:pt x="96" y="134"/>
                    <a:pt x="96" y="134"/>
                    <a:pt x="96" y="134"/>
                  </a:cubicBezTo>
                  <a:cubicBezTo>
                    <a:pt x="96" y="134"/>
                    <a:pt x="96" y="134"/>
                    <a:pt x="96" y="134"/>
                  </a:cubicBezTo>
                  <a:cubicBezTo>
                    <a:pt x="100" y="134"/>
                    <a:pt x="100" y="134"/>
                    <a:pt x="100" y="134"/>
                  </a:cubicBezTo>
                  <a:cubicBezTo>
                    <a:pt x="115" y="137"/>
                    <a:pt x="115" y="137"/>
                    <a:pt x="115" y="137"/>
                  </a:cubicBezTo>
                  <a:cubicBezTo>
                    <a:pt x="125" y="137"/>
                    <a:pt x="125" y="137"/>
                    <a:pt x="125" y="137"/>
                  </a:cubicBezTo>
                  <a:cubicBezTo>
                    <a:pt x="130" y="132"/>
                    <a:pt x="130" y="132"/>
                    <a:pt x="130" y="132"/>
                  </a:cubicBezTo>
                  <a:cubicBezTo>
                    <a:pt x="130" y="127"/>
                    <a:pt x="130" y="127"/>
                    <a:pt x="130" y="127"/>
                  </a:cubicBezTo>
                  <a:cubicBezTo>
                    <a:pt x="136" y="125"/>
                    <a:pt x="136" y="125"/>
                    <a:pt x="136" y="125"/>
                  </a:cubicBezTo>
                  <a:cubicBezTo>
                    <a:pt x="136" y="125"/>
                    <a:pt x="142" y="121"/>
                    <a:pt x="138" y="110"/>
                  </a:cubicBezTo>
                  <a:cubicBezTo>
                    <a:pt x="137" y="104"/>
                    <a:pt x="137" y="104"/>
                    <a:pt x="137" y="104"/>
                  </a:cubicBezTo>
                  <a:cubicBezTo>
                    <a:pt x="137" y="104"/>
                    <a:pt x="146" y="95"/>
                    <a:pt x="139" y="94"/>
                  </a:cubicBezTo>
                  <a:cubicBezTo>
                    <a:pt x="138" y="91"/>
                    <a:pt x="138" y="91"/>
                    <a:pt x="138" y="91"/>
                  </a:cubicBezTo>
                  <a:cubicBezTo>
                    <a:pt x="146" y="86"/>
                    <a:pt x="146" y="86"/>
                    <a:pt x="146" y="86"/>
                  </a:cubicBezTo>
                  <a:cubicBezTo>
                    <a:pt x="148" y="95"/>
                    <a:pt x="148" y="95"/>
                    <a:pt x="148" y="95"/>
                  </a:cubicBezTo>
                  <a:cubicBezTo>
                    <a:pt x="155" y="93"/>
                    <a:pt x="155" y="93"/>
                    <a:pt x="155" y="93"/>
                  </a:cubicBezTo>
                  <a:cubicBezTo>
                    <a:pt x="165" y="81"/>
                    <a:pt x="165" y="81"/>
                    <a:pt x="165" y="81"/>
                  </a:cubicBezTo>
                  <a:cubicBezTo>
                    <a:pt x="165" y="77"/>
                    <a:pt x="165" y="77"/>
                    <a:pt x="165" y="77"/>
                  </a:cubicBezTo>
                  <a:cubicBezTo>
                    <a:pt x="162" y="74"/>
                    <a:pt x="162" y="74"/>
                    <a:pt x="162" y="74"/>
                  </a:cubicBezTo>
                  <a:cubicBezTo>
                    <a:pt x="159" y="70"/>
                    <a:pt x="159" y="70"/>
                    <a:pt x="159" y="70"/>
                  </a:cubicBezTo>
                  <a:cubicBezTo>
                    <a:pt x="159" y="70"/>
                    <a:pt x="157" y="69"/>
                    <a:pt x="156" y="68"/>
                  </a:cubicBezTo>
                  <a:cubicBezTo>
                    <a:pt x="159" y="70"/>
                    <a:pt x="164" y="70"/>
                    <a:pt x="171" y="68"/>
                  </a:cubicBezTo>
                  <a:cubicBezTo>
                    <a:pt x="174" y="63"/>
                    <a:pt x="174" y="63"/>
                    <a:pt x="174" y="63"/>
                  </a:cubicBezTo>
                  <a:cubicBezTo>
                    <a:pt x="183" y="52"/>
                    <a:pt x="183" y="52"/>
                    <a:pt x="183" y="52"/>
                  </a:cubicBezTo>
                  <a:cubicBezTo>
                    <a:pt x="187" y="49"/>
                    <a:pt x="187" y="49"/>
                    <a:pt x="187" y="49"/>
                  </a:cubicBezTo>
                  <a:cubicBezTo>
                    <a:pt x="188" y="45"/>
                    <a:pt x="188" y="45"/>
                    <a:pt x="188" y="45"/>
                  </a:cubicBezTo>
                  <a:cubicBezTo>
                    <a:pt x="188" y="45"/>
                    <a:pt x="188" y="44"/>
                    <a:pt x="189" y="44"/>
                  </a:cubicBezTo>
                  <a:cubicBezTo>
                    <a:pt x="191" y="25"/>
                    <a:pt x="191" y="25"/>
                    <a:pt x="191" y="25"/>
                  </a:cubicBezTo>
                  <a:lnTo>
                    <a:pt x="180" y="19"/>
                  </a:lnTo>
                  <a:close/>
                  <a:moveTo>
                    <a:pt x="153" y="66"/>
                  </a:moveTo>
                  <a:cubicBezTo>
                    <a:pt x="151" y="66"/>
                    <a:pt x="142" y="64"/>
                    <a:pt x="142" y="64"/>
                  </a:cubicBezTo>
                  <a:cubicBezTo>
                    <a:pt x="140" y="62"/>
                    <a:pt x="140" y="62"/>
                    <a:pt x="140" y="62"/>
                  </a:cubicBezTo>
                  <a:cubicBezTo>
                    <a:pt x="150" y="62"/>
                    <a:pt x="150" y="62"/>
                    <a:pt x="150" y="62"/>
                  </a:cubicBezTo>
                  <a:cubicBezTo>
                    <a:pt x="150" y="62"/>
                    <a:pt x="151" y="64"/>
                    <a:pt x="153" y="66"/>
                  </a:cubicBezTo>
                  <a:cubicBezTo>
                    <a:pt x="153" y="66"/>
                    <a:pt x="153" y="66"/>
                    <a:pt x="153" y="66"/>
                  </a:cubicBez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53" name="shanwei">
              <a:hlinkClick r:id="" action="ppaction://macro?name=Slide2.shanwei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2973387" y="3686169"/>
              <a:ext cx="731837" cy="503237"/>
            </a:xfrm>
            <a:custGeom>
              <a:avLst/>
              <a:gdLst>
                <a:gd name="T0" fmla="*/ 211 w 211"/>
                <a:gd name="T1" fmla="*/ 88 h 138"/>
                <a:gd name="T2" fmla="*/ 208 w 211"/>
                <a:gd name="T3" fmla="*/ 85 h 138"/>
                <a:gd name="T4" fmla="*/ 203 w 211"/>
                <a:gd name="T5" fmla="*/ 87 h 138"/>
                <a:gd name="T6" fmla="*/ 197 w 211"/>
                <a:gd name="T7" fmla="*/ 91 h 138"/>
                <a:gd name="T8" fmla="*/ 189 w 211"/>
                <a:gd name="T9" fmla="*/ 93 h 138"/>
                <a:gd name="T10" fmla="*/ 173 w 211"/>
                <a:gd name="T11" fmla="*/ 89 h 138"/>
                <a:gd name="T12" fmla="*/ 157 w 211"/>
                <a:gd name="T13" fmla="*/ 81 h 138"/>
                <a:gd name="T14" fmla="*/ 147 w 211"/>
                <a:gd name="T15" fmla="*/ 56 h 138"/>
                <a:gd name="T16" fmla="*/ 138 w 211"/>
                <a:gd name="T17" fmla="*/ 52 h 138"/>
                <a:gd name="T18" fmla="*/ 136 w 211"/>
                <a:gd name="T19" fmla="*/ 40 h 138"/>
                <a:gd name="T20" fmla="*/ 139 w 211"/>
                <a:gd name="T21" fmla="*/ 33 h 138"/>
                <a:gd name="T22" fmla="*/ 138 w 211"/>
                <a:gd name="T23" fmla="*/ 28 h 138"/>
                <a:gd name="T24" fmla="*/ 134 w 211"/>
                <a:gd name="T25" fmla="*/ 21 h 138"/>
                <a:gd name="T26" fmla="*/ 114 w 211"/>
                <a:gd name="T27" fmla="*/ 0 h 138"/>
                <a:gd name="T28" fmla="*/ 114 w 211"/>
                <a:gd name="T29" fmla="*/ 1 h 138"/>
                <a:gd name="T30" fmla="*/ 91 w 211"/>
                <a:gd name="T31" fmla="*/ 24 h 138"/>
                <a:gd name="T32" fmla="*/ 56 w 211"/>
                <a:gd name="T33" fmla="*/ 70 h 138"/>
                <a:gd name="T34" fmla="*/ 19 w 211"/>
                <a:gd name="T35" fmla="*/ 88 h 138"/>
                <a:gd name="T36" fmla="*/ 16 w 211"/>
                <a:gd name="T37" fmla="*/ 114 h 138"/>
                <a:gd name="T38" fmla="*/ 26 w 211"/>
                <a:gd name="T39" fmla="*/ 127 h 138"/>
                <a:gd name="T40" fmla="*/ 27 w 211"/>
                <a:gd name="T41" fmla="*/ 127 h 138"/>
                <a:gd name="T42" fmla="*/ 29 w 211"/>
                <a:gd name="T43" fmla="*/ 120 h 138"/>
                <a:gd name="T44" fmla="*/ 31 w 211"/>
                <a:gd name="T45" fmla="*/ 117 h 138"/>
                <a:gd name="T46" fmla="*/ 44 w 211"/>
                <a:gd name="T47" fmla="*/ 119 h 138"/>
                <a:gd name="T48" fmla="*/ 50 w 211"/>
                <a:gd name="T49" fmla="*/ 113 h 138"/>
                <a:gd name="T50" fmla="*/ 69 w 211"/>
                <a:gd name="T51" fmla="*/ 107 h 138"/>
                <a:gd name="T52" fmla="*/ 69 w 211"/>
                <a:gd name="T53" fmla="*/ 110 h 138"/>
                <a:gd name="T54" fmla="*/ 60 w 211"/>
                <a:gd name="T55" fmla="*/ 117 h 138"/>
                <a:gd name="T56" fmla="*/ 60 w 211"/>
                <a:gd name="T57" fmla="*/ 120 h 138"/>
                <a:gd name="T58" fmla="*/ 75 w 211"/>
                <a:gd name="T59" fmla="*/ 134 h 138"/>
                <a:gd name="T60" fmla="*/ 105 w 211"/>
                <a:gd name="T61" fmla="*/ 138 h 138"/>
                <a:gd name="T62" fmla="*/ 104 w 211"/>
                <a:gd name="T63" fmla="*/ 125 h 138"/>
                <a:gd name="T64" fmla="*/ 102 w 211"/>
                <a:gd name="T65" fmla="*/ 122 h 138"/>
                <a:gd name="T66" fmla="*/ 129 w 211"/>
                <a:gd name="T67" fmla="*/ 99 h 138"/>
                <a:gd name="T68" fmla="*/ 129 w 211"/>
                <a:gd name="T69" fmla="*/ 108 h 138"/>
                <a:gd name="T70" fmla="*/ 144 w 211"/>
                <a:gd name="T71" fmla="*/ 125 h 138"/>
                <a:gd name="T72" fmla="*/ 158 w 211"/>
                <a:gd name="T73" fmla="*/ 118 h 138"/>
                <a:gd name="T74" fmla="*/ 173 w 211"/>
                <a:gd name="T75" fmla="*/ 111 h 138"/>
                <a:gd name="T76" fmla="*/ 179 w 211"/>
                <a:gd name="T77" fmla="*/ 99 h 138"/>
                <a:gd name="T78" fmla="*/ 178 w 211"/>
                <a:gd name="T79" fmla="*/ 96 h 138"/>
                <a:gd name="T80" fmla="*/ 180 w 211"/>
                <a:gd name="T81" fmla="*/ 96 h 138"/>
                <a:gd name="T82" fmla="*/ 187 w 211"/>
                <a:gd name="T83" fmla="*/ 97 h 138"/>
                <a:gd name="T84" fmla="*/ 191 w 211"/>
                <a:gd name="T85" fmla="*/ 98 h 138"/>
                <a:gd name="T86" fmla="*/ 190 w 211"/>
                <a:gd name="T87" fmla="*/ 101 h 138"/>
                <a:gd name="T88" fmla="*/ 192 w 211"/>
                <a:gd name="T89" fmla="*/ 109 h 138"/>
                <a:gd name="T90" fmla="*/ 211 w 211"/>
                <a:gd name="T91" fmla="*/ 8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11" h="138">
                  <a:moveTo>
                    <a:pt x="211" y="88"/>
                  </a:moveTo>
                  <a:cubicBezTo>
                    <a:pt x="208" y="85"/>
                    <a:pt x="208" y="85"/>
                    <a:pt x="208" y="85"/>
                  </a:cubicBezTo>
                  <a:cubicBezTo>
                    <a:pt x="203" y="87"/>
                    <a:pt x="203" y="87"/>
                    <a:pt x="203" y="87"/>
                  </a:cubicBezTo>
                  <a:cubicBezTo>
                    <a:pt x="197" y="91"/>
                    <a:pt x="197" y="91"/>
                    <a:pt x="197" y="91"/>
                  </a:cubicBezTo>
                  <a:cubicBezTo>
                    <a:pt x="189" y="93"/>
                    <a:pt x="189" y="93"/>
                    <a:pt x="189" y="93"/>
                  </a:cubicBezTo>
                  <a:cubicBezTo>
                    <a:pt x="173" y="89"/>
                    <a:pt x="173" y="89"/>
                    <a:pt x="173" y="89"/>
                  </a:cubicBezTo>
                  <a:cubicBezTo>
                    <a:pt x="164" y="89"/>
                    <a:pt x="157" y="81"/>
                    <a:pt x="157" y="81"/>
                  </a:cubicBezTo>
                  <a:cubicBezTo>
                    <a:pt x="159" y="56"/>
                    <a:pt x="147" y="56"/>
                    <a:pt x="147" y="56"/>
                  </a:cubicBezTo>
                  <a:cubicBezTo>
                    <a:pt x="138" y="52"/>
                    <a:pt x="138" y="52"/>
                    <a:pt x="138" y="52"/>
                  </a:cubicBezTo>
                  <a:cubicBezTo>
                    <a:pt x="126" y="46"/>
                    <a:pt x="136" y="40"/>
                    <a:pt x="136" y="40"/>
                  </a:cubicBezTo>
                  <a:cubicBezTo>
                    <a:pt x="143" y="40"/>
                    <a:pt x="139" y="33"/>
                    <a:pt x="139" y="33"/>
                  </a:cubicBezTo>
                  <a:cubicBezTo>
                    <a:pt x="138" y="28"/>
                    <a:pt x="138" y="28"/>
                    <a:pt x="138" y="28"/>
                  </a:cubicBezTo>
                  <a:cubicBezTo>
                    <a:pt x="144" y="19"/>
                    <a:pt x="134" y="21"/>
                    <a:pt x="134" y="21"/>
                  </a:cubicBezTo>
                  <a:cubicBezTo>
                    <a:pt x="122" y="23"/>
                    <a:pt x="114" y="0"/>
                    <a:pt x="114" y="0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08" y="4"/>
                    <a:pt x="99" y="11"/>
                    <a:pt x="91" y="24"/>
                  </a:cubicBezTo>
                  <a:cubicBezTo>
                    <a:pt x="79" y="44"/>
                    <a:pt x="56" y="70"/>
                    <a:pt x="56" y="70"/>
                  </a:cubicBezTo>
                  <a:cubicBezTo>
                    <a:pt x="56" y="70"/>
                    <a:pt x="41" y="81"/>
                    <a:pt x="19" y="88"/>
                  </a:cubicBezTo>
                  <a:cubicBezTo>
                    <a:pt x="19" y="88"/>
                    <a:pt x="0" y="91"/>
                    <a:pt x="16" y="114"/>
                  </a:cubicBezTo>
                  <a:cubicBezTo>
                    <a:pt x="26" y="127"/>
                    <a:pt x="26" y="127"/>
                    <a:pt x="26" y="127"/>
                  </a:cubicBezTo>
                  <a:cubicBezTo>
                    <a:pt x="27" y="127"/>
                    <a:pt x="27" y="127"/>
                    <a:pt x="27" y="127"/>
                  </a:cubicBezTo>
                  <a:cubicBezTo>
                    <a:pt x="28" y="125"/>
                    <a:pt x="28" y="123"/>
                    <a:pt x="29" y="120"/>
                  </a:cubicBezTo>
                  <a:cubicBezTo>
                    <a:pt x="31" y="117"/>
                    <a:pt x="31" y="117"/>
                    <a:pt x="31" y="117"/>
                  </a:cubicBezTo>
                  <a:cubicBezTo>
                    <a:pt x="44" y="119"/>
                    <a:pt x="44" y="119"/>
                    <a:pt x="44" y="119"/>
                  </a:cubicBezTo>
                  <a:cubicBezTo>
                    <a:pt x="44" y="119"/>
                    <a:pt x="50" y="125"/>
                    <a:pt x="50" y="113"/>
                  </a:cubicBezTo>
                  <a:cubicBezTo>
                    <a:pt x="50" y="113"/>
                    <a:pt x="62" y="113"/>
                    <a:pt x="69" y="107"/>
                  </a:cubicBezTo>
                  <a:cubicBezTo>
                    <a:pt x="69" y="110"/>
                    <a:pt x="69" y="110"/>
                    <a:pt x="69" y="110"/>
                  </a:cubicBezTo>
                  <a:cubicBezTo>
                    <a:pt x="69" y="110"/>
                    <a:pt x="65" y="116"/>
                    <a:pt x="60" y="117"/>
                  </a:cubicBezTo>
                  <a:cubicBezTo>
                    <a:pt x="60" y="120"/>
                    <a:pt x="60" y="120"/>
                    <a:pt x="60" y="120"/>
                  </a:cubicBezTo>
                  <a:cubicBezTo>
                    <a:pt x="60" y="120"/>
                    <a:pt x="76" y="114"/>
                    <a:pt x="75" y="134"/>
                  </a:cubicBezTo>
                  <a:cubicBezTo>
                    <a:pt x="75" y="134"/>
                    <a:pt x="96" y="135"/>
                    <a:pt x="105" y="138"/>
                  </a:cubicBezTo>
                  <a:cubicBezTo>
                    <a:pt x="105" y="138"/>
                    <a:pt x="118" y="137"/>
                    <a:pt x="104" y="125"/>
                  </a:cubicBezTo>
                  <a:cubicBezTo>
                    <a:pt x="102" y="122"/>
                    <a:pt x="102" y="122"/>
                    <a:pt x="102" y="122"/>
                  </a:cubicBezTo>
                  <a:cubicBezTo>
                    <a:pt x="102" y="122"/>
                    <a:pt x="132" y="85"/>
                    <a:pt x="129" y="99"/>
                  </a:cubicBezTo>
                  <a:cubicBezTo>
                    <a:pt x="129" y="99"/>
                    <a:pt x="119" y="106"/>
                    <a:pt x="129" y="108"/>
                  </a:cubicBezTo>
                  <a:cubicBezTo>
                    <a:pt x="140" y="110"/>
                    <a:pt x="146" y="116"/>
                    <a:pt x="144" y="125"/>
                  </a:cubicBezTo>
                  <a:cubicBezTo>
                    <a:pt x="158" y="118"/>
                    <a:pt x="158" y="118"/>
                    <a:pt x="158" y="118"/>
                  </a:cubicBezTo>
                  <a:cubicBezTo>
                    <a:pt x="173" y="111"/>
                    <a:pt x="173" y="111"/>
                    <a:pt x="173" y="111"/>
                  </a:cubicBezTo>
                  <a:cubicBezTo>
                    <a:pt x="173" y="111"/>
                    <a:pt x="190" y="106"/>
                    <a:pt x="179" y="99"/>
                  </a:cubicBezTo>
                  <a:cubicBezTo>
                    <a:pt x="178" y="96"/>
                    <a:pt x="178" y="96"/>
                    <a:pt x="178" y="96"/>
                  </a:cubicBezTo>
                  <a:cubicBezTo>
                    <a:pt x="180" y="96"/>
                    <a:pt x="180" y="96"/>
                    <a:pt x="180" y="96"/>
                  </a:cubicBezTo>
                  <a:cubicBezTo>
                    <a:pt x="187" y="97"/>
                    <a:pt x="187" y="97"/>
                    <a:pt x="187" y="97"/>
                  </a:cubicBezTo>
                  <a:cubicBezTo>
                    <a:pt x="191" y="98"/>
                    <a:pt x="191" y="98"/>
                    <a:pt x="191" y="98"/>
                  </a:cubicBezTo>
                  <a:cubicBezTo>
                    <a:pt x="190" y="101"/>
                    <a:pt x="190" y="101"/>
                    <a:pt x="190" y="101"/>
                  </a:cubicBezTo>
                  <a:cubicBezTo>
                    <a:pt x="190" y="101"/>
                    <a:pt x="181" y="112"/>
                    <a:pt x="192" y="109"/>
                  </a:cubicBezTo>
                  <a:cubicBezTo>
                    <a:pt x="211" y="88"/>
                    <a:pt x="211" y="88"/>
                    <a:pt x="211" y="88"/>
                  </a:cubicBez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54" name="Oval 40"/>
            <p:cNvSpPr>
              <a:spLocks noChangeArrowheads="1"/>
            </p:cNvSpPr>
            <p:nvPr/>
          </p:nvSpPr>
          <p:spPr bwMode="auto">
            <a:xfrm>
              <a:off x="3932237" y="3722682"/>
              <a:ext cx="26987" cy="25400"/>
            </a:xfrm>
            <a:prstGeom prst="ellipse">
              <a:avLst/>
            </a:prstGeom>
            <a:grpFill/>
            <a:ln w="9252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55" name="Oval 41"/>
            <p:cNvSpPr>
              <a:spLocks noChangeArrowheads="1"/>
            </p:cNvSpPr>
            <p:nvPr/>
          </p:nvSpPr>
          <p:spPr bwMode="auto">
            <a:xfrm>
              <a:off x="3916362" y="3705219"/>
              <a:ext cx="52387" cy="52388"/>
            </a:xfrm>
            <a:prstGeom prst="ellipse">
              <a:avLst/>
            </a:prstGeom>
            <a:grpFill/>
            <a:ln w="9252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56" name="Rectangle 47">
              <a:hlinkClick r:id="" action="ppaction://macro?name=Slide2.zhuhai" highlightClick="1"/>
              <a:hlinkHover r:id="" action="ppaction://noaction" highlightClick="1"/>
            </p:cNvPr>
            <p:cNvSpPr>
              <a:spLocks noChangeArrowheads="1"/>
            </p:cNvSpPr>
            <p:nvPr/>
          </p:nvSpPr>
          <p:spPr bwMode="auto">
            <a:xfrm>
              <a:off x="2276608" y="4422561"/>
              <a:ext cx="162089" cy="10483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9252" algn="ctr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buClrTx/>
                <a:buSzTx/>
                <a:buFontTx/>
                <a:buNone/>
              </a:pPr>
              <a:r>
                <a:rPr lang="zh-CN" altLang="en-US" sz="400" b="1" dirty="0">
                  <a:solidFill>
                    <a:schemeClr val="bg1">
                      <a:lumMod val="9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珠海</a:t>
              </a:r>
            </a:p>
          </p:txBody>
        </p:sp>
        <p:sp>
          <p:nvSpPr>
            <p:cNvPr id="157" name="Rectangle 48">
              <a:hlinkClick r:id="" action="ppaction://macro?name=Slide2.shanwei"/>
            </p:cNvPr>
            <p:cNvSpPr>
              <a:spLocks noChangeArrowheads="1"/>
            </p:cNvSpPr>
            <p:nvPr/>
          </p:nvSpPr>
          <p:spPr bwMode="auto">
            <a:xfrm>
              <a:off x="3200532" y="3902468"/>
              <a:ext cx="162089" cy="104830"/>
            </a:xfrm>
            <a:prstGeom prst="rect">
              <a:avLst/>
            </a:prstGeom>
            <a:grpFill/>
            <a:ln w="9252" algn="ctr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buClrTx/>
                <a:buSzTx/>
                <a:buFontTx/>
                <a:buNone/>
              </a:pPr>
              <a:r>
                <a:rPr lang="zh-CN" altLang="en-US" sz="400" b="1" dirty="0">
                  <a:solidFill>
                    <a:schemeClr val="bg1">
                      <a:lumMod val="9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汕尾</a:t>
              </a:r>
            </a:p>
          </p:txBody>
        </p:sp>
        <p:sp>
          <p:nvSpPr>
            <p:cNvPr id="158" name="Rectangle 49">
              <a:hlinkClick r:id="" action="ppaction://macro?name=Slide2.zhanjiang"/>
            </p:cNvPr>
            <p:cNvSpPr>
              <a:spLocks noChangeArrowheads="1"/>
            </p:cNvSpPr>
            <p:nvPr/>
          </p:nvSpPr>
          <p:spPr bwMode="auto">
            <a:xfrm>
              <a:off x="343031" y="4844251"/>
              <a:ext cx="162089" cy="104830"/>
            </a:xfrm>
            <a:prstGeom prst="rect">
              <a:avLst/>
            </a:prstGeom>
            <a:grpFill/>
            <a:ln w="9252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buClrTx/>
                <a:buSzTx/>
                <a:buFontTx/>
                <a:buNone/>
              </a:pPr>
              <a:r>
                <a:rPr lang="zh-CN" altLang="en-US" sz="400" b="1">
                  <a:solidFill>
                    <a:schemeClr val="bg1">
                      <a:lumMod val="9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湛江</a:t>
              </a:r>
            </a:p>
          </p:txBody>
        </p:sp>
        <p:sp>
          <p:nvSpPr>
            <p:cNvPr id="159" name="Rectangle 50">
              <a:hlinkClick r:id="" action="ppaction://macro?name=Slide2.maoming"/>
            </p:cNvPr>
            <p:cNvSpPr>
              <a:spLocks noChangeArrowheads="1"/>
            </p:cNvSpPr>
            <p:nvPr/>
          </p:nvSpPr>
          <p:spPr bwMode="auto">
            <a:xfrm>
              <a:off x="770070" y="4542623"/>
              <a:ext cx="162089" cy="104830"/>
            </a:xfrm>
            <a:prstGeom prst="rect">
              <a:avLst/>
            </a:prstGeom>
            <a:grpFill/>
            <a:ln w="9252" algn="ctr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buClrTx/>
                <a:buSzTx/>
                <a:buFontTx/>
                <a:buNone/>
              </a:pPr>
              <a:r>
                <a:rPr lang="zh-CN" altLang="en-US" sz="400" b="1">
                  <a:solidFill>
                    <a:schemeClr val="bg1">
                      <a:lumMod val="9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茂名</a:t>
              </a:r>
            </a:p>
          </p:txBody>
        </p:sp>
        <p:sp>
          <p:nvSpPr>
            <p:cNvPr id="160" name="Rectangle 51">
              <a:hlinkClick r:id="" action="ppaction://macro?name=Slide2.chaozhou"/>
            </p:cNvPr>
            <p:cNvSpPr>
              <a:spLocks noChangeArrowheads="1"/>
            </p:cNvSpPr>
            <p:nvPr/>
          </p:nvSpPr>
          <p:spPr bwMode="auto">
            <a:xfrm>
              <a:off x="3852995" y="3414311"/>
              <a:ext cx="162089" cy="104830"/>
            </a:xfrm>
            <a:prstGeom prst="rect">
              <a:avLst/>
            </a:prstGeom>
            <a:grpFill/>
            <a:ln w="9252" algn="ctr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buClrTx/>
                <a:buSzTx/>
                <a:buFontTx/>
                <a:buNone/>
              </a:pPr>
              <a:r>
                <a:rPr lang="zh-CN" altLang="en-US" sz="400" b="1" dirty="0">
                  <a:solidFill>
                    <a:schemeClr val="bg1">
                      <a:lumMod val="9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潮州</a:t>
              </a:r>
            </a:p>
          </p:txBody>
        </p:sp>
        <p:sp>
          <p:nvSpPr>
            <p:cNvPr id="161" name="Rectangle 52">
              <a:hlinkClick r:id="" action="ppaction://macro?name=Slide2.shaoguan"/>
            </p:cNvPr>
            <p:cNvSpPr>
              <a:spLocks noChangeArrowheads="1"/>
            </p:cNvSpPr>
            <p:nvPr/>
          </p:nvSpPr>
          <p:spPr bwMode="auto">
            <a:xfrm>
              <a:off x="2175008" y="2824953"/>
              <a:ext cx="162089" cy="104830"/>
            </a:xfrm>
            <a:prstGeom prst="rect">
              <a:avLst/>
            </a:prstGeom>
            <a:grpFill/>
            <a:ln w="9252" algn="ctr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buClrTx/>
                <a:buSzTx/>
                <a:buFontTx/>
                <a:buNone/>
              </a:pPr>
              <a:r>
                <a:rPr lang="zh-CN" altLang="en-US" sz="400" b="1" dirty="0">
                  <a:solidFill>
                    <a:schemeClr val="bg1">
                      <a:lumMod val="9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韶关</a:t>
              </a:r>
            </a:p>
          </p:txBody>
        </p:sp>
        <p:sp>
          <p:nvSpPr>
            <p:cNvPr id="162" name="Rectangle 54">
              <a:hlinkClick r:id="" action="ppaction://macro?name=Slide2.meizhou"/>
            </p:cNvPr>
            <p:cNvSpPr>
              <a:spLocks noChangeArrowheads="1"/>
            </p:cNvSpPr>
            <p:nvPr/>
          </p:nvSpPr>
          <p:spPr bwMode="auto">
            <a:xfrm>
              <a:off x="3491840" y="3064666"/>
              <a:ext cx="162089" cy="104830"/>
            </a:xfrm>
            <a:prstGeom prst="rect">
              <a:avLst/>
            </a:prstGeom>
            <a:grpFill/>
            <a:ln w="9252" algn="ctr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buClrTx/>
                <a:buSzTx/>
                <a:buFontTx/>
                <a:buNone/>
              </a:pPr>
              <a:r>
                <a:rPr lang="zh-CN" altLang="en-US" sz="400" b="1" dirty="0">
                  <a:solidFill>
                    <a:schemeClr val="bg1">
                      <a:lumMod val="9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梅州</a:t>
              </a:r>
            </a:p>
          </p:txBody>
        </p:sp>
        <p:sp>
          <p:nvSpPr>
            <p:cNvPr id="163" name="Rectangle 57">
              <a:hlinkClick r:id="" action="ppaction://macro?name=Slide2.shenzhen"/>
            </p:cNvPr>
            <p:cNvSpPr>
              <a:spLocks noChangeArrowheads="1"/>
            </p:cNvSpPr>
            <p:nvPr/>
          </p:nvSpPr>
          <p:spPr bwMode="auto">
            <a:xfrm>
              <a:off x="2497757" y="4146941"/>
              <a:ext cx="162089" cy="10483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9252" algn="ctr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buClrTx/>
                <a:buSzTx/>
                <a:buFontTx/>
                <a:buNone/>
              </a:pPr>
              <a:r>
                <a:rPr lang="zh-CN" altLang="en-US" sz="400" b="1" dirty="0">
                  <a:solidFill>
                    <a:schemeClr val="bg1">
                      <a:lumMod val="9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深圳</a:t>
              </a:r>
            </a:p>
          </p:txBody>
        </p:sp>
        <p:sp>
          <p:nvSpPr>
            <p:cNvPr id="164" name="zhaoqing">
              <a:hlinkClick r:id="" action="ppaction://macro?name=Slide2.zhaoqing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1201737" y="3203570"/>
              <a:ext cx="750887" cy="923923"/>
            </a:xfrm>
            <a:custGeom>
              <a:avLst/>
              <a:gdLst>
                <a:gd name="T0" fmla="*/ 206 w 215"/>
                <a:gd name="T1" fmla="*/ 127 h 252"/>
                <a:gd name="T2" fmla="*/ 205 w 215"/>
                <a:gd name="T3" fmla="*/ 121 h 252"/>
                <a:gd name="T4" fmla="*/ 195 w 215"/>
                <a:gd name="T5" fmla="*/ 108 h 252"/>
                <a:gd name="T6" fmla="*/ 192 w 215"/>
                <a:gd name="T7" fmla="*/ 101 h 252"/>
                <a:gd name="T8" fmla="*/ 187 w 215"/>
                <a:gd name="T9" fmla="*/ 87 h 252"/>
                <a:gd name="T10" fmla="*/ 162 w 215"/>
                <a:gd name="T11" fmla="*/ 60 h 252"/>
                <a:gd name="T12" fmla="*/ 160 w 215"/>
                <a:gd name="T13" fmla="*/ 42 h 252"/>
                <a:gd name="T14" fmla="*/ 154 w 215"/>
                <a:gd name="T15" fmla="*/ 24 h 252"/>
                <a:gd name="T16" fmla="*/ 146 w 215"/>
                <a:gd name="T17" fmla="*/ 7 h 252"/>
                <a:gd name="T18" fmla="*/ 133 w 215"/>
                <a:gd name="T19" fmla="*/ 0 h 252"/>
                <a:gd name="T20" fmla="*/ 124 w 215"/>
                <a:gd name="T21" fmla="*/ 25 h 252"/>
                <a:gd name="T22" fmla="*/ 112 w 215"/>
                <a:gd name="T23" fmla="*/ 24 h 252"/>
                <a:gd name="T24" fmla="*/ 93 w 215"/>
                <a:gd name="T25" fmla="*/ 27 h 252"/>
                <a:gd name="T26" fmla="*/ 84 w 215"/>
                <a:gd name="T27" fmla="*/ 18 h 252"/>
                <a:gd name="T28" fmla="*/ 77 w 215"/>
                <a:gd name="T29" fmla="*/ 41 h 252"/>
                <a:gd name="T30" fmla="*/ 71 w 215"/>
                <a:gd name="T31" fmla="*/ 67 h 252"/>
                <a:gd name="T32" fmla="*/ 42 w 215"/>
                <a:gd name="T33" fmla="*/ 88 h 252"/>
                <a:gd name="T34" fmla="*/ 39 w 215"/>
                <a:gd name="T35" fmla="*/ 107 h 252"/>
                <a:gd name="T36" fmla="*/ 37 w 215"/>
                <a:gd name="T37" fmla="*/ 110 h 252"/>
                <a:gd name="T38" fmla="*/ 24 w 215"/>
                <a:gd name="T39" fmla="*/ 115 h 252"/>
                <a:gd name="T40" fmla="*/ 0 w 215"/>
                <a:gd name="T41" fmla="*/ 165 h 252"/>
                <a:gd name="T42" fmla="*/ 13 w 215"/>
                <a:gd name="T43" fmla="*/ 166 h 252"/>
                <a:gd name="T44" fmla="*/ 19 w 215"/>
                <a:gd name="T45" fmla="*/ 173 h 252"/>
                <a:gd name="T46" fmla="*/ 39 w 215"/>
                <a:gd name="T47" fmla="*/ 188 h 252"/>
                <a:gd name="T48" fmla="*/ 69 w 215"/>
                <a:gd name="T49" fmla="*/ 190 h 252"/>
                <a:gd name="T50" fmla="*/ 93 w 215"/>
                <a:gd name="T51" fmla="*/ 202 h 252"/>
                <a:gd name="T52" fmla="*/ 122 w 215"/>
                <a:gd name="T53" fmla="*/ 197 h 252"/>
                <a:gd name="T54" fmla="*/ 125 w 215"/>
                <a:gd name="T55" fmla="*/ 208 h 252"/>
                <a:gd name="T56" fmla="*/ 127 w 215"/>
                <a:gd name="T57" fmla="*/ 234 h 252"/>
                <a:gd name="T58" fmla="*/ 141 w 215"/>
                <a:gd name="T59" fmla="*/ 251 h 252"/>
                <a:gd name="T60" fmla="*/ 161 w 215"/>
                <a:gd name="T61" fmla="*/ 249 h 252"/>
                <a:gd name="T62" fmla="*/ 175 w 215"/>
                <a:gd name="T63" fmla="*/ 233 h 252"/>
                <a:gd name="T64" fmla="*/ 194 w 215"/>
                <a:gd name="T65" fmla="*/ 225 h 252"/>
                <a:gd name="T66" fmla="*/ 201 w 215"/>
                <a:gd name="T67" fmla="*/ 186 h 252"/>
                <a:gd name="T68" fmla="*/ 202 w 215"/>
                <a:gd name="T69" fmla="*/ 158 h 252"/>
                <a:gd name="T70" fmla="*/ 201 w 215"/>
                <a:gd name="T71" fmla="*/ 150 h 252"/>
                <a:gd name="T72" fmla="*/ 206 w 215"/>
                <a:gd name="T73" fmla="*/ 127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15" h="252">
                  <a:moveTo>
                    <a:pt x="206" y="127"/>
                  </a:moveTo>
                  <a:cubicBezTo>
                    <a:pt x="205" y="121"/>
                    <a:pt x="205" y="121"/>
                    <a:pt x="205" y="121"/>
                  </a:cubicBezTo>
                  <a:cubicBezTo>
                    <a:pt x="205" y="121"/>
                    <a:pt x="208" y="110"/>
                    <a:pt x="195" y="108"/>
                  </a:cubicBezTo>
                  <a:cubicBezTo>
                    <a:pt x="192" y="101"/>
                    <a:pt x="192" y="101"/>
                    <a:pt x="192" y="101"/>
                  </a:cubicBezTo>
                  <a:cubicBezTo>
                    <a:pt x="187" y="87"/>
                    <a:pt x="187" y="87"/>
                    <a:pt x="187" y="87"/>
                  </a:cubicBezTo>
                  <a:cubicBezTo>
                    <a:pt x="187" y="87"/>
                    <a:pt x="201" y="67"/>
                    <a:pt x="162" y="60"/>
                  </a:cubicBezTo>
                  <a:cubicBezTo>
                    <a:pt x="162" y="60"/>
                    <a:pt x="172" y="49"/>
                    <a:pt x="160" y="42"/>
                  </a:cubicBezTo>
                  <a:cubicBezTo>
                    <a:pt x="160" y="42"/>
                    <a:pt x="152" y="33"/>
                    <a:pt x="154" y="24"/>
                  </a:cubicBezTo>
                  <a:cubicBezTo>
                    <a:pt x="157" y="16"/>
                    <a:pt x="155" y="15"/>
                    <a:pt x="146" y="7"/>
                  </a:cubicBezTo>
                  <a:cubicBezTo>
                    <a:pt x="137" y="0"/>
                    <a:pt x="133" y="0"/>
                    <a:pt x="133" y="0"/>
                  </a:cubicBezTo>
                  <a:cubicBezTo>
                    <a:pt x="124" y="25"/>
                    <a:pt x="124" y="25"/>
                    <a:pt x="124" y="25"/>
                  </a:cubicBezTo>
                  <a:cubicBezTo>
                    <a:pt x="112" y="24"/>
                    <a:pt x="112" y="24"/>
                    <a:pt x="112" y="24"/>
                  </a:cubicBezTo>
                  <a:cubicBezTo>
                    <a:pt x="112" y="24"/>
                    <a:pt x="103" y="22"/>
                    <a:pt x="93" y="27"/>
                  </a:cubicBezTo>
                  <a:cubicBezTo>
                    <a:pt x="84" y="18"/>
                    <a:pt x="84" y="18"/>
                    <a:pt x="84" y="18"/>
                  </a:cubicBezTo>
                  <a:cubicBezTo>
                    <a:pt x="76" y="23"/>
                    <a:pt x="72" y="29"/>
                    <a:pt x="77" y="41"/>
                  </a:cubicBezTo>
                  <a:cubicBezTo>
                    <a:pt x="85" y="58"/>
                    <a:pt x="81" y="66"/>
                    <a:pt x="71" y="67"/>
                  </a:cubicBezTo>
                  <a:cubicBezTo>
                    <a:pt x="71" y="67"/>
                    <a:pt x="74" y="92"/>
                    <a:pt x="42" y="88"/>
                  </a:cubicBezTo>
                  <a:cubicBezTo>
                    <a:pt x="39" y="107"/>
                    <a:pt x="39" y="107"/>
                    <a:pt x="39" y="107"/>
                  </a:cubicBezTo>
                  <a:cubicBezTo>
                    <a:pt x="37" y="110"/>
                    <a:pt x="37" y="110"/>
                    <a:pt x="37" y="110"/>
                  </a:cubicBezTo>
                  <a:cubicBezTo>
                    <a:pt x="24" y="115"/>
                    <a:pt x="24" y="115"/>
                    <a:pt x="24" y="115"/>
                  </a:cubicBezTo>
                  <a:cubicBezTo>
                    <a:pt x="24" y="115"/>
                    <a:pt x="3" y="130"/>
                    <a:pt x="0" y="165"/>
                  </a:cubicBezTo>
                  <a:cubicBezTo>
                    <a:pt x="1" y="166"/>
                    <a:pt x="6" y="171"/>
                    <a:pt x="13" y="166"/>
                  </a:cubicBezTo>
                  <a:cubicBezTo>
                    <a:pt x="13" y="166"/>
                    <a:pt x="19" y="164"/>
                    <a:pt x="19" y="173"/>
                  </a:cubicBezTo>
                  <a:cubicBezTo>
                    <a:pt x="19" y="183"/>
                    <a:pt x="29" y="186"/>
                    <a:pt x="39" y="188"/>
                  </a:cubicBezTo>
                  <a:cubicBezTo>
                    <a:pt x="50" y="190"/>
                    <a:pt x="63" y="190"/>
                    <a:pt x="69" y="190"/>
                  </a:cubicBezTo>
                  <a:cubicBezTo>
                    <a:pt x="75" y="190"/>
                    <a:pt x="93" y="202"/>
                    <a:pt x="93" y="202"/>
                  </a:cubicBezTo>
                  <a:cubicBezTo>
                    <a:pt x="93" y="202"/>
                    <a:pt x="116" y="203"/>
                    <a:pt x="122" y="197"/>
                  </a:cubicBezTo>
                  <a:cubicBezTo>
                    <a:pt x="122" y="197"/>
                    <a:pt x="129" y="194"/>
                    <a:pt x="125" y="208"/>
                  </a:cubicBezTo>
                  <a:cubicBezTo>
                    <a:pt x="121" y="222"/>
                    <a:pt x="127" y="234"/>
                    <a:pt x="127" y="234"/>
                  </a:cubicBezTo>
                  <a:cubicBezTo>
                    <a:pt x="127" y="234"/>
                    <a:pt x="134" y="251"/>
                    <a:pt x="141" y="251"/>
                  </a:cubicBezTo>
                  <a:cubicBezTo>
                    <a:pt x="148" y="252"/>
                    <a:pt x="161" y="249"/>
                    <a:pt x="161" y="249"/>
                  </a:cubicBezTo>
                  <a:cubicBezTo>
                    <a:pt x="175" y="233"/>
                    <a:pt x="175" y="233"/>
                    <a:pt x="175" y="233"/>
                  </a:cubicBezTo>
                  <a:cubicBezTo>
                    <a:pt x="175" y="233"/>
                    <a:pt x="188" y="227"/>
                    <a:pt x="194" y="225"/>
                  </a:cubicBezTo>
                  <a:cubicBezTo>
                    <a:pt x="199" y="222"/>
                    <a:pt x="214" y="205"/>
                    <a:pt x="201" y="186"/>
                  </a:cubicBezTo>
                  <a:cubicBezTo>
                    <a:pt x="201" y="186"/>
                    <a:pt x="209" y="171"/>
                    <a:pt x="202" y="158"/>
                  </a:cubicBezTo>
                  <a:cubicBezTo>
                    <a:pt x="201" y="150"/>
                    <a:pt x="201" y="150"/>
                    <a:pt x="201" y="150"/>
                  </a:cubicBezTo>
                  <a:cubicBezTo>
                    <a:pt x="201" y="150"/>
                    <a:pt x="215" y="142"/>
                    <a:pt x="206" y="127"/>
                  </a:cubicBez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65" name="Rectangle 60">
              <a:hlinkClick r:id="" action="ppaction://macro?name=Slide2.zhaoqing"/>
            </p:cNvPr>
            <p:cNvSpPr>
              <a:spLocks noChangeArrowheads="1"/>
            </p:cNvSpPr>
            <p:nvPr/>
          </p:nvSpPr>
          <p:spPr bwMode="auto">
            <a:xfrm>
              <a:off x="1438407" y="3634577"/>
              <a:ext cx="162089" cy="104830"/>
            </a:xfrm>
            <a:prstGeom prst="rect">
              <a:avLst/>
            </a:prstGeom>
            <a:grpFill/>
            <a:ln w="9252" algn="ctr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buClrTx/>
                <a:buSzTx/>
                <a:buFontTx/>
                <a:buNone/>
              </a:pPr>
              <a:r>
                <a:rPr lang="zh-CN" altLang="en-US" sz="400" b="1" dirty="0">
                  <a:solidFill>
                    <a:schemeClr val="bg1">
                      <a:lumMod val="9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肇庆</a:t>
              </a:r>
            </a:p>
          </p:txBody>
        </p:sp>
        <p:sp>
          <p:nvSpPr>
            <p:cNvPr id="166" name="foshan">
              <a:hlinkClick r:id="" action="ppaction://macro?name=Slide2.foshan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1660524" y="3686170"/>
              <a:ext cx="582613" cy="554037"/>
            </a:xfrm>
            <a:custGeom>
              <a:avLst/>
              <a:gdLst>
                <a:gd name="T0" fmla="*/ 124 w 167"/>
                <a:gd name="T1" fmla="*/ 138 h 154"/>
                <a:gd name="T2" fmla="*/ 106 w 167"/>
                <a:gd name="T3" fmla="*/ 115 h 154"/>
                <a:gd name="T4" fmla="*/ 76 w 167"/>
                <a:gd name="T5" fmla="*/ 113 h 154"/>
                <a:gd name="T6" fmla="*/ 64 w 167"/>
                <a:gd name="T7" fmla="*/ 121 h 154"/>
                <a:gd name="T8" fmla="*/ 44 w 167"/>
                <a:gd name="T9" fmla="*/ 132 h 154"/>
                <a:gd name="T10" fmla="*/ 34 w 167"/>
                <a:gd name="T11" fmla="*/ 137 h 154"/>
                <a:gd name="T12" fmla="*/ 21 w 167"/>
                <a:gd name="T13" fmla="*/ 136 h 154"/>
                <a:gd name="T14" fmla="*/ 8 w 167"/>
                <a:gd name="T15" fmla="*/ 121 h 154"/>
                <a:gd name="T16" fmla="*/ 9 w 167"/>
                <a:gd name="T17" fmla="*/ 121 h 154"/>
                <a:gd name="T18" fmla="*/ 29 w 167"/>
                <a:gd name="T19" fmla="*/ 118 h 154"/>
                <a:gd name="T20" fmla="*/ 43 w 167"/>
                <a:gd name="T21" fmla="*/ 102 h 154"/>
                <a:gd name="T22" fmla="*/ 61 w 167"/>
                <a:gd name="T23" fmla="*/ 94 h 154"/>
                <a:gd name="T24" fmla="*/ 69 w 167"/>
                <a:gd name="T25" fmla="*/ 55 h 154"/>
                <a:gd name="T26" fmla="*/ 70 w 167"/>
                <a:gd name="T27" fmla="*/ 27 h 154"/>
                <a:gd name="T28" fmla="*/ 69 w 167"/>
                <a:gd name="T29" fmla="*/ 19 h 154"/>
                <a:gd name="T30" fmla="*/ 76 w 167"/>
                <a:gd name="T31" fmla="*/ 0 h 154"/>
                <a:gd name="T32" fmla="*/ 76 w 167"/>
                <a:gd name="T33" fmla="*/ 0 h 154"/>
                <a:gd name="T34" fmla="*/ 99 w 167"/>
                <a:gd name="T35" fmla="*/ 17 h 154"/>
                <a:gd name="T36" fmla="*/ 104 w 167"/>
                <a:gd name="T37" fmla="*/ 22 h 154"/>
                <a:gd name="T38" fmla="*/ 111 w 167"/>
                <a:gd name="T39" fmla="*/ 39 h 154"/>
                <a:gd name="T40" fmla="*/ 130 w 167"/>
                <a:gd name="T41" fmla="*/ 42 h 154"/>
                <a:gd name="T42" fmla="*/ 132 w 167"/>
                <a:gd name="T43" fmla="*/ 71 h 154"/>
                <a:gd name="T44" fmla="*/ 145 w 167"/>
                <a:gd name="T45" fmla="*/ 90 h 154"/>
                <a:gd name="T46" fmla="*/ 164 w 167"/>
                <a:gd name="T47" fmla="*/ 122 h 154"/>
                <a:gd name="T48" fmla="*/ 167 w 167"/>
                <a:gd name="T49" fmla="*/ 125 h 154"/>
                <a:gd name="T50" fmla="*/ 167 w 167"/>
                <a:gd name="T51" fmla="*/ 125 h 154"/>
                <a:gd name="T52" fmla="*/ 124 w 167"/>
                <a:gd name="T53" fmla="*/ 138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7" h="154">
                  <a:moveTo>
                    <a:pt x="124" y="138"/>
                  </a:moveTo>
                  <a:cubicBezTo>
                    <a:pt x="106" y="115"/>
                    <a:pt x="106" y="115"/>
                    <a:pt x="106" y="115"/>
                  </a:cubicBezTo>
                  <a:cubicBezTo>
                    <a:pt x="106" y="115"/>
                    <a:pt x="80" y="110"/>
                    <a:pt x="76" y="113"/>
                  </a:cubicBezTo>
                  <a:cubicBezTo>
                    <a:pt x="71" y="117"/>
                    <a:pt x="64" y="121"/>
                    <a:pt x="64" y="121"/>
                  </a:cubicBezTo>
                  <a:cubicBezTo>
                    <a:pt x="47" y="120"/>
                    <a:pt x="44" y="132"/>
                    <a:pt x="44" y="132"/>
                  </a:cubicBezTo>
                  <a:cubicBezTo>
                    <a:pt x="38" y="154"/>
                    <a:pt x="34" y="137"/>
                    <a:pt x="34" y="137"/>
                  </a:cubicBezTo>
                  <a:cubicBezTo>
                    <a:pt x="29" y="126"/>
                    <a:pt x="21" y="136"/>
                    <a:pt x="21" y="136"/>
                  </a:cubicBezTo>
                  <a:cubicBezTo>
                    <a:pt x="0" y="149"/>
                    <a:pt x="8" y="121"/>
                    <a:pt x="8" y="121"/>
                  </a:cubicBezTo>
                  <a:cubicBezTo>
                    <a:pt x="9" y="121"/>
                    <a:pt x="9" y="121"/>
                    <a:pt x="9" y="121"/>
                  </a:cubicBezTo>
                  <a:cubicBezTo>
                    <a:pt x="16" y="121"/>
                    <a:pt x="29" y="118"/>
                    <a:pt x="29" y="118"/>
                  </a:cubicBezTo>
                  <a:cubicBezTo>
                    <a:pt x="43" y="102"/>
                    <a:pt x="43" y="102"/>
                    <a:pt x="43" y="102"/>
                  </a:cubicBezTo>
                  <a:cubicBezTo>
                    <a:pt x="43" y="102"/>
                    <a:pt x="56" y="96"/>
                    <a:pt x="61" y="94"/>
                  </a:cubicBezTo>
                  <a:cubicBezTo>
                    <a:pt x="67" y="91"/>
                    <a:pt x="82" y="74"/>
                    <a:pt x="69" y="55"/>
                  </a:cubicBezTo>
                  <a:cubicBezTo>
                    <a:pt x="69" y="55"/>
                    <a:pt x="77" y="40"/>
                    <a:pt x="70" y="27"/>
                  </a:cubicBezTo>
                  <a:cubicBezTo>
                    <a:pt x="69" y="19"/>
                    <a:pt x="69" y="19"/>
                    <a:pt x="69" y="19"/>
                  </a:cubicBezTo>
                  <a:cubicBezTo>
                    <a:pt x="69" y="19"/>
                    <a:pt x="81" y="13"/>
                    <a:pt x="76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99" y="17"/>
                    <a:pt x="99" y="17"/>
                    <a:pt x="99" y="17"/>
                  </a:cubicBezTo>
                  <a:cubicBezTo>
                    <a:pt x="104" y="22"/>
                    <a:pt x="104" y="22"/>
                    <a:pt x="104" y="22"/>
                  </a:cubicBezTo>
                  <a:cubicBezTo>
                    <a:pt x="104" y="22"/>
                    <a:pt x="107" y="51"/>
                    <a:pt x="111" y="39"/>
                  </a:cubicBezTo>
                  <a:cubicBezTo>
                    <a:pt x="119" y="20"/>
                    <a:pt x="130" y="42"/>
                    <a:pt x="130" y="42"/>
                  </a:cubicBezTo>
                  <a:cubicBezTo>
                    <a:pt x="132" y="71"/>
                    <a:pt x="132" y="71"/>
                    <a:pt x="132" y="71"/>
                  </a:cubicBezTo>
                  <a:cubicBezTo>
                    <a:pt x="140" y="81"/>
                    <a:pt x="145" y="90"/>
                    <a:pt x="145" y="90"/>
                  </a:cubicBezTo>
                  <a:cubicBezTo>
                    <a:pt x="145" y="114"/>
                    <a:pt x="164" y="122"/>
                    <a:pt x="164" y="122"/>
                  </a:cubicBezTo>
                  <a:cubicBezTo>
                    <a:pt x="167" y="125"/>
                    <a:pt x="167" y="125"/>
                    <a:pt x="167" y="125"/>
                  </a:cubicBezTo>
                  <a:cubicBezTo>
                    <a:pt x="167" y="125"/>
                    <a:pt x="167" y="125"/>
                    <a:pt x="167" y="125"/>
                  </a:cubicBezTo>
                  <a:cubicBezTo>
                    <a:pt x="167" y="125"/>
                    <a:pt x="132" y="128"/>
                    <a:pt x="124" y="138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67" name="未知">
              <a:hlinkClick r:id="" action="ppaction://macro?name=Slide2.未知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2092324" y="4144957"/>
              <a:ext cx="150813" cy="44450"/>
            </a:xfrm>
            <a:custGeom>
              <a:avLst/>
              <a:gdLst>
                <a:gd name="T0" fmla="*/ 43 w 43"/>
                <a:gd name="T1" fmla="*/ 0 h 12"/>
                <a:gd name="T2" fmla="*/ 0 w 43"/>
                <a:gd name="T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3" h="12">
                  <a:moveTo>
                    <a:pt x="43" y="0"/>
                  </a:moveTo>
                  <a:cubicBezTo>
                    <a:pt x="43" y="0"/>
                    <a:pt x="8" y="3"/>
                    <a:pt x="0" y="12"/>
                  </a:cubicBezTo>
                </a:path>
              </a:pathLst>
            </a:custGeom>
            <a:grpFill/>
            <a:ln w="19050" cap="flat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68" name="Rectangle 65">
              <a:hlinkClick r:id="" action="ppaction://macro?name=Slide2.qingyuan"/>
            </p:cNvPr>
            <p:cNvSpPr>
              <a:spLocks noChangeArrowheads="1"/>
            </p:cNvSpPr>
            <p:nvPr/>
          </p:nvSpPr>
          <p:spPr bwMode="auto">
            <a:xfrm>
              <a:off x="1965458" y="3307554"/>
              <a:ext cx="162089" cy="104830"/>
            </a:xfrm>
            <a:prstGeom prst="rect">
              <a:avLst/>
            </a:prstGeom>
            <a:grpFill/>
            <a:ln w="9252" algn="ctr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buClrTx/>
                <a:buSzTx/>
                <a:buFontTx/>
                <a:buNone/>
              </a:pPr>
              <a:r>
                <a:rPr lang="zh-CN" altLang="en-US" sz="400" b="1" dirty="0">
                  <a:solidFill>
                    <a:schemeClr val="bg1">
                      <a:lumMod val="9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清远</a:t>
              </a:r>
            </a:p>
          </p:txBody>
        </p:sp>
        <p:sp>
          <p:nvSpPr>
            <p:cNvPr id="169" name="zhongshan">
              <a:hlinkClick r:id="" action="ppaction://macro?name=Slide2.zhongshan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2092324" y="4144957"/>
              <a:ext cx="236538" cy="361949"/>
            </a:xfrm>
            <a:custGeom>
              <a:avLst/>
              <a:gdLst>
                <a:gd name="T0" fmla="*/ 51 w 67"/>
                <a:gd name="T1" fmla="*/ 13 h 99"/>
                <a:gd name="T2" fmla="*/ 53 w 67"/>
                <a:gd name="T3" fmla="*/ 10 h 99"/>
                <a:gd name="T4" fmla="*/ 56 w 67"/>
                <a:gd name="T5" fmla="*/ 12 h 99"/>
                <a:gd name="T6" fmla="*/ 43 w 67"/>
                <a:gd name="T7" fmla="*/ 0 h 99"/>
                <a:gd name="T8" fmla="*/ 0 w 67"/>
                <a:gd name="T9" fmla="*/ 12 h 99"/>
                <a:gd name="T10" fmla="*/ 0 w 67"/>
                <a:gd name="T11" fmla="*/ 13 h 99"/>
                <a:gd name="T12" fmla="*/ 8 w 67"/>
                <a:gd name="T13" fmla="*/ 34 h 99"/>
                <a:gd name="T14" fmla="*/ 15 w 67"/>
                <a:gd name="T15" fmla="*/ 58 h 99"/>
                <a:gd name="T16" fmla="*/ 15 w 67"/>
                <a:gd name="T17" fmla="*/ 58 h 99"/>
                <a:gd name="T18" fmla="*/ 24 w 67"/>
                <a:gd name="T19" fmla="*/ 64 h 99"/>
                <a:gd name="T20" fmla="*/ 47 w 67"/>
                <a:gd name="T21" fmla="*/ 75 h 99"/>
                <a:gd name="T22" fmla="*/ 65 w 67"/>
                <a:gd name="T23" fmla="*/ 51 h 99"/>
                <a:gd name="T24" fmla="*/ 65 w 67"/>
                <a:gd name="T25" fmla="*/ 50 h 99"/>
                <a:gd name="T26" fmla="*/ 51 w 67"/>
                <a:gd name="T27" fmla="*/ 13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7" h="99">
                  <a:moveTo>
                    <a:pt x="51" y="13"/>
                  </a:moveTo>
                  <a:cubicBezTo>
                    <a:pt x="53" y="10"/>
                    <a:pt x="53" y="10"/>
                    <a:pt x="53" y="10"/>
                  </a:cubicBezTo>
                  <a:cubicBezTo>
                    <a:pt x="56" y="12"/>
                    <a:pt x="56" y="12"/>
                    <a:pt x="56" y="12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0"/>
                    <a:pt x="8" y="3"/>
                    <a:pt x="0" y="12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8" y="34"/>
                    <a:pt x="8" y="34"/>
                    <a:pt x="8" y="34"/>
                  </a:cubicBezTo>
                  <a:cubicBezTo>
                    <a:pt x="8" y="34"/>
                    <a:pt x="17" y="50"/>
                    <a:pt x="15" y="58"/>
                  </a:cubicBezTo>
                  <a:cubicBezTo>
                    <a:pt x="15" y="58"/>
                    <a:pt x="15" y="58"/>
                    <a:pt x="15" y="58"/>
                  </a:cubicBezTo>
                  <a:cubicBezTo>
                    <a:pt x="18" y="58"/>
                    <a:pt x="22" y="60"/>
                    <a:pt x="24" y="64"/>
                  </a:cubicBezTo>
                  <a:cubicBezTo>
                    <a:pt x="30" y="75"/>
                    <a:pt x="40" y="99"/>
                    <a:pt x="47" y="75"/>
                  </a:cubicBezTo>
                  <a:cubicBezTo>
                    <a:pt x="54" y="52"/>
                    <a:pt x="63" y="51"/>
                    <a:pt x="65" y="51"/>
                  </a:cubicBezTo>
                  <a:cubicBezTo>
                    <a:pt x="65" y="51"/>
                    <a:pt x="65" y="51"/>
                    <a:pt x="65" y="50"/>
                  </a:cubicBezTo>
                  <a:cubicBezTo>
                    <a:pt x="67" y="42"/>
                    <a:pt x="66" y="29"/>
                    <a:pt x="51" y="13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70" name="yunfu">
              <a:hlinkClick r:id="" action="ppaction://macro?name=Slide2.yunfu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1042987" y="3809994"/>
              <a:ext cx="714375" cy="538162"/>
            </a:xfrm>
            <a:custGeom>
              <a:avLst/>
              <a:gdLst>
                <a:gd name="T0" fmla="*/ 202 w 206"/>
                <a:gd name="T1" fmla="*/ 104 h 149"/>
                <a:gd name="T2" fmla="*/ 200 w 206"/>
                <a:gd name="T3" fmla="*/ 104 h 149"/>
                <a:gd name="T4" fmla="*/ 188 w 206"/>
                <a:gd name="T5" fmla="*/ 88 h 149"/>
                <a:gd name="T6" fmla="*/ 188 w 206"/>
                <a:gd name="T7" fmla="*/ 88 h 149"/>
                <a:gd name="T8" fmla="*/ 175 w 206"/>
                <a:gd name="T9" fmla="*/ 70 h 149"/>
                <a:gd name="T10" fmla="*/ 172 w 206"/>
                <a:gd name="T11" fmla="*/ 44 h 149"/>
                <a:gd name="T12" fmla="*/ 169 w 206"/>
                <a:gd name="T13" fmla="*/ 33 h 149"/>
                <a:gd name="T14" fmla="*/ 141 w 206"/>
                <a:gd name="T15" fmla="*/ 38 h 149"/>
                <a:gd name="T16" fmla="*/ 117 w 206"/>
                <a:gd name="T17" fmla="*/ 27 h 149"/>
                <a:gd name="T18" fmla="*/ 87 w 206"/>
                <a:gd name="T19" fmla="*/ 25 h 149"/>
                <a:gd name="T20" fmla="*/ 66 w 206"/>
                <a:gd name="T21" fmla="*/ 10 h 149"/>
                <a:gd name="T22" fmla="*/ 60 w 206"/>
                <a:gd name="T23" fmla="*/ 2 h 149"/>
                <a:gd name="T24" fmla="*/ 47 w 206"/>
                <a:gd name="T25" fmla="*/ 1 h 149"/>
                <a:gd name="T26" fmla="*/ 47 w 206"/>
                <a:gd name="T27" fmla="*/ 1 h 149"/>
                <a:gd name="T28" fmla="*/ 52 w 206"/>
                <a:gd name="T29" fmla="*/ 43 h 149"/>
                <a:gd name="T30" fmla="*/ 52 w 206"/>
                <a:gd name="T31" fmla="*/ 46 h 149"/>
                <a:gd name="T32" fmla="*/ 31 w 206"/>
                <a:gd name="T33" fmla="*/ 76 h 149"/>
                <a:gd name="T34" fmla="*/ 0 w 206"/>
                <a:gd name="T35" fmla="*/ 90 h 149"/>
                <a:gd name="T36" fmla="*/ 0 w 206"/>
                <a:gd name="T37" fmla="*/ 103 h 149"/>
                <a:gd name="T38" fmla="*/ 1 w 206"/>
                <a:gd name="T39" fmla="*/ 104 h 149"/>
                <a:gd name="T40" fmla="*/ 24 w 206"/>
                <a:gd name="T41" fmla="*/ 116 h 149"/>
                <a:gd name="T42" fmla="*/ 25 w 206"/>
                <a:gd name="T43" fmla="*/ 123 h 149"/>
                <a:gd name="T44" fmla="*/ 35 w 206"/>
                <a:gd name="T45" fmla="*/ 130 h 149"/>
                <a:gd name="T46" fmla="*/ 42 w 206"/>
                <a:gd name="T47" fmla="*/ 137 h 149"/>
                <a:gd name="T48" fmla="*/ 53 w 206"/>
                <a:gd name="T49" fmla="*/ 135 h 149"/>
                <a:gd name="T50" fmla="*/ 80 w 206"/>
                <a:gd name="T51" fmla="*/ 130 h 149"/>
                <a:gd name="T52" fmla="*/ 81 w 206"/>
                <a:gd name="T53" fmla="*/ 130 h 149"/>
                <a:gd name="T54" fmla="*/ 99 w 206"/>
                <a:gd name="T55" fmla="*/ 110 h 149"/>
                <a:gd name="T56" fmla="*/ 106 w 206"/>
                <a:gd name="T57" fmla="*/ 107 h 149"/>
                <a:gd name="T58" fmla="*/ 119 w 206"/>
                <a:gd name="T59" fmla="*/ 116 h 149"/>
                <a:gd name="T60" fmla="*/ 130 w 206"/>
                <a:gd name="T61" fmla="*/ 121 h 149"/>
                <a:gd name="T62" fmla="*/ 158 w 206"/>
                <a:gd name="T63" fmla="*/ 147 h 149"/>
                <a:gd name="T64" fmla="*/ 170 w 206"/>
                <a:gd name="T65" fmla="*/ 130 h 149"/>
                <a:gd name="T66" fmla="*/ 187 w 206"/>
                <a:gd name="T67" fmla="*/ 117 h 149"/>
                <a:gd name="T68" fmla="*/ 199 w 206"/>
                <a:gd name="T69" fmla="*/ 119 h 149"/>
                <a:gd name="T70" fmla="*/ 202 w 206"/>
                <a:gd name="T71" fmla="*/ 104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06" h="149">
                  <a:moveTo>
                    <a:pt x="202" y="104"/>
                  </a:moveTo>
                  <a:cubicBezTo>
                    <a:pt x="200" y="104"/>
                    <a:pt x="200" y="104"/>
                    <a:pt x="200" y="104"/>
                  </a:cubicBezTo>
                  <a:cubicBezTo>
                    <a:pt x="180" y="116"/>
                    <a:pt x="188" y="88"/>
                    <a:pt x="188" y="88"/>
                  </a:cubicBezTo>
                  <a:cubicBezTo>
                    <a:pt x="188" y="88"/>
                    <a:pt x="188" y="88"/>
                    <a:pt x="188" y="88"/>
                  </a:cubicBezTo>
                  <a:cubicBezTo>
                    <a:pt x="181" y="87"/>
                    <a:pt x="175" y="70"/>
                    <a:pt x="175" y="70"/>
                  </a:cubicBezTo>
                  <a:cubicBezTo>
                    <a:pt x="175" y="70"/>
                    <a:pt x="168" y="59"/>
                    <a:pt x="172" y="44"/>
                  </a:cubicBezTo>
                  <a:cubicBezTo>
                    <a:pt x="176" y="30"/>
                    <a:pt x="169" y="33"/>
                    <a:pt x="169" y="33"/>
                  </a:cubicBezTo>
                  <a:cubicBezTo>
                    <a:pt x="163" y="40"/>
                    <a:pt x="141" y="38"/>
                    <a:pt x="141" y="38"/>
                  </a:cubicBezTo>
                  <a:cubicBezTo>
                    <a:pt x="141" y="38"/>
                    <a:pt x="122" y="27"/>
                    <a:pt x="117" y="27"/>
                  </a:cubicBezTo>
                  <a:cubicBezTo>
                    <a:pt x="111" y="27"/>
                    <a:pt x="97" y="27"/>
                    <a:pt x="87" y="25"/>
                  </a:cubicBezTo>
                  <a:cubicBezTo>
                    <a:pt x="76" y="22"/>
                    <a:pt x="66" y="19"/>
                    <a:pt x="66" y="10"/>
                  </a:cubicBezTo>
                  <a:cubicBezTo>
                    <a:pt x="66" y="0"/>
                    <a:pt x="60" y="2"/>
                    <a:pt x="60" y="2"/>
                  </a:cubicBezTo>
                  <a:cubicBezTo>
                    <a:pt x="53" y="8"/>
                    <a:pt x="47" y="1"/>
                    <a:pt x="47" y="1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46" y="13"/>
                    <a:pt x="47" y="27"/>
                    <a:pt x="52" y="43"/>
                  </a:cubicBezTo>
                  <a:cubicBezTo>
                    <a:pt x="52" y="46"/>
                    <a:pt x="52" y="46"/>
                    <a:pt x="52" y="46"/>
                  </a:cubicBezTo>
                  <a:cubicBezTo>
                    <a:pt x="31" y="76"/>
                    <a:pt x="31" y="76"/>
                    <a:pt x="31" y="76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1" y="104"/>
                    <a:pt x="1" y="104"/>
                    <a:pt x="1" y="104"/>
                  </a:cubicBezTo>
                  <a:cubicBezTo>
                    <a:pt x="1" y="104"/>
                    <a:pt x="11" y="119"/>
                    <a:pt x="24" y="116"/>
                  </a:cubicBezTo>
                  <a:cubicBezTo>
                    <a:pt x="24" y="116"/>
                    <a:pt x="33" y="115"/>
                    <a:pt x="25" y="123"/>
                  </a:cubicBezTo>
                  <a:cubicBezTo>
                    <a:pt x="17" y="131"/>
                    <a:pt x="24" y="133"/>
                    <a:pt x="35" y="130"/>
                  </a:cubicBezTo>
                  <a:cubicBezTo>
                    <a:pt x="35" y="130"/>
                    <a:pt x="39" y="130"/>
                    <a:pt x="42" y="137"/>
                  </a:cubicBezTo>
                  <a:cubicBezTo>
                    <a:pt x="45" y="144"/>
                    <a:pt x="46" y="142"/>
                    <a:pt x="53" y="135"/>
                  </a:cubicBezTo>
                  <a:cubicBezTo>
                    <a:pt x="60" y="129"/>
                    <a:pt x="75" y="128"/>
                    <a:pt x="80" y="130"/>
                  </a:cubicBezTo>
                  <a:cubicBezTo>
                    <a:pt x="81" y="130"/>
                    <a:pt x="81" y="130"/>
                    <a:pt x="81" y="130"/>
                  </a:cubicBezTo>
                  <a:cubicBezTo>
                    <a:pt x="81" y="130"/>
                    <a:pt x="95" y="113"/>
                    <a:pt x="99" y="110"/>
                  </a:cubicBezTo>
                  <a:cubicBezTo>
                    <a:pt x="102" y="106"/>
                    <a:pt x="106" y="107"/>
                    <a:pt x="106" y="107"/>
                  </a:cubicBezTo>
                  <a:cubicBezTo>
                    <a:pt x="103" y="119"/>
                    <a:pt x="108" y="123"/>
                    <a:pt x="119" y="116"/>
                  </a:cubicBezTo>
                  <a:cubicBezTo>
                    <a:pt x="130" y="109"/>
                    <a:pt x="130" y="121"/>
                    <a:pt x="130" y="121"/>
                  </a:cubicBezTo>
                  <a:cubicBezTo>
                    <a:pt x="133" y="149"/>
                    <a:pt x="158" y="147"/>
                    <a:pt x="158" y="147"/>
                  </a:cubicBezTo>
                  <a:cubicBezTo>
                    <a:pt x="163" y="143"/>
                    <a:pt x="168" y="138"/>
                    <a:pt x="170" y="130"/>
                  </a:cubicBezTo>
                  <a:cubicBezTo>
                    <a:pt x="187" y="117"/>
                    <a:pt x="187" y="117"/>
                    <a:pt x="187" y="117"/>
                  </a:cubicBezTo>
                  <a:cubicBezTo>
                    <a:pt x="187" y="117"/>
                    <a:pt x="191" y="115"/>
                    <a:pt x="199" y="119"/>
                  </a:cubicBezTo>
                  <a:cubicBezTo>
                    <a:pt x="206" y="121"/>
                    <a:pt x="202" y="107"/>
                    <a:pt x="202" y="104"/>
                  </a:cubicBez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71" name="Rectangle 71">
              <a:hlinkClick r:id="" action="ppaction://macro?name=Slide2.yunfu"/>
            </p:cNvPr>
            <p:cNvSpPr>
              <a:spLocks noChangeArrowheads="1"/>
            </p:cNvSpPr>
            <p:nvPr/>
          </p:nvSpPr>
          <p:spPr bwMode="auto">
            <a:xfrm>
              <a:off x="1238382" y="3961600"/>
              <a:ext cx="162089" cy="104830"/>
            </a:xfrm>
            <a:prstGeom prst="rect">
              <a:avLst/>
            </a:prstGeom>
            <a:grpFill/>
            <a:ln w="9252" algn="ctr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buClrTx/>
                <a:buSzTx/>
                <a:buFontTx/>
                <a:buNone/>
              </a:pPr>
              <a:r>
                <a:rPr lang="zh-CN" altLang="en-US" sz="400" b="1">
                  <a:solidFill>
                    <a:schemeClr val="bg1">
                      <a:lumMod val="9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云浮</a:t>
              </a:r>
            </a:p>
          </p:txBody>
        </p:sp>
        <p:sp>
          <p:nvSpPr>
            <p:cNvPr id="172" name="Rectangle 73">
              <a:hlinkClick r:id="" action="ppaction://macro?name=Slide2.yangjiang"/>
            </p:cNvPr>
            <p:cNvSpPr>
              <a:spLocks noChangeArrowheads="1"/>
            </p:cNvSpPr>
            <p:nvPr/>
          </p:nvSpPr>
          <p:spPr bwMode="auto">
            <a:xfrm>
              <a:off x="1235207" y="4461666"/>
              <a:ext cx="162089" cy="10483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9252" algn="ctr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buClrTx/>
                <a:buSzTx/>
                <a:buFontTx/>
                <a:buNone/>
              </a:pPr>
              <a:r>
                <a:rPr lang="zh-CN" altLang="en-US" sz="400" b="1" dirty="0">
                  <a:solidFill>
                    <a:schemeClr val="bg1">
                      <a:lumMod val="9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阳江</a:t>
              </a:r>
            </a:p>
          </p:txBody>
        </p:sp>
        <p:sp>
          <p:nvSpPr>
            <p:cNvPr id="173" name="jiangmen">
              <a:hlinkClick r:id="" action="ppaction://macro?name=Slide2.jiangmen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1474788" y="4084632"/>
              <a:ext cx="679450" cy="666749"/>
            </a:xfrm>
            <a:custGeom>
              <a:avLst/>
              <a:gdLst>
                <a:gd name="T0" fmla="*/ 179 w 196"/>
                <a:gd name="T1" fmla="*/ 28 h 183"/>
                <a:gd name="T2" fmla="*/ 161 w 196"/>
                <a:gd name="T3" fmla="*/ 5 h 183"/>
                <a:gd name="T4" fmla="*/ 131 w 196"/>
                <a:gd name="T5" fmla="*/ 4 h 183"/>
                <a:gd name="T6" fmla="*/ 120 w 196"/>
                <a:gd name="T7" fmla="*/ 11 h 183"/>
                <a:gd name="T8" fmla="*/ 100 w 196"/>
                <a:gd name="T9" fmla="*/ 22 h 183"/>
                <a:gd name="T10" fmla="*/ 89 w 196"/>
                <a:gd name="T11" fmla="*/ 27 h 183"/>
                <a:gd name="T12" fmla="*/ 77 w 196"/>
                <a:gd name="T13" fmla="*/ 26 h 183"/>
                <a:gd name="T14" fmla="*/ 75 w 196"/>
                <a:gd name="T15" fmla="*/ 42 h 183"/>
                <a:gd name="T16" fmla="*/ 63 w 196"/>
                <a:gd name="T17" fmla="*/ 40 h 183"/>
                <a:gd name="T18" fmla="*/ 45 w 196"/>
                <a:gd name="T19" fmla="*/ 53 h 183"/>
                <a:gd name="T20" fmla="*/ 22 w 196"/>
                <a:gd name="T21" fmla="*/ 77 h 183"/>
                <a:gd name="T22" fmla="*/ 17 w 196"/>
                <a:gd name="T23" fmla="*/ 80 h 183"/>
                <a:gd name="T24" fmla="*/ 16 w 196"/>
                <a:gd name="T25" fmla="*/ 85 h 183"/>
                <a:gd name="T26" fmla="*/ 10 w 196"/>
                <a:gd name="T27" fmla="*/ 90 h 183"/>
                <a:gd name="T28" fmla="*/ 8 w 196"/>
                <a:gd name="T29" fmla="*/ 112 h 183"/>
                <a:gd name="T30" fmla="*/ 12 w 196"/>
                <a:gd name="T31" fmla="*/ 115 h 183"/>
                <a:gd name="T32" fmla="*/ 26 w 196"/>
                <a:gd name="T33" fmla="*/ 120 h 183"/>
                <a:gd name="T34" fmla="*/ 53 w 196"/>
                <a:gd name="T35" fmla="*/ 143 h 183"/>
                <a:gd name="T36" fmla="*/ 57 w 196"/>
                <a:gd name="T37" fmla="*/ 159 h 183"/>
                <a:gd name="T38" fmla="*/ 52 w 196"/>
                <a:gd name="T39" fmla="*/ 182 h 183"/>
                <a:gd name="T40" fmla="*/ 57 w 196"/>
                <a:gd name="T41" fmla="*/ 183 h 183"/>
                <a:gd name="T42" fmla="*/ 67 w 196"/>
                <a:gd name="T43" fmla="*/ 179 h 183"/>
                <a:gd name="T44" fmla="*/ 65 w 196"/>
                <a:gd name="T45" fmla="*/ 143 h 183"/>
                <a:gd name="T46" fmla="*/ 65 w 196"/>
                <a:gd name="T47" fmla="*/ 133 h 183"/>
                <a:gd name="T48" fmla="*/ 68 w 196"/>
                <a:gd name="T49" fmla="*/ 131 h 183"/>
                <a:gd name="T50" fmla="*/ 70 w 196"/>
                <a:gd name="T51" fmla="*/ 134 h 183"/>
                <a:gd name="T52" fmla="*/ 70 w 196"/>
                <a:gd name="T53" fmla="*/ 144 h 183"/>
                <a:gd name="T54" fmla="*/ 72 w 196"/>
                <a:gd name="T55" fmla="*/ 146 h 183"/>
                <a:gd name="T56" fmla="*/ 83 w 196"/>
                <a:gd name="T57" fmla="*/ 142 h 183"/>
                <a:gd name="T58" fmla="*/ 83 w 196"/>
                <a:gd name="T59" fmla="*/ 146 h 183"/>
                <a:gd name="T60" fmla="*/ 72 w 196"/>
                <a:gd name="T61" fmla="*/ 154 h 183"/>
                <a:gd name="T62" fmla="*/ 75 w 196"/>
                <a:gd name="T63" fmla="*/ 163 h 183"/>
                <a:gd name="T64" fmla="*/ 92 w 196"/>
                <a:gd name="T65" fmla="*/ 174 h 183"/>
                <a:gd name="T66" fmla="*/ 104 w 196"/>
                <a:gd name="T67" fmla="*/ 171 h 183"/>
                <a:gd name="T68" fmla="*/ 109 w 196"/>
                <a:gd name="T69" fmla="*/ 161 h 183"/>
                <a:gd name="T70" fmla="*/ 115 w 196"/>
                <a:gd name="T71" fmla="*/ 159 h 183"/>
                <a:gd name="T72" fmla="*/ 122 w 196"/>
                <a:gd name="T73" fmla="*/ 146 h 183"/>
                <a:gd name="T74" fmla="*/ 137 w 196"/>
                <a:gd name="T75" fmla="*/ 145 h 183"/>
                <a:gd name="T76" fmla="*/ 142 w 196"/>
                <a:gd name="T77" fmla="*/ 159 h 183"/>
                <a:gd name="T78" fmla="*/ 154 w 196"/>
                <a:gd name="T79" fmla="*/ 157 h 183"/>
                <a:gd name="T80" fmla="*/ 162 w 196"/>
                <a:gd name="T81" fmla="*/ 148 h 183"/>
                <a:gd name="T82" fmla="*/ 165 w 196"/>
                <a:gd name="T83" fmla="*/ 113 h 183"/>
                <a:gd name="T84" fmla="*/ 168 w 196"/>
                <a:gd name="T85" fmla="*/ 98 h 183"/>
                <a:gd name="T86" fmla="*/ 168 w 196"/>
                <a:gd name="T87" fmla="*/ 88 h 183"/>
                <a:gd name="T88" fmla="*/ 166 w 196"/>
                <a:gd name="T89" fmla="*/ 73 h 183"/>
                <a:gd name="T90" fmla="*/ 167 w 196"/>
                <a:gd name="T91" fmla="*/ 70 h 183"/>
                <a:gd name="T92" fmla="*/ 170 w 196"/>
                <a:gd name="T93" fmla="*/ 68 h 183"/>
                <a:gd name="T94" fmla="*/ 172 w 196"/>
                <a:gd name="T95" fmla="*/ 83 h 183"/>
                <a:gd name="T96" fmla="*/ 175 w 196"/>
                <a:gd name="T97" fmla="*/ 98 h 183"/>
                <a:gd name="T98" fmla="*/ 175 w 196"/>
                <a:gd name="T99" fmla="*/ 98 h 183"/>
                <a:gd name="T100" fmla="*/ 186 w 196"/>
                <a:gd name="T101" fmla="*/ 77 h 183"/>
                <a:gd name="T102" fmla="*/ 194 w 196"/>
                <a:gd name="T103" fmla="*/ 72 h 183"/>
                <a:gd name="T104" fmla="*/ 187 w 196"/>
                <a:gd name="T105" fmla="*/ 49 h 183"/>
                <a:gd name="T106" fmla="*/ 179 w 196"/>
                <a:gd name="T107" fmla="*/ 28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96" h="183">
                  <a:moveTo>
                    <a:pt x="179" y="28"/>
                  </a:moveTo>
                  <a:cubicBezTo>
                    <a:pt x="161" y="5"/>
                    <a:pt x="161" y="5"/>
                    <a:pt x="161" y="5"/>
                  </a:cubicBezTo>
                  <a:cubicBezTo>
                    <a:pt x="161" y="5"/>
                    <a:pt x="135" y="0"/>
                    <a:pt x="131" y="4"/>
                  </a:cubicBezTo>
                  <a:cubicBezTo>
                    <a:pt x="126" y="8"/>
                    <a:pt x="120" y="11"/>
                    <a:pt x="120" y="11"/>
                  </a:cubicBezTo>
                  <a:cubicBezTo>
                    <a:pt x="102" y="10"/>
                    <a:pt x="100" y="22"/>
                    <a:pt x="100" y="22"/>
                  </a:cubicBezTo>
                  <a:cubicBezTo>
                    <a:pt x="94" y="44"/>
                    <a:pt x="89" y="27"/>
                    <a:pt x="89" y="27"/>
                  </a:cubicBezTo>
                  <a:cubicBezTo>
                    <a:pt x="84" y="16"/>
                    <a:pt x="77" y="26"/>
                    <a:pt x="77" y="26"/>
                  </a:cubicBezTo>
                  <a:cubicBezTo>
                    <a:pt x="77" y="26"/>
                    <a:pt x="81" y="44"/>
                    <a:pt x="75" y="42"/>
                  </a:cubicBezTo>
                  <a:cubicBezTo>
                    <a:pt x="67" y="39"/>
                    <a:pt x="63" y="40"/>
                    <a:pt x="63" y="40"/>
                  </a:cubicBezTo>
                  <a:cubicBezTo>
                    <a:pt x="45" y="53"/>
                    <a:pt x="45" y="53"/>
                    <a:pt x="45" y="53"/>
                  </a:cubicBezTo>
                  <a:cubicBezTo>
                    <a:pt x="42" y="69"/>
                    <a:pt x="22" y="77"/>
                    <a:pt x="22" y="77"/>
                  </a:cubicBezTo>
                  <a:cubicBezTo>
                    <a:pt x="17" y="80"/>
                    <a:pt x="17" y="80"/>
                    <a:pt x="17" y="80"/>
                  </a:cubicBezTo>
                  <a:cubicBezTo>
                    <a:pt x="16" y="85"/>
                    <a:pt x="16" y="85"/>
                    <a:pt x="16" y="85"/>
                  </a:cubicBezTo>
                  <a:cubicBezTo>
                    <a:pt x="10" y="90"/>
                    <a:pt x="10" y="90"/>
                    <a:pt x="10" y="90"/>
                  </a:cubicBezTo>
                  <a:cubicBezTo>
                    <a:pt x="0" y="94"/>
                    <a:pt x="8" y="112"/>
                    <a:pt x="8" y="112"/>
                  </a:cubicBezTo>
                  <a:cubicBezTo>
                    <a:pt x="8" y="112"/>
                    <a:pt x="10" y="115"/>
                    <a:pt x="12" y="115"/>
                  </a:cubicBezTo>
                  <a:cubicBezTo>
                    <a:pt x="14" y="115"/>
                    <a:pt x="26" y="120"/>
                    <a:pt x="26" y="120"/>
                  </a:cubicBezTo>
                  <a:cubicBezTo>
                    <a:pt x="26" y="120"/>
                    <a:pt x="46" y="139"/>
                    <a:pt x="53" y="143"/>
                  </a:cubicBezTo>
                  <a:cubicBezTo>
                    <a:pt x="59" y="147"/>
                    <a:pt x="58" y="154"/>
                    <a:pt x="57" y="159"/>
                  </a:cubicBezTo>
                  <a:cubicBezTo>
                    <a:pt x="55" y="165"/>
                    <a:pt x="52" y="179"/>
                    <a:pt x="52" y="182"/>
                  </a:cubicBezTo>
                  <a:cubicBezTo>
                    <a:pt x="57" y="183"/>
                    <a:pt x="57" y="183"/>
                    <a:pt x="57" y="183"/>
                  </a:cubicBezTo>
                  <a:cubicBezTo>
                    <a:pt x="67" y="179"/>
                    <a:pt x="67" y="179"/>
                    <a:pt x="67" y="179"/>
                  </a:cubicBezTo>
                  <a:cubicBezTo>
                    <a:pt x="65" y="143"/>
                    <a:pt x="65" y="143"/>
                    <a:pt x="65" y="14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8" y="131"/>
                    <a:pt x="68" y="131"/>
                    <a:pt x="68" y="131"/>
                  </a:cubicBezTo>
                  <a:cubicBezTo>
                    <a:pt x="70" y="134"/>
                    <a:pt x="70" y="134"/>
                    <a:pt x="70" y="134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83" y="142"/>
                    <a:pt x="83" y="142"/>
                    <a:pt x="83" y="142"/>
                  </a:cubicBezTo>
                  <a:cubicBezTo>
                    <a:pt x="83" y="146"/>
                    <a:pt x="83" y="146"/>
                    <a:pt x="83" y="146"/>
                  </a:cubicBezTo>
                  <a:cubicBezTo>
                    <a:pt x="72" y="154"/>
                    <a:pt x="72" y="154"/>
                    <a:pt x="72" y="154"/>
                  </a:cubicBezTo>
                  <a:cubicBezTo>
                    <a:pt x="75" y="163"/>
                    <a:pt x="75" y="163"/>
                    <a:pt x="75" y="163"/>
                  </a:cubicBezTo>
                  <a:cubicBezTo>
                    <a:pt x="75" y="163"/>
                    <a:pt x="89" y="171"/>
                    <a:pt x="92" y="174"/>
                  </a:cubicBezTo>
                  <a:cubicBezTo>
                    <a:pt x="95" y="177"/>
                    <a:pt x="104" y="171"/>
                    <a:pt x="104" y="171"/>
                  </a:cubicBezTo>
                  <a:cubicBezTo>
                    <a:pt x="109" y="161"/>
                    <a:pt x="109" y="161"/>
                    <a:pt x="109" y="161"/>
                  </a:cubicBezTo>
                  <a:cubicBezTo>
                    <a:pt x="115" y="159"/>
                    <a:pt x="115" y="159"/>
                    <a:pt x="115" y="159"/>
                  </a:cubicBezTo>
                  <a:cubicBezTo>
                    <a:pt x="122" y="146"/>
                    <a:pt x="122" y="146"/>
                    <a:pt x="122" y="146"/>
                  </a:cubicBezTo>
                  <a:cubicBezTo>
                    <a:pt x="137" y="145"/>
                    <a:pt x="137" y="145"/>
                    <a:pt x="137" y="145"/>
                  </a:cubicBezTo>
                  <a:cubicBezTo>
                    <a:pt x="137" y="145"/>
                    <a:pt x="142" y="150"/>
                    <a:pt x="142" y="159"/>
                  </a:cubicBezTo>
                  <a:cubicBezTo>
                    <a:pt x="142" y="159"/>
                    <a:pt x="147" y="163"/>
                    <a:pt x="154" y="157"/>
                  </a:cubicBezTo>
                  <a:cubicBezTo>
                    <a:pt x="154" y="157"/>
                    <a:pt x="159" y="148"/>
                    <a:pt x="162" y="148"/>
                  </a:cubicBezTo>
                  <a:cubicBezTo>
                    <a:pt x="162" y="148"/>
                    <a:pt x="161" y="120"/>
                    <a:pt x="165" y="113"/>
                  </a:cubicBezTo>
                  <a:cubicBezTo>
                    <a:pt x="165" y="113"/>
                    <a:pt x="174" y="108"/>
                    <a:pt x="168" y="98"/>
                  </a:cubicBezTo>
                  <a:cubicBezTo>
                    <a:pt x="168" y="88"/>
                    <a:pt x="168" y="88"/>
                    <a:pt x="168" y="88"/>
                  </a:cubicBezTo>
                  <a:cubicBezTo>
                    <a:pt x="166" y="73"/>
                    <a:pt x="166" y="73"/>
                    <a:pt x="166" y="73"/>
                  </a:cubicBezTo>
                  <a:cubicBezTo>
                    <a:pt x="167" y="70"/>
                    <a:pt x="167" y="70"/>
                    <a:pt x="167" y="70"/>
                  </a:cubicBezTo>
                  <a:cubicBezTo>
                    <a:pt x="170" y="68"/>
                    <a:pt x="170" y="68"/>
                    <a:pt x="170" y="68"/>
                  </a:cubicBezTo>
                  <a:cubicBezTo>
                    <a:pt x="172" y="83"/>
                    <a:pt x="172" y="83"/>
                    <a:pt x="172" y="83"/>
                  </a:cubicBezTo>
                  <a:cubicBezTo>
                    <a:pt x="172" y="83"/>
                    <a:pt x="172" y="94"/>
                    <a:pt x="175" y="98"/>
                  </a:cubicBezTo>
                  <a:cubicBezTo>
                    <a:pt x="175" y="98"/>
                    <a:pt x="175" y="98"/>
                    <a:pt x="175" y="98"/>
                  </a:cubicBezTo>
                  <a:cubicBezTo>
                    <a:pt x="183" y="93"/>
                    <a:pt x="184" y="80"/>
                    <a:pt x="186" y="77"/>
                  </a:cubicBezTo>
                  <a:cubicBezTo>
                    <a:pt x="187" y="75"/>
                    <a:pt x="194" y="72"/>
                    <a:pt x="194" y="72"/>
                  </a:cubicBezTo>
                  <a:cubicBezTo>
                    <a:pt x="196" y="64"/>
                    <a:pt x="187" y="49"/>
                    <a:pt x="187" y="49"/>
                  </a:cubicBezTo>
                  <a:lnTo>
                    <a:pt x="179" y="28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74" name="Rectangle 76">
              <a:hlinkClick r:id="" action="ppaction://macro?name=Slide2.jiangmen"/>
            </p:cNvPr>
            <p:cNvSpPr>
              <a:spLocks noChangeArrowheads="1"/>
            </p:cNvSpPr>
            <p:nvPr/>
          </p:nvSpPr>
          <p:spPr bwMode="auto">
            <a:xfrm>
              <a:off x="1665421" y="4333077"/>
              <a:ext cx="162089" cy="10483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9252" algn="ctr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buClrTx/>
                <a:buSzTx/>
                <a:buFontTx/>
                <a:buNone/>
              </a:pPr>
              <a:r>
                <a:rPr lang="zh-CN" altLang="en-US" sz="400" b="1">
                  <a:solidFill>
                    <a:schemeClr val="bg1">
                      <a:lumMod val="9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江门</a:t>
              </a:r>
            </a:p>
          </p:txBody>
        </p:sp>
        <p:sp>
          <p:nvSpPr>
            <p:cNvPr id="175" name="huizhou">
              <a:hlinkClick r:id="" action="ppaction://macro?name=Slide2.huizhou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2417762" y="3448046"/>
              <a:ext cx="846137" cy="811212"/>
            </a:xfrm>
            <a:custGeom>
              <a:avLst/>
              <a:gdLst>
                <a:gd name="T0" fmla="*/ 243 w 243"/>
                <a:gd name="T1" fmla="*/ 100 h 224"/>
                <a:gd name="T2" fmla="*/ 226 w 243"/>
                <a:gd name="T3" fmla="*/ 91 h 224"/>
                <a:gd name="T4" fmla="*/ 222 w 243"/>
                <a:gd name="T5" fmla="*/ 85 h 224"/>
                <a:gd name="T6" fmla="*/ 219 w 243"/>
                <a:gd name="T7" fmla="*/ 85 h 224"/>
                <a:gd name="T8" fmla="*/ 215 w 243"/>
                <a:gd name="T9" fmla="*/ 86 h 224"/>
                <a:gd name="T10" fmla="*/ 209 w 243"/>
                <a:gd name="T11" fmla="*/ 87 h 224"/>
                <a:gd name="T12" fmla="*/ 187 w 243"/>
                <a:gd name="T13" fmla="*/ 90 h 224"/>
                <a:gd name="T14" fmla="*/ 168 w 243"/>
                <a:gd name="T15" fmla="*/ 92 h 224"/>
                <a:gd name="T16" fmla="*/ 168 w 243"/>
                <a:gd name="T17" fmla="*/ 101 h 224"/>
                <a:gd name="T18" fmla="*/ 165 w 243"/>
                <a:gd name="T19" fmla="*/ 105 h 224"/>
                <a:gd name="T20" fmla="*/ 162 w 243"/>
                <a:gd name="T21" fmla="*/ 110 h 224"/>
                <a:gd name="T22" fmla="*/ 152 w 243"/>
                <a:gd name="T23" fmla="*/ 113 h 224"/>
                <a:gd name="T24" fmla="*/ 148 w 243"/>
                <a:gd name="T25" fmla="*/ 101 h 224"/>
                <a:gd name="T26" fmla="*/ 133 w 243"/>
                <a:gd name="T27" fmla="*/ 83 h 224"/>
                <a:gd name="T28" fmla="*/ 129 w 243"/>
                <a:gd name="T29" fmla="*/ 75 h 224"/>
                <a:gd name="T30" fmla="*/ 121 w 243"/>
                <a:gd name="T31" fmla="*/ 58 h 224"/>
                <a:gd name="T32" fmla="*/ 117 w 243"/>
                <a:gd name="T33" fmla="*/ 54 h 224"/>
                <a:gd name="T34" fmla="*/ 100 w 243"/>
                <a:gd name="T35" fmla="*/ 39 h 224"/>
                <a:gd name="T36" fmla="*/ 84 w 243"/>
                <a:gd name="T37" fmla="*/ 10 h 224"/>
                <a:gd name="T38" fmla="*/ 84 w 243"/>
                <a:gd name="T39" fmla="*/ 10 h 224"/>
                <a:gd name="T40" fmla="*/ 69 w 243"/>
                <a:gd name="T41" fmla="*/ 2 h 224"/>
                <a:gd name="T42" fmla="*/ 40 w 243"/>
                <a:gd name="T43" fmla="*/ 0 h 224"/>
                <a:gd name="T44" fmla="*/ 39 w 243"/>
                <a:gd name="T45" fmla="*/ 20 h 224"/>
                <a:gd name="T46" fmla="*/ 16 w 243"/>
                <a:gd name="T47" fmla="*/ 37 h 224"/>
                <a:gd name="T48" fmla="*/ 29 w 243"/>
                <a:gd name="T49" fmla="*/ 73 h 224"/>
                <a:gd name="T50" fmla="*/ 16 w 243"/>
                <a:gd name="T51" fmla="*/ 97 h 224"/>
                <a:gd name="T52" fmla="*/ 15 w 243"/>
                <a:gd name="T53" fmla="*/ 123 h 224"/>
                <a:gd name="T54" fmla="*/ 12 w 243"/>
                <a:gd name="T55" fmla="*/ 131 h 224"/>
                <a:gd name="T56" fmla="*/ 31 w 243"/>
                <a:gd name="T57" fmla="*/ 132 h 224"/>
                <a:gd name="T58" fmla="*/ 49 w 243"/>
                <a:gd name="T59" fmla="*/ 149 h 224"/>
                <a:gd name="T60" fmla="*/ 52 w 243"/>
                <a:gd name="T61" fmla="*/ 150 h 224"/>
                <a:gd name="T62" fmla="*/ 62 w 243"/>
                <a:gd name="T63" fmla="*/ 149 h 224"/>
                <a:gd name="T64" fmla="*/ 66 w 243"/>
                <a:gd name="T65" fmla="*/ 160 h 224"/>
                <a:gd name="T66" fmla="*/ 66 w 243"/>
                <a:gd name="T67" fmla="*/ 179 h 224"/>
                <a:gd name="T68" fmla="*/ 66 w 243"/>
                <a:gd name="T69" fmla="*/ 179 h 224"/>
                <a:gd name="T70" fmla="*/ 77 w 243"/>
                <a:gd name="T71" fmla="*/ 178 h 224"/>
                <a:gd name="T72" fmla="*/ 99 w 243"/>
                <a:gd name="T73" fmla="*/ 193 h 224"/>
                <a:gd name="T74" fmla="*/ 116 w 243"/>
                <a:gd name="T75" fmla="*/ 196 h 224"/>
                <a:gd name="T76" fmla="*/ 117 w 243"/>
                <a:gd name="T77" fmla="*/ 197 h 224"/>
                <a:gd name="T78" fmla="*/ 131 w 243"/>
                <a:gd name="T79" fmla="*/ 191 h 224"/>
                <a:gd name="T80" fmla="*/ 142 w 243"/>
                <a:gd name="T81" fmla="*/ 189 h 224"/>
                <a:gd name="T82" fmla="*/ 147 w 243"/>
                <a:gd name="T83" fmla="*/ 183 h 224"/>
                <a:gd name="T84" fmla="*/ 149 w 243"/>
                <a:gd name="T85" fmla="*/ 191 h 224"/>
                <a:gd name="T86" fmla="*/ 146 w 243"/>
                <a:gd name="T87" fmla="*/ 218 h 224"/>
                <a:gd name="T88" fmla="*/ 162 w 243"/>
                <a:gd name="T89" fmla="*/ 217 h 224"/>
                <a:gd name="T90" fmla="*/ 168 w 243"/>
                <a:gd name="T91" fmla="*/ 224 h 224"/>
                <a:gd name="T92" fmla="*/ 171 w 243"/>
                <a:gd name="T93" fmla="*/ 221 h 224"/>
                <a:gd name="T94" fmla="*/ 171 w 243"/>
                <a:gd name="T95" fmla="*/ 214 h 224"/>
                <a:gd name="T96" fmla="*/ 174 w 243"/>
                <a:gd name="T97" fmla="*/ 208 h 224"/>
                <a:gd name="T98" fmla="*/ 168 w 243"/>
                <a:gd name="T99" fmla="*/ 198 h 224"/>
                <a:gd name="T100" fmla="*/ 174 w 243"/>
                <a:gd name="T101" fmla="*/ 190 h 224"/>
                <a:gd name="T102" fmla="*/ 179 w 243"/>
                <a:gd name="T103" fmla="*/ 199 h 224"/>
                <a:gd name="T104" fmla="*/ 187 w 243"/>
                <a:gd name="T105" fmla="*/ 192 h 224"/>
                <a:gd name="T106" fmla="*/ 186 w 243"/>
                <a:gd name="T107" fmla="*/ 191 h 224"/>
                <a:gd name="T108" fmla="*/ 176 w 243"/>
                <a:gd name="T109" fmla="*/ 178 h 224"/>
                <a:gd name="T110" fmla="*/ 179 w 243"/>
                <a:gd name="T111" fmla="*/ 153 h 224"/>
                <a:gd name="T112" fmla="*/ 216 w 243"/>
                <a:gd name="T113" fmla="*/ 134 h 224"/>
                <a:gd name="T114" fmla="*/ 243 w 243"/>
                <a:gd name="T115" fmla="*/ 101 h 224"/>
                <a:gd name="T116" fmla="*/ 243 w 243"/>
                <a:gd name="T117" fmla="*/ 10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43" h="224">
                  <a:moveTo>
                    <a:pt x="243" y="100"/>
                  </a:moveTo>
                  <a:cubicBezTo>
                    <a:pt x="226" y="91"/>
                    <a:pt x="226" y="91"/>
                    <a:pt x="226" y="91"/>
                  </a:cubicBezTo>
                  <a:cubicBezTo>
                    <a:pt x="222" y="85"/>
                    <a:pt x="222" y="85"/>
                    <a:pt x="222" y="85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5" y="86"/>
                    <a:pt x="215" y="86"/>
                    <a:pt x="215" y="86"/>
                  </a:cubicBezTo>
                  <a:cubicBezTo>
                    <a:pt x="209" y="87"/>
                    <a:pt x="209" y="87"/>
                    <a:pt x="209" y="87"/>
                  </a:cubicBezTo>
                  <a:cubicBezTo>
                    <a:pt x="195" y="81"/>
                    <a:pt x="187" y="90"/>
                    <a:pt x="187" y="90"/>
                  </a:cubicBezTo>
                  <a:cubicBezTo>
                    <a:pt x="168" y="92"/>
                    <a:pt x="168" y="92"/>
                    <a:pt x="168" y="92"/>
                  </a:cubicBezTo>
                  <a:cubicBezTo>
                    <a:pt x="168" y="101"/>
                    <a:pt x="168" y="101"/>
                    <a:pt x="168" y="101"/>
                  </a:cubicBezTo>
                  <a:cubicBezTo>
                    <a:pt x="165" y="105"/>
                    <a:pt x="165" y="105"/>
                    <a:pt x="165" y="105"/>
                  </a:cubicBezTo>
                  <a:cubicBezTo>
                    <a:pt x="162" y="110"/>
                    <a:pt x="162" y="110"/>
                    <a:pt x="162" y="110"/>
                  </a:cubicBezTo>
                  <a:cubicBezTo>
                    <a:pt x="161" y="127"/>
                    <a:pt x="152" y="113"/>
                    <a:pt x="152" y="113"/>
                  </a:cubicBezTo>
                  <a:cubicBezTo>
                    <a:pt x="152" y="113"/>
                    <a:pt x="152" y="111"/>
                    <a:pt x="148" y="101"/>
                  </a:cubicBezTo>
                  <a:cubicBezTo>
                    <a:pt x="144" y="91"/>
                    <a:pt x="133" y="83"/>
                    <a:pt x="133" y="83"/>
                  </a:cubicBezTo>
                  <a:cubicBezTo>
                    <a:pt x="116" y="83"/>
                    <a:pt x="129" y="75"/>
                    <a:pt x="129" y="75"/>
                  </a:cubicBezTo>
                  <a:cubicBezTo>
                    <a:pt x="141" y="54"/>
                    <a:pt x="121" y="58"/>
                    <a:pt x="121" y="58"/>
                  </a:cubicBezTo>
                  <a:cubicBezTo>
                    <a:pt x="117" y="54"/>
                    <a:pt x="117" y="54"/>
                    <a:pt x="117" y="54"/>
                  </a:cubicBezTo>
                  <a:cubicBezTo>
                    <a:pt x="112" y="44"/>
                    <a:pt x="118" y="45"/>
                    <a:pt x="100" y="39"/>
                  </a:cubicBezTo>
                  <a:cubicBezTo>
                    <a:pt x="88" y="35"/>
                    <a:pt x="85" y="23"/>
                    <a:pt x="84" y="10"/>
                  </a:cubicBezTo>
                  <a:cubicBezTo>
                    <a:pt x="84" y="10"/>
                    <a:pt x="84" y="10"/>
                    <a:pt x="84" y="10"/>
                  </a:cubicBezTo>
                  <a:cubicBezTo>
                    <a:pt x="84" y="10"/>
                    <a:pt x="76" y="0"/>
                    <a:pt x="69" y="2"/>
                  </a:cubicBezTo>
                  <a:cubicBezTo>
                    <a:pt x="61" y="4"/>
                    <a:pt x="40" y="0"/>
                    <a:pt x="40" y="0"/>
                  </a:cubicBezTo>
                  <a:cubicBezTo>
                    <a:pt x="42" y="5"/>
                    <a:pt x="39" y="20"/>
                    <a:pt x="39" y="20"/>
                  </a:cubicBezTo>
                  <a:cubicBezTo>
                    <a:pt x="39" y="20"/>
                    <a:pt x="33" y="25"/>
                    <a:pt x="16" y="37"/>
                  </a:cubicBezTo>
                  <a:cubicBezTo>
                    <a:pt x="0" y="49"/>
                    <a:pt x="13" y="57"/>
                    <a:pt x="29" y="73"/>
                  </a:cubicBezTo>
                  <a:cubicBezTo>
                    <a:pt x="45" y="88"/>
                    <a:pt x="16" y="97"/>
                    <a:pt x="16" y="97"/>
                  </a:cubicBezTo>
                  <a:cubicBezTo>
                    <a:pt x="16" y="97"/>
                    <a:pt x="17" y="121"/>
                    <a:pt x="15" y="123"/>
                  </a:cubicBezTo>
                  <a:cubicBezTo>
                    <a:pt x="14" y="125"/>
                    <a:pt x="12" y="131"/>
                    <a:pt x="12" y="131"/>
                  </a:cubicBezTo>
                  <a:cubicBezTo>
                    <a:pt x="12" y="131"/>
                    <a:pt x="24" y="133"/>
                    <a:pt x="31" y="132"/>
                  </a:cubicBezTo>
                  <a:cubicBezTo>
                    <a:pt x="43" y="131"/>
                    <a:pt x="49" y="140"/>
                    <a:pt x="49" y="149"/>
                  </a:cubicBezTo>
                  <a:cubicBezTo>
                    <a:pt x="52" y="150"/>
                    <a:pt x="52" y="150"/>
                    <a:pt x="52" y="150"/>
                  </a:cubicBezTo>
                  <a:cubicBezTo>
                    <a:pt x="62" y="149"/>
                    <a:pt x="62" y="149"/>
                    <a:pt x="62" y="149"/>
                  </a:cubicBezTo>
                  <a:cubicBezTo>
                    <a:pt x="62" y="149"/>
                    <a:pt x="64" y="151"/>
                    <a:pt x="66" y="160"/>
                  </a:cubicBezTo>
                  <a:cubicBezTo>
                    <a:pt x="66" y="166"/>
                    <a:pt x="66" y="174"/>
                    <a:pt x="66" y="179"/>
                  </a:cubicBezTo>
                  <a:cubicBezTo>
                    <a:pt x="66" y="179"/>
                    <a:pt x="66" y="179"/>
                    <a:pt x="66" y="179"/>
                  </a:cubicBezTo>
                  <a:cubicBezTo>
                    <a:pt x="66" y="179"/>
                    <a:pt x="69" y="180"/>
                    <a:pt x="77" y="178"/>
                  </a:cubicBezTo>
                  <a:cubicBezTo>
                    <a:pt x="84" y="175"/>
                    <a:pt x="95" y="180"/>
                    <a:pt x="99" y="193"/>
                  </a:cubicBezTo>
                  <a:cubicBezTo>
                    <a:pt x="99" y="193"/>
                    <a:pt x="103" y="198"/>
                    <a:pt x="116" y="196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31" y="191"/>
                    <a:pt x="131" y="191"/>
                    <a:pt x="131" y="191"/>
                  </a:cubicBezTo>
                  <a:cubicBezTo>
                    <a:pt x="142" y="189"/>
                    <a:pt x="142" y="189"/>
                    <a:pt x="142" y="189"/>
                  </a:cubicBezTo>
                  <a:cubicBezTo>
                    <a:pt x="147" y="183"/>
                    <a:pt x="147" y="183"/>
                    <a:pt x="147" y="183"/>
                  </a:cubicBezTo>
                  <a:cubicBezTo>
                    <a:pt x="147" y="183"/>
                    <a:pt x="160" y="185"/>
                    <a:pt x="149" y="191"/>
                  </a:cubicBezTo>
                  <a:cubicBezTo>
                    <a:pt x="149" y="191"/>
                    <a:pt x="139" y="204"/>
                    <a:pt x="146" y="218"/>
                  </a:cubicBezTo>
                  <a:cubicBezTo>
                    <a:pt x="146" y="218"/>
                    <a:pt x="154" y="221"/>
                    <a:pt x="162" y="217"/>
                  </a:cubicBezTo>
                  <a:cubicBezTo>
                    <a:pt x="162" y="217"/>
                    <a:pt x="165" y="223"/>
                    <a:pt x="168" y="224"/>
                  </a:cubicBezTo>
                  <a:cubicBezTo>
                    <a:pt x="169" y="223"/>
                    <a:pt x="170" y="222"/>
                    <a:pt x="171" y="221"/>
                  </a:cubicBezTo>
                  <a:cubicBezTo>
                    <a:pt x="171" y="219"/>
                    <a:pt x="171" y="217"/>
                    <a:pt x="171" y="214"/>
                  </a:cubicBezTo>
                  <a:cubicBezTo>
                    <a:pt x="174" y="208"/>
                    <a:pt x="174" y="208"/>
                    <a:pt x="174" y="208"/>
                  </a:cubicBezTo>
                  <a:cubicBezTo>
                    <a:pt x="174" y="208"/>
                    <a:pt x="187" y="204"/>
                    <a:pt x="168" y="198"/>
                  </a:cubicBezTo>
                  <a:cubicBezTo>
                    <a:pt x="168" y="198"/>
                    <a:pt x="159" y="190"/>
                    <a:pt x="174" y="190"/>
                  </a:cubicBezTo>
                  <a:cubicBezTo>
                    <a:pt x="179" y="199"/>
                    <a:pt x="179" y="199"/>
                    <a:pt x="179" y="199"/>
                  </a:cubicBezTo>
                  <a:cubicBezTo>
                    <a:pt x="179" y="199"/>
                    <a:pt x="184" y="204"/>
                    <a:pt x="187" y="192"/>
                  </a:cubicBezTo>
                  <a:cubicBezTo>
                    <a:pt x="186" y="191"/>
                    <a:pt x="186" y="191"/>
                    <a:pt x="186" y="191"/>
                  </a:cubicBezTo>
                  <a:cubicBezTo>
                    <a:pt x="176" y="178"/>
                    <a:pt x="176" y="178"/>
                    <a:pt x="176" y="178"/>
                  </a:cubicBezTo>
                  <a:cubicBezTo>
                    <a:pt x="160" y="156"/>
                    <a:pt x="179" y="153"/>
                    <a:pt x="179" y="153"/>
                  </a:cubicBezTo>
                  <a:cubicBezTo>
                    <a:pt x="201" y="146"/>
                    <a:pt x="216" y="134"/>
                    <a:pt x="216" y="134"/>
                  </a:cubicBezTo>
                  <a:cubicBezTo>
                    <a:pt x="216" y="134"/>
                    <a:pt x="231" y="117"/>
                    <a:pt x="243" y="101"/>
                  </a:cubicBezTo>
                  <a:lnTo>
                    <a:pt x="243" y="10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76" name="Rectangle 79">
              <a:hlinkClick r:id="" action="ppaction://macro?name=Slide2.huizhou"/>
            </p:cNvPr>
            <p:cNvSpPr>
              <a:spLocks noChangeArrowheads="1"/>
            </p:cNvSpPr>
            <p:nvPr/>
          </p:nvSpPr>
          <p:spPr bwMode="auto">
            <a:xfrm>
              <a:off x="2629033" y="3766341"/>
              <a:ext cx="162089" cy="104830"/>
            </a:xfrm>
            <a:prstGeom prst="rect">
              <a:avLst/>
            </a:prstGeom>
            <a:grpFill/>
            <a:ln w="9252" algn="ctr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buClrTx/>
                <a:buSzTx/>
                <a:buFontTx/>
                <a:buNone/>
              </a:pPr>
              <a:r>
                <a:rPr lang="zh-CN" altLang="en-US" sz="400" b="1">
                  <a:solidFill>
                    <a:schemeClr val="bg1">
                      <a:lumMod val="9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惠州</a:t>
              </a:r>
            </a:p>
          </p:txBody>
        </p:sp>
        <p:sp>
          <p:nvSpPr>
            <p:cNvPr id="177" name="shantou">
              <a:hlinkClick r:id="" action="ppaction://macro?name=Slide2.shantou" highlightClick="1"/>
              <a:hlinkHover r:id="" action="ppaction://noaction" highlightClick="1"/>
            </p:cNvPr>
            <p:cNvSpPr>
              <a:spLocks noEditPoints="1"/>
            </p:cNvSpPr>
            <p:nvPr/>
          </p:nvSpPr>
          <p:spPr bwMode="auto">
            <a:xfrm>
              <a:off x="3713162" y="3581395"/>
              <a:ext cx="317500" cy="325437"/>
            </a:xfrm>
            <a:custGeom>
              <a:avLst/>
              <a:gdLst>
                <a:gd name="T0" fmla="*/ 89 w 92"/>
                <a:gd name="T1" fmla="*/ 31 h 89"/>
                <a:gd name="T2" fmla="*/ 90 w 92"/>
                <a:gd name="T3" fmla="*/ 27 h 89"/>
                <a:gd name="T4" fmla="*/ 91 w 92"/>
                <a:gd name="T5" fmla="*/ 26 h 89"/>
                <a:gd name="T6" fmla="*/ 92 w 92"/>
                <a:gd name="T7" fmla="*/ 7 h 89"/>
                <a:gd name="T8" fmla="*/ 82 w 92"/>
                <a:gd name="T9" fmla="*/ 0 h 89"/>
                <a:gd name="T10" fmla="*/ 61 w 92"/>
                <a:gd name="T11" fmla="*/ 15 h 89"/>
                <a:gd name="T12" fmla="*/ 59 w 92"/>
                <a:gd name="T13" fmla="*/ 20 h 89"/>
                <a:gd name="T14" fmla="*/ 41 w 92"/>
                <a:gd name="T15" fmla="*/ 38 h 89"/>
                <a:gd name="T16" fmla="*/ 28 w 92"/>
                <a:gd name="T17" fmla="*/ 27 h 89"/>
                <a:gd name="T18" fmla="*/ 1 w 92"/>
                <a:gd name="T19" fmla="*/ 34 h 89"/>
                <a:gd name="T20" fmla="*/ 1 w 92"/>
                <a:gd name="T21" fmla="*/ 43 h 89"/>
                <a:gd name="T22" fmla="*/ 0 w 92"/>
                <a:gd name="T23" fmla="*/ 59 h 89"/>
                <a:gd name="T24" fmla="*/ 0 w 92"/>
                <a:gd name="T25" fmla="*/ 74 h 89"/>
                <a:gd name="T26" fmla="*/ 19 w 92"/>
                <a:gd name="T27" fmla="*/ 85 h 89"/>
                <a:gd name="T28" fmla="*/ 41 w 92"/>
                <a:gd name="T29" fmla="*/ 76 h 89"/>
                <a:gd name="T30" fmla="*/ 40 w 92"/>
                <a:gd name="T31" fmla="*/ 73 h 89"/>
                <a:gd name="T32" fmla="*/ 48 w 92"/>
                <a:gd name="T33" fmla="*/ 68 h 89"/>
                <a:gd name="T34" fmla="*/ 50 w 92"/>
                <a:gd name="T35" fmla="*/ 77 h 89"/>
                <a:gd name="T36" fmla="*/ 57 w 92"/>
                <a:gd name="T37" fmla="*/ 75 h 89"/>
                <a:gd name="T38" fmla="*/ 67 w 92"/>
                <a:gd name="T39" fmla="*/ 63 h 89"/>
                <a:gd name="T40" fmla="*/ 67 w 92"/>
                <a:gd name="T41" fmla="*/ 59 h 89"/>
                <a:gd name="T42" fmla="*/ 64 w 92"/>
                <a:gd name="T43" fmla="*/ 56 h 89"/>
                <a:gd name="T44" fmla="*/ 61 w 92"/>
                <a:gd name="T45" fmla="*/ 52 h 89"/>
                <a:gd name="T46" fmla="*/ 58 w 92"/>
                <a:gd name="T47" fmla="*/ 50 h 89"/>
                <a:gd name="T48" fmla="*/ 73 w 92"/>
                <a:gd name="T49" fmla="*/ 50 h 89"/>
                <a:gd name="T50" fmla="*/ 76 w 92"/>
                <a:gd name="T51" fmla="*/ 45 h 89"/>
                <a:gd name="T52" fmla="*/ 85 w 92"/>
                <a:gd name="T53" fmla="*/ 34 h 89"/>
                <a:gd name="T54" fmla="*/ 89 w 92"/>
                <a:gd name="T55" fmla="*/ 31 h 89"/>
                <a:gd name="T56" fmla="*/ 55 w 92"/>
                <a:gd name="T57" fmla="*/ 48 h 89"/>
                <a:gd name="T58" fmla="*/ 44 w 92"/>
                <a:gd name="T59" fmla="*/ 46 h 89"/>
                <a:gd name="T60" fmla="*/ 42 w 92"/>
                <a:gd name="T61" fmla="*/ 44 h 89"/>
                <a:gd name="T62" fmla="*/ 52 w 92"/>
                <a:gd name="T63" fmla="*/ 44 h 89"/>
                <a:gd name="T64" fmla="*/ 55 w 92"/>
                <a:gd name="T65" fmla="*/ 48 h 89"/>
                <a:gd name="T66" fmla="*/ 55 w 92"/>
                <a:gd name="T67" fmla="*/ 48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2" h="89">
                  <a:moveTo>
                    <a:pt x="89" y="31"/>
                  </a:moveTo>
                  <a:cubicBezTo>
                    <a:pt x="90" y="27"/>
                    <a:pt x="90" y="27"/>
                    <a:pt x="90" y="27"/>
                  </a:cubicBezTo>
                  <a:cubicBezTo>
                    <a:pt x="90" y="27"/>
                    <a:pt x="90" y="27"/>
                    <a:pt x="91" y="26"/>
                  </a:cubicBezTo>
                  <a:cubicBezTo>
                    <a:pt x="92" y="7"/>
                    <a:pt x="92" y="7"/>
                    <a:pt x="92" y="7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61" y="15"/>
                    <a:pt x="61" y="15"/>
                    <a:pt x="61" y="15"/>
                  </a:cubicBezTo>
                  <a:cubicBezTo>
                    <a:pt x="59" y="20"/>
                    <a:pt x="59" y="20"/>
                    <a:pt x="59" y="20"/>
                  </a:cubicBezTo>
                  <a:cubicBezTo>
                    <a:pt x="61" y="44"/>
                    <a:pt x="41" y="38"/>
                    <a:pt x="41" y="38"/>
                  </a:cubicBezTo>
                  <a:cubicBezTo>
                    <a:pt x="28" y="27"/>
                    <a:pt x="28" y="27"/>
                    <a:pt x="28" y="27"/>
                  </a:cubicBezTo>
                  <a:cubicBezTo>
                    <a:pt x="14" y="22"/>
                    <a:pt x="1" y="34"/>
                    <a:pt x="1" y="34"/>
                  </a:cubicBezTo>
                  <a:cubicBezTo>
                    <a:pt x="1" y="34"/>
                    <a:pt x="1" y="39"/>
                    <a:pt x="1" y="43"/>
                  </a:cubicBezTo>
                  <a:cubicBezTo>
                    <a:pt x="0" y="47"/>
                    <a:pt x="0" y="59"/>
                    <a:pt x="0" y="59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74"/>
                    <a:pt x="4" y="80"/>
                    <a:pt x="19" y="85"/>
                  </a:cubicBezTo>
                  <a:cubicBezTo>
                    <a:pt x="33" y="89"/>
                    <a:pt x="40" y="78"/>
                    <a:pt x="41" y="76"/>
                  </a:cubicBezTo>
                  <a:cubicBezTo>
                    <a:pt x="40" y="73"/>
                    <a:pt x="40" y="73"/>
                    <a:pt x="40" y="73"/>
                  </a:cubicBezTo>
                  <a:cubicBezTo>
                    <a:pt x="48" y="68"/>
                    <a:pt x="48" y="68"/>
                    <a:pt x="48" y="68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57" y="75"/>
                    <a:pt x="57" y="75"/>
                    <a:pt x="57" y="75"/>
                  </a:cubicBezTo>
                  <a:cubicBezTo>
                    <a:pt x="67" y="63"/>
                    <a:pt x="67" y="63"/>
                    <a:pt x="67" y="63"/>
                  </a:cubicBezTo>
                  <a:cubicBezTo>
                    <a:pt x="67" y="59"/>
                    <a:pt x="67" y="59"/>
                    <a:pt x="67" y="59"/>
                  </a:cubicBezTo>
                  <a:cubicBezTo>
                    <a:pt x="64" y="56"/>
                    <a:pt x="64" y="56"/>
                    <a:pt x="64" y="56"/>
                  </a:cubicBezTo>
                  <a:cubicBezTo>
                    <a:pt x="61" y="52"/>
                    <a:pt x="61" y="52"/>
                    <a:pt x="61" y="52"/>
                  </a:cubicBezTo>
                  <a:cubicBezTo>
                    <a:pt x="61" y="52"/>
                    <a:pt x="59" y="51"/>
                    <a:pt x="58" y="50"/>
                  </a:cubicBezTo>
                  <a:cubicBezTo>
                    <a:pt x="61" y="52"/>
                    <a:pt x="66" y="52"/>
                    <a:pt x="73" y="50"/>
                  </a:cubicBezTo>
                  <a:cubicBezTo>
                    <a:pt x="76" y="45"/>
                    <a:pt x="76" y="45"/>
                    <a:pt x="76" y="45"/>
                  </a:cubicBezTo>
                  <a:cubicBezTo>
                    <a:pt x="85" y="34"/>
                    <a:pt x="85" y="34"/>
                    <a:pt x="85" y="34"/>
                  </a:cubicBezTo>
                  <a:lnTo>
                    <a:pt x="89" y="31"/>
                  </a:lnTo>
                  <a:close/>
                  <a:moveTo>
                    <a:pt x="55" y="48"/>
                  </a:moveTo>
                  <a:cubicBezTo>
                    <a:pt x="53" y="48"/>
                    <a:pt x="44" y="46"/>
                    <a:pt x="44" y="46"/>
                  </a:cubicBezTo>
                  <a:cubicBezTo>
                    <a:pt x="42" y="44"/>
                    <a:pt x="42" y="44"/>
                    <a:pt x="42" y="44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52" y="44"/>
                    <a:pt x="53" y="46"/>
                    <a:pt x="55" y="48"/>
                  </a:cubicBezTo>
                  <a:cubicBezTo>
                    <a:pt x="55" y="48"/>
                    <a:pt x="55" y="48"/>
                    <a:pt x="55" y="48"/>
                  </a:cubicBez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78" name="Rectangle 81">
              <a:hlinkClick r:id="" action="ppaction://macro?name=Slide2.jieyang"/>
            </p:cNvPr>
            <p:cNvSpPr>
              <a:spLocks noChangeArrowheads="1"/>
            </p:cNvSpPr>
            <p:nvPr/>
          </p:nvSpPr>
          <p:spPr bwMode="auto">
            <a:xfrm>
              <a:off x="3478345" y="3635768"/>
              <a:ext cx="162089" cy="104830"/>
            </a:xfrm>
            <a:prstGeom prst="rect">
              <a:avLst/>
            </a:prstGeom>
            <a:grpFill/>
            <a:ln w="9252" algn="ctr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buClrTx/>
                <a:buSzTx/>
                <a:buFontTx/>
                <a:buNone/>
              </a:pPr>
              <a:r>
                <a:rPr lang="zh-CN" altLang="en-US" sz="400" b="1" dirty="0">
                  <a:solidFill>
                    <a:schemeClr val="bg1">
                      <a:lumMod val="9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揭阳</a:t>
              </a:r>
            </a:p>
          </p:txBody>
        </p:sp>
        <p:sp>
          <p:nvSpPr>
            <p:cNvPr id="179" name="Rectangle 82">
              <a:hlinkClick r:id="" action="ppaction://macro?name=Slide2.shantou"/>
            </p:cNvPr>
            <p:cNvSpPr>
              <a:spLocks noChangeArrowheads="1"/>
            </p:cNvSpPr>
            <p:nvPr/>
          </p:nvSpPr>
          <p:spPr bwMode="auto">
            <a:xfrm>
              <a:off x="3852995" y="3722684"/>
              <a:ext cx="162089" cy="104830"/>
            </a:xfrm>
            <a:prstGeom prst="rect">
              <a:avLst/>
            </a:prstGeom>
            <a:grpFill/>
            <a:ln w="9252" algn="ctr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buClrTx/>
                <a:buSzTx/>
                <a:buFontTx/>
                <a:buNone/>
              </a:pPr>
              <a:r>
                <a:rPr lang="zh-CN" altLang="en-US" sz="400" b="1" dirty="0">
                  <a:solidFill>
                    <a:schemeClr val="bg1">
                      <a:lumMod val="9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汕头</a:t>
              </a:r>
            </a:p>
          </p:txBody>
        </p:sp>
        <p:sp>
          <p:nvSpPr>
            <p:cNvPr id="180" name="Rectangle 84">
              <a:hlinkClick r:id="" action="ppaction://macro?name=Slide2.zhongshan"/>
            </p:cNvPr>
            <p:cNvSpPr>
              <a:spLocks noChangeArrowheads="1"/>
            </p:cNvSpPr>
            <p:nvPr/>
          </p:nvSpPr>
          <p:spPr bwMode="auto">
            <a:xfrm>
              <a:off x="2126194" y="4188221"/>
              <a:ext cx="162089" cy="10483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9252" algn="ctr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buClrTx/>
                <a:buSzTx/>
                <a:buFontTx/>
                <a:buNone/>
              </a:pPr>
              <a:r>
                <a:rPr lang="zh-CN" altLang="en-US" sz="400" b="1" dirty="0">
                  <a:solidFill>
                    <a:schemeClr val="bg1">
                      <a:lumMod val="9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中山</a:t>
              </a:r>
            </a:p>
          </p:txBody>
        </p:sp>
        <p:sp>
          <p:nvSpPr>
            <p:cNvPr id="181" name="Rectangle 85">
              <a:hlinkClick r:id="" action="ppaction://macro?name=Slide2.dongguan"/>
            </p:cNvPr>
            <p:cNvSpPr>
              <a:spLocks noChangeArrowheads="1"/>
            </p:cNvSpPr>
            <p:nvPr/>
          </p:nvSpPr>
          <p:spPr bwMode="auto">
            <a:xfrm>
              <a:off x="2357703" y="3945726"/>
              <a:ext cx="162089" cy="10483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9252" algn="ctr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buClrTx/>
                <a:buSzTx/>
                <a:buFontTx/>
                <a:buNone/>
              </a:pPr>
              <a:r>
                <a:rPr lang="zh-CN" altLang="en-US" sz="400" b="1" dirty="0">
                  <a:solidFill>
                    <a:schemeClr val="bg1">
                      <a:lumMod val="9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东莞</a:t>
              </a:r>
            </a:p>
          </p:txBody>
        </p:sp>
        <p:sp>
          <p:nvSpPr>
            <p:cNvPr id="182" name="Rectangle 53">
              <a:hlinkClick r:id="" action="ppaction://macro?name=Slide2.heyuan"/>
            </p:cNvPr>
            <p:cNvSpPr>
              <a:spLocks noChangeArrowheads="1"/>
            </p:cNvSpPr>
            <p:nvPr/>
          </p:nvSpPr>
          <p:spPr bwMode="auto">
            <a:xfrm>
              <a:off x="2852871" y="3307554"/>
              <a:ext cx="162089" cy="104830"/>
            </a:xfrm>
            <a:prstGeom prst="rect">
              <a:avLst/>
            </a:prstGeom>
            <a:grpFill/>
            <a:ln w="9252" algn="ctr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buClrTx/>
                <a:buSzTx/>
                <a:buFontTx/>
                <a:buNone/>
              </a:pPr>
              <a:r>
                <a:rPr lang="zh-CN" altLang="en-US" sz="400" b="1">
                  <a:solidFill>
                    <a:schemeClr val="bg1">
                      <a:lumMod val="9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河源</a:t>
              </a:r>
            </a:p>
          </p:txBody>
        </p:sp>
        <p:sp>
          <p:nvSpPr>
            <p:cNvPr id="183" name="guangzhou">
              <a:hlinkClick r:id="" action="ppaction://macro?name=Slide2.guangzhou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2005013" y="3448045"/>
              <a:ext cx="571500" cy="768349"/>
            </a:xfrm>
            <a:custGeom>
              <a:avLst/>
              <a:gdLst>
                <a:gd name="T0" fmla="*/ 132 w 164"/>
                <a:gd name="T1" fmla="*/ 2 h 209"/>
                <a:gd name="T2" fmla="*/ 122 w 164"/>
                <a:gd name="T3" fmla="*/ 8 h 209"/>
                <a:gd name="T4" fmla="*/ 95 w 164"/>
                <a:gd name="T5" fmla="*/ 40 h 209"/>
                <a:gd name="T6" fmla="*/ 66 w 164"/>
                <a:gd name="T7" fmla="*/ 37 h 209"/>
                <a:gd name="T8" fmla="*/ 45 w 164"/>
                <a:gd name="T9" fmla="*/ 50 h 209"/>
                <a:gd name="T10" fmla="*/ 31 w 164"/>
                <a:gd name="T11" fmla="*/ 70 h 209"/>
                <a:gd name="T12" fmla="*/ 19 w 164"/>
                <a:gd name="T13" fmla="*/ 72 h 209"/>
                <a:gd name="T14" fmla="*/ 1 w 164"/>
                <a:gd name="T15" fmla="*/ 81 h 209"/>
                <a:gd name="T16" fmla="*/ 0 w 164"/>
                <a:gd name="T17" fmla="*/ 82 h 209"/>
                <a:gd name="T18" fmla="*/ 5 w 164"/>
                <a:gd name="T19" fmla="*/ 87 h 209"/>
                <a:gd name="T20" fmla="*/ 12 w 164"/>
                <a:gd name="T21" fmla="*/ 104 h 209"/>
                <a:gd name="T22" fmla="*/ 31 w 164"/>
                <a:gd name="T23" fmla="*/ 107 h 209"/>
                <a:gd name="T24" fmla="*/ 33 w 164"/>
                <a:gd name="T25" fmla="*/ 136 h 209"/>
                <a:gd name="T26" fmla="*/ 46 w 164"/>
                <a:gd name="T27" fmla="*/ 155 h 209"/>
                <a:gd name="T28" fmla="*/ 65 w 164"/>
                <a:gd name="T29" fmla="*/ 187 h 209"/>
                <a:gd name="T30" fmla="*/ 78 w 164"/>
                <a:gd name="T31" fmla="*/ 199 h 209"/>
                <a:gd name="T32" fmla="*/ 78 w 164"/>
                <a:gd name="T33" fmla="*/ 199 h 209"/>
                <a:gd name="T34" fmla="*/ 92 w 164"/>
                <a:gd name="T35" fmla="*/ 209 h 209"/>
                <a:gd name="T36" fmla="*/ 96 w 164"/>
                <a:gd name="T37" fmla="*/ 208 h 209"/>
                <a:gd name="T38" fmla="*/ 93 w 164"/>
                <a:gd name="T39" fmla="*/ 204 h 209"/>
                <a:gd name="T40" fmla="*/ 83 w 164"/>
                <a:gd name="T41" fmla="*/ 189 h 209"/>
                <a:gd name="T42" fmla="*/ 86 w 164"/>
                <a:gd name="T43" fmla="*/ 190 h 209"/>
                <a:gd name="T44" fmla="*/ 88 w 164"/>
                <a:gd name="T45" fmla="*/ 183 h 209"/>
                <a:gd name="T46" fmla="*/ 78 w 164"/>
                <a:gd name="T47" fmla="*/ 174 h 209"/>
                <a:gd name="T48" fmla="*/ 81 w 164"/>
                <a:gd name="T49" fmla="*/ 144 h 209"/>
                <a:gd name="T50" fmla="*/ 81 w 164"/>
                <a:gd name="T51" fmla="*/ 144 h 209"/>
                <a:gd name="T52" fmla="*/ 126 w 164"/>
                <a:gd name="T53" fmla="*/ 130 h 209"/>
                <a:gd name="T54" fmla="*/ 131 w 164"/>
                <a:gd name="T55" fmla="*/ 131 h 209"/>
                <a:gd name="T56" fmla="*/ 131 w 164"/>
                <a:gd name="T57" fmla="*/ 131 h 209"/>
                <a:gd name="T58" fmla="*/ 134 w 164"/>
                <a:gd name="T59" fmla="*/ 123 h 209"/>
                <a:gd name="T60" fmla="*/ 135 w 164"/>
                <a:gd name="T61" fmla="*/ 97 h 209"/>
                <a:gd name="T62" fmla="*/ 148 w 164"/>
                <a:gd name="T63" fmla="*/ 72 h 209"/>
                <a:gd name="T64" fmla="*/ 135 w 164"/>
                <a:gd name="T65" fmla="*/ 36 h 209"/>
                <a:gd name="T66" fmla="*/ 158 w 164"/>
                <a:gd name="T67" fmla="*/ 20 h 209"/>
                <a:gd name="T68" fmla="*/ 160 w 164"/>
                <a:gd name="T69" fmla="*/ 0 h 209"/>
                <a:gd name="T70" fmla="*/ 132 w 164"/>
                <a:gd name="T71" fmla="*/ 2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64" h="209">
                  <a:moveTo>
                    <a:pt x="132" y="2"/>
                  </a:moveTo>
                  <a:cubicBezTo>
                    <a:pt x="122" y="8"/>
                    <a:pt x="122" y="8"/>
                    <a:pt x="122" y="8"/>
                  </a:cubicBezTo>
                  <a:cubicBezTo>
                    <a:pt x="122" y="8"/>
                    <a:pt x="101" y="22"/>
                    <a:pt x="95" y="40"/>
                  </a:cubicBezTo>
                  <a:cubicBezTo>
                    <a:pt x="95" y="40"/>
                    <a:pt x="80" y="46"/>
                    <a:pt x="66" y="37"/>
                  </a:cubicBezTo>
                  <a:cubicBezTo>
                    <a:pt x="66" y="37"/>
                    <a:pt x="52" y="41"/>
                    <a:pt x="45" y="50"/>
                  </a:cubicBezTo>
                  <a:cubicBezTo>
                    <a:pt x="38" y="59"/>
                    <a:pt x="31" y="70"/>
                    <a:pt x="31" y="70"/>
                  </a:cubicBezTo>
                  <a:cubicBezTo>
                    <a:pt x="31" y="70"/>
                    <a:pt x="27" y="72"/>
                    <a:pt x="19" y="72"/>
                  </a:cubicBezTo>
                  <a:cubicBezTo>
                    <a:pt x="11" y="72"/>
                    <a:pt x="1" y="81"/>
                    <a:pt x="1" y="81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5" y="87"/>
                    <a:pt x="5" y="87"/>
                    <a:pt x="5" y="87"/>
                  </a:cubicBezTo>
                  <a:cubicBezTo>
                    <a:pt x="5" y="87"/>
                    <a:pt x="8" y="116"/>
                    <a:pt x="12" y="104"/>
                  </a:cubicBezTo>
                  <a:cubicBezTo>
                    <a:pt x="20" y="85"/>
                    <a:pt x="31" y="107"/>
                    <a:pt x="31" y="107"/>
                  </a:cubicBezTo>
                  <a:cubicBezTo>
                    <a:pt x="33" y="136"/>
                    <a:pt x="33" y="136"/>
                    <a:pt x="33" y="136"/>
                  </a:cubicBezTo>
                  <a:cubicBezTo>
                    <a:pt x="41" y="145"/>
                    <a:pt x="46" y="155"/>
                    <a:pt x="46" y="155"/>
                  </a:cubicBezTo>
                  <a:cubicBezTo>
                    <a:pt x="47" y="179"/>
                    <a:pt x="65" y="187"/>
                    <a:pt x="65" y="187"/>
                  </a:cubicBezTo>
                  <a:cubicBezTo>
                    <a:pt x="78" y="199"/>
                    <a:pt x="78" y="199"/>
                    <a:pt x="78" y="199"/>
                  </a:cubicBezTo>
                  <a:cubicBezTo>
                    <a:pt x="78" y="199"/>
                    <a:pt x="78" y="199"/>
                    <a:pt x="78" y="199"/>
                  </a:cubicBezTo>
                  <a:cubicBezTo>
                    <a:pt x="92" y="209"/>
                    <a:pt x="92" y="209"/>
                    <a:pt x="92" y="209"/>
                  </a:cubicBezTo>
                  <a:cubicBezTo>
                    <a:pt x="96" y="208"/>
                    <a:pt x="96" y="208"/>
                    <a:pt x="96" y="208"/>
                  </a:cubicBezTo>
                  <a:cubicBezTo>
                    <a:pt x="93" y="204"/>
                    <a:pt x="93" y="204"/>
                    <a:pt x="93" y="204"/>
                  </a:cubicBezTo>
                  <a:cubicBezTo>
                    <a:pt x="83" y="189"/>
                    <a:pt x="83" y="189"/>
                    <a:pt x="83" y="189"/>
                  </a:cubicBezTo>
                  <a:cubicBezTo>
                    <a:pt x="86" y="190"/>
                    <a:pt x="86" y="190"/>
                    <a:pt x="86" y="190"/>
                  </a:cubicBezTo>
                  <a:cubicBezTo>
                    <a:pt x="86" y="190"/>
                    <a:pt x="106" y="200"/>
                    <a:pt x="88" y="183"/>
                  </a:cubicBezTo>
                  <a:cubicBezTo>
                    <a:pt x="78" y="174"/>
                    <a:pt x="78" y="174"/>
                    <a:pt x="78" y="174"/>
                  </a:cubicBezTo>
                  <a:cubicBezTo>
                    <a:pt x="81" y="144"/>
                    <a:pt x="81" y="144"/>
                    <a:pt x="81" y="144"/>
                  </a:cubicBezTo>
                  <a:cubicBezTo>
                    <a:pt x="81" y="144"/>
                    <a:pt x="81" y="144"/>
                    <a:pt x="81" y="144"/>
                  </a:cubicBezTo>
                  <a:cubicBezTo>
                    <a:pt x="82" y="142"/>
                    <a:pt x="91" y="124"/>
                    <a:pt x="126" y="130"/>
                  </a:cubicBezTo>
                  <a:cubicBezTo>
                    <a:pt x="126" y="130"/>
                    <a:pt x="128" y="131"/>
                    <a:pt x="131" y="131"/>
                  </a:cubicBezTo>
                  <a:cubicBezTo>
                    <a:pt x="131" y="131"/>
                    <a:pt x="131" y="131"/>
                    <a:pt x="131" y="131"/>
                  </a:cubicBezTo>
                  <a:cubicBezTo>
                    <a:pt x="131" y="131"/>
                    <a:pt x="133" y="125"/>
                    <a:pt x="134" y="123"/>
                  </a:cubicBezTo>
                  <a:cubicBezTo>
                    <a:pt x="136" y="120"/>
                    <a:pt x="135" y="97"/>
                    <a:pt x="135" y="97"/>
                  </a:cubicBezTo>
                  <a:cubicBezTo>
                    <a:pt x="135" y="97"/>
                    <a:pt x="164" y="88"/>
                    <a:pt x="148" y="72"/>
                  </a:cubicBezTo>
                  <a:cubicBezTo>
                    <a:pt x="132" y="57"/>
                    <a:pt x="118" y="49"/>
                    <a:pt x="135" y="36"/>
                  </a:cubicBezTo>
                  <a:cubicBezTo>
                    <a:pt x="152" y="24"/>
                    <a:pt x="158" y="20"/>
                    <a:pt x="158" y="20"/>
                  </a:cubicBezTo>
                  <a:cubicBezTo>
                    <a:pt x="158" y="20"/>
                    <a:pt x="163" y="5"/>
                    <a:pt x="160" y="0"/>
                  </a:cubicBezTo>
                  <a:lnTo>
                    <a:pt x="132" y="2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84" name="Rectangle 64">
              <a:hlinkClick r:id="" action="ppaction://macro?name=Slide2.guangzhou"/>
            </p:cNvPr>
            <p:cNvSpPr>
              <a:spLocks noChangeArrowheads="1"/>
            </p:cNvSpPr>
            <p:nvPr/>
          </p:nvSpPr>
          <p:spPr bwMode="auto">
            <a:xfrm>
              <a:off x="2155957" y="3685377"/>
              <a:ext cx="162089" cy="10483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9252" algn="ctr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buClrTx/>
                <a:buSzTx/>
                <a:buFontTx/>
                <a:buNone/>
              </a:pPr>
              <a:r>
                <a:rPr lang="zh-CN" altLang="en-US" sz="400" b="1" dirty="0">
                  <a:solidFill>
                    <a:schemeClr val="bg1">
                      <a:lumMod val="9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广州</a:t>
              </a:r>
            </a:p>
          </p:txBody>
        </p:sp>
        <p:sp>
          <p:nvSpPr>
            <p:cNvPr id="185" name="Rectangle 83">
              <a:hlinkClick r:id="" action="ppaction://macro?name=Slide2.foshan"/>
            </p:cNvPr>
            <p:cNvSpPr>
              <a:spLocks noChangeArrowheads="1"/>
            </p:cNvSpPr>
            <p:nvPr/>
          </p:nvSpPr>
          <p:spPr bwMode="auto">
            <a:xfrm>
              <a:off x="1933690" y="3905250"/>
              <a:ext cx="162089" cy="10483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9252" algn="ctr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buClrTx/>
                <a:buSzTx/>
                <a:buFontTx/>
                <a:buNone/>
              </a:pPr>
              <a:r>
                <a:rPr lang="zh-CN" altLang="en-US" sz="400" b="1" dirty="0">
                  <a:solidFill>
                    <a:schemeClr val="bg1">
                      <a:lumMod val="9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佛山</a:t>
              </a:r>
            </a:p>
          </p:txBody>
        </p:sp>
      </p:grpSp>
      <p:sp>
        <p:nvSpPr>
          <p:cNvPr id="74" name="文本框 73"/>
          <p:cNvSpPr txBox="1"/>
          <p:nvPr/>
        </p:nvSpPr>
        <p:spPr>
          <a:xfrm>
            <a:off x="7192284" y="5181481"/>
            <a:ext cx="116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 dirty="0" smtClean="0">
                <a:solidFill>
                  <a:schemeClr val="accent5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发展目标</a:t>
            </a:r>
            <a:endParaRPr lang="zh-CN" altLang="en-US" sz="1800" b="1" dirty="0">
              <a:solidFill>
                <a:schemeClr val="accent5">
                  <a:lumMod val="50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464337" y="138090"/>
            <a:ext cx="25699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spc="300" dirty="0">
                <a:solidFill>
                  <a:srgbClr val="00206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二</a:t>
            </a:r>
            <a:r>
              <a:rPr lang="zh-CN" altLang="en-US" sz="2800" b="1" spc="300" dirty="0" smtClean="0">
                <a:solidFill>
                  <a:srgbClr val="00206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、文件精神</a:t>
            </a:r>
            <a:endParaRPr lang="en-US" altLang="zh-CN" sz="1600" b="1" spc="300" dirty="0">
              <a:solidFill>
                <a:srgbClr val="00206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97622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 advClick="0" advTm="9370">
        <p:blinds dir="vert"/>
      </p:transition>
    </mc:Choice>
    <mc:Fallback xmlns="">
      <p:transition spd="slow" advClick="0" advTm="937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177200" y="3329693"/>
            <a:ext cx="8308848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4278871" y="960785"/>
            <a:ext cx="0" cy="4720755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圆角矩形 5"/>
          <p:cNvSpPr/>
          <p:nvPr/>
        </p:nvSpPr>
        <p:spPr>
          <a:xfrm>
            <a:off x="2130684" y="3031721"/>
            <a:ext cx="4303931" cy="578882"/>
          </a:xfrm>
          <a:prstGeom prst="roundRect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sz="2800" b="1" spc="300" dirty="0">
                <a:solidFill>
                  <a:schemeClr val="accent5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3. </a:t>
            </a:r>
            <a:r>
              <a:rPr lang="zh-CN" altLang="en-US" sz="2800" b="1" spc="300" dirty="0">
                <a:solidFill>
                  <a:schemeClr val="accent5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智能机器人产业集群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508404" y="848692"/>
            <a:ext cx="3667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 dirty="0" smtClean="0">
                <a:solidFill>
                  <a:schemeClr val="accent5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重点领域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20046" y="5181481"/>
            <a:ext cx="116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 dirty="0" smtClean="0">
                <a:solidFill>
                  <a:schemeClr val="accent5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重点区域</a:t>
            </a:r>
            <a:endParaRPr lang="zh-CN" altLang="en-US" sz="1800" b="1" dirty="0">
              <a:solidFill>
                <a:schemeClr val="accent5">
                  <a:lumMod val="50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192284" y="794370"/>
            <a:ext cx="116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 dirty="0" smtClean="0">
                <a:solidFill>
                  <a:schemeClr val="accent5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相关学科</a:t>
            </a:r>
            <a:endParaRPr lang="zh-CN" altLang="en-US" sz="1800" b="1" dirty="0">
              <a:solidFill>
                <a:schemeClr val="accent5">
                  <a:lumMod val="50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5181769" y="3940107"/>
            <a:ext cx="2986124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  <a:spcBef>
                <a:spcPts val="1200"/>
              </a:spcBef>
            </a:pPr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持续优化产业生态，完善产业支撑体系，建设国内领先、世界知名的机器人产业创新、研发和生产基地。</a:t>
            </a:r>
          </a:p>
        </p:txBody>
      </p:sp>
      <p:sp>
        <p:nvSpPr>
          <p:cNvPr id="69" name="矩形 68"/>
          <p:cNvSpPr/>
          <p:nvPr/>
        </p:nvSpPr>
        <p:spPr>
          <a:xfrm>
            <a:off x="5174643" y="1312947"/>
            <a:ext cx="2858613" cy="2144177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pPr>
              <a:lnSpc>
                <a:spcPts val="2000"/>
              </a:lnSpc>
            </a:pPr>
            <a:r>
              <a:rPr lang="zh-CN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控制科学与工程</a:t>
            </a:r>
            <a:endParaRPr lang="en-US" altLang="zh-CN" sz="1200" b="1" dirty="0" smtClean="0">
              <a:solidFill>
                <a:schemeClr val="tx1">
                  <a:lumMod val="65000"/>
                  <a:lumOff val="3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ts val="2000"/>
              </a:lnSpc>
            </a:pPr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仪器科学与技术</a:t>
            </a:r>
          </a:p>
          <a:p>
            <a:pPr>
              <a:lnSpc>
                <a:spcPts val="2000"/>
              </a:lnSpc>
            </a:pPr>
            <a:r>
              <a:rPr lang="zh-CN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信息与通信工程 </a:t>
            </a:r>
            <a:endParaRPr lang="zh-CN" alt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ts val="2000"/>
              </a:lnSpc>
            </a:pPr>
            <a:r>
              <a:rPr lang="zh-CN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计算机科学与技术 </a:t>
            </a:r>
            <a:endParaRPr lang="zh-CN" alt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ts val="2000"/>
              </a:lnSpc>
            </a:pPr>
            <a:endParaRPr lang="en-US" altLang="zh-CN" sz="1200" b="1" dirty="0">
              <a:solidFill>
                <a:schemeClr val="tx1">
                  <a:lumMod val="65000"/>
                  <a:lumOff val="3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ts val="2000"/>
              </a:lnSpc>
            </a:pPr>
            <a:endParaRPr lang="en-US" altLang="zh-CN" sz="1200" b="1" dirty="0" smtClean="0">
              <a:solidFill>
                <a:schemeClr val="tx1">
                  <a:lumMod val="65000"/>
                  <a:lumOff val="3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ts val="2000"/>
              </a:lnSpc>
            </a:pPr>
            <a:endParaRPr lang="en-US" altLang="zh-CN" sz="1200" b="1" dirty="0">
              <a:solidFill>
                <a:schemeClr val="tx1">
                  <a:lumMod val="65000"/>
                  <a:lumOff val="3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ts val="2000"/>
              </a:lnSpc>
            </a:pPr>
            <a:endParaRPr lang="en-US" altLang="zh-CN" sz="1200" b="1" dirty="0" smtClean="0">
              <a:solidFill>
                <a:schemeClr val="tx1">
                  <a:lumMod val="65000"/>
                  <a:lumOff val="3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ts val="2000"/>
              </a:lnSpc>
            </a:pPr>
            <a:r>
              <a:rPr lang="zh-CN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材料科学与工程</a:t>
            </a:r>
            <a:endParaRPr lang="zh-CN" alt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ts val="2000"/>
              </a:lnSpc>
            </a:pPr>
            <a:r>
              <a:rPr lang="zh-CN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数学 </a:t>
            </a:r>
            <a:endParaRPr lang="zh-CN" alt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ts val="2000"/>
              </a:lnSpc>
            </a:pPr>
            <a:r>
              <a:rPr lang="zh-CN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管理科学与工程</a:t>
            </a:r>
            <a:endParaRPr lang="en-US" altLang="zh-CN" sz="1200" b="1" dirty="0" smtClean="0">
              <a:solidFill>
                <a:schemeClr val="tx1">
                  <a:lumMod val="65000"/>
                  <a:lumOff val="3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ts val="2000"/>
              </a:lnSpc>
            </a:pPr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软件工程等</a:t>
            </a:r>
          </a:p>
        </p:txBody>
      </p:sp>
      <p:cxnSp>
        <p:nvCxnSpPr>
          <p:cNvPr id="71" name="直接连接符 70"/>
          <p:cNvCxnSpPr/>
          <p:nvPr/>
        </p:nvCxnSpPr>
        <p:spPr>
          <a:xfrm>
            <a:off x="501112" y="733586"/>
            <a:ext cx="7863124" cy="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矩形 71"/>
          <p:cNvSpPr/>
          <p:nvPr/>
        </p:nvSpPr>
        <p:spPr>
          <a:xfrm>
            <a:off x="979763" y="1374945"/>
            <a:ext cx="2872909" cy="9900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600"/>
              </a:lnSpc>
              <a:spcAft>
                <a:spcPts val="600"/>
              </a:spcAft>
            </a:pPr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重点发展</a:t>
            </a:r>
            <a:r>
              <a:rPr lang="zh-CN" altLang="en-US" sz="120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工业机器人、服务机器人、特种机器人、无人机、无人船</a:t>
            </a:r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等产业，</a:t>
            </a:r>
          </a:p>
          <a:p>
            <a:pPr>
              <a:lnSpc>
                <a:spcPts val="1600"/>
              </a:lnSpc>
              <a:spcAft>
                <a:spcPts val="600"/>
              </a:spcAft>
            </a:pPr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集中力量突破</a:t>
            </a:r>
            <a:r>
              <a:rPr lang="zh-CN" altLang="en-US" sz="120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减速器、伺服电机</a:t>
            </a:r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和系统、控制器等关键零部件和集成应用技术。</a:t>
            </a:r>
          </a:p>
        </p:txBody>
      </p:sp>
      <p:grpSp>
        <p:nvGrpSpPr>
          <p:cNvPr id="73" name="组合 72"/>
          <p:cNvGrpSpPr/>
          <p:nvPr/>
        </p:nvGrpSpPr>
        <p:grpSpPr>
          <a:xfrm rot="480666">
            <a:off x="1388178" y="3753594"/>
            <a:ext cx="1908000" cy="1440000"/>
            <a:chOff x="250824" y="2524121"/>
            <a:chExt cx="3981450" cy="3065456"/>
          </a:xfrm>
          <a:solidFill>
            <a:schemeClr val="bg1">
              <a:lumMod val="75000"/>
            </a:schemeClr>
          </a:solidFill>
          <a:effectLst/>
        </p:grpSpPr>
        <p:sp>
          <p:nvSpPr>
            <p:cNvPr id="130" name="zhanjiang">
              <a:hlinkClick r:id="" action="ppaction://macro?name=Slide2.zhanjiang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250824" y="4611679"/>
              <a:ext cx="722313" cy="977898"/>
            </a:xfrm>
            <a:custGeom>
              <a:avLst/>
              <a:gdLst>
                <a:gd name="T0" fmla="*/ 127 w 207"/>
                <a:gd name="T1" fmla="*/ 217 h 268"/>
                <a:gd name="T2" fmla="*/ 111 w 207"/>
                <a:gd name="T3" fmla="*/ 198 h 268"/>
                <a:gd name="T4" fmla="*/ 102 w 207"/>
                <a:gd name="T5" fmla="*/ 195 h 268"/>
                <a:gd name="T6" fmla="*/ 100 w 207"/>
                <a:gd name="T7" fmla="*/ 190 h 268"/>
                <a:gd name="T8" fmla="*/ 106 w 207"/>
                <a:gd name="T9" fmla="*/ 188 h 268"/>
                <a:gd name="T10" fmla="*/ 109 w 207"/>
                <a:gd name="T11" fmla="*/ 175 h 268"/>
                <a:gd name="T12" fmla="*/ 81 w 207"/>
                <a:gd name="T13" fmla="*/ 167 h 268"/>
                <a:gd name="T14" fmla="*/ 80 w 207"/>
                <a:gd name="T15" fmla="*/ 142 h 268"/>
                <a:gd name="T16" fmla="*/ 85 w 207"/>
                <a:gd name="T17" fmla="*/ 127 h 268"/>
                <a:gd name="T18" fmla="*/ 88 w 207"/>
                <a:gd name="T19" fmla="*/ 134 h 268"/>
                <a:gd name="T20" fmla="*/ 106 w 207"/>
                <a:gd name="T21" fmla="*/ 132 h 268"/>
                <a:gd name="T22" fmla="*/ 100 w 207"/>
                <a:gd name="T23" fmla="*/ 147 h 268"/>
                <a:gd name="T24" fmla="*/ 135 w 207"/>
                <a:gd name="T25" fmla="*/ 149 h 268"/>
                <a:gd name="T26" fmla="*/ 136 w 207"/>
                <a:gd name="T27" fmla="*/ 140 h 268"/>
                <a:gd name="T28" fmla="*/ 121 w 207"/>
                <a:gd name="T29" fmla="*/ 134 h 268"/>
                <a:gd name="T30" fmla="*/ 109 w 207"/>
                <a:gd name="T31" fmla="*/ 129 h 268"/>
                <a:gd name="T32" fmla="*/ 116 w 207"/>
                <a:gd name="T33" fmla="*/ 101 h 268"/>
                <a:gd name="T34" fmla="*/ 117 w 207"/>
                <a:gd name="T35" fmla="*/ 93 h 268"/>
                <a:gd name="T36" fmla="*/ 114 w 207"/>
                <a:gd name="T37" fmla="*/ 84 h 268"/>
                <a:gd name="T38" fmla="*/ 113 w 207"/>
                <a:gd name="T39" fmla="*/ 76 h 268"/>
                <a:gd name="T40" fmla="*/ 117 w 207"/>
                <a:gd name="T41" fmla="*/ 77 h 268"/>
                <a:gd name="T42" fmla="*/ 123 w 207"/>
                <a:gd name="T43" fmla="*/ 81 h 268"/>
                <a:gd name="T44" fmla="*/ 125 w 207"/>
                <a:gd name="T45" fmla="*/ 92 h 268"/>
                <a:gd name="T46" fmla="*/ 131 w 207"/>
                <a:gd name="T47" fmla="*/ 111 h 268"/>
                <a:gd name="T48" fmla="*/ 133 w 207"/>
                <a:gd name="T49" fmla="*/ 121 h 268"/>
                <a:gd name="T50" fmla="*/ 148 w 207"/>
                <a:gd name="T51" fmla="*/ 122 h 268"/>
                <a:gd name="T52" fmla="*/ 149 w 207"/>
                <a:gd name="T53" fmla="*/ 106 h 268"/>
                <a:gd name="T54" fmla="*/ 151 w 207"/>
                <a:gd name="T55" fmla="*/ 94 h 268"/>
                <a:gd name="T56" fmla="*/ 157 w 207"/>
                <a:gd name="T57" fmla="*/ 104 h 268"/>
                <a:gd name="T58" fmla="*/ 189 w 207"/>
                <a:gd name="T59" fmla="*/ 86 h 268"/>
                <a:gd name="T60" fmla="*/ 207 w 207"/>
                <a:gd name="T61" fmla="*/ 80 h 268"/>
                <a:gd name="T62" fmla="*/ 180 w 207"/>
                <a:gd name="T63" fmla="*/ 54 h 268"/>
                <a:gd name="T64" fmla="*/ 134 w 207"/>
                <a:gd name="T65" fmla="*/ 60 h 268"/>
                <a:gd name="T66" fmla="*/ 112 w 207"/>
                <a:gd name="T67" fmla="*/ 13 h 268"/>
                <a:gd name="T68" fmla="*/ 78 w 207"/>
                <a:gd name="T69" fmla="*/ 0 h 268"/>
                <a:gd name="T70" fmla="*/ 47 w 207"/>
                <a:gd name="T71" fmla="*/ 30 h 268"/>
                <a:gd name="T72" fmla="*/ 19 w 207"/>
                <a:gd name="T73" fmla="*/ 37 h 268"/>
                <a:gd name="T74" fmla="*/ 27 w 207"/>
                <a:gd name="T75" fmla="*/ 64 h 268"/>
                <a:gd name="T76" fmla="*/ 45 w 207"/>
                <a:gd name="T77" fmla="*/ 65 h 268"/>
                <a:gd name="T78" fmla="*/ 43 w 207"/>
                <a:gd name="T79" fmla="*/ 81 h 268"/>
                <a:gd name="T80" fmla="*/ 35 w 207"/>
                <a:gd name="T81" fmla="*/ 83 h 268"/>
                <a:gd name="T82" fmla="*/ 21 w 207"/>
                <a:gd name="T83" fmla="*/ 85 h 268"/>
                <a:gd name="T84" fmla="*/ 8 w 207"/>
                <a:gd name="T85" fmla="*/ 113 h 268"/>
                <a:gd name="T86" fmla="*/ 6 w 207"/>
                <a:gd name="T87" fmla="*/ 143 h 268"/>
                <a:gd name="T88" fmla="*/ 15 w 207"/>
                <a:gd name="T89" fmla="*/ 179 h 268"/>
                <a:gd name="T90" fmla="*/ 22 w 207"/>
                <a:gd name="T91" fmla="*/ 191 h 268"/>
                <a:gd name="T92" fmla="*/ 23 w 207"/>
                <a:gd name="T93" fmla="*/ 204 h 268"/>
                <a:gd name="T94" fmla="*/ 29 w 207"/>
                <a:gd name="T95" fmla="*/ 205 h 268"/>
                <a:gd name="T96" fmla="*/ 25 w 207"/>
                <a:gd name="T97" fmla="*/ 218 h 268"/>
                <a:gd name="T98" fmla="*/ 41 w 207"/>
                <a:gd name="T99" fmla="*/ 220 h 268"/>
                <a:gd name="T100" fmla="*/ 50 w 207"/>
                <a:gd name="T101" fmla="*/ 239 h 268"/>
                <a:gd name="T102" fmla="*/ 46 w 207"/>
                <a:gd name="T103" fmla="*/ 237 h 268"/>
                <a:gd name="T104" fmla="*/ 35 w 207"/>
                <a:gd name="T105" fmla="*/ 242 h 268"/>
                <a:gd name="T106" fmla="*/ 46 w 207"/>
                <a:gd name="T107" fmla="*/ 256 h 268"/>
                <a:gd name="T108" fmla="*/ 87 w 207"/>
                <a:gd name="T109" fmla="*/ 256 h 268"/>
                <a:gd name="T110" fmla="*/ 109 w 207"/>
                <a:gd name="T111" fmla="*/ 253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07" h="268">
                  <a:moveTo>
                    <a:pt x="109" y="253"/>
                  </a:moveTo>
                  <a:cubicBezTo>
                    <a:pt x="109" y="253"/>
                    <a:pt x="142" y="234"/>
                    <a:pt x="127" y="217"/>
                  </a:cubicBezTo>
                  <a:cubicBezTo>
                    <a:pt x="123" y="212"/>
                    <a:pt x="123" y="212"/>
                    <a:pt x="123" y="212"/>
                  </a:cubicBezTo>
                  <a:cubicBezTo>
                    <a:pt x="123" y="212"/>
                    <a:pt x="111" y="205"/>
                    <a:pt x="111" y="198"/>
                  </a:cubicBezTo>
                  <a:cubicBezTo>
                    <a:pt x="102" y="200"/>
                    <a:pt x="102" y="200"/>
                    <a:pt x="102" y="200"/>
                  </a:cubicBezTo>
                  <a:cubicBezTo>
                    <a:pt x="102" y="195"/>
                    <a:pt x="102" y="195"/>
                    <a:pt x="102" y="195"/>
                  </a:cubicBezTo>
                  <a:cubicBezTo>
                    <a:pt x="100" y="194"/>
                    <a:pt x="100" y="194"/>
                    <a:pt x="100" y="194"/>
                  </a:cubicBezTo>
                  <a:cubicBezTo>
                    <a:pt x="100" y="190"/>
                    <a:pt x="100" y="190"/>
                    <a:pt x="100" y="190"/>
                  </a:cubicBezTo>
                  <a:cubicBezTo>
                    <a:pt x="102" y="188"/>
                    <a:pt x="102" y="188"/>
                    <a:pt x="102" y="188"/>
                  </a:cubicBezTo>
                  <a:cubicBezTo>
                    <a:pt x="106" y="188"/>
                    <a:pt x="106" y="188"/>
                    <a:pt x="106" y="188"/>
                  </a:cubicBezTo>
                  <a:cubicBezTo>
                    <a:pt x="109" y="190"/>
                    <a:pt x="109" y="190"/>
                    <a:pt x="109" y="190"/>
                  </a:cubicBezTo>
                  <a:cubicBezTo>
                    <a:pt x="109" y="190"/>
                    <a:pt x="117" y="181"/>
                    <a:pt x="109" y="175"/>
                  </a:cubicBezTo>
                  <a:cubicBezTo>
                    <a:pt x="109" y="175"/>
                    <a:pt x="97" y="166"/>
                    <a:pt x="84" y="167"/>
                  </a:cubicBezTo>
                  <a:cubicBezTo>
                    <a:pt x="81" y="167"/>
                    <a:pt x="81" y="167"/>
                    <a:pt x="81" y="167"/>
                  </a:cubicBezTo>
                  <a:cubicBezTo>
                    <a:pt x="81" y="167"/>
                    <a:pt x="86" y="151"/>
                    <a:pt x="73" y="139"/>
                  </a:cubicBezTo>
                  <a:cubicBezTo>
                    <a:pt x="80" y="142"/>
                    <a:pt x="80" y="142"/>
                    <a:pt x="80" y="142"/>
                  </a:cubicBezTo>
                  <a:cubicBezTo>
                    <a:pt x="84" y="140"/>
                    <a:pt x="84" y="140"/>
                    <a:pt x="84" y="140"/>
                  </a:cubicBezTo>
                  <a:cubicBezTo>
                    <a:pt x="85" y="127"/>
                    <a:pt x="85" y="127"/>
                    <a:pt x="85" y="127"/>
                  </a:cubicBezTo>
                  <a:cubicBezTo>
                    <a:pt x="88" y="127"/>
                    <a:pt x="88" y="127"/>
                    <a:pt x="88" y="127"/>
                  </a:cubicBezTo>
                  <a:cubicBezTo>
                    <a:pt x="88" y="134"/>
                    <a:pt x="88" y="134"/>
                    <a:pt x="88" y="134"/>
                  </a:cubicBezTo>
                  <a:cubicBezTo>
                    <a:pt x="91" y="134"/>
                    <a:pt x="91" y="134"/>
                    <a:pt x="91" y="134"/>
                  </a:cubicBezTo>
                  <a:cubicBezTo>
                    <a:pt x="91" y="134"/>
                    <a:pt x="99" y="122"/>
                    <a:pt x="106" y="132"/>
                  </a:cubicBezTo>
                  <a:cubicBezTo>
                    <a:pt x="106" y="132"/>
                    <a:pt x="104" y="139"/>
                    <a:pt x="96" y="144"/>
                  </a:cubicBezTo>
                  <a:cubicBezTo>
                    <a:pt x="96" y="144"/>
                    <a:pt x="95" y="148"/>
                    <a:pt x="100" y="147"/>
                  </a:cubicBezTo>
                  <a:cubicBezTo>
                    <a:pt x="100" y="147"/>
                    <a:pt x="130" y="140"/>
                    <a:pt x="131" y="151"/>
                  </a:cubicBezTo>
                  <a:cubicBezTo>
                    <a:pt x="132" y="162"/>
                    <a:pt x="136" y="154"/>
                    <a:pt x="135" y="149"/>
                  </a:cubicBezTo>
                  <a:cubicBezTo>
                    <a:pt x="136" y="144"/>
                    <a:pt x="136" y="144"/>
                    <a:pt x="136" y="144"/>
                  </a:cubicBezTo>
                  <a:cubicBezTo>
                    <a:pt x="136" y="140"/>
                    <a:pt x="136" y="140"/>
                    <a:pt x="136" y="140"/>
                  </a:cubicBezTo>
                  <a:cubicBezTo>
                    <a:pt x="136" y="140"/>
                    <a:pt x="140" y="132"/>
                    <a:pt x="125" y="136"/>
                  </a:cubicBezTo>
                  <a:cubicBezTo>
                    <a:pt x="121" y="134"/>
                    <a:pt x="121" y="134"/>
                    <a:pt x="121" y="134"/>
                  </a:cubicBezTo>
                  <a:cubicBezTo>
                    <a:pt x="115" y="131"/>
                    <a:pt x="115" y="131"/>
                    <a:pt x="115" y="131"/>
                  </a:cubicBezTo>
                  <a:cubicBezTo>
                    <a:pt x="109" y="129"/>
                    <a:pt x="109" y="129"/>
                    <a:pt x="109" y="129"/>
                  </a:cubicBezTo>
                  <a:cubicBezTo>
                    <a:pt x="109" y="129"/>
                    <a:pt x="98" y="125"/>
                    <a:pt x="116" y="119"/>
                  </a:cubicBezTo>
                  <a:cubicBezTo>
                    <a:pt x="116" y="119"/>
                    <a:pt x="120" y="107"/>
                    <a:pt x="116" y="101"/>
                  </a:cubicBezTo>
                  <a:cubicBezTo>
                    <a:pt x="111" y="93"/>
                    <a:pt x="111" y="93"/>
                    <a:pt x="111" y="93"/>
                  </a:cubicBezTo>
                  <a:cubicBezTo>
                    <a:pt x="117" y="93"/>
                    <a:pt x="117" y="93"/>
                    <a:pt x="117" y="93"/>
                  </a:cubicBezTo>
                  <a:cubicBezTo>
                    <a:pt x="118" y="88"/>
                    <a:pt x="118" y="88"/>
                    <a:pt x="118" y="88"/>
                  </a:cubicBezTo>
                  <a:cubicBezTo>
                    <a:pt x="114" y="84"/>
                    <a:pt x="114" y="84"/>
                    <a:pt x="114" y="84"/>
                  </a:cubicBezTo>
                  <a:cubicBezTo>
                    <a:pt x="113" y="79"/>
                    <a:pt x="113" y="79"/>
                    <a:pt x="113" y="79"/>
                  </a:cubicBezTo>
                  <a:cubicBezTo>
                    <a:pt x="113" y="76"/>
                    <a:pt x="113" y="76"/>
                    <a:pt x="113" y="76"/>
                  </a:cubicBezTo>
                  <a:cubicBezTo>
                    <a:pt x="116" y="75"/>
                    <a:pt x="116" y="75"/>
                    <a:pt x="116" y="75"/>
                  </a:cubicBezTo>
                  <a:cubicBezTo>
                    <a:pt x="117" y="77"/>
                    <a:pt x="117" y="77"/>
                    <a:pt x="117" y="77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23" y="81"/>
                    <a:pt x="123" y="81"/>
                    <a:pt x="123" y="81"/>
                  </a:cubicBezTo>
                  <a:cubicBezTo>
                    <a:pt x="125" y="81"/>
                    <a:pt x="125" y="81"/>
                    <a:pt x="125" y="81"/>
                  </a:cubicBezTo>
                  <a:cubicBezTo>
                    <a:pt x="125" y="81"/>
                    <a:pt x="115" y="96"/>
                    <a:pt x="125" y="92"/>
                  </a:cubicBezTo>
                  <a:cubicBezTo>
                    <a:pt x="125" y="92"/>
                    <a:pt x="137" y="86"/>
                    <a:pt x="129" y="100"/>
                  </a:cubicBezTo>
                  <a:cubicBezTo>
                    <a:pt x="129" y="100"/>
                    <a:pt x="115" y="108"/>
                    <a:pt x="131" y="111"/>
                  </a:cubicBezTo>
                  <a:cubicBezTo>
                    <a:pt x="127" y="118"/>
                    <a:pt x="127" y="118"/>
                    <a:pt x="127" y="118"/>
                  </a:cubicBezTo>
                  <a:cubicBezTo>
                    <a:pt x="133" y="121"/>
                    <a:pt x="133" y="121"/>
                    <a:pt x="133" y="121"/>
                  </a:cubicBezTo>
                  <a:cubicBezTo>
                    <a:pt x="136" y="125"/>
                    <a:pt x="136" y="125"/>
                    <a:pt x="136" y="125"/>
                  </a:cubicBezTo>
                  <a:cubicBezTo>
                    <a:pt x="136" y="125"/>
                    <a:pt x="140" y="137"/>
                    <a:pt x="148" y="122"/>
                  </a:cubicBezTo>
                  <a:cubicBezTo>
                    <a:pt x="150" y="113"/>
                    <a:pt x="150" y="113"/>
                    <a:pt x="150" y="113"/>
                  </a:cubicBezTo>
                  <a:cubicBezTo>
                    <a:pt x="149" y="106"/>
                    <a:pt x="149" y="106"/>
                    <a:pt x="149" y="106"/>
                  </a:cubicBezTo>
                  <a:cubicBezTo>
                    <a:pt x="149" y="98"/>
                    <a:pt x="149" y="98"/>
                    <a:pt x="149" y="98"/>
                  </a:cubicBezTo>
                  <a:cubicBezTo>
                    <a:pt x="151" y="94"/>
                    <a:pt x="151" y="94"/>
                    <a:pt x="151" y="94"/>
                  </a:cubicBezTo>
                  <a:cubicBezTo>
                    <a:pt x="151" y="94"/>
                    <a:pt x="154" y="94"/>
                    <a:pt x="154" y="101"/>
                  </a:cubicBezTo>
                  <a:cubicBezTo>
                    <a:pt x="157" y="104"/>
                    <a:pt x="157" y="104"/>
                    <a:pt x="157" y="104"/>
                  </a:cubicBezTo>
                  <a:cubicBezTo>
                    <a:pt x="162" y="97"/>
                    <a:pt x="162" y="97"/>
                    <a:pt x="162" y="97"/>
                  </a:cubicBezTo>
                  <a:cubicBezTo>
                    <a:pt x="162" y="97"/>
                    <a:pt x="168" y="76"/>
                    <a:pt x="189" y="86"/>
                  </a:cubicBezTo>
                  <a:cubicBezTo>
                    <a:pt x="201" y="81"/>
                    <a:pt x="201" y="81"/>
                    <a:pt x="201" y="81"/>
                  </a:cubicBezTo>
                  <a:cubicBezTo>
                    <a:pt x="207" y="80"/>
                    <a:pt x="207" y="80"/>
                    <a:pt x="207" y="80"/>
                  </a:cubicBezTo>
                  <a:cubicBezTo>
                    <a:pt x="205" y="80"/>
                    <a:pt x="195" y="73"/>
                    <a:pt x="189" y="67"/>
                  </a:cubicBezTo>
                  <a:cubicBezTo>
                    <a:pt x="182" y="61"/>
                    <a:pt x="180" y="54"/>
                    <a:pt x="180" y="54"/>
                  </a:cubicBezTo>
                  <a:cubicBezTo>
                    <a:pt x="180" y="54"/>
                    <a:pt x="176" y="39"/>
                    <a:pt x="165" y="54"/>
                  </a:cubicBezTo>
                  <a:cubicBezTo>
                    <a:pt x="155" y="70"/>
                    <a:pt x="134" y="60"/>
                    <a:pt x="134" y="60"/>
                  </a:cubicBezTo>
                  <a:cubicBezTo>
                    <a:pt x="134" y="60"/>
                    <a:pt x="127" y="52"/>
                    <a:pt x="115" y="42"/>
                  </a:cubicBezTo>
                  <a:cubicBezTo>
                    <a:pt x="104" y="33"/>
                    <a:pt x="112" y="13"/>
                    <a:pt x="112" y="13"/>
                  </a:cubicBezTo>
                  <a:cubicBezTo>
                    <a:pt x="121" y="4"/>
                    <a:pt x="118" y="0"/>
                    <a:pt x="118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47" y="30"/>
                    <a:pt x="47" y="30"/>
                    <a:pt x="47" y="30"/>
                  </a:cubicBezTo>
                  <a:cubicBezTo>
                    <a:pt x="47" y="30"/>
                    <a:pt x="35" y="44"/>
                    <a:pt x="22" y="34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22" y="56"/>
                    <a:pt x="22" y="56"/>
                    <a:pt x="22" y="56"/>
                  </a:cubicBezTo>
                  <a:cubicBezTo>
                    <a:pt x="22" y="56"/>
                    <a:pt x="25" y="53"/>
                    <a:pt x="27" y="64"/>
                  </a:cubicBezTo>
                  <a:cubicBezTo>
                    <a:pt x="27" y="64"/>
                    <a:pt x="29" y="72"/>
                    <a:pt x="37" y="65"/>
                  </a:cubicBezTo>
                  <a:cubicBezTo>
                    <a:pt x="45" y="65"/>
                    <a:pt x="45" y="65"/>
                    <a:pt x="45" y="6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41" y="83"/>
                    <a:pt x="41" y="83"/>
                    <a:pt x="41" y="83"/>
                  </a:cubicBezTo>
                  <a:cubicBezTo>
                    <a:pt x="35" y="83"/>
                    <a:pt x="35" y="83"/>
                    <a:pt x="35" y="83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21" y="85"/>
                    <a:pt x="21" y="85"/>
                    <a:pt x="21" y="85"/>
                  </a:cubicBezTo>
                  <a:cubicBezTo>
                    <a:pt x="21" y="85"/>
                    <a:pt x="25" y="113"/>
                    <a:pt x="14" y="112"/>
                  </a:cubicBezTo>
                  <a:cubicBezTo>
                    <a:pt x="8" y="113"/>
                    <a:pt x="8" y="113"/>
                    <a:pt x="8" y="113"/>
                  </a:cubicBezTo>
                  <a:cubicBezTo>
                    <a:pt x="8" y="113"/>
                    <a:pt x="6" y="121"/>
                    <a:pt x="7" y="124"/>
                  </a:cubicBezTo>
                  <a:cubicBezTo>
                    <a:pt x="8" y="127"/>
                    <a:pt x="13" y="134"/>
                    <a:pt x="6" y="143"/>
                  </a:cubicBezTo>
                  <a:cubicBezTo>
                    <a:pt x="0" y="152"/>
                    <a:pt x="5" y="167"/>
                    <a:pt x="14" y="172"/>
                  </a:cubicBezTo>
                  <a:cubicBezTo>
                    <a:pt x="14" y="172"/>
                    <a:pt x="18" y="172"/>
                    <a:pt x="15" y="179"/>
                  </a:cubicBezTo>
                  <a:cubicBezTo>
                    <a:pt x="15" y="179"/>
                    <a:pt x="10" y="190"/>
                    <a:pt x="28" y="187"/>
                  </a:cubicBezTo>
                  <a:cubicBezTo>
                    <a:pt x="28" y="187"/>
                    <a:pt x="27" y="191"/>
                    <a:pt x="22" y="191"/>
                  </a:cubicBezTo>
                  <a:cubicBezTo>
                    <a:pt x="22" y="191"/>
                    <a:pt x="8" y="192"/>
                    <a:pt x="17" y="198"/>
                  </a:cubicBezTo>
                  <a:cubicBezTo>
                    <a:pt x="23" y="204"/>
                    <a:pt x="23" y="204"/>
                    <a:pt x="23" y="204"/>
                  </a:cubicBezTo>
                  <a:cubicBezTo>
                    <a:pt x="25" y="207"/>
                    <a:pt x="25" y="207"/>
                    <a:pt x="25" y="207"/>
                  </a:cubicBezTo>
                  <a:cubicBezTo>
                    <a:pt x="29" y="205"/>
                    <a:pt x="29" y="205"/>
                    <a:pt x="29" y="205"/>
                  </a:cubicBezTo>
                  <a:cubicBezTo>
                    <a:pt x="28" y="209"/>
                    <a:pt x="28" y="209"/>
                    <a:pt x="28" y="209"/>
                  </a:cubicBezTo>
                  <a:cubicBezTo>
                    <a:pt x="25" y="218"/>
                    <a:pt x="25" y="218"/>
                    <a:pt x="25" y="218"/>
                  </a:cubicBezTo>
                  <a:cubicBezTo>
                    <a:pt x="25" y="218"/>
                    <a:pt x="32" y="219"/>
                    <a:pt x="37" y="225"/>
                  </a:cubicBezTo>
                  <a:cubicBezTo>
                    <a:pt x="41" y="220"/>
                    <a:pt x="41" y="220"/>
                    <a:pt x="41" y="220"/>
                  </a:cubicBezTo>
                  <a:cubicBezTo>
                    <a:pt x="41" y="220"/>
                    <a:pt x="45" y="229"/>
                    <a:pt x="52" y="228"/>
                  </a:cubicBezTo>
                  <a:cubicBezTo>
                    <a:pt x="52" y="228"/>
                    <a:pt x="56" y="229"/>
                    <a:pt x="50" y="239"/>
                  </a:cubicBezTo>
                  <a:cubicBezTo>
                    <a:pt x="55" y="240"/>
                    <a:pt x="55" y="240"/>
                    <a:pt x="55" y="240"/>
                  </a:cubicBezTo>
                  <a:cubicBezTo>
                    <a:pt x="55" y="240"/>
                    <a:pt x="50" y="251"/>
                    <a:pt x="46" y="237"/>
                  </a:cubicBezTo>
                  <a:cubicBezTo>
                    <a:pt x="46" y="237"/>
                    <a:pt x="40" y="232"/>
                    <a:pt x="33" y="234"/>
                  </a:cubicBezTo>
                  <a:cubicBezTo>
                    <a:pt x="33" y="234"/>
                    <a:pt x="29" y="236"/>
                    <a:pt x="35" y="242"/>
                  </a:cubicBezTo>
                  <a:cubicBezTo>
                    <a:pt x="35" y="242"/>
                    <a:pt x="41" y="243"/>
                    <a:pt x="39" y="253"/>
                  </a:cubicBezTo>
                  <a:cubicBezTo>
                    <a:pt x="39" y="253"/>
                    <a:pt x="35" y="268"/>
                    <a:pt x="46" y="256"/>
                  </a:cubicBezTo>
                  <a:cubicBezTo>
                    <a:pt x="46" y="256"/>
                    <a:pt x="65" y="246"/>
                    <a:pt x="71" y="259"/>
                  </a:cubicBezTo>
                  <a:cubicBezTo>
                    <a:pt x="71" y="259"/>
                    <a:pt x="80" y="261"/>
                    <a:pt x="87" y="256"/>
                  </a:cubicBezTo>
                  <a:cubicBezTo>
                    <a:pt x="96" y="257"/>
                    <a:pt x="96" y="257"/>
                    <a:pt x="96" y="257"/>
                  </a:cubicBezTo>
                  <a:cubicBezTo>
                    <a:pt x="96" y="257"/>
                    <a:pt x="105" y="253"/>
                    <a:pt x="109" y="253"/>
                  </a:cubicBez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31" name="未知">
              <a:hlinkClick r:id="" action="ppaction://macro?name=Slide2.未知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1095374" y="4189405"/>
              <a:ext cx="495300" cy="650874"/>
            </a:xfrm>
            <a:custGeom>
              <a:avLst/>
              <a:gdLst>
                <a:gd name="T0" fmla="*/ 141 w 141"/>
                <a:gd name="T1" fmla="*/ 41 h 176"/>
                <a:gd name="T2" fmla="*/ 113 w 141"/>
                <a:gd name="T3" fmla="*/ 14 h 176"/>
                <a:gd name="T4" fmla="*/ 103 w 141"/>
                <a:gd name="T5" fmla="*/ 10 h 176"/>
                <a:gd name="T6" fmla="*/ 89 w 141"/>
                <a:gd name="T7" fmla="*/ 0 h 176"/>
                <a:gd name="T8" fmla="*/ 82 w 141"/>
                <a:gd name="T9" fmla="*/ 3 h 176"/>
                <a:gd name="T10" fmla="*/ 65 w 141"/>
                <a:gd name="T11" fmla="*/ 23 h 176"/>
                <a:gd name="T12" fmla="*/ 64 w 141"/>
                <a:gd name="T13" fmla="*/ 25 h 176"/>
                <a:gd name="T14" fmla="*/ 40 w 141"/>
                <a:gd name="T15" fmla="*/ 52 h 176"/>
                <a:gd name="T16" fmla="*/ 13 w 141"/>
                <a:gd name="T17" fmla="*/ 88 h 176"/>
                <a:gd name="T18" fmla="*/ 2 w 141"/>
                <a:gd name="T19" fmla="*/ 104 h 176"/>
                <a:gd name="T20" fmla="*/ 7 w 141"/>
                <a:gd name="T21" fmla="*/ 120 h 176"/>
                <a:gd name="T22" fmla="*/ 18 w 141"/>
                <a:gd name="T23" fmla="*/ 142 h 176"/>
                <a:gd name="T24" fmla="*/ 19 w 141"/>
                <a:gd name="T25" fmla="*/ 147 h 176"/>
                <a:gd name="T26" fmla="*/ 24 w 141"/>
                <a:gd name="T27" fmla="*/ 155 h 176"/>
                <a:gd name="T28" fmla="*/ 26 w 141"/>
                <a:gd name="T29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1" h="176">
                  <a:moveTo>
                    <a:pt x="141" y="41"/>
                  </a:moveTo>
                  <a:cubicBezTo>
                    <a:pt x="141" y="41"/>
                    <a:pt x="116" y="43"/>
                    <a:pt x="113" y="14"/>
                  </a:cubicBezTo>
                  <a:cubicBezTo>
                    <a:pt x="113" y="14"/>
                    <a:pt x="114" y="3"/>
                    <a:pt x="103" y="10"/>
                  </a:cubicBezTo>
                  <a:cubicBezTo>
                    <a:pt x="91" y="16"/>
                    <a:pt x="86" y="13"/>
                    <a:pt x="89" y="0"/>
                  </a:cubicBezTo>
                  <a:cubicBezTo>
                    <a:pt x="89" y="0"/>
                    <a:pt x="86" y="0"/>
                    <a:pt x="82" y="3"/>
                  </a:cubicBezTo>
                  <a:cubicBezTo>
                    <a:pt x="79" y="7"/>
                    <a:pt x="65" y="23"/>
                    <a:pt x="65" y="23"/>
                  </a:cubicBezTo>
                  <a:cubicBezTo>
                    <a:pt x="64" y="25"/>
                    <a:pt x="64" y="25"/>
                    <a:pt x="64" y="25"/>
                  </a:cubicBezTo>
                  <a:cubicBezTo>
                    <a:pt x="64" y="25"/>
                    <a:pt x="64" y="39"/>
                    <a:pt x="40" y="52"/>
                  </a:cubicBezTo>
                  <a:cubicBezTo>
                    <a:pt x="17" y="65"/>
                    <a:pt x="16" y="67"/>
                    <a:pt x="13" y="88"/>
                  </a:cubicBezTo>
                  <a:cubicBezTo>
                    <a:pt x="13" y="88"/>
                    <a:pt x="0" y="95"/>
                    <a:pt x="2" y="104"/>
                  </a:cubicBezTo>
                  <a:cubicBezTo>
                    <a:pt x="5" y="114"/>
                    <a:pt x="7" y="120"/>
                    <a:pt x="7" y="120"/>
                  </a:cubicBezTo>
                  <a:cubicBezTo>
                    <a:pt x="7" y="120"/>
                    <a:pt x="28" y="122"/>
                    <a:pt x="18" y="142"/>
                  </a:cubicBezTo>
                  <a:cubicBezTo>
                    <a:pt x="19" y="147"/>
                    <a:pt x="19" y="147"/>
                    <a:pt x="19" y="147"/>
                  </a:cubicBezTo>
                  <a:cubicBezTo>
                    <a:pt x="24" y="155"/>
                    <a:pt x="24" y="155"/>
                    <a:pt x="24" y="155"/>
                  </a:cubicBezTo>
                  <a:cubicBezTo>
                    <a:pt x="26" y="176"/>
                    <a:pt x="26" y="176"/>
                    <a:pt x="26" y="176"/>
                  </a:cubicBezTo>
                </a:path>
              </a:pathLst>
            </a:custGeom>
            <a:grpFill/>
            <a:ln w="19050" cap="flat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32" name="未知">
              <a:hlinkClick r:id="" action="ppaction://macro?name=Slide2.未知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1042987" y="4179880"/>
              <a:ext cx="273050" cy="149225"/>
            </a:xfrm>
            <a:custGeom>
              <a:avLst/>
              <a:gdLst>
                <a:gd name="T0" fmla="*/ 0 w 79"/>
                <a:gd name="T1" fmla="*/ 0 h 41"/>
                <a:gd name="T2" fmla="*/ 22 w 79"/>
                <a:gd name="T3" fmla="*/ 12 h 41"/>
                <a:gd name="T4" fmla="*/ 24 w 79"/>
                <a:gd name="T5" fmla="*/ 20 h 41"/>
                <a:gd name="T6" fmla="*/ 34 w 79"/>
                <a:gd name="T7" fmla="*/ 27 h 41"/>
                <a:gd name="T8" fmla="*/ 41 w 79"/>
                <a:gd name="T9" fmla="*/ 34 h 41"/>
                <a:gd name="T10" fmla="*/ 51 w 79"/>
                <a:gd name="T11" fmla="*/ 32 h 41"/>
                <a:gd name="T12" fmla="*/ 79 w 79"/>
                <a:gd name="T13" fmla="*/ 2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41">
                  <a:moveTo>
                    <a:pt x="0" y="0"/>
                  </a:moveTo>
                  <a:cubicBezTo>
                    <a:pt x="0" y="0"/>
                    <a:pt x="10" y="15"/>
                    <a:pt x="22" y="12"/>
                  </a:cubicBezTo>
                  <a:cubicBezTo>
                    <a:pt x="22" y="12"/>
                    <a:pt x="31" y="12"/>
                    <a:pt x="24" y="20"/>
                  </a:cubicBezTo>
                  <a:cubicBezTo>
                    <a:pt x="16" y="27"/>
                    <a:pt x="22" y="30"/>
                    <a:pt x="34" y="27"/>
                  </a:cubicBezTo>
                  <a:cubicBezTo>
                    <a:pt x="34" y="27"/>
                    <a:pt x="38" y="27"/>
                    <a:pt x="41" y="34"/>
                  </a:cubicBezTo>
                  <a:cubicBezTo>
                    <a:pt x="43" y="41"/>
                    <a:pt x="45" y="39"/>
                    <a:pt x="51" y="32"/>
                  </a:cubicBezTo>
                  <a:cubicBezTo>
                    <a:pt x="58" y="25"/>
                    <a:pt x="74" y="25"/>
                    <a:pt x="79" y="27"/>
                  </a:cubicBezTo>
                </a:path>
              </a:pathLst>
            </a:custGeom>
            <a:grpFill/>
            <a:ln w="19050" cap="flat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33" name="maoming">
              <a:hlinkClick r:id="" action="ppaction://macro?name=Slide2.maoming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612774" y="4189405"/>
              <a:ext cx="712788" cy="720724"/>
            </a:xfrm>
            <a:custGeom>
              <a:avLst/>
              <a:gdLst>
                <a:gd name="T0" fmla="*/ 125 w 204"/>
                <a:gd name="T1" fmla="*/ 0 h 197"/>
                <a:gd name="T2" fmla="*/ 79 w 204"/>
                <a:gd name="T3" fmla="*/ 9 h 197"/>
                <a:gd name="T4" fmla="*/ 77 w 204"/>
                <a:gd name="T5" fmla="*/ 52 h 197"/>
                <a:gd name="T6" fmla="*/ 65 w 204"/>
                <a:gd name="T7" fmla="*/ 59 h 197"/>
                <a:gd name="T8" fmla="*/ 48 w 204"/>
                <a:gd name="T9" fmla="*/ 69 h 197"/>
                <a:gd name="T10" fmla="*/ 41 w 204"/>
                <a:gd name="T11" fmla="*/ 71 h 197"/>
                <a:gd name="T12" fmla="*/ 21 w 204"/>
                <a:gd name="T13" fmla="*/ 71 h 197"/>
                <a:gd name="T14" fmla="*/ 8 w 204"/>
                <a:gd name="T15" fmla="*/ 84 h 197"/>
                <a:gd name="T16" fmla="*/ 14 w 204"/>
                <a:gd name="T17" fmla="*/ 116 h 197"/>
                <a:gd name="T18" fmla="*/ 8 w 204"/>
                <a:gd name="T19" fmla="*/ 129 h 197"/>
                <a:gd name="T20" fmla="*/ 12 w 204"/>
                <a:gd name="T21" fmla="*/ 158 h 197"/>
                <a:gd name="T22" fmla="*/ 31 w 204"/>
                <a:gd name="T23" fmla="*/ 177 h 197"/>
                <a:gd name="T24" fmla="*/ 62 w 204"/>
                <a:gd name="T25" fmla="*/ 171 h 197"/>
                <a:gd name="T26" fmla="*/ 76 w 204"/>
                <a:gd name="T27" fmla="*/ 170 h 197"/>
                <a:gd name="T28" fmla="*/ 85 w 204"/>
                <a:gd name="T29" fmla="*/ 183 h 197"/>
                <a:gd name="T30" fmla="*/ 103 w 204"/>
                <a:gd name="T31" fmla="*/ 197 h 197"/>
                <a:gd name="T32" fmla="*/ 104 w 204"/>
                <a:gd name="T33" fmla="*/ 197 h 197"/>
                <a:gd name="T34" fmla="*/ 105 w 204"/>
                <a:gd name="T35" fmla="*/ 197 h 197"/>
                <a:gd name="T36" fmla="*/ 108 w 204"/>
                <a:gd name="T37" fmla="*/ 189 h 197"/>
                <a:gd name="T38" fmla="*/ 104 w 204"/>
                <a:gd name="T39" fmla="*/ 189 h 197"/>
                <a:gd name="T40" fmla="*/ 104 w 204"/>
                <a:gd name="T41" fmla="*/ 180 h 197"/>
                <a:gd name="T42" fmla="*/ 114 w 204"/>
                <a:gd name="T43" fmla="*/ 182 h 197"/>
                <a:gd name="T44" fmla="*/ 137 w 204"/>
                <a:gd name="T45" fmla="*/ 189 h 197"/>
                <a:gd name="T46" fmla="*/ 132 w 204"/>
                <a:gd name="T47" fmla="*/ 183 h 197"/>
                <a:gd name="T48" fmla="*/ 135 w 204"/>
                <a:gd name="T49" fmla="*/ 183 h 197"/>
                <a:gd name="T50" fmla="*/ 141 w 204"/>
                <a:gd name="T51" fmla="*/ 183 h 197"/>
                <a:gd name="T52" fmla="*/ 148 w 204"/>
                <a:gd name="T53" fmla="*/ 189 h 197"/>
                <a:gd name="T54" fmla="*/ 144 w 204"/>
                <a:gd name="T55" fmla="*/ 196 h 197"/>
                <a:gd name="T56" fmla="*/ 150 w 204"/>
                <a:gd name="T57" fmla="*/ 195 h 197"/>
                <a:gd name="T58" fmla="*/ 162 w 204"/>
                <a:gd name="T59" fmla="*/ 186 h 197"/>
                <a:gd name="T60" fmla="*/ 163 w 204"/>
                <a:gd name="T61" fmla="*/ 183 h 197"/>
                <a:gd name="T62" fmla="*/ 159 w 204"/>
                <a:gd name="T63" fmla="*/ 182 h 197"/>
                <a:gd name="T64" fmla="*/ 156 w 204"/>
                <a:gd name="T65" fmla="*/ 182 h 197"/>
                <a:gd name="T66" fmla="*/ 156 w 204"/>
                <a:gd name="T67" fmla="*/ 180 h 197"/>
                <a:gd name="T68" fmla="*/ 160 w 204"/>
                <a:gd name="T69" fmla="*/ 178 h 197"/>
                <a:gd name="T70" fmla="*/ 166 w 204"/>
                <a:gd name="T71" fmla="*/ 177 h 197"/>
                <a:gd name="T72" fmla="*/ 166 w 204"/>
                <a:gd name="T73" fmla="*/ 176 h 197"/>
                <a:gd name="T74" fmla="*/ 164 w 204"/>
                <a:gd name="T75" fmla="*/ 156 h 197"/>
                <a:gd name="T76" fmla="*/ 160 w 204"/>
                <a:gd name="T77" fmla="*/ 148 h 197"/>
                <a:gd name="T78" fmla="*/ 158 w 204"/>
                <a:gd name="T79" fmla="*/ 143 h 197"/>
                <a:gd name="T80" fmla="*/ 147 w 204"/>
                <a:gd name="T81" fmla="*/ 121 h 197"/>
                <a:gd name="T82" fmla="*/ 142 w 204"/>
                <a:gd name="T83" fmla="*/ 106 h 197"/>
                <a:gd name="T84" fmla="*/ 153 w 204"/>
                <a:gd name="T85" fmla="*/ 89 h 197"/>
                <a:gd name="T86" fmla="*/ 180 w 204"/>
                <a:gd name="T87" fmla="*/ 53 h 197"/>
                <a:gd name="T88" fmla="*/ 204 w 204"/>
                <a:gd name="T89" fmla="*/ 26 h 197"/>
                <a:gd name="T90" fmla="*/ 204 w 204"/>
                <a:gd name="T91" fmla="*/ 25 h 197"/>
                <a:gd name="T92" fmla="*/ 177 w 204"/>
                <a:gd name="T93" fmla="*/ 30 h 197"/>
                <a:gd name="T94" fmla="*/ 166 w 204"/>
                <a:gd name="T95" fmla="*/ 32 h 197"/>
                <a:gd name="T96" fmla="*/ 159 w 204"/>
                <a:gd name="T97" fmla="*/ 25 h 197"/>
                <a:gd name="T98" fmla="*/ 149 w 204"/>
                <a:gd name="T99" fmla="*/ 18 h 197"/>
                <a:gd name="T100" fmla="*/ 148 w 204"/>
                <a:gd name="T101" fmla="*/ 11 h 197"/>
                <a:gd name="T102" fmla="*/ 125 w 204"/>
                <a:gd name="T103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04" h="197">
                  <a:moveTo>
                    <a:pt x="125" y="0"/>
                  </a:moveTo>
                  <a:cubicBezTo>
                    <a:pt x="79" y="9"/>
                    <a:pt x="79" y="9"/>
                    <a:pt x="79" y="9"/>
                  </a:cubicBezTo>
                  <a:cubicBezTo>
                    <a:pt x="79" y="9"/>
                    <a:pt x="58" y="31"/>
                    <a:pt x="77" y="52"/>
                  </a:cubicBezTo>
                  <a:cubicBezTo>
                    <a:pt x="77" y="52"/>
                    <a:pt x="82" y="62"/>
                    <a:pt x="65" y="59"/>
                  </a:cubicBezTo>
                  <a:cubicBezTo>
                    <a:pt x="48" y="69"/>
                    <a:pt x="48" y="69"/>
                    <a:pt x="48" y="69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41" y="71"/>
                    <a:pt x="35" y="82"/>
                    <a:pt x="21" y="71"/>
                  </a:cubicBezTo>
                  <a:cubicBezTo>
                    <a:pt x="21" y="71"/>
                    <a:pt x="5" y="69"/>
                    <a:pt x="8" y="84"/>
                  </a:cubicBezTo>
                  <a:cubicBezTo>
                    <a:pt x="11" y="100"/>
                    <a:pt x="14" y="116"/>
                    <a:pt x="14" y="116"/>
                  </a:cubicBezTo>
                  <a:cubicBezTo>
                    <a:pt x="14" y="116"/>
                    <a:pt x="17" y="120"/>
                    <a:pt x="8" y="129"/>
                  </a:cubicBezTo>
                  <a:cubicBezTo>
                    <a:pt x="8" y="129"/>
                    <a:pt x="0" y="149"/>
                    <a:pt x="12" y="158"/>
                  </a:cubicBezTo>
                  <a:cubicBezTo>
                    <a:pt x="23" y="168"/>
                    <a:pt x="31" y="177"/>
                    <a:pt x="31" y="177"/>
                  </a:cubicBezTo>
                  <a:cubicBezTo>
                    <a:pt x="31" y="177"/>
                    <a:pt x="51" y="186"/>
                    <a:pt x="62" y="171"/>
                  </a:cubicBezTo>
                  <a:cubicBezTo>
                    <a:pt x="73" y="155"/>
                    <a:pt x="76" y="170"/>
                    <a:pt x="76" y="170"/>
                  </a:cubicBezTo>
                  <a:cubicBezTo>
                    <a:pt x="76" y="170"/>
                    <a:pt x="79" y="177"/>
                    <a:pt x="85" y="183"/>
                  </a:cubicBezTo>
                  <a:cubicBezTo>
                    <a:pt x="92" y="189"/>
                    <a:pt x="102" y="196"/>
                    <a:pt x="103" y="197"/>
                  </a:cubicBezTo>
                  <a:cubicBezTo>
                    <a:pt x="104" y="197"/>
                    <a:pt x="104" y="197"/>
                    <a:pt x="104" y="197"/>
                  </a:cubicBezTo>
                  <a:cubicBezTo>
                    <a:pt x="105" y="197"/>
                    <a:pt x="105" y="197"/>
                    <a:pt x="105" y="197"/>
                  </a:cubicBezTo>
                  <a:cubicBezTo>
                    <a:pt x="105" y="197"/>
                    <a:pt x="125" y="189"/>
                    <a:pt x="108" y="189"/>
                  </a:cubicBezTo>
                  <a:cubicBezTo>
                    <a:pt x="104" y="189"/>
                    <a:pt x="104" y="189"/>
                    <a:pt x="104" y="189"/>
                  </a:cubicBezTo>
                  <a:cubicBezTo>
                    <a:pt x="104" y="180"/>
                    <a:pt x="104" y="180"/>
                    <a:pt x="104" y="180"/>
                  </a:cubicBezTo>
                  <a:cubicBezTo>
                    <a:pt x="104" y="180"/>
                    <a:pt x="111" y="178"/>
                    <a:pt x="114" y="182"/>
                  </a:cubicBezTo>
                  <a:cubicBezTo>
                    <a:pt x="118" y="187"/>
                    <a:pt x="129" y="191"/>
                    <a:pt x="137" y="189"/>
                  </a:cubicBezTo>
                  <a:cubicBezTo>
                    <a:pt x="132" y="183"/>
                    <a:pt x="132" y="183"/>
                    <a:pt x="132" y="183"/>
                  </a:cubicBezTo>
                  <a:cubicBezTo>
                    <a:pt x="135" y="183"/>
                    <a:pt x="135" y="183"/>
                    <a:pt x="135" y="183"/>
                  </a:cubicBezTo>
                  <a:cubicBezTo>
                    <a:pt x="141" y="183"/>
                    <a:pt x="141" y="183"/>
                    <a:pt x="141" y="183"/>
                  </a:cubicBezTo>
                  <a:cubicBezTo>
                    <a:pt x="148" y="189"/>
                    <a:pt x="148" y="189"/>
                    <a:pt x="148" y="189"/>
                  </a:cubicBezTo>
                  <a:cubicBezTo>
                    <a:pt x="144" y="196"/>
                    <a:pt x="144" y="196"/>
                    <a:pt x="144" y="196"/>
                  </a:cubicBezTo>
                  <a:cubicBezTo>
                    <a:pt x="150" y="195"/>
                    <a:pt x="150" y="195"/>
                    <a:pt x="150" y="195"/>
                  </a:cubicBezTo>
                  <a:cubicBezTo>
                    <a:pt x="162" y="186"/>
                    <a:pt x="162" y="186"/>
                    <a:pt x="162" y="186"/>
                  </a:cubicBezTo>
                  <a:cubicBezTo>
                    <a:pt x="163" y="183"/>
                    <a:pt x="163" y="183"/>
                    <a:pt x="163" y="183"/>
                  </a:cubicBezTo>
                  <a:cubicBezTo>
                    <a:pt x="159" y="182"/>
                    <a:pt x="159" y="182"/>
                    <a:pt x="159" y="182"/>
                  </a:cubicBezTo>
                  <a:cubicBezTo>
                    <a:pt x="156" y="182"/>
                    <a:pt x="156" y="182"/>
                    <a:pt x="156" y="182"/>
                  </a:cubicBezTo>
                  <a:cubicBezTo>
                    <a:pt x="156" y="180"/>
                    <a:pt x="156" y="180"/>
                    <a:pt x="156" y="180"/>
                  </a:cubicBezTo>
                  <a:cubicBezTo>
                    <a:pt x="160" y="178"/>
                    <a:pt x="160" y="178"/>
                    <a:pt x="160" y="178"/>
                  </a:cubicBezTo>
                  <a:cubicBezTo>
                    <a:pt x="166" y="177"/>
                    <a:pt x="166" y="177"/>
                    <a:pt x="166" y="177"/>
                  </a:cubicBezTo>
                  <a:cubicBezTo>
                    <a:pt x="166" y="176"/>
                    <a:pt x="166" y="176"/>
                    <a:pt x="166" y="176"/>
                  </a:cubicBezTo>
                  <a:cubicBezTo>
                    <a:pt x="164" y="156"/>
                    <a:pt x="164" y="156"/>
                    <a:pt x="164" y="156"/>
                  </a:cubicBezTo>
                  <a:cubicBezTo>
                    <a:pt x="160" y="148"/>
                    <a:pt x="160" y="148"/>
                    <a:pt x="160" y="148"/>
                  </a:cubicBezTo>
                  <a:cubicBezTo>
                    <a:pt x="158" y="143"/>
                    <a:pt x="158" y="143"/>
                    <a:pt x="158" y="143"/>
                  </a:cubicBezTo>
                  <a:cubicBezTo>
                    <a:pt x="168" y="123"/>
                    <a:pt x="147" y="121"/>
                    <a:pt x="147" y="121"/>
                  </a:cubicBezTo>
                  <a:cubicBezTo>
                    <a:pt x="147" y="121"/>
                    <a:pt x="145" y="115"/>
                    <a:pt x="142" y="106"/>
                  </a:cubicBezTo>
                  <a:cubicBezTo>
                    <a:pt x="140" y="96"/>
                    <a:pt x="153" y="89"/>
                    <a:pt x="153" y="89"/>
                  </a:cubicBezTo>
                  <a:cubicBezTo>
                    <a:pt x="156" y="69"/>
                    <a:pt x="157" y="67"/>
                    <a:pt x="180" y="53"/>
                  </a:cubicBezTo>
                  <a:cubicBezTo>
                    <a:pt x="204" y="40"/>
                    <a:pt x="204" y="26"/>
                    <a:pt x="204" y="26"/>
                  </a:cubicBezTo>
                  <a:cubicBezTo>
                    <a:pt x="204" y="25"/>
                    <a:pt x="204" y="25"/>
                    <a:pt x="204" y="25"/>
                  </a:cubicBezTo>
                  <a:cubicBezTo>
                    <a:pt x="199" y="23"/>
                    <a:pt x="184" y="23"/>
                    <a:pt x="177" y="30"/>
                  </a:cubicBezTo>
                  <a:cubicBezTo>
                    <a:pt x="170" y="37"/>
                    <a:pt x="169" y="39"/>
                    <a:pt x="166" y="32"/>
                  </a:cubicBezTo>
                  <a:cubicBezTo>
                    <a:pt x="163" y="25"/>
                    <a:pt x="159" y="25"/>
                    <a:pt x="159" y="25"/>
                  </a:cubicBezTo>
                  <a:cubicBezTo>
                    <a:pt x="147" y="28"/>
                    <a:pt x="141" y="25"/>
                    <a:pt x="149" y="18"/>
                  </a:cubicBezTo>
                  <a:cubicBezTo>
                    <a:pt x="157" y="10"/>
                    <a:pt x="148" y="11"/>
                    <a:pt x="148" y="11"/>
                  </a:cubicBezTo>
                  <a:cubicBezTo>
                    <a:pt x="135" y="14"/>
                    <a:pt x="125" y="0"/>
                    <a:pt x="125" y="0"/>
                  </a:cubicBez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34" name="未知">
              <a:hlinkClick r:id="" action="ppaction://macro?name=Slide2.未知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1474787" y="4179880"/>
              <a:ext cx="282575" cy="571499"/>
            </a:xfrm>
            <a:custGeom>
              <a:avLst/>
              <a:gdLst>
                <a:gd name="T0" fmla="*/ 52 w 81"/>
                <a:gd name="T1" fmla="*/ 156 h 156"/>
                <a:gd name="T2" fmla="*/ 56 w 81"/>
                <a:gd name="T3" fmla="*/ 133 h 156"/>
                <a:gd name="T4" fmla="*/ 52 w 81"/>
                <a:gd name="T5" fmla="*/ 117 h 156"/>
                <a:gd name="T6" fmla="*/ 26 w 81"/>
                <a:gd name="T7" fmla="*/ 93 h 156"/>
                <a:gd name="T8" fmla="*/ 12 w 81"/>
                <a:gd name="T9" fmla="*/ 88 h 156"/>
                <a:gd name="T10" fmla="*/ 8 w 81"/>
                <a:gd name="T11" fmla="*/ 85 h 156"/>
                <a:gd name="T12" fmla="*/ 10 w 81"/>
                <a:gd name="T13" fmla="*/ 64 h 156"/>
                <a:gd name="T14" fmla="*/ 16 w 81"/>
                <a:gd name="T15" fmla="*/ 58 h 156"/>
                <a:gd name="T16" fmla="*/ 17 w 81"/>
                <a:gd name="T17" fmla="*/ 54 h 156"/>
                <a:gd name="T18" fmla="*/ 22 w 81"/>
                <a:gd name="T19" fmla="*/ 50 h 156"/>
                <a:gd name="T20" fmla="*/ 45 w 81"/>
                <a:gd name="T21" fmla="*/ 27 h 156"/>
                <a:gd name="T22" fmla="*/ 63 w 81"/>
                <a:gd name="T23" fmla="*/ 14 h 156"/>
                <a:gd name="T24" fmla="*/ 75 w 81"/>
                <a:gd name="T25" fmla="*/ 15 h 156"/>
                <a:gd name="T26" fmla="*/ 77 w 81"/>
                <a:gd name="T27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1" h="156">
                  <a:moveTo>
                    <a:pt x="52" y="156"/>
                  </a:moveTo>
                  <a:cubicBezTo>
                    <a:pt x="52" y="156"/>
                    <a:pt x="55" y="138"/>
                    <a:pt x="56" y="133"/>
                  </a:cubicBezTo>
                  <a:cubicBezTo>
                    <a:pt x="58" y="127"/>
                    <a:pt x="59" y="121"/>
                    <a:pt x="52" y="117"/>
                  </a:cubicBezTo>
                  <a:cubicBezTo>
                    <a:pt x="46" y="113"/>
                    <a:pt x="26" y="93"/>
                    <a:pt x="26" y="93"/>
                  </a:cubicBezTo>
                  <a:cubicBezTo>
                    <a:pt x="26" y="93"/>
                    <a:pt x="14" y="88"/>
                    <a:pt x="12" y="88"/>
                  </a:cubicBezTo>
                  <a:cubicBezTo>
                    <a:pt x="10" y="88"/>
                    <a:pt x="8" y="85"/>
                    <a:pt x="8" y="85"/>
                  </a:cubicBezTo>
                  <a:cubicBezTo>
                    <a:pt x="8" y="85"/>
                    <a:pt x="0" y="67"/>
                    <a:pt x="10" y="64"/>
                  </a:cubicBezTo>
                  <a:cubicBezTo>
                    <a:pt x="16" y="58"/>
                    <a:pt x="16" y="58"/>
                    <a:pt x="16" y="58"/>
                  </a:cubicBezTo>
                  <a:cubicBezTo>
                    <a:pt x="17" y="54"/>
                    <a:pt x="17" y="54"/>
                    <a:pt x="17" y="54"/>
                  </a:cubicBezTo>
                  <a:cubicBezTo>
                    <a:pt x="22" y="50"/>
                    <a:pt x="22" y="50"/>
                    <a:pt x="22" y="50"/>
                  </a:cubicBezTo>
                  <a:cubicBezTo>
                    <a:pt x="22" y="50"/>
                    <a:pt x="42" y="42"/>
                    <a:pt x="45" y="27"/>
                  </a:cubicBezTo>
                  <a:cubicBezTo>
                    <a:pt x="63" y="14"/>
                    <a:pt x="63" y="14"/>
                    <a:pt x="63" y="14"/>
                  </a:cubicBezTo>
                  <a:cubicBezTo>
                    <a:pt x="63" y="14"/>
                    <a:pt x="67" y="12"/>
                    <a:pt x="75" y="15"/>
                  </a:cubicBezTo>
                  <a:cubicBezTo>
                    <a:pt x="81" y="18"/>
                    <a:pt x="78" y="3"/>
                    <a:pt x="77" y="0"/>
                  </a:cubicBezTo>
                </a:path>
              </a:pathLst>
            </a:custGeom>
            <a:grpFill/>
            <a:ln w="19050" cap="flat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35" name="zhuhai">
              <a:hlinkClick r:id="" action="ppaction://macro?name=Slide2.zhuhai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2084387" y="4329105"/>
              <a:ext cx="263525" cy="238125"/>
            </a:xfrm>
            <a:custGeom>
              <a:avLst/>
              <a:gdLst>
                <a:gd name="T0" fmla="*/ 72 w 75"/>
                <a:gd name="T1" fmla="*/ 35 h 68"/>
                <a:gd name="T2" fmla="*/ 72 w 75"/>
                <a:gd name="T3" fmla="*/ 27 h 68"/>
                <a:gd name="T4" fmla="*/ 73 w 75"/>
                <a:gd name="T5" fmla="*/ 21 h 68"/>
                <a:gd name="T6" fmla="*/ 75 w 75"/>
                <a:gd name="T7" fmla="*/ 16 h 68"/>
                <a:gd name="T8" fmla="*/ 70 w 75"/>
                <a:gd name="T9" fmla="*/ 14 h 68"/>
                <a:gd name="T10" fmla="*/ 66 w 75"/>
                <a:gd name="T11" fmla="*/ 12 h 68"/>
                <a:gd name="T12" fmla="*/ 64 w 75"/>
                <a:gd name="T13" fmla="*/ 9 h 68"/>
                <a:gd name="T14" fmla="*/ 68 w 75"/>
                <a:gd name="T15" fmla="*/ 0 h 68"/>
                <a:gd name="T16" fmla="*/ 50 w 75"/>
                <a:gd name="T17" fmla="*/ 25 h 68"/>
                <a:gd name="T18" fmla="*/ 27 w 75"/>
                <a:gd name="T19" fmla="*/ 14 h 68"/>
                <a:gd name="T20" fmla="*/ 11 w 75"/>
                <a:gd name="T21" fmla="*/ 11 h 68"/>
                <a:gd name="T22" fmla="*/ 0 w 75"/>
                <a:gd name="T23" fmla="*/ 33 h 68"/>
                <a:gd name="T24" fmla="*/ 0 w 75"/>
                <a:gd name="T25" fmla="*/ 34 h 68"/>
                <a:gd name="T26" fmla="*/ 12 w 75"/>
                <a:gd name="T27" fmla="*/ 20 h 68"/>
                <a:gd name="T28" fmla="*/ 7 w 75"/>
                <a:gd name="T29" fmla="*/ 38 h 68"/>
                <a:gd name="T30" fmla="*/ 3 w 75"/>
                <a:gd name="T31" fmla="*/ 42 h 68"/>
                <a:gd name="T32" fmla="*/ 3 w 75"/>
                <a:gd name="T33" fmla="*/ 60 h 68"/>
                <a:gd name="T34" fmla="*/ 24 w 75"/>
                <a:gd name="T35" fmla="*/ 60 h 68"/>
                <a:gd name="T36" fmla="*/ 31 w 75"/>
                <a:gd name="T37" fmla="*/ 56 h 68"/>
                <a:gd name="T38" fmla="*/ 41 w 75"/>
                <a:gd name="T39" fmla="*/ 38 h 68"/>
                <a:gd name="T40" fmla="*/ 43 w 75"/>
                <a:gd name="T41" fmla="*/ 38 h 68"/>
                <a:gd name="T42" fmla="*/ 72 w 75"/>
                <a:gd name="T43" fmla="*/ 35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5" h="68">
                  <a:moveTo>
                    <a:pt x="72" y="35"/>
                  </a:moveTo>
                  <a:cubicBezTo>
                    <a:pt x="72" y="27"/>
                    <a:pt x="72" y="27"/>
                    <a:pt x="72" y="27"/>
                  </a:cubicBezTo>
                  <a:cubicBezTo>
                    <a:pt x="73" y="21"/>
                    <a:pt x="73" y="21"/>
                    <a:pt x="73" y="21"/>
                  </a:cubicBezTo>
                  <a:cubicBezTo>
                    <a:pt x="75" y="16"/>
                    <a:pt x="75" y="16"/>
                    <a:pt x="75" y="16"/>
                  </a:cubicBezTo>
                  <a:cubicBezTo>
                    <a:pt x="70" y="14"/>
                    <a:pt x="70" y="14"/>
                    <a:pt x="70" y="14"/>
                  </a:cubicBezTo>
                  <a:cubicBezTo>
                    <a:pt x="66" y="12"/>
                    <a:pt x="66" y="12"/>
                    <a:pt x="66" y="12"/>
                  </a:cubicBezTo>
                  <a:cubicBezTo>
                    <a:pt x="64" y="9"/>
                    <a:pt x="64" y="9"/>
                    <a:pt x="64" y="9"/>
                  </a:cubicBezTo>
                  <a:cubicBezTo>
                    <a:pt x="64" y="9"/>
                    <a:pt x="67" y="6"/>
                    <a:pt x="68" y="0"/>
                  </a:cubicBezTo>
                  <a:cubicBezTo>
                    <a:pt x="66" y="1"/>
                    <a:pt x="57" y="2"/>
                    <a:pt x="50" y="25"/>
                  </a:cubicBezTo>
                  <a:cubicBezTo>
                    <a:pt x="43" y="49"/>
                    <a:pt x="33" y="25"/>
                    <a:pt x="27" y="14"/>
                  </a:cubicBezTo>
                  <a:cubicBezTo>
                    <a:pt x="21" y="3"/>
                    <a:pt x="11" y="11"/>
                    <a:pt x="11" y="11"/>
                  </a:cubicBezTo>
                  <a:cubicBezTo>
                    <a:pt x="7" y="31"/>
                    <a:pt x="0" y="33"/>
                    <a:pt x="0" y="33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2" y="36"/>
                    <a:pt x="6" y="34"/>
                    <a:pt x="12" y="20"/>
                  </a:cubicBezTo>
                  <a:cubicBezTo>
                    <a:pt x="12" y="20"/>
                    <a:pt x="16" y="33"/>
                    <a:pt x="7" y="38"/>
                  </a:cubicBezTo>
                  <a:cubicBezTo>
                    <a:pt x="3" y="42"/>
                    <a:pt x="3" y="42"/>
                    <a:pt x="3" y="42"/>
                  </a:cubicBezTo>
                  <a:cubicBezTo>
                    <a:pt x="3" y="60"/>
                    <a:pt x="3" y="60"/>
                    <a:pt x="3" y="60"/>
                  </a:cubicBezTo>
                  <a:cubicBezTo>
                    <a:pt x="3" y="60"/>
                    <a:pt x="16" y="68"/>
                    <a:pt x="24" y="60"/>
                  </a:cubicBezTo>
                  <a:cubicBezTo>
                    <a:pt x="24" y="60"/>
                    <a:pt x="32" y="66"/>
                    <a:pt x="31" y="56"/>
                  </a:cubicBezTo>
                  <a:cubicBezTo>
                    <a:pt x="31" y="56"/>
                    <a:pt x="45" y="51"/>
                    <a:pt x="41" y="38"/>
                  </a:cubicBezTo>
                  <a:cubicBezTo>
                    <a:pt x="43" y="38"/>
                    <a:pt x="43" y="38"/>
                    <a:pt x="43" y="38"/>
                  </a:cubicBezTo>
                  <a:cubicBezTo>
                    <a:pt x="43" y="38"/>
                    <a:pt x="54" y="64"/>
                    <a:pt x="72" y="35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36" name="未知">
              <a:hlinkClick r:id="" action="ppaction://macro?name=Slide2.未知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1670049" y="4084631"/>
              <a:ext cx="484188" cy="271462"/>
            </a:xfrm>
            <a:custGeom>
              <a:avLst/>
              <a:gdLst>
                <a:gd name="T0" fmla="*/ 8 w 140"/>
                <a:gd name="T1" fmla="*/ 11 h 74"/>
                <a:gd name="T2" fmla="*/ 20 w 140"/>
                <a:gd name="T3" fmla="*/ 27 h 74"/>
                <a:gd name="T4" fmla="*/ 33 w 140"/>
                <a:gd name="T5" fmla="*/ 28 h 74"/>
                <a:gd name="T6" fmla="*/ 44 w 140"/>
                <a:gd name="T7" fmla="*/ 22 h 74"/>
                <a:gd name="T8" fmla="*/ 64 w 140"/>
                <a:gd name="T9" fmla="*/ 12 h 74"/>
                <a:gd name="T10" fmla="*/ 75 w 140"/>
                <a:gd name="T11" fmla="*/ 4 h 74"/>
                <a:gd name="T12" fmla="*/ 105 w 140"/>
                <a:gd name="T13" fmla="*/ 5 h 74"/>
                <a:gd name="T14" fmla="*/ 123 w 140"/>
                <a:gd name="T15" fmla="*/ 28 h 74"/>
                <a:gd name="T16" fmla="*/ 131 w 140"/>
                <a:gd name="T17" fmla="*/ 50 h 74"/>
                <a:gd name="T18" fmla="*/ 138 w 140"/>
                <a:gd name="T19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0" h="74">
                  <a:moveTo>
                    <a:pt x="8" y="11"/>
                  </a:moveTo>
                  <a:cubicBezTo>
                    <a:pt x="8" y="11"/>
                    <a:pt x="0" y="40"/>
                    <a:pt x="20" y="27"/>
                  </a:cubicBezTo>
                  <a:cubicBezTo>
                    <a:pt x="20" y="27"/>
                    <a:pt x="28" y="16"/>
                    <a:pt x="33" y="28"/>
                  </a:cubicBezTo>
                  <a:cubicBezTo>
                    <a:pt x="33" y="28"/>
                    <a:pt x="38" y="45"/>
                    <a:pt x="44" y="22"/>
                  </a:cubicBezTo>
                  <a:cubicBezTo>
                    <a:pt x="44" y="22"/>
                    <a:pt x="46" y="11"/>
                    <a:pt x="64" y="12"/>
                  </a:cubicBezTo>
                  <a:cubicBezTo>
                    <a:pt x="64" y="12"/>
                    <a:pt x="70" y="8"/>
                    <a:pt x="75" y="4"/>
                  </a:cubicBezTo>
                  <a:cubicBezTo>
                    <a:pt x="79" y="0"/>
                    <a:pt x="105" y="5"/>
                    <a:pt x="105" y="5"/>
                  </a:cubicBezTo>
                  <a:cubicBezTo>
                    <a:pt x="123" y="28"/>
                    <a:pt x="123" y="28"/>
                    <a:pt x="123" y="28"/>
                  </a:cubicBezTo>
                  <a:cubicBezTo>
                    <a:pt x="131" y="50"/>
                    <a:pt x="131" y="50"/>
                    <a:pt x="131" y="50"/>
                  </a:cubicBezTo>
                  <a:cubicBezTo>
                    <a:pt x="131" y="50"/>
                    <a:pt x="140" y="66"/>
                    <a:pt x="138" y="74"/>
                  </a:cubicBezTo>
                </a:path>
              </a:pathLst>
            </a:custGeom>
            <a:grpFill/>
            <a:ln w="19050" cap="flat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37" name="dongguan">
              <a:hlinkClick r:id="" action="ppaction://macro?name=Slide2.dongguan" highlightClick="1"/>
              <a:hlinkHover r:id="" action="ppaction://noaction" highlightClick="1"/>
            </p:cNvPr>
            <p:cNvSpPr>
              <a:spLocks noEditPoints="1"/>
            </p:cNvSpPr>
            <p:nvPr/>
          </p:nvSpPr>
          <p:spPr bwMode="auto">
            <a:xfrm>
              <a:off x="2285999" y="3889368"/>
              <a:ext cx="369888" cy="274638"/>
            </a:xfrm>
            <a:custGeom>
              <a:avLst/>
              <a:gdLst>
                <a:gd name="T0" fmla="*/ 105 w 106"/>
                <a:gd name="T1" fmla="*/ 38 h 73"/>
                <a:gd name="T2" fmla="*/ 101 w 106"/>
                <a:gd name="T3" fmla="*/ 27 h 73"/>
                <a:gd name="T4" fmla="*/ 91 w 106"/>
                <a:gd name="T5" fmla="*/ 28 h 73"/>
                <a:gd name="T6" fmla="*/ 88 w 106"/>
                <a:gd name="T7" fmla="*/ 26 h 73"/>
                <a:gd name="T8" fmla="*/ 70 w 106"/>
                <a:gd name="T9" fmla="*/ 10 h 73"/>
                <a:gd name="T10" fmla="*/ 46 w 106"/>
                <a:gd name="T11" fmla="*/ 7 h 73"/>
                <a:gd name="T12" fmla="*/ 1 w 106"/>
                <a:gd name="T13" fmla="*/ 22 h 73"/>
                <a:gd name="T14" fmla="*/ 1 w 106"/>
                <a:gd name="T15" fmla="*/ 22 h 73"/>
                <a:gd name="T16" fmla="*/ 16 w 106"/>
                <a:gd name="T17" fmla="*/ 40 h 73"/>
                <a:gd name="T18" fmla="*/ 17 w 106"/>
                <a:gd name="T19" fmla="*/ 42 h 73"/>
                <a:gd name="T20" fmla="*/ 33 w 106"/>
                <a:gd name="T21" fmla="*/ 70 h 73"/>
                <a:gd name="T22" fmla="*/ 33 w 106"/>
                <a:gd name="T23" fmla="*/ 70 h 73"/>
                <a:gd name="T24" fmla="*/ 63 w 106"/>
                <a:gd name="T25" fmla="*/ 53 h 73"/>
                <a:gd name="T26" fmla="*/ 88 w 106"/>
                <a:gd name="T27" fmla="*/ 62 h 73"/>
                <a:gd name="T28" fmla="*/ 98 w 106"/>
                <a:gd name="T29" fmla="*/ 72 h 73"/>
                <a:gd name="T30" fmla="*/ 102 w 106"/>
                <a:gd name="T31" fmla="*/ 73 h 73"/>
                <a:gd name="T32" fmla="*/ 104 w 106"/>
                <a:gd name="T33" fmla="*/ 61 h 73"/>
                <a:gd name="T34" fmla="*/ 105 w 106"/>
                <a:gd name="T35" fmla="*/ 38 h 73"/>
                <a:gd name="T36" fmla="*/ 1 w 106"/>
                <a:gd name="T37" fmla="*/ 22 h 73"/>
                <a:gd name="T38" fmla="*/ 0 w 106"/>
                <a:gd name="T39" fmla="*/ 27 h 73"/>
                <a:gd name="T40" fmla="*/ 1 w 106"/>
                <a:gd name="T41" fmla="*/ 22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6" h="73">
                  <a:moveTo>
                    <a:pt x="105" y="38"/>
                  </a:moveTo>
                  <a:cubicBezTo>
                    <a:pt x="103" y="28"/>
                    <a:pt x="101" y="27"/>
                    <a:pt x="101" y="27"/>
                  </a:cubicBezTo>
                  <a:cubicBezTo>
                    <a:pt x="91" y="28"/>
                    <a:pt x="91" y="28"/>
                    <a:pt x="91" y="28"/>
                  </a:cubicBezTo>
                  <a:cubicBezTo>
                    <a:pt x="88" y="26"/>
                    <a:pt x="88" y="26"/>
                    <a:pt x="88" y="26"/>
                  </a:cubicBezTo>
                  <a:cubicBezTo>
                    <a:pt x="88" y="17"/>
                    <a:pt x="82" y="9"/>
                    <a:pt x="70" y="10"/>
                  </a:cubicBezTo>
                  <a:cubicBezTo>
                    <a:pt x="58" y="11"/>
                    <a:pt x="46" y="7"/>
                    <a:pt x="46" y="7"/>
                  </a:cubicBezTo>
                  <a:cubicBezTo>
                    <a:pt x="8" y="0"/>
                    <a:pt x="1" y="22"/>
                    <a:pt x="1" y="22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1" y="22"/>
                    <a:pt x="3" y="50"/>
                    <a:pt x="16" y="40"/>
                  </a:cubicBezTo>
                  <a:cubicBezTo>
                    <a:pt x="17" y="42"/>
                    <a:pt x="17" y="42"/>
                    <a:pt x="17" y="42"/>
                  </a:cubicBezTo>
                  <a:cubicBezTo>
                    <a:pt x="17" y="42"/>
                    <a:pt x="6" y="71"/>
                    <a:pt x="33" y="70"/>
                  </a:cubicBezTo>
                  <a:cubicBezTo>
                    <a:pt x="33" y="70"/>
                    <a:pt x="33" y="70"/>
                    <a:pt x="33" y="70"/>
                  </a:cubicBezTo>
                  <a:cubicBezTo>
                    <a:pt x="43" y="48"/>
                    <a:pt x="63" y="53"/>
                    <a:pt x="63" y="53"/>
                  </a:cubicBezTo>
                  <a:cubicBezTo>
                    <a:pt x="63" y="53"/>
                    <a:pt x="79" y="59"/>
                    <a:pt x="88" y="62"/>
                  </a:cubicBezTo>
                  <a:cubicBezTo>
                    <a:pt x="96" y="65"/>
                    <a:pt x="98" y="72"/>
                    <a:pt x="98" y="72"/>
                  </a:cubicBezTo>
                  <a:cubicBezTo>
                    <a:pt x="102" y="73"/>
                    <a:pt x="102" y="73"/>
                    <a:pt x="102" y="73"/>
                  </a:cubicBezTo>
                  <a:cubicBezTo>
                    <a:pt x="104" y="61"/>
                    <a:pt x="104" y="61"/>
                    <a:pt x="104" y="61"/>
                  </a:cubicBezTo>
                  <a:cubicBezTo>
                    <a:pt x="104" y="61"/>
                    <a:pt x="106" y="47"/>
                    <a:pt x="105" y="38"/>
                  </a:cubicBezTo>
                  <a:close/>
                  <a:moveTo>
                    <a:pt x="1" y="22"/>
                  </a:moveTo>
                  <a:cubicBezTo>
                    <a:pt x="1" y="22"/>
                    <a:pt x="1" y="24"/>
                    <a:pt x="0" y="27"/>
                  </a:cubicBezTo>
                  <a:lnTo>
                    <a:pt x="1" y="22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38" name="未知">
              <a:hlinkClick r:id="" action="ppaction://macro?name=Slide2.未知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1960562" y="2876545"/>
              <a:ext cx="501650" cy="608012"/>
            </a:xfrm>
            <a:custGeom>
              <a:avLst/>
              <a:gdLst>
                <a:gd name="T0" fmla="*/ 19 w 144"/>
                <a:gd name="T1" fmla="*/ 0 h 163"/>
                <a:gd name="T2" fmla="*/ 19 w 144"/>
                <a:gd name="T3" fmla="*/ 11 h 163"/>
                <a:gd name="T4" fmla="*/ 8 w 144"/>
                <a:gd name="T5" fmla="*/ 51 h 163"/>
                <a:gd name="T6" fmla="*/ 31 w 144"/>
                <a:gd name="T7" fmla="*/ 68 h 163"/>
                <a:gd name="T8" fmla="*/ 51 w 144"/>
                <a:gd name="T9" fmla="*/ 68 h 163"/>
                <a:gd name="T10" fmla="*/ 78 w 144"/>
                <a:gd name="T11" fmla="*/ 73 h 163"/>
                <a:gd name="T12" fmla="*/ 108 w 144"/>
                <a:gd name="T13" fmla="*/ 69 h 163"/>
                <a:gd name="T14" fmla="*/ 137 w 144"/>
                <a:gd name="T15" fmla="*/ 91 h 163"/>
                <a:gd name="T16" fmla="*/ 144 w 144"/>
                <a:gd name="T17" fmla="*/ 116 h 163"/>
                <a:gd name="T18" fmla="*/ 139 w 144"/>
                <a:gd name="T19" fmla="*/ 127 h 163"/>
                <a:gd name="T20" fmla="*/ 136 w 144"/>
                <a:gd name="T21" fmla="*/ 139 h 163"/>
                <a:gd name="T22" fmla="*/ 131 w 144"/>
                <a:gd name="T23" fmla="*/ 147 h 163"/>
                <a:gd name="T24" fmla="*/ 136 w 144"/>
                <a:gd name="T25" fmla="*/ 163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4" h="163">
                  <a:moveTo>
                    <a:pt x="19" y="0"/>
                  </a:moveTo>
                  <a:cubicBezTo>
                    <a:pt x="19" y="0"/>
                    <a:pt x="28" y="2"/>
                    <a:pt x="19" y="11"/>
                  </a:cubicBezTo>
                  <a:cubicBezTo>
                    <a:pt x="10" y="20"/>
                    <a:pt x="0" y="43"/>
                    <a:pt x="8" y="51"/>
                  </a:cubicBezTo>
                  <a:cubicBezTo>
                    <a:pt x="16" y="60"/>
                    <a:pt x="24" y="76"/>
                    <a:pt x="31" y="68"/>
                  </a:cubicBezTo>
                  <a:cubicBezTo>
                    <a:pt x="31" y="68"/>
                    <a:pt x="45" y="60"/>
                    <a:pt x="51" y="68"/>
                  </a:cubicBezTo>
                  <a:cubicBezTo>
                    <a:pt x="56" y="76"/>
                    <a:pt x="73" y="74"/>
                    <a:pt x="78" y="73"/>
                  </a:cubicBezTo>
                  <a:cubicBezTo>
                    <a:pt x="84" y="73"/>
                    <a:pt x="108" y="69"/>
                    <a:pt x="108" y="69"/>
                  </a:cubicBezTo>
                  <a:cubicBezTo>
                    <a:pt x="137" y="91"/>
                    <a:pt x="137" y="91"/>
                    <a:pt x="137" y="91"/>
                  </a:cubicBezTo>
                  <a:cubicBezTo>
                    <a:pt x="144" y="116"/>
                    <a:pt x="144" y="116"/>
                    <a:pt x="144" y="116"/>
                  </a:cubicBezTo>
                  <a:cubicBezTo>
                    <a:pt x="139" y="127"/>
                    <a:pt x="139" y="127"/>
                    <a:pt x="139" y="127"/>
                  </a:cubicBezTo>
                  <a:cubicBezTo>
                    <a:pt x="136" y="139"/>
                    <a:pt x="136" y="139"/>
                    <a:pt x="136" y="139"/>
                  </a:cubicBezTo>
                  <a:cubicBezTo>
                    <a:pt x="131" y="147"/>
                    <a:pt x="131" y="147"/>
                    <a:pt x="131" y="147"/>
                  </a:cubicBezTo>
                  <a:cubicBezTo>
                    <a:pt x="136" y="163"/>
                    <a:pt x="136" y="163"/>
                    <a:pt x="136" y="163"/>
                  </a:cubicBezTo>
                </a:path>
              </a:pathLst>
            </a:custGeom>
            <a:grpFill/>
            <a:ln w="19050" cap="flat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39" name="qingyuan">
              <a:hlinkClick r:id="" action="ppaction://macro?name=Slide2.qingyuan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1441449" y="2717795"/>
              <a:ext cx="1020763" cy="1020761"/>
            </a:xfrm>
            <a:custGeom>
              <a:avLst/>
              <a:gdLst>
                <a:gd name="T0" fmla="*/ 286 w 294"/>
                <a:gd name="T1" fmla="*/ 209 h 282"/>
                <a:gd name="T2" fmla="*/ 286 w 294"/>
                <a:gd name="T3" fmla="*/ 209 h 282"/>
                <a:gd name="T4" fmla="*/ 281 w 294"/>
                <a:gd name="T5" fmla="*/ 193 h 282"/>
                <a:gd name="T6" fmla="*/ 286 w 294"/>
                <a:gd name="T7" fmla="*/ 185 h 282"/>
                <a:gd name="T8" fmla="*/ 289 w 294"/>
                <a:gd name="T9" fmla="*/ 173 h 282"/>
                <a:gd name="T10" fmla="*/ 294 w 294"/>
                <a:gd name="T11" fmla="*/ 162 h 282"/>
                <a:gd name="T12" fmla="*/ 287 w 294"/>
                <a:gd name="T13" fmla="*/ 137 h 282"/>
                <a:gd name="T14" fmla="*/ 258 w 294"/>
                <a:gd name="T15" fmla="*/ 115 h 282"/>
                <a:gd name="T16" fmla="*/ 228 w 294"/>
                <a:gd name="T17" fmla="*/ 119 h 282"/>
                <a:gd name="T18" fmla="*/ 201 w 294"/>
                <a:gd name="T19" fmla="*/ 114 h 282"/>
                <a:gd name="T20" fmla="*/ 181 w 294"/>
                <a:gd name="T21" fmla="*/ 114 h 282"/>
                <a:gd name="T22" fmla="*/ 158 w 294"/>
                <a:gd name="T23" fmla="*/ 97 h 282"/>
                <a:gd name="T24" fmla="*/ 169 w 294"/>
                <a:gd name="T25" fmla="*/ 57 h 282"/>
                <a:gd name="T26" fmla="*/ 169 w 294"/>
                <a:gd name="T27" fmla="*/ 46 h 282"/>
                <a:gd name="T28" fmla="*/ 142 w 294"/>
                <a:gd name="T29" fmla="*/ 49 h 282"/>
                <a:gd name="T30" fmla="*/ 128 w 294"/>
                <a:gd name="T31" fmla="*/ 22 h 282"/>
                <a:gd name="T32" fmla="*/ 124 w 294"/>
                <a:gd name="T33" fmla="*/ 19 h 282"/>
                <a:gd name="T34" fmla="*/ 119 w 294"/>
                <a:gd name="T35" fmla="*/ 17 h 282"/>
                <a:gd name="T36" fmla="*/ 91 w 294"/>
                <a:gd name="T37" fmla="*/ 2 h 282"/>
                <a:gd name="T38" fmla="*/ 82 w 294"/>
                <a:gd name="T39" fmla="*/ 10 h 282"/>
                <a:gd name="T40" fmla="*/ 79 w 294"/>
                <a:gd name="T41" fmla="*/ 2 h 282"/>
                <a:gd name="T42" fmla="*/ 64 w 294"/>
                <a:gd name="T43" fmla="*/ 2 h 282"/>
                <a:gd name="T44" fmla="*/ 52 w 294"/>
                <a:gd name="T45" fmla="*/ 9 h 282"/>
                <a:gd name="T46" fmla="*/ 51 w 294"/>
                <a:gd name="T47" fmla="*/ 46 h 282"/>
                <a:gd name="T48" fmla="*/ 31 w 294"/>
                <a:gd name="T49" fmla="*/ 70 h 282"/>
                <a:gd name="T50" fmla="*/ 23 w 294"/>
                <a:gd name="T51" fmla="*/ 111 h 282"/>
                <a:gd name="T52" fmla="*/ 26 w 294"/>
                <a:gd name="T53" fmla="*/ 113 h 282"/>
                <a:gd name="T54" fmla="*/ 28 w 294"/>
                <a:gd name="T55" fmla="*/ 121 h 282"/>
                <a:gd name="T56" fmla="*/ 31 w 294"/>
                <a:gd name="T57" fmla="*/ 144 h 282"/>
                <a:gd name="T58" fmla="*/ 17 w 294"/>
                <a:gd name="T59" fmla="*/ 152 h 282"/>
                <a:gd name="T60" fmla="*/ 26 w 294"/>
                <a:gd name="T61" fmla="*/ 161 h 282"/>
                <a:gd name="T62" fmla="*/ 45 w 294"/>
                <a:gd name="T63" fmla="*/ 158 h 282"/>
                <a:gd name="T64" fmla="*/ 57 w 294"/>
                <a:gd name="T65" fmla="*/ 159 h 282"/>
                <a:gd name="T66" fmla="*/ 66 w 294"/>
                <a:gd name="T67" fmla="*/ 134 h 282"/>
                <a:gd name="T68" fmla="*/ 79 w 294"/>
                <a:gd name="T69" fmla="*/ 141 h 282"/>
                <a:gd name="T70" fmla="*/ 87 w 294"/>
                <a:gd name="T71" fmla="*/ 158 h 282"/>
                <a:gd name="T72" fmla="*/ 93 w 294"/>
                <a:gd name="T73" fmla="*/ 176 h 282"/>
                <a:gd name="T74" fmla="*/ 95 w 294"/>
                <a:gd name="T75" fmla="*/ 194 h 282"/>
                <a:gd name="T76" fmla="*/ 120 w 294"/>
                <a:gd name="T77" fmla="*/ 221 h 282"/>
                <a:gd name="T78" fmla="*/ 125 w 294"/>
                <a:gd name="T79" fmla="*/ 235 h 282"/>
                <a:gd name="T80" fmla="*/ 128 w 294"/>
                <a:gd name="T81" fmla="*/ 242 h 282"/>
                <a:gd name="T82" fmla="*/ 138 w 294"/>
                <a:gd name="T83" fmla="*/ 255 h 282"/>
                <a:gd name="T84" fmla="*/ 139 w 294"/>
                <a:gd name="T85" fmla="*/ 261 h 282"/>
                <a:gd name="T86" fmla="*/ 141 w 294"/>
                <a:gd name="T87" fmla="*/ 264 h 282"/>
                <a:gd name="T88" fmla="*/ 164 w 294"/>
                <a:gd name="T89" fmla="*/ 282 h 282"/>
                <a:gd name="T90" fmla="*/ 164 w 294"/>
                <a:gd name="T91" fmla="*/ 282 h 282"/>
                <a:gd name="T92" fmla="*/ 183 w 294"/>
                <a:gd name="T93" fmla="*/ 273 h 282"/>
                <a:gd name="T94" fmla="*/ 195 w 294"/>
                <a:gd name="T95" fmla="*/ 271 h 282"/>
                <a:gd name="T96" fmla="*/ 209 w 294"/>
                <a:gd name="T97" fmla="*/ 251 h 282"/>
                <a:gd name="T98" fmla="*/ 230 w 294"/>
                <a:gd name="T99" fmla="*/ 238 h 282"/>
                <a:gd name="T100" fmla="*/ 259 w 294"/>
                <a:gd name="T101" fmla="*/ 241 h 282"/>
                <a:gd name="T102" fmla="*/ 286 w 294"/>
                <a:gd name="T103" fmla="*/ 209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94" h="282">
                  <a:moveTo>
                    <a:pt x="286" y="209"/>
                  </a:moveTo>
                  <a:cubicBezTo>
                    <a:pt x="286" y="209"/>
                    <a:pt x="286" y="209"/>
                    <a:pt x="286" y="209"/>
                  </a:cubicBezTo>
                  <a:cubicBezTo>
                    <a:pt x="281" y="193"/>
                    <a:pt x="281" y="193"/>
                    <a:pt x="281" y="193"/>
                  </a:cubicBezTo>
                  <a:cubicBezTo>
                    <a:pt x="286" y="185"/>
                    <a:pt x="286" y="185"/>
                    <a:pt x="286" y="185"/>
                  </a:cubicBezTo>
                  <a:cubicBezTo>
                    <a:pt x="289" y="173"/>
                    <a:pt x="289" y="173"/>
                    <a:pt x="289" y="173"/>
                  </a:cubicBezTo>
                  <a:cubicBezTo>
                    <a:pt x="294" y="162"/>
                    <a:pt x="294" y="162"/>
                    <a:pt x="294" y="162"/>
                  </a:cubicBezTo>
                  <a:cubicBezTo>
                    <a:pt x="287" y="137"/>
                    <a:pt x="287" y="137"/>
                    <a:pt x="287" y="137"/>
                  </a:cubicBezTo>
                  <a:cubicBezTo>
                    <a:pt x="258" y="115"/>
                    <a:pt x="258" y="115"/>
                    <a:pt x="258" y="115"/>
                  </a:cubicBezTo>
                  <a:cubicBezTo>
                    <a:pt x="258" y="115"/>
                    <a:pt x="234" y="119"/>
                    <a:pt x="228" y="119"/>
                  </a:cubicBezTo>
                  <a:cubicBezTo>
                    <a:pt x="223" y="120"/>
                    <a:pt x="206" y="122"/>
                    <a:pt x="201" y="114"/>
                  </a:cubicBezTo>
                  <a:cubicBezTo>
                    <a:pt x="195" y="106"/>
                    <a:pt x="181" y="114"/>
                    <a:pt x="181" y="114"/>
                  </a:cubicBezTo>
                  <a:cubicBezTo>
                    <a:pt x="174" y="122"/>
                    <a:pt x="166" y="106"/>
                    <a:pt x="158" y="97"/>
                  </a:cubicBezTo>
                  <a:cubicBezTo>
                    <a:pt x="150" y="89"/>
                    <a:pt x="160" y="66"/>
                    <a:pt x="169" y="57"/>
                  </a:cubicBezTo>
                  <a:cubicBezTo>
                    <a:pt x="177" y="49"/>
                    <a:pt x="170" y="46"/>
                    <a:pt x="169" y="46"/>
                  </a:cubicBezTo>
                  <a:cubicBezTo>
                    <a:pt x="165" y="50"/>
                    <a:pt x="158" y="52"/>
                    <a:pt x="142" y="49"/>
                  </a:cubicBezTo>
                  <a:cubicBezTo>
                    <a:pt x="142" y="49"/>
                    <a:pt x="131" y="41"/>
                    <a:pt x="128" y="22"/>
                  </a:cubicBezTo>
                  <a:cubicBezTo>
                    <a:pt x="124" y="19"/>
                    <a:pt x="124" y="19"/>
                    <a:pt x="124" y="19"/>
                  </a:cubicBezTo>
                  <a:cubicBezTo>
                    <a:pt x="119" y="17"/>
                    <a:pt x="119" y="17"/>
                    <a:pt x="119" y="17"/>
                  </a:cubicBezTo>
                  <a:cubicBezTo>
                    <a:pt x="91" y="2"/>
                    <a:pt x="91" y="2"/>
                    <a:pt x="91" y="2"/>
                  </a:cubicBezTo>
                  <a:cubicBezTo>
                    <a:pt x="82" y="10"/>
                    <a:pt x="82" y="10"/>
                    <a:pt x="82" y="10"/>
                  </a:cubicBezTo>
                  <a:cubicBezTo>
                    <a:pt x="79" y="2"/>
                    <a:pt x="79" y="2"/>
                    <a:pt x="79" y="2"/>
                  </a:cubicBezTo>
                  <a:cubicBezTo>
                    <a:pt x="79" y="2"/>
                    <a:pt x="68" y="0"/>
                    <a:pt x="64" y="2"/>
                  </a:cubicBezTo>
                  <a:cubicBezTo>
                    <a:pt x="59" y="4"/>
                    <a:pt x="54" y="2"/>
                    <a:pt x="52" y="9"/>
                  </a:cubicBezTo>
                  <a:cubicBezTo>
                    <a:pt x="49" y="16"/>
                    <a:pt x="43" y="33"/>
                    <a:pt x="51" y="46"/>
                  </a:cubicBezTo>
                  <a:cubicBezTo>
                    <a:pt x="59" y="59"/>
                    <a:pt x="31" y="70"/>
                    <a:pt x="31" y="70"/>
                  </a:cubicBezTo>
                  <a:cubicBezTo>
                    <a:pt x="31" y="70"/>
                    <a:pt x="0" y="89"/>
                    <a:pt x="23" y="111"/>
                  </a:cubicBezTo>
                  <a:cubicBezTo>
                    <a:pt x="26" y="113"/>
                    <a:pt x="26" y="113"/>
                    <a:pt x="26" y="113"/>
                  </a:cubicBezTo>
                  <a:cubicBezTo>
                    <a:pt x="28" y="121"/>
                    <a:pt x="28" y="121"/>
                    <a:pt x="28" y="121"/>
                  </a:cubicBezTo>
                  <a:cubicBezTo>
                    <a:pt x="28" y="121"/>
                    <a:pt x="46" y="135"/>
                    <a:pt x="31" y="144"/>
                  </a:cubicBezTo>
                  <a:cubicBezTo>
                    <a:pt x="26" y="147"/>
                    <a:pt x="21" y="149"/>
                    <a:pt x="17" y="152"/>
                  </a:cubicBezTo>
                  <a:cubicBezTo>
                    <a:pt x="26" y="161"/>
                    <a:pt x="26" y="161"/>
                    <a:pt x="26" y="161"/>
                  </a:cubicBezTo>
                  <a:cubicBezTo>
                    <a:pt x="36" y="156"/>
                    <a:pt x="45" y="158"/>
                    <a:pt x="45" y="158"/>
                  </a:cubicBezTo>
                  <a:cubicBezTo>
                    <a:pt x="57" y="159"/>
                    <a:pt x="57" y="159"/>
                    <a:pt x="57" y="159"/>
                  </a:cubicBezTo>
                  <a:cubicBezTo>
                    <a:pt x="66" y="134"/>
                    <a:pt x="66" y="134"/>
                    <a:pt x="66" y="134"/>
                  </a:cubicBezTo>
                  <a:cubicBezTo>
                    <a:pt x="66" y="134"/>
                    <a:pt x="70" y="134"/>
                    <a:pt x="79" y="141"/>
                  </a:cubicBezTo>
                  <a:cubicBezTo>
                    <a:pt x="88" y="149"/>
                    <a:pt x="90" y="150"/>
                    <a:pt x="87" y="158"/>
                  </a:cubicBezTo>
                  <a:cubicBezTo>
                    <a:pt x="85" y="167"/>
                    <a:pt x="93" y="176"/>
                    <a:pt x="93" y="176"/>
                  </a:cubicBezTo>
                  <a:cubicBezTo>
                    <a:pt x="105" y="183"/>
                    <a:pt x="95" y="194"/>
                    <a:pt x="95" y="194"/>
                  </a:cubicBezTo>
                  <a:cubicBezTo>
                    <a:pt x="134" y="201"/>
                    <a:pt x="120" y="221"/>
                    <a:pt x="120" y="221"/>
                  </a:cubicBezTo>
                  <a:cubicBezTo>
                    <a:pt x="125" y="235"/>
                    <a:pt x="125" y="235"/>
                    <a:pt x="125" y="235"/>
                  </a:cubicBezTo>
                  <a:cubicBezTo>
                    <a:pt x="128" y="242"/>
                    <a:pt x="128" y="242"/>
                    <a:pt x="128" y="242"/>
                  </a:cubicBezTo>
                  <a:cubicBezTo>
                    <a:pt x="141" y="244"/>
                    <a:pt x="138" y="255"/>
                    <a:pt x="138" y="255"/>
                  </a:cubicBezTo>
                  <a:cubicBezTo>
                    <a:pt x="139" y="261"/>
                    <a:pt x="139" y="261"/>
                    <a:pt x="139" y="261"/>
                  </a:cubicBezTo>
                  <a:cubicBezTo>
                    <a:pt x="139" y="261"/>
                    <a:pt x="141" y="264"/>
                    <a:pt x="141" y="264"/>
                  </a:cubicBezTo>
                  <a:cubicBezTo>
                    <a:pt x="164" y="282"/>
                    <a:pt x="164" y="282"/>
                    <a:pt x="164" y="282"/>
                  </a:cubicBezTo>
                  <a:cubicBezTo>
                    <a:pt x="164" y="282"/>
                    <a:pt x="164" y="282"/>
                    <a:pt x="164" y="282"/>
                  </a:cubicBezTo>
                  <a:cubicBezTo>
                    <a:pt x="164" y="282"/>
                    <a:pt x="175" y="273"/>
                    <a:pt x="183" y="273"/>
                  </a:cubicBezTo>
                  <a:cubicBezTo>
                    <a:pt x="190" y="273"/>
                    <a:pt x="195" y="271"/>
                    <a:pt x="195" y="271"/>
                  </a:cubicBezTo>
                  <a:cubicBezTo>
                    <a:pt x="195" y="271"/>
                    <a:pt x="202" y="260"/>
                    <a:pt x="209" y="251"/>
                  </a:cubicBezTo>
                  <a:cubicBezTo>
                    <a:pt x="216" y="242"/>
                    <a:pt x="230" y="238"/>
                    <a:pt x="230" y="238"/>
                  </a:cubicBezTo>
                  <a:cubicBezTo>
                    <a:pt x="244" y="247"/>
                    <a:pt x="259" y="241"/>
                    <a:pt x="259" y="241"/>
                  </a:cubicBezTo>
                  <a:cubicBezTo>
                    <a:pt x="265" y="223"/>
                    <a:pt x="286" y="209"/>
                    <a:pt x="286" y="209"/>
                  </a:cubicBez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40" name="yangjiang">
              <a:hlinkClick r:id="" action="ppaction://macro?name=Slide2.yangjiang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1095374" y="4197342"/>
              <a:ext cx="582613" cy="660399"/>
            </a:xfrm>
            <a:custGeom>
              <a:avLst/>
              <a:gdLst>
                <a:gd name="T0" fmla="*/ 161 w 167"/>
                <a:gd name="T1" fmla="*/ 114 h 181"/>
                <a:gd name="T2" fmla="*/ 134 w 167"/>
                <a:gd name="T3" fmla="*/ 91 h 181"/>
                <a:gd name="T4" fmla="*/ 121 w 167"/>
                <a:gd name="T5" fmla="*/ 86 h 181"/>
                <a:gd name="T6" fmla="*/ 117 w 167"/>
                <a:gd name="T7" fmla="*/ 83 h 181"/>
                <a:gd name="T8" fmla="*/ 119 w 167"/>
                <a:gd name="T9" fmla="*/ 61 h 181"/>
                <a:gd name="T10" fmla="*/ 125 w 167"/>
                <a:gd name="T11" fmla="*/ 56 h 181"/>
                <a:gd name="T12" fmla="*/ 126 w 167"/>
                <a:gd name="T13" fmla="*/ 51 h 181"/>
                <a:gd name="T14" fmla="*/ 131 w 167"/>
                <a:gd name="T15" fmla="*/ 48 h 181"/>
                <a:gd name="T16" fmla="*/ 142 w 167"/>
                <a:gd name="T17" fmla="*/ 41 h 181"/>
                <a:gd name="T18" fmla="*/ 142 w 167"/>
                <a:gd name="T19" fmla="*/ 41 h 181"/>
                <a:gd name="T20" fmla="*/ 114 w 167"/>
                <a:gd name="T21" fmla="*/ 14 h 181"/>
                <a:gd name="T22" fmla="*/ 103 w 167"/>
                <a:gd name="T23" fmla="*/ 10 h 181"/>
                <a:gd name="T24" fmla="*/ 90 w 167"/>
                <a:gd name="T25" fmla="*/ 1 h 181"/>
                <a:gd name="T26" fmla="*/ 83 w 167"/>
                <a:gd name="T27" fmla="*/ 4 h 181"/>
                <a:gd name="T28" fmla="*/ 65 w 167"/>
                <a:gd name="T29" fmla="*/ 23 h 181"/>
                <a:gd name="T30" fmla="*/ 65 w 167"/>
                <a:gd name="T31" fmla="*/ 25 h 181"/>
                <a:gd name="T32" fmla="*/ 41 w 167"/>
                <a:gd name="T33" fmla="*/ 52 h 181"/>
                <a:gd name="T34" fmla="*/ 13 w 167"/>
                <a:gd name="T35" fmla="*/ 88 h 181"/>
                <a:gd name="T36" fmla="*/ 3 w 167"/>
                <a:gd name="T37" fmla="*/ 105 h 181"/>
                <a:gd name="T38" fmla="*/ 8 w 167"/>
                <a:gd name="T39" fmla="*/ 120 h 181"/>
                <a:gd name="T40" fmla="*/ 19 w 167"/>
                <a:gd name="T41" fmla="*/ 142 h 181"/>
                <a:gd name="T42" fmla="*/ 20 w 167"/>
                <a:gd name="T43" fmla="*/ 147 h 181"/>
                <a:gd name="T44" fmla="*/ 25 w 167"/>
                <a:gd name="T45" fmla="*/ 155 h 181"/>
                <a:gd name="T46" fmla="*/ 26 w 167"/>
                <a:gd name="T47" fmla="*/ 176 h 181"/>
                <a:gd name="T48" fmla="*/ 27 w 167"/>
                <a:gd name="T49" fmla="*/ 177 h 181"/>
                <a:gd name="T50" fmla="*/ 30 w 167"/>
                <a:gd name="T51" fmla="*/ 177 h 181"/>
                <a:gd name="T52" fmla="*/ 31 w 167"/>
                <a:gd name="T53" fmla="*/ 171 h 181"/>
                <a:gd name="T54" fmla="*/ 34 w 167"/>
                <a:gd name="T55" fmla="*/ 174 h 181"/>
                <a:gd name="T56" fmla="*/ 36 w 167"/>
                <a:gd name="T57" fmla="*/ 180 h 181"/>
                <a:gd name="T58" fmla="*/ 55 w 167"/>
                <a:gd name="T59" fmla="*/ 181 h 181"/>
                <a:gd name="T60" fmla="*/ 56 w 167"/>
                <a:gd name="T61" fmla="*/ 175 h 181"/>
                <a:gd name="T62" fmla="*/ 59 w 167"/>
                <a:gd name="T63" fmla="*/ 175 h 181"/>
                <a:gd name="T64" fmla="*/ 66 w 167"/>
                <a:gd name="T65" fmla="*/ 179 h 181"/>
                <a:gd name="T66" fmla="*/ 68 w 167"/>
                <a:gd name="T67" fmla="*/ 174 h 181"/>
                <a:gd name="T68" fmla="*/ 68 w 167"/>
                <a:gd name="T69" fmla="*/ 171 h 181"/>
                <a:gd name="T70" fmla="*/ 82 w 167"/>
                <a:gd name="T71" fmla="*/ 168 h 181"/>
                <a:gd name="T72" fmla="*/ 78 w 167"/>
                <a:gd name="T73" fmla="*/ 149 h 181"/>
                <a:gd name="T74" fmla="*/ 72 w 167"/>
                <a:gd name="T75" fmla="*/ 144 h 181"/>
                <a:gd name="T76" fmla="*/ 74 w 167"/>
                <a:gd name="T77" fmla="*/ 141 h 181"/>
                <a:gd name="T78" fmla="*/ 84 w 167"/>
                <a:gd name="T79" fmla="*/ 141 h 181"/>
                <a:gd name="T80" fmla="*/ 95 w 167"/>
                <a:gd name="T81" fmla="*/ 141 h 181"/>
                <a:gd name="T82" fmla="*/ 97 w 167"/>
                <a:gd name="T83" fmla="*/ 147 h 181"/>
                <a:gd name="T84" fmla="*/ 95 w 167"/>
                <a:gd name="T85" fmla="*/ 151 h 181"/>
                <a:gd name="T86" fmla="*/ 95 w 167"/>
                <a:gd name="T87" fmla="*/ 154 h 181"/>
                <a:gd name="T88" fmla="*/ 100 w 167"/>
                <a:gd name="T89" fmla="*/ 156 h 181"/>
                <a:gd name="T90" fmla="*/ 103 w 167"/>
                <a:gd name="T91" fmla="*/ 157 h 181"/>
                <a:gd name="T92" fmla="*/ 105 w 167"/>
                <a:gd name="T93" fmla="*/ 159 h 181"/>
                <a:gd name="T94" fmla="*/ 101 w 167"/>
                <a:gd name="T95" fmla="*/ 161 h 181"/>
                <a:gd name="T96" fmla="*/ 97 w 167"/>
                <a:gd name="T97" fmla="*/ 162 h 181"/>
                <a:gd name="T98" fmla="*/ 91 w 167"/>
                <a:gd name="T99" fmla="*/ 176 h 181"/>
                <a:gd name="T100" fmla="*/ 95 w 167"/>
                <a:gd name="T101" fmla="*/ 177 h 181"/>
                <a:gd name="T102" fmla="*/ 106 w 167"/>
                <a:gd name="T103" fmla="*/ 170 h 181"/>
                <a:gd name="T104" fmla="*/ 111 w 167"/>
                <a:gd name="T105" fmla="*/ 158 h 181"/>
                <a:gd name="T106" fmla="*/ 115 w 167"/>
                <a:gd name="T107" fmla="*/ 144 h 181"/>
                <a:gd name="T108" fmla="*/ 132 w 167"/>
                <a:gd name="T109" fmla="*/ 141 h 181"/>
                <a:gd name="T110" fmla="*/ 141 w 167"/>
                <a:gd name="T111" fmla="*/ 137 h 181"/>
                <a:gd name="T112" fmla="*/ 149 w 167"/>
                <a:gd name="T113" fmla="*/ 131 h 181"/>
                <a:gd name="T114" fmla="*/ 160 w 167"/>
                <a:gd name="T115" fmla="*/ 152 h 181"/>
                <a:gd name="T116" fmla="*/ 161 w 167"/>
                <a:gd name="T117" fmla="*/ 152 h 181"/>
                <a:gd name="T118" fmla="*/ 165 w 167"/>
                <a:gd name="T119" fmla="*/ 130 h 181"/>
                <a:gd name="T120" fmla="*/ 161 w 167"/>
                <a:gd name="T121" fmla="*/ 114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67" h="181">
                  <a:moveTo>
                    <a:pt x="161" y="114"/>
                  </a:moveTo>
                  <a:cubicBezTo>
                    <a:pt x="155" y="110"/>
                    <a:pt x="134" y="91"/>
                    <a:pt x="134" y="91"/>
                  </a:cubicBezTo>
                  <a:cubicBezTo>
                    <a:pt x="134" y="91"/>
                    <a:pt x="123" y="86"/>
                    <a:pt x="121" y="86"/>
                  </a:cubicBezTo>
                  <a:cubicBezTo>
                    <a:pt x="119" y="86"/>
                    <a:pt x="117" y="83"/>
                    <a:pt x="117" y="83"/>
                  </a:cubicBezTo>
                  <a:cubicBezTo>
                    <a:pt x="117" y="83"/>
                    <a:pt x="109" y="65"/>
                    <a:pt x="119" y="61"/>
                  </a:cubicBezTo>
                  <a:cubicBezTo>
                    <a:pt x="125" y="56"/>
                    <a:pt x="125" y="56"/>
                    <a:pt x="125" y="56"/>
                  </a:cubicBezTo>
                  <a:cubicBezTo>
                    <a:pt x="126" y="51"/>
                    <a:pt x="126" y="51"/>
                    <a:pt x="126" y="51"/>
                  </a:cubicBezTo>
                  <a:cubicBezTo>
                    <a:pt x="131" y="48"/>
                    <a:pt x="131" y="48"/>
                    <a:pt x="131" y="48"/>
                  </a:cubicBezTo>
                  <a:cubicBezTo>
                    <a:pt x="131" y="48"/>
                    <a:pt x="136" y="45"/>
                    <a:pt x="142" y="41"/>
                  </a:cubicBezTo>
                  <a:cubicBezTo>
                    <a:pt x="142" y="41"/>
                    <a:pt x="142" y="41"/>
                    <a:pt x="142" y="41"/>
                  </a:cubicBezTo>
                  <a:cubicBezTo>
                    <a:pt x="142" y="41"/>
                    <a:pt x="117" y="43"/>
                    <a:pt x="114" y="14"/>
                  </a:cubicBezTo>
                  <a:cubicBezTo>
                    <a:pt x="114" y="14"/>
                    <a:pt x="114" y="3"/>
                    <a:pt x="103" y="10"/>
                  </a:cubicBezTo>
                  <a:cubicBezTo>
                    <a:pt x="92" y="16"/>
                    <a:pt x="87" y="13"/>
                    <a:pt x="90" y="1"/>
                  </a:cubicBezTo>
                  <a:cubicBezTo>
                    <a:pt x="90" y="1"/>
                    <a:pt x="87" y="0"/>
                    <a:pt x="83" y="4"/>
                  </a:cubicBezTo>
                  <a:cubicBezTo>
                    <a:pt x="79" y="7"/>
                    <a:pt x="65" y="23"/>
                    <a:pt x="65" y="23"/>
                  </a:cubicBezTo>
                  <a:cubicBezTo>
                    <a:pt x="65" y="25"/>
                    <a:pt x="65" y="25"/>
                    <a:pt x="65" y="25"/>
                  </a:cubicBezTo>
                  <a:cubicBezTo>
                    <a:pt x="65" y="25"/>
                    <a:pt x="64" y="39"/>
                    <a:pt x="41" y="52"/>
                  </a:cubicBezTo>
                  <a:cubicBezTo>
                    <a:pt x="18" y="66"/>
                    <a:pt x="16" y="68"/>
                    <a:pt x="13" y="88"/>
                  </a:cubicBezTo>
                  <a:cubicBezTo>
                    <a:pt x="13" y="88"/>
                    <a:pt x="0" y="95"/>
                    <a:pt x="3" y="105"/>
                  </a:cubicBezTo>
                  <a:cubicBezTo>
                    <a:pt x="5" y="114"/>
                    <a:pt x="8" y="120"/>
                    <a:pt x="8" y="120"/>
                  </a:cubicBezTo>
                  <a:cubicBezTo>
                    <a:pt x="8" y="120"/>
                    <a:pt x="29" y="122"/>
                    <a:pt x="19" y="142"/>
                  </a:cubicBezTo>
                  <a:cubicBezTo>
                    <a:pt x="20" y="147"/>
                    <a:pt x="20" y="147"/>
                    <a:pt x="20" y="147"/>
                  </a:cubicBezTo>
                  <a:cubicBezTo>
                    <a:pt x="25" y="155"/>
                    <a:pt x="25" y="155"/>
                    <a:pt x="25" y="155"/>
                  </a:cubicBezTo>
                  <a:cubicBezTo>
                    <a:pt x="26" y="176"/>
                    <a:pt x="26" y="176"/>
                    <a:pt x="26" y="176"/>
                  </a:cubicBezTo>
                  <a:cubicBezTo>
                    <a:pt x="27" y="177"/>
                    <a:pt x="27" y="177"/>
                    <a:pt x="27" y="177"/>
                  </a:cubicBezTo>
                  <a:cubicBezTo>
                    <a:pt x="30" y="177"/>
                    <a:pt x="30" y="177"/>
                    <a:pt x="30" y="177"/>
                  </a:cubicBezTo>
                  <a:cubicBezTo>
                    <a:pt x="31" y="171"/>
                    <a:pt x="31" y="171"/>
                    <a:pt x="31" y="171"/>
                  </a:cubicBezTo>
                  <a:cubicBezTo>
                    <a:pt x="34" y="174"/>
                    <a:pt x="34" y="174"/>
                    <a:pt x="34" y="174"/>
                  </a:cubicBezTo>
                  <a:cubicBezTo>
                    <a:pt x="36" y="180"/>
                    <a:pt x="36" y="180"/>
                    <a:pt x="36" y="180"/>
                  </a:cubicBezTo>
                  <a:cubicBezTo>
                    <a:pt x="55" y="181"/>
                    <a:pt x="55" y="181"/>
                    <a:pt x="55" y="181"/>
                  </a:cubicBezTo>
                  <a:cubicBezTo>
                    <a:pt x="56" y="175"/>
                    <a:pt x="56" y="175"/>
                    <a:pt x="56" y="175"/>
                  </a:cubicBezTo>
                  <a:cubicBezTo>
                    <a:pt x="59" y="175"/>
                    <a:pt x="59" y="175"/>
                    <a:pt x="59" y="175"/>
                  </a:cubicBezTo>
                  <a:cubicBezTo>
                    <a:pt x="66" y="179"/>
                    <a:pt x="66" y="179"/>
                    <a:pt x="66" y="179"/>
                  </a:cubicBezTo>
                  <a:cubicBezTo>
                    <a:pt x="68" y="174"/>
                    <a:pt x="68" y="174"/>
                    <a:pt x="68" y="174"/>
                  </a:cubicBezTo>
                  <a:cubicBezTo>
                    <a:pt x="68" y="171"/>
                    <a:pt x="68" y="171"/>
                    <a:pt x="68" y="171"/>
                  </a:cubicBezTo>
                  <a:cubicBezTo>
                    <a:pt x="68" y="171"/>
                    <a:pt x="70" y="166"/>
                    <a:pt x="82" y="168"/>
                  </a:cubicBezTo>
                  <a:cubicBezTo>
                    <a:pt x="82" y="168"/>
                    <a:pt x="89" y="153"/>
                    <a:pt x="78" y="149"/>
                  </a:cubicBezTo>
                  <a:cubicBezTo>
                    <a:pt x="72" y="144"/>
                    <a:pt x="72" y="144"/>
                    <a:pt x="72" y="144"/>
                  </a:cubicBezTo>
                  <a:cubicBezTo>
                    <a:pt x="74" y="141"/>
                    <a:pt x="74" y="141"/>
                    <a:pt x="74" y="141"/>
                  </a:cubicBezTo>
                  <a:cubicBezTo>
                    <a:pt x="74" y="141"/>
                    <a:pt x="80" y="149"/>
                    <a:pt x="84" y="141"/>
                  </a:cubicBezTo>
                  <a:cubicBezTo>
                    <a:pt x="95" y="141"/>
                    <a:pt x="95" y="141"/>
                    <a:pt x="95" y="141"/>
                  </a:cubicBezTo>
                  <a:cubicBezTo>
                    <a:pt x="97" y="147"/>
                    <a:pt x="97" y="147"/>
                    <a:pt x="97" y="147"/>
                  </a:cubicBezTo>
                  <a:cubicBezTo>
                    <a:pt x="95" y="151"/>
                    <a:pt x="95" y="151"/>
                    <a:pt x="95" y="151"/>
                  </a:cubicBezTo>
                  <a:cubicBezTo>
                    <a:pt x="95" y="154"/>
                    <a:pt x="95" y="154"/>
                    <a:pt x="95" y="154"/>
                  </a:cubicBezTo>
                  <a:cubicBezTo>
                    <a:pt x="100" y="156"/>
                    <a:pt x="100" y="156"/>
                    <a:pt x="100" y="156"/>
                  </a:cubicBezTo>
                  <a:cubicBezTo>
                    <a:pt x="103" y="157"/>
                    <a:pt x="103" y="157"/>
                    <a:pt x="103" y="157"/>
                  </a:cubicBezTo>
                  <a:cubicBezTo>
                    <a:pt x="105" y="159"/>
                    <a:pt x="105" y="159"/>
                    <a:pt x="105" y="159"/>
                  </a:cubicBezTo>
                  <a:cubicBezTo>
                    <a:pt x="101" y="161"/>
                    <a:pt x="101" y="161"/>
                    <a:pt x="101" y="161"/>
                  </a:cubicBezTo>
                  <a:cubicBezTo>
                    <a:pt x="97" y="162"/>
                    <a:pt x="97" y="162"/>
                    <a:pt x="97" y="162"/>
                  </a:cubicBezTo>
                  <a:cubicBezTo>
                    <a:pt x="97" y="162"/>
                    <a:pt x="91" y="168"/>
                    <a:pt x="91" y="176"/>
                  </a:cubicBezTo>
                  <a:cubicBezTo>
                    <a:pt x="95" y="177"/>
                    <a:pt x="95" y="177"/>
                    <a:pt x="95" y="177"/>
                  </a:cubicBezTo>
                  <a:cubicBezTo>
                    <a:pt x="106" y="170"/>
                    <a:pt x="106" y="170"/>
                    <a:pt x="106" y="170"/>
                  </a:cubicBezTo>
                  <a:cubicBezTo>
                    <a:pt x="106" y="170"/>
                    <a:pt x="132" y="168"/>
                    <a:pt x="111" y="158"/>
                  </a:cubicBezTo>
                  <a:cubicBezTo>
                    <a:pt x="111" y="158"/>
                    <a:pt x="99" y="151"/>
                    <a:pt x="115" y="144"/>
                  </a:cubicBezTo>
                  <a:cubicBezTo>
                    <a:pt x="132" y="141"/>
                    <a:pt x="132" y="141"/>
                    <a:pt x="132" y="141"/>
                  </a:cubicBezTo>
                  <a:cubicBezTo>
                    <a:pt x="141" y="137"/>
                    <a:pt x="141" y="137"/>
                    <a:pt x="141" y="137"/>
                  </a:cubicBezTo>
                  <a:cubicBezTo>
                    <a:pt x="149" y="131"/>
                    <a:pt x="149" y="131"/>
                    <a:pt x="149" y="131"/>
                  </a:cubicBezTo>
                  <a:cubicBezTo>
                    <a:pt x="149" y="131"/>
                    <a:pt x="143" y="157"/>
                    <a:pt x="160" y="152"/>
                  </a:cubicBezTo>
                  <a:cubicBezTo>
                    <a:pt x="161" y="152"/>
                    <a:pt x="161" y="152"/>
                    <a:pt x="161" y="152"/>
                  </a:cubicBezTo>
                  <a:cubicBezTo>
                    <a:pt x="161" y="148"/>
                    <a:pt x="164" y="135"/>
                    <a:pt x="165" y="130"/>
                  </a:cubicBezTo>
                  <a:cubicBezTo>
                    <a:pt x="167" y="125"/>
                    <a:pt x="167" y="118"/>
                    <a:pt x="161" y="114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41" name="未知">
              <a:hlinkClick r:id="" action="ppaction://macro?name=Slide2.未知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2559049" y="3448044"/>
              <a:ext cx="149225" cy="36513"/>
            </a:xfrm>
            <a:custGeom>
              <a:avLst/>
              <a:gdLst>
                <a:gd name="T0" fmla="*/ 0 w 43"/>
                <a:gd name="T1" fmla="*/ 1 h 11"/>
                <a:gd name="T2" fmla="*/ 27 w 43"/>
                <a:gd name="T3" fmla="*/ 2 h 11"/>
                <a:gd name="T4" fmla="*/ 43 w 43"/>
                <a:gd name="T5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11">
                  <a:moveTo>
                    <a:pt x="0" y="1"/>
                  </a:moveTo>
                  <a:cubicBezTo>
                    <a:pt x="0" y="1"/>
                    <a:pt x="20" y="4"/>
                    <a:pt x="27" y="2"/>
                  </a:cubicBezTo>
                  <a:cubicBezTo>
                    <a:pt x="34" y="0"/>
                    <a:pt x="43" y="11"/>
                    <a:pt x="43" y="11"/>
                  </a:cubicBezTo>
                </a:path>
              </a:pathLst>
            </a:custGeom>
            <a:grpFill/>
            <a:ln w="19050" cap="flat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42" name="shaoguan">
              <a:hlinkClick r:id="" action="ppaction://macro?name=Slide2.shaoguan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1916112" y="2524121"/>
              <a:ext cx="1003300" cy="960436"/>
            </a:xfrm>
            <a:custGeom>
              <a:avLst/>
              <a:gdLst>
                <a:gd name="T0" fmla="*/ 247 w 291"/>
                <a:gd name="T1" fmla="*/ 213 h 263"/>
                <a:gd name="T2" fmla="*/ 228 w 291"/>
                <a:gd name="T3" fmla="*/ 219 h 263"/>
                <a:gd name="T4" fmla="*/ 227 w 291"/>
                <a:gd name="T5" fmla="*/ 190 h 263"/>
                <a:gd name="T6" fmla="*/ 239 w 291"/>
                <a:gd name="T7" fmla="*/ 166 h 263"/>
                <a:gd name="T8" fmla="*/ 239 w 291"/>
                <a:gd name="T9" fmla="*/ 165 h 263"/>
                <a:gd name="T10" fmla="*/ 235 w 291"/>
                <a:gd name="T11" fmla="*/ 161 h 263"/>
                <a:gd name="T12" fmla="*/ 212 w 291"/>
                <a:gd name="T13" fmla="*/ 146 h 263"/>
                <a:gd name="T14" fmla="*/ 216 w 291"/>
                <a:gd name="T15" fmla="*/ 136 h 263"/>
                <a:gd name="T16" fmla="*/ 231 w 291"/>
                <a:gd name="T17" fmla="*/ 117 h 263"/>
                <a:gd name="T18" fmla="*/ 241 w 291"/>
                <a:gd name="T19" fmla="*/ 109 h 263"/>
                <a:gd name="T20" fmla="*/ 254 w 291"/>
                <a:gd name="T21" fmla="*/ 82 h 263"/>
                <a:gd name="T22" fmla="*/ 280 w 291"/>
                <a:gd name="T23" fmla="*/ 57 h 263"/>
                <a:gd name="T24" fmla="*/ 285 w 291"/>
                <a:gd name="T25" fmla="*/ 42 h 263"/>
                <a:gd name="T26" fmla="*/ 273 w 291"/>
                <a:gd name="T27" fmla="*/ 31 h 263"/>
                <a:gd name="T28" fmla="*/ 243 w 291"/>
                <a:gd name="T29" fmla="*/ 25 h 263"/>
                <a:gd name="T30" fmla="*/ 201 w 291"/>
                <a:gd name="T31" fmla="*/ 33 h 263"/>
                <a:gd name="T32" fmla="*/ 186 w 291"/>
                <a:gd name="T33" fmla="*/ 32 h 263"/>
                <a:gd name="T34" fmla="*/ 164 w 291"/>
                <a:gd name="T35" fmla="*/ 16 h 263"/>
                <a:gd name="T36" fmla="*/ 153 w 291"/>
                <a:gd name="T37" fmla="*/ 31 h 263"/>
                <a:gd name="T38" fmla="*/ 143 w 291"/>
                <a:gd name="T39" fmla="*/ 32 h 263"/>
                <a:gd name="T40" fmla="*/ 121 w 291"/>
                <a:gd name="T41" fmla="*/ 35 h 263"/>
                <a:gd name="T42" fmla="*/ 118 w 291"/>
                <a:gd name="T43" fmla="*/ 34 h 263"/>
                <a:gd name="T44" fmla="*/ 112 w 291"/>
                <a:gd name="T45" fmla="*/ 30 h 263"/>
                <a:gd name="T46" fmla="*/ 105 w 291"/>
                <a:gd name="T47" fmla="*/ 29 h 263"/>
                <a:gd name="T48" fmla="*/ 94 w 291"/>
                <a:gd name="T49" fmla="*/ 25 h 263"/>
                <a:gd name="T50" fmla="*/ 84 w 291"/>
                <a:gd name="T51" fmla="*/ 13 h 263"/>
                <a:gd name="T52" fmla="*/ 53 w 291"/>
                <a:gd name="T53" fmla="*/ 17 h 263"/>
                <a:gd name="T54" fmla="*/ 38 w 291"/>
                <a:gd name="T55" fmla="*/ 27 h 263"/>
                <a:gd name="T56" fmla="*/ 24 w 291"/>
                <a:gd name="T57" fmla="*/ 47 h 263"/>
                <a:gd name="T58" fmla="*/ 33 w 291"/>
                <a:gd name="T59" fmla="*/ 63 h 263"/>
                <a:gd name="T60" fmla="*/ 34 w 291"/>
                <a:gd name="T61" fmla="*/ 83 h 263"/>
                <a:gd name="T62" fmla="*/ 31 w 291"/>
                <a:gd name="T63" fmla="*/ 98 h 263"/>
                <a:gd name="T64" fmla="*/ 31 w 291"/>
                <a:gd name="T65" fmla="*/ 98 h 263"/>
                <a:gd name="T66" fmla="*/ 32 w 291"/>
                <a:gd name="T67" fmla="*/ 109 h 263"/>
                <a:gd name="T68" fmla="*/ 21 w 291"/>
                <a:gd name="T69" fmla="*/ 150 h 263"/>
                <a:gd name="T70" fmla="*/ 44 w 291"/>
                <a:gd name="T71" fmla="*/ 167 h 263"/>
                <a:gd name="T72" fmla="*/ 63 w 291"/>
                <a:gd name="T73" fmla="*/ 166 h 263"/>
                <a:gd name="T74" fmla="*/ 91 w 291"/>
                <a:gd name="T75" fmla="*/ 172 h 263"/>
                <a:gd name="T76" fmla="*/ 121 w 291"/>
                <a:gd name="T77" fmla="*/ 167 h 263"/>
                <a:gd name="T78" fmla="*/ 150 w 291"/>
                <a:gd name="T79" fmla="*/ 189 h 263"/>
                <a:gd name="T80" fmla="*/ 157 w 291"/>
                <a:gd name="T81" fmla="*/ 214 h 263"/>
                <a:gd name="T82" fmla="*/ 152 w 291"/>
                <a:gd name="T83" fmla="*/ 226 h 263"/>
                <a:gd name="T84" fmla="*/ 149 w 291"/>
                <a:gd name="T85" fmla="*/ 238 h 263"/>
                <a:gd name="T86" fmla="*/ 144 w 291"/>
                <a:gd name="T87" fmla="*/ 246 h 263"/>
                <a:gd name="T88" fmla="*/ 148 w 291"/>
                <a:gd name="T89" fmla="*/ 262 h 263"/>
                <a:gd name="T90" fmla="*/ 149 w 291"/>
                <a:gd name="T91" fmla="*/ 262 h 263"/>
                <a:gd name="T92" fmla="*/ 159 w 291"/>
                <a:gd name="T93" fmla="*/ 256 h 263"/>
                <a:gd name="T94" fmla="*/ 187 w 291"/>
                <a:gd name="T95" fmla="*/ 254 h 263"/>
                <a:gd name="T96" fmla="*/ 187 w 291"/>
                <a:gd name="T97" fmla="*/ 254 h 263"/>
                <a:gd name="T98" fmla="*/ 214 w 291"/>
                <a:gd name="T99" fmla="*/ 254 h 263"/>
                <a:gd name="T100" fmla="*/ 230 w 291"/>
                <a:gd name="T101" fmla="*/ 263 h 263"/>
                <a:gd name="T102" fmla="*/ 231 w 291"/>
                <a:gd name="T103" fmla="*/ 263 h 263"/>
                <a:gd name="T104" fmla="*/ 232 w 291"/>
                <a:gd name="T105" fmla="*/ 244 h 263"/>
                <a:gd name="T106" fmla="*/ 244 w 291"/>
                <a:gd name="T107" fmla="*/ 231 h 263"/>
                <a:gd name="T108" fmla="*/ 263 w 291"/>
                <a:gd name="T109" fmla="*/ 215 h 263"/>
                <a:gd name="T110" fmla="*/ 247 w 291"/>
                <a:gd name="T111" fmla="*/ 213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91" h="263">
                  <a:moveTo>
                    <a:pt x="247" y="213"/>
                  </a:moveTo>
                  <a:cubicBezTo>
                    <a:pt x="244" y="223"/>
                    <a:pt x="236" y="224"/>
                    <a:pt x="228" y="219"/>
                  </a:cubicBezTo>
                  <a:cubicBezTo>
                    <a:pt x="219" y="215"/>
                    <a:pt x="208" y="196"/>
                    <a:pt x="227" y="190"/>
                  </a:cubicBezTo>
                  <a:cubicBezTo>
                    <a:pt x="245" y="183"/>
                    <a:pt x="239" y="166"/>
                    <a:pt x="239" y="166"/>
                  </a:cubicBezTo>
                  <a:cubicBezTo>
                    <a:pt x="239" y="165"/>
                    <a:pt x="239" y="165"/>
                    <a:pt x="239" y="165"/>
                  </a:cubicBezTo>
                  <a:cubicBezTo>
                    <a:pt x="238" y="164"/>
                    <a:pt x="236" y="163"/>
                    <a:pt x="235" y="161"/>
                  </a:cubicBezTo>
                  <a:cubicBezTo>
                    <a:pt x="228" y="153"/>
                    <a:pt x="216" y="146"/>
                    <a:pt x="212" y="146"/>
                  </a:cubicBezTo>
                  <a:cubicBezTo>
                    <a:pt x="209" y="145"/>
                    <a:pt x="205" y="139"/>
                    <a:pt x="216" y="136"/>
                  </a:cubicBezTo>
                  <a:cubicBezTo>
                    <a:pt x="228" y="132"/>
                    <a:pt x="231" y="117"/>
                    <a:pt x="231" y="117"/>
                  </a:cubicBezTo>
                  <a:cubicBezTo>
                    <a:pt x="241" y="109"/>
                    <a:pt x="241" y="109"/>
                    <a:pt x="241" y="109"/>
                  </a:cubicBezTo>
                  <a:cubicBezTo>
                    <a:pt x="241" y="109"/>
                    <a:pt x="224" y="101"/>
                    <a:pt x="254" y="82"/>
                  </a:cubicBezTo>
                  <a:cubicBezTo>
                    <a:pt x="254" y="82"/>
                    <a:pt x="291" y="72"/>
                    <a:pt x="280" y="57"/>
                  </a:cubicBezTo>
                  <a:cubicBezTo>
                    <a:pt x="280" y="57"/>
                    <a:pt x="279" y="48"/>
                    <a:pt x="285" y="42"/>
                  </a:cubicBezTo>
                  <a:cubicBezTo>
                    <a:pt x="291" y="37"/>
                    <a:pt x="273" y="31"/>
                    <a:pt x="273" y="31"/>
                  </a:cubicBezTo>
                  <a:cubicBezTo>
                    <a:pt x="273" y="31"/>
                    <a:pt x="264" y="14"/>
                    <a:pt x="243" y="25"/>
                  </a:cubicBezTo>
                  <a:cubicBezTo>
                    <a:pt x="223" y="37"/>
                    <a:pt x="229" y="44"/>
                    <a:pt x="201" y="33"/>
                  </a:cubicBezTo>
                  <a:cubicBezTo>
                    <a:pt x="201" y="33"/>
                    <a:pt x="172" y="63"/>
                    <a:pt x="186" y="32"/>
                  </a:cubicBezTo>
                  <a:cubicBezTo>
                    <a:pt x="186" y="32"/>
                    <a:pt x="186" y="13"/>
                    <a:pt x="164" y="16"/>
                  </a:cubicBezTo>
                  <a:cubicBezTo>
                    <a:pt x="164" y="16"/>
                    <a:pt x="152" y="23"/>
                    <a:pt x="153" y="31"/>
                  </a:cubicBezTo>
                  <a:cubicBezTo>
                    <a:pt x="153" y="31"/>
                    <a:pt x="151" y="34"/>
                    <a:pt x="143" y="32"/>
                  </a:cubicBezTo>
                  <a:cubicBezTo>
                    <a:pt x="135" y="30"/>
                    <a:pt x="121" y="35"/>
                    <a:pt x="121" y="35"/>
                  </a:cubicBezTo>
                  <a:cubicBezTo>
                    <a:pt x="118" y="34"/>
                    <a:pt x="118" y="34"/>
                    <a:pt x="118" y="34"/>
                  </a:cubicBezTo>
                  <a:cubicBezTo>
                    <a:pt x="118" y="34"/>
                    <a:pt x="114" y="30"/>
                    <a:pt x="112" y="30"/>
                  </a:cubicBezTo>
                  <a:cubicBezTo>
                    <a:pt x="110" y="30"/>
                    <a:pt x="109" y="29"/>
                    <a:pt x="105" y="29"/>
                  </a:cubicBezTo>
                  <a:cubicBezTo>
                    <a:pt x="102" y="28"/>
                    <a:pt x="94" y="25"/>
                    <a:pt x="94" y="25"/>
                  </a:cubicBezTo>
                  <a:cubicBezTo>
                    <a:pt x="94" y="25"/>
                    <a:pt x="88" y="19"/>
                    <a:pt x="84" y="13"/>
                  </a:cubicBezTo>
                  <a:cubicBezTo>
                    <a:pt x="80" y="8"/>
                    <a:pt x="54" y="0"/>
                    <a:pt x="53" y="17"/>
                  </a:cubicBezTo>
                  <a:cubicBezTo>
                    <a:pt x="53" y="17"/>
                    <a:pt x="54" y="22"/>
                    <a:pt x="38" y="27"/>
                  </a:cubicBezTo>
                  <a:cubicBezTo>
                    <a:pt x="21" y="31"/>
                    <a:pt x="0" y="39"/>
                    <a:pt x="24" y="47"/>
                  </a:cubicBezTo>
                  <a:cubicBezTo>
                    <a:pt x="48" y="54"/>
                    <a:pt x="33" y="63"/>
                    <a:pt x="33" y="63"/>
                  </a:cubicBezTo>
                  <a:cubicBezTo>
                    <a:pt x="34" y="83"/>
                    <a:pt x="34" y="83"/>
                    <a:pt x="34" y="83"/>
                  </a:cubicBezTo>
                  <a:cubicBezTo>
                    <a:pt x="34" y="83"/>
                    <a:pt x="37" y="93"/>
                    <a:pt x="31" y="98"/>
                  </a:cubicBezTo>
                  <a:cubicBezTo>
                    <a:pt x="31" y="98"/>
                    <a:pt x="31" y="98"/>
                    <a:pt x="31" y="98"/>
                  </a:cubicBezTo>
                  <a:cubicBezTo>
                    <a:pt x="31" y="98"/>
                    <a:pt x="41" y="100"/>
                    <a:pt x="32" y="109"/>
                  </a:cubicBezTo>
                  <a:cubicBezTo>
                    <a:pt x="23" y="118"/>
                    <a:pt x="13" y="141"/>
                    <a:pt x="21" y="150"/>
                  </a:cubicBezTo>
                  <a:cubicBezTo>
                    <a:pt x="29" y="159"/>
                    <a:pt x="37" y="174"/>
                    <a:pt x="44" y="167"/>
                  </a:cubicBezTo>
                  <a:cubicBezTo>
                    <a:pt x="44" y="167"/>
                    <a:pt x="58" y="158"/>
                    <a:pt x="63" y="166"/>
                  </a:cubicBezTo>
                  <a:cubicBezTo>
                    <a:pt x="69" y="174"/>
                    <a:pt x="86" y="172"/>
                    <a:pt x="91" y="172"/>
                  </a:cubicBezTo>
                  <a:cubicBezTo>
                    <a:pt x="97" y="171"/>
                    <a:pt x="121" y="167"/>
                    <a:pt x="121" y="167"/>
                  </a:cubicBezTo>
                  <a:cubicBezTo>
                    <a:pt x="150" y="189"/>
                    <a:pt x="150" y="189"/>
                    <a:pt x="150" y="189"/>
                  </a:cubicBezTo>
                  <a:cubicBezTo>
                    <a:pt x="157" y="214"/>
                    <a:pt x="157" y="214"/>
                    <a:pt x="157" y="214"/>
                  </a:cubicBezTo>
                  <a:cubicBezTo>
                    <a:pt x="152" y="226"/>
                    <a:pt x="152" y="226"/>
                    <a:pt x="152" y="226"/>
                  </a:cubicBezTo>
                  <a:cubicBezTo>
                    <a:pt x="149" y="238"/>
                    <a:pt x="149" y="238"/>
                    <a:pt x="149" y="238"/>
                  </a:cubicBezTo>
                  <a:cubicBezTo>
                    <a:pt x="144" y="246"/>
                    <a:pt x="144" y="246"/>
                    <a:pt x="144" y="246"/>
                  </a:cubicBezTo>
                  <a:cubicBezTo>
                    <a:pt x="148" y="262"/>
                    <a:pt x="148" y="262"/>
                    <a:pt x="148" y="262"/>
                  </a:cubicBezTo>
                  <a:cubicBezTo>
                    <a:pt x="149" y="262"/>
                    <a:pt x="149" y="262"/>
                    <a:pt x="149" y="262"/>
                  </a:cubicBezTo>
                  <a:cubicBezTo>
                    <a:pt x="159" y="256"/>
                    <a:pt x="159" y="256"/>
                    <a:pt x="159" y="256"/>
                  </a:cubicBezTo>
                  <a:cubicBezTo>
                    <a:pt x="187" y="254"/>
                    <a:pt x="187" y="254"/>
                    <a:pt x="187" y="254"/>
                  </a:cubicBezTo>
                  <a:cubicBezTo>
                    <a:pt x="187" y="254"/>
                    <a:pt x="187" y="254"/>
                    <a:pt x="187" y="254"/>
                  </a:cubicBezTo>
                  <a:cubicBezTo>
                    <a:pt x="187" y="254"/>
                    <a:pt x="207" y="256"/>
                    <a:pt x="214" y="254"/>
                  </a:cubicBezTo>
                  <a:cubicBezTo>
                    <a:pt x="222" y="252"/>
                    <a:pt x="230" y="263"/>
                    <a:pt x="230" y="263"/>
                  </a:cubicBezTo>
                  <a:cubicBezTo>
                    <a:pt x="231" y="263"/>
                    <a:pt x="231" y="263"/>
                    <a:pt x="231" y="263"/>
                  </a:cubicBezTo>
                  <a:cubicBezTo>
                    <a:pt x="230" y="256"/>
                    <a:pt x="231" y="249"/>
                    <a:pt x="232" y="244"/>
                  </a:cubicBezTo>
                  <a:cubicBezTo>
                    <a:pt x="233" y="229"/>
                    <a:pt x="244" y="231"/>
                    <a:pt x="244" y="231"/>
                  </a:cubicBezTo>
                  <a:cubicBezTo>
                    <a:pt x="244" y="231"/>
                    <a:pt x="256" y="228"/>
                    <a:pt x="263" y="215"/>
                  </a:cubicBezTo>
                  <a:cubicBezTo>
                    <a:pt x="270" y="201"/>
                    <a:pt x="247" y="213"/>
                    <a:pt x="247" y="213"/>
                  </a:cubicBez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43" name="未知">
              <a:hlinkClick r:id="" action="ppaction://macro?name=Slide2.未知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2981324" y="3246433"/>
              <a:ext cx="1039813" cy="908048"/>
            </a:xfrm>
            <a:custGeom>
              <a:avLst/>
              <a:gdLst>
                <a:gd name="T0" fmla="*/ 301 w 301"/>
                <a:gd name="T1" fmla="*/ 0 h 249"/>
                <a:gd name="T2" fmla="*/ 284 w 301"/>
                <a:gd name="T3" fmla="*/ 15 h 249"/>
                <a:gd name="T4" fmla="*/ 245 w 301"/>
                <a:gd name="T5" fmla="*/ 59 h 249"/>
                <a:gd name="T6" fmla="*/ 240 w 301"/>
                <a:gd name="T7" fmla="*/ 76 h 249"/>
                <a:gd name="T8" fmla="*/ 196 w 301"/>
                <a:gd name="T9" fmla="*/ 95 h 249"/>
                <a:gd name="T10" fmla="*/ 189 w 301"/>
                <a:gd name="T11" fmla="*/ 100 h 249"/>
                <a:gd name="T12" fmla="*/ 172 w 301"/>
                <a:gd name="T13" fmla="*/ 99 h 249"/>
                <a:gd name="T14" fmla="*/ 145 w 301"/>
                <a:gd name="T15" fmla="*/ 100 h 249"/>
                <a:gd name="T16" fmla="*/ 134 w 301"/>
                <a:gd name="T17" fmla="*/ 113 h 249"/>
                <a:gd name="T18" fmla="*/ 117 w 301"/>
                <a:gd name="T19" fmla="*/ 120 h 249"/>
                <a:gd name="T20" fmla="*/ 90 w 301"/>
                <a:gd name="T21" fmla="*/ 146 h 249"/>
                <a:gd name="T22" fmla="*/ 55 w 301"/>
                <a:gd name="T23" fmla="*/ 192 h 249"/>
                <a:gd name="T24" fmla="*/ 18 w 301"/>
                <a:gd name="T25" fmla="*/ 210 h 249"/>
                <a:gd name="T26" fmla="*/ 16 w 301"/>
                <a:gd name="T27" fmla="*/ 236 h 249"/>
                <a:gd name="T28" fmla="*/ 26 w 301"/>
                <a:gd name="T29" fmla="*/ 249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01" h="249">
                  <a:moveTo>
                    <a:pt x="301" y="0"/>
                  </a:moveTo>
                  <a:cubicBezTo>
                    <a:pt x="301" y="0"/>
                    <a:pt x="295" y="13"/>
                    <a:pt x="284" y="15"/>
                  </a:cubicBezTo>
                  <a:cubicBezTo>
                    <a:pt x="284" y="15"/>
                    <a:pt x="264" y="50"/>
                    <a:pt x="245" y="59"/>
                  </a:cubicBezTo>
                  <a:cubicBezTo>
                    <a:pt x="245" y="59"/>
                    <a:pt x="240" y="64"/>
                    <a:pt x="240" y="76"/>
                  </a:cubicBezTo>
                  <a:cubicBezTo>
                    <a:pt x="240" y="76"/>
                    <a:pt x="212" y="68"/>
                    <a:pt x="196" y="95"/>
                  </a:cubicBezTo>
                  <a:cubicBezTo>
                    <a:pt x="189" y="100"/>
                    <a:pt x="189" y="100"/>
                    <a:pt x="189" y="100"/>
                  </a:cubicBezTo>
                  <a:cubicBezTo>
                    <a:pt x="189" y="100"/>
                    <a:pt x="181" y="100"/>
                    <a:pt x="172" y="99"/>
                  </a:cubicBezTo>
                  <a:cubicBezTo>
                    <a:pt x="163" y="98"/>
                    <a:pt x="147" y="100"/>
                    <a:pt x="145" y="100"/>
                  </a:cubicBezTo>
                  <a:cubicBezTo>
                    <a:pt x="143" y="101"/>
                    <a:pt x="134" y="105"/>
                    <a:pt x="134" y="113"/>
                  </a:cubicBezTo>
                  <a:cubicBezTo>
                    <a:pt x="134" y="121"/>
                    <a:pt x="124" y="121"/>
                    <a:pt x="117" y="120"/>
                  </a:cubicBezTo>
                  <a:cubicBezTo>
                    <a:pt x="117" y="120"/>
                    <a:pt x="102" y="127"/>
                    <a:pt x="90" y="146"/>
                  </a:cubicBezTo>
                  <a:cubicBezTo>
                    <a:pt x="79" y="166"/>
                    <a:pt x="55" y="192"/>
                    <a:pt x="55" y="192"/>
                  </a:cubicBezTo>
                  <a:cubicBezTo>
                    <a:pt x="55" y="192"/>
                    <a:pt x="40" y="203"/>
                    <a:pt x="18" y="210"/>
                  </a:cubicBezTo>
                  <a:cubicBezTo>
                    <a:pt x="18" y="210"/>
                    <a:pt x="0" y="213"/>
                    <a:pt x="16" y="236"/>
                  </a:cubicBezTo>
                  <a:cubicBezTo>
                    <a:pt x="26" y="249"/>
                    <a:pt x="26" y="249"/>
                    <a:pt x="26" y="249"/>
                  </a:cubicBezTo>
                </a:path>
              </a:pathLst>
            </a:custGeom>
            <a:grpFill/>
            <a:ln w="19050" cap="flat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44" name="未知">
              <a:hlinkClick r:id="" action="ppaction://macro?name=Slide2.未知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2646362" y="4084631"/>
              <a:ext cx="177800" cy="85725"/>
            </a:xfrm>
            <a:custGeom>
              <a:avLst/>
              <a:gdLst>
                <a:gd name="T0" fmla="*/ 0 w 51"/>
                <a:gd name="T1" fmla="*/ 4 h 23"/>
                <a:gd name="T2" fmla="*/ 12 w 51"/>
                <a:gd name="T3" fmla="*/ 3 h 23"/>
                <a:gd name="T4" fmla="*/ 34 w 51"/>
                <a:gd name="T5" fmla="*/ 18 h 23"/>
                <a:gd name="T6" fmla="*/ 51 w 51"/>
                <a:gd name="T7" fmla="*/ 2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" h="23">
                  <a:moveTo>
                    <a:pt x="0" y="4"/>
                  </a:moveTo>
                  <a:cubicBezTo>
                    <a:pt x="0" y="4"/>
                    <a:pt x="4" y="5"/>
                    <a:pt x="12" y="3"/>
                  </a:cubicBezTo>
                  <a:cubicBezTo>
                    <a:pt x="19" y="0"/>
                    <a:pt x="30" y="5"/>
                    <a:pt x="34" y="18"/>
                  </a:cubicBezTo>
                  <a:cubicBezTo>
                    <a:pt x="34" y="18"/>
                    <a:pt x="38" y="23"/>
                    <a:pt x="51" y="21"/>
                  </a:cubicBezTo>
                </a:path>
              </a:pathLst>
            </a:custGeom>
            <a:grpFill/>
            <a:ln w="19050" cap="flat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45" name="shenzhen">
              <a:hlinkClick r:id="" action="ppaction://macro?name=Slide2.shenzhen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2400299" y="4065581"/>
              <a:ext cx="466725" cy="273050"/>
            </a:xfrm>
            <a:custGeom>
              <a:avLst/>
              <a:gdLst>
                <a:gd name="T0" fmla="*/ 123 w 136"/>
                <a:gd name="T1" fmla="*/ 26 h 73"/>
                <a:gd name="T2" fmla="*/ 122 w 136"/>
                <a:gd name="T3" fmla="*/ 26 h 73"/>
                <a:gd name="T4" fmla="*/ 105 w 136"/>
                <a:gd name="T5" fmla="*/ 23 h 73"/>
                <a:gd name="T6" fmla="*/ 83 w 136"/>
                <a:gd name="T7" fmla="*/ 7 h 73"/>
                <a:gd name="T8" fmla="*/ 72 w 136"/>
                <a:gd name="T9" fmla="*/ 9 h 73"/>
                <a:gd name="T10" fmla="*/ 72 w 136"/>
                <a:gd name="T11" fmla="*/ 9 h 73"/>
                <a:gd name="T12" fmla="*/ 71 w 136"/>
                <a:gd name="T13" fmla="*/ 13 h 73"/>
                <a:gd name="T14" fmla="*/ 69 w 136"/>
                <a:gd name="T15" fmla="*/ 24 h 73"/>
                <a:gd name="T16" fmla="*/ 65 w 136"/>
                <a:gd name="T17" fmla="*/ 24 h 73"/>
                <a:gd name="T18" fmla="*/ 55 w 136"/>
                <a:gd name="T19" fmla="*/ 14 h 73"/>
                <a:gd name="T20" fmla="*/ 30 w 136"/>
                <a:gd name="T21" fmla="*/ 4 h 73"/>
                <a:gd name="T22" fmla="*/ 0 w 136"/>
                <a:gd name="T23" fmla="*/ 22 h 73"/>
                <a:gd name="T24" fmla="*/ 0 w 136"/>
                <a:gd name="T25" fmla="*/ 22 h 73"/>
                <a:gd name="T26" fmla="*/ 0 w 136"/>
                <a:gd name="T27" fmla="*/ 22 h 73"/>
                <a:gd name="T28" fmla="*/ 5 w 136"/>
                <a:gd name="T29" fmla="*/ 22 h 73"/>
                <a:gd name="T30" fmla="*/ 23 w 136"/>
                <a:gd name="T31" fmla="*/ 54 h 73"/>
                <a:gd name="T32" fmla="*/ 25 w 136"/>
                <a:gd name="T33" fmla="*/ 64 h 73"/>
                <a:gd name="T34" fmla="*/ 28 w 136"/>
                <a:gd name="T35" fmla="*/ 64 h 73"/>
                <a:gd name="T36" fmla="*/ 42 w 136"/>
                <a:gd name="T37" fmla="*/ 60 h 73"/>
                <a:gd name="T38" fmla="*/ 72 w 136"/>
                <a:gd name="T39" fmla="*/ 56 h 73"/>
                <a:gd name="T40" fmla="*/ 99 w 136"/>
                <a:gd name="T41" fmla="*/ 49 h 73"/>
                <a:gd name="T42" fmla="*/ 113 w 136"/>
                <a:gd name="T43" fmla="*/ 67 h 73"/>
                <a:gd name="T44" fmla="*/ 128 w 136"/>
                <a:gd name="T45" fmla="*/ 62 h 73"/>
                <a:gd name="T46" fmla="*/ 119 w 136"/>
                <a:gd name="T47" fmla="*/ 51 h 73"/>
                <a:gd name="T48" fmla="*/ 124 w 136"/>
                <a:gd name="T49" fmla="*/ 44 h 73"/>
                <a:gd name="T50" fmla="*/ 122 w 136"/>
                <a:gd name="T51" fmla="*/ 37 h 73"/>
                <a:gd name="T52" fmla="*/ 122 w 136"/>
                <a:gd name="T53" fmla="*/ 26 h 73"/>
                <a:gd name="T54" fmla="*/ 123 w 136"/>
                <a:gd name="T55" fmla="*/ 26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36" h="73">
                  <a:moveTo>
                    <a:pt x="123" y="26"/>
                  </a:moveTo>
                  <a:cubicBezTo>
                    <a:pt x="122" y="26"/>
                    <a:pt x="122" y="26"/>
                    <a:pt x="122" y="26"/>
                  </a:cubicBezTo>
                  <a:cubicBezTo>
                    <a:pt x="109" y="28"/>
                    <a:pt x="105" y="23"/>
                    <a:pt x="105" y="23"/>
                  </a:cubicBezTo>
                  <a:cubicBezTo>
                    <a:pt x="101" y="9"/>
                    <a:pt x="90" y="5"/>
                    <a:pt x="83" y="7"/>
                  </a:cubicBezTo>
                  <a:cubicBezTo>
                    <a:pt x="75" y="10"/>
                    <a:pt x="72" y="9"/>
                    <a:pt x="72" y="9"/>
                  </a:cubicBezTo>
                  <a:cubicBezTo>
                    <a:pt x="72" y="9"/>
                    <a:pt x="72" y="9"/>
                    <a:pt x="72" y="9"/>
                  </a:cubicBezTo>
                  <a:cubicBezTo>
                    <a:pt x="71" y="12"/>
                    <a:pt x="71" y="13"/>
                    <a:pt x="71" y="13"/>
                  </a:cubicBezTo>
                  <a:cubicBezTo>
                    <a:pt x="69" y="24"/>
                    <a:pt x="69" y="24"/>
                    <a:pt x="69" y="24"/>
                  </a:cubicBezTo>
                  <a:cubicBezTo>
                    <a:pt x="65" y="24"/>
                    <a:pt x="65" y="24"/>
                    <a:pt x="65" y="24"/>
                  </a:cubicBezTo>
                  <a:cubicBezTo>
                    <a:pt x="65" y="24"/>
                    <a:pt x="63" y="17"/>
                    <a:pt x="55" y="14"/>
                  </a:cubicBezTo>
                  <a:cubicBezTo>
                    <a:pt x="46" y="10"/>
                    <a:pt x="30" y="4"/>
                    <a:pt x="30" y="4"/>
                  </a:cubicBezTo>
                  <a:cubicBezTo>
                    <a:pt x="30" y="4"/>
                    <a:pt x="10" y="0"/>
                    <a:pt x="0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5" y="22"/>
                    <a:pt x="9" y="42"/>
                    <a:pt x="23" y="54"/>
                  </a:cubicBezTo>
                  <a:cubicBezTo>
                    <a:pt x="23" y="54"/>
                    <a:pt x="28" y="60"/>
                    <a:pt x="25" y="64"/>
                  </a:cubicBezTo>
                  <a:cubicBezTo>
                    <a:pt x="28" y="64"/>
                    <a:pt x="28" y="64"/>
                    <a:pt x="28" y="64"/>
                  </a:cubicBezTo>
                  <a:cubicBezTo>
                    <a:pt x="28" y="64"/>
                    <a:pt x="33" y="56"/>
                    <a:pt x="42" y="60"/>
                  </a:cubicBezTo>
                  <a:cubicBezTo>
                    <a:pt x="52" y="65"/>
                    <a:pt x="72" y="56"/>
                    <a:pt x="72" y="56"/>
                  </a:cubicBezTo>
                  <a:cubicBezTo>
                    <a:pt x="99" y="49"/>
                    <a:pt x="99" y="49"/>
                    <a:pt x="99" y="49"/>
                  </a:cubicBezTo>
                  <a:cubicBezTo>
                    <a:pt x="99" y="49"/>
                    <a:pt x="113" y="48"/>
                    <a:pt x="113" y="67"/>
                  </a:cubicBezTo>
                  <a:cubicBezTo>
                    <a:pt x="113" y="67"/>
                    <a:pt x="122" y="73"/>
                    <a:pt x="128" y="62"/>
                  </a:cubicBezTo>
                  <a:cubicBezTo>
                    <a:pt x="135" y="52"/>
                    <a:pt x="119" y="51"/>
                    <a:pt x="119" y="51"/>
                  </a:cubicBezTo>
                  <a:cubicBezTo>
                    <a:pt x="119" y="51"/>
                    <a:pt x="113" y="50"/>
                    <a:pt x="124" y="44"/>
                  </a:cubicBezTo>
                  <a:cubicBezTo>
                    <a:pt x="124" y="44"/>
                    <a:pt x="136" y="37"/>
                    <a:pt x="122" y="37"/>
                  </a:cubicBezTo>
                  <a:cubicBezTo>
                    <a:pt x="122" y="37"/>
                    <a:pt x="111" y="39"/>
                    <a:pt x="122" y="26"/>
                  </a:cubicBezTo>
                  <a:lnTo>
                    <a:pt x="123" y="26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46" name="未知">
              <a:hlinkClick r:id="" action="ppaction://macro?name=Slide2.未知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3194049" y="3035295"/>
              <a:ext cx="174625" cy="722312"/>
            </a:xfrm>
            <a:custGeom>
              <a:avLst/>
              <a:gdLst>
                <a:gd name="T0" fmla="*/ 37 w 51"/>
                <a:gd name="T1" fmla="*/ 0 h 199"/>
                <a:gd name="T2" fmla="*/ 31 w 51"/>
                <a:gd name="T3" fmla="*/ 20 h 199"/>
                <a:gd name="T4" fmla="*/ 40 w 51"/>
                <a:gd name="T5" fmla="*/ 47 h 199"/>
                <a:gd name="T6" fmla="*/ 36 w 51"/>
                <a:gd name="T7" fmla="*/ 68 h 199"/>
                <a:gd name="T8" fmla="*/ 31 w 51"/>
                <a:gd name="T9" fmla="*/ 73 h 199"/>
                <a:gd name="T10" fmla="*/ 20 w 51"/>
                <a:gd name="T11" fmla="*/ 84 h 199"/>
                <a:gd name="T12" fmla="*/ 15 w 51"/>
                <a:gd name="T13" fmla="*/ 118 h 199"/>
                <a:gd name="T14" fmla="*/ 14 w 51"/>
                <a:gd name="T15" fmla="*/ 142 h 199"/>
                <a:gd name="T16" fmla="*/ 22 w 51"/>
                <a:gd name="T17" fmla="*/ 160 h 199"/>
                <a:gd name="T18" fmla="*/ 32 w 51"/>
                <a:gd name="T19" fmla="*/ 19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" h="199">
                  <a:moveTo>
                    <a:pt x="37" y="0"/>
                  </a:moveTo>
                  <a:cubicBezTo>
                    <a:pt x="37" y="0"/>
                    <a:pt x="22" y="10"/>
                    <a:pt x="31" y="20"/>
                  </a:cubicBezTo>
                  <a:cubicBezTo>
                    <a:pt x="40" y="31"/>
                    <a:pt x="40" y="47"/>
                    <a:pt x="40" y="47"/>
                  </a:cubicBezTo>
                  <a:cubicBezTo>
                    <a:pt x="40" y="47"/>
                    <a:pt x="51" y="70"/>
                    <a:pt x="36" y="68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1" y="73"/>
                    <a:pt x="27" y="84"/>
                    <a:pt x="20" y="84"/>
                  </a:cubicBezTo>
                  <a:cubicBezTo>
                    <a:pt x="20" y="84"/>
                    <a:pt x="22" y="104"/>
                    <a:pt x="15" y="118"/>
                  </a:cubicBezTo>
                  <a:cubicBezTo>
                    <a:pt x="7" y="131"/>
                    <a:pt x="0" y="137"/>
                    <a:pt x="14" y="142"/>
                  </a:cubicBezTo>
                  <a:cubicBezTo>
                    <a:pt x="29" y="147"/>
                    <a:pt x="22" y="160"/>
                    <a:pt x="22" y="160"/>
                  </a:cubicBezTo>
                  <a:cubicBezTo>
                    <a:pt x="22" y="160"/>
                    <a:pt x="22" y="195"/>
                    <a:pt x="32" y="199"/>
                  </a:cubicBezTo>
                </a:path>
              </a:pathLst>
            </a:custGeom>
            <a:grpFill/>
            <a:ln w="19050" cap="flat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47" name="未知">
              <a:hlinkClick r:id="" action="ppaction://macro?name=Slide2.未知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3368674" y="3686169"/>
              <a:ext cx="336550" cy="334962"/>
            </a:xfrm>
            <a:custGeom>
              <a:avLst/>
              <a:gdLst>
                <a:gd name="T0" fmla="*/ 0 w 96"/>
                <a:gd name="T1" fmla="*/ 0 h 93"/>
                <a:gd name="T2" fmla="*/ 20 w 96"/>
                <a:gd name="T3" fmla="*/ 21 h 93"/>
                <a:gd name="T4" fmla="*/ 24 w 96"/>
                <a:gd name="T5" fmla="*/ 28 h 93"/>
                <a:gd name="T6" fmla="*/ 24 w 96"/>
                <a:gd name="T7" fmla="*/ 33 h 93"/>
                <a:gd name="T8" fmla="*/ 21 w 96"/>
                <a:gd name="T9" fmla="*/ 40 h 93"/>
                <a:gd name="T10" fmla="*/ 23 w 96"/>
                <a:gd name="T11" fmla="*/ 52 h 93"/>
                <a:gd name="T12" fmla="*/ 32 w 96"/>
                <a:gd name="T13" fmla="*/ 56 h 93"/>
                <a:gd name="T14" fmla="*/ 42 w 96"/>
                <a:gd name="T15" fmla="*/ 81 h 93"/>
                <a:gd name="T16" fmla="*/ 59 w 96"/>
                <a:gd name="T17" fmla="*/ 89 h 93"/>
                <a:gd name="T18" fmla="*/ 74 w 96"/>
                <a:gd name="T19" fmla="*/ 93 h 93"/>
                <a:gd name="T20" fmla="*/ 82 w 96"/>
                <a:gd name="T21" fmla="*/ 91 h 93"/>
                <a:gd name="T22" fmla="*/ 88 w 96"/>
                <a:gd name="T23" fmla="*/ 87 h 93"/>
                <a:gd name="T24" fmla="*/ 94 w 96"/>
                <a:gd name="T25" fmla="*/ 85 h 93"/>
                <a:gd name="T26" fmla="*/ 96 w 96"/>
                <a:gd name="T27" fmla="*/ 8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6" h="93">
                  <a:moveTo>
                    <a:pt x="0" y="0"/>
                  </a:moveTo>
                  <a:cubicBezTo>
                    <a:pt x="0" y="0"/>
                    <a:pt x="7" y="23"/>
                    <a:pt x="20" y="21"/>
                  </a:cubicBezTo>
                  <a:cubicBezTo>
                    <a:pt x="20" y="21"/>
                    <a:pt x="29" y="19"/>
                    <a:pt x="24" y="28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8" y="40"/>
                    <a:pt x="21" y="40"/>
                  </a:cubicBezTo>
                  <a:cubicBezTo>
                    <a:pt x="21" y="40"/>
                    <a:pt x="11" y="46"/>
                    <a:pt x="23" y="52"/>
                  </a:cubicBezTo>
                  <a:cubicBezTo>
                    <a:pt x="32" y="56"/>
                    <a:pt x="32" y="56"/>
                    <a:pt x="32" y="56"/>
                  </a:cubicBezTo>
                  <a:cubicBezTo>
                    <a:pt x="32" y="56"/>
                    <a:pt x="44" y="56"/>
                    <a:pt x="42" y="81"/>
                  </a:cubicBezTo>
                  <a:cubicBezTo>
                    <a:pt x="42" y="81"/>
                    <a:pt x="49" y="89"/>
                    <a:pt x="59" y="89"/>
                  </a:cubicBezTo>
                  <a:cubicBezTo>
                    <a:pt x="74" y="93"/>
                    <a:pt x="74" y="93"/>
                    <a:pt x="74" y="93"/>
                  </a:cubicBezTo>
                  <a:cubicBezTo>
                    <a:pt x="82" y="91"/>
                    <a:pt x="82" y="91"/>
                    <a:pt x="82" y="91"/>
                  </a:cubicBezTo>
                  <a:cubicBezTo>
                    <a:pt x="88" y="87"/>
                    <a:pt x="88" y="87"/>
                    <a:pt x="88" y="87"/>
                  </a:cubicBezTo>
                  <a:cubicBezTo>
                    <a:pt x="94" y="85"/>
                    <a:pt x="94" y="85"/>
                    <a:pt x="94" y="85"/>
                  </a:cubicBezTo>
                  <a:cubicBezTo>
                    <a:pt x="96" y="88"/>
                    <a:pt x="96" y="88"/>
                    <a:pt x="96" y="88"/>
                  </a:cubicBezTo>
                </a:path>
              </a:pathLst>
            </a:custGeom>
            <a:grpFill/>
            <a:ln w="19050" cap="flat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48" name="未知">
              <a:hlinkClick r:id="" action="ppaction://macro?name=Slide2.未知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3748087" y="3519482"/>
              <a:ext cx="158750" cy="185737"/>
            </a:xfrm>
            <a:custGeom>
              <a:avLst/>
              <a:gdLst>
                <a:gd name="T0" fmla="*/ 0 w 47"/>
                <a:gd name="T1" fmla="*/ 0 h 53"/>
                <a:gd name="T2" fmla="*/ 11 w 47"/>
                <a:gd name="T3" fmla="*/ 12 h 53"/>
                <a:gd name="T4" fmla="*/ 30 w 47"/>
                <a:gd name="T5" fmla="*/ 35 h 53"/>
                <a:gd name="T6" fmla="*/ 47 w 47"/>
                <a:gd name="T7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53">
                  <a:moveTo>
                    <a:pt x="0" y="0"/>
                  </a:moveTo>
                  <a:cubicBezTo>
                    <a:pt x="11" y="12"/>
                    <a:pt x="11" y="12"/>
                    <a:pt x="11" y="12"/>
                  </a:cubicBezTo>
                  <a:cubicBezTo>
                    <a:pt x="11" y="12"/>
                    <a:pt x="28" y="17"/>
                    <a:pt x="30" y="35"/>
                  </a:cubicBezTo>
                  <a:cubicBezTo>
                    <a:pt x="30" y="35"/>
                    <a:pt x="29" y="49"/>
                    <a:pt x="47" y="53"/>
                  </a:cubicBezTo>
                </a:path>
              </a:pathLst>
            </a:custGeom>
            <a:grpFill/>
            <a:ln w="19050" cap="flat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49" name="meizhou">
              <a:hlinkClick r:id="" action="ppaction://macro?name=Slide2.meizhou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3184524" y="2851145"/>
              <a:ext cx="836613" cy="906461"/>
            </a:xfrm>
            <a:custGeom>
              <a:avLst/>
              <a:gdLst>
                <a:gd name="T0" fmla="*/ 240 w 241"/>
                <a:gd name="T1" fmla="*/ 104 h 247"/>
                <a:gd name="T2" fmla="*/ 241 w 241"/>
                <a:gd name="T3" fmla="*/ 103 h 247"/>
                <a:gd name="T4" fmla="*/ 237 w 241"/>
                <a:gd name="T5" fmla="*/ 95 h 247"/>
                <a:gd name="T6" fmla="*/ 226 w 241"/>
                <a:gd name="T7" fmla="*/ 73 h 247"/>
                <a:gd name="T8" fmla="*/ 219 w 241"/>
                <a:gd name="T9" fmla="*/ 64 h 247"/>
                <a:gd name="T10" fmla="*/ 201 w 241"/>
                <a:gd name="T11" fmla="*/ 47 h 247"/>
                <a:gd name="T12" fmla="*/ 175 w 241"/>
                <a:gd name="T13" fmla="*/ 44 h 247"/>
                <a:gd name="T14" fmla="*/ 167 w 241"/>
                <a:gd name="T15" fmla="*/ 34 h 247"/>
                <a:gd name="T16" fmla="*/ 159 w 241"/>
                <a:gd name="T17" fmla="*/ 20 h 247"/>
                <a:gd name="T18" fmla="*/ 148 w 241"/>
                <a:gd name="T19" fmla="*/ 18 h 247"/>
                <a:gd name="T20" fmla="*/ 125 w 241"/>
                <a:gd name="T21" fmla="*/ 17 h 247"/>
                <a:gd name="T22" fmla="*/ 108 w 241"/>
                <a:gd name="T23" fmla="*/ 19 h 247"/>
                <a:gd name="T24" fmla="*/ 91 w 241"/>
                <a:gd name="T25" fmla="*/ 9 h 247"/>
                <a:gd name="T26" fmla="*/ 77 w 241"/>
                <a:gd name="T27" fmla="*/ 12 h 247"/>
                <a:gd name="T28" fmla="*/ 72 w 241"/>
                <a:gd name="T29" fmla="*/ 54 h 247"/>
                <a:gd name="T30" fmla="*/ 51 w 241"/>
                <a:gd name="T31" fmla="*/ 59 h 247"/>
                <a:gd name="T32" fmla="*/ 41 w 241"/>
                <a:gd name="T33" fmla="*/ 57 h 247"/>
                <a:gd name="T34" fmla="*/ 38 w 241"/>
                <a:gd name="T35" fmla="*/ 54 h 247"/>
                <a:gd name="T36" fmla="*/ 38 w 241"/>
                <a:gd name="T37" fmla="*/ 49 h 247"/>
                <a:gd name="T38" fmla="*/ 37 w 241"/>
                <a:gd name="T39" fmla="*/ 49 h 247"/>
                <a:gd name="T40" fmla="*/ 31 w 241"/>
                <a:gd name="T41" fmla="*/ 69 h 247"/>
                <a:gd name="T42" fmla="*/ 41 w 241"/>
                <a:gd name="T43" fmla="*/ 95 h 247"/>
                <a:gd name="T44" fmla="*/ 36 w 241"/>
                <a:gd name="T45" fmla="*/ 117 h 247"/>
                <a:gd name="T46" fmla="*/ 32 w 241"/>
                <a:gd name="T47" fmla="*/ 121 h 247"/>
                <a:gd name="T48" fmla="*/ 20 w 241"/>
                <a:gd name="T49" fmla="*/ 132 h 247"/>
                <a:gd name="T50" fmla="*/ 15 w 241"/>
                <a:gd name="T51" fmla="*/ 166 h 247"/>
                <a:gd name="T52" fmla="*/ 15 w 241"/>
                <a:gd name="T53" fmla="*/ 190 h 247"/>
                <a:gd name="T54" fmla="*/ 22 w 241"/>
                <a:gd name="T55" fmla="*/ 208 h 247"/>
                <a:gd name="T56" fmla="*/ 32 w 241"/>
                <a:gd name="T57" fmla="*/ 247 h 247"/>
                <a:gd name="T58" fmla="*/ 33 w 241"/>
                <a:gd name="T59" fmla="*/ 247 h 247"/>
                <a:gd name="T60" fmla="*/ 57 w 241"/>
                <a:gd name="T61" fmla="*/ 225 h 247"/>
                <a:gd name="T62" fmla="*/ 73 w 241"/>
                <a:gd name="T63" fmla="*/ 217 h 247"/>
                <a:gd name="T64" fmla="*/ 84 w 241"/>
                <a:gd name="T65" fmla="*/ 205 h 247"/>
                <a:gd name="T66" fmla="*/ 112 w 241"/>
                <a:gd name="T67" fmla="*/ 203 h 247"/>
                <a:gd name="T68" fmla="*/ 129 w 241"/>
                <a:gd name="T69" fmla="*/ 205 h 247"/>
                <a:gd name="T70" fmla="*/ 135 w 241"/>
                <a:gd name="T71" fmla="*/ 199 h 247"/>
                <a:gd name="T72" fmla="*/ 180 w 241"/>
                <a:gd name="T73" fmla="*/ 180 h 247"/>
                <a:gd name="T74" fmla="*/ 185 w 241"/>
                <a:gd name="T75" fmla="*/ 163 h 247"/>
                <a:gd name="T76" fmla="*/ 224 w 241"/>
                <a:gd name="T77" fmla="*/ 120 h 247"/>
                <a:gd name="T78" fmla="*/ 240 w 241"/>
                <a:gd name="T79" fmla="*/ 104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41" h="247">
                  <a:moveTo>
                    <a:pt x="240" y="104"/>
                  </a:moveTo>
                  <a:cubicBezTo>
                    <a:pt x="241" y="103"/>
                    <a:pt x="241" y="103"/>
                    <a:pt x="241" y="103"/>
                  </a:cubicBezTo>
                  <a:cubicBezTo>
                    <a:pt x="239" y="99"/>
                    <a:pt x="237" y="95"/>
                    <a:pt x="237" y="95"/>
                  </a:cubicBezTo>
                  <a:cubicBezTo>
                    <a:pt x="226" y="73"/>
                    <a:pt x="226" y="73"/>
                    <a:pt x="226" y="73"/>
                  </a:cubicBezTo>
                  <a:cubicBezTo>
                    <a:pt x="219" y="64"/>
                    <a:pt x="219" y="64"/>
                    <a:pt x="219" y="64"/>
                  </a:cubicBezTo>
                  <a:cubicBezTo>
                    <a:pt x="219" y="64"/>
                    <a:pt x="231" y="37"/>
                    <a:pt x="201" y="47"/>
                  </a:cubicBezTo>
                  <a:cubicBezTo>
                    <a:pt x="201" y="47"/>
                    <a:pt x="177" y="69"/>
                    <a:pt x="175" y="44"/>
                  </a:cubicBezTo>
                  <a:cubicBezTo>
                    <a:pt x="175" y="44"/>
                    <a:pt x="176" y="39"/>
                    <a:pt x="167" y="34"/>
                  </a:cubicBezTo>
                  <a:cubicBezTo>
                    <a:pt x="159" y="29"/>
                    <a:pt x="159" y="20"/>
                    <a:pt x="159" y="20"/>
                  </a:cubicBezTo>
                  <a:cubicBezTo>
                    <a:pt x="159" y="20"/>
                    <a:pt x="161" y="13"/>
                    <a:pt x="148" y="18"/>
                  </a:cubicBezTo>
                  <a:cubicBezTo>
                    <a:pt x="136" y="23"/>
                    <a:pt x="125" y="17"/>
                    <a:pt x="125" y="17"/>
                  </a:cubicBezTo>
                  <a:cubicBezTo>
                    <a:pt x="108" y="19"/>
                    <a:pt x="108" y="19"/>
                    <a:pt x="108" y="19"/>
                  </a:cubicBezTo>
                  <a:cubicBezTo>
                    <a:pt x="108" y="19"/>
                    <a:pt x="100" y="0"/>
                    <a:pt x="91" y="9"/>
                  </a:cubicBezTo>
                  <a:cubicBezTo>
                    <a:pt x="91" y="9"/>
                    <a:pt x="82" y="19"/>
                    <a:pt x="77" y="12"/>
                  </a:cubicBezTo>
                  <a:cubicBezTo>
                    <a:pt x="77" y="12"/>
                    <a:pt x="63" y="30"/>
                    <a:pt x="72" y="54"/>
                  </a:cubicBezTo>
                  <a:cubicBezTo>
                    <a:pt x="81" y="77"/>
                    <a:pt x="55" y="66"/>
                    <a:pt x="51" y="59"/>
                  </a:cubicBezTo>
                  <a:cubicBezTo>
                    <a:pt x="41" y="57"/>
                    <a:pt x="41" y="57"/>
                    <a:pt x="41" y="57"/>
                  </a:cubicBezTo>
                  <a:cubicBezTo>
                    <a:pt x="38" y="54"/>
                    <a:pt x="38" y="54"/>
                    <a:pt x="38" y="54"/>
                  </a:cubicBezTo>
                  <a:cubicBezTo>
                    <a:pt x="38" y="54"/>
                    <a:pt x="38" y="52"/>
                    <a:pt x="38" y="49"/>
                  </a:cubicBezTo>
                  <a:cubicBezTo>
                    <a:pt x="37" y="49"/>
                    <a:pt x="37" y="49"/>
                    <a:pt x="37" y="49"/>
                  </a:cubicBezTo>
                  <a:cubicBezTo>
                    <a:pt x="37" y="49"/>
                    <a:pt x="22" y="58"/>
                    <a:pt x="31" y="69"/>
                  </a:cubicBezTo>
                  <a:cubicBezTo>
                    <a:pt x="41" y="79"/>
                    <a:pt x="41" y="95"/>
                    <a:pt x="41" y="95"/>
                  </a:cubicBezTo>
                  <a:cubicBezTo>
                    <a:pt x="41" y="95"/>
                    <a:pt x="52" y="119"/>
                    <a:pt x="36" y="117"/>
                  </a:cubicBezTo>
                  <a:cubicBezTo>
                    <a:pt x="32" y="121"/>
                    <a:pt x="32" y="121"/>
                    <a:pt x="32" y="121"/>
                  </a:cubicBezTo>
                  <a:cubicBezTo>
                    <a:pt x="32" y="121"/>
                    <a:pt x="28" y="132"/>
                    <a:pt x="20" y="132"/>
                  </a:cubicBezTo>
                  <a:cubicBezTo>
                    <a:pt x="20" y="132"/>
                    <a:pt x="23" y="153"/>
                    <a:pt x="15" y="166"/>
                  </a:cubicBezTo>
                  <a:cubicBezTo>
                    <a:pt x="8" y="179"/>
                    <a:pt x="0" y="186"/>
                    <a:pt x="15" y="190"/>
                  </a:cubicBezTo>
                  <a:cubicBezTo>
                    <a:pt x="29" y="195"/>
                    <a:pt x="22" y="208"/>
                    <a:pt x="22" y="208"/>
                  </a:cubicBezTo>
                  <a:cubicBezTo>
                    <a:pt x="22" y="208"/>
                    <a:pt x="22" y="243"/>
                    <a:pt x="32" y="247"/>
                  </a:cubicBezTo>
                  <a:cubicBezTo>
                    <a:pt x="33" y="247"/>
                    <a:pt x="33" y="247"/>
                    <a:pt x="33" y="247"/>
                  </a:cubicBezTo>
                  <a:cubicBezTo>
                    <a:pt x="44" y="231"/>
                    <a:pt x="57" y="225"/>
                    <a:pt x="57" y="225"/>
                  </a:cubicBezTo>
                  <a:cubicBezTo>
                    <a:pt x="63" y="225"/>
                    <a:pt x="73" y="225"/>
                    <a:pt x="73" y="217"/>
                  </a:cubicBezTo>
                  <a:cubicBezTo>
                    <a:pt x="73" y="209"/>
                    <a:pt x="82" y="205"/>
                    <a:pt x="84" y="205"/>
                  </a:cubicBezTo>
                  <a:cubicBezTo>
                    <a:pt x="86" y="204"/>
                    <a:pt x="102" y="202"/>
                    <a:pt x="112" y="203"/>
                  </a:cubicBezTo>
                  <a:cubicBezTo>
                    <a:pt x="121" y="204"/>
                    <a:pt x="129" y="205"/>
                    <a:pt x="129" y="205"/>
                  </a:cubicBezTo>
                  <a:cubicBezTo>
                    <a:pt x="135" y="199"/>
                    <a:pt x="135" y="199"/>
                    <a:pt x="135" y="199"/>
                  </a:cubicBezTo>
                  <a:cubicBezTo>
                    <a:pt x="151" y="173"/>
                    <a:pt x="180" y="180"/>
                    <a:pt x="180" y="180"/>
                  </a:cubicBezTo>
                  <a:cubicBezTo>
                    <a:pt x="179" y="168"/>
                    <a:pt x="185" y="163"/>
                    <a:pt x="185" y="163"/>
                  </a:cubicBezTo>
                  <a:cubicBezTo>
                    <a:pt x="203" y="154"/>
                    <a:pt x="224" y="120"/>
                    <a:pt x="224" y="120"/>
                  </a:cubicBezTo>
                  <a:cubicBezTo>
                    <a:pt x="234" y="117"/>
                    <a:pt x="240" y="104"/>
                    <a:pt x="240" y="104"/>
                  </a:cubicBez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50" name="heyuan">
              <a:hlinkClick r:id="" action="ppaction://macro?name=Slide2.heyuan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2638424" y="2946395"/>
              <a:ext cx="730250" cy="960436"/>
            </a:xfrm>
            <a:custGeom>
              <a:avLst/>
              <a:gdLst>
                <a:gd name="T0" fmla="*/ 181 w 211"/>
                <a:gd name="T1" fmla="*/ 237 h 264"/>
                <a:gd name="T2" fmla="*/ 189 w 211"/>
                <a:gd name="T3" fmla="*/ 225 h 264"/>
                <a:gd name="T4" fmla="*/ 191 w 211"/>
                <a:gd name="T5" fmla="*/ 221 h 264"/>
                <a:gd name="T6" fmla="*/ 191 w 211"/>
                <a:gd name="T7" fmla="*/ 221 h 264"/>
                <a:gd name="T8" fmla="*/ 181 w 211"/>
                <a:gd name="T9" fmla="*/ 182 h 264"/>
                <a:gd name="T10" fmla="*/ 174 w 211"/>
                <a:gd name="T11" fmla="*/ 164 h 264"/>
                <a:gd name="T12" fmla="*/ 174 w 211"/>
                <a:gd name="T13" fmla="*/ 140 h 264"/>
                <a:gd name="T14" fmla="*/ 179 w 211"/>
                <a:gd name="T15" fmla="*/ 106 h 264"/>
                <a:gd name="T16" fmla="*/ 191 w 211"/>
                <a:gd name="T17" fmla="*/ 95 h 264"/>
                <a:gd name="T18" fmla="*/ 195 w 211"/>
                <a:gd name="T19" fmla="*/ 91 h 264"/>
                <a:gd name="T20" fmla="*/ 200 w 211"/>
                <a:gd name="T21" fmla="*/ 69 h 264"/>
                <a:gd name="T22" fmla="*/ 190 w 211"/>
                <a:gd name="T23" fmla="*/ 43 h 264"/>
                <a:gd name="T24" fmla="*/ 196 w 211"/>
                <a:gd name="T25" fmla="*/ 23 h 264"/>
                <a:gd name="T26" fmla="*/ 196 w 211"/>
                <a:gd name="T27" fmla="*/ 21 h 264"/>
                <a:gd name="T28" fmla="*/ 146 w 211"/>
                <a:gd name="T29" fmla="*/ 18 h 264"/>
                <a:gd name="T30" fmla="*/ 127 w 211"/>
                <a:gd name="T31" fmla="*/ 20 h 264"/>
                <a:gd name="T32" fmla="*/ 99 w 211"/>
                <a:gd name="T33" fmla="*/ 39 h 264"/>
                <a:gd name="T34" fmla="*/ 92 w 211"/>
                <a:gd name="T35" fmla="*/ 37 h 264"/>
                <a:gd name="T36" fmla="*/ 76 w 211"/>
                <a:gd name="T37" fmla="*/ 41 h 264"/>
                <a:gd name="T38" fmla="*/ 49 w 211"/>
                <a:gd name="T39" fmla="*/ 48 h 264"/>
                <a:gd name="T40" fmla="*/ 31 w 211"/>
                <a:gd name="T41" fmla="*/ 49 h 264"/>
                <a:gd name="T42" fmla="*/ 31 w 211"/>
                <a:gd name="T43" fmla="*/ 49 h 264"/>
                <a:gd name="T44" fmla="*/ 18 w 211"/>
                <a:gd name="T45" fmla="*/ 73 h 264"/>
                <a:gd name="T46" fmla="*/ 19 w 211"/>
                <a:gd name="T47" fmla="*/ 103 h 264"/>
                <a:gd name="T48" fmla="*/ 39 w 211"/>
                <a:gd name="T49" fmla="*/ 96 h 264"/>
                <a:gd name="T50" fmla="*/ 55 w 211"/>
                <a:gd name="T51" fmla="*/ 98 h 264"/>
                <a:gd name="T52" fmla="*/ 36 w 211"/>
                <a:gd name="T53" fmla="*/ 115 h 264"/>
                <a:gd name="T54" fmla="*/ 24 w 211"/>
                <a:gd name="T55" fmla="*/ 127 h 264"/>
                <a:gd name="T56" fmla="*/ 38 w 211"/>
                <a:gd name="T57" fmla="*/ 176 h 264"/>
                <a:gd name="T58" fmla="*/ 55 w 211"/>
                <a:gd name="T59" fmla="*/ 191 h 264"/>
                <a:gd name="T60" fmla="*/ 59 w 211"/>
                <a:gd name="T61" fmla="*/ 195 h 264"/>
                <a:gd name="T62" fmla="*/ 67 w 211"/>
                <a:gd name="T63" fmla="*/ 212 h 264"/>
                <a:gd name="T64" fmla="*/ 71 w 211"/>
                <a:gd name="T65" fmla="*/ 220 h 264"/>
                <a:gd name="T66" fmla="*/ 86 w 211"/>
                <a:gd name="T67" fmla="*/ 238 h 264"/>
                <a:gd name="T68" fmla="*/ 90 w 211"/>
                <a:gd name="T69" fmla="*/ 250 h 264"/>
                <a:gd name="T70" fmla="*/ 101 w 211"/>
                <a:gd name="T71" fmla="*/ 247 h 264"/>
                <a:gd name="T72" fmla="*/ 103 w 211"/>
                <a:gd name="T73" fmla="*/ 242 h 264"/>
                <a:gd name="T74" fmla="*/ 106 w 211"/>
                <a:gd name="T75" fmla="*/ 238 h 264"/>
                <a:gd name="T76" fmla="*/ 106 w 211"/>
                <a:gd name="T77" fmla="*/ 229 h 264"/>
                <a:gd name="T78" fmla="*/ 125 w 211"/>
                <a:gd name="T79" fmla="*/ 227 h 264"/>
                <a:gd name="T80" fmla="*/ 147 w 211"/>
                <a:gd name="T81" fmla="*/ 224 h 264"/>
                <a:gd name="T82" fmla="*/ 153 w 211"/>
                <a:gd name="T83" fmla="*/ 223 h 264"/>
                <a:gd name="T84" fmla="*/ 157 w 211"/>
                <a:gd name="T85" fmla="*/ 222 h 264"/>
                <a:gd name="T86" fmla="*/ 161 w 211"/>
                <a:gd name="T87" fmla="*/ 222 h 264"/>
                <a:gd name="T88" fmla="*/ 165 w 211"/>
                <a:gd name="T89" fmla="*/ 228 h 264"/>
                <a:gd name="T90" fmla="*/ 180 w 211"/>
                <a:gd name="T91" fmla="*/ 236 h 264"/>
                <a:gd name="T92" fmla="*/ 181 w 211"/>
                <a:gd name="T93" fmla="*/ 237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11" h="264">
                  <a:moveTo>
                    <a:pt x="181" y="237"/>
                  </a:moveTo>
                  <a:cubicBezTo>
                    <a:pt x="184" y="233"/>
                    <a:pt x="187" y="229"/>
                    <a:pt x="189" y="225"/>
                  </a:cubicBezTo>
                  <a:cubicBezTo>
                    <a:pt x="190" y="223"/>
                    <a:pt x="190" y="223"/>
                    <a:pt x="191" y="221"/>
                  </a:cubicBezTo>
                  <a:cubicBezTo>
                    <a:pt x="191" y="221"/>
                    <a:pt x="191" y="221"/>
                    <a:pt x="191" y="221"/>
                  </a:cubicBezTo>
                  <a:cubicBezTo>
                    <a:pt x="181" y="217"/>
                    <a:pt x="181" y="182"/>
                    <a:pt x="181" y="182"/>
                  </a:cubicBezTo>
                  <a:cubicBezTo>
                    <a:pt x="181" y="182"/>
                    <a:pt x="188" y="169"/>
                    <a:pt x="174" y="164"/>
                  </a:cubicBezTo>
                  <a:cubicBezTo>
                    <a:pt x="159" y="160"/>
                    <a:pt x="167" y="153"/>
                    <a:pt x="174" y="140"/>
                  </a:cubicBezTo>
                  <a:cubicBezTo>
                    <a:pt x="182" y="127"/>
                    <a:pt x="179" y="106"/>
                    <a:pt x="179" y="106"/>
                  </a:cubicBezTo>
                  <a:cubicBezTo>
                    <a:pt x="187" y="106"/>
                    <a:pt x="191" y="95"/>
                    <a:pt x="191" y="95"/>
                  </a:cubicBezTo>
                  <a:cubicBezTo>
                    <a:pt x="195" y="91"/>
                    <a:pt x="195" y="91"/>
                    <a:pt x="195" y="91"/>
                  </a:cubicBezTo>
                  <a:cubicBezTo>
                    <a:pt x="211" y="93"/>
                    <a:pt x="200" y="69"/>
                    <a:pt x="200" y="69"/>
                  </a:cubicBezTo>
                  <a:cubicBezTo>
                    <a:pt x="200" y="69"/>
                    <a:pt x="200" y="53"/>
                    <a:pt x="190" y="43"/>
                  </a:cubicBezTo>
                  <a:cubicBezTo>
                    <a:pt x="181" y="32"/>
                    <a:pt x="196" y="23"/>
                    <a:pt x="196" y="23"/>
                  </a:cubicBezTo>
                  <a:cubicBezTo>
                    <a:pt x="196" y="21"/>
                    <a:pt x="196" y="21"/>
                    <a:pt x="196" y="21"/>
                  </a:cubicBezTo>
                  <a:cubicBezTo>
                    <a:pt x="194" y="12"/>
                    <a:pt x="184" y="0"/>
                    <a:pt x="146" y="18"/>
                  </a:cubicBezTo>
                  <a:cubicBezTo>
                    <a:pt x="127" y="20"/>
                    <a:pt x="127" y="20"/>
                    <a:pt x="127" y="20"/>
                  </a:cubicBezTo>
                  <a:cubicBezTo>
                    <a:pt x="127" y="20"/>
                    <a:pt x="108" y="24"/>
                    <a:pt x="99" y="39"/>
                  </a:cubicBezTo>
                  <a:cubicBezTo>
                    <a:pt x="92" y="37"/>
                    <a:pt x="92" y="37"/>
                    <a:pt x="92" y="37"/>
                  </a:cubicBezTo>
                  <a:cubicBezTo>
                    <a:pt x="92" y="37"/>
                    <a:pt x="81" y="33"/>
                    <a:pt x="76" y="41"/>
                  </a:cubicBezTo>
                  <a:cubicBezTo>
                    <a:pt x="76" y="41"/>
                    <a:pt x="65" y="38"/>
                    <a:pt x="49" y="48"/>
                  </a:cubicBezTo>
                  <a:cubicBezTo>
                    <a:pt x="49" y="48"/>
                    <a:pt x="39" y="52"/>
                    <a:pt x="31" y="49"/>
                  </a:cubicBezTo>
                  <a:cubicBezTo>
                    <a:pt x="31" y="49"/>
                    <a:pt x="31" y="49"/>
                    <a:pt x="31" y="49"/>
                  </a:cubicBezTo>
                  <a:cubicBezTo>
                    <a:pt x="31" y="49"/>
                    <a:pt x="37" y="66"/>
                    <a:pt x="18" y="73"/>
                  </a:cubicBezTo>
                  <a:cubicBezTo>
                    <a:pt x="0" y="80"/>
                    <a:pt x="11" y="98"/>
                    <a:pt x="19" y="103"/>
                  </a:cubicBezTo>
                  <a:cubicBezTo>
                    <a:pt x="28" y="107"/>
                    <a:pt x="36" y="107"/>
                    <a:pt x="39" y="96"/>
                  </a:cubicBezTo>
                  <a:cubicBezTo>
                    <a:pt x="39" y="96"/>
                    <a:pt x="62" y="84"/>
                    <a:pt x="55" y="98"/>
                  </a:cubicBezTo>
                  <a:cubicBezTo>
                    <a:pt x="48" y="112"/>
                    <a:pt x="36" y="115"/>
                    <a:pt x="36" y="115"/>
                  </a:cubicBezTo>
                  <a:cubicBezTo>
                    <a:pt x="36" y="115"/>
                    <a:pt x="25" y="113"/>
                    <a:pt x="24" y="127"/>
                  </a:cubicBezTo>
                  <a:cubicBezTo>
                    <a:pt x="22" y="141"/>
                    <a:pt x="19" y="170"/>
                    <a:pt x="38" y="176"/>
                  </a:cubicBezTo>
                  <a:cubicBezTo>
                    <a:pt x="56" y="182"/>
                    <a:pt x="50" y="181"/>
                    <a:pt x="55" y="191"/>
                  </a:cubicBezTo>
                  <a:cubicBezTo>
                    <a:pt x="59" y="195"/>
                    <a:pt x="59" y="195"/>
                    <a:pt x="59" y="195"/>
                  </a:cubicBezTo>
                  <a:cubicBezTo>
                    <a:pt x="59" y="195"/>
                    <a:pt x="79" y="191"/>
                    <a:pt x="67" y="212"/>
                  </a:cubicBezTo>
                  <a:cubicBezTo>
                    <a:pt x="67" y="212"/>
                    <a:pt x="54" y="220"/>
                    <a:pt x="71" y="220"/>
                  </a:cubicBezTo>
                  <a:cubicBezTo>
                    <a:pt x="71" y="220"/>
                    <a:pt x="82" y="228"/>
                    <a:pt x="86" y="238"/>
                  </a:cubicBezTo>
                  <a:cubicBezTo>
                    <a:pt x="90" y="248"/>
                    <a:pt x="90" y="250"/>
                    <a:pt x="90" y="250"/>
                  </a:cubicBezTo>
                  <a:cubicBezTo>
                    <a:pt x="90" y="250"/>
                    <a:pt x="99" y="264"/>
                    <a:pt x="101" y="247"/>
                  </a:cubicBezTo>
                  <a:cubicBezTo>
                    <a:pt x="103" y="242"/>
                    <a:pt x="103" y="242"/>
                    <a:pt x="103" y="242"/>
                  </a:cubicBezTo>
                  <a:cubicBezTo>
                    <a:pt x="106" y="238"/>
                    <a:pt x="106" y="238"/>
                    <a:pt x="106" y="238"/>
                  </a:cubicBezTo>
                  <a:cubicBezTo>
                    <a:pt x="106" y="229"/>
                    <a:pt x="106" y="229"/>
                    <a:pt x="106" y="229"/>
                  </a:cubicBezTo>
                  <a:cubicBezTo>
                    <a:pt x="125" y="227"/>
                    <a:pt x="125" y="227"/>
                    <a:pt x="125" y="227"/>
                  </a:cubicBezTo>
                  <a:cubicBezTo>
                    <a:pt x="125" y="227"/>
                    <a:pt x="133" y="218"/>
                    <a:pt x="147" y="224"/>
                  </a:cubicBezTo>
                  <a:cubicBezTo>
                    <a:pt x="153" y="223"/>
                    <a:pt x="153" y="223"/>
                    <a:pt x="153" y="223"/>
                  </a:cubicBezTo>
                  <a:cubicBezTo>
                    <a:pt x="157" y="222"/>
                    <a:pt x="157" y="222"/>
                    <a:pt x="157" y="222"/>
                  </a:cubicBezTo>
                  <a:cubicBezTo>
                    <a:pt x="161" y="222"/>
                    <a:pt x="161" y="222"/>
                    <a:pt x="161" y="222"/>
                  </a:cubicBezTo>
                  <a:cubicBezTo>
                    <a:pt x="165" y="228"/>
                    <a:pt x="165" y="228"/>
                    <a:pt x="165" y="228"/>
                  </a:cubicBezTo>
                  <a:cubicBezTo>
                    <a:pt x="180" y="236"/>
                    <a:pt x="180" y="236"/>
                    <a:pt x="180" y="236"/>
                  </a:cubicBezTo>
                  <a:lnTo>
                    <a:pt x="181" y="237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51" name="chaozhou">
              <a:hlinkClick r:id="" action="ppaction://macro?name=Slide2.chaozhou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3748087" y="3228970"/>
              <a:ext cx="484187" cy="509587"/>
            </a:xfrm>
            <a:custGeom>
              <a:avLst/>
              <a:gdLst>
                <a:gd name="T0" fmla="*/ 123 w 140"/>
                <a:gd name="T1" fmla="*/ 110 h 138"/>
                <a:gd name="T2" fmla="*/ 98 w 140"/>
                <a:gd name="T3" fmla="*/ 80 h 138"/>
                <a:gd name="T4" fmla="*/ 88 w 140"/>
                <a:gd name="T5" fmla="*/ 53 h 138"/>
                <a:gd name="T6" fmla="*/ 82 w 140"/>
                <a:gd name="T7" fmla="*/ 41 h 138"/>
                <a:gd name="T8" fmla="*/ 83 w 140"/>
                <a:gd name="T9" fmla="*/ 32 h 138"/>
                <a:gd name="T10" fmla="*/ 88 w 140"/>
                <a:gd name="T11" fmla="*/ 22 h 138"/>
                <a:gd name="T12" fmla="*/ 88 w 140"/>
                <a:gd name="T13" fmla="*/ 16 h 138"/>
                <a:gd name="T14" fmla="*/ 88 w 140"/>
                <a:gd name="T15" fmla="*/ 11 h 138"/>
                <a:gd name="T16" fmla="*/ 81 w 140"/>
                <a:gd name="T17" fmla="*/ 3 h 138"/>
                <a:gd name="T18" fmla="*/ 80 w 140"/>
                <a:gd name="T19" fmla="*/ 0 h 138"/>
                <a:gd name="T20" fmla="*/ 80 w 140"/>
                <a:gd name="T21" fmla="*/ 0 h 138"/>
                <a:gd name="T22" fmla="*/ 63 w 140"/>
                <a:gd name="T23" fmla="*/ 16 h 138"/>
                <a:gd name="T24" fmla="*/ 24 w 140"/>
                <a:gd name="T25" fmla="*/ 59 h 138"/>
                <a:gd name="T26" fmla="*/ 19 w 140"/>
                <a:gd name="T27" fmla="*/ 76 h 138"/>
                <a:gd name="T28" fmla="*/ 1 w 140"/>
                <a:gd name="T29" fmla="*/ 76 h 138"/>
                <a:gd name="T30" fmla="*/ 0 w 140"/>
                <a:gd name="T31" fmla="*/ 77 h 138"/>
                <a:gd name="T32" fmla="*/ 11 w 140"/>
                <a:gd name="T33" fmla="*/ 88 h 138"/>
                <a:gd name="T34" fmla="*/ 29 w 140"/>
                <a:gd name="T35" fmla="*/ 111 h 138"/>
                <a:gd name="T36" fmla="*/ 46 w 140"/>
                <a:gd name="T37" fmla="*/ 130 h 138"/>
                <a:gd name="T38" fmla="*/ 47 w 140"/>
                <a:gd name="T39" fmla="*/ 128 h 138"/>
                <a:gd name="T40" fmla="*/ 50 w 140"/>
                <a:gd name="T41" fmla="*/ 114 h 138"/>
                <a:gd name="T42" fmla="*/ 52 w 140"/>
                <a:gd name="T43" fmla="*/ 109 h 138"/>
                <a:gd name="T44" fmla="*/ 72 w 140"/>
                <a:gd name="T45" fmla="*/ 95 h 138"/>
                <a:gd name="T46" fmla="*/ 83 w 140"/>
                <a:gd name="T47" fmla="*/ 101 h 138"/>
                <a:gd name="T48" fmla="*/ 81 w 140"/>
                <a:gd name="T49" fmla="*/ 121 h 138"/>
                <a:gd name="T50" fmla="*/ 81 w 140"/>
                <a:gd name="T51" fmla="*/ 124 h 138"/>
                <a:gd name="T52" fmla="*/ 81 w 140"/>
                <a:gd name="T53" fmla="*/ 122 h 138"/>
                <a:gd name="T54" fmla="*/ 83 w 140"/>
                <a:gd name="T55" fmla="*/ 121 h 138"/>
                <a:gd name="T56" fmla="*/ 92 w 140"/>
                <a:gd name="T57" fmla="*/ 122 h 138"/>
                <a:gd name="T58" fmla="*/ 95 w 140"/>
                <a:gd name="T59" fmla="*/ 122 h 138"/>
                <a:gd name="T60" fmla="*/ 92 w 140"/>
                <a:gd name="T61" fmla="*/ 128 h 138"/>
                <a:gd name="T62" fmla="*/ 84 w 140"/>
                <a:gd name="T63" fmla="*/ 135 h 138"/>
                <a:gd name="T64" fmla="*/ 90 w 140"/>
                <a:gd name="T65" fmla="*/ 137 h 138"/>
                <a:gd name="T66" fmla="*/ 100 w 140"/>
                <a:gd name="T67" fmla="*/ 137 h 138"/>
                <a:gd name="T68" fmla="*/ 108 w 140"/>
                <a:gd name="T69" fmla="*/ 138 h 138"/>
                <a:gd name="T70" fmla="*/ 115 w 140"/>
                <a:gd name="T71" fmla="*/ 135 h 138"/>
                <a:gd name="T72" fmla="*/ 115 w 140"/>
                <a:gd name="T73" fmla="*/ 129 h 138"/>
                <a:gd name="T74" fmla="*/ 140 w 140"/>
                <a:gd name="T75" fmla="*/ 132 h 138"/>
                <a:gd name="T76" fmla="*/ 123 w 140"/>
                <a:gd name="T77" fmla="*/ 11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40" h="138">
                  <a:moveTo>
                    <a:pt x="123" y="110"/>
                  </a:moveTo>
                  <a:cubicBezTo>
                    <a:pt x="98" y="80"/>
                    <a:pt x="98" y="80"/>
                    <a:pt x="98" y="80"/>
                  </a:cubicBezTo>
                  <a:cubicBezTo>
                    <a:pt x="88" y="53"/>
                    <a:pt x="88" y="53"/>
                    <a:pt x="88" y="53"/>
                  </a:cubicBezTo>
                  <a:cubicBezTo>
                    <a:pt x="88" y="53"/>
                    <a:pt x="82" y="43"/>
                    <a:pt x="82" y="41"/>
                  </a:cubicBezTo>
                  <a:cubicBezTo>
                    <a:pt x="82" y="39"/>
                    <a:pt x="83" y="32"/>
                    <a:pt x="83" y="32"/>
                  </a:cubicBezTo>
                  <a:cubicBezTo>
                    <a:pt x="88" y="22"/>
                    <a:pt x="88" y="22"/>
                    <a:pt x="88" y="22"/>
                  </a:cubicBezTo>
                  <a:cubicBezTo>
                    <a:pt x="88" y="16"/>
                    <a:pt x="88" y="16"/>
                    <a:pt x="88" y="16"/>
                  </a:cubicBezTo>
                  <a:cubicBezTo>
                    <a:pt x="88" y="16"/>
                    <a:pt x="90" y="13"/>
                    <a:pt x="88" y="11"/>
                  </a:cubicBezTo>
                  <a:cubicBezTo>
                    <a:pt x="85" y="9"/>
                    <a:pt x="83" y="7"/>
                    <a:pt x="81" y="3"/>
                  </a:cubicBezTo>
                  <a:cubicBezTo>
                    <a:pt x="81" y="2"/>
                    <a:pt x="81" y="1"/>
                    <a:pt x="80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0" y="0"/>
                    <a:pt x="74" y="14"/>
                    <a:pt x="63" y="16"/>
                  </a:cubicBezTo>
                  <a:cubicBezTo>
                    <a:pt x="63" y="16"/>
                    <a:pt x="43" y="51"/>
                    <a:pt x="24" y="59"/>
                  </a:cubicBezTo>
                  <a:cubicBezTo>
                    <a:pt x="24" y="59"/>
                    <a:pt x="18" y="64"/>
                    <a:pt x="19" y="76"/>
                  </a:cubicBezTo>
                  <a:cubicBezTo>
                    <a:pt x="19" y="76"/>
                    <a:pt x="11" y="74"/>
                    <a:pt x="1" y="76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11" y="88"/>
                    <a:pt x="11" y="88"/>
                    <a:pt x="11" y="88"/>
                  </a:cubicBezTo>
                  <a:cubicBezTo>
                    <a:pt x="11" y="88"/>
                    <a:pt x="28" y="94"/>
                    <a:pt x="29" y="111"/>
                  </a:cubicBezTo>
                  <a:cubicBezTo>
                    <a:pt x="29" y="111"/>
                    <a:pt x="29" y="126"/>
                    <a:pt x="46" y="130"/>
                  </a:cubicBezTo>
                  <a:cubicBezTo>
                    <a:pt x="47" y="128"/>
                    <a:pt x="47" y="128"/>
                    <a:pt x="47" y="128"/>
                  </a:cubicBezTo>
                  <a:cubicBezTo>
                    <a:pt x="49" y="126"/>
                    <a:pt x="51" y="121"/>
                    <a:pt x="50" y="114"/>
                  </a:cubicBezTo>
                  <a:cubicBezTo>
                    <a:pt x="52" y="109"/>
                    <a:pt x="52" y="109"/>
                    <a:pt x="52" y="109"/>
                  </a:cubicBezTo>
                  <a:cubicBezTo>
                    <a:pt x="72" y="95"/>
                    <a:pt x="72" y="95"/>
                    <a:pt x="72" y="95"/>
                  </a:cubicBezTo>
                  <a:cubicBezTo>
                    <a:pt x="83" y="101"/>
                    <a:pt x="83" y="101"/>
                    <a:pt x="83" y="101"/>
                  </a:cubicBezTo>
                  <a:cubicBezTo>
                    <a:pt x="81" y="121"/>
                    <a:pt x="81" y="121"/>
                    <a:pt x="81" y="121"/>
                  </a:cubicBezTo>
                  <a:cubicBezTo>
                    <a:pt x="81" y="124"/>
                    <a:pt x="81" y="124"/>
                    <a:pt x="81" y="124"/>
                  </a:cubicBezTo>
                  <a:cubicBezTo>
                    <a:pt x="81" y="122"/>
                    <a:pt x="81" y="122"/>
                    <a:pt x="81" y="122"/>
                  </a:cubicBezTo>
                  <a:cubicBezTo>
                    <a:pt x="81" y="122"/>
                    <a:pt x="81" y="120"/>
                    <a:pt x="83" y="121"/>
                  </a:cubicBezTo>
                  <a:cubicBezTo>
                    <a:pt x="86" y="122"/>
                    <a:pt x="92" y="122"/>
                    <a:pt x="92" y="122"/>
                  </a:cubicBezTo>
                  <a:cubicBezTo>
                    <a:pt x="95" y="122"/>
                    <a:pt x="95" y="122"/>
                    <a:pt x="95" y="122"/>
                  </a:cubicBezTo>
                  <a:cubicBezTo>
                    <a:pt x="95" y="122"/>
                    <a:pt x="94" y="127"/>
                    <a:pt x="92" y="128"/>
                  </a:cubicBezTo>
                  <a:cubicBezTo>
                    <a:pt x="90" y="130"/>
                    <a:pt x="84" y="135"/>
                    <a:pt x="84" y="135"/>
                  </a:cubicBezTo>
                  <a:cubicBezTo>
                    <a:pt x="90" y="137"/>
                    <a:pt x="90" y="137"/>
                    <a:pt x="90" y="137"/>
                  </a:cubicBezTo>
                  <a:cubicBezTo>
                    <a:pt x="90" y="137"/>
                    <a:pt x="95" y="137"/>
                    <a:pt x="100" y="137"/>
                  </a:cubicBezTo>
                  <a:cubicBezTo>
                    <a:pt x="104" y="138"/>
                    <a:pt x="108" y="138"/>
                    <a:pt x="108" y="138"/>
                  </a:cubicBezTo>
                  <a:cubicBezTo>
                    <a:pt x="115" y="135"/>
                    <a:pt x="115" y="135"/>
                    <a:pt x="115" y="135"/>
                  </a:cubicBezTo>
                  <a:cubicBezTo>
                    <a:pt x="115" y="129"/>
                    <a:pt x="115" y="129"/>
                    <a:pt x="115" y="129"/>
                  </a:cubicBezTo>
                  <a:cubicBezTo>
                    <a:pt x="140" y="132"/>
                    <a:pt x="140" y="132"/>
                    <a:pt x="140" y="132"/>
                  </a:cubicBezTo>
                  <a:lnTo>
                    <a:pt x="123" y="11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52" name="jieyang">
              <a:hlinkClick r:id="" action="ppaction://macro?name=Slide2.jieyang" highlightClick="1"/>
              <a:hlinkHover r:id="" action="ppaction://noaction" highlightClick="1"/>
            </p:cNvPr>
            <p:cNvSpPr>
              <a:spLocks noEditPoints="1"/>
            </p:cNvSpPr>
            <p:nvPr/>
          </p:nvSpPr>
          <p:spPr bwMode="auto">
            <a:xfrm>
              <a:off x="3368674" y="3519482"/>
              <a:ext cx="669925" cy="501649"/>
            </a:xfrm>
            <a:custGeom>
              <a:avLst/>
              <a:gdLst>
                <a:gd name="T0" fmla="*/ 180 w 191"/>
                <a:gd name="T1" fmla="*/ 19 h 139"/>
                <a:gd name="T2" fmla="*/ 160 w 191"/>
                <a:gd name="T3" fmla="*/ 33 h 139"/>
                <a:gd name="T4" fmla="*/ 158 w 191"/>
                <a:gd name="T5" fmla="*/ 38 h 139"/>
                <a:gd name="T6" fmla="*/ 155 w 191"/>
                <a:gd name="T7" fmla="*/ 53 h 139"/>
                <a:gd name="T8" fmla="*/ 154 w 191"/>
                <a:gd name="T9" fmla="*/ 53 h 139"/>
                <a:gd name="T10" fmla="*/ 137 w 191"/>
                <a:gd name="T11" fmla="*/ 35 h 139"/>
                <a:gd name="T12" fmla="*/ 118 w 191"/>
                <a:gd name="T13" fmla="*/ 12 h 139"/>
                <a:gd name="T14" fmla="*/ 108 w 191"/>
                <a:gd name="T15" fmla="*/ 0 h 139"/>
                <a:gd name="T16" fmla="*/ 108 w 191"/>
                <a:gd name="T17" fmla="*/ 0 h 139"/>
                <a:gd name="T18" fmla="*/ 82 w 191"/>
                <a:gd name="T19" fmla="*/ 19 h 139"/>
                <a:gd name="T20" fmla="*/ 75 w 191"/>
                <a:gd name="T21" fmla="*/ 24 h 139"/>
                <a:gd name="T22" fmla="*/ 58 w 191"/>
                <a:gd name="T23" fmla="*/ 23 h 139"/>
                <a:gd name="T24" fmla="*/ 31 w 191"/>
                <a:gd name="T25" fmla="*/ 24 h 139"/>
                <a:gd name="T26" fmla="*/ 20 w 191"/>
                <a:gd name="T27" fmla="*/ 37 h 139"/>
                <a:gd name="T28" fmla="*/ 3 w 191"/>
                <a:gd name="T29" fmla="*/ 44 h 139"/>
                <a:gd name="T30" fmla="*/ 0 w 191"/>
                <a:gd name="T31" fmla="*/ 46 h 139"/>
                <a:gd name="T32" fmla="*/ 0 w 191"/>
                <a:gd name="T33" fmla="*/ 47 h 139"/>
                <a:gd name="T34" fmla="*/ 20 w 191"/>
                <a:gd name="T35" fmla="*/ 67 h 139"/>
                <a:gd name="T36" fmla="*/ 24 w 191"/>
                <a:gd name="T37" fmla="*/ 74 h 139"/>
                <a:gd name="T38" fmla="*/ 24 w 191"/>
                <a:gd name="T39" fmla="*/ 79 h 139"/>
                <a:gd name="T40" fmla="*/ 21 w 191"/>
                <a:gd name="T41" fmla="*/ 86 h 139"/>
                <a:gd name="T42" fmla="*/ 23 w 191"/>
                <a:gd name="T43" fmla="*/ 98 h 139"/>
                <a:gd name="T44" fmla="*/ 32 w 191"/>
                <a:gd name="T45" fmla="*/ 102 h 139"/>
                <a:gd name="T46" fmla="*/ 42 w 191"/>
                <a:gd name="T47" fmla="*/ 127 h 139"/>
                <a:gd name="T48" fmla="*/ 59 w 191"/>
                <a:gd name="T49" fmla="*/ 135 h 139"/>
                <a:gd name="T50" fmla="*/ 74 w 191"/>
                <a:gd name="T51" fmla="*/ 139 h 139"/>
                <a:gd name="T52" fmla="*/ 82 w 191"/>
                <a:gd name="T53" fmla="*/ 137 h 139"/>
                <a:gd name="T54" fmla="*/ 88 w 191"/>
                <a:gd name="T55" fmla="*/ 133 h 139"/>
                <a:gd name="T56" fmla="*/ 94 w 191"/>
                <a:gd name="T57" fmla="*/ 131 h 139"/>
                <a:gd name="T58" fmla="*/ 96 w 191"/>
                <a:gd name="T59" fmla="*/ 134 h 139"/>
                <a:gd name="T60" fmla="*/ 96 w 191"/>
                <a:gd name="T61" fmla="*/ 134 h 139"/>
                <a:gd name="T62" fmla="*/ 100 w 191"/>
                <a:gd name="T63" fmla="*/ 134 h 139"/>
                <a:gd name="T64" fmla="*/ 115 w 191"/>
                <a:gd name="T65" fmla="*/ 137 h 139"/>
                <a:gd name="T66" fmla="*/ 125 w 191"/>
                <a:gd name="T67" fmla="*/ 137 h 139"/>
                <a:gd name="T68" fmla="*/ 130 w 191"/>
                <a:gd name="T69" fmla="*/ 132 h 139"/>
                <a:gd name="T70" fmla="*/ 130 w 191"/>
                <a:gd name="T71" fmla="*/ 127 h 139"/>
                <a:gd name="T72" fmla="*/ 136 w 191"/>
                <a:gd name="T73" fmla="*/ 125 h 139"/>
                <a:gd name="T74" fmla="*/ 138 w 191"/>
                <a:gd name="T75" fmla="*/ 110 h 139"/>
                <a:gd name="T76" fmla="*/ 137 w 191"/>
                <a:gd name="T77" fmla="*/ 104 h 139"/>
                <a:gd name="T78" fmla="*/ 139 w 191"/>
                <a:gd name="T79" fmla="*/ 94 h 139"/>
                <a:gd name="T80" fmla="*/ 138 w 191"/>
                <a:gd name="T81" fmla="*/ 91 h 139"/>
                <a:gd name="T82" fmla="*/ 146 w 191"/>
                <a:gd name="T83" fmla="*/ 86 h 139"/>
                <a:gd name="T84" fmla="*/ 148 w 191"/>
                <a:gd name="T85" fmla="*/ 95 h 139"/>
                <a:gd name="T86" fmla="*/ 155 w 191"/>
                <a:gd name="T87" fmla="*/ 93 h 139"/>
                <a:gd name="T88" fmla="*/ 165 w 191"/>
                <a:gd name="T89" fmla="*/ 81 h 139"/>
                <a:gd name="T90" fmla="*/ 165 w 191"/>
                <a:gd name="T91" fmla="*/ 77 h 139"/>
                <a:gd name="T92" fmla="*/ 162 w 191"/>
                <a:gd name="T93" fmla="*/ 74 h 139"/>
                <a:gd name="T94" fmla="*/ 159 w 191"/>
                <a:gd name="T95" fmla="*/ 70 h 139"/>
                <a:gd name="T96" fmla="*/ 156 w 191"/>
                <a:gd name="T97" fmla="*/ 68 h 139"/>
                <a:gd name="T98" fmla="*/ 171 w 191"/>
                <a:gd name="T99" fmla="*/ 68 h 139"/>
                <a:gd name="T100" fmla="*/ 174 w 191"/>
                <a:gd name="T101" fmla="*/ 63 h 139"/>
                <a:gd name="T102" fmla="*/ 183 w 191"/>
                <a:gd name="T103" fmla="*/ 52 h 139"/>
                <a:gd name="T104" fmla="*/ 187 w 191"/>
                <a:gd name="T105" fmla="*/ 49 h 139"/>
                <a:gd name="T106" fmla="*/ 188 w 191"/>
                <a:gd name="T107" fmla="*/ 45 h 139"/>
                <a:gd name="T108" fmla="*/ 189 w 191"/>
                <a:gd name="T109" fmla="*/ 44 h 139"/>
                <a:gd name="T110" fmla="*/ 191 w 191"/>
                <a:gd name="T111" fmla="*/ 25 h 139"/>
                <a:gd name="T112" fmla="*/ 180 w 191"/>
                <a:gd name="T113" fmla="*/ 19 h 139"/>
                <a:gd name="T114" fmla="*/ 153 w 191"/>
                <a:gd name="T115" fmla="*/ 66 h 139"/>
                <a:gd name="T116" fmla="*/ 142 w 191"/>
                <a:gd name="T117" fmla="*/ 64 h 139"/>
                <a:gd name="T118" fmla="*/ 140 w 191"/>
                <a:gd name="T119" fmla="*/ 62 h 139"/>
                <a:gd name="T120" fmla="*/ 150 w 191"/>
                <a:gd name="T121" fmla="*/ 62 h 139"/>
                <a:gd name="T122" fmla="*/ 153 w 191"/>
                <a:gd name="T123" fmla="*/ 66 h 139"/>
                <a:gd name="T124" fmla="*/ 153 w 191"/>
                <a:gd name="T125" fmla="*/ 66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91" h="139">
                  <a:moveTo>
                    <a:pt x="180" y="19"/>
                  </a:moveTo>
                  <a:cubicBezTo>
                    <a:pt x="160" y="33"/>
                    <a:pt x="160" y="33"/>
                    <a:pt x="160" y="33"/>
                  </a:cubicBezTo>
                  <a:cubicBezTo>
                    <a:pt x="158" y="38"/>
                    <a:pt x="158" y="38"/>
                    <a:pt x="158" y="38"/>
                  </a:cubicBezTo>
                  <a:cubicBezTo>
                    <a:pt x="159" y="47"/>
                    <a:pt x="158" y="50"/>
                    <a:pt x="155" y="53"/>
                  </a:cubicBezTo>
                  <a:cubicBezTo>
                    <a:pt x="154" y="53"/>
                    <a:pt x="154" y="53"/>
                    <a:pt x="154" y="53"/>
                  </a:cubicBezTo>
                  <a:cubicBezTo>
                    <a:pt x="136" y="49"/>
                    <a:pt x="137" y="35"/>
                    <a:pt x="137" y="35"/>
                  </a:cubicBezTo>
                  <a:cubicBezTo>
                    <a:pt x="135" y="17"/>
                    <a:pt x="118" y="12"/>
                    <a:pt x="118" y="12"/>
                  </a:cubicBezTo>
                  <a:cubicBezTo>
                    <a:pt x="108" y="0"/>
                    <a:pt x="108" y="0"/>
                    <a:pt x="108" y="0"/>
                  </a:cubicBezTo>
                  <a:cubicBezTo>
                    <a:pt x="108" y="0"/>
                    <a:pt x="108" y="0"/>
                    <a:pt x="108" y="0"/>
                  </a:cubicBezTo>
                  <a:cubicBezTo>
                    <a:pt x="99" y="2"/>
                    <a:pt x="89" y="7"/>
                    <a:pt x="82" y="19"/>
                  </a:cubicBezTo>
                  <a:cubicBezTo>
                    <a:pt x="75" y="24"/>
                    <a:pt x="75" y="24"/>
                    <a:pt x="75" y="24"/>
                  </a:cubicBezTo>
                  <a:cubicBezTo>
                    <a:pt x="75" y="24"/>
                    <a:pt x="67" y="24"/>
                    <a:pt x="58" y="23"/>
                  </a:cubicBezTo>
                  <a:cubicBezTo>
                    <a:pt x="49" y="22"/>
                    <a:pt x="33" y="24"/>
                    <a:pt x="31" y="24"/>
                  </a:cubicBezTo>
                  <a:cubicBezTo>
                    <a:pt x="29" y="25"/>
                    <a:pt x="20" y="29"/>
                    <a:pt x="20" y="37"/>
                  </a:cubicBezTo>
                  <a:cubicBezTo>
                    <a:pt x="20" y="45"/>
                    <a:pt x="10" y="45"/>
                    <a:pt x="3" y="44"/>
                  </a:cubicBezTo>
                  <a:cubicBezTo>
                    <a:pt x="3" y="44"/>
                    <a:pt x="2" y="45"/>
                    <a:pt x="0" y="46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47"/>
                    <a:pt x="7" y="69"/>
                    <a:pt x="20" y="67"/>
                  </a:cubicBezTo>
                  <a:cubicBezTo>
                    <a:pt x="20" y="67"/>
                    <a:pt x="29" y="65"/>
                    <a:pt x="24" y="74"/>
                  </a:cubicBezTo>
                  <a:cubicBezTo>
                    <a:pt x="24" y="79"/>
                    <a:pt x="24" y="79"/>
                    <a:pt x="24" y="79"/>
                  </a:cubicBezTo>
                  <a:cubicBezTo>
                    <a:pt x="24" y="79"/>
                    <a:pt x="28" y="86"/>
                    <a:pt x="21" y="86"/>
                  </a:cubicBezTo>
                  <a:cubicBezTo>
                    <a:pt x="21" y="86"/>
                    <a:pt x="11" y="92"/>
                    <a:pt x="23" y="98"/>
                  </a:cubicBezTo>
                  <a:cubicBezTo>
                    <a:pt x="32" y="102"/>
                    <a:pt x="32" y="102"/>
                    <a:pt x="32" y="102"/>
                  </a:cubicBezTo>
                  <a:cubicBezTo>
                    <a:pt x="32" y="102"/>
                    <a:pt x="44" y="102"/>
                    <a:pt x="42" y="127"/>
                  </a:cubicBezTo>
                  <a:cubicBezTo>
                    <a:pt x="42" y="127"/>
                    <a:pt x="49" y="135"/>
                    <a:pt x="59" y="135"/>
                  </a:cubicBezTo>
                  <a:cubicBezTo>
                    <a:pt x="74" y="139"/>
                    <a:pt x="74" y="139"/>
                    <a:pt x="74" y="139"/>
                  </a:cubicBezTo>
                  <a:cubicBezTo>
                    <a:pt x="82" y="137"/>
                    <a:pt x="82" y="137"/>
                    <a:pt x="82" y="137"/>
                  </a:cubicBezTo>
                  <a:cubicBezTo>
                    <a:pt x="88" y="133"/>
                    <a:pt x="88" y="133"/>
                    <a:pt x="88" y="133"/>
                  </a:cubicBezTo>
                  <a:cubicBezTo>
                    <a:pt x="94" y="131"/>
                    <a:pt x="94" y="131"/>
                    <a:pt x="94" y="131"/>
                  </a:cubicBezTo>
                  <a:cubicBezTo>
                    <a:pt x="96" y="134"/>
                    <a:pt x="96" y="134"/>
                    <a:pt x="96" y="134"/>
                  </a:cubicBezTo>
                  <a:cubicBezTo>
                    <a:pt x="96" y="134"/>
                    <a:pt x="96" y="134"/>
                    <a:pt x="96" y="134"/>
                  </a:cubicBezTo>
                  <a:cubicBezTo>
                    <a:pt x="100" y="134"/>
                    <a:pt x="100" y="134"/>
                    <a:pt x="100" y="134"/>
                  </a:cubicBezTo>
                  <a:cubicBezTo>
                    <a:pt x="115" y="137"/>
                    <a:pt x="115" y="137"/>
                    <a:pt x="115" y="137"/>
                  </a:cubicBezTo>
                  <a:cubicBezTo>
                    <a:pt x="125" y="137"/>
                    <a:pt x="125" y="137"/>
                    <a:pt x="125" y="137"/>
                  </a:cubicBezTo>
                  <a:cubicBezTo>
                    <a:pt x="130" y="132"/>
                    <a:pt x="130" y="132"/>
                    <a:pt x="130" y="132"/>
                  </a:cubicBezTo>
                  <a:cubicBezTo>
                    <a:pt x="130" y="127"/>
                    <a:pt x="130" y="127"/>
                    <a:pt x="130" y="127"/>
                  </a:cubicBezTo>
                  <a:cubicBezTo>
                    <a:pt x="136" y="125"/>
                    <a:pt x="136" y="125"/>
                    <a:pt x="136" y="125"/>
                  </a:cubicBezTo>
                  <a:cubicBezTo>
                    <a:pt x="136" y="125"/>
                    <a:pt x="142" y="121"/>
                    <a:pt x="138" y="110"/>
                  </a:cubicBezTo>
                  <a:cubicBezTo>
                    <a:pt x="137" y="104"/>
                    <a:pt x="137" y="104"/>
                    <a:pt x="137" y="104"/>
                  </a:cubicBezTo>
                  <a:cubicBezTo>
                    <a:pt x="137" y="104"/>
                    <a:pt x="146" y="95"/>
                    <a:pt x="139" y="94"/>
                  </a:cubicBezTo>
                  <a:cubicBezTo>
                    <a:pt x="138" y="91"/>
                    <a:pt x="138" y="91"/>
                    <a:pt x="138" y="91"/>
                  </a:cubicBezTo>
                  <a:cubicBezTo>
                    <a:pt x="146" y="86"/>
                    <a:pt x="146" y="86"/>
                    <a:pt x="146" y="86"/>
                  </a:cubicBezTo>
                  <a:cubicBezTo>
                    <a:pt x="148" y="95"/>
                    <a:pt x="148" y="95"/>
                    <a:pt x="148" y="95"/>
                  </a:cubicBezTo>
                  <a:cubicBezTo>
                    <a:pt x="155" y="93"/>
                    <a:pt x="155" y="93"/>
                    <a:pt x="155" y="93"/>
                  </a:cubicBezTo>
                  <a:cubicBezTo>
                    <a:pt x="165" y="81"/>
                    <a:pt x="165" y="81"/>
                    <a:pt x="165" y="81"/>
                  </a:cubicBezTo>
                  <a:cubicBezTo>
                    <a:pt x="165" y="77"/>
                    <a:pt x="165" y="77"/>
                    <a:pt x="165" y="77"/>
                  </a:cubicBezTo>
                  <a:cubicBezTo>
                    <a:pt x="162" y="74"/>
                    <a:pt x="162" y="74"/>
                    <a:pt x="162" y="74"/>
                  </a:cubicBezTo>
                  <a:cubicBezTo>
                    <a:pt x="159" y="70"/>
                    <a:pt x="159" y="70"/>
                    <a:pt x="159" y="70"/>
                  </a:cubicBezTo>
                  <a:cubicBezTo>
                    <a:pt x="159" y="70"/>
                    <a:pt x="157" y="69"/>
                    <a:pt x="156" y="68"/>
                  </a:cubicBezTo>
                  <a:cubicBezTo>
                    <a:pt x="159" y="70"/>
                    <a:pt x="164" y="70"/>
                    <a:pt x="171" y="68"/>
                  </a:cubicBezTo>
                  <a:cubicBezTo>
                    <a:pt x="174" y="63"/>
                    <a:pt x="174" y="63"/>
                    <a:pt x="174" y="63"/>
                  </a:cubicBezTo>
                  <a:cubicBezTo>
                    <a:pt x="183" y="52"/>
                    <a:pt x="183" y="52"/>
                    <a:pt x="183" y="52"/>
                  </a:cubicBezTo>
                  <a:cubicBezTo>
                    <a:pt x="187" y="49"/>
                    <a:pt x="187" y="49"/>
                    <a:pt x="187" y="49"/>
                  </a:cubicBezTo>
                  <a:cubicBezTo>
                    <a:pt x="188" y="45"/>
                    <a:pt x="188" y="45"/>
                    <a:pt x="188" y="45"/>
                  </a:cubicBezTo>
                  <a:cubicBezTo>
                    <a:pt x="188" y="45"/>
                    <a:pt x="188" y="44"/>
                    <a:pt x="189" y="44"/>
                  </a:cubicBezTo>
                  <a:cubicBezTo>
                    <a:pt x="191" y="25"/>
                    <a:pt x="191" y="25"/>
                    <a:pt x="191" y="25"/>
                  </a:cubicBezTo>
                  <a:lnTo>
                    <a:pt x="180" y="19"/>
                  </a:lnTo>
                  <a:close/>
                  <a:moveTo>
                    <a:pt x="153" y="66"/>
                  </a:moveTo>
                  <a:cubicBezTo>
                    <a:pt x="151" y="66"/>
                    <a:pt x="142" y="64"/>
                    <a:pt x="142" y="64"/>
                  </a:cubicBezTo>
                  <a:cubicBezTo>
                    <a:pt x="140" y="62"/>
                    <a:pt x="140" y="62"/>
                    <a:pt x="140" y="62"/>
                  </a:cubicBezTo>
                  <a:cubicBezTo>
                    <a:pt x="150" y="62"/>
                    <a:pt x="150" y="62"/>
                    <a:pt x="150" y="62"/>
                  </a:cubicBezTo>
                  <a:cubicBezTo>
                    <a:pt x="150" y="62"/>
                    <a:pt x="151" y="64"/>
                    <a:pt x="153" y="66"/>
                  </a:cubicBezTo>
                  <a:cubicBezTo>
                    <a:pt x="153" y="66"/>
                    <a:pt x="153" y="66"/>
                    <a:pt x="153" y="66"/>
                  </a:cubicBez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53" name="shanwei">
              <a:hlinkClick r:id="" action="ppaction://macro?name=Slide2.shanwei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2973387" y="3686169"/>
              <a:ext cx="731837" cy="503237"/>
            </a:xfrm>
            <a:custGeom>
              <a:avLst/>
              <a:gdLst>
                <a:gd name="T0" fmla="*/ 211 w 211"/>
                <a:gd name="T1" fmla="*/ 88 h 138"/>
                <a:gd name="T2" fmla="*/ 208 w 211"/>
                <a:gd name="T3" fmla="*/ 85 h 138"/>
                <a:gd name="T4" fmla="*/ 203 w 211"/>
                <a:gd name="T5" fmla="*/ 87 h 138"/>
                <a:gd name="T6" fmla="*/ 197 w 211"/>
                <a:gd name="T7" fmla="*/ 91 h 138"/>
                <a:gd name="T8" fmla="*/ 189 w 211"/>
                <a:gd name="T9" fmla="*/ 93 h 138"/>
                <a:gd name="T10" fmla="*/ 173 w 211"/>
                <a:gd name="T11" fmla="*/ 89 h 138"/>
                <a:gd name="T12" fmla="*/ 157 w 211"/>
                <a:gd name="T13" fmla="*/ 81 h 138"/>
                <a:gd name="T14" fmla="*/ 147 w 211"/>
                <a:gd name="T15" fmla="*/ 56 h 138"/>
                <a:gd name="T16" fmla="*/ 138 w 211"/>
                <a:gd name="T17" fmla="*/ 52 h 138"/>
                <a:gd name="T18" fmla="*/ 136 w 211"/>
                <a:gd name="T19" fmla="*/ 40 h 138"/>
                <a:gd name="T20" fmla="*/ 139 w 211"/>
                <a:gd name="T21" fmla="*/ 33 h 138"/>
                <a:gd name="T22" fmla="*/ 138 w 211"/>
                <a:gd name="T23" fmla="*/ 28 h 138"/>
                <a:gd name="T24" fmla="*/ 134 w 211"/>
                <a:gd name="T25" fmla="*/ 21 h 138"/>
                <a:gd name="T26" fmla="*/ 114 w 211"/>
                <a:gd name="T27" fmla="*/ 0 h 138"/>
                <a:gd name="T28" fmla="*/ 114 w 211"/>
                <a:gd name="T29" fmla="*/ 1 h 138"/>
                <a:gd name="T30" fmla="*/ 91 w 211"/>
                <a:gd name="T31" fmla="*/ 24 h 138"/>
                <a:gd name="T32" fmla="*/ 56 w 211"/>
                <a:gd name="T33" fmla="*/ 70 h 138"/>
                <a:gd name="T34" fmla="*/ 19 w 211"/>
                <a:gd name="T35" fmla="*/ 88 h 138"/>
                <a:gd name="T36" fmla="*/ 16 w 211"/>
                <a:gd name="T37" fmla="*/ 114 h 138"/>
                <a:gd name="T38" fmla="*/ 26 w 211"/>
                <a:gd name="T39" fmla="*/ 127 h 138"/>
                <a:gd name="T40" fmla="*/ 27 w 211"/>
                <a:gd name="T41" fmla="*/ 127 h 138"/>
                <a:gd name="T42" fmla="*/ 29 w 211"/>
                <a:gd name="T43" fmla="*/ 120 h 138"/>
                <a:gd name="T44" fmla="*/ 31 w 211"/>
                <a:gd name="T45" fmla="*/ 117 h 138"/>
                <a:gd name="T46" fmla="*/ 44 w 211"/>
                <a:gd name="T47" fmla="*/ 119 h 138"/>
                <a:gd name="T48" fmla="*/ 50 w 211"/>
                <a:gd name="T49" fmla="*/ 113 h 138"/>
                <a:gd name="T50" fmla="*/ 69 w 211"/>
                <a:gd name="T51" fmla="*/ 107 h 138"/>
                <a:gd name="T52" fmla="*/ 69 w 211"/>
                <a:gd name="T53" fmla="*/ 110 h 138"/>
                <a:gd name="T54" fmla="*/ 60 w 211"/>
                <a:gd name="T55" fmla="*/ 117 h 138"/>
                <a:gd name="T56" fmla="*/ 60 w 211"/>
                <a:gd name="T57" fmla="*/ 120 h 138"/>
                <a:gd name="T58" fmla="*/ 75 w 211"/>
                <a:gd name="T59" fmla="*/ 134 h 138"/>
                <a:gd name="T60" fmla="*/ 105 w 211"/>
                <a:gd name="T61" fmla="*/ 138 h 138"/>
                <a:gd name="T62" fmla="*/ 104 w 211"/>
                <a:gd name="T63" fmla="*/ 125 h 138"/>
                <a:gd name="T64" fmla="*/ 102 w 211"/>
                <a:gd name="T65" fmla="*/ 122 h 138"/>
                <a:gd name="T66" fmla="*/ 129 w 211"/>
                <a:gd name="T67" fmla="*/ 99 h 138"/>
                <a:gd name="T68" fmla="*/ 129 w 211"/>
                <a:gd name="T69" fmla="*/ 108 h 138"/>
                <a:gd name="T70" fmla="*/ 144 w 211"/>
                <a:gd name="T71" fmla="*/ 125 h 138"/>
                <a:gd name="T72" fmla="*/ 158 w 211"/>
                <a:gd name="T73" fmla="*/ 118 h 138"/>
                <a:gd name="T74" fmla="*/ 173 w 211"/>
                <a:gd name="T75" fmla="*/ 111 h 138"/>
                <a:gd name="T76" fmla="*/ 179 w 211"/>
                <a:gd name="T77" fmla="*/ 99 h 138"/>
                <a:gd name="T78" fmla="*/ 178 w 211"/>
                <a:gd name="T79" fmla="*/ 96 h 138"/>
                <a:gd name="T80" fmla="*/ 180 w 211"/>
                <a:gd name="T81" fmla="*/ 96 h 138"/>
                <a:gd name="T82" fmla="*/ 187 w 211"/>
                <a:gd name="T83" fmla="*/ 97 h 138"/>
                <a:gd name="T84" fmla="*/ 191 w 211"/>
                <a:gd name="T85" fmla="*/ 98 h 138"/>
                <a:gd name="T86" fmla="*/ 190 w 211"/>
                <a:gd name="T87" fmla="*/ 101 h 138"/>
                <a:gd name="T88" fmla="*/ 192 w 211"/>
                <a:gd name="T89" fmla="*/ 109 h 138"/>
                <a:gd name="T90" fmla="*/ 211 w 211"/>
                <a:gd name="T91" fmla="*/ 8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11" h="138">
                  <a:moveTo>
                    <a:pt x="211" y="88"/>
                  </a:moveTo>
                  <a:cubicBezTo>
                    <a:pt x="208" y="85"/>
                    <a:pt x="208" y="85"/>
                    <a:pt x="208" y="85"/>
                  </a:cubicBezTo>
                  <a:cubicBezTo>
                    <a:pt x="203" y="87"/>
                    <a:pt x="203" y="87"/>
                    <a:pt x="203" y="87"/>
                  </a:cubicBezTo>
                  <a:cubicBezTo>
                    <a:pt x="197" y="91"/>
                    <a:pt x="197" y="91"/>
                    <a:pt x="197" y="91"/>
                  </a:cubicBezTo>
                  <a:cubicBezTo>
                    <a:pt x="189" y="93"/>
                    <a:pt x="189" y="93"/>
                    <a:pt x="189" y="93"/>
                  </a:cubicBezTo>
                  <a:cubicBezTo>
                    <a:pt x="173" y="89"/>
                    <a:pt x="173" y="89"/>
                    <a:pt x="173" y="89"/>
                  </a:cubicBezTo>
                  <a:cubicBezTo>
                    <a:pt x="164" y="89"/>
                    <a:pt x="157" y="81"/>
                    <a:pt x="157" y="81"/>
                  </a:cubicBezTo>
                  <a:cubicBezTo>
                    <a:pt x="159" y="56"/>
                    <a:pt x="147" y="56"/>
                    <a:pt x="147" y="56"/>
                  </a:cubicBezTo>
                  <a:cubicBezTo>
                    <a:pt x="138" y="52"/>
                    <a:pt x="138" y="52"/>
                    <a:pt x="138" y="52"/>
                  </a:cubicBezTo>
                  <a:cubicBezTo>
                    <a:pt x="126" y="46"/>
                    <a:pt x="136" y="40"/>
                    <a:pt x="136" y="40"/>
                  </a:cubicBezTo>
                  <a:cubicBezTo>
                    <a:pt x="143" y="40"/>
                    <a:pt x="139" y="33"/>
                    <a:pt x="139" y="33"/>
                  </a:cubicBezTo>
                  <a:cubicBezTo>
                    <a:pt x="138" y="28"/>
                    <a:pt x="138" y="28"/>
                    <a:pt x="138" y="28"/>
                  </a:cubicBezTo>
                  <a:cubicBezTo>
                    <a:pt x="144" y="19"/>
                    <a:pt x="134" y="21"/>
                    <a:pt x="134" y="21"/>
                  </a:cubicBezTo>
                  <a:cubicBezTo>
                    <a:pt x="122" y="23"/>
                    <a:pt x="114" y="0"/>
                    <a:pt x="114" y="0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08" y="4"/>
                    <a:pt x="99" y="11"/>
                    <a:pt x="91" y="24"/>
                  </a:cubicBezTo>
                  <a:cubicBezTo>
                    <a:pt x="79" y="44"/>
                    <a:pt x="56" y="70"/>
                    <a:pt x="56" y="70"/>
                  </a:cubicBezTo>
                  <a:cubicBezTo>
                    <a:pt x="56" y="70"/>
                    <a:pt x="41" y="81"/>
                    <a:pt x="19" y="88"/>
                  </a:cubicBezTo>
                  <a:cubicBezTo>
                    <a:pt x="19" y="88"/>
                    <a:pt x="0" y="91"/>
                    <a:pt x="16" y="114"/>
                  </a:cubicBezTo>
                  <a:cubicBezTo>
                    <a:pt x="26" y="127"/>
                    <a:pt x="26" y="127"/>
                    <a:pt x="26" y="127"/>
                  </a:cubicBezTo>
                  <a:cubicBezTo>
                    <a:pt x="27" y="127"/>
                    <a:pt x="27" y="127"/>
                    <a:pt x="27" y="127"/>
                  </a:cubicBezTo>
                  <a:cubicBezTo>
                    <a:pt x="28" y="125"/>
                    <a:pt x="28" y="123"/>
                    <a:pt x="29" y="120"/>
                  </a:cubicBezTo>
                  <a:cubicBezTo>
                    <a:pt x="31" y="117"/>
                    <a:pt x="31" y="117"/>
                    <a:pt x="31" y="117"/>
                  </a:cubicBezTo>
                  <a:cubicBezTo>
                    <a:pt x="44" y="119"/>
                    <a:pt x="44" y="119"/>
                    <a:pt x="44" y="119"/>
                  </a:cubicBezTo>
                  <a:cubicBezTo>
                    <a:pt x="44" y="119"/>
                    <a:pt x="50" y="125"/>
                    <a:pt x="50" y="113"/>
                  </a:cubicBezTo>
                  <a:cubicBezTo>
                    <a:pt x="50" y="113"/>
                    <a:pt x="62" y="113"/>
                    <a:pt x="69" y="107"/>
                  </a:cubicBezTo>
                  <a:cubicBezTo>
                    <a:pt x="69" y="110"/>
                    <a:pt x="69" y="110"/>
                    <a:pt x="69" y="110"/>
                  </a:cubicBezTo>
                  <a:cubicBezTo>
                    <a:pt x="69" y="110"/>
                    <a:pt x="65" y="116"/>
                    <a:pt x="60" y="117"/>
                  </a:cubicBezTo>
                  <a:cubicBezTo>
                    <a:pt x="60" y="120"/>
                    <a:pt x="60" y="120"/>
                    <a:pt x="60" y="120"/>
                  </a:cubicBezTo>
                  <a:cubicBezTo>
                    <a:pt x="60" y="120"/>
                    <a:pt x="76" y="114"/>
                    <a:pt x="75" y="134"/>
                  </a:cubicBezTo>
                  <a:cubicBezTo>
                    <a:pt x="75" y="134"/>
                    <a:pt x="96" y="135"/>
                    <a:pt x="105" y="138"/>
                  </a:cubicBezTo>
                  <a:cubicBezTo>
                    <a:pt x="105" y="138"/>
                    <a:pt x="118" y="137"/>
                    <a:pt x="104" y="125"/>
                  </a:cubicBezTo>
                  <a:cubicBezTo>
                    <a:pt x="102" y="122"/>
                    <a:pt x="102" y="122"/>
                    <a:pt x="102" y="122"/>
                  </a:cubicBezTo>
                  <a:cubicBezTo>
                    <a:pt x="102" y="122"/>
                    <a:pt x="132" y="85"/>
                    <a:pt x="129" y="99"/>
                  </a:cubicBezTo>
                  <a:cubicBezTo>
                    <a:pt x="129" y="99"/>
                    <a:pt x="119" y="106"/>
                    <a:pt x="129" y="108"/>
                  </a:cubicBezTo>
                  <a:cubicBezTo>
                    <a:pt x="140" y="110"/>
                    <a:pt x="146" y="116"/>
                    <a:pt x="144" y="125"/>
                  </a:cubicBezTo>
                  <a:cubicBezTo>
                    <a:pt x="158" y="118"/>
                    <a:pt x="158" y="118"/>
                    <a:pt x="158" y="118"/>
                  </a:cubicBezTo>
                  <a:cubicBezTo>
                    <a:pt x="173" y="111"/>
                    <a:pt x="173" y="111"/>
                    <a:pt x="173" y="111"/>
                  </a:cubicBezTo>
                  <a:cubicBezTo>
                    <a:pt x="173" y="111"/>
                    <a:pt x="190" y="106"/>
                    <a:pt x="179" y="99"/>
                  </a:cubicBezTo>
                  <a:cubicBezTo>
                    <a:pt x="178" y="96"/>
                    <a:pt x="178" y="96"/>
                    <a:pt x="178" y="96"/>
                  </a:cubicBezTo>
                  <a:cubicBezTo>
                    <a:pt x="180" y="96"/>
                    <a:pt x="180" y="96"/>
                    <a:pt x="180" y="96"/>
                  </a:cubicBezTo>
                  <a:cubicBezTo>
                    <a:pt x="187" y="97"/>
                    <a:pt x="187" y="97"/>
                    <a:pt x="187" y="97"/>
                  </a:cubicBezTo>
                  <a:cubicBezTo>
                    <a:pt x="191" y="98"/>
                    <a:pt x="191" y="98"/>
                    <a:pt x="191" y="98"/>
                  </a:cubicBezTo>
                  <a:cubicBezTo>
                    <a:pt x="190" y="101"/>
                    <a:pt x="190" y="101"/>
                    <a:pt x="190" y="101"/>
                  </a:cubicBezTo>
                  <a:cubicBezTo>
                    <a:pt x="190" y="101"/>
                    <a:pt x="181" y="112"/>
                    <a:pt x="192" y="109"/>
                  </a:cubicBezTo>
                  <a:cubicBezTo>
                    <a:pt x="211" y="88"/>
                    <a:pt x="211" y="88"/>
                    <a:pt x="211" y="88"/>
                  </a:cubicBez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54" name="Oval 40"/>
            <p:cNvSpPr>
              <a:spLocks noChangeArrowheads="1"/>
            </p:cNvSpPr>
            <p:nvPr/>
          </p:nvSpPr>
          <p:spPr bwMode="auto">
            <a:xfrm>
              <a:off x="3932237" y="3722682"/>
              <a:ext cx="26987" cy="25400"/>
            </a:xfrm>
            <a:prstGeom prst="ellipse">
              <a:avLst/>
            </a:prstGeom>
            <a:grpFill/>
            <a:ln w="9252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55" name="Oval 41"/>
            <p:cNvSpPr>
              <a:spLocks noChangeArrowheads="1"/>
            </p:cNvSpPr>
            <p:nvPr/>
          </p:nvSpPr>
          <p:spPr bwMode="auto">
            <a:xfrm>
              <a:off x="3916362" y="3705219"/>
              <a:ext cx="52387" cy="52388"/>
            </a:xfrm>
            <a:prstGeom prst="ellipse">
              <a:avLst/>
            </a:prstGeom>
            <a:grpFill/>
            <a:ln w="9252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56" name="Rectangle 47">
              <a:hlinkClick r:id="" action="ppaction://macro?name=Slide2.zhuhai" highlightClick="1"/>
              <a:hlinkHover r:id="" action="ppaction://noaction" highlightClick="1"/>
            </p:cNvPr>
            <p:cNvSpPr>
              <a:spLocks noChangeArrowheads="1"/>
            </p:cNvSpPr>
            <p:nvPr/>
          </p:nvSpPr>
          <p:spPr bwMode="auto">
            <a:xfrm>
              <a:off x="2276608" y="4422561"/>
              <a:ext cx="162089" cy="10483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9252" algn="ctr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buClrTx/>
                <a:buSzTx/>
                <a:buFontTx/>
                <a:buNone/>
              </a:pPr>
              <a:r>
                <a:rPr lang="zh-CN" altLang="en-US" sz="400" b="1" dirty="0">
                  <a:solidFill>
                    <a:schemeClr val="bg1">
                      <a:lumMod val="9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珠海</a:t>
              </a:r>
            </a:p>
          </p:txBody>
        </p:sp>
        <p:sp>
          <p:nvSpPr>
            <p:cNvPr id="157" name="Rectangle 48">
              <a:hlinkClick r:id="" action="ppaction://macro?name=Slide2.shanwei"/>
            </p:cNvPr>
            <p:cNvSpPr>
              <a:spLocks noChangeArrowheads="1"/>
            </p:cNvSpPr>
            <p:nvPr/>
          </p:nvSpPr>
          <p:spPr bwMode="auto">
            <a:xfrm>
              <a:off x="3200532" y="3902468"/>
              <a:ext cx="162089" cy="104830"/>
            </a:xfrm>
            <a:prstGeom prst="rect">
              <a:avLst/>
            </a:prstGeom>
            <a:grpFill/>
            <a:ln w="9252" algn="ctr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buClrTx/>
                <a:buSzTx/>
                <a:buFontTx/>
                <a:buNone/>
              </a:pPr>
              <a:r>
                <a:rPr lang="zh-CN" altLang="en-US" sz="400" b="1" dirty="0">
                  <a:solidFill>
                    <a:schemeClr val="bg1">
                      <a:lumMod val="9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汕尾</a:t>
              </a:r>
            </a:p>
          </p:txBody>
        </p:sp>
        <p:sp>
          <p:nvSpPr>
            <p:cNvPr id="158" name="Rectangle 49">
              <a:hlinkClick r:id="" action="ppaction://macro?name=Slide2.zhanjiang"/>
            </p:cNvPr>
            <p:cNvSpPr>
              <a:spLocks noChangeArrowheads="1"/>
            </p:cNvSpPr>
            <p:nvPr/>
          </p:nvSpPr>
          <p:spPr bwMode="auto">
            <a:xfrm>
              <a:off x="343031" y="4844251"/>
              <a:ext cx="162089" cy="104830"/>
            </a:xfrm>
            <a:prstGeom prst="rect">
              <a:avLst/>
            </a:prstGeom>
            <a:grpFill/>
            <a:ln w="9252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buClrTx/>
                <a:buSzTx/>
                <a:buFontTx/>
                <a:buNone/>
              </a:pPr>
              <a:r>
                <a:rPr lang="zh-CN" altLang="en-US" sz="400" b="1">
                  <a:solidFill>
                    <a:schemeClr val="bg1">
                      <a:lumMod val="9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湛江</a:t>
              </a:r>
            </a:p>
          </p:txBody>
        </p:sp>
        <p:sp>
          <p:nvSpPr>
            <p:cNvPr id="159" name="Rectangle 50">
              <a:hlinkClick r:id="" action="ppaction://macro?name=Slide2.maoming"/>
            </p:cNvPr>
            <p:cNvSpPr>
              <a:spLocks noChangeArrowheads="1"/>
            </p:cNvSpPr>
            <p:nvPr/>
          </p:nvSpPr>
          <p:spPr bwMode="auto">
            <a:xfrm>
              <a:off x="770070" y="4542623"/>
              <a:ext cx="162089" cy="104830"/>
            </a:xfrm>
            <a:prstGeom prst="rect">
              <a:avLst/>
            </a:prstGeom>
            <a:grpFill/>
            <a:ln w="9252" algn="ctr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buClrTx/>
                <a:buSzTx/>
                <a:buFontTx/>
                <a:buNone/>
              </a:pPr>
              <a:r>
                <a:rPr lang="zh-CN" altLang="en-US" sz="400" b="1">
                  <a:solidFill>
                    <a:schemeClr val="bg1">
                      <a:lumMod val="9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茂名</a:t>
              </a:r>
            </a:p>
          </p:txBody>
        </p:sp>
        <p:sp>
          <p:nvSpPr>
            <p:cNvPr id="160" name="Rectangle 51">
              <a:hlinkClick r:id="" action="ppaction://macro?name=Slide2.chaozhou"/>
            </p:cNvPr>
            <p:cNvSpPr>
              <a:spLocks noChangeArrowheads="1"/>
            </p:cNvSpPr>
            <p:nvPr/>
          </p:nvSpPr>
          <p:spPr bwMode="auto">
            <a:xfrm>
              <a:off x="3852995" y="3414311"/>
              <a:ext cx="162089" cy="104830"/>
            </a:xfrm>
            <a:prstGeom prst="rect">
              <a:avLst/>
            </a:prstGeom>
            <a:grpFill/>
            <a:ln w="9252" algn="ctr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buClrTx/>
                <a:buSzTx/>
                <a:buFontTx/>
                <a:buNone/>
              </a:pPr>
              <a:r>
                <a:rPr lang="zh-CN" altLang="en-US" sz="400" b="1" dirty="0">
                  <a:solidFill>
                    <a:schemeClr val="bg1">
                      <a:lumMod val="9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潮州</a:t>
              </a:r>
            </a:p>
          </p:txBody>
        </p:sp>
        <p:sp>
          <p:nvSpPr>
            <p:cNvPr id="161" name="Rectangle 52">
              <a:hlinkClick r:id="" action="ppaction://macro?name=Slide2.shaoguan"/>
            </p:cNvPr>
            <p:cNvSpPr>
              <a:spLocks noChangeArrowheads="1"/>
            </p:cNvSpPr>
            <p:nvPr/>
          </p:nvSpPr>
          <p:spPr bwMode="auto">
            <a:xfrm>
              <a:off x="2175008" y="2824953"/>
              <a:ext cx="162089" cy="104830"/>
            </a:xfrm>
            <a:prstGeom prst="rect">
              <a:avLst/>
            </a:prstGeom>
            <a:grpFill/>
            <a:ln w="9252" algn="ctr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buClrTx/>
                <a:buSzTx/>
                <a:buFontTx/>
                <a:buNone/>
              </a:pPr>
              <a:r>
                <a:rPr lang="zh-CN" altLang="en-US" sz="400" b="1" dirty="0">
                  <a:solidFill>
                    <a:schemeClr val="bg1">
                      <a:lumMod val="9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韶关</a:t>
              </a:r>
            </a:p>
          </p:txBody>
        </p:sp>
        <p:sp>
          <p:nvSpPr>
            <p:cNvPr id="162" name="Rectangle 54">
              <a:hlinkClick r:id="" action="ppaction://macro?name=Slide2.meizhou"/>
            </p:cNvPr>
            <p:cNvSpPr>
              <a:spLocks noChangeArrowheads="1"/>
            </p:cNvSpPr>
            <p:nvPr/>
          </p:nvSpPr>
          <p:spPr bwMode="auto">
            <a:xfrm>
              <a:off x="3491840" y="3064666"/>
              <a:ext cx="162089" cy="104830"/>
            </a:xfrm>
            <a:prstGeom prst="rect">
              <a:avLst/>
            </a:prstGeom>
            <a:grpFill/>
            <a:ln w="9252" algn="ctr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buClrTx/>
                <a:buSzTx/>
                <a:buFontTx/>
                <a:buNone/>
              </a:pPr>
              <a:r>
                <a:rPr lang="zh-CN" altLang="en-US" sz="400" b="1" dirty="0">
                  <a:solidFill>
                    <a:schemeClr val="bg1">
                      <a:lumMod val="9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梅州</a:t>
              </a:r>
            </a:p>
          </p:txBody>
        </p:sp>
        <p:sp>
          <p:nvSpPr>
            <p:cNvPr id="163" name="Rectangle 57">
              <a:hlinkClick r:id="" action="ppaction://macro?name=Slide2.shenzhen"/>
            </p:cNvPr>
            <p:cNvSpPr>
              <a:spLocks noChangeArrowheads="1"/>
            </p:cNvSpPr>
            <p:nvPr/>
          </p:nvSpPr>
          <p:spPr bwMode="auto">
            <a:xfrm>
              <a:off x="2497757" y="4146941"/>
              <a:ext cx="162089" cy="10483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9252" algn="ctr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buClrTx/>
                <a:buSzTx/>
                <a:buFontTx/>
                <a:buNone/>
              </a:pPr>
              <a:r>
                <a:rPr lang="zh-CN" altLang="en-US" sz="400" b="1" dirty="0">
                  <a:solidFill>
                    <a:schemeClr val="bg1">
                      <a:lumMod val="9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深圳</a:t>
              </a:r>
            </a:p>
          </p:txBody>
        </p:sp>
        <p:sp>
          <p:nvSpPr>
            <p:cNvPr id="164" name="zhaoqing">
              <a:hlinkClick r:id="" action="ppaction://macro?name=Slide2.zhaoqing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1201737" y="3203570"/>
              <a:ext cx="750887" cy="923923"/>
            </a:xfrm>
            <a:custGeom>
              <a:avLst/>
              <a:gdLst>
                <a:gd name="T0" fmla="*/ 206 w 215"/>
                <a:gd name="T1" fmla="*/ 127 h 252"/>
                <a:gd name="T2" fmla="*/ 205 w 215"/>
                <a:gd name="T3" fmla="*/ 121 h 252"/>
                <a:gd name="T4" fmla="*/ 195 w 215"/>
                <a:gd name="T5" fmla="*/ 108 h 252"/>
                <a:gd name="T6" fmla="*/ 192 w 215"/>
                <a:gd name="T7" fmla="*/ 101 h 252"/>
                <a:gd name="T8" fmla="*/ 187 w 215"/>
                <a:gd name="T9" fmla="*/ 87 h 252"/>
                <a:gd name="T10" fmla="*/ 162 w 215"/>
                <a:gd name="T11" fmla="*/ 60 h 252"/>
                <a:gd name="T12" fmla="*/ 160 w 215"/>
                <a:gd name="T13" fmla="*/ 42 h 252"/>
                <a:gd name="T14" fmla="*/ 154 w 215"/>
                <a:gd name="T15" fmla="*/ 24 h 252"/>
                <a:gd name="T16" fmla="*/ 146 w 215"/>
                <a:gd name="T17" fmla="*/ 7 h 252"/>
                <a:gd name="T18" fmla="*/ 133 w 215"/>
                <a:gd name="T19" fmla="*/ 0 h 252"/>
                <a:gd name="T20" fmla="*/ 124 w 215"/>
                <a:gd name="T21" fmla="*/ 25 h 252"/>
                <a:gd name="T22" fmla="*/ 112 w 215"/>
                <a:gd name="T23" fmla="*/ 24 h 252"/>
                <a:gd name="T24" fmla="*/ 93 w 215"/>
                <a:gd name="T25" fmla="*/ 27 h 252"/>
                <a:gd name="T26" fmla="*/ 84 w 215"/>
                <a:gd name="T27" fmla="*/ 18 h 252"/>
                <a:gd name="T28" fmla="*/ 77 w 215"/>
                <a:gd name="T29" fmla="*/ 41 h 252"/>
                <a:gd name="T30" fmla="*/ 71 w 215"/>
                <a:gd name="T31" fmla="*/ 67 h 252"/>
                <a:gd name="T32" fmla="*/ 42 w 215"/>
                <a:gd name="T33" fmla="*/ 88 h 252"/>
                <a:gd name="T34" fmla="*/ 39 w 215"/>
                <a:gd name="T35" fmla="*/ 107 h 252"/>
                <a:gd name="T36" fmla="*/ 37 w 215"/>
                <a:gd name="T37" fmla="*/ 110 h 252"/>
                <a:gd name="T38" fmla="*/ 24 w 215"/>
                <a:gd name="T39" fmla="*/ 115 h 252"/>
                <a:gd name="T40" fmla="*/ 0 w 215"/>
                <a:gd name="T41" fmla="*/ 165 h 252"/>
                <a:gd name="T42" fmla="*/ 13 w 215"/>
                <a:gd name="T43" fmla="*/ 166 h 252"/>
                <a:gd name="T44" fmla="*/ 19 w 215"/>
                <a:gd name="T45" fmla="*/ 173 h 252"/>
                <a:gd name="T46" fmla="*/ 39 w 215"/>
                <a:gd name="T47" fmla="*/ 188 h 252"/>
                <a:gd name="T48" fmla="*/ 69 w 215"/>
                <a:gd name="T49" fmla="*/ 190 h 252"/>
                <a:gd name="T50" fmla="*/ 93 w 215"/>
                <a:gd name="T51" fmla="*/ 202 h 252"/>
                <a:gd name="T52" fmla="*/ 122 w 215"/>
                <a:gd name="T53" fmla="*/ 197 h 252"/>
                <a:gd name="T54" fmla="*/ 125 w 215"/>
                <a:gd name="T55" fmla="*/ 208 h 252"/>
                <a:gd name="T56" fmla="*/ 127 w 215"/>
                <a:gd name="T57" fmla="*/ 234 h 252"/>
                <a:gd name="T58" fmla="*/ 141 w 215"/>
                <a:gd name="T59" fmla="*/ 251 h 252"/>
                <a:gd name="T60" fmla="*/ 161 w 215"/>
                <a:gd name="T61" fmla="*/ 249 h 252"/>
                <a:gd name="T62" fmla="*/ 175 w 215"/>
                <a:gd name="T63" fmla="*/ 233 h 252"/>
                <a:gd name="T64" fmla="*/ 194 w 215"/>
                <a:gd name="T65" fmla="*/ 225 h 252"/>
                <a:gd name="T66" fmla="*/ 201 w 215"/>
                <a:gd name="T67" fmla="*/ 186 h 252"/>
                <a:gd name="T68" fmla="*/ 202 w 215"/>
                <a:gd name="T69" fmla="*/ 158 h 252"/>
                <a:gd name="T70" fmla="*/ 201 w 215"/>
                <a:gd name="T71" fmla="*/ 150 h 252"/>
                <a:gd name="T72" fmla="*/ 206 w 215"/>
                <a:gd name="T73" fmla="*/ 127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15" h="252">
                  <a:moveTo>
                    <a:pt x="206" y="127"/>
                  </a:moveTo>
                  <a:cubicBezTo>
                    <a:pt x="205" y="121"/>
                    <a:pt x="205" y="121"/>
                    <a:pt x="205" y="121"/>
                  </a:cubicBezTo>
                  <a:cubicBezTo>
                    <a:pt x="205" y="121"/>
                    <a:pt x="208" y="110"/>
                    <a:pt x="195" y="108"/>
                  </a:cubicBezTo>
                  <a:cubicBezTo>
                    <a:pt x="192" y="101"/>
                    <a:pt x="192" y="101"/>
                    <a:pt x="192" y="101"/>
                  </a:cubicBezTo>
                  <a:cubicBezTo>
                    <a:pt x="187" y="87"/>
                    <a:pt x="187" y="87"/>
                    <a:pt x="187" y="87"/>
                  </a:cubicBezTo>
                  <a:cubicBezTo>
                    <a:pt x="187" y="87"/>
                    <a:pt x="201" y="67"/>
                    <a:pt x="162" y="60"/>
                  </a:cubicBezTo>
                  <a:cubicBezTo>
                    <a:pt x="162" y="60"/>
                    <a:pt x="172" y="49"/>
                    <a:pt x="160" y="42"/>
                  </a:cubicBezTo>
                  <a:cubicBezTo>
                    <a:pt x="160" y="42"/>
                    <a:pt x="152" y="33"/>
                    <a:pt x="154" y="24"/>
                  </a:cubicBezTo>
                  <a:cubicBezTo>
                    <a:pt x="157" y="16"/>
                    <a:pt x="155" y="15"/>
                    <a:pt x="146" y="7"/>
                  </a:cubicBezTo>
                  <a:cubicBezTo>
                    <a:pt x="137" y="0"/>
                    <a:pt x="133" y="0"/>
                    <a:pt x="133" y="0"/>
                  </a:cubicBezTo>
                  <a:cubicBezTo>
                    <a:pt x="124" y="25"/>
                    <a:pt x="124" y="25"/>
                    <a:pt x="124" y="25"/>
                  </a:cubicBezTo>
                  <a:cubicBezTo>
                    <a:pt x="112" y="24"/>
                    <a:pt x="112" y="24"/>
                    <a:pt x="112" y="24"/>
                  </a:cubicBezTo>
                  <a:cubicBezTo>
                    <a:pt x="112" y="24"/>
                    <a:pt x="103" y="22"/>
                    <a:pt x="93" y="27"/>
                  </a:cubicBezTo>
                  <a:cubicBezTo>
                    <a:pt x="84" y="18"/>
                    <a:pt x="84" y="18"/>
                    <a:pt x="84" y="18"/>
                  </a:cubicBezTo>
                  <a:cubicBezTo>
                    <a:pt x="76" y="23"/>
                    <a:pt x="72" y="29"/>
                    <a:pt x="77" y="41"/>
                  </a:cubicBezTo>
                  <a:cubicBezTo>
                    <a:pt x="85" y="58"/>
                    <a:pt x="81" y="66"/>
                    <a:pt x="71" y="67"/>
                  </a:cubicBezTo>
                  <a:cubicBezTo>
                    <a:pt x="71" y="67"/>
                    <a:pt x="74" y="92"/>
                    <a:pt x="42" y="88"/>
                  </a:cubicBezTo>
                  <a:cubicBezTo>
                    <a:pt x="39" y="107"/>
                    <a:pt x="39" y="107"/>
                    <a:pt x="39" y="107"/>
                  </a:cubicBezTo>
                  <a:cubicBezTo>
                    <a:pt x="37" y="110"/>
                    <a:pt x="37" y="110"/>
                    <a:pt x="37" y="110"/>
                  </a:cubicBezTo>
                  <a:cubicBezTo>
                    <a:pt x="24" y="115"/>
                    <a:pt x="24" y="115"/>
                    <a:pt x="24" y="115"/>
                  </a:cubicBezTo>
                  <a:cubicBezTo>
                    <a:pt x="24" y="115"/>
                    <a:pt x="3" y="130"/>
                    <a:pt x="0" y="165"/>
                  </a:cubicBezTo>
                  <a:cubicBezTo>
                    <a:pt x="1" y="166"/>
                    <a:pt x="6" y="171"/>
                    <a:pt x="13" y="166"/>
                  </a:cubicBezTo>
                  <a:cubicBezTo>
                    <a:pt x="13" y="166"/>
                    <a:pt x="19" y="164"/>
                    <a:pt x="19" y="173"/>
                  </a:cubicBezTo>
                  <a:cubicBezTo>
                    <a:pt x="19" y="183"/>
                    <a:pt x="29" y="186"/>
                    <a:pt x="39" y="188"/>
                  </a:cubicBezTo>
                  <a:cubicBezTo>
                    <a:pt x="50" y="190"/>
                    <a:pt x="63" y="190"/>
                    <a:pt x="69" y="190"/>
                  </a:cubicBezTo>
                  <a:cubicBezTo>
                    <a:pt x="75" y="190"/>
                    <a:pt x="93" y="202"/>
                    <a:pt x="93" y="202"/>
                  </a:cubicBezTo>
                  <a:cubicBezTo>
                    <a:pt x="93" y="202"/>
                    <a:pt x="116" y="203"/>
                    <a:pt x="122" y="197"/>
                  </a:cubicBezTo>
                  <a:cubicBezTo>
                    <a:pt x="122" y="197"/>
                    <a:pt x="129" y="194"/>
                    <a:pt x="125" y="208"/>
                  </a:cubicBezTo>
                  <a:cubicBezTo>
                    <a:pt x="121" y="222"/>
                    <a:pt x="127" y="234"/>
                    <a:pt x="127" y="234"/>
                  </a:cubicBezTo>
                  <a:cubicBezTo>
                    <a:pt x="127" y="234"/>
                    <a:pt x="134" y="251"/>
                    <a:pt x="141" y="251"/>
                  </a:cubicBezTo>
                  <a:cubicBezTo>
                    <a:pt x="148" y="252"/>
                    <a:pt x="161" y="249"/>
                    <a:pt x="161" y="249"/>
                  </a:cubicBezTo>
                  <a:cubicBezTo>
                    <a:pt x="175" y="233"/>
                    <a:pt x="175" y="233"/>
                    <a:pt x="175" y="233"/>
                  </a:cubicBezTo>
                  <a:cubicBezTo>
                    <a:pt x="175" y="233"/>
                    <a:pt x="188" y="227"/>
                    <a:pt x="194" y="225"/>
                  </a:cubicBezTo>
                  <a:cubicBezTo>
                    <a:pt x="199" y="222"/>
                    <a:pt x="214" y="205"/>
                    <a:pt x="201" y="186"/>
                  </a:cubicBezTo>
                  <a:cubicBezTo>
                    <a:pt x="201" y="186"/>
                    <a:pt x="209" y="171"/>
                    <a:pt x="202" y="158"/>
                  </a:cubicBezTo>
                  <a:cubicBezTo>
                    <a:pt x="201" y="150"/>
                    <a:pt x="201" y="150"/>
                    <a:pt x="201" y="150"/>
                  </a:cubicBezTo>
                  <a:cubicBezTo>
                    <a:pt x="201" y="150"/>
                    <a:pt x="215" y="142"/>
                    <a:pt x="206" y="127"/>
                  </a:cubicBez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65" name="Rectangle 60">
              <a:hlinkClick r:id="" action="ppaction://macro?name=Slide2.zhaoqing"/>
            </p:cNvPr>
            <p:cNvSpPr>
              <a:spLocks noChangeArrowheads="1"/>
            </p:cNvSpPr>
            <p:nvPr/>
          </p:nvSpPr>
          <p:spPr bwMode="auto">
            <a:xfrm>
              <a:off x="1438407" y="3634577"/>
              <a:ext cx="162089" cy="104830"/>
            </a:xfrm>
            <a:prstGeom prst="rect">
              <a:avLst/>
            </a:prstGeom>
            <a:grpFill/>
            <a:ln w="9252" algn="ctr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buClrTx/>
                <a:buSzTx/>
                <a:buFontTx/>
                <a:buNone/>
              </a:pPr>
              <a:r>
                <a:rPr lang="zh-CN" altLang="en-US" sz="400" b="1" dirty="0">
                  <a:solidFill>
                    <a:schemeClr val="bg1">
                      <a:lumMod val="9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肇庆</a:t>
              </a:r>
            </a:p>
          </p:txBody>
        </p:sp>
        <p:sp>
          <p:nvSpPr>
            <p:cNvPr id="166" name="foshan">
              <a:hlinkClick r:id="" action="ppaction://macro?name=Slide2.foshan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1660524" y="3686170"/>
              <a:ext cx="582613" cy="554037"/>
            </a:xfrm>
            <a:custGeom>
              <a:avLst/>
              <a:gdLst>
                <a:gd name="T0" fmla="*/ 124 w 167"/>
                <a:gd name="T1" fmla="*/ 138 h 154"/>
                <a:gd name="T2" fmla="*/ 106 w 167"/>
                <a:gd name="T3" fmla="*/ 115 h 154"/>
                <a:gd name="T4" fmla="*/ 76 w 167"/>
                <a:gd name="T5" fmla="*/ 113 h 154"/>
                <a:gd name="T6" fmla="*/ 64 w 167"/>
                <a:gd name="T7" fmla="*/ 121 h 154"/>
                <a:gd name="T8" fmla="*/ 44 w 167"/>
                <a:gd name="T9" fmla="*/ 132 h 154"/>
                <a:gd name="T10" fmla="*/ 34 w 167"/>
                <a:gd name="T11" fmla="*/ 137 h 154"/>
                <a:gd name="T12" fmla="*/ 21 w 167"/>
                <a:gd name="T13" fmla="*/ 136 h 154"/>
                <a:gd name="T14" fmla="*/ 8 w 167"/>
                <a:gd name="T15" fmla="*/ 121 h 154"/>
                <a:gd name="T16" fmla="*/ 9 w 167"/>
                <a:gd name="T17" fmla="*/ 121 h 154"/>
                <a:gd name="T18" fmla="*/ 29 w 167"/>
                <a:gd name="T19" fmla="*/ 118 h 154"/>
                <a:gd name="T20" fmla="*/ 43 w 167"/>
                <a:gd name="T21" fmla="*/ 102 h 154"/>
                <a:gd name="T22" fmla="*/ 61 w 167"/>
                <a:gd name="T23" fmla="*/ 94 h 154"/>
                <a:gd name="T24" fmla="*/ 69 w 167"/>
                <a:gd name="T25" fmla="*/ 55 h 154"/>
                <a:gd name="T26" fmla="*/ 70 w 167"/>
                <a:gd name="T27" fmla="*/ 27 h 154"/>
                <a:gd name="T28" fmla="*/ 69 w 167"/>
                <a:gd name="T29" fmla="*/ 19 h 154"/>
                <a:gd name="T30" fmla="*/ 76 w 167"/>
                <a:gd name="T31" fmla="*/ 0 h 154"/>
                <a:gd name="T32" fmla="*/ 76 w 167"/>
                <a:gd name="T33" fmla="*/ 0 h 154"/>
                <a:gd name="T34" fmla="*/ 99 w 167"/>
                <a:gd name="T35" fmla="*/ 17 h 154"/>
                <a:gd name="T36" fmla="*/ 104 w 167"/>
                <a:gd name="T37" fmla="*/ 22 h 154"/>
                <a:gd name="T38" fmla="*/ 111 w 167"/>
                <a:gd name="T39" fmla="*/ 39 h 154"/>
                <a:gd name="T40" fmla="*/ 130 w 167"/>
                <a:gd name="T41" fmla="*/ 42 h 154"/>
                <a:gd name="T42" fmla="*/ 132 w 167"/>
                <a:gd name="T43" fmla="*/ 71 h 154"/>
                <a:gd name="T44" fmla="*/ 145 w 167"/>
                <a:gd name="T45" fmla="*/ 90 h 154"/>
                <a:gd name="T46" fmla="*/ 164 w 167"/>
                <a:gd name="T47" fmla="*/ 122 h 154"/>
                <a:gd name="T48" fmla="*/ 167 w 167"/>
                <a:gd name="T49" fmla="*/ 125 h 154"/>
                <a:gd name="T50" fmla="*/ 167 w 167"/>
                <a:gd name="T51" fmla="*/ 125 h 154"/>
                <a:gd name="T52" fmla="*/ 124 w 167"/>
                <a:gd name="T53" fmla="*/ 138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7" h="154">
                  <a:moveTo>
                    <a:pt x="124" y="138"/>
                  </a:moveTo>
                  <a:cubicBezTo>
                    <a:pt x="106" y="115"/>
                    <a:pt x="106" y="115"/>
                    <a:pt x="106" y="115"/>
                  </a:cubicBezTo>
                  <a:cubicBezTo>
                    <a:pt x="106" y="115"/>
                    <a:pt x="80" y="110"/>
                    <a:pt x="76" y="113"/>
                  </a:cubicBezTo>
                  <a:cubicBezTo>
                    <a:pt x="71" y="117"/>
                    <a:pt x="64" y="121"/>
                    <a:pt x="64" y="121"/>
                  </a:cubicBezTo>
                  <a:cubicBezTo>
                    <a:pt x="47" y="120"/>
                    <a:pt x="44" y="132"/>
                    <a:pt x="44" y="132"/>
                  </a:cubicBezTo>
                  <a:cubicBezTo>
                    <a:pt x="38" y="154"/>
                    <a:pt x="34" y="137"/>
                    <a:pt x="34" y="137"/>
                  </a:cubicBezTo>
                  <a:cubicBezTo>
                    <a:pt x="29" y="126"/>
                    <a:pt x="21" y="136"/>
                    <a:pt x="21" y="136"/>
                  </a:cubicBezTo>
                  <a:cubicBezTo>
                    <a:pt x="0" y="149"/>
                    <a:pt x="8" y="121"/>
                    <a:pt x="8" y="121"/>
                  </a:cubicBezTo>
                  <a:cubicBezTo>
                    <a:pt x="9" y="121"/>
                    <a:pt x="9" y="121"/>
                    <a:pt x="9" y="121"/>
                  </a:cubicBezTo>
                  <a:cubicBezTo>
                    <a:pt x="16" y="121"/>
                    <a:pt x="29" y="118"/>
                    <a:pt x="29" y="118"/>
                  </a:cubicBezTo>
                  <a:cubicBezTo>
                    <a:pt x="43" y="102"/>
                    <a:pt x="43" y="102"/>
                    <a:pt x="43" y="102"/>
                  </a:cubicBezTo>
                  <a:cubicBezTo>
                    <a:pt x="43" y="102"/>
                    <a:pt x="56" y="96"/>
                    <a:pt x="61" y="94"/>
                  </a:cubicBezTo>
                  <a:cubicBezTo>
                    <a:pt x="67" y="91"/>
                    <a:pt x="82" y="74"/>
                    <a:pt x="69" y="55"/>
                  </a:cubicBezTo>
                  <a:cubicBezTo>
                    <a:pt x="69" y="55"/>
                    <a:pt x="77" y="40"/>
                    <a:pt x="70" y="27"/>
                  </a:cubicBezTo>
                  <a:cubicBezTo>
                    <a:pt x="69" y="19"/>
                    <a:pt x="69" y="19"/>
                    <a:pt x="69" y="19"/>
                  </a:cubicBezTo>
                  <a:cubicBezTo>
                    <a:pt x="69" y="19"/>
                    <a:pt x="81" y="13"/>
                    <a:pt x="76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99" y="17"/>
                    <a:pt x="99" y="17"/>
                    <a:pt x="99" y="17"/>
                  </a:cubicBezTo>
                  <a:cubicBezTo>
                    <a:pt x="104" y="22"/>
                    <a:pt x="104" y="22"/>
                    <a:pt x="104" y="22"/>
                  </a:cubicBezTo>
                  <a:cubicBezTo>
                    <a:pt x="104" y="22"/>
                    <a:pt x="107" y="51"/>
                    <a:pt x="111" y="39"/>
                  </a:cubicBezTo>
                  <a:cubicBezTo>
                    <a:pt x="119" y="20"/>
                    <a:pt x="130" y="42"/>
                    <a:pt x="130" y="42"/>
                  </a:cubicBezTo>
                  <a:cubicBezTo>
                    <a:pt x="132" y="71"/>
                    <a:pt x="132" y="71"/>
                    <a:pt x="132" y="71"/>
                  </a:cubicBezTo>
                  <a:cubicBezTo>
                    <a:pt x="140" y="81"/>
                    <a:pt x="145" y="90"/>
                    <a:pt x="145" y="90"/>
                  </a:cubicBezTo>
                  <a:cubicBezTo>
                    <a:pt x="145" y="114"/>
                    <a:pt x="164" y="122"/>
                    <a:pt x="164" y="122"/>
                  </a:cubicBezTo>
                  <a:cubicBezTo>
                    <a:pt x="167" y="125"/>
                    <a:pt x="167" y="125"/>
                    <a:pt x="167" y="125"/>
                  </a:cubicBezTo>
                  <a:cubicBezTo>
                    <a:pt x="167" y="125"/>
                    <a:pt x="167" y="125"/>
                    <a:pt x="167" y="125"/>
                  </a:cubicBezTo>
                  <a:cubicBezTo>
                    <a:pt x="167" y="125"/>
                    <a:pt x="132" y="128"/>
                    <a:pt x="124" y="138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67" name="未知">
              <a:hlinkClick r:id="" action="ppaction://macro?name=Slide2.未知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2092324" y="4144957"/>
              <a:ext cx="150813" cy="44450"/>
            </a:xfrm>
            <a:custGeom>
              <a:avLst/>
              <a:gdLst>
                <a:gd name="T0" fmla="*/ 43 w 43"/>
                <a:gd name="T1" fmla="*/ 0 h 12"/>
                <a:gd name="T2" fmla="*/ 0 w 43"/>
                <a:gd name="T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3" h="12">
                  <a:moveTo>
                    <a:pt x="43" y="0"/>
                  </a:moveTo>
                  <a:cubicBezTo>
                    <a:pt x="43" y="0"/>
                    <a:pt x="8" y="3"/>
                    <a:pt x="0" y="12"/>
                  </a:cubicBezTo>
                </a:path>
              </a:pathLst>
            </a:custGeom>
            <a:grpFill/>
            <a:ln w="19050" cap="flat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68" name="Rectangle 65">
              <a:hlinkClick r:id="" action="ppaction://macro?name=Slide2.qingyuan"/>
            </p:cNvPr>
            <p:cNvSpPr>
              <a:spLocks noChangeArrowheads="1"/>
            </p:cNvSpPr>
            <p:nvPr/>
          </p:nvSpPr>
          <p:spPr bwMode="auto">
            <a:xfrm>
              <a:off x="1965458" y="3307554"/>
              <a:ext cx="162089" cy="104830"/>
            </a:xfrm>
            <a:prstGeom prst="rect">
              <a:avLst/>
            </a:prstGeom>
            <a:grpFill/>
            <a:ln w="9252" algn="ctr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buClrTx/>
                <a:buSzTx/>
                <a:buFontTx/>
                <a:buNone/>
              </a:pPr>
              <a:r>
                <a:rPr lang="zh-CN" altLang="en-US" sz="400" b="1" dirty="0">
                  <a:solidFill>
                    <a:schemeClr val="bg1">
                      <a:lumMod val="9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清远</a:t>
              </a:r>
            </a:p>
          </p:txBody>
        </p:sp>
        <p:sp>
          <p:nvSpPr>
            <p:cNvPr id="169" name="zhongshan">
              <a:hlinkClick r:id="" action="ppaction://macro?name=Slide2.zhongshan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2092324" y="4144957"/>
              <a:ext cx="236538" cy="361949"/>
            </a:xfrm>
            <a:custGeom>
              <a:avLst/>
              <a:gdLst>
                <a:gd name="T0" fmla="*/ 51 w 67"/>
                <a:gd name="T1" fmla="*/ 13 h 99"/>
                <a:gd name="T2" fmla="*/ 53 w 67"/>
                <a:gd name="T3" fmla="*/ 10 h 99"/>
                <a:gd name="T4" fmla="*/ 56 w 67"/>
                <a:gd name="T5" fmla="*/ 12 h 99"/>
                <a:gd name="T6" fmla="*/ 43 w 67"/>
                <a:gd name="T7" fmla="*/ 0 h 99"/>
                <a:gd name="T8" fmla="*/ 0 w 67"/>
                <a:gd name="T9" fmla="*/ 12 h 99"/>
                <a:gd name="T10" fmla="*/ 0 w 67"/>
                <a:gd name="T11" fmla="*/ 13 h 99"/>
                <a:gd name="T12" fmla="*/ 8 w 67"/>
                <a:gd name="T13" fmla="*/ 34 h 99"/>
                <a:gd name="T14" fmla="*/ 15 w 67"/>
                <a:gd name="T15" fmla="*/ 58 h 99"/>
                <a:gd name="T16" fmla="*/ 15 w 67"/>
                <a:gd name="T17" fmla="*/ 58 h 99"/>
                <a:gd name="T18" fmla="*/ 24 w 67"/>
                <a:gd name="T19" fmla="*/ 64 h 99"/>
                <a:gd name="T20" fmla="*/ 47 w 67"/>
                <a:gd name="T21" fmla="*/ 75 h 99"/>
                <a:gd name="T22" fmla="*/ 65 w 67"/>
                <a:gd name="T23" fmla="*/ 51 h 99"/>
                <a:gd name="T24" fmla="*/ 65 w 67"/>
                <a:gd name="T25" fmla="*/ 50 h 99"/>
                <a:gd name="T26" fmla="*/ 51 w 67"/>
                <a:gd name="T27" fmla="*/ 13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7" h="99">
                  <a:moveTo>
                    <a:pt x="51" y="13"/>
                  </a:moveTo>
                  <a:cubicBezTo>
                    <a:pt x="53" y="10"/>
                    <a:pt x="53" y="10"/>
                    <a:pt x="53" y="10"/>
                  </a:cubicBezTo>
                  <a:cubicBezTo>
                    <a:pt x="56" y="12"/>
                    <a:pt x="56" y="12"/>
                    <a:pt x="56" y="12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0"/>
                    <a:pt x="8" y="3"/>
                    <a:pt x="0" y="12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8" y="34"/>
                    <a:pt x="8" y="34"/>
                    <a:pt x="8" y="34"/>
                  </a:cubicBezTo>
                  <a:cubicBezTo>
                    <a:pt x="8" y="34"/>
                    <a:pt x="17" y="50"/>
                    <a:pt x="15" y="58"/>
                  </a:cubicBezTo>
                  <a:cubicBezTo>
                    <a:pt x="15" y="58"/>
                    <a:pt x="15" y="58"/>
                    <a:pt x="15" y="58"/>
                  </a:cubicBezTo>
                  <a:cubicBezTo>
                    <a:pt x="18" y="58"/>
                    <a:pt x="22" y="60"/>
                    <a:pt x="24" y="64"/>
                  </a:cubicBezTo>
                  <a:cubicBezTo>
                    <a:pt x="30" y="75"/>
                    <a:pt x="40" y="99"/>
                    <a:pt x="47" y="75"/>
                  </a:cubicBezTo>
                  <a:cubicBezTo>
                    <a:pt x="54" y="52"/>
                    <a:pt x="63" y="51"/>
                    <a:pt x="65" y="51"/>
                  </a:cubicBezTo>
                  <a:cubicBezTo>
                    <a:pt x="65" y="51"/>
                    <a:pt x="65" y="51"/>
                    <a:pt x="65" y="50"/>
                  </a:cubicBezTo>
                  <a:cubicBezTo>
                    <a:pt x="67" y="42"/>
                    <a:pt x="66" y="29"/>
                    <a:pt x="51" y="13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70" name="yunfu">
              <a:hlinkClick r:id="" action="ppaction://macro?name=Slide2.yunfu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1042987" y="3809994"/>
              <a:ext cx="714375" cy="538162"/>
            </a:xfrm>
            <a:custGeom>
              <a:avLst/>
              <a:gdLst>
                <a:gd name="T0" fmla="*/ 202 w 206"/>
                <a:gd name="T1" fmla="*/ 104 h 149"/>
                <a:gd name="T2" fmla="*/ 200 w 206"/>
                <a:gd name="T3" fmla="*/ 104 h 149"/>
                <a:gd name="T4" fmla="*/ 188 w 206"/>
                <a:gd name="T5" fmla="*/ 88 h 149"/>
                <a:gd name="T6" fmla="*/ 188 w 206"/>
                <a:gd name="T7" fmla="*/ 88 h 149"/>
                <a:gd name="T8" fmla="*/ 175 w 206"/>
                <a:gd name="T9" fmla="*/ 70 h 149"/>
                <a:gd name="T10" fmla="*/ 172 w 206"/>
                <a:gd name="T11" fmla="*/ 44 h 149"/>
                <a:gd name="T12" fmla="*/ 169 w 206"/>
                <a:gd name="T13" fmla="*/ 33 h 149"/>
                <a:gd name="T14" fmla="*/ 141 w 206"/>
                <a:gd name="T15" fmla="*/ 38 h 149"/>
                <a:gd name="T16" fmla="*/ 117 w 206"/>
                <a:gd name="T17" fmla="*/ 27 h 149"/>
                <a:gd name="T18" fmla="*/ 87 w 206"/>
                <a:gd name="T19" fmla="*/ 25 h 149"/>
                <a:gd name="T20" fmla="*/ 66 w 206"/>
                <a:gd name="T21" fmla="*/ 10 h 149"/>
                <a:gd name="T22" fmla="*/ 60 w 206"/>
                <a:gd name="T23" fmla="*/ 2 h 149"/>
                <a:gd name="T24" fmla="*/ 47 w 206"/>
                <a:gd name="T25" fmla="*/ 1 h 149"/>
                <a:gd name="T26" fmla="*/ 47 w 206"/>
                <a:gd name="T27" fmla="*/ 1 h 149"/>
                <a:gd name="T28" fmla="*/ 52 w 206"/>
                <a:gd name="T29" fmla="*/ 43 h 149"/>
                <a:gd name="T30" fmla="*/ 52 w 206"/>
                <a:gd name="T31" fmla="*/ 46 h 149"/>
                <a:gd name="T32" fmla="*/ 31 w 206"/>
                <a:gd name="T33" fmla="*/ 76 h 149"/>
                <a:gd name="T34" fmla="*/ 0 w 206"/>
                <a:gd name="T35" fmla="*/ 90 h 149"/>
                <a:gd name="T36" fmla="*/ 0 w 206"/>
                <a:gd name="T37" fmla="*/ 103 h 149"/>
                <a:gd name="T38" fmla="*/ 1 w 206"/>
                <a:gd name="T39" fmla="*/ 104 h 149"/>
                <a:gd name="T40" fmla="*/ 24 w 206"/>
                <a:gd name="T41" fmla="*/ 116 h 149"/>
                <a:gd name="T42" fmla="*/ 25 w 206"/>
                <a:gd name="T43" fmla="*/ 123 h 149"/>
                <a:gd name="T44" fmla="*/ 35 w 206"/>
                <a:gd name="T45" fmla="*/ 130 h 149"/>
                <a:gd name="T46" fmla="*/ 42 w 206"/>
                <a:gd name="T47" fmla="*/ 137 h 149"/>
                <a:gd name="T48" fmla="*/ 53 w 206"/>
                <a:gd name="T49" fmla="*/ 135 h 149"/>
                <a:gd name="T50" fmla="*/ 80 w 206"/>
                <a:gd name="T51" fmla="*/ 130 h 149"/>
                <a:gd name="T52" fmla="*/ 81 w 206"/>
                <a:gd name="T53" fmla="*/ 130 h 149"/>
                <a:gd name="T54" fmla="*/ 99 w 206"/>
                <a:gd name="T55" fmla="*/ 110 h 149"/>
                <a:gd name="T56" fmla="*/ 106 w 206"/>
                <a:gd name="T57" fmla="*/ 107 h 149"/>
                <a:gd name="T58" fmla="*/ 119 w 206"/>
                <a:gd name="T59" fmla="*/ 116 h 149"/>
                <a:gd name="T60" fmla="*/ 130 w 206"/>
                <a:gd name="T61" fmla="*/ 121 h 149"/>
                <a:gd name="T62" fmla="*/ 158 w 206"/>
                <a:gd name="T63" fmla="*/ 147 h 149"/>
                <a:gd name="T64" fmla="*/ 170 w 206"/>
                <a:gd name="T65" fmla="*/ 130 h 149"/>
                <a:gd name="T66" fmla="*/ 187 w 206"/>
                <a:gd name="T67" fmla="*/ 117 h 149"/>
                <a:gd name="T68" fmla="*/ 199 w 206"/>
                <a:gd name="T69" fmla="*/ 119 h 149"/>
                <a:gd name="T70" fmla="*/ 202 w 206"/>
                <a:gd name="T71" fmla="*/ 104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06" h="149">
                  <a:moveTo>
                    <a:pt x="202" y="104"/>
                  </a:moveTo>
                  <a:cubicBezTo>
                    <a:pt x="200" y="104"/>
                    <a:pt x="200" y="104"/>
                    <a:pt x="200" y="104"/>
                  </a:cubicBezTo>
                  <a:cubicBezTo>
                    <a:pt x="180" y="116"/>
                    <a:pt x="188" y="88"/>
                    <a:pt x="188" y="88"/>
                  </a:cubicBezTo>
                  <a:cubicBezTo>
                    <a:pt x="188" y="88"/>
                    <a:pt x="188" y="88"/>
                    <a:pt x="188" y="88"/>
                  </a:cubicBezTo>
                  <a:cubicBezTo>
                    <a:pt x="181" y="87"/>
                    <a:pt x="175" y="70"/>
                    <a:pt x="175" y="70"/>
                  </a:cubicBezTo>
                  <a:cubicBezTo>
                    <a:pt x="175" y="70"/>
                    <a:pt x="168" y="59"/>
                    <a:pt x="172" y="44"/>
                  </a:cubicBezTo>
                  <a:cubicBezTo>
                    <a:pt x="176" y="30"/>
                    <a:pt x="169" y="33"/>
                    <a:pt x="169" y="33"/>
                  </a:cubicBezTo>
                  <a:cubicBezTo>
                    <a:pt x="163" y="40"/>
                    <a:pt x="141" y="38"/>
                    <a:pt x="141" y="38"/>
                  </a:cubicBezTo>
                  <a:cubicBezTo>
                    <a:pt x="141" y="38"/>
                    <a:pt x="122" y="27"/>
                    <a:pt x="117" y="27"/>
                  </a:cubicBezTo>
                  <a:cubicBezTo>
                    <a:pt x="111" y="27"/>
                    <a:pt x="97" y="27"/>
                    <a:pt x="87" y="25"/>
                  </a:cubicBezTo>
                  <a:cubicBezTo>
                    <a:pt x="76" y="22"/>
                    <a:pt x="66" y="19"/>
                    <a:pt x="66" y="10"/>
                  </a:cubicBezTo>
                  <a:cubicBezTo>
                    <a:pt x="66" y="0"/>
                    <a:pt x="60" y="2"/>
                    <a:pt x="60" y="2"/>
                  </a:cubicBezTo>
                  <a:cubicBezTo>
                    <a:pt x="53" y="8"/>
                    <a:pt x="47" y="1"/>
                    <a:pt x="47" y="1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46" y="13"/>
                    <a:pt x="47" y="27"/>
                    <a:pt x="52" y="43"/>
                  </a:cubicBezTo>
                  <a:cubicBezTo>
                    <a:pt x="52" y="46"/>
                    <a:pt x="52" y="46"/>
                    <a:pt x="52" y="46"/>
                  </a:cubicBezTo>
                  <a:cubicBezTo>
                    <a:pt x="31" y="76"/>
                    <a:pt x="31" y="76"/>
                    <a:pt x="31" y="76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1" y="104"/>
                    <a:pt x="1" y="104"/>
                    <a:pt x="1" y="104"/>
                  </a:cubicBezTo>
                  <a:cubicBezTo>
                    <a:pt x="1" y="104"/>
                    <a:pt x="11" y="119"/>
                    <a:pt x="24" y="116"/>
                  </a:cubicBezTo>
                  <a:cubicBezTo>
                    <a:pt x="24" y="116"/>
                    <a:pt x="33" y="115"/>
                    <a:pt x="25" y="123"/>
                  </a:cubicBezTo>
                  <a:cubicBezTo>
                    <a:pt x="17" y="131"/>
                    <a:pt x="24" y="133"/>
                    <a:pt x="35" y="130"/>
                  </a:cubicBezTo>
                  <a:cubicBezTo>
                    <a:pt x="35" y="130"/>
                    <a:pt x="39" y="130"/>
                    <a:pt x="42" y="137"/>
                  </a:cubicBezTo>
                  <a:cubicBezTo>
                    <a:pt x="45" y="144"/>
                    <a:pt x="46" y="142"/>
                    <a:pt x="53" y="135"/>
                  </a:cubicBezTo>
                  <a:cubicBezTo>
                    <a:pt x="60" y="129"/>
                    <a:pt x="75" y="128"/>
                    <a:pt x="80" y="130"/>
                  </a:cubicBezTo>
                  <a:cubicBezTo>
                    <a:pt x="81" y="130"/>
                    <a:pt x="81" y="130"/>
                    <a:pt x="81" y="130"/>
                  </a:cubicBezTo>
                  <a:cubicBezTo>
                    <a:pt x="81" y="130"/>
                    <a:pt x="95" y="113"/>
                    <a:pt x="99" y="110"/>
                  </a:cubicBezTo>
                  <a:cubicBezTo>
                    <a:pt x="102" y="106"/>
                    <a:pt x="106" y="107"/>
                    <a:pt x="106" y="107"/>
                  </a:cubicBezTo>
                  <a:cubicBezTo>
                    <a:pt x="103" y="119"/>
                    <a:pt x="108" y="123"/>
                    <a:pt x="119" y="116"/>
                  </a:cubicBezTo>
                  <a:cubicBezTo>
                    <a:pt x="130" y="109"/>
                    <a:pt x="130" y="121"/>
                    <a:pt x="130" y="121"/>
                  </a:cubicBezTo>
                  <a:cubicBezTo>
                    <a:pt x="133" y="149"/>
                    <a:pt x="158" y="147"/>
                    <a:pt x="158" y="147"/>
                  </a:cubicBezTo>
                  <a:cubicBezTo>
                    <a:pt x="163" y="143"/>
                    <a:pt x="168" y="138"/>
                    <a:pt x="170" y="130"/>
                  </a:cubicBezTo>
                  <a:cubicBezTo>
                    <a:pt x="187" y="117"/>
                    <a:pt x="187" y="117"/>
                    <a:pt x="187" y="117"/>
                  </a:cubicBezTo>
                  <a:cubicBezTo>
                    <a:pt x="187" y="117"/>
                    <a:pt x="191" y="115"/>
                    <a:pt x="199" y="119"/>
                  </a:cubicBezTo>
                  <a:cubicBezTo>
                    <a:pt x="206" y="121"/>
                    <a:pt x="202" y="107"/>
                    <a:pt x="202" y="104"/>
                  </a:cubicBez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71" name="Rectangle 71">
              <a:hlinkClick r:id="" action="ppaction://macro?name=Slide2.yunfu"/>
            </p:cNvPr>
            <p:cNvSpPr>
              <a:spLocks noChangeArrowheads="1"/>
            </p:cNvSpPr>
            <p:nvPr/>
          </p:nvSpPr>
          <p:spPr bwMode="auto">
            <a:xfrm>
              <a:off x="1238382" y="3961600"/>
              <a:ext cx="162089" cy="104830"/>
            </a:xfrm>
            <a:prstGeom prst="rect">
              <a:avLst/>
            </a:prstGeom>
            <a:grpFill/>
            <a:ln w="9252" algn="ctr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buClrTx/>
                <a:buSzTx/>
                <a:buFontTx/>
                <a:buNone/>
              </a:pPr>
              <a:r>
                <a:rPr lang="zh-CN" altLang="en-US" sz="400" b="1">
                  <a:solidFill>
                    <a:schemeClr val="bg1">
                      <a:lumMod val="9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云浮</a:t>
              </a:r>
            </a:p>
          </p:txBody>
        </p:sp>
        <p:sp>
          <p:nvSpPr>
            <p:cNvPr id="172" name="Rectangle 73">
              <a:hlinkClick r:id="" action="ppaction://macro?name=Slide2.yangjiang"/>
            </p:cNvPr>
            <p:cNvSpPr>
              <a:spLocks noChangeArrowheads="1"/>
            </p:cNvSpPr>
            <p:nvPr/>
          </p:nvSpPr>
          <p:spPr bwMode="auto">
            <a:xfrm>
              <a:off x="1235207" y="4461666"/>
              <a:ext cx="162089" cy="10483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9252" algn="ctr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buClrTx/>
                <a:buSzTx/>
                <a:buFontTx/>
                <a:buNone/>
              </a:pPr>
              <a:r>
                <a:rPr lang="zh-CN" altLang="en-US" sz="400" b="1" dirty="0">
                  <a:solidFill>
                    <a:schemeClr val="bg1">
                      <a:lumMod val="9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阳江</a:t>
              </a:r>
            </a:p>
          </p:txBody>
        </p:sp>
        <p:sp>
          <p:nvSpPr>
            <p:cNvPr id="173" name="jiangmen">
              <a:hlinkClick r:id="" action="ppaction://macro?name=Slide2.jiangmen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1474788" y="4084632"/>
              <a:ext cx="679450" cy="666749"/>
            </a:xfrm>
            <a:custGeom>
              <a:avLst/>
              <a:gdLst>
                <a:gd name="T0" fmla="*/ 179 w 196"/>
                <a:gd name="T1" fmla="*/ 28 h 183"/>
                <a:gd name="T2" fmla="*/ 161 w 196"/>
                <a:gd name="T3" fmla="*/ 5 h 183"/>
                <a:gd name="T4" fmla="*/ 131 w 196"/>
                <a:gd name="T5" fmla="*/ 4 h 183"/>
                <a:gd name="T6" fmla="*/ 120 w 196"/>
                <a:gd name="T7" fmla="*/ 11 h 183"/>
                <a:gd name="T8" fmla="*/ 100 w 196"/>
                <a:gd name="T9" fmla="*/ 22 h 183"/>
                <a:gd name="T10" fmla="*/ 89 w 196"/>
                <a:gd name="T11" fmla="*/ 27 h 183"/>
                <a:gd name="T12" fmla="*/ 77 w 196"/>
                <a:gd name="T13" fmla="*/ 26 h 183"/>
                <a:gd name="T14" fmla="*/ 75 w 196"/>
                <a:gd name="T15" fmla="*/ 42 h 183"/>
                <a:gd name="T16" fmla="*/ 63 w 196"/>
                <a:gd name="T17" fmla="*/ 40 h 183"/>
                <a:gd name="T18" fmla="*/ 45 w 196"/>
                <a:gd name="T19" fmla="*/ 53 h 183"/>
                <a:gd name="T20" fmla="*/ 22 w 196"/>
                <a:gd name="T21" fmla="*/ 77 h 183"/>
                <a:gd name="T22" fmla="*/ 17 w 196"/>
                <a:gd name="T23" fmla="*/ 80 h 183"/>
                <a:gd name="T24" fmla="*/ 16 w 196"/>
                <a:gd name="T25" fmla="*/ 85 h 183"/>
                <a:gd name="T26" fmla="*/ 10 w 196"/>
                <a:gd name="T27" fmla="*/ 90 h 183"/>
                <a:gd name="T28" fmla="*/ 8 w 196"/>
                <a:gd name="T29" fmla="*/ 112 h 183"/>
                <a:gd name="T30" fmla="*/ 12 w 196"/>
                <a:gd name="T31" fmla="*/ 115 h 183"/>
                <a:gd name="T32" fmla="*/ 26 w 196"/>
                <a:gd name="T33" fmla="*/ 120 h 183"/>
                <a:gd name="T34" fmla="*/ 53 w 196"/>
                <a:gd name="T35" fmla="*/ 143 h 183"/>
                <a:gd name="T36" fmla="*/ 57 w 196"/>
                <a:gd name="T37" fmla="*/ 159 h 183"/>
                <a:gd name="T38" fmla="*/ 52 w 196"/>
                <a:gd name="T39" fmla="*/ 182 h 183"/>
                <a:gd name="T40" fmla="*/ 57 w 196"/>
                <a:gd name="T41" fmla="*/ 183 h 183"/>
                <a:gd name="T42" fmla="*/ 67 w 196"/>
                <a:gd name="T43" fmla="*/ 179 h 183"/>
                <a:gd name="T44" fmla="*/ 65 w 196"/>
                <a:gd name="T45" fmla="*/ 143 h 183"/>
                <a:gd name="T46" fmla="*/ 65 w 196"/>
                <a:gd name="T47" fmla="*/ 133 h 183"/>
                <a:gd name="T48" fmla="*/ 68 w 196"/>
                <a:gd name="T49" fmla="*/ 131 h 183"/>
                <a:gd name="T50" fmla="*/ 70 w 196"/>
                <a:gd name="T51" fmla="*/ 134 h 183"/>
                <a:gd name="T52" fmla="*/ 70 w 196"/>
                <a:gd name="T53" fmla="*/ 144 h 183"/>
                <a:gd name="T54" fmla="*/ 72 w 196"/>
                <a:gd name="T55" fmla="*/ 146 h 183"/>
                <a:gd name="T56" fmla="*/ 83 w 196"/>
                <a:gd name="T57" fmla="*/ 142 h 183"/>
                <a:gd name="T58" fmla="*/ 83 w 196"/>
                <a:gd name="T59" fmla="*/ 146 h 183"/>
                <a:gd name="T60" fmla="*/ 72 w 196"/>
                <a:gd name="T61" fmla="*/ 154 h 183"/>
                <a:gd name="T62" fmla="*/ 75 w 196"/>
                <a:gd name="T63" fmla="*/ 163 h 183"/>
                <a:gd name="T64" fmla="*/ 92 w 196"/>
                <a:gd name="T65" fmla="*/ 174 h 183"/>
                <a:gd name="T66" fmla="*/ 104 w 196"/>
                <a:gd name="T67" fmla="*/ 171 h 183"/>
                <a:gd name="T68" fmla="*/ 109 w 196"/>
                <a:gd name="T69" fmla="*/ 161 h 183"/>
                <a:gd name="T70" fmla="*/ 115 w 196"/>
                <a:gd name="T71" fmla="*/ 159 h 183"/>
                <a:gd name="T72" fmla="*/ 122 w 196"/>
                <a:gd name="T73" fmla="*/ 146 h 183"/>
                <a:gd name="T74" fmla="*/ 137 w 196"/>
                <a:gd name="T75" fmla="*/ 145 h 183"/>
                <a:gd name="T76" fmla="*/ 142 w 196"/>
                <a:gd name="T77" fmla="*/ 159 h 183"/>
                <a:gd name="T78" fmla="*/ 154 w 196"/>
                <a:gd name="T79" fmla="*/ 157 h 183"/>
                <a:gd name="T80" fmla="*/ 162 w 196"/>
                <a:gd name="T81" fmla="*/ 148 h 183"/>
                <a:gd name="T82" fmla="*/ 165 w 196"/>
                <a:gd name="T83" fmla="*/ 113 h 183"/>
                <a:gd name="T84" fmla="*/ 168 w 196"/>
                <a:gd name="T85" fmla="*/ 98 h 183"/>
                <a:gd name="T86" fmla="*/ 168 w 196"/>
                <a:gd name="T87" fmla="*/ 88 h 183"/>
                <a:gd name="T88" fmla="*/ 166 w 196"/>
                <a:gd name="T89" fmla="*/ 73 h 183"/>
                <a:gd name="T90" fmla="*/ 167 w 196"/>
                <a:gd name="T91" fmla="*/ 70 h 183"/>
                <a:gd name="T92" fmla="*/ 170 w 196"/>
                <a:gd name="T93" fmla="*/ 68 h 183"/>
                <a:gd name="T94" fmla="*/ 172 w 196"/>
                <a:gd name="T95" fmla="*/ 83 h 183"/>
                <a:gd name="T96" fmla="*/ 175 w 196"/>
                <a:gd name="T97" fmla="*/ 98 h 183"/>
                <a:gd name="T98" fmla="*/ 175 w 196"/>
                <a:gd name="T99" fmla="*/ 98 h 183"/>
                <a:gd name="T100" fmla="*/ 186 w 196"/>
                <a:gd name="T101" fmla="*/ 77 h 183"/>
                <a:gd name="T102" fmla="*/ 194 w 196"/>
                <a:gd name="T103" fmla="*/ 72 h 183"/>
                <a:gd name="T104" fmla="*/ 187 w 196"/>
                <a:gd name="T105" fmla="*/ 49 h 183"/>
                <a:gd name="T106" fmla="*/ 179 w 196"/>
                <a:gd name="T107" fmla="*/ 28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96" h="183">
                  <a:moveTo>
                    <a:pt x="179" y="28"/>
                  </a:moveTo>
                  <a:cubicBezTo>
                    <a:pt x="161" y="5"/>
                    <a:pt x="161" y="5"/>
                    <a:pt x="161" y="5"/>
                  </a:cubicBezTo>
                  <a:cubicBezTo>
                    <a:pt x="161" y="5"/>
                    <a:pt x="135" y="0"/>
                    <a:pt x="131" y="4"/>
                  </a:cubicBezTo>
                  <a:cubicBezTo>
                    <a:pt x="126" y="8"/>
                    <a:pt x="120" y="11"/>
                    <a:pt x="120" y="11"/>
                  </a:cubicBezTo>
                  <a:cubicBezTo>
                    <a:pt x="102" y="10"/>
                    <a:pt x="100" y="22"/>
                    <a:pt x="100" y="22"/>
                  </a:cubicBezTo>
                  <a:cubicBezTo>
                    <a:pt x="94" y="44"/>
                    <a:pt x="89" y="27"/>
                    <a:pt x="89" y="27"/>
                  </a:cubicBezTo>
                  <a:cubicBezTo>
                    <a:pt x="84" y="16"/>
                    <a:pt x="77" y="26"/>
                    <a:pt x="77" y="26"/>
                  </a:cubicBezTo>
                  <a:cubicBezTo>
                    <a:pt x="77" y="26"/>
                    <a:pt x="81" y="44"/>
                    <a:pt x="75" y="42"/>
                  </a:cubicBezTo>
                  <a:cubicBezTo>
                    <a:pt x="67" y="39"/>
                    <a:pt x="63" y="40"/>
                    <a:pt x="63" y="40"/>
                  </a:cubicBezTo>
                  <a:cubicBezTo>
                    <a:pt x="45" y="53"/>
                    <a:pt x="45" y="53"/>
                    <a:pt x="45" y="53"/>
                  </a:cubicBezTo>
                  <a:cubicBezTo>
                    <a:pt x="42" y="69"/>
                    <a:pt x="22" y="77"/>
                    <a:pt x="22" y="77"/>
                  </a:cubicBezTo>
                  <a:cubicBezTo>
                    <a:pt x="17" y="80"/>
                    <a:pt x="17" y="80"/>
                    <a:pt x="17" y="80"/>
                  </a:cubicBezTo>
                  <a:cubicBezTo>
                    <a:pt x="16" y="85"/>
                    <a:pt x="16" y="85"/>
                    <a:pt x="16" y="85"/>
                  </a:cubicBezTo>
                  <a:cubicBezTo>
                    <a:pt x="10" y="90"/>
                    <a:pt x="10" y="90"/>
                    <a:pt x="10" y="90"/>
                  </a:cubicBezTo>
                  <a:cubicBezTo>
                    <a:pt x="0" y="94"/>
                    <a:pt x="8" y="112"/>
                    <a:pt x="8" y="112"/>
                  </a:cubicBezTo>
                  <a:cubicBezTo>
                    <a:pt x="8" y="112"/>
                    <a:pt x="10" y="115"/>
                    <a:pt x="12" y="115"/>
                  </a:cubicBezTo>
                  <a:cubicBezTo>
                    <a:pt x="14" y="115"/>
                    <a:pt x="26" y="120"/>
                    <a:pt x="26" y="120"/>
                  </a:cubicBezTo>
                  <a:cubicBezTo>
                    <a:pt x="26" y="120"/>
                    <a:pt x="46" y="139"/>
                    <a:pt x="53" y="143"/>
                  </a:cubicBezTo>
                  <a:cubicBezTo>
                    <a:pt x="59" y="147"/>
                    <a:pt x="58" y="154"/>
                    <a:pt x="57" y="159"/>
                  </a:cubicBezTo>
                  <a:cubicBezTo>
                    <a:pt x="55" y="165"/>
                    <a:pt x="52" y="179"/>
                    <a:pt x="52" y="182"/>
                  </a:cubicBezTo>
                  <a:cubicBezTo>
                    <a:pt x="57" y="183"/>
                    <a:pt x="57" y="183"/>
                    <a:pt x="57" y="183"/>
                  </a:cubicBezTo>
                  <a:cubicBezTo>
                    <a:pt x="67" y="179"/>
                    <a:pt x="67" y="179"/>
                    <a:pt x="67" y="179"/>
                  </a:cubicBezTo>
                  <a:cubicBezTo>
                    <a:pt x="65" y="143"/>
                    <a:pt x="65" y="143"/>
                    <a:pt x="65" y="14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8" y="131"/>
                    <a:pt x="68" y="131"/>
                    <a:pt x="68" y="131"/>
                  </a:cubicBezTo>
                  <a:cubicBezTo>
                    <a:pt x="70" y="134"/>
                    <a:pt x="70" y="134"/>
                    <a:pt x="70" y="134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83" y="142"/>
                    <a:pt x="83" y="142"/>
                    <a:pt x="83" y="142"/>
                  </a:cubicBezTo>
                  <a:cubicBezTo>
                    <a:pt x="83" y="146"/>
                    <a:pt x="83" y="146"/>
                    <a:pt x="83" y="146"/>
                  </a:cubicBezTo>
                  <a:cubicBezTo>
                    <a:pt x="72" y="154"/>
                    <a:pt x="72" y="154"/>
                    <a:pt x="72" y="154"/>
                  </a:cubicBezTo>
                  <a:cubicBezTo>
                    <a:pt x="75" y="163"/>
                    <a:pt x="75" y="163"/>
                    <a:pt x="75" y="163"/>
                  </a:cubicBezTo>
                  <a:cubicBezTo>
                    <a:pt x="75" y="163"/>
                    <a:pt x="89" y="171"/>
                    <a:pt x="92" y="174"/>
                  </a:cubicBezTo>
                  <a:cubicBezTo>
                    <a:pt x="95" y="177"/>
                    <a:pt x="104" y="171"/>
                    <a:pt x="104" y="171"/>
                  </a:cubicBezTo>
                  <a:cubicBezTo>
                    <a:pt x="109" y="161"/>
                    <a:pt x="109" y="161"/>
                    <a:pt x="109" y="161"/>
                  </a:cubicBezTo>
                  <a:cubicBezTo>
                    <a:pt x="115" y="159"/>
                    <a:pt x="115" y="159"/>
                    <a:pt x="115" y="159"/>
                  </a:cubicBezTo>
                  <a:cubicBezTo>
                    <a:pt x="122" y="146"/>
                    <a:pt x="122" y="146"/>
                    <a:pt x="122" y="146"/>
                  </a:cubicBezTo>
                  <a:cubicBezTo>
                    <a:pt x="137" y="145"/>
                    <a:pt x="137" y="145"/>
                    <a:pt x="137" y="145"/>
                  </a:cubicBezTo>
                  <a:cubicBezTo>
                    <a:pt x="137" y="145"/>
                    <a:pt x="142" y="150"/>
                    <a:pt x="142" y="159"/>
                  </a:cubicBezTo>
                  <a:cubicBezTo>
                    <a:pt x="142" y="159"/>
                    <a:pt x="147" y="163"/>
                    <a:pt x="154" y="157"/>
                  </a:cubicBezTo>
                  <a:cubicBezTo>
                    <a:pt x="154" y="157"/>
                    <a:pt x="159" y="148"/>
                    <a:pt x="162" y="148"/>
                  </a:cubicBezTo>
                  <a:cubicBezTo>
                    <a:pt x="162" y="148"/>
                    <a:pt x="161" y="120"/>
                    <a:pt x="165" y="113"/>
                  </a:cubicBezTo>
                  <a:cubicBezTo>
                    <a:pt x="165" y="113"/>
                    <a:pt x="174" y="108"/>
                    <a:pt x="168" y="98"/>
                  </a:cubicBezTo>
                  <a:cubicBezTo>
                    <a:pt x="168" y="88"/>
                    <a:pt x="168" y="88"/>
                    <a:pt x="168" y="88"/>
                  </a:cubicBezTo>
                  <a:cubicBezTo>
                    <a:pt x="166" y="73"/>
                    <a:pt x="166" y="73"/>
                    <a:pt x="166" y="73"/>
                  </a:cubicBezTo>
                  <a:cubicBezTo>
                    <a:pt x="167" y="70"/>
                    <a:pt x="167" y="70"/>
                    <a:pt x="167" y="70"/>
                  </a:cubicBezTo>
                  <a:cubicBezTo>
                    <a:pt x="170" y="68"/>
                    <a:pt x="170" y="68"/>
                    <a:pt x="170" y="68"/>
                  </a:cubicBezTo>
                  <a:cubicBezTo>
                    <a:pt x="172" y="83"/>
                    <a:pt x="172" y="83"/>
                    <a:pt x="172" y="83"/>
                  </a:cubicBezTo>
                  <a:cubicBezTo>
                    <a:pt x="172" y="83"/>
                    <a:pt x="172" y="94"/>
                    <a:pt x="175" y="98"/>
                  </a:cubicBezTo>
                  <a:cubicBezTo>
                    <a:pt x="175" y="98"/>
                    <a:pt x="175" y="98"/>
                    <a:pt x="175" y="98"/>
                  </a:cubicBezTo>
                  <a:cubicBezTo>
                    <a:pt x="183" y="93"/>
                    <a:pt x="184" y="80"/>
                    <a:pt x="186" y="77"/>
                  </a:cubicBezTo>
                  <a:cubicBezTo>
                    <a:pt x="187" y="75"/>
                    <a:pt x="194" y="72"/>
                    <a:pt x="194" y="72"/>
                  </a:cubicBezTo>
                  <a:cubicBezTo>
                    <a:pt x="196" y="64"/>
                    <a:pt x="187" y="49"/>
                    <a:pt x="187" y="49"/>
                  </a:cubicBezTo>
                  <a:lnTo>
                    <a:pt x="179" y="28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74" name="Rectangle 76">
              <a:hlinkClick r:id="" action="ppaction://macro?name=Slide2.jiangmen"/>
            </p:cNvPr>
            <p:cNvSpPr>
              <a:spLocks noChangeArrowheads="1"/>
            </p:cNvSpPr>
            <p:nvPr/>
          </p:nvSpPr>
          <p:spPr bwMode="auto">
            <a:xfrm>
              <a:off x="1665421" y="4333077"/>
              <a:ext cx="162089" cy="10483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9252" algn="ctr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buClrTx/>
                <a:buSzTx/>
                <a:buFontTx/>
                <a:buNone/>
              </a:pPr>
              <a:r>
                <a:rPr lang="zh-CN" altLang="en-US" sz="400" b="1">
                  <a:solidFill>
                    <a:schemeClr val="bg1">
                      <a:lumMod val="9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江门</a:t>
              </a:r>
            </a:p>
          </p:txBody>
        </p:sp>
        <p:sp>
          <p:nvSpPr>
            <p:cNvPr id="175" name="huizhou">
              <a:hlinkClick r:id="" action="ppaction://macro?name=Slide2.huizhou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2417762" y="3448046"/>
              <a:ext cx="846137" cy="811212"/>
            </a:xfrm>
            <a:custGeom>
              <a:avLst/>
              <a:gdLst>
                <a:gd name="T0" fmla="*/ 243 w 243"/>
                <a:gd name="T1" fmla="*/ 100 h 224"/>
                <a:gd name="T2" fmla="*/ 226 w 243"/>
                <a:gd name="T3" fmla="*/ 91 h 224"/>
                <a:gd name="T4" fmla="*/ 222 w 243"/>
                <a:gd name="T5" fmla="*/ 85 h 224"/>
                <a:gd name="T6" fmla="*/ 219 w 243"/>
                <a:gd name="T7" fmla="*/ 85 h 224"/>
                <a:gd name="T8" fmla="*/ 215 w 243"/>
                <a:gd name="T9" fmla="*/ 86 h 224"/>
                <a:gd name="T10" fmla="*/ 209 w 243"/>
                <a:gd name="T11" fmla="*/ 87 h 224"/>
                <a:gd name="T12" fmla="*/ 187 w 243"/>
                <a:gd name="T13" fmla="*/ 90 h 224"/>
                <a:gd name="T14" fmla="*/ 168 w 243"/>
                <a:gd name="T15" fmla="*/ 92 h 224"/>
                <a:gd name="T16" fmla="*/ 168 w 243"/>
                <a:gd name="T17" fmla="*/ 101 h 224"/>
                <a:gd name="T18" fmla="*/ 165 w 243"/>
                <a:gd name="T19" fmla="*/ 105 h 224"/>
                <a:gd name="T20" fmla="*/ 162 w 243"/>
                <a:gd name="T21" fmla="*/ 110 h 224"/>
                <a:gd name="T22" fmla="*/ 152 w 243"/>
                <a:gd name="T23" fmla="*/ 113 h 224"/>
                <a:gd name="T24" fmla="*/ 148 w 243"/>
                <a:gd name="T25" fmla="*/ 101 h 224"/>
                <a:gd name="T26" fmla="*/ 133 w 243"/>
                <a:gd name="T27" fmla="*/ 83 h 224"/>
                <a:gd name="T28" fmla="*/ 129 w 243"/>
                <a:gd name="T29" fmla="*/ 75 h 224"/>
                <a:gd name="T30" fmla="*/ 121 w 243"/>
                <a:gd name="T31" fmla="*/ 58 h 224"/>
                <a:gd name="T32" fmla="*/ 117 w 243"/>
                <a:gd name="T33" fmla="*/ 54 h 224"/>
                <a:gd name="T34" fmla="*/ 100 w 243"/>
                <a:gd name="T35" fmla="*/ 39 h 224"/>
                <a:gd name="T36" fmla="*/ 84 w 243"/>
                <a:gd name="T37" fmla="*/ 10 h 224"/>
                <a:gd name="T38" fmla="*/ 84 w 243"/>
                <a:gd name="T39" fmla="*/ 10 h 224"/>
                <a:gd name="T40" fmla="*/ 69 w 243"/>
                <a:gd name="T41" fmla="*/ 2 h 224"/>
                <a:gd name="T42" fmla="*/ 40 w 243"/>
                <a:gd name="T43" fmla="*/ 0 h 224"/>
                <a:gd name="T44" fmla="*/ 39 w 243"/>
                <a:gd name="T45" fmla="*/ 20 h 224"/>
                <a:gd name="T46" fmla="*/ 16 w 243"/>
                <a:gd name="T47" fmla="*/ 37 h 224"/>
                <a:gd name="T48" fmla="*/ 29 w 243"/>
                <a:gd name="T49" fmla="*/ 73 h 224"/>
                <a:gd name="T50" fmla="*/ 16 w 243"/>
                <a:gd name="T51" fmla="*/ 97 h 224"/>
                <a:gd name="T52" fmla="*/ 15 w 243"/>
                <a:gd name="T53" fmla="*/ 123 h 224"/>
                <a:gd name="T54" fmla="*/ 12 w 243"/>
                <a:gd name="T55" fmla="*/ 131 h 224"/>
                <a:gd name="T56" fmla="*/ 31 w 243"/>
                <a:gd name="T57" fmla="*/ 132 h 224"/>
                <a:gd name="T58" fmla="*/ 49 w 243"/>
                <a:gd name="T59" fmla="*/ 149 h 224"/>
                <a:gd name="T60" fmla="*/ 52 w 243"/>
                <a:gd name="T61" fmla="*/ 150 h 224"/>
                <a:gd name="T62" fmla="*/ 62 w 243"/>
                <a:gd name="T63" fmla="*/ 149 h 224"/>
                <a:gd name="T64" fmla="*/ 66 w 243"/>
                <a:gd name="T65" fmla="*/ 160 h 224"/>
                <a:gd name="T66" fmla="*/ 66 w 243"/>
                <a:gd name="T67" fmla="*/ 179 h 224"/>
                <a:gd name="T68" fmla="*/ 66 w 243"/>
                <a:gd name="T69" fmla="*/ 179 h 224"/>
                <a:gd name="T70" fmla="*/ 77 w 243"/>
                <a:gd name="T71" fmla="*/ 178 h 224"/>
                <a:gd name="T72" fmla="*/ 99 w 243"/>
                <a:gd name="T73" fmla="*/ 193 h 224"/>
                <a:gd name="T74" fmla="*/ 116 w 243"/>
                <a:gd name="T75" fmla="*/ 196 h 224"/>
                <a:gd name="T76" fmla="*/ 117 w 243"/>
                <a:gd name="T77" fmla="*/ 197 h 224"/>
                <a:gd name="T78" fmla="*/ 131 w 243"/>
                <a:gd name="T79" fmla="*/ 191 h 224"/>
                <a:gd name="T80" fmla="*/ 142 w 243"/>
                <a:gd name="T81" fmla="*/ 189 h 224"/>
                <a:gd name="T82" fmla="*/ 147 w 243"/>
                <a:gd name="T83" fmla="*/ 183 h 224"/>
                <a:gd name="T84" fmla="*/ 149 w 243"/>
                <a:gd name="T85" fmla="*/ 191 h 224"/>
                <a:gd name="T86" fmla="*/ 146 w 243"/>
                <a:gd name="T87" fmla="*/ 218 h 224"/>
                <a:gd name="T88" fmla="*/ 162 w 243"/>
                <a:gd name="T89" fmla="*/ 217 h 224"/>
                <a:gd name="T90" fmla="*/ 168 w 243"/>
                <a:gd name="T91" fmla="*/ 224 h 224"/>
                <a:gd name="T92" fmla="*/ 171 w 243"/>
                <a:gd name="T93" fmla="*/ 221 h 224"/>
                <a:gd name="T94" fmla="*/ 171 w 243"/>
                <a:gd name="T95" fmla="*/ 214 h 224"/>
                <a:gd name="T96" fmla="*/ 174 w 243"/>
                <a:gd name="T97" fmla="*/ 208 h 224"/>
                <a:gd name="T98" fmla="*/ 168 w 243"/>
                <a:gd name="T99" fmla="*/ 198 h 224"/>
                <a:gd name="T100" fmla="*/ 174 w 243"/>
                <a:gd name="T101" fmla="*/ 190 h 224"/>
                <a:gd name="T102" fmla="*/ 179 w 243"/>
                <a:gd name="T103" fmla="*/ 199 h 224"/>
                <a:gd name="T104" fmla="*/ 187 w 243"/>
                <a:gd name="T105" fmla="*/ 192 h 224"/>
                <a:gd name="T106" fmla="*/ 186 w 243"/>
                <a:gd name="T107" fmla="*/ 191 h 224"/>
                <a:gd name="T108" fmla="*/ 176 w 243"/>
                <a:gd name="T109" fmla="*/ 178 h 224"/>
                <a:gd name="T110" fmla="*/ 179 w 243"/>
                <a:gd name="T111" fmla="*/ 153 h 224"/>
                <a:gd name="T112" fmla="*/ 216 w 243"/>
                <a:gd name="T113" fmla="*/ 134 h 224"/>
                <a:gd name="T114" fmla="*/ 243 w 243"/>
                <a:gd name="T115" fmla="*/ 101 h 224"/>
                <a:gd name="T116" fmla="*/ 243 w 243"/>
                <a:gd name="T117" fmla="*/ 10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43" h="224">
                  <a:moveTo>
                    <a:pt x="243" y="100"/>
                  </a:moveTo>
                  <a:cubicBezTo>
                    <a:pt x="226" y="91"/>
                    <a:pt x="226" y="91"/>
                    <a:pt x="226" y="91"/>
                  </a:cubicBezTo>
                  <a:cubicBezTo>
                    <a:pt x="222" y="85"/>
                    <a:pt x="222" y="85"/>
                    <a:pt x="222" y="85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5" y="86"/>
                    <a:pt x="215" y="86"/>
                    <a:pt x="215" y="86"/>
                  </a:cubicBezTo>
                  <a:cubicBezTo>
                    <a:pt x="209" y="87"/>
                    <a:pt x="209" y="87"/>
                    <a:pt x="209" y="87"/>
                  </a:cubicBezTo>
                  <a:cubicBezTo>
                    <a:pt x="195" y="81"/>
                    <a:pt x="187" y="90"/>
                    <a:pt x="187" y="90"/>
                  </a:cubicBezTo>
                  <a:cubicBezTo>
                    <a:pt x="168" y="92"/>
                    <a:pt x="168" y="92"/>
                    <a:pt x="168" y="92"/>
                  </a:cubicBezTo>
                  <a:cubicBezTo>
                    <a:pt x="168" y="101"/>
                    <a:pt x="168" y="101"/>
                    <a:pt x="168" y="101"/>
                  </a:cubicBezTo>
                  <a:cubicBezTo>
                    <a:pt x="165" y="105"/>
                    <a:pt x="165" y="105"/>
                    <a:pt x="165" y="105"/>
                  </a:cubicBezTo>
                  <a:cubicBezTo>
                    <a:pt x="162" y="110"/>
                    <a:pt x="162" y="110"/>
                    <a:pt x="162" y="110"/>
                  </a:cubicBezTo>
                  <a:cubicBezTo>
                    <a:pt x="161" y="127"/>
                    <a:pt x="152" y="113"/>
                    <a:pt x="152" y="113"/>
                  </a:cubicBezTo>
                  <a:cubicBezTo>
                    <a:pt x="152" y="113"/>
                    <a:pt x="152" y="111"/>
                    <a:pt x="148" y="101"/>
                  </a:cubicBezTo>
                  <a:cubicBezTo>
                    <a:pt x="144" y="91"/>
                    <a:pt x="133" y="83"/>
                    <a:pt x="133" y="83"/>
                  </a:cubicBezTo>
                  <a:cubicBezTo>
                    <a:pt x="116" y="83"/>
                    <a:pt x="129" y="75"/>
                    <a:pt x="129" y="75"/>
                  </a:cubicBezTo>
                  <a:cubicBezTo>
                    <a:pt x="141" y="54"/>
                    <a:pt x="121" y="58"/>
                    <a:pt x="121" y="58"/>
                  </a:cubicBezTo>
                  <a:cubicBezTo>
                    <a:pt x="117" y="54"/>
                    <a:pt x="117" y="54"/>
                    <a:pt x="117" y="54"/>
                  </a:cubicBezTo>
                  <a:cubicBezTo>
                    <a:pt x="112" y="44"/>
                    <a:pt x="118" y="45"/>
                    <a:pt x="100" y="39"/>
                  </a:cubicBezTo>
                  <a:cubicBezTo>
                    <a:pt x="88" y="35"/>
                    <a:pt x="85" y="23"/>
                    <a:pt x="84" y="10"/>
                  </a:cubicBezTo>
                  <a:cubicBezTo>
                    <a:pt x="84" y="10"/>
                    <a:pt x="84" y="10"/>
                    <a:pt x="84" y="10"/>
                  </a:cubicBezTo>
                  <a:cubicBezTo>
                    <a:pt x="84" y="10"/>
                    <a:pt x="76" y="0"/>
                    <a:pt x="69" y="2"/>
                  </a:cubicBezTo>
                  <a:cubicBezTo>
                    <a:pt x="61" y="4"/>
                    <a:pt x="40" y="0"/>
                    <a:pt x="40" y="0"/>
                  </a:cubicBezTo>
                  <a:cubicBezTo>
                    <a:pt x="42" y="5"/>
                    <a:pt x="39" y="20"/>
                    <a:pt x="39" y="20"/>
                  </a:cubicBezTo>
                  <a:cubicBezTo>
                    <a:pt x="39" y="20"/>
                    <a:pt x="33" y="25"/>
                    <a:pt x="16" y="37"/>
                  </a:cubicBezTo>
                  <a:cubicBezTo>
                    <a:pt x="0" y="49"/>
                    <a:pt x="13" y="57"/>
                    <a:pt x="29" y="73"/>
                  </a:cubicBezTo>
                  <a:cubicBezTo>
                    <a:pt x="45" y="88"/>
                    <a:pt x="16" y="97"/>
                    <a:pt x="16" y="97"/>
                  </a:cubicBezTo>
                  <a:cubicBezTo>
                    <a:pt x="16" y="97"/>
                    <a:pt x="17" y="121"/>
                    <a:pt x="15" y="123"/>
                  </a:cubicBezTo>
                  <a:cubicBezTo>
                    <a:pt x="14" y="125"/>
                    <a:pt x="12" y="131"/>
                    <a:pt x="12" y="131"/>
                  </a:cubicBezTo>
                  <a:cubicBezTo>
                    <a:pt x="12" y="131"/>
                    <a:pt x="24" y="133"/>
                    <a:pt x="31" y="132"/>
                  </a:cubicBezTo>
                  <a:cubicBezTo>
                    <a:pt x="43" y="131"/>
                    <a:pt x="49" y="140"/>
                    <a:pt x="49" y="149"/>
                  </a:cubicBezTo>
                  <a:cubicBezTo>
                    <a:pt x="52" y="150"/>
                    <a:pt x="52" y="150"/>
                    <a:pt x="52" y="150"/>
                  </a:cubicBezTo>
                  <a:cubicBezTo>
                    <a:pt x="62" y="149"/>
                    <a:pt x="62" y="149"/>
                    <a:pt x="62" y="149"/>
                  </a:cubicBezTo>
                  <a:cubicBezTo>
                    <a:pt x="62" y="149"/>
                    <a:pt x="64" y="151"/>
                    <a:pt x="66" y="160"/>
                  </a:cubicBezTo>
                  <a:cubicBezTo>
                    <a:pt x="66" y="166"/>
                    <a:pt x="66" y="174"/>
                    <a:pt x="66" y="179"/>
                  </a:cubicBezTo>
                  <a:cubicBezTo>
                    <a:pt x="66" y="179"/>
                    <a:pt x="66" y="179"/>
                    <a:pt x="66" y="179"/>
                  </a:cubicBezTo>
                  <a:cubicBezTo>
                    <a:pt x="66" y="179"/>
                    <a:pt x="69" y="180"/>
                    <a:pt x="77" y="178"/>
                  </a:cubicBezTo>
                  <a:cubicBezTo>
                    <a:pt x="84" y="175"/>
                    <a:pt x="95" y="180"/>
                    <a:pt x="99" y="193"/>
                  </a:cubicBezTo>
                  <a:cubicBezTo>
                    <a:pt x="99" y="193"/>
                    <a:pt x="103" y="198"/>
                    <a:pt x="116" y="196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31" y="191"/>
                    <a:pt x="131" y="191"/>
                    <a:pt x="131" y="191"/>
                  </a:cubicBezTo>
                  <a:cubicBezTo>
                    <a:pt x="142" y="189"/>
                    <a:pt x="142" y="189"/>
                    <a:pt x="142" y="189"/>
                  </a:cubicBezTo>
                  <a:cubicBezTo>
                    <a:pt x="147" y="183"/>
                    <a:pt x="147" y="183"/>
                    <a:pt x="147" y="183"/>
                  </a:cubicBezTo>
                  <a:cubicBezTo>
                    <a:pt x="147" y="183"/>
                    <a:pt x="160" y="185"/>
                    <a:pt x="149" y="191"/>
                  </a:cubicBezTo>
                  <a:cubicBezTo>
                    <a:pt x="149" y="191"/>
                    <a:pt x="139" y="204"/>
                    <a:pt x="146" y="218"/>
                  </a:cubicBezTo>
                  <a:cubicBezTo>
                    <a:pt x="146" y="218"/>
                    <a:pt x="154" y="221"/>
                    <a:pt x="162" y="217"/>
                  </a:cubicBezTo>
                  <a:cubicBezTo>
                    <a:pt x="162" y="217"/>
                    <a:pt x="165" y="223"/>
                    <a:pt x="168" y="224"/>
                  </a:cubicBezTo>
                  <a:cubicBezTo>
                    <a:pt x="169" y="223"/>
                    <a:pt x="170" y="222"/>
                    <a:pt x="171" y="221"/>
                  </a:cubicBezTo>
                  <a:cubicBezTo>
                    <a:pt x="171" y="219"/>
                    <a:pt x="171" y="217"/>
                    <a:pt x="171" y="214"/>
                  </a:cubicBezTo>
                  <a:cubicBezTo>
                    <a:pt x="174" y="208"/>
                    <a:pt x="174" y="208"/>
                    <a:pt x="174" y="208"/>
                  </a:cubicBezTo>
                  <a:cubicBezTo>
                    <a:pt x="174" y="208"/>
                    <a:pt x="187" y="204"/>
                    <a:pt x="168" y="198"/>
                  </a:cubicBezTo>
                  <a:cubicBezTo>
                    <a:pt x="168" y="198"/>
                    <a:pt x="159" y="190"/>
                    <a:pt x="174" y="190"/>
                  </a:cubicBezTo>
                  <a:cubicBezTo>
                    <a:pt x="179" y="199"/>
                    <a:pt x="179" y="199"/>
                    <a:pt x="179" y="199"/>
                  </a:cubicBezTo>
                  <a:cubicBezTo>
                    <a:pt x="179" y="199"/>
                    <a:pt x="184" y="204"/>
                    <a:pt x="187" y="192"/>
                  </a:cubicBezTo>
                  <a:cubicBezTo>
                    <a:pt x="186" y="191"/>
                    <a:pt x="186" y="191"/>
                    <a:pt x="186" y="191"/>
                  </a:cubicBezTo>
                  <a:cubicBezTo>
                    <a:pt x="176" y="178"/>
                    <a:pt x="176" y="178"/>
                    <a:pt x="176" y="178"/>
                  </a:cubicBezTo>
                  <a:cubicBezTo>
                    <a:pt x="160" y="156"/>
                    <a:pt x="179" y="153"/>
                    <a:pt x="179" y="153"/>
                  </a:cubicBezTo>
                  <a:cubicBezTo>
                    <a:pt x="201" y="146"/>
                    <a:pt x="216" y="134"/>
                    <a:pt x="216" y="134"/>
                  </a:cubicBezTo>
                  <a:cubicBezTo>
                    <a:pt x="216" y="134"/>
                    <a:pt x="231" y="117"/>
                    <a:pt x="243" y="101"/>
                  </a:cubicBezTo>
                  <a:lnTo>
                    <a:pt x="243" y="10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76" name="Rectangle 79">
              <a:hlinkClick r:id="" action="ppaction://macro?name=Slide2.huizhou"/>
            </p:cNvPr>
            <p:cNvSpPr>
              <a:spLocks noChangeArrowheads="1"/>
            </p:cNvSpPr>
            <p:nvPr/>
          </p:nvSpPr>
          <p:spPr bwMode="auto">
            <a:xfrm>
              <a:off x="2629033" y="3766341"/>
              <a:ext cx="162089" cy="104830"/>
            </a:xfrm>
            <a:prstGeom prst="rect">
              <a:avLst/>
            </a:prstGeom>
            <a:grpFill/>
            <a:ln w="9252" algn="ctr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buClrTx/>
                <a:buSzTx/>
                <a:buFontTx/>
                <a:buNone/>
              </a:pPr>
              <a:r>
                <a:rPr lang="zh-CN" altLang="en-US" sz="400" b="1">
                  <a:solidFill>
                    <a:schemeClr val="bg1">
                      <a:lumMod val="9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惠州</a:t>
              </a:r>
            </a:p>
          </p:txBody>
        </p:sp>
        <p:sp>
          <p:nvSpPr>
            <p:cNvPr id="177" name="shantou">
              <a:hlinkClick r:id="" action="ppaction://macro?name=Slide2.shantou" highlightClick="1"/>
              <a:hlinkHover r:id="" action="ppaction://noaction" highlightClick="1"/>
            </p:cNvPr>
            <p:cNvSpPr>
              <a:spLocks noEditPoints="1"/>
            </p:cNvSpPr>
            <p:nvPr/>
          </p:nvSpPr>
          <p:spPr bwMode="auto">
            <a:xfrm>
              <a:off x="3713162" y="3581395"/>
              <a:ext cx="317500" cy="325437"/>
            </a:xfrm>
            <a:custGeom>
              <a:avLst/>
              <a:gdLst>
                <a:gd name="T0" fmla="*/ 89 w 92"/>
                <a:gd name="T1" fmla="*/ 31 h 89"/>
                <a:gd name="T2" fmla="*/ 90 w 92"/>
                <a:gd name="T3" fmla="*/ 27 h 89"/>
                <a:gd name="T4" fmla="*/ 91 w 92"/>
                <a:gd name="T5" fmla="*/ 26 h 89"/>
                <a:gd name="T6" fmla="*/ 92 w 92"/>
                <a:gd name="T7" fmla="*/ 7 h 89"/>
                <a:gd name="T8" fmla="*/ 82 w 92"/>
                <a:gd name="T9" fmla="*/ 0 h 89"/>
                <a:gd name="T10" fmla="*/ 61 w 92"/>
                <a:gd name="T11" fmla="*/ 15 h 89"/>
                <a:gd name="T12" fmla="*/ 59 w 92"/>
                <a:gd name="T13" fmla="*/ 20 h 89"/>
                <a:gd name="T14" fmla="*/ 41 w 92"/>
                <a:gd name="T15" fmla="*/ 38 h 89"/>
                <a:gd name="T16" fmla="*/ 28 w 92"/>
                <a:gd name="T17" fmla="*/ 27 h 89"/>
                <a:gd name="T18" fmla="*/ 1 w 92"/>
                <a:gd name="T19" fmla="*/ 34 h 89"/>
                <a:gd name="T20" fmla="*/ 1 w 92"/>
                <a:gd name="T21" fmla="*/ 43 h 89"/>
                <a:gd name="T22" fmla="*/ 0 w 92"/>
                <a:gd name="T23" fmla="*/ 59 h 89"/>
                <a:gd name="T24" fmla="*/ 0 w 92"/>
                <a:gd name="T25" fmla="*/ 74 h 89"/>
                <a:gd name="T26" fmla="*/ 19 w 92"/>
                <a:gd name="T27" fmla="*/ 85 h 89"/>
                <a:gd name="T28" fmla="*/ 41 w 92"/>
                <a:gd name="T29" fmla="*/ 76 h 89"/>
                <a:gd name="T30" fmla="*/ 40 w 92"/>
                <a:gd name="T31" fmla="*/ 73 h 89"/>
                <a:gd name="T32" fmla="*/ 48 w 92"/>
                <a:gd name="T33" fmla="*/ 68 h 89"/>
                <a:gd name="T34" fmla="*/ 50 w 92"/>
                <a:gd name="T35" fmla="*/ 77 h 89"/>
                <a:gd name="T36" fmla="*/ 57 w 92"/>
                <a:gd name="T37" fmla="*/ 75 h 89"/>
                <a:gd name="T38" fmla="*/ 67 w 92"/>
                <a:gd name="T39" fmla="*/ 63 h 89"/>
                <a:gd name="T40" fmla="*/ 67 w 92"/>
                <a:gd name="T41" fmla="*/ 59 h 89"/>
                <a:gd name="T42" fmla="*/ 64 w 92"/>
                <a:gd name="T43" fmla="*/ 56 h 89"/>
                <a:gd name="T44" fmla="*/ 61 w 92"/>
                <a:gd name="T45" fmla="*/ 52 h 89"/>
                <a:gd name="T46" fmla="*/ 58 w 92"/>
                <a:gd name="T47" fmla="*/ 50 h 89"/>
                <a:gd name="T48" fmla="*/ 73 w 92"/>
                <a:gd name="T49" fmla="*/ 50 h 89"/>
                <a:gd name="T50" fmla="*/ 76 w 92"/>
                <a:gd name="T51" fmla="*/ 45 h 89"/>
                <a:gd name="T52" fmla="*/ 85 w 92"/>
                <a:gd name="T53" fmla="*/ 34 h 89"/>
                <a:gd name="T54" fmla="*/ 89 w 92"/>
                <a:gd name="T55" fmla="*/ 31 h 89"/>
                <a:gd name="T56" fmla="*/ 55 w 92"/>
                <a:gd name="T57" fmla="*/ 48 h 89"/>
                <a:gd name="T58" fmla="*/ 44 w 92"/>
                <a:gd name="T59" fmla="*/ 46 h 89"/>
                <a:gd name="T60" fmla="*/ 42 w 92"/>
                <a:gd name="T61" fmla="*/ 44 h 89"/>
                <a:gd name="T62" fmla="*/ 52 w 92"/>
                <a:gd name="T63" fmla="*/ 44 h 89"/>
                <a:gd name="T64" fmla="*/ 55 w 92"/>
                <a:gd name="T65" fmla="*/ 48 h 89"/>
                <a:gd name="T66" fmla="*/ 55 w 92"/>
                <a:gd name="T67" fmla="*/ 48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2" h="89">
                  <a:moveTo>
                    <a:pt x="89" y="31"/>
                  </a:moveTo>
                  <a:cubicBezTo>
                    <a:pt x="90" y="27"/>
                    <a:pt x="90" y="27"/>
                    <a:pt x="90" y="27"/>
                  </a:cubicBezTo>
                  <a:cubicBezTo>
                    <a:pt x="90" y="27"/>
                    <a:pt x="90" y="27"/>
                    <a:pt x="91" y="26"/>
                  </a:cubicBezTo>
                  <a:cubicBezTo>
                    <a:pt x="92" y="7"/>
                    <a:pt x="92" y="7"/>
                    <a:pt x="92" y="7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61" y="15"/>
                    <a:pt x="61" y="15"/>
                    <a:pt x="61" y="15"/>
                  </a:cubicBezTo>
                  <a:cubicBezTo>
                    <a:pt x="59" y="20"/>
                    <a:pt x="59" y="20"/>
                    <a:pt x="59" y="20"/>
                  </a:cubicBezTo>
                  <a:cubicBezTo>
                    <a:pt x="61" y="44"/>
                    <a:pt x="41" y="38"/>
                    <a:pt x="41" y="38"/>
                  </a:cubicBezTo>
                  <a:cubicBezTo>
                    <a:pt x="28" y="27"/>
                    <a:pt x="28" y="27"/>
                    <a:pt x="28" y="27"/>
                  </a:cubicBezTo>
                  <a:cubicBezTo>
                    <a:pt x="14" y="22"/>
                    <a:pt x="1" y="34"/>
                    <a:pt x="1" y="34"/>
                  </a:cubicBezTo>
                  <a:cubicBezTo>
                    <a:pt x="1" y="34"/>
                    <a:pt x="1" y="39"/>
                    <a:pt x="1" y="43"/>
                  </a:cubicBezTo>
                  <a:cubicBezTo>
                    <a:pt x="0" y="47"/>
                    <a:pt x="0" y="59"/>
                    <a:pt x="0" y="59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74"/>
                    <a:pt x="4" y="80"/>
                    <a:pt x="19" y="85"/>
                  </a:cubicBezTo>
                  <a:cubicBezTo>
                    <a:pt x="33" y="89"/>
                    <a:pt x="40" y="78"/>
                    <a:pt x="41" y="76"/>
                  </a:cubicBezTo>
                  <a:cubicBezTo>
                    <a:pt x="40" y="73"/>
                    <a:pt x="40" y="73"/>
                    <a:pt x="40" y="73"/>
                  </a:cubicBezTo>
                  <a:cubicBezTo>
                    <a:pt x="48" y="68"/>
                    <a:pt x="48" y="68"/>
                    <a:pt x="48" y="68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57" y="75"/>
                    <a:pt x="57" y="75"/>
                    <a:pt x="57" y="75"/>
                  </a:cubicBezTo>
                  <a:cubicBezTo>
                    <a:pt x="67" y="63"/>
                    <a:pt x="67" y="63"/>
                    <a:pt x="67" y="63"/>
                  </a:cubicBezTo>
                  <a:cubicBezTo>
                    <a:pt x="67" y="59"/>
                    <a:pt x="67" y="59"/>
                    <a:pt x="67" y="59"/>
                  </a:cubicBezTo>
                  <a:cubicBezTo>
                    <a:pt x="64" y="56"/>
                    <a:pt x="64" y="56"/>
                    <a:pt x="64" y="56"/>
                  </a:cubicBezTo>
                  <a:cubicBezTo>
                    <a:pt x="61" y="52"/>
                    <a:pt x="61" y="52"/>
                    <a:pt x="61" y="52"/>
                  </a:cubicBezTo>
                  <a:cubicBezTo>
                    <a:pt x="61" y="52"/>
                    <a:pt x="59" y="51"/>
                    <a:pt x="58" y="50"/>
                  </a:cubicBezTo>
                  <a:cubicBezTo>
                    <a:pt x="61" y="52"/>
                    <a:pt x="66" y="52"/>
                    <a:pt x="73" y="50"/>
                  </a:cubicBezTo>
                  <a:cubicBezTo>
                    <a:pt x="76" y="45"/>
                    <a:pt x="76" y="45"/>
                    <a:pt x="76" y="45"/>
                  </a:cubicBezTo>
                  <a:cubicBezTo>
                    <a:pt x="85" y="34"/>
                    <a:pt x="85" y="34"/>
                    <a:pt x="85" y="34"/>
                  </a:cubicBezTo>
                  <a:lnTo>
                    <a:pt x="89" y="31"/>
                  </a:lnTo>
                  <a:close/>
                  <a:moveTo>
                    <a:pt x="55" y="48"/>
                  </a:moveTo>
                  <a:cubicBezTo>
                    <a:pt x="53" y="48"/>
                    <a:pt x="44" y="46"/>
                    <a:pt x="44" y="46"/>
                  </a:cubicBezTo>
                  <a:cubicBezTo>
                    <a:pt x="42" y="44"/>
                    <a:pt x="42" y="44"/>
                    <a:pt x="42" y="44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52" y="44"/>
                    <a:pt x="53" y="46"/>
                    <a:pt x="55" y="48"/>
                  </a:cubicBezTo>
                  <a:cubicBezTo>
                    <a:pt x="55" y="48"/>
                    <a:pt x="55" y="48"/>
                    <a:pt x="55" y="48"/>
                  </a:cubicBez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78" name="Rectangle 81">
              <a:hlinkClick r:id="" action="ppaction://macro?name=Slide2.jieyang"/>
            </p:cNvPr>
            <p:cNvSpPr>
              <a:spLocks noChangeArrowheads="1"/>
            </p:cNvSpPr>
            <p:nvPr/>
          </p:nvSpPr>
          <p:spPr bwMode="auto">
            <a:xfrm>
              <a:off x="3478345" y="3635768"/>
              <a:ext cx="162089" cy="104830"/>
            </a:xfrm>
            <a:prstGeom prst="rect">
              <a:avLst/>
            </a:prstGeom>
            <a:grpFill/>
            <a:ln w="9252" algn="ctr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buClrTx/>
                <a:buSzTx/>
                <a:buFontTx/>
                <a:buNone/>
              </a:pPr>
              <a:r>
                <a:rPr lang="zh-CN" altLang="en-US" sz="400" b="1" dirty="0">
                  <a:solidFill>
                    <a:schemeClr val="bg1">
                      <a:lumMod val="9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揭阳</a:t>
              </a:r>
            </a:p>
          </p:txBody>
        </p:sp>
        <p:sp>
          <p:nvSpPr>
            <p:cNvPr id="179" name="Rectangle 82">
              <a:hlinkClick r:id="" action="ppaction://macro?name=Slide2.shantou"/>
            </p:cNvPr>
            <p:cNvSpPr>
              <a:spLocks noChangeArrowheads="1"/>
            </p:cNvSpPr>
            <p:nvPr/>
          </p:nvSpPr>
          <p:spPr bwMode="auto">
            <a:xfrm>
              <a:off x="3852995" y="3722684"/>
              <a:ext cx="162089" cy="104830"/>
            </a:xfrm>
            <a:prstGeom prst="rect">
              <a:avLst/>
            </a:prstGeom>
            <a:grpFill/>
            <a:ln w="9252" algn="ctr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buClrTx/>
                <a:buSzTx/>
                <a:buFontTx/>
                <a:buNone/>
              </a:pPr>
              <a:r>
                <a:rPr lang="zh-CN" altLang="en-US" sz="400" b="1" dirty="0">
                  <a:solidFill>
                    <a:schemeClr val="bg1">
                      <a:lumMod val="9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汕头</a:t>
              </a:r>
            </a:p>
          </p:txBody>
        </p:sp>
        <p:sp>
          <p:nvSpPr>
            <p:cNvPr id="180" name="Rectangle 84">
              <a:hlinkClick r:id="" action="ppaction://macro?name=Slide2.zhongshan"/>
            </p:cNvPr>
            <p:cNvSpPr>
              <a:spLocks noChangeArrowheads="1"/>
            </p:cNvSpPr>
            <p:nvPr/>
          </p:nvSpPr>
          <p:spPr bwMode="auto">
            <a:xfrm>
              <a:off x="2126194" y="4188221"/>
              <a:ext cx="162089" cy="10483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9252" algn="ctr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buClrTx/>
                <a:buSzTx/>
                <a:buFontTx/>
                <a:buNone/>
              </a:pPr>
              <a:r>
                <a:rPr lang="zh-CN" altLang="en-US" sz="400" b="1" dirty="0">
                  <a:solidFill>
                    <a:schemeClr val="bg1">
                      <a:lumMod val="9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中山</a:t>
              </a:r>
            </a:p>
          </p:txBody>
        </p:sp>
        <p:sp>
          <p:nvSpPr>
            <p:cNvPr id="181" name="Rectangle 85">
              <a:hlinkClick r:id="" action="ppaction://macro?name=Slide2.dongguan"/>
            </p:cNvPr>
            <p:cNvSpPr>
              <a:spLocks noChangeArrowheads="1"/>
            </p:cNvSpPr>
            <p:nvPr/>
          </p:nvSpPr>
          <p:spPr bwMode="auto">
            <a:xfrm>
              <a:off x="2357703" y="3945726"/>
              <a:ext cx="162089" cy="10483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9252" algn="ctr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buClrTx/>
                <a:buSzTx/>
                <a:buFontTx/>
                <a:buNone/>
              </a:pPr>
              <a:r>
                <a:rPr lang="zh-CN" altLang="en-US" sz="400" b="1" dirty="0">
                  <a:solidFill>
                    <a:schemeClr val="bg1">
                      <a:lumMod val="9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东莞</a:t>
              </a:r>
            </a:p>
          </p:txBody>
        </p:sp>
        <p:sp>
          <p:nvSpPr>
            <p:cNvPr id="182" name="Rectangle 53">
              <a:hlinkClick r:id="" action="ppaction://macro?name=Slide2.heyuan"/>
            </p:cNvPr>
            <p:cNvSpPr>
              <a:spLocks noChangeArrowheads="1"/>
            </p:cNvSpPr>
            <p:nvPr/>
          </p:nvSpPr>
          <p:spPr bwMode="auto">
            <a:xfrm>
              <a:off x="2852871" y="3307554"/>
              <a:ext cx="162089" cy="104830"/>
            </a:xfrm>
            <a:prstGeom prst="rect">
              <a:avLst/>
            </a:prstGeom>
            <a:grpFill/>
            <a:ln w="9252" algn="ctr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buClrTx/>
                <a:buSzTx/>
                <a:buFontTx/>
                <a:buNone/>
              </a:pPr>
              <a:r>
                <a:rPr lang="zh-CN" altLang="en-US" sz="400" b="1">
                  <a:solidFill>
                    <a:schemeClr val="bg1">
                      <a:lumMod val="9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河源</a:t>
              </a:r>
            </a:p>
          </p:txBody>
        </p:sp>
        <p:sp>
          <p:nvSpPr>
            <p:cNvPr id="183" name="guangzhou">
              <a:hlinkClick r:id="" action="ppaction://macro?name=Slide2.guangzhou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2005013" y="3448045"/>
              <a:ext cx="571500" cy="768349"/>
            </a:xfrm>
            <a:custGeom>
              <a:avLst/>
              <a:gdLst>
                <a:gd name="T0" fmla="*/ 132 w 164"/>
                <a:gd name="T1" fmla="*/ 2 h 209"/>
                <a:gd name="T2" fmla="*/ 122 w 164"/>
                <a:gd name="T3" fmla="*/ 8 h 209"/>
                <a:gd name="T4" fmla="*/ 95 w 164"/>
                <a:gd name="T5" fmla="*/ 40 h 209"/>
                <a:gd name="T6" fmla="*/ 66 w 164"/>
                <a:gd name="T7" fmla="*/ 37 h 209"/>
                <a:gd name="T8" fmla="*/ 45 w 164"/>
                <a:gd name="T9" fmla="*/ 50 h 209"/>
                <a:gd name="T10" fmla="*/ 31 w 164"/>
                <a:gd name="T11" fmla="*/ 70 h 209"/>
                <a:gd name="T12" fmla="*/ 19 w 164"/>
                <a:gd name="T13" fmla="*/ 72 h 209"/>
                <a:gd name="T14" fmla="*/ 1 w 164"/>
                <a:gd name="T15" fmla="*/ 81 h 209"/>
                <a:gd name="T16" fmla="*/ 0 w 164"/>
                <a:gd name="T17" fmla="*/ 82 h 209"/>
                <a:gd name="T18" fmla="*/ 5 w 164"/>
                <a:gd name="T19" fmla="*/ 87 h 209"/>
                <a:gd name="T20" fmla="*/ 12 w 164"/>
                <a:gd name="T21" fmla="*/ 104 h 209"/>
                <a:gd name="T22" fmla="*/ 31 w 164"/>
                <a:gd name="T23" fmla="*/ 107 h 209"/>
                <a:gd name="T24" fmla="*/ 33 w 164"/>
                <a:gd name="T25" fmla="*/ 136 h 209"/>
                <a:gd name="T26" fmla="*/ 46 w 164"/>
                <a:gd name="T27" fmla="*/ 155 h 209"/>
                <a:gd name="T28" fmla="*/ 65 w 164"/>
                <a:gd name="T29" fmla="*/ 187 h 209"/>
                <a:gd name="T30" fmla="*/ 78 w 164"/>
                <a:gd name="T31" fmla="*/ 199 h 209"/>
                <a:gd name="T32" fmla="*/ 78 w 164"/>
                <a:gd name="T33" fmla="*/ 199 h 209"/>
                <a:gd name="T34" fmla="*/ 92 w 164"/>
                <a:gd name="T35" fmla="*/ 209 h 209"/>
                <a:gd name="T36" fmla="*/ 96 w 164"/>
                <a:gd name="T37" fmla="*/ 208 h 209"/>
                <a:gd name="T38" fmla="*/ 93 w 164"/>
                <a:gd name="T39" fmla="*/ 204 h 209"/>
                <a:gd name="T40" fmla="*/ 83 w 164"/>
                <a:gd name="T41" fmla="*/ 189 h 209"/>
                <a:gd name="T42" fmla="*/ 86 w 164"/>
                <a:gd name="T43" fmla="*/ 190 h 209"/>
                <a:gd name="T44" fmla="*/ 88 w 164"/>
                <a:gd name="T45" fmla="*/ 183 h 209"/>
                <a:gd name="T46" fmla="*/ 78 w 164"/>
                <a:gd name="T47" fmla="*/ 174 h 209"/>
                <a:gd name="T48" fmla="*/ 81 w 164"/>
                <a:gd name="T49" fmla="*/ 144 h 209"/>
                <a:gd name="T50" fmla="*/ 81 w 164"/>
                <a:gd name="T51" fmla="*/ 144 h 209"/>
                <a:gd name="T52" fmla="*/ 126 w 164"/>
                <a:gd name="T53" fmla="*/ 130 h 209"/>
                <a:gd name="T54" fmla="*/ 131 w 164"/>
                <a:gd name="T55" fmla="*/ 131 h 209"/>
                <a:gd name="T56" fmla="*/ 131 w 164"/>
                <a:gd name="T57" fmla="*/ 131 h 209"/>
                <a:gd name="T58" fmla="*/ 134 w 164"/>
                <a:gd name="T59" fmla="*/ 123 h 209"/>
                <a:gd name="T60" fmla="*/ 135 w 164"/>
                <a:gd name="T61" fmla="*/ 97 h 209"/>
                <a:gd name="T62" fmla="*/ 148 w 164"/>
                <a:gd name="T63" fmla="*/ 72 h 209"/>
                <a:gd name="T64" fmla="*/ 135 w 164"/>
                <a:gd name="T65" fmla="*/ 36 h 209"/>
                <a:gd name="T66" fmla="*/ 158 w 164"/>
                <a:gd name="T67" fmla="*/ 20 h 209"/>
                <a:gd name="T68" fmla="*/ 160 w 164"/>
                <a:gd name="T69" fmla="*/ 0 h 209"/>
                <a:gd name="T70" fmla="*/ 132 w 164"/>
                <a:gd name="T71" fmla="*/ 2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64" h="209">
                  <a:moveTo>
                    <a:pt x="132" y="2"/>
                  </a:moveTo>
                  <a:cubicBezTo>
                    <a:pt x="122" y="8"/>
                    <a:pt x="122" y="8"/>
                    <a:pt x="122" y="8"/>
                  </a:cubicBezTo>
                  <a:cubicBezTo>
                    <a:pt x="122" y="8"/>
                    <a:pt x="101" y="22"/>
                    <a:pt x="95" y="40"/>
                  </a:cubicBezTo>
                  <a:cubicBezTo>
                    <a:pt x="95" y="40"/>
                    <a:pt x="80" y="46"/>
                    <a:pt x="66" y="37"/>
                  </a:cubicBezTo>
                  <a:cubicBezTo>
                    <a:pt x="66" y="37"/>
                    <a:pt x="52" y="41"/>
                    <a:pt x="45" y="50"/>
                  </a:cubicBezTo>
                  <a:cubicBezTo>
                    <a:pt x="38" y="59"/>
                    <a:pt x="31" y="70"/>
                    <a:pt x="31" y="70"/>
                  </a:cubicBezTo>
                  <a:cubicBezTo>
                    <a:pt x="31" y="70"/>
                    <a:pt x="27" y="72"/>
                    <a:pt x="19" y="72"/>
                  </a:cubicBezTo>
                  <a:cubicBezTo>
                    <a:pt x="11" y="72"/>
                    <a:pt x="1" y="81"/>
                    <a:pt x="1" y="81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5" y="87"/>
                    <a:pt x="5" y="87"/>
                    <a:pt x="5" y="87"/>
                  </a:cubicBezTo>
                  <a:cubicBezTo>
                    <a:pt x="5" y="87"/>
                    <a:pt x="8" y="116"/>
                    <a:pt x="12" y="104"/>
                  </a:cubicBezTo>
                  <a:cubicBezTo>
                    <a:pt x="20" y="85"/>
                    <a:pt x="31" y="107"/>
                    <a:pt x="31" y="107"/>
                  </a:cubicBezTo>
                  <a:cubicBezTo>
                    <a:pt x="33" y="136"/>
                    <a:pt x="33" y="136"/>
                    <a:pt x="33" y="136"/>
                  </a:cubicBezTo>
                  <a:cubicBezTo>
                    <a:pt x="41" y="145"/>
                    <a:pt x="46" y="155"/>
                    <a:pt x="46" y="155"/>
                  </a:cubicBezTo>
                  <a:cubicBezTo>
                    <a:pt x="47" y="179"/>
                    <a:pt x="65" y="187"/>
                    <a:pt x="65" y="187"/>
                  </a:cubicBezTo>
                  <a:cubicBezTo>
                    <a:pt x="78" y="199"/>
                    <a:pt x="78" y="199"/>
                    <a:pt x="78" y="199"/>
                  </a:cubicBezTo>
                  <a:cubicBezTo>
                    <a:pt x="78" y="199"/>
                    <a:pt x="78" y="199"/>
                    <a:pt x="78" y="199"/>
                  </a:cubicBezTo>
                  <a:cubicBezTo>
                    <a:pt x="92" y="209"/>
                    <a:pt x="92" y="209"/>
                    <a:pt x="92" y="209"/>
                  </a:cubicBezTo>
                  <a:cubicBezTo>
                    <a:pt x="96" y="208"/>
                    <a:pt x="96" y="208"/>
                    <a:pt x="96" y="208"/>
                  </a:cubicBezTo>
                  <a:cubicBezTo>
                    <a:pt x="93" y="204"/>
                    <a:pt x="93" y="204"/>
                    <a:pt x="93" y="204"/>
                  </a:cubicBezTo>
                  <a:cubicBezTo>
                    <a:pt x="83" y="189"/>
                    <a:pt x="83" y="189"/>
                    <a:pt x="83" y="189"/>
                  </a:cubicBezTo>
                  <a:cubicBezTo>
                    <a:pt x="86" y="190"/>
                    <a:pt x="86" y="190"/>
                    <a:pt x="86" y="190"/>
                  </a:cubicBezTo>
                  <a:cubicBezTo>
                    <a:pt x="86" y="190"/>
                    <a:pt x="106" y="200"/>
                    <a:pt x="88" y="183"/>
                  </a:cubicBezTo>
                  <a:cubicBezTo>
                    <a:pt x="78" y="174"/>
                    <a:pt x="78" y="174"/>
                    <a:pt x="78" y="174"/>
                  </a:cubicBezTo>
                  <a:cubicBezTo>
                    <a:pt x="81" y="144"/>
                    <a:pt x="81" y="144"/>
                    <a:pt x="81" y="144"/>
                  </a:cubicBezTo>
                  <a:cubicBezTo>
                    <a:pt x="81" y="144"/>
                    <a:pt x="81" y="144"/>
                    <a:pt x="81" y="144"/>
                  </a:cubicBezTo>
                  <a:cubicBezTo>
                    <a:pt x="82" y="142"/>
                    <a:pt x="91" y="124"/>
                    <a:pt x="126" y="130"/>
                  </a:cubicBezTo>
                  <a:cubicBezTo>
                    <a:pt x="126" y="130"/>
                    <a:pt x="128" y="131"/>
                    <a:pt x="131" y="131"/>
                  </a:cubicBezTo>
                  <a:cubicBezTo>
                    <a:pt x="131" y="131"/>
                    <a:pt x="131" y="131"/>
                    <a:pt x="131" y="131"/>
                  </a:cubicBezTo>
                  <a:cubicBezTo>
                    <a:pt x="131" y="131"/>
                    <a:pt x="133" y="125"/>
                    <a:pt x="134" y="123"/>
                  </a:cubicBezTo>
                  <a:cubicBezTo>
                    <a:pt x="136" y="120"/>
                    <a:pt x="135" y="97"/>
                    <a:pt x="135" y="97"/>
                  </a:cubicBezTo>
                  <a:cubicBezTo>
                    <a:pt x="135" y="97"/>
                    <a:pt x="164" y="88"/>
                    <a:pt x="148" y="72"/>
                  </a:cubicBezTo>
                  <a:cubicBezTo>
                    <a:pt x="132" y="57"/>
                    <a:pt x="118" y="49"/>
                    <a:pt x="135" y="36"/>
                  </a:cubicBezTo>
                  <a:cubicBezTo>
                    <a:pt x="152" y="24"/>
                    <a:pt x="158" y="20"/>
                    <a:pt x="158" y="20"/>
                  </a:cubicBezTo>
                  <a:cubicBezTo>
                    <a:pt x="158" y="20"/>
                    <a:pt x="163" y="5"/>
                    <a:pt x="160" y="0"/>
                  </a:cubicBezTo>
                  <a:lnTo>
                    <a:pt x="132" y="2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84" name="Rectangle 64">
              <a:hlinkClick r:id="" action="ppaction://macro?name=Slide2.guangzhou"/>
            </p:cNvPr>
            <p:cNvSpPr>
              <a:spLocks noChangeArrowheads="1"/>
            </p:cNvSpPr>
            <p:nvPr/>
          </p:nvSpPr>
          <p:spPr bwMode="auto">
            <a:xfrm>
              <a:off x="2155957" y="3685377"/>
              <a:ext cx="162089" cy="10483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9252" algn="ctr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buClrTx/>
                <a:buSzTx/>
                <a:buFontTx/>
                <a:buNone/>
              </a:pPr>
              <a:r>
                <a:rPr lang="zh-CN" altLang="en-US" sz="400" b="1" dirty="0">
                  <a:solidFill>
                    <a:schemeClr val="bg1">
                      <a:lumMod val="9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广州</a:t>
              </a:r>
            </a:p>
          </p:txBody>
        </p:sp>
        <p:sp>
          <p:nvSpPr>
            <p:cNvPr id="185" name="Rectangle 83">
              <a:hlinkClick r:id="" action="ppaction://macro?name=Slide2.foshan"/>
            </p:cNvPr>
            <p:cNvSpPr>
              <a:spLocks noChangeArrowheads="1"/>
            </p:cNvSpPr>
            <p:nvPr/>
          </p:nvSpPr>
          <p:spPr bwMode="auto">
            <a:xfrm>
              <a:off x="1933690" y="3905250"/>
              <a:ext cx="162089" cy="10483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9252" algn="ctr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buClrTx/>
                <a:buSzTx/>
                <a:buFontTx/>
                <a:buNone/>
              </a:pPr>
              <a:r>
                <a:rPr lang="zh-CN" altLang="en-US" sz="400" b="1" dirty="0">
                  <a:solidFill>
                    <a:schemeClr val="bg1">
                      <a:lumMod val="9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佛山</a:t>
              </a:r>
            </a:p>
          </p:txBody>
        </p:sp>
      </p:grpSp>
      <p:sp>
        <p:nvSpPr>
          <p:cNvPr id="74" name="文本框 73"/>
          <p:cNvSpPr txBox="1"/>
          <p:nvPr/>
        </p:nvSpPr>
        <p:spPr>
          <a:xfrm>
            <a:off x="7192284" y="5181481"/>
            <a:ext cx="116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 dirty="0" smtClean="0">
                <a:solidFill>
                  <a:schemeClr val="accent5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发展目标</a:t>
            </a:r>
            <a:endParaRPr lang="zh-CN" altLang="en-US" sz="1800" b="1" dirty="0">
              <a:solidFill>
                <a:schemeClr val="accent5">
                  <a:lumMod val="50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464337" y="138090"/>
            <a:ext cx="25699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spc="300" dirty="0">
                <a:solidFill>
                  <a:srgbClr val="00206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二</a:t>
            </a:r>
            <a:r>
              <a:rPr lang="zh-CN" altLang="en-US" sz="2800" b="1" spc="300" dirty="0" smtClean="0">
                <a:solidFill>
                  <a:srgbClr val="00206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、文件精神</a:t>
            </a:r>
            <a:endParaRPr lang="en-US" altLang="zh-CN" sz="1600" b="1" spc="300" dirty="0">
              <a:solidFill>
                <a:srgbClr val="00206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16668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 advClick="0" advTm="9370">
        <p:blinds dir="vert"/>
      </p:transition>
    </mc:Choice>
    <mc:Fallback xmlns="">
      <p:transition spd="slow" advClick="0" advTm="937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436337" y="415411"/>
            <a:ext cx="198002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spc="300" dirty="0" smtClean="0">
                <a:solidFill>
                  <a:srgbClr val="C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汇报提纲</a:t>
            </a:r>
            <a:endParaRPr lang="en-US" altLang="zh-CN" sz="3200" b="1" spc="300" dirty="0">
              <a:solidFill>
                <a:srgbClr val="C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166867" y="1915054"/>
            <a:ext cx="3408305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spc="3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一、政策背景</a:t>
            </a:r>
            <a:endParaRPr lang="en-US" altLang="zh-CN" sz="2400" b="1" spc="300" dirty="0" smtClean="0">
              <a:solidFill>
                <a:schemeClr val="tx1">
                  <a:lumMod val="95000"/>
                  <a:lumOff val="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spc="3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二、文件精神</a:t>
            </a:r>
            <a:endParaRPr lang="en-US" altLang="zh-CN" sz="2400" b="1" spc="300" dirty="0" smtClean="0">
              <a:solidFill>
                <a:schemeClr val="tx1">
                  <a:lumMod val="95000"/>
                  <a:lumOff val="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spc="3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三、下一步</a:t>
            </a:r>
            <a:r>
              <a:rPr lang="zh-CN" altLang="en-US" sz="2400" b="1" spc="300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工作</a:t>
            </a:r>
            <a:r>
              <a:rPr lang="zh-CN" altLang="en-US" sz="2400" b="1" spc="3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设想</a:t>
            </a:r>
          </a:p>
        </p:txBody>
      </p:sp>
    </p:spTree>
    <p:extLst>
      <p:ext uri="{BB962C8B-B14F-4D97-AF65-F5344CB8AC3E}">
        <p14:creationId xmlns:p14="http://schemas.microsoft.com/office/powerpoint/2010/main" val="3157836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 advClick="0" advTm="9370">
        <p:blinds dir="vert"/>
      </p:transition>
    </mc:Choice>
    <mc:Fallback xmlns="">
      <p:transition spd="slow" advClick="0" advTm="9370">
        <p:blinds dir="vert"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177200" y="3329693"/>
            <a:ext cx="8308848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4278871" y="960785"/>
            <a:ext cx="0" cy="4720755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圆角矩形 5"/>
          <p:cNvSpPr/>
          <p:nvPr/>
        </p:nvSpPr>
        <p:spPr>
          <a:xfrm>
            <a:off x="1524822" y="3031721"/>
            <a:ext cx="5508099" cy="578882"/>
          </a:xfrm>
          <a:prstGeom prst="roundRect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sz="2800" b="1" spc="300" dirty="0">
                <a:solidFill>
                  <a:schemeClr val="accent5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4. </a:t>
            </a:r>
            <a:r>
              <a:rPr lang="zh-CN" altLang="en-US" sz="2800" b="1" spc="300" dirty="0">
                <a:solidFill>
                  <a:schemeClr val="accent5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区块链与量子信息产业集群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508404" y="848692"/>
            <a:ext cx="3667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 dirty="0" smtClean="0">
                <a:solidFill>
                  <a:schemeClr val="accent5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重点领域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20046" y="5181481"/>
            <a:ext cx="116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 dirty="0" smtClean="0">
                <a:solidFill>
                  <a:schemeClr val="accent5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重点区域</a:t>
            </a:r>
            <a:endParaRPr lang="zh-CN" altLang="en-US" sz="1800" b="1" dirty="0">
              <a:solidFill>
                <a:schemeClr val="accent5">
                  <a:lumMod val="50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192284" y="794370"/>
            <a:ext cx="116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 dirty="0" smtClean="0">
                <a:solidFill>
                  <a:schemeClr val="accent5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相关学科</a:t>
            </a:r>
            <a:endParaRPr lang="zh-CN" altLang="en-US" sz="1800" b="1" dirty="0">
              <a:solidFill>
                <a:schemeClr val="accent5">
                  <a:lumMod val="50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5322841" y="3961093"/>
            <a:ext cx="2901149" cy="10952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  <a:spcBef>
                <a:spcPts val="1200"/>
              </a:spcBef>
            </a:pPr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开展量子计算、量子精密测量与计量、量子网络等新兴技术研发与应用，建立先进科学仪器与“卡脖子”设备研发平台，打造全国量子信息产业高地。</a:t>
            </a:r>
          </a:p>
        </p:txBody>
      </p:sp>
      <p:sp>
        <p:nvSpPr>
          <p:cNvPr id="69" name="矩形 68"/>
          <p:cNvSpPr/>
          <p:nvPr/>
        </p:nvSpPr>
        <p:spPr>
          <a:xfrm>
            <a:off x="4985332" y="1275036"/>
            <a:ext cx="2903492" cy="1887696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pPr>
              <a:lnSpc>
                <a:spcPts val="2000"/>
              </a:lnSpc>
            </a:pPr>
            <a:r>
              <a:rPr lang="zh-CN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计算机科学与技术 </a:t>
            </a:r>
            <a:endParaRPr lang="zh-CN" alt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ts val="2000"/>
              </a:lnSpc>
            </a:pPr>
            <a:r>
              <a:rPr lang="zh-CN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软件工程</a:t>
            </a:r>
            <a:endParaRPr lang="en-US" altLang="zh-CN" sz="1200" b="1" dirty="0" smtClean="0">
              <a:solidFill>
                <a:schemeClr val="tx1">
                  <a:lumMod val="65000"/>
                  <a:lumOff val="3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ts val="2000"/>
              </a:lnSpc>
            </a:pPr>
            <a:r>
              <a:rPr lang="zh-CN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信息与通信工程</a:t>
            </a:r>
            <a:endParaRPr lang="en-US" altLang="zh-CN" sz="1200" b="1" dirty="0" smtClean="0">
              <a:solidFill>
                <a:schemeClr val="tx1">
                  <a:lumMod val="65000"/>
                  <a:lumOff val="3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ts val="2000"/>
              </a:lnSpc>
            </a:pPr>
            <a:r>
              <a:rPr lang="zh-CN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数学 </a:t>
            </a:r>
            <a:endParaRPr lang="zh-CN" alt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ts val="2000"/>
              </a:lnSpc>
            </a:pPr>
            <a:endParaRPr lang="en-US" altLang="zh-CN" sz="1200" b="1" dirty="0" smtClean="0">
              <a:solidFill>
                <a:schemeClr val="tx1">
                  <a:lumMod val="65000"/>
                  <a:lumOff val="3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ts val="2000"/>
              </a:lnSpc>
            </a:pPr>
            <a:endParaRPr lang="en-US" altLang="zh-CN" sz="1200" b="1" dirty="0">
              <a:solidFill>
                <a:schemeClr val="tx1">
                  <a:lumMod val="65000"/>
                  <a:lumOff val="3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ts val="2000"/>
              </a:lnSpc>
            </a:pPr>
            <a:endParaRPr lang="en-US" altLang="zh-CN" sz="1200" b="1" dirty="0" smtClean="0">
              <a:solidFill>
                <a:schemeClr val="tx1">
                  <a:lumMod val="65000"/>
                  <a:lumOff val="3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ts val="2000"/>
              </a:lnSpc>
            </a:pPr>
            <a:r>
              <a:rPr lang="zh-CN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管理科学与工程</a:t>
            </a:r>
            <a:endParaRPr lang="zh-CN" alt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ts val="2000"/>
              </a:lnSpc>
            </a:pPr>
            <a:r>
              <a:rPr lang="zh-CN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应用经济学 </a:t>
            </a:r>
            <a:endParaRPr lang="zh-CN" alt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ts val="2000"/>
              </a:lnSpc>
            </a:pPr>
            <a:r>
              <a:rPr lang="zh-CN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电子科学与</a:t>
            </a:r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技术等</a:t>
            </a:r>
          </a:p>
        </p:txBody>
      </p:sp>
      <p:cxnSp>
        <p:nvCxnSpPr>
          <p:cNvPr id="71" name="直接连接符 70"/>
          <p:cNvCxnSpPr/>
          <p:nvPr/>
        </p:nvCxnSpPr>
        <p:spPr>
          <a:xfrm>
            <a:off x="501112" y="733586"/>
            <a:ext cx="7863124" cy="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矩形 71"/>
          <p:cNvSpPr/>
          <p:nvPr/>
        </p:nvSpPr>
        <p:spPr>
          <a:xfrm>
            <a:off x="739443" y="1279676"/>
            <a:ext cx="3232626" cy="16825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600"/>
              </a:lnSpc>
              <a:spcAft>
                <a:spcPts val="600"/>
              </a:spcAft>
            </a:pPr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突破共识机制、智能合约、加密算法、跨链等关键核心技术，开发自主可控的区块链底层架构，推进可信服务网络基础设施建设；</a:t>
            </a:r>
          </a:p>
          <a:p>
            <a:pPr>
              <a:lnSpc>
                <a:spcPts val="1600"/>
              </a:lnSpc>
              <a:spcAft>
                <a:spcPts val="600"/>
              </a:spcAft>
            </a:pPr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聚焦自主可控和互联互通等关键要素，完善标准体系；</a:t>
            </a:r>
          </a:p>
          <a:p>
            <a:pPr>
              <a:lnSpc>
                <a:spcPts val="1600"/>
              </a:lnSpc>
              <a:spcAft>
                <a:spcPts val="600"/>
              </a:spcAft>
            </a:pPr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强化区块链技术 在数字政府、智慧城市、智能制造等领域应用。</a:t>
            </a:r>
          </a:p>
        </p:txBody>
      </p:sp>
      <p:grpSp>
        <p:nvGrpSpPr>
          <p:cNvPr id="74" name="组合 73"/>
          <p:cNvGrpSpPr/>
          <p:nvPr/>
        </p:nvGrpSpPr>
        <p:grpSpPr>
          <a:xfrm rot="480666">
            <a:off x="1388178" y="3753594"/>
            <a:ext cx="1908000" cy="1440000"/>
            <a:chOff x="250824" y="2524121"/>
            <a:chExt cx="3981450" cy="3065456"/>
          </a:xfrm>
          <a:solidFill>
            <a:schemeClr val="bg1">
              <a:lumMod val="75000"/>
            </a:schemeClr>
          </a:solidFill>
          <a:effectLst/>
        </p:grpSpPr>
        <p:sp>
          <p:nvSpPr>
            <p:cNvPr id="75" name="zhanjiang">
              <a:hlinkClick r:id="" action="ppaction://macro?name=Slide2.zhanjiang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250824" y="4611679"/>
              <a:ext cx="722313" cy="977898"/>
            </a:xfrm>
            <a:custGeom>
              <a:avLst/>
              <a:gdLst>
                <a:gd name="T0" fmla="*/ 127 w 207"/>
                <a:gd name="T1" fmla="*/ 217 h 268"/>
                <a:gd name="T2" fmla="*/ 111 w 207"/>
                <a:gd name="T3" fmla="*/ 198 h 268"/>
                <a:gd name="T4" fmla="*/ 102 w 207"/>
                <a:gd name="T5" fmla="*/ 195 h 268"/>
                <a:gd name="T6" fmla="*/ 100 w 207"/>
                <a:gd name="T7" fmla="*/ 190 h 268"/>
                <a:gd name="T8" fmla="*/ 106 w 207"/>
                <a:gd name="T9" fmla="*/ 188 h 268"/>
                <a:gd name="T10" fmla="*/ 109 w 207"/>
                <a:gd name="T11" fmla="*/ 175 h 268"/>
                <a:gd name="T12" fmla="*/ 81 w 207"/>
                <a:gd name="T13" fmla="*/ 167 h 268"/>
                <a:gd name="T14" fmla="*/ 80 w 207"/>
                <a:gd name="T15" fmla="*/ 142 h 268"/>
                <a:gd name="T16" fmla="*/ 85 w 207"/>
                <a:gd name="T17" fmla="*/ 127 h 268"/>
                <a:gd name="T18" fmla="*/ 88 w 207"/>
                <a:gd name="T19" fmla="*/ 134 h 268"/>
                <a:gd name="T20" fmla="*/ 106 w 207"/>
                <a:gd name="T21" fmla="*/ 132 h 268"/>
                <a:gd name="T22" fmla="*/ 100 w 207"/>
                <a:gd name="T23" fmla="*/ 147 h 268"/>
                <a:gd name="T24" fmla="*/ 135 w 207"/>
                <a:gd name="T25" fmla="*/ 149 h 268"/>
                <a:gd name="T26" fmla="*/ 136 w 207"/>
                <a:gd name="T27" fmla="*/ 140 h 268"/>
                <a:gd name="T28" fmla="*/ 121 w 207"/>
                <a:gd name="T29" fmla="*/ 134 h 268"/>
                <a:gd name="T30" fmla="*/ 109 w 207"/>
                <a:gd name="T31" fmla="*/ 129 h 268"/>
                <a:gd name="T32" fmla="*/ 116 w 207"/>
                <a:gd name="T33" fmla="*/ 101 h 268"/>
                <a:gd name="T34" fmla="*/ 117 w 207"/>
                <a:gd name="T35" fmla="*/ 93 h 268"/>
                <a:gd name="T36" fmla="*/ 114 w 207"/>
                <a:gd name="T37" fmla="*/ 84 h 268"/>
                <a:gd name="T38" fmla="*/ 113 w 207"/>
                <a:gd name="T39" fmla="*/ 76 h 268"/>
                <a:gd name="T40" fmla="*/ 117 w 207"/>
                <a:gd name="T41" fmla="*/ 77 h 268"/>
                <a:gd name="T42" fmla="*/ 123 w 207"/>
                <a:gd name="T43" fmla="*/ 81 h 268"/>
                <a:gd name="T44" fmla="*/ 125 w 207"/>
                <a:gd name="T45" fmla="*/ 92 h 268"/>
                <a:gd name="T46" fmla="*/ 131 w 207"/>
                <a:gd name="T47" fmla="*/ 111 h 268"/>
                <a:gd name="T48" fmla="*/ 133 w 207"/>
                <a:gd name="T49" fmla="*/ 121 h 268"/>
                <a:gd name="T50" fmla="*/ 148 w 207"/>
                <a:gd name="T51" fmla="*/ 122 h 268"/>
                <a:gd name="T52" fmla="*/ 149 w 207"/>
                <a:gd name="T53" fmla="*/ 106 h 268"/>
                <a:gd name="T54" fmla="*/ 151 w 207"/>
                <a:gd name="T55" fmla="*/ 94 h 268"/>
                <a:gd name="T56" fmla="*/ 157 w 207"/>
                <a:gd name="T57" fmla="*/ 104 h 268"/>
                <a:gd name="T58" fmla="*/ 189 w 207"/>
                <a:gd name="T59" fmla="*/ 86 h 268"/>
                <a:gd name="T60" fmla="*/ 207 w 207"/>
                <a:gd name="T61" fmla="*/ 80 h 268"/>
                <a:gd name="T62" fmla="*/ 180 w 207"/>
                <a:gd name="T63" fmla="*/ 54 h 268"/>
                <a:gd name="T64" fmla="*/ 134 w 207"/>
                <a:gd name="T65" fmla="*/ 60 h 268"/>
                <a:gd name="T66" fmla="*/ 112 w 207"/>
                <a:gd name="T67" fmla="*/ 13 h 268"/>
                <a:gd name="T68" fmla="*/ 78 w 207"/>
                <a:gd name="T69" fmla="*/ 0 h 268"/>
                <a:gd name="T70" fmla="*/ 47 w 207"/>
                <a:gd name="T71" fmla="*/ 30 h 268"/>
                <a:gd name="T72" fmla="*/ 19 w 207"/>
                <a:gd name="T73" fmla="*/ 37 h 268"/>
                <a:gd name="T74" fmla="*/ 27 w 207"/>
                <a:gd name="T75" fmla="*/ 64 h 268"/>
                <a:gd name="T76" fmla="*/ 45 w 207"/>
                <a:gd name="T77" fmla="*/ 65 h 268"/>
                <a:gd name="T78" fmla="*/ 43 w 207"/>
                <a:gd name="T79" fmla="*/ 81 h 268"/>
                <a:gd name="T80" fmla="*/ 35 w 207"/>
                <a:gd name="T81" fmla="*/ 83 h 268"/>
                <a:gd name="T82" fmla="*/ 21 w 207"/>
                <a:gd name="T83" fmla="*/ 85 h 268"/>
                <a:gd name="T84" fmla="*/ 8 w 207"/>
                <a:gd name="T85" fmla="*/ 113 h 268"/>
                <a:gd name="T86" fmla="*/ 6 w 207"/>
                <a:gd name="T87" fmla="*/ 143 h 268"/>
                <a:gd name="T88" fmla="*/ 15 w 207"/>
                <a:gd name="T89" fmla="*/ 179 h 268"/>
                <a:gd name="T90" fmla="*/ 22 w 207"/>
                <a:gd name="T91" fmla="*/ 191 h 268"/>
                <a:gd name="T92" fmla="*/ 23 w 207"/>
                <a:gd name="T93" fmla="*/ 204 h 268"/>
                <a:gd name="T94" fmla="*/ 29 w 207"/>
                <a:gd name="T95" fmla="*/ 205 h 268"/>
                <a:gd name="T96" fmla="*/ 25 w 207"/>
                <a:gd name="T97" fmla="*/ 218 h 268"/>
                <a:gd name="T98" fmla="*/ 41 w 207"/>
                <a:gd name="T99" fmla="*/ 220 h 268"/>
                <a:gd name="T100" fmla="*/ 50 w 207"/>
                <a:gd name="T101" fmla="*/ 239 h 268"/>
                <a:gd name="T102" fmla="*/ 46 w 207"/>
                <a:gd name="T103" fmla="*/ 237 h 268"/>
                <a:gd name="T104" fmla="*/ 35 w 207"/>
                <a:gd name="T105" fmla="*/ 242 h 268"/>
                <a:gd name="T106" fmla="*/ 46 w 207"/>
                <a:gd name="T107" fmla="*/ 256 h 268"/>
                <a:gd name="T108" fmla="*/ 87 w 207"/>
                <a:gd name="T109" fmla="*/ 256 h 268"/>
                <a:gd name="T110" fmla="*/ 109 w 207"/>
                <a:gd name="T111" fmla="*/ 253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07" h="268">
                  <a:moveTo>
                    <a:pt x="109" y="253"/>
                  </a:moveTo>
                  <a:cubicBezTo>
                    <a:pt x="109" y="253"/>
                    <a:pt x="142" y="234"/>
                    <a:pt x="127" y="217"/>
                  </a:cubicBezTo>
                  <a:cubicBezTo>
                    <a:pt x="123" y="212"/>
                    <a:pt x="123" y="212"/>
                    <a:pt x="123" y="212"/>
                  </a:cubicBezTo>
                  <a:cubicBezTo>
                    <a:pt x="123" y="212"/>
                    <a:pt x="111" y="205"/>
                    <a:pt x="111" y="198"/>
                  </a:cubicBezTo>
                  <a:cubicBezTo>
                    <a:pt x="102" y="200"/>
                    <a:pt x="102" y="200"/>
                    <a:pt x="102" y="200"/>
                  </a:cubicBezTo>
                  <a:cubicBezTo>
                    <a:pt x="102" y="195"/>
                    <a:pt x="102" y="195"/>
                    <a:pt x="102" y="195"/>
                  </a:cubicBezTo>
                  <a:cubicBezTo>
                    <a:pt x="100" y="194"/>
                    <a:pt x="100" y="194"/>
                    <a:pt x="100" y="194"/>
                  </a:cubicBezTo>
                  <a:cubicBezTo>
                    <a:pt x="100" y="190"/>
                    <a:pt x="100" y="190"/>
                    <a:pt x="100" y="190"/>
                  </a:cubicBezTo>
                  <a:cubicBezTo>
                    <a:pt x="102" y="188"/>
                    <a:pt x="102" y="188"/>
                    <a:pt x="102" y="188"/>
                  </a:cubicBezTo>
                  <a:cubicBezTo>
                    <a:pt x="106" y="188"/>
                    <a:pt x="106" y="188"/>
                    <a:pt x="106" y="188"/>
                  </a:cubicBezTo>
                  <a:cubicBezTo>
                    <a:pt x="109" y="190"/>
                    <a:pt x="109" y="190"/>
                    <a:pt x="109" y="190"/>
                  </a:cubicBezTo>
                  <a:cubicBezTo>
                    <a:pt x="109" y="190"/>
                    <a:pt x="117" y="181"/>
                    <a:pt x="109" y="175"/>
                  </a:cubicBezTo>
                  <a:cubicBezTo>
                    <a:pt x="109" y="175"/>
                    <a:pt x="97" y="166"/>
                    <a:pt x="84" y="167"/>
                  </a:cubicBezTo>
                  <a:cubicBezTo>
                    <a:pt x="81" y="167"/>
                    <a:pt x="81" y="167"/>
                    <a:pt x="81" y="167"/>
                  </a:cubicBezTo>
                  <a:cubicBezTo>
                    <a:pt x="81" y="167"/>
                    <a:pt x="86" y="151"/>
                    <a:pt x="73" y="139"/>
                  </a:cubicBezTo>
                  <a:cubicBezTo>
                    <a:pt x="80" y="142"/>
                    <a:pt x="80" y="142"/>
                    <a:pt x="80" y="142"/>
                  </a:cubicBezTo>
                  <a:cubicBezTo>
                    <a:pt x="84" y="140"/>
                    <a:pt x="84" y="140"/>
                    <a:pt x="84" y="140"/>
                  </a:cubicBezTo>
                  <a:cubicBezTo>
                    <a:pt x="85" y="127"/>
                    <a:pt x="85" y="127"/>
                    <a:pt x="85" y="127"/>
                  </a:cubicBezTo>
                  <a:cubicBezTo>
                    <a:pt x="88" y="127"/>
                    <a:pt x="88" y="127"/>
                    <a:pt x="88" y="127"/>
                  </a:cubicBezTo>
                  <a:cubicBezTo>
                    <a:pt x="88" y="134"/>
                    <a:pt x="88" y="134"/>
                    <a:pt x="88" y="134"/>
                  </a:cubicBezTo>
                  <a:cubicBezTo>
                    <a:pt x="91" y="134"/>
                    <a:pt x="91" y="134"/>
                    <a:pt x="91" y="134"/>
                  </a:cubicBezTo>
                  <a:cubicBezTo>
                    <a:pt x="91" y="134"/>
                    <a:pt x="99" y="122"/>
                    <a:pt x="106" y="132"/>
                  </a:cubicBezTo>
                  <a:cubicBezTo>
                    <a:pt x="106" y="132"/>
                    <a:pt x="104" y="139"/>
                    <a:pt x="96" y="144"/>
                  </a:cubicBezTo>
                  <a:cubicBezTo>
                    <a:pt x="96" y="144"/>
                    <a:pt x="95" y="148"/>
                    <a:pt x="100" y="147"/>
                  </a:cubicBezTo>
                  <a:cubicBezTo>
                    <a:pt x="100" y="147"/>
                    <a:pt x="130" y="140"/>
                    <a:pt x="131" y="151"/>
                  </a:cubicBezTo>
                  <a:cubicBezTo>
                    <a:pt x="132" y="162"/>
                    <a:pt x="136" y="154"/>
                    <a:pt x="135" y="149"/>
                  </a:cubicBezTo>
                  <a:cubicBezTo>
                    <a:pt x="136" y="144"/>
                    <a:pt x="136" y="144"/>
                    <a:pt x="136" y="144"/>
                  </a:cubicBezTo>
                  <a:cubicBezTo>
                    <a:pt x="136" y="140"/>
                    <a:pt x="136" y="140"/>
                    <a:pt x="136" y="140"/>
                  </a:cubicBezTo>
                  <a:cubicBezTo>
                    <a:pt x="136" y="140"/>
                    <a:pt x="140" y="132"/>
                    <a:pt x="125" y="136"/>
                  </a:cubicBezTo>
                  <a:cubicBezTo>
                    <a:pt x="121" y="134"/>
                    <a:pt x="121" y="134"/>
                    <a:pt x="121" y="134"/>
                  </a:cubicBezTo>
                  <a:cubicBezTo>
                    <a:pt x="115" y="131"/>
                    <a:pt x="115" y="131"/>
                    <a:pt x="115" y="131"/>
                  </a:cubicBezTo>
                  <a:cubicBezTo>
                    <a:pt x="109" y="129"/>
                    <a:pt x="109" y="129"/>
                    <a:pt x="109" y="129"/>
                  </a:cubicBezTo>
                  <a:cubicBezTo>
                    <a:pt x="109" y="129"/>
                    <a:pt x="98" y="125"/>
                    <a:pt x="116" y="119"/>
                  </a:cubicBezTo>
                  <a:cubicBezTo>
                    <a:pt x="116" y="119"/>
                    <a:pt x="120" y="107"/>
                    <a:pt x="116" y="101"/>
                  </a:cubicBezTo>
                  <a:cubicBezTo>
                    <a:pt x="111" y="93"/>
                    <a:pt x="111" y="93"/>
                    <a:pt x="111" y="93"/>
                  </a:cubicBezTo>
                  <a:cubicBezTo>
                    <a:pt x="117" y="93"/>
                    <a:pt x="117" y="93"/>
                    <a:pt x="117" y="93"/>
                  </a:cubicBezTo>
                  <a:cubicBezTo>
                    <a:pt x="118" y="88"/>
                    <a:pt x="118" y="88"/>
                    <a:pt x="118" y="88"/>
                  </a:cubicBezTo>
                  <a:cubicBezTo>
                    <a:pt x="114" y="84"/>
                    <a:pt x="114" y="84"/>
                    <a:pt x="114" y="84"/>
                  </a:cubicBezTo>
                  <a:cubicBezTo>
                    <a:pt x="113" y="79"/>
                    <a:pt x="113" y="79"/>
                    <a:pt x="113" y="79"/>
                  </a:cubicBezTo>
                  <a:cubicBezTo>
                    <a:pt x="113" y="76"/>
                    <a:pt x="113" y="76"/>
                    <a:pt x="113" y="76"/>
                  </a:cubicBezTo>
                  <a:cubicBezTo>
                    <a:pt x="116" y="75"/>
                    <a:pt x="116" y="75"/>
                    <a:pt x="116" y="75"/>
                  </a:cubicBezTo>
                  <a:cubicBezTo>
                    <a:pt x="117" y="77"/>
                    <a:pt x="117" y="77"/>
                    <a:pt x="117" y="77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23" y="81"/>
                    <a:pt x="123" y="81"/>
                    <a:pt x="123" y="81"/>
                  </a:cubicBezTo>
                  <a:cubicBezTo>
                    <a:pt x="125" y="81"/>
                    <a:pt x="125" y="81"/>
                    <a:pt x="125" y="81"/>
                  </a:cubicBezTo>
                  <a:cubicBezTo>
                    <a:pt x="125" y="81"/>
                    <a:pt x="115" y="96"/>
                    <a:pt x="125" y="92"/>
                  </a:cubicBezTo>
                  <a:cubicBezTo>
                    <a:pt x="125" y="92"/>
                    <a:pt x="137" y="86"/>
                    <a:pt x="129" y="100"/>
                  </a:cubicBezTo>
                  <a:cubicBezTo>
                    <a:pt x="129" y="100"/>
                    <a:pt x="115" y="108"/>
                    <a:pt x="131" y="111"/>
                  </a:cubicBezTo>
                  <a:cubicBezTo>
                    <a:pt x="127" y="118"/>
                    <a:pt x="127" y="118"/>
                    <a:pt x="127" y="118"/>
                  </a:cubicBezTo>
                  <a:cubicBezTo>
                    <a:pt x="133" y="121"/>
                    <a:pt x="133" y="121"/>
                    <a:pt x="133" y="121"/>
                  </a:cubicBezTo>
                  <a:cubicBezTo>
                    <a:pt x="136" y="125"/>
                    <a:pt x="136" y="125"/>
                    <a:pt x="136" y="125"/>
                  </a:cubicBezTo>
                  <a:cubicBezTo>
                    <a:pt x="136" y="125"/>
                    <a:pt x="140" y="137"/>
                    <a:pt x="148" y="122"/>
                  </a:cubicBezTo>
                  <a:cubicBezTo>
                    <a:pt x="150" y="113"/>
                    <a:pt x="150" y="113"/>
                    <a:pt x="150" y="113"/>
                  </a:cubicBezTo>
                  <a:cubicBezTo>
                    <a:pt x="149" y="106"/>
                    <a:pt x="149" y="106"/>
                    <a:pt x="149" y="106"/>
                  </a:cubicBezTo>
                  <a:cubicBezTo>
                    <a:pt x="149" y="98"/>
                    <a:pt x="149" y="98"/>
                    <a:pt x="149" y="98"/>
                  </a:cubicBezTo>
                  <a:cubicBezTo>
                    <a:pt x="151" y="94"/>
                    <a:pt x="151" y="94"/>
                    <a:pt x="151" y="94"/>
                  </a:cubicBezTo>
                  <a:cubicBezTo>
                    <a:pt x="151" y="94"/>
                    <a:pt x="154" y="94"/>
                    <a:pt x="154" y="101"/>
                  </a:cubicBezTo>
                  <a:cubicBezTo>
                    <a:pt x="157" y="104"/>
                    <a:pt x="157" y="104"/>
                    <a:pt x="157" y="104"/>
                  </a:cubicBezTo>
                  <a:cubicBezTo>
                    <a:pt x="162" y="97"/>
                    <a:pt x="162" y="97"/>
                    <a:pt x="162" y="97"/>
                  </a:cubicBezTo>
                  <a:cubicBezTo>
                    <a:pt x="162" y="97"/>
                    <a:pt x="168" y="76"/>
                    <a:pt x="189" y="86"/>
                  </a:cubicBezTo>
                  <a:cubicBezTo>
                    <a:pt x="201" y="81"/>
                    <a:pt x="201" y="81"/>
                    <a:pt x="201" y="81"/>
                  </a:cubicBezTo>
                  <a:cubicBezTo>
                    <a:pt x="207" y="80"/>
                    <a:pt x="207" y="80"/>
                    <a:pt x="207" y="80"/>
                  </a:cubicBezTo>
                  <a:cubicBezTo>
                    <a:pt x="205" y="80"/>
                    <a:pt x="195" y="73"/>
                    <a:pt x="189" y="67"/>
                  </a:cubicBezTo>
                  <a:cubicBezTo>
                    <a:pt x="182" y="61"/>
                    <a:pt x="180" y="54"/>
                    <a:pt x="180" y="54"/>
                  </a:cubicBezTo>
                  <a:cubicBezTo>
                    <a:pt x="180" y="54"/>
                    <a:pt x="176" y="39"/>
                    <a:pt x="165" y="54"/>
                  </a:cubicBezTo>
                  <a:cubicBezTo>
                    <a:pt x="155" y="70"/>
                    <a:pt x="134" y="60"/>
                    <a:pt x="134" y="60"/>
                  </a:cubicBezTo>
                  <a:cubicBezTo>
                    <a:pt x="134" y="60"/>
                    <a:pt x="127" y="52"/>
                    <a:pt x="115" y="42"/>
                  </a:cubicBezTo>
                  <a:cubicBezTo>
                    <a:pt x="104" y="33"/>
                    <a:pt x="112" y="13"/>
                    <a:pt x="112" y="13"/>
                  </a:cubicBezTo>
                  <a:cubicBezTo>
                    <a:pt x="121" y="4"/>
                    <a:pt x="118" y="0"/>
                    <a:pt x="118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47" y="30"/>
                    <a:pt x="47" y="30"/>
                    <a:pt x="47" y="30"/>
                  </a:cubicBezTo>
                  <a:cubicBezTo>
                    <a:pt x="47" y="30"/>
                    <a:pt x="35" y="44"/>
                    <a:pt x="22" y="34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22" y="56"/>
                    <a:pt x="22" y="56"/>
                    <a:pt x="22" y="56"/>
                  </a:cubicBezTo>
                  <a:cubicBezTo>
                    <a:pt x="22" y="56"/>
                    <a:pt x="25" y="53"/>
                    <a:pt x="27" y="64"/>
                  </a:cubicBezTo>
                  <a:cubicBezTo>
                    <a:pt x="27" y="64"/>
                    <a:pt x="29" y="72"/>
                    <a:pt x="37" y="65"/>
                  </a:cubicBezTo>
                  <a:cubicBezTo>
                    <a:pt x="45" y="65"/>
                    <a:pt x="45" y="65"/>
                    <a:pt x="45" y="6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41" y="83"/>
                    <a:pt x="41" y="83"/>
                    <a:pt x="41" y="83"/>
                  </a:cubicBezTo>
                  <a:cubicBezTo>
                    <a:pt x="35" y="83"/>
                    <a:pt x="35" y="83"/>
                    <a:pt x="35" y="83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21" y="85"/>
                    <a:pt x="21" y="85"/>
                    <a:pt x="21" y="85"/>
                  </a:cubicBezTo>
                  <a:cubicBezTo>
                    <a:pt x="21" y="85"/>
                    <a:pt x="25" y="113"/>
                    <a:pt x="14" y="112"/>
                  </a:cubicBezTo>
                  <a:cubicBezTo>
                    <a:pt x="8" y="113"/>
                    <a:pt x="8" y="113"/>
                    <a:pt x="8" y="113"/>
                  </a:cubicBezTo>
                  <a:cubicBezTo>
                    <a:pt x="8" y="113"/>
                    <a:pt x="6" y="121"/>
                    <a:pt x="7" y="124"/>
                  </a:cubicBezTo>
                  <a:cubicBezTo>
                    <a:pt x="8" y="127"/>
                    <a:pt x="13" y="134"/>
                    <a:pt x="6" y="143"/>
                  </a:cubicBezTo>
                  <a:cubicBezTo>
                    <a:pt x="0" y="152"/>
                    <a:pt x="5" y="167"/>
                    <a:pt x="14" y="172"/>
                  </a:cubicBezTo>
                  <a:cubicBezTo>
                    <a:pt x="14" y="172"/>
                    <a:pt x="18" y="172"/>
                    <a:pt x="15" y="179"/>
                  </a:cubicBezTo>
                  <a:cubicBezTo>
                    <a:pt x="15" y="179"/>
                    <a:pt x="10" y="190"/>
                    <a:pt x="28" y="187"/>
                  </a:cubicBezTo>
                  <a:cubicBezTo>
                    <a:pt x="28" y="187"/>
                    <a:pt x="27" y="191"/>
                    <a:pt x="22" y="191"/>
                  </a:cubicBezTo>
                  <a:cubicBezTo>
                    <a:pt x="22" y="191"/>
                    <a:pt x="8" y="192"/>
                    <a:pt x="17" y="198"/>
                  </a:cubicBezTo>
                  <a:cubicBezTo>
                    <a:pt x="23" y="204"/>
                    <a:pt x="23" y="204"/>
                    <a:pt x="23" y="204"/>
                  </a:cubicBezTo>
                  <a:cubicBezTo>
                    <a:pt x="25" y="207"/>
                    <a:pt x="25" y="207"/>
                    <a:pt x="25" y="207"/>
                  </a:cubicBezTo>
                  <a:cubicBezTo>
                    <a:pt x="29" y="205"/>
                    <a:pt x="29" y="205"/>
                    <a:pt x="29" y="205"/>
                  </a:cubicBezTo>
                  <a:cubicBezTo>
                    <a:pt x="28" y="209"/>
                    <a:pt x="28" y="209"/>
                    <a:pt x="28" y="209"/>
                  </a:cubicBezTo>
                  <a:cubicBezTo>
                    <a:pt x="25" y="218"/>
                    <a:pt x="25" y="218"/>
                    <a:pt x="25" y="218"/>
                  </a:cubicBezTo>
                  <a:cubicBezTo>
                    <a:pt x="25" y="218"/>
                    <a:pt x="32" y="219"/>
                    <a:pt x="37" y="225"/>
                  </a:cubicBezTo>
                  <a:cubicBezTo>
                    <a:pt x="41" y="220"/>
                    <a:pt x="41" y="220"/>
                    <a:pt x="41" y="220"/>
                  </a:cubicBezTo>
                  <a:cubicBezTo>
                    <a:pt x="41" y="220"/>
                    <a:pt x="45" y="229"/>
                    <a:pt x="52" y="228"/>
                  </a:cubicBezTo>
                  <a:cubicBezTo>
                    <a:pt x="52" y="228"/>
                    <a:pt x="56" y="229"/>
                    <a:pt x="50" y="239"/>
                  </a:cubicBezTo>
                  <a:cubicBezTo>
                    <a:pt x="55" y="240"/>
                    <a:pt x="55" y="240"/>
                    <a:pt x="55" y="240"/>
                  </a:cubicBezTo>
                  <a:cubicBezTo>
                    <a:pt x="55" y="240"/>
                    <a:pt x="50" y="251"/>
                    <a:pt x="46" y="237"/>
                  </a:cubicBezTo>
                  <a:cubicBezTo>
                    <a:pt x="46" y="237"/>
                    <a:pt x="40" y="232"/>
                    <a:pt x="33" y="234"/>
                  </a:cubicBezTo>
                  <a:cubicBezTo>
                    <a:pt x="33" y="234"/>
                    <a:pt x="29" y="236"/>
                    <a:pt x="35" y="242"/>
                  </a:cubicBezTo>
                  <a:cubicBezTo>
                    <a:pt x="35" y="242"/>
                    <a:pt x="41" y="243"/>
                    <a:pt x="39" y="253"/>
                  </a:cubicBezTo>
                  <a:cubicBezTo>
                    <a:pt x="39" y="253"/>
                    <a:pt x="35" y="268"/>
                    <a:pt x="46" y="256"/>
                  </a:cubicBezTo>
                  <a:cubicBezTo>
                    <a:pt x="46" y="256"/>
                    <a:pt x="65" y="246"/>
                    <a:pt x="71" y="259"/>
                  </a:cubicBezTo>
                  <a:cubicBezTo>
                    <a:pt x="71" y="259"/>
                    <a:pt x="80" y="261"/>
                    <a:pt x="87" y="256"/>
                  </a:cubicBezTo>
                  <a:cubicBezTo>
                    <a:pt x="96" y="257"/>
                    <a:pt x="96" y="257"/>
                    <a:pt x="96" y="257"/>
                  </a:cubicBezTo>
                  <a:cubicBezTo>
                    <a:pt x="96" y="257"/>
                    <a:pt x="105" y="253"/>
                    <a:pt x="109" y="253"/>
                  </a:cubicBez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76" name="未知">
              <a:hlinkClick r:id="" action="ppaction://macro?name=Slide2.未知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1095374" y="4189405"/>
              <a:ext cx="495300" cy="650874"/>
            </a:xfrm>
            <a:custGeom>
              <a:avLst/>
              <a:gdLst>
                <a:gd name="T0" fmla="*/ 141 w 141"/>
                <a:gd name="T1" fmla="*/ 41 h 176"/>
                <a:gd name="T2" fmla="*/ 113 w 141"/>
                <a:gd name="T3" fmla="*/ 14 h 176"/>
                <a:gd name="T4" fmla="*/ 103 w 141"/>
                <a:gd name="T5" fmla="*/ 10 h 176"/>
                <a:gd name="T6" fmla="*/ 89 w 141"/>
                <a:gd name="T7" fmla="*/ 0 h 176"/>
                <a:gd name="T8" fmla="*/ 82 w 141"/>
                <a:gd name="T9" fmla="*/ 3 h 176"/>
                <a:gd name="T10" fmla="*/ 65 w 141"/>
                <a:gd name="T11" fmla="*/ 23 h 176"/>
                <a:gd name="T12" fmla="*/ 64 w 141"/>
                <a:gd name="T13" fmla="*/ 25 h 176"/>
                <a:gd name="T14" fmla="*/ 40 w 141"/>
                <a:gd name="T15" fmla="*/ 52 h 176"/>
                <a:gd name="T16" fmla="*/ 13 w 141"/>
                <a:gd name="T17" fmla="*/ 88 h 176"/>
                <a:gd name="T18" fmla="*/ 2 w 141"/>
                <a:gd name="T19" fmla="*/ 104 h 176"/>
                <a:gd name="T20" fmla="*/ 7 w 141"/>
                <a:gd name="T21" fmla="*/ 120 h 176"/>
                <a:gd name="T22" fmla="*/ 18 w 141"/>
                <a:gd name="T23" fmla="*/ 142 h 176"/>
                <a:gd name="T24" fmla="*/ 19 w 141"/>
                <a:gd name="T25" fmla="*/ 147 h 176"/>
                <a:gd name="T26" fmla="*/ 24 w 141"/>
                <a:gd name="T27" fmla="*/ 155 h 176"/>
                <a:gd name="T28" fmla="*/ 26 w 141"/>
                <a:gd name="T29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1" h="176">
                  <a:moveTo>
                    <a:pt x="141" y="41"/>
                  </a:moveTo>
                  <a:cubicBezTo>
                    <a:pt x="141" y="41"/>
                    <a:pt x="116" y="43"/>
                    <a:pt x="113" y="14"/>
                  </a:cubicBezTo>
                  <a:cubicBezTo>
                    <a:pt x="113" y="14"/>
                    <a:pt x="114" y="3"/>
                    <a:pt x="103" y="10"/>
                  </a:cubicBezTo>
                  <a:cubicBezTo>
                    <a:pt x="91" y="16"/>
                    <a:pt x="86" y="13"/>
                    <a:pt x="89" y="0"/>
                  </a:cubicBezTo>
                  <a:cubicBezTo>
                    <a:pt x="89" y="0"/>
                    <a:pt x="86" y="0"/>
                    <a:pt x="82" y="3"/>
                  </a:cubicBezTo>
                  <a:cubicBezTo>
                    <a:pt x="79" y="7"/>
                    <a:pt x="65" y="23"/>
                    <a:pt x="65" y="23"/>
                  </a:cubicBezTo>
                  <a:cubicBezTo>
                    <a:pt x="64" y="25"/>
                    <a:pt x="64" y="25"/>
                    <a:pt x="64" y="25"/>
                  </a:cubicBezTo>
                  <a:cubicBezTo>
                    <a:pt x="64" y="25"/>
                    <a:pt x="64" y="39"/>
                    <a:pt x="40" y="52"/>
                  </a:cubicBezTo>
                  <a:cubicBezTo>
                    <a:pt x="17" y="65"/>
                    <a:pt x="16" y="67"/>
                    <a:pt x="13" y="88"/>
                  </a:cubicBezTo>
                  <a:cubicBezTo>
                    <a:pt x="13" y="88"/>
                    <a:pt x="0" y="95"/>
                    <a:pt x="2" y="104"/>
                  </a:cubicBezTo>
                  <a:cubicBezTo>
                    <a:pt x="5" y="114"/>
                    <a:pt x="7" y="120"/>
                    <a:pt x="7" y="120"/>
                  </a:cubicBezTo>
                  <a:cubicBezTo>
                    <a:pt x="7" y="120"/>
                    <a:pt x="28" y="122"/>
                    <a:pt x="18" y="142"/>
                  </a:cubicBezTo>
                  <a:cubicBezTo>
                    <a:pt x="19" y="147"/>
                    <a:pt x="19" y="147"/>
                    <a:pt x="19" y="147"/>
                  </a:cubicBezTo>
                  <a:cubicBezTo>
                    <a:pt x="24" y="155"/>
                    <a:pt x="24" y="155"/>
                    <a:pt x="24" y="155"/>
                  </a:cubicBezTo>
                  <a:cubicBezTo>
                    <a:pt x="26" y="176"/>
                    <a:pt x="26" y="176"/>
                    <a:pt x="26" y="176"/>
                  </a:cubicBezTo>
                </a:path>
              </a:pathLst>
            </a:custGeom>
            <a:grpFill/>
            <a:ln w="19050" cap="flat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77" name="未知">
              <a:hlinkClick r:id="" action="ppaction://macro?name=Slide2.未知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1042987" y="4179880"/>
              <a:ext cx="273050" cy="149225"/>
            </a:xfrm>
            <a:custGeom>
              <a:avLst/>
              <a:gdLst>
                <a:gd name="T0" fmla="*/ 0 w 79"/>
                <a:gd name="T1" fmla="*/ 0 h 41"/>
                <a:gd name="T2" fmla="*/ 22 w 79"/>
                <a:gd name="T3" fmla="*/ 12 h 41"/>
                <a:gd name="T4" fmla="*/ 24 w 79"/>
                <a:gd name="T5" fmla="*/ 20 h 41"/>
                <a:gd name="T6" fmla="*/ 34 w 79"/>
                <a:gd name="T7" fmla="*/ 27 h 41"/>
                <a:gd name="T8" fmla="*/ 41 w 79"/>
                <a:gd name="T9" fmla="*/ 34 h 41"/>
                <a:gd name="T10" fmla="*/ 51 w 79"/>
                <a:gd name="T11" fmla="*/ 32 h 41"/>
                <a:gd name="T12" fmla="*/ 79 w 79"/>
                <a:gd name="T13" fmla="*/ 2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41">
                  <a:moveTo>
                    <a:pt x="0" y="0"/>
                  </a:moveTo>
                  <a:cubicBezTo>
                    <a:pt x="0" y="0"/>
                    <a:pt x="10" y="15"/>
                    <a:pt x="22" y="12"/>
                  </a:cubicBezTo>
                  <a:cubicBezTo>
                    <a:pt x="22" y="12"/>
                    <a:pt x="31" y="12"/>
                    <a:pt x="24" y="20"/>
                  </a:cubicBezTo>
                  <a:cubicBezTo>
                    <a:pt x="16" y="27"/>
                    <a:pt x="22" y="30"/>
                    <a:pt x="34" y="27"/>
                  </a:cubicBezTo>
                  <a:cubicBezTo>
                    <a:pt x="34" y="27"/>
                    <a:pt x="38" y="27"/>
                    <a:pt x="41" y="34"/>
                  </a:cubicBezTo>
                  <a:cubicBezTo>
                    <a:pt x="43" y="41"/>
                    <a:pt x="45" y="39"/>
                    <a:pt x="51" y="32"/>
                  </a:cubicBezTo>
                  <a:cubicBezTo>
                    <a:pt x="58" y="25"/>
                    <a:pt x="74" y="25"/>
                    <a:pt x="79" y="27"/>
                  </a:cubicBezTo>
                </a:path>
              </a:pathLst>
            </a:custGeom>
            <a:grpFill/>
            <a:ln w="19050" cap="flat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78" name="maoming">
              <a:hlinkClick r:id="" action="ppaction://macro?name=Slide2.maoming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612774" y="4189405"/>
              <a:ext cx="712788" cy="720724"/>
            </a:xfrm>
            <a:custGeom>
              <a:avLst/>
              <a:gdLst>
                <a:gd name="T0" fmla="*/ 125 w 204"/>
                <a:gd name="T1" fmla="*/ 0 h 197"/>
                <a:gd name="T2" fmla="*/ 79 w 204"/>
                <a:gd name="T3" fmla="*/ 9 h 197"/>
                <a:gd name="T4" fmla="*/ 77 w 204"/>
                <a:gd name="T5" fmla="*/ 52 h 197"/>
                <a:gd name="T6" fmla="*/ 65 w 204"/>
                <a:gd name="T7" fmla="*/ 59 h 197"/>
                <a:gd name="T8" fmla="*/ 48 w 204"/>
                <a:gd name="T9" fmla="*/ 69 h 197"/>
                <a:gd name="T10" fmla="*/ 41 w 204"/>
                <a:gd name="T11" fmla="*/ 71 h 197"/>
                <a:gd name="T12" fmla="*/ 21 w 204"/>
                <a:gd name="T13" fmla="*/ 71 h 197"/>
                <a:gd name="T14" fmla="*/ 8 w 204"/>
                <a:gd name="T15" fmla="*/ 84 h 197"/>
                <a:gd name="T16" fmla="*/ 14 w 204"/>
                <a:gd name="T17" fmla="*/ 116 h 197"/>
                <a:gd name="T18" fmla="*/ 8 w 204"/>
                <a:gd name="T19" fmla="*/ 129 h 197"/>
                <a:gd name="T20" fmla="*/ 12 w 204"/>
                <a:gd name="T21" fmla="*/ 158 h 197"/>
                <a:gd name="T22" fmla="*/ 31 w 204"/>
                <a:gd name="T23" fmla="*/ 177 h 197"/>
                <a:gd name="T24" fmla="*/ 62 w 204"/>
                <a:gd name="T25" fmla="*/ 171 h 197"/>
                <a:gd name="T26" fmla="*/ 76 w 204"/>
                <a:gd name="T27" fmla="*/ 170 h 197"/>
                <a:gd name="T28" fmla="*/ 85 w 204"/>
                <a:gd name="T29" fmla="*/ 183 h 197"/>
                <a:gd name="T30" fmla="*/ 103 w 204"/>
                <a:gd name="T31" fmla="*/ 197 h 197"/>
                <a:gd name="T32" fmla="*/ 104 w 204"/>
                <a:gd name="T33" fmla="*/ 197 h 197"/>
                <a:gd name="T34" fmla="*/ 105 w 204"/>
                <a:gd name="T35" fmla="*/ 197 h 197"/>
                <a:gd name="T36" fmla="*/ 108 w 204"/>
                <a:gd name="T37" fmla="*/ 189 h 197"/>
                <a:gd name="T38" fmla="*/ 104 w 204"/>
                <a:gd name="T39" fmla="*/ 189 h 197"/>
                <a:gd name="T40" fmla="*/ 104 w 204"/>
                <a:gd name="T41" fmla="*/ 180 h 197"/>
                <a:gd name="T42" fmla="*/ 114 w 204"/>
                <a:gd name="T43" fmla="*/ 182 h 197"/>
                <a:gd name="T44" fmla="*/ 137 w 204"/>
                <a:gd name="T45" fmla="*/ 189 h 197"/>
                <a:gd name="T46" fmla="*/ 132 w 204"/>
                <a:gd name="T47" fmla="*/ 183 h 197"/>
                <a:gd name="T48" fmla="*/ 135 w 204"/>
                <a:gd name="T49" fmla="*/ 183 h 197"/>
                <a:gd name="T50" fmla="*/ 141 w 204"/>
                <a:gd name="T51" fmla="*/ 183 h 197"/>
                <a:gd name="T52" fmla="*/ 148 w 204"/>
                <a:gd name="T53" fmla="*/ 189 h 197"/>
                <a:gd name="T54" fmla="*/ 144 w 204"/>
                <a:gd name="T55" fmla="*/ 196 h 197"/>
                <a:gd name="T56" fmla="*/ 150 w 204"/>
                <a:gd name="T57" fmla="*/ 195 h 197"/>
                <a:gd name="T58" fmla="*/ 162 w 204"/>
                <a:gd name="T59" fmla="*/ 186 h 197"/>
                <a:gd name="T60" fmla="*/ 163 w 204"/>
                <a:gd name="T61" fmla="*/ 183 h 197"/>
                <a:gd name="T62" fmla="*/ 159 w 204"/>
                <a:gd name="T63" fmla="*/ 182 h 197"/>
                <a:gd name="T64" fmla="*/ 156 w 204"/>
                <a:gd name="T65" fmla="*/ 182 h 197"/>
                <a:gd name="T66" fmla="*/ 156 w 204"/>
                <a:gd name="T67" fmla="*/ 180 h 197"/>
                <a:gd name="T68" fmla="*/ 160 w 204"/>
                <a:gd name="T69" fmla="*/ 178 h 197"/>
                <a:gd name="T70" fmla="*/ 166 w 204"/>
                <a:gd name="T71" fmla="*/ 177 h 197"/>
                <a:gd name="T72" fmla="*/ 166 w 204"/>
                <a:gd name="T73" fmla="*/ 176 h 197"/>
                <a:gd name="T74" fmla="*/ 164 w 204"/>
                <a:gd name="T75" fmla="*/ 156 h 197"/>
                <a:gd name="T76" fmla="*/ 160 w 204"/>
                <a:gd name="T77" fmla="*/ 148 h 197"/>
                <a:gd name="T78" fmla="*/ 158 w 204"/>
                <a:gd name="T79" fmla="*/ 143 h 197"/>
                <a:gd name="T80" fmla="*/ 147 w 204"/>
                <a:gd name="T81" fmla="*/ 121 h 197"/>
                <a:gd name="T82" fmla="*/ 142 w 204"/>
                <a:gd name="T83" fmla="*/ 106 h 197"/>
                <a:gd name="T84" fmla="*/ 153 w 204"/>
                <a:gd name="T85" fmla="*/ 89 h 197"/>
                <a:gd name="T86" fmla="*/ 180 w 204"/>
                <a:gd name="T87" fmla="*/ 53 h 197"/>
                <a:gd name="T88" fmla="*/ 204 w 204"/>
                <a:gd name="T89" fmla="*/ 26 h 197"/>
                <a:gd name="T90" fmla="*/ 204 w 204"/>
                <a:gd name="T91" fmla="*/ 25 h 197"/>
                <a:gd name="T92" fmla="*/ 177 w 204"/>
                <a:gd name="T93" fmla="*/ 30 h 197"/>
                <a:gd name="T94" fmla="*/ 166 w 204"/>
                <a:gd name="T95" fmla="*/ 32 h 197"/>
                <a:gd name="T96" fmla="*/ 159 w 204"/>
                <a:gd name="T97" fmla="*/ 25 h 197"/>
                <a:gd name="T98" fmla="*/ 149 w 204"/>
                <a:gd name="T99" fmla="*/ 18 h 197"/>
                <a:gd name="T100" fmla="*/ 148 w 204"/>
                <a:gd name="T101" fmla="*/ 11 h 197"/>
                <a:gd name="T102" fmla="*/ 125 w 204"/>
                <a:gd name="T103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04" h="197">
                  <a:moveTo>
                    <a:pt x="125" y="0"/>
                  </a:moveTo>
                  <a:cubicBezTo>
                    <a:pt x="79" y="9"/>
                    <a:pt x="79" y="9"/>
                    <a:pt x="79" y="9"/>
                  </a:cubicBezTo>
                  <a:cubicBezTo>
                    <a:pt x="79" y="9"/>
                    <a:pt x="58" y="31"/>
                    <a:pt x="77" y="52"/>
                  </a:cubicBezTo>
                  <a:cubicBezTo>
                    <a:pt x="77" y="52"/>
                    <a:pt x="82" y="62"/>
                    <a:pt x="65" y="59"/>
                  </a:cubicBezTo>
                  <a:cubicBezTo>
                    <a:pt x="48" y="69"/>
                    <a:pt x="48" y="69"/>
                    <a:pt x="48" y="69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41" y="71"/>
                    <a:pt x="35" y="82"/>
                    <a:pt x="21" y="71"/>
                  </a:cubicBezTo>
                  <a:cubicBezTo>
                    <a:pt x="21" y="71"/>
                    <a:pt x="5" y="69"/>
                    <a:pt x="8" y="84"/>
                  </a:cubicBezTo>
                  <a:cubicBezTo>
                    <a:pt x="11" y="100"/>
                    <a:pt x="14" y="116"/>
                    <a:pt x="14" y="116"/>
                  </a:cubicBezTo>
                  <a:cubicBezTo>
                    <a:pt x="14" y="116"/>
                    <a:pt x="17" y="120"/>
                    <a:pt x="8" y="129"/>
                  </a:cubicBezTo>
                  <a:cubicBezTo>
                    <a:pt x="8" y="129"/>
                    <a:pt x="0" y="149"/>
                    <a:pt x="12" y="158"/>
                  </a:cubicBezTo>
                  <a:cubicBezTo>
                    <a:pt x="23" y="168"/>
                    <a:pt x="31" y="177"/>
                    <a:pt x="31" y="177"/>
                  </a:cubicBezTo>
                  <a:cubicBezTo>
                    <a:pt x="31" y="177"/>
                    <a:pt x="51" y="186"/>
                    <a:pt x="62" y="171"/>
                  </a:cubicBezTo>
                  <a:cubicBezTo>
                    <a:pt x="73" y="155"/>
                    <a:pt x="76" y="170"/>
                    <a:pt x="76" y="170"/>
                  </a:cubicBezTo>
                  <a:cubicBezTo>
                    <a:pt x="76" y="170"/>
                    <a:pt x="79" y="177"/>
                    <a:pt x="85" y="183"/>
                  </a:cubicBezTo>
                  <a:cubicBezTo>
                    <a:pt x="92" y="189"/>
                    <a:pt x="102" y="196"/>
                    <a:pt x="103" y="197"/>
                  </a:cubicBezTo>
                  <a:cubicBezTo>
                    <a:pt x="104" y="197"/>
                    <a:pt x="104" y="197"/>
                    <a:pt x="104" y="197"/>
                  </a:cubicBezTo>
                  <a:cubicBezTo>
                    <a:pt x="105" y="197"/>
                    <a:pt x="105" y="197"/>
                    <a:pt x="105" y="197"/>
                  </a:cubicBezTo>
                  <a:cubicBezTo>
                    <a:pt x="105" y="197"/>
                    <a:pt x="125" y="189"/>
                    <a:pt x="108" y="189"/>
                  </a:cubicBezTo>
                  <a:cubicBezTo>
                    <a:pt x="104" y="189"/>
                    <a:pt x="104" y="189"/>
                    <a:pt x="104" y="189"/>
                  </a:cubicBezTo>
                  <a:cubicBezTo>
                    <a:pt x="104" y="180"/>
                    <a:pt x="104" y="180"/>
                    <a:pt x="104" y="180"/>
                  </a:cubicBezTo>
                  <a:cubicBezTo>
                    <a:pt x="104" y="180"/>
                    <a:pt x="111" y="178"/>
                    <a:pt x="114" y="182"/>
                  </a:cubicBezTo>
                  <a:cubicBezTo>
                    <a:pt x="118" y="187"/>
                    <a:pt x="129" y="191"/>
                    <a:pt x="137" y="189"/>
                  </a:cubicBezTo>
                  <a:cubicBezTo>
                    <a:pt x="132" y="183"/>
                    <a:pt x="132" y="183"/>
                    <a:pt x="132" y="183"/>
                  </a:cubicBezTo>
                  <a:cubicBezTo>
                    <a:pt x="135" y="183"/>
                    <a:pt x="135" y="183"/>
                    <a:pt x="135" y="183"/>
                  </a:cubicBezTo>
                  <a:cubicBezTo>
                    <a:pt x="141" y="183"/>
                    <a:pt x="141" y="183"/>
                    <a:pt x="141" y="183"/>
                  </a:cubicBezTo>
                  <a:cubicBezTo>
                    <a:pt x="148" y="189"/>
                    <a:pt x="148" y="189"/>
                    <a:pt x="148" y="189"/>
                  </a:cubicBezTo>
                  <a:cubicBezTo>
                    <a:pt x="144" y="196"/>
                    <a:pt x="144" y="196"/>
                    <a:pt x="144" y="196"/>
                  </a:cubicBezTo>
                  <a:cubicBezTo>
                    <a:pt x="150" y="195"/>
                    <a:pt x="150" y="195"/>
                    <a:pt x="150" y="195"/>
                  </a:cubicBezTo>
                  <a:cubicBezTo>
                    <a:pt x="162" y="186"/>
                    <a:pt x="162" y="186"/>
                    <a:pt x="162" y="186"/>
                  </a:cubicBezTo>
                  <a:cubicBezTo>
                    <a:pt x="163" y="183"/>
                    <a:pt x="163" y="183"/>
                    <a:pt x="163" y="183"/>
                  </a:cubicBezTo>
                  <a:cubicBezTo>
                    <a:pt x="159" y="182"/>
                    <a:pt x="159" y="182"/>
                    <a:pt x="159" y="182"/>
                  </a:cubicBezTo>
                  <a:cubicBezTo>
                    <a:pt x="156" y="182"/>
                    <a:pt x="156" y="182"/>
                    <a:pt x="156" y="182"/>
                  </a:cubicBezTo>
                  <a:cubicBezTo>
                    <a:pt x="156" y="180"/>
                    <a:pt x="156" y="180"/>
                    <a:pt x="156" y="180"/>
                  </a:cubicBezTo>
                  <a:cubicBezTo>
                    <a:pt x="160" y="178"/>
                    <a:pt x="160" y="178"/>
                    <a:pt x="160" y="178"/>
                  </a:cubicBezTo>
                  <a:cubicBezTo>
                    <a:pt x="166" y="177"/>
                    <a:pt x="166" y="177"/>
                    <a:pt x="166" y="177"/>
                  </a:cubicBezTo>
                  <a:cubicBezTo>
                    <a:pt x="166" y="176"/>
                    <a:pt x="166" y="176"/>
                    <a:pt x="166" y="176"/>
                  </a:cubicBezTo>
                  <a:cubicBezTo>
                    <a:pt x="164" y="156"/>
                    <a:pt x="164" y="156"/>
                    <a:pt x="164" y="156"/>
                  </a:cubicBezTo>
                  <a:cubicBezTo>
                    <a:pt x="160" y="148"/>
                    <a:pt x="160" y="148"/>
                    <a:pt x="160" y="148"/>
                  </a:cubicBezTo>
                  <a:cubicBezTo>
                    <a:pt x="158" y="143"/>
                    <a:pt x="158" y="143"/>
                    <a:pt x="158" y="143"/>
                  </a:cubicBezTo>
                  <a:cubicBezTo>
                    <a:pt x="168" y="123"/>
                    <a:pt x="147" y="121"/>
                    <a:pt x="147" y="121"/>
                  </a:cubicBezTo>
                  <a:cubicBezTo>
                    <a:pt x="147" y="121"/>
                    <a:pt x="145" y="115"/>
                    <a:pt x="142" y="106"/>
                  </a:cubicBezTo>
                  <a:cubicBezTo>
                    <a:pt x="140" y="96"/>
                    <a:pt x="153" y="89"/>
                    <a:pt x="153" y="89"/>
                  </a:cubicBezTo>
                  <a:cubicBezTo>
                    <a:pt x="156" y="69"/>
                    <a:pt x="157" y="67"/>
                    <a:pt x="180" y="53"/>
                  </a:cubicBezTo>
                  <a:cubicBezTo>
                    <a:pt x="204" y="40"/>
                    <a:pt x="204" y="26"/>
                    <a:pt x="204" y="26"/>
                  </a:cubicBezTo>
                  <a:cubicBezTo>
                    <a:pt x="204" y="25"/>
                    <a:pt x="204" y="25"/>
                    <a:pt x="204" y="25"/>
                  </a:cubicBezTo>
                  <a:cubicBezTo>
                    <a:pt x="199" y="23"/>
                    <a:pt x="184" y="23"/>
                    <a:pt x="177" y="30"/>
                  </a:cubicBezTo>
                  <a:cubicBezTo>
                    <a:pt x="170" y="37"/>
                    <a:pt x="169" y="39"/>
                    <a:pt x="166" y="32"/>
                  </a:cubicBezTo>
                  <a:cubicBezTo>
                    <a:pt x="163" y="25"/>
                    <a:pt x="159" y="25"/>
                    <a:pt x="159" y="25"/>
                  </a:cubicBezTo>
                  <a:cubicBezTo>
                    <a:pt x="147" y="28"/>
                    <a:pt x="141" y="25"/>
                    <a:pt x="149" y="18"/>
                  </a:cubicBezTo>
                  <a:cubicBezTo>
                    <a:pt x="157" y="10"/>
                    <a:pt x="148" y="11"/>
                    <a:pt x="148" y="11"/>
                  </a:cubicBezTo>
                  <a:cubicBezTo>
                    <a:pt x="135" y="14"/>
                    <a:pt x="125" y="0"/>
                    <a:pt x="125" y="0"/>
                  </a:cubicBez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79" name="未知">
              <a:hlinkClick r:id="" action="ppaction://macro?name=Slide2.未知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1474787" y="4179880"/>
              <a:ext cx="282575" cy="571499"/>
            </a:xfrm>
            <a:custGeom>
              <a:avLst/>
              <a:gdLst>
                <a:gd name="T0" fmla="*/ 52 w 81"/>
                <a:gd name="T1" fmla="*/ 156 h 156"/>
                <a:gd name="T2" fmla="*/ 56 w 81"/>
                <a:gd name="T3" fmla="*/ 133 h 156"/>
                <a:gd name="T4" fmla="*/ 52 w 81"/>
                <a:gd name="T5" fmla="*/ 117 h 156"/>
                <a:gd name="T6" fmla="*/ 26 w 81"/>
                <a:gd name="T7" fmla="*/ 93 h 156"/>
                <a:gd name="T8" fmla="*/ 12 w 81"/>
                <a:gd name="T9" fmla="*/ 88 h 156"/>
                <a:gd name="T10" fmla="*/ 8 w 81"/>
                <a:gd name="T11" fmla="*/ 85 h 156"/>
                <a:gd name="T12" fmla="*/ 10 w 81"/>
                <a:gd name="T13" fmla="*/ 64 h 156"/>
                <a:gd name="T14" fmla="*/ 16 w 81"/>
                <a:gd name="T15" fmla="*/ 58 h 156"/>
                <a:gd name="T16" fmla="*/ 17 w 81"/>
                <a:gd name="T17" fmla="*/ 54 h 156"/>
                <a:gd name="T18" fmla="*/ 22 w 81"/>
                <a:gd name="T19" fmla="*/ 50 h 156"/>
                <a:gd name="T20" fmla="*/ 45 w 81"/>
                <a:gd name="T21" fmla="*/ 27 h 156"/>
                <a:gd name="T22" fmla="*/ 63 w 81"/>
                <a:gd name="T23" fmla="*/ 14 h 156"/>
                <a:gd name="T24" fmla="*/ 75 w 81"/>
                <a:gd name="T25" fmla="*/ 15 h 156"/>
                <a:gd name="T26" fmla="*/ 77 w 81"/>
                <a:gd name="T27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1" h="156">
                  <a:moveTo>
                    <a:pt x="52" y="156"/>
                  </a:moveTo>
                  <a:cubicBezTo>
                    <a:pt x="52" y="156"/>
                    <a:pt x="55" y="138"/>
                    <a:pt x="56" y="133"/>
                  </a:cubicBezTo>
                  <a:cubicBezTo>
                    <a:pt x="58" y="127"/>
                    <a:pt x="59" y="121"/>
                    <a:pt x="52" y="117"/>
                  </a:cubicBezTo>
                  <a:cubicBezTo>
                    <a:pt x="46" y="113"/>
                    <a:pt x="26" y="93"/>
                    <a:pt x="26" y="93"/>
                  </a:cubicBezTo>
                  <a:cubicBezTo>
                    <a:pt x="26" y="93"/>
                    <a:pt x="14" y="88"/>
                    <a:pt x="12" y="88"/>
                  </a:cubicBezTo>
                  <a:cubicBezTo>
                    <a:pt x="10" y="88"/>
                    <a:pt x="8" y="85"/>
                    <a:pt x="8" y="85"/>
                  </a:cubicBezTo>
                  <a:cubicBezTo>
                    <a:pt x="8" y="85"/>
                    <a:pt x="0" y="67"/>
                    <a:pt x="10" y="64"/>
                  </a:cubicBezTo>
                  <a:cubicBezTo>
                    <a:pt x="16" y="58"/>
                    <a:pt x="16" y="58"/>
                    <a:pt x="16" y="58"/>
                  </a:cubicBezTo>
                  <a:cubicBezTo>
                    <a:pt x="17" y="54"/>
                    <a:pt x="17" y="54"/>
                    <a:pt x="17" y="54"/>
                  </a:cubicBezTo>
                  <a:cubicBezTo>
                    <a:pt x="22" y="50"/>
                    <a:pt x="22" y="50"/>
                    <a:pt x="22" y="50"/>
                  </a:cubicBezTo>
                  <a:cubicBezTo>
                    <a:pt x="22" y="50"/>
                    <a:pt x="42" y="42"/>
                    <a:pt x="45" y="27"/>
                  </a:cubicBezTo>
                  <a:cubicBezTo>
                    <a:pt x="63" y="14"/>
                    <a:pt x="63" y="14"/>
                    <a:pt x="63" y="14"/>
                  </a:cubicBezTo>
                  <a:cubicBezTo>
                    <a:pt x="63" y="14"/>
                    <a:pt x="67" y="12"/>
                    <a:pt x="75" y="15"/>
                  </a:cubicBezTo>
                  <a:cubicBezTo>
                    <a:pt x="81" y="18"/>
                    <a:pt x="78" y="3"/>
                    <a:pt x="77" y="0"/>
                  </a:cubicBezTo>
                </a:path>
              </a:pathLst>
            </a:custGeom>
            <a:grpFill/>
            <a:ln w="19050" cap="flat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80" name="zhuhai">
              <a:hlinkClick r:id="" action="ppaction://macro?name=Slide2.zhuhai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2084387" y="4329105"/>
              <a:ext cx="263525" cy="238125"/>
            </a:xfrm>
            <a:custGeom>
              <a:avLst/>
              <a:gdLst>
                <a:gd name="T0" fmla="*/ 72 w 75"/>
                <a:gd name="T1" fmla="*/ 35 h 68"/>
                <a:gd name="T2" fmla="*/ 72 w 75"/>
                <a:gd name="T3" fmla="*/ 27 h 68"/>
                <a:gd name="T4" fmla="*/ 73 w 75"/>
                <a:gd name="T5" fmla="*/ 21 h 68"/>
                <a:gd name="T6" fmla="*/ 75 w 75"/>
                <a:gd name="T7" fmla="*/ 16 h 68"/>
                <a:gd name="T8" fmla="*/ 70 w 75"/>
                <a:gd name="T9" fmla="*/ 14 h 68"/>
                <a:gd name="T10" fmla="*/ 66 w 75"/>
                <a:gd name="T11" fmla="*/ 12 h 68"/>
                <a:gd name="T12" fmla="*/ 64 w 75"/>
                <a:gd name="T13" fmla="*/ 9 h 68"/>
                <a:gd name="T14" fmla="*/ 68 w 75"/>
                <a:gd name="T15" fmla="*/ 0 h 68"/>
                <a:gd name="T16" fmla="*/ 50 w 75"/>
                <a:gd name="T17" fmla="*/ 25 h 68"/>
                <a:gd name="T18" fmla="*/ 27 w 75"/>
                <a:gd name="T19" fmla="*/ 14 h 68"/>
                <a:gd name="T20" fmla="*/ 11 w 75"/>
                <a:gd name="T21" fmla="*/ 11 h 68"/>
                <a:gd name="T22" fmla="*/ 0 w 75"/>
                <a:gd name="T23" fmla="*/ 33 h 68"/>
                <a:gd name="T24" fmla="*/ 0 w 75"/>
                <a:gd name="T25" fmla="*/ 34 h 68"/>
                <a:gd name="T26" fmla="*/ 12 w 75"/>
                <a:gd name="T27" fmla="*/ 20 h 68"/>
                <a:gd name="T28" fmla="*/ 7 w 75"/>
                <a:gd name="T29" fmla="*/ 38 h 68"/>
                <a:gd name="T30" fmla="*/ 3 w 75"/>
                <a:gd name="T31" fmla="*/ 42 h 68"/>
                <a:gd name="T32" fmla="*/ 3 w 75"/>
                <a:gd name="T33" fmla="*/ 60 h 68"/>
                <a:gd name="T34" fmla="*/ 24 w 75"/>
                <a:gd name="T35" fmla="*/ 60 h 68"/>
                <a:gd name="T36" fmla="*/ 31 w 75"/>
                <a:gd name="T37" fmla="*/ 56 h 68"/>
                <a:gd name="T38" fmla="*/ 41 w 75"/>
                <a:gd name="T39" fmla="*/ 38 h 68"/>
                <a:gd name="T40" fmla="*/ 43 w 75"/>
                <a:gd name="T41" fmla="*/ 38 h 68"/>
                <a:gd name="T42" fmla="*/ 72 w 75"/>
                <a:gd name="T43" fmla="*/ 35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5" h="68">
                  <a:moveTo>
                    <a:pt x="72" y="35"/>
                  </a:moveTo>
                  <a:cubicBezTo>
                    <a:pt x="72" y="27"/>
                    <a:pt x="72" y="27"/>
                    <a:pt x="72" y="27"/>
                  </a:cubicBezTo>
                  <a:cubicBezTo>
                    <a:pt x="73" y="21"/>
                    <a:pt x="73" y="21"/>
                    <a:pt x="73" y="21"/>
                  </a:cubicBezTo>
                  <a:cubicBezTo>
                    <a:pt x="75" y="16"/>
                    <a:pt x="75" y="16"/>
                    <a:pt x="75" y="16"/>
                  </a:cubicBezTo>
                  <a:cubicBezTo>
                    <a:pt x="70" y="14"/>
                    <a:pt x="70" y="14"/>
                    <a:pt x="70" y="14"/>
                  </a:cubicBezTo>
                  <a:cubicBezTo>
                    <a:pt x="66" y="12"/>
                    <a:pt x="66" y="12"/>
                    <a:pt x="66" y="12"/>
                  </a:cubicBezTo>
                  <a:cubicBezTo>
                    <a:pt x="64" y="9"/>
                    <a:pt x="64" y="9"/>
                    <a:pt x="64" y="9"/>
                  </a:cubicBezTo>
                  <a:cubicBezTo>
                    <a:pt x="64" y="9"/>
                    <a:pt x="67" y="6"/>
                    <a:pt x="68" y="0"/>
                  </a:cubicBezTo>
                  <a:cubicBezTo>
                    <a:pt x="66" y="1"/>
                    <a:pt x="57" y="2"/>
                    <a:pt x="50" y="25"/>
                  </a:cubicBezTo>
                  <a:cubicBezTo>
                    <a:pt x="43" y="49"/>
                    <a:pt x="33" y="25"/>
                    <a:pt x="27" y="14"/>
                  </a:cubicBezTo>
                  <a:cubicBezTo>
                    <a:pt x="21" y="3"/>
                    <a:pt x="11" y="11"/>
                    <a:pt x="11" y="11"/>
                  </a:cubicBezTo>
                  <a:cubicBezTo>
                    <a:pt x="7" y="31"/>
                    <a:pt x="0" y="33"/>
                    <a:pt x="0" y="33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2" y="36"/>
                    <a:pt x="6" y="34"/>
                    <a:pt x="12" y="20"/>
                  </a:cubicBezTo>
                  <a:cubicBezTo>
                    <a:pt x="12" y="20"/>
                    <a:pt x="16" y="33"/>
                    <a:pt x="7" y="38"/>
                  </a:cubicBezTo>
                  <a:cubicBezTo>
                    <a:pt x="3" y="42"/>
                    <a:pt x="3" y="42"/>
                    <a:pt x="3" y="42"/>
                  </a:cubicBezTo>
                  <a:cubicBezTo>
                    <a:pt x="3" y="60"/>
                    <a:pt x="3" y="60"/>
                    <a:pt x="3" y="60"/>
                  </a:cubicBezTo>
                  <a:cubicBezTo>
                    <a:pt x="3" y="60"/>
                    <a:pt x="16" y="68"/>
                    <a:pt x="24" y="60"/>
                  </a:cubicBezTo>
                  <a:cubicBezTo>
                    <a:pt x="24" y="60"/>
                    <a:pt x="32" y="66"/>
                    <a:pt x="31" y="56"/>
                  </a:cubicBezTo>
                  <a:cubicBezTo>
                    <a:pt x="31" y="56"/>
                    <a:pt x="45" y="51"/>
                    <a:pt x="41" y="38"/>
                  </a:cubicBezTo>
                  <a:cubicBezTo>
                    <a:pt x="43" y="38"/>
                    <a:pt x="43" y="38"/>
                    <a:pt x="43" y="38"/>
                  </a:cubicBezTo>
                  <a:cubicBezTo>
                    <a:pt x="43" y="38"/>
                    <a:pt x="54" y="64"/>
                    <a:pt x="72" y="35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81" name="未知">
              <a:hlinkClick r:id="" action="ppaction://macro?name=Slide2.未知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1670049" y="4084631"/>
              <a:ext cx="484188" cy="271462"/>
            </a:xfrm>
            <a:custGeom>
              <a:avLst/>
              <a:gdLst>
                <a:gd name="T0" fmla="*/ 8 w 140"/>
                <a:gd name="T1" fmla="*/ 11 h 74"/>
                <a:gd name="T2" fmla="*/ 20 w 140"/>
                <a:gd name="T3" fmla="*/ 27 h 74"/>
                <a:gd name="T4" fmla="*/ 33 w 140"/>
                <a:gd name="T5" fmla="*/ 28 h 74"/>
                <a:gd name="T6" fmla="*/ 44 w 140"/>
                <a:gd name="T7" fmla="*/ 22 h 74"/>
                <a:gd name="T8" fmla="*/ 64 w 140"/>
                <a:gd name="T9" fmla="*/ 12 h 74"/>
                <a:gd name="T10" fmla="*/ 75 w 140"/>
                <a:gd name="T11" fmla="*/ 4 h 74"/>
                <a:gd name="T12" fmla="*/ 105 w 140"/>
                <a:gd name="T13" fmla="*/ 5 h 74"/>
                <a:gd name="T14" fmla="*/ 123 w 140"/>
                <a:gd name="T15" fmla="*/ 28 h 74"/>
                <a:gd name="T16" fmla="*/ 131 w 140"/>
                <a:gd name="T17" fmla="*/ 50 h 74"/>
                <a:gd name="T18" fmla="*/ 138 w 140"/>
                <a:gd name="T19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0" h="74">
                  <a:moveTo>
                    <a:pt x="8" y="11"/>
                  </a:moveTo>
                  <a:cubicBezTo>
                    <a:pt x="8" y="11"/>
                    <a:pt x="0" y="40"/>
                    <a:pt x="20" y="27"/>
                  </a:cubicBezTo>
                  <a:cubicBezTo>
                    <a:pt x="20" y="27"/>
                    <a:pt x="28" y="16"/>
                    <a:pt x="33" y="28"/>
                  </a:cubicBezTo>
                  <a:cubicBezTo>
                    <a:pt x="33" y="28"/>
                    <a:pt x="38" y="45"/>
                    <a:pt x="44" y="22"/>
                  </a:cubicBezTo>
                  <a:cubicBezTo>
                    <a:pt x="44" y="22"/>
                    <a:pt x="46" y="11"/>
                    <a:pt x="64" y="12"/>
                  </a:cubicBezTo>
                  <a:cubicBezTo>
                    <a:pt x="64" y="12"/>
                    <a:pt x="70" y="8"/>
                    <a:pt x="75" y="4"/>
                  </a:cubicBezTo>
                  <a:cubicBezTo>
                    <a:pt x="79" y="0"/>
                    <a:pt x="105" y="5"/>
                    <a:pt x="105" y="5"/>
                  </a:cubicBezTo>
                  <a:cubicBezTo>
                    <a:pt x="123" y="28"/>
                    <a:pt x="123" y="28"/>
                    <a:pt x="123" y="28"/>
                  </a:cubicBezTo>
                  <a:cubicBezTo>
                    <a:pt x="131" y="50"/>
                    <a:pt x="131" y="50"/>
                    <a:pt x="131" y="50"/>
                  </a:cubicBezTo>
                  <a:cubicBezTo>
                    <a:pt x="131" y="50"/>
                    <a:pt x="140" y="66"/>
                    <a:pt x="138" y="74"/>
                  </a:cubicBezTo>
                </a:path>
              </a:pathLst>
            </a:custGeom>
            <a:grpFill/>
            <a:ln w="19050" cap="flat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82" name="dongguan">
              <a:hlinkClick r:id="" action="ppaction://macro?name=Slide2.dongguan" highlightClick="1"/>
              <a:hlinkHover r:id="" action="ppaction://noaction" highlightClick="1"/>
            </p:cNvPr>
            <p:cNvSpPr>
              <a:spLocks noEditPoints="1"/>
            </p:cNvSpPr>
            <p:nvPr/>
          </p:nvSpPr>
          <p:spPr bwMode="auto">
            <a:xfrm>
              <a:off x="2285999" y="3889368"/>
              <a:ext cx="369888" cy="274638"/>
            </a:xfrm>
            <a:custGeom>
              <a:avLst/>
              <a:gdLst>
                <a:gd name="T0" fmla="*/ 105 w 106"/>
                <a:gd name="T1" fmla="*/ 38 h 73"/>
                <a:gd name="T2" fmla="*/ 101 w 106"/>
                <a:gd name="T3" fmla="*/ 27 h 73"/>
                <a:gd name="T4" fmla="*/ 91 w 106"/>
                <a:gd name="T5" fmla="*/ 28 h 73"/>
                <a:gd name="T6" fmla="*/ 88 w 106"/>
                <a:gd name="T7" fmla="*/ 26 h 73"/>
                <a:gd name="T8" fmla="*/ 70 w 106"/>
                <a:gd name="T9" fmla="*/ 10 h 73"/>
                <a:gd name="T10" fmla="*/ 46 w 106"/>
                <a:gd name="T11" fmla="*/ 7 h 73"/>
                <a:gd name="T12" fmla="*/ 1 w 106"/>
                <a:gd name="T13" fmla="*/ 22 h 73"/>
                <a:gd name="T14" fmla="*/ 1 w 106"/>
                <a:gd name="T15" fmla="*/ 22 h 73"/>
                <a:gd name="T16" fmla="*/ 16 w 106"/>
                <a:gd name="T17" fmla="*/ 40 h 73"/>
                <a:gd name="T18" fmla="*/ 17 w 106"/>
                <a:gd name="T19" fmla="*/ 42 h 73"/>
                <a:gd name="T20" fmla="*/ 33 w 106"/>
                <a:gd name="T21" fmla="*/ 70 h 73"/>
                <a:gd name="T22" fmla="*/ 33 w 106"/>
                <a:gd name="T23" fmla="*/ 70 h 73"/>
                <a:gd name="T24" fmla="*/ 63 w 106"/>
                <a:gd name="T25" fmla="*/ 53 h 73"/>
                <a:gd name="T26" fmla="*/ 88 w 106"/>
                <a:gd name="T27" fmla="*/ 62 h 73"/>
                <a:gd name="T28" fmla="*/ 98 w 106"/>
                <a:gd name="T29" fmla="*/ 72 h 73"/>
                <a:gd name="T30" fmla="*/ 102 w 106"/>
                <a:gd name="T31" fmla="*/ 73 h 73"/>
                <a:gd name="T32" fmla="*/ 104 w 106"/>
                <a:gd name="T33" fmla="*/ 61 h 73"/>
                <a:gd name="T34" fmla="*/ 105 w 106"/>
                <a:gd name="T35" fmla="*/ 38 h 73"/>
                <a:gd name="T36" fmla="*/ 1 w 106"/>
                <a:gd name="T37" fmla="*/ 22 h 73"/>
                <a:gd name="T38" fmla="*/ 0 w 106"/>
                <a:gd name="T39" fmla="*/ 27 h 73"/>
                <a:gd name="T40" fmla="*/ 1 w 106"/>
                <a:gd name="T41" fmla="*/ 22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6" h="73">
                  <a:moveTo>
                    <a:pt x="105" y="38"/>
                  </a:moveTo>
                  <a:cubicBezTo>
                    <a:pt x="103" y="28"/>
                    <a:pt x="101" y="27"/>
                    <a:pt x="101" y="27"/>
                  </a:cubicBezTo>
                  <a:cubicBezTo>
                    <a:pt x="91" y="28"/>
                    <a:pt x="91" y="28"/>
                    <a:pt x="91" y="28"/>
                  </a:cubicBezTo>
                  <a:cubicBezTo>
                    <a:pt x="88" y="26"/>
                    <a:pt x="88" y="26"/>
                    <a:pt x="88" y="26"/>
                  </a:cubicBezTo>
                  <a:cubicBezTo>
                    <a:pt x="88" y="17"/>
                    <a:pt x="82" y="9"/>
                    <a:pt x="70" y="10"/>
                  </a:cubicBezTo>
                  <a:cubicBezTo>
                    <a:pt x="58" y="11"/>
                    <a:pt x="46" y="7"/>
                    <a:pt x="46" y="7"/>
                  </a:cubicBezTo>
                  <a:cubicBezTo>
                    <a:pt x="8" y="0"/>
                    <a:pt x="1" y="22"/>
                    <a:pt x="1" y="22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1" y="22"/>
                    <a:pt x="3" y="50"/>
                    <a:pt x="16" y="40"/>
                  </a:cubicBezTo>
                  <a:cubicBezTo>
                    <a:pt x="17" y="42"/>
                    <a:pt x="17" y="42"/>
                    <a:pt x="17" y="42"/>
                  </a:cubicBezTo>
                  <a:cubicBezTo>
                    <a:pt x="17" y="42"/>
                    <a:pt x="6" y="71"/>
                    <a:pt x="33" y="70"/>
                  </a:cubicBezTo>
                  <a:cubicBezTo>
                    <a:pt x="33" y="70"/>
                    <a:pt x="33" y="70"/>
                    <a:pt x="33" y="70"/>
                  </a:cubicBezTo>
                  <a:cubicBezTo>
                    <a:pt x="43" y="48"/>
                    <a:pt x="63" y="53"/>
                    <a:pt x="63" y="53"/>
                  </a:cubicBezTo>
                  <a:cubicBezTo>
                    <a:pt x="63" y="53"/>
                    <a:pt x="79" y="59"/>
                    <a:pt x="88" y="62"/>
                  </a:cubicBezTo>
                  <a:cubicBezTo>
                    <a:pt x="96" y="65"/>
                    <a:pt x="98" y="72"/>
                    <a:pt x="98" y="72"/>
                  </a:cubicBezTo>
                  <a:cubicBezTo>
                    <a:pt x="102" y="73"/>
                    <a:pt x="102" y="73"/>
                    <a:pt x="102" y="73"/>
                  </a:cubicBezTo>
                  <a:cubicBezTo>
                    <a:pt x="104" y="61"/>
                    <a:pt x="104" y="61"/>
                    <a:pt x="104" y="61"/>
                  </a:cubicBezTo>
                  <a:cubicBezTo>
                    <a:pt x="104" y="61"/>
                    <a:pt x="106" y="47"/>
                    <a:pt x="105" y="38"/>
                  </a:cubicBezTo>
                  <a:close/>
                  <a:moveTo>
                    <a:pt x="1" y="22"/>
                  </a:moveTo>
                  <a:cubicBezTo>
                    <a:pt x="1" y="22"/>
                    <a:pt x="1" y="24"/>
                    <a:pt x="0" y="27"/>
                  </a:cubicBezTo>
                  <a:lnTo>
                    <a:pt x="1" y="22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83" name="未知">
              <a:hlinkClick r:id="" action="ppaction://macro?name=Slide2.未知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1960562" y="2876545"/>
              <a:ext cx="501650" cy="608012"/>
            </a:xfrm>
            <a:custGeom>
              <a:avLst/>
              <a:gdLst>
                <a:gd name="T0" fmla="*/ 19 w 144"/>
                <a:gd name="T1" fmla="*/ 0 h 163"/>
                <a:gd name="T2" fmla="*/ 19 w 144"/>
                <a:gd name="T3" fmla="*/ 11 h 163"/>
                <a:gd name="T4" fmla="*/ 8 w 144"/>
                <a:gd name="T5" fmla="*/ 51 h 163"/>
                <a:gd name="T6" fmla="*/ 31 w 144"/>
                <a:gd name="T7" fmla="*/ 68 h 163"/>
                <a:gd name="T8" fmla="*/ 51 w 144"/>
                <a:gd name="T9" fmla="*/ 68 h 163"/>
                <a:gd name="T10" fmla="*/ 78 w 144"/>
                <a:gd name="T11" fmla="*/ 73 h 163"/>
                <a:gd name="T12" fmla="*/ 108 w 144"/>
                <a:gd name="T13" fmla="*/ 69 h 163"/>
                <a:gd name="T14" fmla="*/ 137 w 144"/>
                <a:gd name="T15" fmla="*/ 91 h 163"/>
                <a:gd name="T16" fmla="*/ 144 w 144"/>
                <a:gd name="T17" fmla="*/ 116 h 163"/>
                <a:gd name="T18" fmla="*/ 139 w 144"/>
                <a:gd name="T19" fmla="*/ 127 h 163"/>
                <a:gd name="T20" fmla="*/ 136 w 144"/>
                <a:gd name="T21" fmla="*/ 139 h 163"/>
                <a:gd name="T22" fmla="*/ 131 w 144"/>
                <a:gd name="T23" fmla="*/ 147 h 163"/>
                <a:gd name="T24" fmla="*/ 136 w 144"/>
                <a:gd name="T25" fmla="*/ 163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4" h="163">
                  <a:moveTo>
                    <a:pt x="19" y="0"/>
                  </a:moveTo>
                  <a:cubicBezTo>
                    <a:pt x="19" y="0"/>
                    <a:pt x="28" y="2"/>
                    <a:pt x="19" y="11"/>
                  </a:cubicBezTo>
                  <a:cubicBezTo>
                    <a:pt x="10" y="20"/>
                    <a:pt x="0" y="43"/>
                    <a:pt x="8" y="51"/>
                  </a:cubicBezTo>
                  <a:cubicBezTo>
                    <a:pt x="16" y="60"/>
                    <a:pt x="24" y="76"/>
                    <a:pt x="31" y="68"/>
                  </a:cubicBezTo>
                  <a:cubicBezTo>
                    <a:pt x="31" y="68"/>
                    <a:pt x="45" y="60"/>
                    <a:pt x="51" y="68"/>
                  </a:cubicBezTo>
                  <a:cubicBezTo>
                    <a:pt x="56" y="76"/>
                    <a:pt x="73" y="74"/>
                    <a:pt x="78" y="73"/>
                  </a:cubicBezTo>
                  <a:cubicBezTo>
                    <a:pt x="84" y="73"/>
                    <a:pt x="108" y="69"/>
                    <a:pt x="108" y="69"/>
                  </a:cubicBezTo>
                  <a:cubicBezTo>
                    <a:pt x="137" y="91"/>
                    <a:pt x="137" y="91"/>
                    <a:pt x="137" y="91"/>
                  </a:cubicBezTo>
                  <a:cubicBezTo>
                    <a:pt x="144" y="116"/>
                    <a:pt x="144" y="116"/>
                    <a:pt x="144" y="116"/>
                  </a:cubicBezTo>
                  <a:cubicBezTo>
                    <a:pt x="139" y="127"/>
                    <a:pt x="139" y="127"/>
                    <a:pt x="139" y="127"/>
                  </a:cubicBezTo>
                  <a:cubicBezTo>
                    <a:pt x="136" y="139"/>
                    <a:pt x="136" y="139"/>
                    <a:pt x="136" y="139"/>
                  </a:cubicBezTo>
                  <a:cubicBezTo>
                    <a:pt x="131" y="147"/>
                    <a:pt x="131" y="147"/>
                    <a:pt x="131" y="147"/>
                  </a:cubicBezTo>
                  <a:cubicBezTo>
                    <a:pt x="136" y="163"/>
                    <a:pt x="136" y="163"/>
                    <a:pt x="136" y="163"/>
                  </a:cubicBezTo>
                </a:path>
              </a:pathLst>
            </a:custGeom>
            <a:grpFill/>
            <a:ln w="19050" cap="flat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84" name="qingyuan">
              <a:hlinkClick r:id="" action="ppaction://macro?name=Slide2.qingyuan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1441449" y="2717795"/>
              <a:ext cx="1020763" cy="1020761"/>
            </a:xfrm>
            <a:custGeom>
              <a:avLst/>
              <a:gdLst>
                <a:gd name="T0" fmla="*/ 286 w 294"/>
                <a:gd name="T1" fmla="*/ 209 h 282"/>
                <a:gd name="T2" fmla="*/ 286 w 294"/>
                <a:gd name="T3" fmla="*/ 209 h 282"/>
                <a:gd name="T4" fmla="*/ 281 w 294"/>
                <a:gd name="T5" fmla="*/ 193 h 282"/>
                <a:gd name="T6" fmla="*/ 286 w 294"/>
                <a:gd name="T7" fmla="*/ 185 h 282"/>
                <a:gd name="T8" fmla="*/ 289 w 294"/>
                <a:gd name="T9" fmla="*/ 173 h 282"/>
                <a:gd name="T10" fmla="*/ 294 w 294"/>
                <a:gd name="T11" fmla="*/ 162 h 282"/>
                <a:gd name="T12" fmla="*/ 287 w 294"/>
                <a:gd name="T13" fmla="*/ 137 h 282"/>
                <a:gd name="T14" fmla="*/ 258 w 294"/>
                <a:gd name="T15" fmla="*/ 115 h 282"/>
                <a:gd name="T16" fmla="*/ 228 w 294"/>
                <a:gd name="T17" fmla="*/ 119 h 282"/>
                <a:gd name="T18" fmla="*/ 201 w 294"/>
                <a:gd name="T19" fmla="*/ 114 h 282"/>
                <a:gd name="T20" fmla="*/ 181 w 294"/>
                <a:gd name="T21" fmla="*/ 114 h 282"/>
                <a:gd name="T22" fmla="*/ 158 w 294"/>
                <a:gd name="T23" fmla="*/ 97 h 282"/>
                <a:gd name="T24" fmla="*/ 169 w 294"/>
                <a:gd name="T25" fmla="*/ 57 h 282"/>
                <a:gd name="T26" fmla="*/ 169 w 294"/>
                <a:gd name="T27" fmla="*/ 46 h 282"/>
                <a:gd name="T28" fmla="*/ 142 w 294"/>
                <a:gd name="T29" fmla="*/ 49 h 282"/>
                <a:gd name="T30" fmla="*/ 128 w 294"/>
                <a:gd name="T31" fmla="*/ 22 h 282"/>
                <a:gd name="T32" fmla="*/ 124 w 294"/>
                <a:gd name="T33" fmla="*/ 19 h 282"/>
                <a:gd name="T34" fmla="*/ 119 w 294"/>
                <a:gd name="T35" fmla="*/ 17 h 282"/>
                <a:gd name="T36" fmla="*/ 91 w 294"/>
                <a:gd name="T37" fmla="*/ 2 h 282"/>
                <a:gd name="T38" fmla="*/ 82 w 294"/>
                <a:gd name="T39" fmla="*/ 10 h 282"/>
                <a:gd name="T40" fmla="*/ 79 w 294"/>
                <a:gd name="T41" fmla="*/ 2 h 282"/>
                <a:gd name="T42" fmla="*/ 64 w 294"/>
                <a:gd name="T43" fmla="*/ 2 h 282"/>
                <a:gd name="T44" fmla="*/ 52 w 294"/>
                <a:gd name="T45" fmla="*/ 9 h 282"/>
                <a:gd name="T46" fmla="*/ 51 w 294"/>
                <a:gd name="T47" fmla="*/ 46 h 282"/>
                <a:gd name="T48" fmla="*/ 31 w 294"/>
                <a:gd name="T49" fmla="*/ 70 h 282"/>
                <a:gd name="T50" fmla="*/ 23 w 294"/>
                <a:gd name="T51" fmla="*/ 111 h 282"/>
                <a:gd name="T52" fmla="*/ 26 w 294"/>
                <a:gd name="T53" fmla="*/ 113 h 282"/>
                <a:gd name="T54" fmla="*/ 28 w 294"/>
                <a:gd name="T55" fmla="*/ 121 h 282"/>
                <a:gd name="T56" fmla="*/ 31 w 294"/>
                <a:gd name="T57" fmla="*/ 144 h 282"/>
                <a:gd name="T58" fmla="*/ 17 w 294"/>
                <a:gd name="T59" fmla="*/ 152 h 282"/>
                <a:gd name="T60" fmla="*/ 26 w 294"/>
                <a:gd name="T61" fmla="*/ 161 h 282"/>
                <a:gd name="T62" fmla="*/ 45 w 294"/>
                <a:gd name="T63" fmla="*/ 158 h 282"/>
                <a:gd name="T64" fmla="*/ 57 w 294"/>
                <a:gd name="T65" fmla="*/ 159 h 282"/>
                <a:gd name="T66" fmla="*/ 66 w 294"/>
                <a:gd name="T67" fmla="*/ 134 h 282"/>
                <a:gd name="T68" fmla="*/ 79 w 294"/>
                <a:gd name="T69" fmla="*/ 141 h 282"/>
                <a:gd name="T70" fmla="*/ 87 w 294"/>
                <a:gd name="T71" fmla="*/ 158 h 282"/>
                <a:gd name="T72" fmla="*/ 93 w 294"/>
                <a:gd name="T73" fmla="*/ 176 h 282"/>
                <a:gd name="T74" fmla="*/ 95 w 294"/>
                <a:gd name="T75" fmla="*/ 194 h 282"/>
                <a:gd name="T76" fmla="*/ 120 w 294"/>
                <a:gd name="T77" fmla="*/ 221 h 282"/>
                <a:gd name="T78" fmla="*/ 125 w 294"/>
                <a:gd name="T79" fmla="*/ 235 h 282"/>
                <a:gd name="T80" fmla="*/ 128 w 294"/>
                <a:gd name="T81" fmla="*/ 242 h 282"/>
                <a:gd name="T82" fmla="*/ 138 w 294"/>
                <a:gd name="T83" fmla="*/ 255 h 282"/>
                <a:gd name="T84" fmla="*/ 139 w 294"/>
                <a:gd name="T85" fmla="*/ 261 h 282"/>
                <a:gd name="T86" fmla="*/ 141 w 294"/>
                <a:gd name="T87" fmla="*/ 264 h 282"/>
                <a:gd name="T88" fmla="*/ 164 w 294"/>
                <a:gd name="T89" fmla="*/ 282 h 282"/>
                <a:gd name="T90" fmla="*/ 164 w 294"/>
                <a:gd name="T91" fmla="*/ 282 h 282"/>
                <a:gd name="T92" fmla="*/ 183 w 294"/>
                <a:gd name="T93" fmla="*/ 273 h 282"/>
                <a:gd name="T94" fmla="*/ 195 w 294"/>
                <a:gd name="T95" fmla="*/ 271 h 282"/>
                <a:gd name="T96" fmla="*/ 209 w 294"/>
                <a:gd name="T97" fmla="*/ 251 h 282"/>
                <a:gd name="T98" fmla="*/ 230 w 294"/>
                <a:gd name="T99" fmla="*/ 238 h 282"/>
                <a:gd name="T100" fmla="*/ 259 w 294"/>
                <a:gd name="T101" fmla="*/ 241 h 282"/>
                <a:gd name="T102" fmla="*/ 286 w 294"/>
                <a:gd name="T103" fmla="*/ 209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94" h="282">
                  <a:moveTo>
                    <a:pt x="286" y="209"/>
                  </a:moveTo>
                  <a:cubicBezTo>
                    <a:pt x="286" y="209"/>
                    <a:pt x="286" y="209"/>
                    <a:pt x="286" y="209"/>
                  </a:cubicBezTo>
                  <a:cubicBezTo>
                    <a:pt x="281" y="193"/>
                    <a:pt x="281" y="193"/>
                    <a:pt x="281" y="193"/>
                  </a:cubicBezTo>
                  <a:cubicBezTo>
                    <a:pt x="286" y="185"/>
                    <a:pt x="286" y="185"/>
                    <a:pt x="286" y="185"/>
                  </a:cubicBezTo>
                  <a:cubicBezTo>
                    <a:pt x="289" y="173"/>
                    <a:pt x="289" y="173"/>
                    <a:pt x="289" y="173"/>
                  </a:cubicBezTo>
                  <a:cubicBezTo>
                    <a:pt x="294" y="162"/>
                    <a:pt x="294" y="162"/>
                    <a:pt x="294" y="162"/>
                  </a:cubicBezTo>
                  <a:cubicBezTo>
                    <a:pt x="287" y="137"/>
                    <a:pt x="287" y="137"/>
                    <a:pt x="287" y="137"/>
                  </a:cubicBezTo>
                  <a:cubicBezTo>
                    <a:pt x="258" y="115"/>
                    <a:pt x="258" y="115"/>
                    <a:pt x="258" y="115"/>
                  </a:cubicBezTo>
                  <a:cubicBezTo>
                    <a:pt x="258" y="115"/>
                    <a:pt x="234" y="119"/>
                    <a:pt x="228" y="119"/>
                  </a:cubicBezTo>
                  <a:cubicBezTo>
                    <a:pt x="223" y="120"/>
                    <a:pt x="206" y="122"/>
                    <a:pt x="201" y="114"/>
                  </a:cubicBezTo>
                  <a:cubicBezTo>
                    <a:pt x="195" y="106"/>
                    <a:pt x="181" y="114"/>
                    <a:pt x="181" y="114"/>
                  </a:cubicBezTo>
                  <a:cubicBezTo>
                    <a:pt x="174" y="122"/>
                    <a:pt x="166" y="106"/>
                    <a:pt x="158" y="97"/>
                  </a:cubicBezTo>
                  <a:cubicBezTo>
                    <a:pt x="150" y="89"/>
                    <a:pt x="160" y="66"/>
                    <a:pt x="169" y="57"/>
                  </a:cubicBezTo>
                  <a:cubicBezTo>
                    <a:pt x="177" y="49"/>
                    <a:pt x="170" y="46"/>
                    <a:pt x="169" y="46"/>
                  </a:cubicBezTo>
                  <a:cubicBezTo>
                    <a:pt x="165" y="50"/>
                    <a:pt x="158" y="52"/>
                    <a:pt x="142" y="49"/>
                  </a:cubicBezTo>
                  <a:cubicBezTo>
                    <a:pt x="142" y="49"/>
                    <a:pt x="131" y="41"/>
                    <a:pt x="128" y="22"/>
                  </a:cubicBezTo>
                  <a:cubicBezTo>
                    <a:pt x="124" y="19"/>
                    <a:pt x="124" y="19"/>
                    <a:pt x="124" y="19"/>
                  </a:cubicBezTo>
                  <a:cubicBezTo>
                    <a:pt x="119" y="17"/>
                    <a:pt x="119" y="17"/>
                    <a:pt x="119" y="17"/>
                  </a:cubicBezTo>
                  <a:cubicBezTo>
                    <a:pt x="91" y="2"/>
                    <a:pt x="91" y="2"/>
                    <a:pt x="91" y="2"/>
                  </a:cubicBezTo>
                  <a:cubicBezTo>
                    <a:pt x="82" y="10"/>
                    <a:pt x="82" y="10"/>
                    <a:pt x="82" y="10"/>
                  </a:cubicBezTo>
                  <a:cubicBezTo>
                    <a:pt x="79" y="2"/>
                    <a:pt x="79" y="2"/>
                    <a:pt x="79" y="2"/>
                  </a:cubicBezTo>
                  <a:cubicBezTo>
                    <a:pt x="79" y="2"/>
                    <a:pt x="68" y="0"/>
                    <a:pt x="64" y="2"/>
                  </a:cubicBezTo>
                  <a:cubicBezTo>
                    <a:pt x="59" y="4"/>
                    <a:pt x="54" y="2"/>
                    <a:pt x="52" y="9"/>
                  </a:cubicBezTo>
                  <a:cubicBezTo>
                    <a:pt x="49" y="16"/>
                    <a:pt x="43" y="33"/>
                    <a:pt x="51" y="46"/>
                  </a:cubicBezTo>
                  <a:cubicBezTo>
                    <a:pt x="59" y="59"/>
                    <a:pt x="31" y="70"/>
                    <a:pt x="31" y="70"/>
                  </a:cubicBezTo>
                  <a:cubicBezTo>
                    <a:pt x="31" y="70"/>
                    <a:pt x="0" y="89"/>
                    <a:pt x="23" y="111"/>
                  </a:cubicBezTo>
                  <a:cubicBezTo>
                    <a:pt x="26" y="113"/>
                    <a:pt x="26" y="113"/>
                    <a:pt x="26" y="113"/>
                  </a:cubicBezTo>
                  <a:cubicBezTo>
                    <a:pt x="28" y="121"/>
                    <a:pt x="28" y="121"/>
                    <a:pt x="28" y="121"/>
                  </a:cubicBezTo>
                  <a:cubicBezTo>
                    <a:pt x="28" y="121"/>
                    <a:pt x="46" y="135"/>
                    <a:pt x="31" y="144"/>
                  </a:cubicBezTo>
                  <a:cubicBezTo>
                    <a:pt x="26" y="147"/>
                    <a:pt x="21" y="149"/>
                    <a:pt x="17" y="152"/>
                  </a:cubicBezTo>
                  <a:cubicBezTo>
                    <a:pt x="26" y="161"/>
                    <a:pt x="26" y="161"/>
                    <a:pt x="26" y="161"/>
                  </a:cubicBezTo>
                  <a:cubicBezTo>
                    <a:pt x="36" y="156"/>
                    <a:pt x="45" y="158"/>
                    <a:pt x="45" y="158"/>
                  </a:cubicBezTo>
                  <a:cubicBezTo>
                    <a:pt x="57" y="159"/>
                    <a:pt x="57" y="159"/>
                    <a:pt x="57" y="159"/>
                  </a:cubicBezTo>
                  <a:cubicBezTo>
                    <a:pt x="66" y="134"/>
                    <a:pt x="66" y="134"/>
                    <a:pt x="66" y="134"/>
                  </a:cubicBezTo>
                  <a:cubicBezTo>
                    <a:pt x="66" y="134"/>
                    <a:pt x="70" y="134"/>
                    <a:pt x="79" y="141"/>
                  </a:cubicBezTo>
                  <a:cubicBezTo>
                    <a:pt x="88" y="149"/>
                    <a:pt x="90" y="150"/>
                    <a:pt x="87" y="158"/>
                  </a:cubicBezTo>
                  <a:cubicBezTo>
                    <a:pt x="85" y="167"/>
                    <a:pt x="93" y="176"/>
                    <a:pt x="93" y="176"/>
                  </a:cubicBezTo>
                  <a:cubicBezTo>
                    <a:pt x="105" y="183"/>
                    <a:pt x="95" y="194"/>
                    <a:pt x="95" y="194"/>
                  </a:cubicBezTo>
                  <a:cubicBezTo>
                    <a:pt x="134" y="201"/>
                    <a:pt x="120" y="221"/>
                    <a:pt x="120" y="221"/>
                  </a:cubicBezTo>
                  <a:cubicBezTo>
                    <a:pt x="125" y="235"/>
                    <a:pt x="125" y="235"/>
                    <a:pt x="125" y="235"/>
                  </a:cubicBezTo>
                  <a:cubicBezTo>
                    <a:pt x="128" y="242"/>
                    <a:pt x="128" y="242"/>
                    <a:pt x="128" y="242"/>
                  </a:cubicBezTo>
                  <a:cubicBezTo>
                    <a:pt x="141" y="244"/>
                    <a:pt x="138" y="255"/>
                    <a:pt x="138" y="255"/>
                  </a:cubicBezTo>
                  <a:cubicBezTo>
                    <a:pt x="139" y="261"/>
                    <a:pt x="139" y="261"/>
                    <a:pt x="139" y="261"/>
                  </a:cubicBezTo>
                  <a:cubicBezTo>
                    <a:pt x="139" y="261"/>
                    <a:pt x="141" y="264"/>
                    <a:pt x="141" y="264"/>
                  </a:cubicBezTo>
                  <a:cubicBezTo>
                    <a:pt x="164" y="282"/>
                    <a:pt x="164" y="282"/>
                    <a:pt x="164" y="282"/>
                  </a:cubicBezTo>
                  <a:cubicBezTo>
                    <a:pt x="164" y="282"/>
                    <a:pt x="164" y="282"/>
                    <a:pt x="164" y="282"/>
                  </a:cubicBezTo>
                  <a:cubicBezTo>
                    <a:pt x="164" y="282"/>
                    <a:pt x="175" y="273"/>
                    <a:pt x="183" y="273"/>
                  </a:cubicBezTo>
                  <a:cubicBezTo>
                    <a:pt x="190" y="273"/>
                    <a:pt x="195" y="271"/>
                    <a:pt x="195" y="271"/>
                  </a:cubicBezTo>
                  <a:cubicBezTo>
                    <a:pt x="195" y="271"/>
                    <a:pt x="202" y="260"/>
                    <a:pt x="209" y="251"/>
                  </a:cubicBezTo>
                  <a:cubicBezTo>
                    <a:pt x="216" y="242"/>
                    <a:pt x="230" y="238"/>
                    <a:pt x="230" y="238"/>
                  </a:cubicBezTo>
                  <a:cubicBezTo>
                    <a:pt x="244" y="247"/>
                    <a:pt x="259" y="241"/>
                    <a:pt x="259" y="241"/>
                  </a:cubicBezTo>
                  <a:cubicBezTo>
                    <a:pt x="265" y="223"/>
                    <a:pt x="286" y="209"/>
                    <a:pt x="286" y="209"/>
                  </a:cubicBez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85" name="yangjiang">
              <a:hlinkClick r:id="" action="ppaction://macro?name=Slide2.yangjiang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1095374" y="4197342"/>
              <a:ext cx="582613" cy="660399"/>
            </a:xfrm>
            <a:custGeom>
              <a:avLst/>
              <a:gdLst>
                <a:gd name="T0" fmla="*/ 161 w 167"/>
                <a:gd name="T1" fmla="*/ 114 h 181"/>
                <a:gd name="T2" fmla="*/ 134 w 167"/>
                <a:gd name="T3" fmla="*/ 91 h 181"/>
                <a:gd name="T4" fmla="*/ 121 w 167"/>
                <a:gd name="T5" fmla="*/ 86 h 181"/>
                <a:gd name="T6" fmla="*/ 117 w 167"/>
                <a:gd name="T7" fmla="*/ 83 h 181"/>
                <a:gd name="T8" fmla="*/ 119 w 167"/>
                <a:gd name="T9" fmla="*/ 61 h 181"/>
                <a:gd name="T10" fmla="*/ 125 w 167"/>
                <a:gd name="T11" fmla="*/ 56 h 181"/>
                <a:gd name="T12" fmla="*/ 126 w 167"/>
                <a:gd name="T13" fmla="*/ 51 h 181"/>
                <a:gd name="T14" fmla="*/ 131 w 167"/>
                <a:gd name="T15" fmla="*/ 48 h 181"/>
                <a:gd name="T16" fmla="*/ 142 w 167"/>
                <a:gd name="T17" fmla="*/ 41 h 181"/>
                <a:gd name="T18" fmla="*/ 142 w 167"/>
                <a:gd name="T19" fmla="*/ 41 h 181"/>
                <a:gd name="T20" fmla="*/ 114 w 167"/>
                <a:gd name="T21" fmla="*/ 14 h 181"/>
                <a:gd name="T22" fmla="*/ 103 w 167"/>
                <a:gd name="T23" fmla="*/ 10 h 181"/>
                <a:gd name="T24" fmla="*/ 90 w 167"/>
                <a:gd name="T25" fmla="*/ 1 h 181"/>
                <a:gd name="T26" fmla="*/ 83 w 167"/>
                <a:gd name="T27" fmla="*/ 4 h 181"/>
                <a:gd name="T28" fmla="*/ 65 w 167"/>
                <a:gd name="T29" fmla="*/ 23 h 181"/>
                <a:gd name="T30" fmla="*/ 65 w 167"/>
                <a:gd name="T31" fmla="*/ 25 h 181"/>
                <a:gd name="T32" fmla="*/ 41 w 167"/>
                <a:gd name="T33" fmla="*/ 52 h 181"/>
                <a:gd name="T34" fmla="*/ 13 w 167"/>
                <a:gd name="T35" fmla="*/ 88 h 181"/>
                <a:gd name="T36" fmla="*/ 3 w 167"/>
                <a:gd name="T37" fmla="*/ 105 h 181"/>
                <a:gd name="T38" fmla="*/ 8 w 167"/>
                <a:gd name="T39" fmla="*/ 120 h 181"/>
                <a:gd name="T40" fmla="*/ 19 w 167"/>
                <a:gd name="T41" fmla="*/ 142 h 181"/>
                <a:gd name="T42" fmla="*/ 20 w 167"/>
                <a:gd name="T43" fmla="*/ 147 h 181"/>
                <a:gd name="T44" fmla="*/ 25 w 167"/>
                <a:gd name="T45" fmla="*/ 155 h 181"/>
                <a:gd name="T46" fmla="*/ 26 w 167"/>
                <a:gd name="T47" fmla="*/ 176 h 181"/>
                <a:gd name="T48" fmla="*/ 27 w 167"/>
                <a:gd name="T49" fmla="*/ 177 h 181"/>
                <a:gd name="T50" fmla="*/ 30 w 167"/>
                <a:gd name="T51" fmla="*/ 177 h 181"/>
                <a:gd name="T52" fmla="*/ 31 w 167"/>
                <a:gd name="T53" fmla="*/ 171 h 181"/>
                <a:gd name="T54" fmla="*/ 34 w 167"/>
                <a:gd name="T55" fmla="*/ 174 h 181"/>
                <a:gd name="T56" fmla="*/ 36 w 167"/>
                <a:gd name="T57" fmla="*/ 180 h 181"/>
                <a:gd name="T58" fmla="*/ 55 w 167"/>
                <a:gd name="T59" fmla="*/ 181 h 181"/>
                <a:gd name="T60" fmla="*/ 56 w 167"/>
                <a:gd name="T61" fmla="*/ 175 h 181"/>
                <a:gd name="T62" fmla="*/ 59 w 167"/>
                <a:gd name="T63" fmla="*/ 175 h 181"/>
                <a:gd name="T64" fmla="*/ 66 w 167"/>
                <a:gd name="T65" fmla="*/ 179 h 181"/>
                <a:gd name="T66" fmla="*/ 68 w 167"/>
                <a:gd name="T67" fmla="*/ 174 h 181"/>
                <a:gd name="T68" fmla="*/ 68 w 167"/>
                <a:gd name="T69" fmla="*/ 171 h 181"/>
                <a:gd name="T70" fmla="*/ 82 w 167"/>
                <a:gd name="T71" fmla="*/ 168 h 181"/>
                <a:gd name="T72" fmla="*/ 78 w 167"/>
                <a:gd name="T73" fmla="*/ 149 h 181"/>
                <a:gd name="T74" fmla="*/ 72 w 167"/>
                <a:gd name="T75" fmla="*/ 144 h 181"/>
                <a:gd name="T76" fmla="*/ 74 w 167"/>
                <a:gd name="T77" fmla="*/ 141 h 181"/>
                <a:gd name="T78" fmla="*/ 84 w 167"/>
                <a:gd name="T79" fmla="*/ 141 h 181"/>
                <a:gd name="T80" fmla="*/ 95 w 167"/>
                <a:gd name="T81" fmla="*/ 141 h 181"/>
                <a:gd name="T82" fmla="*/ 97 w 167"/>
                <a:gd name="T83" fmla="*/ 147 h 181"/>
                <a:gd name="T84" fmla="*/ 95 w 167"/>
                <a:gd name="T85" fmla="*/ 151 h 181"/>
                <a:gd name="T86" fmla="*/ 95 w 167"/>
                <a:gd name="T87" fmla="*/ 154 h 181"/>
                <a:gd name="T88" fmla="*/ 100 w 167"/>
                <a:gd name="T89" fmla="*/ 156 h 181"/>
                <a:gd name="T90" fmla="*/ 103 w 167"/>
                <a:gd name="T91" fmla="*/ 157 h 181"/>
                <a:gd name="T92" fmla="*/ 105 w 167"/>
                <a:gd name="T93" fmla="*/ 159 h 181"/>
                <a:gd name="T94" fmla="*/ 101 w 167"/>
                <a:gd name="T95" fmla="*/ 161 h 181"/>
                <a:gd name="T96" fmla="*/ 97 w 167"/>
                <a:gd name="T97" fmla="*/ 162 h 181"/>
                <a:gd name="T98" fmla="*/ 91 w 167"/>
                <a:gd name="T99" fmla="*/ 176 h 181"/>
                <a:gd name="T100" fmla="*/ 95 w 167"/>
                <a:gd name="T101" fmla="*/ 177 h 181"/>
                <a:gd name="T102" fmla="*/ 106 w 167"/>
                <a:gd name="T103" fmla="*/ 170 h 181"/>
                <a:gd name="T104" fmla="*/ 111 w 167"/>
                <a:gd name="T105" fmla="*/ 158 h 181"/>
                <a:gd name="T106" fmla="*/ 115 w 167"/>
                <a:gd name="T107" fmla="*/ 144 h 181"/>
                <a:gd name="T108" fmla="*/ 132 w 167"/>
                <a:gd name="T109" fmla="*/ 141 h 181"/>
                <a:gd name="T110" fmla="*/ 141 w 167"/>
                <a:gd name="T111" fmla="*/ 137 h 181"/>
                <a:gd name="T112" fmla="*/ 149 w 167"/>
                <a:gd name="T113" fmla="*/ 131 h 181"/>
                <a:gd name="T114" fmla="*/ 160 w 167"/>
                <a:gd name="T115" fmla="*/ 152 h 181"/>
                <a:gd name="T116" fmla="*/ 161 w 167"/>
                <a:gd name="T117" fmla="*/ 152 h 181"/>
                <a:gd name="T118" fmla="*/ 165 w 167"/>
                <a:gd name="T119" fmla="*/ 130 h 181"/>
                <a:gd name="T120" fmla="*/ 161 w 167"/>
                <a:gd name="T121" fmla="*/ 114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67" h="181">
                  <a:moveTo>
                    <a:pt x="161" y="114"/>
                  </a:moveTo>
                  <a:cubicBezTo>
                    <a:pt x="155" y="110"/>
                    <a:pt x="134" y="91"/>
                    <a:pt x="134" y="91"/>
                  </a:cubicBezTo>
                  <a:cubicBezTo>
                    <a:pt x="134" y="91"/>
                    <a:pt x="123" y="86"/>
                    <a:pt x="121" y="86"/>
                  </a:cubicBezTo>
                  <a:cubicBezTo>
                    <a:pt x="119" y="86"/>
                    <a:pt x="117" y="83"/>
                    <a:pt x="117" y="83"/>
                  </a:cubicBezTo>
                  <a:cubicBezTo>
                    <a:pt x="117" y="83"/>
                    <a:pt x="109" y="65"/>
                    <a:pt x="119" y="61"/>
                  </a:cubicBezTo>
                  <a:cubicBezTo>
                    <a:pt x="125" y="56"/>
                    <a:pt x="125" y="56"/>
                    <a:pt x="125" y="56"/>
                  </a:cubicBezTo>
                  <a:cubicBezTo>
                    <a:pt x="126" y="51"/>
                    <a:pt x="126" y="51"/>
                    <a:pt x="126" y="51"/>
                  </a:cubicBezTo>
                  <a:cubicBezTo>
                    <a:pt x="131" y="48"/>
                    <a:pt x="131" y="48"/>
                    <a:pt x="131" y="48"/>
                  </a:cubicBezTo>
                  <a:cubicBezTo>
                    <a:pt x="131" y="48"/>
                    <a:pt x="136" y="45"/>
                    <a:pt x="142" y="41"/>
                  </a:cubicBezTo>
                  <a:cubicBezTo>
                    <a:pt x="142" y="41"/>
                    <a:pt x="142" y="41"/>
                    <a:pt x="142" y="41"/>
                  </a:cubicBezTo>
                  <a:cubicBezTo>
                    <a:pt x="142" y="41"/>
                    <a:pt x="117" y="43"/>
                    <a:pt x="114" y="14"/>
                  </a:cubicBezTo>
                  <a:cubicBezTo>
                    <a:pt x="114" y="14"/>
                    <a:pt x="114" y="3"/>
                    <a:pt x="103" y="10"/>
                  </a:cubicBezTo>
                  <a:cubicBezTo>
                    <a:pt x="92" y="16"/>
                    <a:pt x="87" y="13"/>
                    <a:pt x="90" y="1"/>
                  </a:cubicBezTo>
                  <a:cubicBezTo>
                    <a:pt x="90" y="1"/>
                    <a:pt x="87" y="0"/>
                    <a:pt x="83" y="4"/>
                  </a:cubicBezTo>
                  <a:cubicBezTo>
                    <a:pt x="79" y="7"/>
                    <a:pt x="65" y="23"/>
                    <a:pt x="65" y="23"/>
                  </a:cubicBezTo>
                  <a:cubicBezTo>
                    <a:pt x="65" y="25"/>
                    <a:pt x="65" y="25"/>
                    <a:pt x="65" y="25"/>
                  </a:cubicBezTo>
                  <a:cubicBezTo>
                    <a:pt x="65" y="25"/>
                    <a:pt x="64" y="39"/>
                    <a:pt x="41" y="52"/>
                  </a:cubicBezTo>
                  <a:cubicBezTo>
                    <a:pt x="18" y="66"/>
                    <a:pt x="16" y="68"/>
                    <a:pt x="13" y="88"/>
                  </a:cubicBezTo>
                  <a:cubicBezTo>
                    <a:pt x="13" y="88"/>
                    <a:pt x="0" y="95"/>
                    <a:pt x="3" y="105"/>
                  </a:cubicBezTo>
                  <a:cubicBezTo>
                    <a:pt x="5" y="114"/>
                    <a:pt x="8" y="120"/>
                    <a:pt x="8" y="120"/>
                  </a:cubicBezTo>
                  <a:cubicBezTo>
                    <a:pt x="8" y="120"/>
                    <a:pt x="29" y="122"/>
                    <a:pt x="19" y="142"/>
                  </a:cubicBezTo>
                  <a:cubicBezTo>
                    <a:pt x="20" y="147"/>
                    <a:pt x="20" y="147"/>
                    <a:pt x="20" y="147"/>
                  </a:cubicBezTo>
                  <a:cubicBezTo>
                    <a:pt x="25" y="155"/>
                    <a:pt x="25" y="155"/>
                    <a:pt x="25" y="155"/>
                  </a:cubicBezTo>
                  <a:cubicBezTo>
                    <a:pt x="26" y="176"/>
                    <a:pt x="26" y="176"/>
                    <a:pt x="26" y="176"/>
                  </a:cubicBezTo>
                  <a:cubicBezTo>
                    <a:pt x="27" y="177"/>
                    <a:pt x="27" y="177"/>
                    <a:pt x="27" y="177"/>
                  </a:cubicBezTo>
                  <a:cubicBezTo>
                    <a:pt x="30" y="177"/>
                    <a:pt x="30" y="177"/>
                    <a:pt x="30" y="177"/>
                  </a:cubicBezTo>
                  <a:cubicBezTo>
                    <a:pt x="31" y="171"/>
                    <a:pt x="31" y="171"/>
                    <a:pt x="31" y="171"/>
                  </a:cubicBezTo>
                  <a:cubicBezTo>
                    <a:pt x="34" y="174"/>
                    <a:pt x="34" y="174"/>
                    <a:pt x="34" y="174"/>
                  </a:cubicBezTo>
                  <a:cubicBezTo>
                    <a:pt x="36" y="180"/>
                    <a:pt x="36" y="180"/>
                    <a:pt x="36" y="180"/>
                  </a:cubicBezTo>
                  <a:cubicBezTo>
                    <a:pt x="55" y="181"/>
                    <a:pt x="55" y="181"/>
                    <a:pt x="55" y="181"/>
                  </a:cubicBezTo>
                  <a:cubicBezTo>
                    <a:pt x="56" y="175"/>
                    <a:pt x="56" y="175"/>
                    <a:pt x="56" y="175"/>
                  </a:cubicBezTo>
                  <a:cubicBezTo>
                    <a:pt x="59" y="175"/>
                    <a:pt x="59" y="175"/>
                    <a:pt x="59" y="175"/>
                  </a:cubicBezTo>
                  <a:cubicBezTo>
                    <a:pt x="66" y="179"/>
                    <a:pt x="66" y="179"/>
                    <a:pt x="66" y="179"/>
                  </a:cubicBezTo>
                  <a:cubicBezTo>
                    <a:pt x="68" y="174"/>
                    <a:pt x="68" y="174"/>
                    <a:pt x="68" y="174"/>
                  </a:cubicBezTo>
                  <a:cubicBezTo>
                    <a:pt x="68" y="171"/>
                    <a:pt x="68" y="171"/>
                    <a:pt x="68" y="171"/>
                  </a:cubicBezTo>
                  <a:cubicBezTo>
                    <a:pt x="68" y="171"/>
                    <a:pt x="70" y="166"/>
                    <a:pt x="82" y="168"/>
                  </a:cubicBezTo>
                  <a:cubicBezTo>
                    <a:pt x="82" y="168"/>
                    <a:pt x="89" y="153"/>
                    <a:pt x="78" y="149"/>
                  </a:cubicBezTo>
                  <a:cubicBezTo>
                    <a:pt x="72" y="144"/>
                    <a:pt x="72" y="144"/>
                    <a:pt x="72" y="144"/>
                  </a:cubicBezTo>
                  <a:cubicBezTo>
                    <a:pt x="74" y="141"/>
                    <a:pt x="74" y="141"/>
                    <a:pt x="74" y="141"/>
                  </a:cubicBezTo>
                  <a:cubicBezTo>
                    <a:pt x="74" y="141"/>
                    <a:pt x="80" y="149"/>
                    <a:pt x="84" y="141"/>
                  </a:cubicBezTo>
                  <a:cubicBezTo>
                    <a:pt x="95" y="141"/>
                    <a:pt x="95" y="141"/>
                    <a:pt x="95" y="141"/>
                  </a:cubicBezTo>
                  <a:cubicBezTo>
                    <a:pt x="97" y="147"/>
                    <a:pt x="97" y="147"/>
                    <a:pt x="97" y="147"/>
                  </a:cubicBezTo>
                  <a:cubicBezTo>
                    <a:pt x="95" y="151"/>
                    <a:pt x="95" y="151"/>
                    <a:pt x="95" y="151"/>
                  </a:cubicBezTo>
                  <a:cubicBezTo>
                    <a:pt x="95" y="154"/>
                    <a:pt x="95" y="154"/>
                    <a:pt x="95" y="154"/>
                  </a:cubicBezTo>
                  <a:cubicBezTo>
                    <a:pt x="100" y="156"/>
                    <a:pt x="100" y="156"/>
                    <a:pt x="100" y="156"/>
                  </a:cubicBezTo>
                  <a:cubicBezTo>
                    <a:pt x="103" y="157"/>
                    <a:pt x="103" y="157"/>
                    <a:pt x="103" y="157"/>
                  </a:cubicBezTo>
                  <a:cubicBezTo>
                    <a:pt x="105" y="159"/>
                    <a:pt x="105" y="159"/>
                    <a:pt x="105" y="159"/>
                  </a:cubicBezTo>
                  <a:cubicBezTo>
                    <a:pt x="101" y="161"/>
                    <a:pt x="101" y="161"/>
                    <a:pt x="101" y="161"/>
                  </a:cubicBezTo>
                  <a:cubicBezTo>
                    <a:pt x="97" y="162"/>
                    <a:pt x="97" y="162"/>
                    <a:pt x="97" y="162"/>
                  </a:cubicBezTo>
                  <a:cubicBezTo>
                    <a:pt x="97" y="162"/>
                    <a:pt x="91" y="168"/>
                    <a:pt x="91" y="176"/>
                  </a:cubicBezTo>
                  <a:cubicBezTo>
                    <a:pt x="95" y="177"/>
                    <a:pt x="95" y="177"/>
                    <a:pt x="95" y="177"/>
                  </a:cubicBezTo>
                  <a:cubicBezTo>
                    <a:pt x="106" y="170"/>
                    <a:pt x="106" y="170"/>
                    <a:pt x="106" y="170"/>
                  </a:cubicBezTo>
                  <a:cubicBezTo>
                    <a:pt x="106" y="170"/>
                    <a:pt x="132" y="168"/>
                    <a:pt x="111" y="158"/>
                  </a:cubicBezTo>
                  <a:cubicBezTo>
                    <a:pt x="111" y="158"/>
                    <a:pt x="99" y="151"/>
                    <a:pt x="115" y="144"/>
                  </a:cubicBezTo>
                  <a:cubicBezTo>
                    <a:pt x="132" y="141"/>
                    <a:pt x="132" y="141"/>
                    <a:pt x="132" y="141"/>
                  </a:cubicBezTo>
                  <a:cubicBezTo>
                    <a:pt x="141" y="137"/>
                    <a:pt x="141" y="137"/>
                    <a:pt x="141" y="137"/>
                  </a:cubicBezTo>
                  <a:cubicBezTo>
                    <a:pt x="149" y="131"/>
                    <a:pt x="149" y="131"/>
                    <a:pt x="149" y="131"/>
                  </a:cubicBezTo>
                  <a:cubicBezTo>
                    <a:pt x="149" y="131"/>
                    <a:pt x="143" y="157"/>
                    <a:pt x="160" y="152"/>
                  </a:cubicBezTo>
                  <a:cubicBezTo>
                    <a:pt x="161" y="152"/>
                    <a:pt x="161" y="152"/>
                    <a:pt x="161" y="152"/>
                  </a:cubicBezTo>
                  <a:cubicBezTo>
                    <a:pt x="161" y="148"/>
                    <a:pt x="164" y="135"/>
                    <a:pt x="165" y="130"/>
                  </a:cubicBezTo>
                  <a:cubicBezTo>
                    <a:pt x="167" y="125"/>
                    <a:pt x="167" y="118"/>
                    <a:pt x="161" y="114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86" name="未知">
              <a:hlinkClick r:id="" action="ppaction://macro?name=Slide2.未知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2559049" y="3448044"/>
              <a:ext cx="149225" cy="36513"/>
            </a:xfrm>
            <a:custGeom>
              <a:avLst/>
              <a:gdLst>
                <a:gd name="T0" fmla="*/ 0 w 43"/>
                <a:gd name="T1" fmla="*/ 1 h 11"/>
                <a:gd name="T2" fmla="*/ 27 w 43"/>
                <a:gd name="T3" fmla="*/ 2 h 11"/>
                <a:gd name="T4" fmla="*/ 43 w 43"/>
                <a:gd name="T5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11">
                  <a:moveTo>
                    <a:pt x="0" y="1"/>
                  </a:moveTo>
                  <a:cubicBezTo>
                    <a:pt x="0" y="1"/>
                    <a:pt x="20" y="4"/>
                    <a:pt x="27" y="2"/>
                  </a:cubicBezTo>
                  <a:cubicBezTo>
                    <a:pt x="34" y="0"/>
                    <a:pt x="43" y="11"/>
                    <a:pt x="43" y="11"/>
                  </a:cubicBezTo>
                </a:path>
              </a:pathLst>
            </a:custGeom>
            <a:grpFill/>
            <a:ln w="19050" cap="flat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87" name="shaoguan">
              <a:hlinkClick r:id="" action="ppaction://macro?name=Slide2.shaoguan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1916112" y="2524121"/>
              <a:ext cx="1003300" cy="960436"/>
            </a:xfrm>
            <a:custGeom>
              <a:avLst/>
              <a:gdLst>
                <a:gd name="T0" fmla="*/ 247 w 291"/>
                <a:gd name="T1" fmla="*/ 213 h 263"/>
                <a:gd name="T2" fmla="*/ 228 w 291"/>
                <a:gd name="T3" fmla="*/ 219 h 263"/>
                <a:gd name="T4" fmla="*/ 227 w 291"/>
                <a:gd name="T5" fmla="*/ 190 h 263"/>
                <a:gd name="T6" fmla="*/ 239 w 291"/>
                <a:gd name="T7" fmla="*/ 166 h 263"/>
                <a:gd name="T8" fmla="*/ 239 w 291"/>
                <a:gd name="T9" fmla="*/ 165 h 263"/>
                <a:gd name="T10" fmla="*/ 235 w 291"/>
                <a:gd name="T11" fmla="*/ 161 h 263"/>
                <a:gd name="T12" fmla="*/ 212 w 291"/>
                <a:gd name="T13" fmla="*/ 146 h 263"/>
                <a:gd name="T14" fmla="*/ 216 w 291"/>
                <a:gd name="T15" fmla="*/ 136 h 263"/>
                <a:gd name="T16" fmla="*/ 231 w 291"/>
                <a:gd name="T17" fmla="*/ 117 h 263"/>
                <a:gd name="T18" fmla="*/ 241 w 291"/>
                <a:gd name="T19" fmla="*/ 109 h 263"/>
                <a:gd name="T20" fmla="*/ 254 w 291"/>
                <a:gd name="T21" fmla="*/ 82 h 263"/>
                <a:gd name="T22" fmla="*/ 280 w 291"/>
                <a:gd name="T23" fmla="*/ 57 h 263"/>
                <a:gd name="T24" fmla="*/ 285 w 291"/>
                <a:gd name="T25" fmla="*/ 42 h 263"/>
                <a:gd name="T26" fmla="*/ 273 w 291"/>
                <a:gd name="T27" fmla="*/ 31 h 263"/>
                <a:gd name="T28" fmla="*/ 243 w 291"/>
                <a:gd name="T29" fmla="*/ 25 h 263"/>
                <a:gd name="T30" fmla="*/ 201 w 291"/>
                <a:gd name="T31" fmla="*/ 33 h 263"/>
                <a:gd name="T32" fmla="*/ 186 w 291"/>
                <a:gd name="T33" fmla="*/ 32 h 263"/>
                <a:gd name="T34" fmla="*/ 164 w 291"/>
                <a:gd name="T35" fmla="*/ 16 h 263"/>
                <a:gd name="T36" fmla="*/ 153 w 291"/>
                <a:gd name="T37" fmla="*/ 31 h 263"/>
                <a:gd name="T38" fmla="*/ 143 w 291"/>
                <a:gd name="T39" fmla="*/ 32 h 263"/>
                <a:gd name="T40" fmla="*/ 121 w 291"/>
                <a:gd name="T41" fmla="*/ 35 h 263"/>
                <a:gd name="T42" fmla="*/ 118 w 291"/>
                <a:gd name="T43" fmla="*/ 34 h 263"/>
                <a:gd name="T44" fmla="*/ 112 w 291"/>
                <a:gd name="T45" fmla="*/ 30 h 263"/>
                <a:gd name="T46" fmla="*/ 105 w 291"/>
                <a:gd name="T47" fmla="*/ 29 h 263"/>
                <a:gd name="T48" fmla="*/ 94 w 291"/>
                <a:gd name="T49" fmla="*/ 25 h 263"/>
                <a:gd name="T50" fmla="*/ 84 w 291"/>
                <a:gd name="T51" fmla="*/ 13 h 263"/>
                <a:gd name="T52" fmla="*/ 53 w 291"/>
                <a:gd name="T53" fmla="*/ 17 h 263"/>
                <a:gd name="T54" fmla="*/ 38 w 291"/>
                <a:gd name="T55" fmla="*/ 27 h 263"/>
                <a:gd name="T56" fmla="*/ 24 w 291"/>
                <a:gd name="T57" fmla="*/ 47 h 263"/>
                <a:gd name="T58" fmla="*/ 33 w 291"/>
                <a:gd name="T59" fmla="*/ 63 h 263"/>
                <a:gd name="T60" fmla="*/ 34 w 291"/>
                <a:gd name="T61" fmla="*/ 83 h 263"/>
                <a:gd name="T62" fmla="*/ 31 w 291"/>
                <a:gd name="T63" fmla="*/ 98 h 263"/>
                <a:gd name="T64" fmla="*/ 31 w 291"/>
                <a:gd name="T65" fmla="*/ 98 h 263"/>
                <a:gd name="T66" fmla="*/ 32 w 291"/>
                <a:gd name="T67" fmla="*/ 109 h 263"/>
                <a:gd name="T68" fmla="*/ 21 w 291"/>
                <a:gd name="T69" fmla="*/ 150 h 263"/>
                <a:gd name="T70" fmla="*/ 44 w 291"/>
                <a:gd name="T71" fmla="*/ 167 h 263"/>
                <a:gd name="T72" fmla="*/ 63 w 291"/>
                <a:gd name="T73" fmla="*/ 166 h 263"/>
                <a:gd name="T74" fmla="*/ 91 w 291"/>
                <a:gd name="T75" fmla="*/ 172 h 263"/>
                <a:gd name="T76" fmla="*/ 121 w 291"/>
                <a:gd name="T77" fmla="*/ 167 h 263"/>
                <a:gd name="T78" fmla="*/ 150 w 291"/>
                <a:gd name="T79" fmla="*/ 189 h 263"/>
                <a:gd name="T80" fmla="*/ 157 w 291"/>
                <a:gd name="T81" fmla="*/ 214 h 263"/>
                <a:gd name="T82" fmla="*/ 152 w 291"/>
                <a:gd name="T83" fmla="*/ 226 h 263"/>
                <a:gd name="T84" fmla="*/ 149 w 291"/>
                <a:gd name="T85" fmla="*/ 238 h 263"/>
                <a:gd name="T86" fmla="*/ 144 w 291"/>
                <a:gd name="T87" fmla="*/ 246 h 263"/>
                <a:gd name="T88" fmla="*/ 148 w 291"/>
                <a:gd name="T89" fmla="*/ 262 h 263"/>
                <a:gd name="T90" fmla="*/ 149 w 291"/>
                <a:gd name="T91" fmla="*/ 262 h 263"/>
                <a:gd name="T92" fmla="*/ 159 w 291"/>
                <a:gd name="T93" fmla="*/ 256 h 263"/>
                <a:gd name="T94" fmla="*/ 187 w 291"/>
                <a:gd name="T95" fmla="*/ 254 h 263"/>
                <a:gd name="T96" fmla="*/ 187 w 291"/>
                <a:gd name="T97" fmla="*/ 254 h 263"/>
                <a:gd name="T98" fmla="*/ 214 w 291"/>
                <a:gd name="T99" fmla="*/ 254 h 263"/>
                <a:gd name="T100" fmla="*/ 230 w 291"/>
                <a:gd name="T101" fmla="*/ 263 h 263"/>
                <a:gd name="T102" fmla="*/ 231 w 291"/>
                <a:gd name="T103" fmla="*/ 263 h 263"/>
                <a:gd name="T104" fmla="*/ 232 w 291"/>
                <a:gd name="T105" fmla="*/ 244 h 263"/>
                <a:gd name="T106" fmla="*/ 244 w 291"/>
                <a:gd name="T107" fmla="*/ 231 h 263"/>
                <a:gd name="T108" fmla="*/ 263 w 291"/>
                <a:gd name="T109" fmla="*/ 215 h 263"/>
                <a:gd name="T110" fmla="*/ 247 w 291"/>
                <a:gd name="T111" fmla="*/ 213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91" h="263">
                  <a:moveTo>
                    <a:pt x="247" y="213"/>
                  </a:moveTo>
                  <a:cubicBezTo>
                    <a:pt x="244" y="223"/>
                    <a:pt x="236" y="224"/>
                    <a:pt x="228" y="219"/>
                  </a:cubicBezTo>
                  <a:cubicBezTo>
                    <a:pt x="219" y="215"/>
                    <a:pt x="208" y="196"/>
                    <a:pt x="227" y="190"/>
                  </a:cubicBezTo>
                  <a:cubicBezTo>
                    <a:pt x="245" y="183"/>
                    <a:pt x="239" y="166"/>
                    <a:pt x="239" y="166"/>
                  </a:cubicBezTo>
                  <a:cubicBezTo>
                    <a:pt x="239" y="165"/>
                    <a:pt x="239" y="165"/>
                    <a:pt x="239" y="165"/>
                  </a:cubicBezTo>
                  <a:cubicBezTo>
                    <a:pt x="238" y="164"/>
                    <a:pt x="236" y="163"/>
                    <a:pt x="235" y="161"/>
                  </a:cubicBezTo>
                  <a:cubicBezTo>
                    <a:pt x="228" y="153"/>
                    <a:pt x="216" y="146"/>
                    <a:pt x="212" y="146"/>
                  </a:cubicBezTo>
                  <a:cubicBezTo>
                    <a:pt x="209" y="145"/>
                    <a:pt x="205" y="139"/>
                    <a:pt x="216" y="136"/>
                  </a:cubicBezTo>
                  <a:cubicBezTo>
                    <a:pt x="228" y="132"/>
                    <a:pt x="231" y="117"/>
                    <a:pt x="231" y="117"/>
                  </a:cubicBezTo>
                  <a:cubicBezTo>
                    <a:pt x="241" y="109"/>
                    <a:pt x="241" y="109"/>
                    <a:pt x="241" y="109"/>
                  </a:cubicBezTo>
                  <a:cubicBezTo>
                    <a:pt x="241" y="109"/>
                    <a:pt x="224" y="101"/>
                    <a:pt x="254" y="82"/>
                  </a:cubicBezTo>
                  <a:cubicBezTo>
                    <a:pt x="254" y="82"/>
                    <a:pt x="291" y="72"/>
                    <a:pt x="280" y="57"/>
                  </a:cubicBezTo>
                  <a:cubicBezTo>
                    <a:pt x="280" y="57"/>
                    <a:pt x="279" y="48"/>
                    <a:pt x="285" y="42"/>
                  </a:cubicBezTo>
                  <a:cubicBezTo>
                    <a:pt x="291" y="37"/>
                    <a:pt x="273" y="31"/>
                    <a:pt x="273" y="31"/>
                  </a:cubicBezTo>
                  <a:cubicBezTo>
                    <a:pt x="273" y="31"/>
                    <a:pt x="264" y="14"/>
                    <a:pt x="243" y="25"/>
                  </a:cubicBezTo>
                  <a:cubicBezTo>
                    <a:pt x="223" y="37"/>
                    <a:pt x="229" y="44"/>
                    <a:pt x="201" y="33"/>
                  </a:cubicBezTo>
                  <a:cubicBezTo>
                    <a:pt x="201" y="33"/>
                    <a:pt x="172" y="63"/>
                    <a:pt x="186" y="32"/>
                  </a:cubicBezTo>
                  <a:cubicBezTo>
                    <a:pt x="186" y="32"/>
                    <a:pt x="186" y="13"/>
                    <a:pt x="164" y="16"/>
                  </a:cubicBezTo>
                  <a:cubicBezTo>
                    <a:pt x="164" y="16"/>
                    <a:pt x="152" y="23"/>
                    <a:pt x="153" y="31"/>
                  </a:cubicBezTo>
                  <a:cubicBezTo>
                    <a:pt x="153" y="31"/>
                    <a:pt x="151" y="34"/>
                    <a:pt x="143" y="32"/>
                  </a:cubicBezTo>
                  <a:cubicBezTo>
                    <a:pt x="135" y="30"/>
                    <a:pt x="121" y="35"/>
                    <a:pt x="121" y="35"/>
                  </a:cubicBezTo>
                  <a:cubicBezTo>
                    <a:pt x="118" y="34"/>
                    <a:pt x="118" y="34"/>
                    <a:pt x="118" y="34"/>
                  </a:cubicBezTo>
                  <a:cubicBezTo>
                    <a:pt x="118" y="34"/>
                    <a:pt x="114" y="30"/>
                    <a:pt x="112" y="30"/>
                  </a:cubicBezTo>
                  <a:cubicBezTo>
                    <a:pt x="110" y="30"/>
                    <a:pt x="109" y="29"/>
                    <a:pt x="105" y="29"/>
                  </a:cubicBezTo>
                  <a:cubicBezTo>
                    <a:pt x="102" y="28"/>
                    <a:pt x="94" y="25"/>
                    <a:pt x="94" y="25"/>
                  </a:cubicBezTo>
                  <a:cubicBezTo>
                    <a:pt x="94" y="25"/>
                    <a:pt x="88" y="19"/>
                    <a:pt x="84" y="13"/>
                  </a:cubicBezTo>
                  <a:cubicBezTo>
                    <a:pt x="80" y="8"/>
                    <a:pt x="54" y="0"/>
                    <a:pt x="53" y="17"/>
                  </a:cubicBezTo>
                  <a:cubicBezTo>
                    <a:pt x="53" y="17"/>
                    <a:pt x="54" y="22"/>
                    <a:pt x="38" y="27"/>
                  </a:cubicBezTo>
                  <a:cubicBezTo>
                    <a:pt x="21" y="31"/>
                    <a:pt x="0" y="39"/>
                    <a:pt x="24" y="47"/>
                  </a:cubicBezTo>
                  <a:cubicBezTo>
                    <a:pt x="48" y="54"/>
                    <a:pt x="33" y="63"/>
                    <a:pt x="33" y="63"/>
                  </a:cubicBezTo>
                  <a:cubicBezTo>
                    <a:pt x="34" y="83"/>
                    <a:pt x="34" y="83"/>
                    <a:pt x="34" y="83"/>
                  </a:cubicBezTo>
                  <a:cubicBezTo>
                    <a:pt x="34" y="83"/>
                    <a:pt x="37" y="93"/>
                    <a:pt x="31" y="98"/>
                  </a:cubicBezTo>
                  <a:cubicBezTo>
                    <a:pt x="31" y="98"/>
                    <a:pt x="31" y="98"/>
                    <a:pt x="31" y="98"/>
                  </a:cubicBezTo>
                  <a:cubicBezTo>
                    <a:pt x="31" y="98"/>
                    <a:pt x="41" y="100"/>
                    <a:pt x="32" y="109"/>
                  </a:cubicBezTo>
                  <a:cubicBezTo>
                    <a:pt x="23" y="118"/>
                    <a:pt x="13" y="141"/>
                    <a:pt x="21" y="150"/>
                  </a:cubicBezTo>
                  <a:cubicBezTo>
                    <a:pt x="29" y="159"/>
                    <a:pt x="37" y="174"/>
                    <a:pt x="44" y="167"/>
                  </a:cubicBezTo>
                  <a:cubicBezTo>
                    <a:pt x="44" y="167"/>
                    <a:pt x="58" y="158"/>
                    <a:pt x="63" y="166"/>
                  </a:cubicBezTo>
                  <a:cubicBezTo>
                    <a:pt x="69" y="174"/>
                    <a:pt x="86" y="172"/>
                    <a:pt x="91" y="172"/>
                  </a:cubicBezTo>
                  <a:cubicBezTo>
                    <a:pt x="97" y="171"/>
                    <a:pt x="121" y="167"/>
                    <a:pt x="121" y="167"/>
                  </a:cubicBezTo>
                  <a:cubicBezTo>
                    <a:pt x="150" y="189"/>
                    <a:pt x="150" y="189"/>
                    <a:pt x="150" y="189"/>
                  </a:cubicBezTo>
                  <a:cubicBezTo>
                    <a:pt x="157" y="214"/>
                    <a:pt x="157" y="214"/>
                    <a:pt x="157" y="214"/>
                  </a:cubicBezTo>
                  <a:cubicBezTo>
                    <a:pt x="152" y="226"/>
                    <a:pt x="152" y="226"/>
                    <a:pt x="152" y="226"/>
                  </a:cubicBezTo>
                  <a:cubicBezTo>
                    <a:pt x="149" y="238"/>
                    <a:pt x="149" y="238"/>
                    <a:pt x="149" y="238"/>
                  </a:cubicBezTo>
                  <a:cubicBezTo>
                    <a:pt x="144" y="246"/>
                    <a:pt x="144" y="246"/>
                    <a:pt x="144" y="246"/>
                  </a:cubicBezTo>
                  <a:cubicBezTo>
                    <a:pt x="148" y="262"/>
                    <a:pt x="148" y="262"/>
                    <a:pt x="148" y="262"/>
                  </a:cubicBezTo>
                  <a:cubicBezTo>
                    <a:pt x="149" y="262"/>
                    <a:pt x="149" y="262"/>
                    <a:pt x="149" y="262"/>
                  </a:cubicBezTo>
                  <a:cubicBezTo>
                    <a:pt x="159" y="256"/>
                    <a:pt x="159" y="256"/>
                    <a:pt x="159" y="256"/>
                  </a:cubicBezTo>
                  <a:cubicBezTo>
                    <a:pt x="187" y="254"/>
                    <a:pt x="187" y="254"/>
                    <a:pt x="187" y="254"/>
                  </a:cubicBezTo>
                  <a:cubicBezTo>
                    <a:pt x="187" y="254"/>
                    <a:pt x="187" y="254"/>
                    <a:pt x="187" y="254"/>
                  </a:cubicBezTo>
                  <a:cubicBezTo>
                    <a:pt x="187" y="254"/>
                    <a:pt x="207" y="256"/>
                    <a:pt x="214" y="254"/>
                  </a:cubicBezTo>
                  <a:cubicBezTo>
                    <a:pt x="222" y="252"/>
                    <a:pt x="230" y="263"/>
                    <a:pt x="230" y="263"/>
                  </a:cubicBezTo>
                  <a:cubicBezTo>
                    <a:pt x="231" y="263"/>
                    <a:pt x="231" y="263"/>
                    <a:pt x="231" y="263"/>
                  </a:cubicBezTo>
                  <a:cubicBezTo>
                    <a:pt x="230" y="256"/>
                    <a:pt x="231" y="249"/>
                    <a:pt x="232" y="244"/>
                  </a:cubicBezTo>
                  <a:cubicBezTo>
                    <a:pt x="233" y="229"/>
                    <a:pt x="244" y="231"/>
                    <a:pt x="244" y="231"/>
                  </a:cubicBezTo>
                  <a:cubicBezTo>
                    <a:pt x="244" y="231"/>
                    <a:pt x="256" y="228"/>
                    <a:pt x="263" y="215"/>
                  </a:cubicBezTo>
                  <a:cubicBezTo>
                    <a:pt x="270" y="201"/>
                    <a:pt x="247" y="213"/>
                    <a:pt x="247" y="213"/>
                  </a:cubicBez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88" name="未知">
              <a:hlinkClick r:id="" action="ppaction://macro?name=Slide2.未知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2981324" y="3246433"/>
              <a:ext cx="1039813" cy="908048"/>
            </a:xfrm>
            <a:custGeom>
              <a:avLst/>
              <a:gdLst>
                <a:gd name="T0" fmla="*/ 301 w 301"/>
                <a:gd name="T1" fmla="*/ 0 h 249"/>
                <a:gd name="T2" fmla="*/ 284 w 301"/>
                <a:gd name="T3" fmla="*/ 15 h 249"/>
                <a:gd name="T4" fmla="*/ 245 w 301"/>
                <a:gd name="T5" fmla="*/ 59 h 249"/>
                <a:gd name="T6" fmla="*/ 240 w 301"/>
                <a:gd name="T7" fmla="*/ 76 h 249"/>
                <a:gd name="T8" fmla="*/ 196 w 301"/>
                <a:gd name="T9" fmla="*/ 95 h 249"/>
                <a:gd name="T10" fmla="*/ 189 w 301"/>
                <a:gd name="T11" fmla="*/ 100 h 249"/>
                <a:gd name="T12" fmla="*/ 172 w 301"/>
                <a:gd name="T13" fmla="*/ 99 h 249"/>
                <a:gd name="T14" fmla="*/ 145 w 301"/>
                <a:gd name="T15" fmla="*/ 100 h 249"/>
                <a:gd name="T16" fmla="*/ 134 w 301"/>
                <a:gd name="T17" fmla="*/ 113 h 249"/>
                <a:gd name="T18" fmla="*/ 117 w 301"/>
                <a:gd name="T19" fmla="*/ 120 h 249"/>
                <a:gd name="T20" fmla="*/ 90 w 301"/>
                <a:gd name="T21" fmla="*/ 146 h 249"/>
                <a:gd name="T22" fmla="*/ 55 w 301"/>
                <a:gd name="T23" fmla="*/ 192 h 249"/>
                <a:gd name="T24" fmla="*/ 18 w 301"/>
                <a:gd name="T25" fmla="*/ 210 h 249"/>
                <a:gd name="T26" fmla="*/ 16 w 301"/>
                <a:gd name="T27" fmla="*/ 236 h 249"/>
                <a:gd name="T28" fmla="*/ 26 w 301"/>
                <a:gd name="T29" fmla="*/ 249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01" h="249">
                  <a:moveTo>
                    <a:pt x="301" y="0"/>
                  </a:moveTo>
                  <a:cubicBezTo>
                    <a:pt x="301" y="0"/>
                    <a:pt x="295" y="13"/>
                    <a:pt x="284" y="15"/>
                  </a:cubicBezTo>
                  <a:cubicBezTo>
                    <a:pt x="284" y="15"/>
                    <a:pt x="264" y="50"/>
                    <a:pt x="245" y="59"/>
                  </a:cubicBezTo>
                  <a:cubicBezTo>
                    <a:pt x="245" y="59"/>
                    <a:pt x="240" y="64"/>
                    <a:pt x="240" y="76"/>
                  </a:cubicBezTo>
                  <a:cubicBezTo>
                    <a:pt x="240" y="76"/>
                    <a:pt x="212" y="68"/>
                    <a:pt x="196" y="95"/>
                  </a:cubicBezTo>
                  <a:cubicBezTo>
                    <a:pt x="189" y="100"/>
                    <a:pt x="189" y="100"/>
                    <a:pt x="189" y="100"/>
                  </a:cubicBezTo>
                  <a:cubicBezTo>
                    <a:pt x="189" y="100"/>
                    <a:pt x="181" y="100"/>
                    <a:pt x="172" y="99"/>
                  </a:cubicBezTo>
                  <a:cubicBezTo>
                    <a:pt x="163" y="98"/>
                    <a:pt x="147" y="100"/>
                    <a:pt x="145" y="100"/>
                  </a:cubicBezTo>
                  <a:cubicBezTo>
                    <a:pt x="143" y="101"/>
                    <a:pt x="134" y="105"/>
                    <a:pt x="134" y="113"/>
                  </a:cubicBezTo>
                  <a:cubicBezTo>
                    <a:pt x="134" y="121"/>
                    <a:pt x="124" y="121"/>
                    <a:pt x="117" y="120"/>
                  </a:cubicBezTo>
                  <a:cubicBezTo>
                    <a:pt x="117" y="120"/>
                    <a:pt x="102" y="127"/>
                    <a:pt x="90" y="146"/>
                  </a:cubicBezTo>
                  <a:cubicBezTo>
                    <a:pt x="79" y="166"/>
                    <a:pt x="55" y="192"/>
                    <a:pt x="55" y="192"/>
                  </a:cubicBezTo>
                  <a:cubicBezTo>
                    <a:pt x="55" y="192"/>
                    <a:pt x="40" y="203"/>
                    <a:pt x="18" y="210"/>
                  </a:cubicBezTo>
                  <a:cubicBezTo>
                    <a:pt x="18" y="210"/>
                    <a:pt x="0" y="213"/>
                    <a:pt x="16" y="236"/>
                  </a:cubicBezTo>
                  <a:cubicBezTo>
                    <a:pt x="26" y="249"/>
                    <a:pt x="26" y="249"/>
                    <a:pt x="26" y="249"/>
                  </a:cubicBezTo>
                </a:path>
              </a:pathLst>
            </a:custGeom>
            <a:grpFill/>
            <a:ln w="19050" cap="flat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89" name="未知">
              <a:hlinkClick r:id="" action="ppaction://macro?name=Slide2.未知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2646362" y="4084631"/>
              <a:ext cx="177800" cy="85725"/>
            </a:xfrm>
            <a:custGeom>
              <a:avLst/>
              <a:gdLst>
                <a:gd name="T0" fmla="*/ 0 w 51"/>
                <a:gd name="T1" fmla="*/ 4 h 23"/>
                <a:gd name="T2" fmla="*/ 12 w 51"/>
                <a:gd name="T3" fmla="*/ 3 h 23"/>
                <a:gd name="T4" fmla="*/ 34 w 51"/>
                <a:gd name="T5" fmla="*/ 18 h 23"/>
                <a:gd name="T6" fmla="*/ 51 w 51"/>
                <a:gd name="T7" fmla="*/ 2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" h="23">
                  <a:moveTo>
                    <a:pt x="0" y="4"/>
                  </a:moveTo>
                  <a:cubicBezTo>
                    <a:pt x="0" y="4"/>
                    <a:pt x="4" y="5"/>
                    <a:pt x="12" y="3"/>
                  </a:cubicBezTo>
                  <a:cubicBezTo>
                    <a:pt x="19" y="0"/>
                    <a:pt x="30" y="5"/>
                    <a:pt x="34" y="18"/>
                  </a:cubicBezTo>
                  <a:cubicBezTo>
                    <a:pt x="34" y="18"/>
                    <a:pt x="38" y="23"/>
                    <a:pt x="51" y="21"/>
                  </a:cubicBezTo>
                </a:path>
              </a:pathLst>
            </a:custGeom>
            <a:grpFill/>
            <a:ln w="19050" cap="flat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90" name="shenzhen">
              <a:hlinkClick r:id="" action="ppaction://macro?name=Slide2.shenzhen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2400299" y="4065581"/>
              <a:ext cx="466725" cy="273050"/>
            </a:xfrm>
            <a:custGeom>
              <a:avLst/>
              <a:gdLst>
                <a:gd name="T0" fmla="*/ 123 w 136"/>
                <a:gd name="T1" fmla="*/ 26 h 73"/>
                <a:gd name="T2" fmla="*/ 122 w 136"/>
                <a:gd name="T3" fmla="*/ 26 h 73"/>
                <a:gd name="T4" fmla="*/ 105 w 136"/>
                <a:gd name="T5" fmla="*/ 23 h 73"/>
                <a:gd name="T6" fmla="*/ 83 w 136"/>
                <a:gd name="T7" fmla="*/ 7 h 73"/>
                <a:gd name="T8" fmla="*/ 72 w 136"/>
                <a:gd name="T9" fmla="*/ 9 h 73"/>
                <a:gd name="T10" fmla="*/ 72 w 136"/>
                <a:gd name="T11" fmla="*/ 9 h 73"/>
                <a:gd name="T12" fmla="*/ 71 w 136"/>
                <a:gd name="T13" fmla="*/ 13 h 73"/>
                <a:gd name="T14" fmla="*/ 69 w 136"/>
                <a:gd name="T15" fmla="*/ 24 h 73"/>
                <a:gd name="T16" fmla="*/ 65 w 136"/>
                <a:gd name="T17" fmla="*/ 24 h 73"/>
                <a:gd name="T18" fmla="*/ 55 w 136"/>
                <a:gd name="T19" fmla="*/ 14 h 73"/>
                <a:gd name="T20" fmla="*/ 30 w 136"/>
                <a:gd name="T21" fmla="*/ 4 h 73"/>
                <a:gd name="T22" fmla="*/ 0 w 136"/>
                <a:gd name="T23" fmla="*/ 22 h 73"/>
                <a:gd name="T24" fmla="*/ 0 w 136"/>
                <a:gd name="T25" fmla="*/ 22 h 73"/>
                <a:gd name="T26" fmla="*/ 0 w 136"/>
                <a:gd name="T27" fmla="*/ 22 h 73"/>
                <a:gd name="T28" fmla="*/ 5 w 136"/>
                <a:gd name="T29" fmla="*/ 22 h 73"/>
                <a:gd name="T30" fmla="*/ 23 w 136"/>
                <a:gd name="T31" fmla="*/ 54 h 73"/>
                <a:gd name="T32" fmla="*/ 25 w 136"/>
                <a:gd name="T33" fmla="*/ 64 h 73"/>
                <a:gd name="T34" fmla="*/ 28 w 136"/>
                <a:gd name="T35" fmla="*/ 64 h 73"/>
                <a:gd name="T36" fmla="*/ 42 w 136"/>
                <a:gd name="T37" fmla="*/ 60 h 73"/>
                <a:gd name="T38" fmla="*/ 72 w 136"/>
                <a:gd name="T39" fmla="*/ 56 h 73"/>
                <a:gd name="T40" fmla="*/ 99 w 136"/>
                <a:gd name="T41" fmla="*/ 49 h 73"/>
                <a:gd name="T42" fmla="*/ 113 w 136"/>
                <a:gd name="T43" fmla="*/ 67 h 73"/>
                <a:gd name="T44" fmla="*/ 128 w 136"/>
                <a:gd name="T45" fmla="*/ 62 h 73"/>
                <a:gd name="T46" fmla="*/ 119 w 136"/>
                <a:gd name="T47" fmla="*/ 51 h 73"/>
                <a:gd name="T48" fmla="*/ 124 w 136"/>
                <a:gd name="T49" fmla="*/ 44 h 73"/>
                <a:gd name="T50" fmla="*/ 122 w 136"/>
                <a:gd name="T51" fmla="*/ 37 h 73"/>
                <a:gd name="T52" fmla="*/ 122 w 136"/>
                <a:gd name="T53" fmla="*/ 26 h 73"/>
                <a:gd name="T54" fmla="*/ 123 w 136"/>
                <a:gd name="T55" fmla="*/ 26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36" h="73">
                  <a:moveTo>
                    <a:pt x="123" y="26"/>
                  </a:moveTo>
                  <a:cubicBezTo>
                    <a:pt x="122" y="26"/>
                    <a:pt x="122" y="26"/>
                    <a:pt x="122" y="26"/>
                  </a:cubicBezTo>
                  <a:cubicBezTo>
                    <a:pt x="109" y="28"/>
                    <a:pt x="105" y="23"/>
                    <a:pt x="105" y="23"/>
                  </a:cubicBezTo>
                  <a:cubicBezTo>
                    <a:pt x="101" y="9"/>
                    <a:pt x="90" y="5"/>
                    <a:pt x="83" y="7"/>
                  </a:cubicBezTo>
                  <a:cubicBezTo>
                    <a:pt x="75" y="10"/>
                    <a:pt x="72" y="9"/>
                    <a:pt x="72" y="9"/>
                  </a:cubicBezTo>
                  <a:cubicBezTo>
                    <a:pt x="72" y="9"/>
                    <a:pt x="72" y="9"/>
                    <a:pt x="72" y="9"/>
                  </a:cubicBezTo>
                  <a:cubicBezTo>
                    <a:pt x="71" y="12"/>
                    <a:pt x="71" y="13"/>
                    <a:pt x="71" y="13"/>
                  </a:cubicBezTo>
                  <a:cubicBezTo>
                    <a:pt x="69" y="24"/>
                    <a:pt x="69" y="24"/>
                    <a:pt x="69" y="24"/>
                  </a:cubicBezTo>
                  <a:cubicBezTo>
                    <a:pt x="65" y="24"/>
                    <a:pt x="65" y="24"/>
                    <a:pt x="65" y="24"/>
                  </a:cubicBezTo>
                  <a:cubicBezTo>
                    <a:pt x="65" y="24"/>
                    <a:pt x="63" y="17"/>
                    <a:pt x="55" y="14"/>
                  </a:cubicBezTo>
                  <a:cubicBezTo>
                    <a:pt x="46" y="10"/>
                    <a:pt x="30" y="4"/>
                    <a:pt x="30" y="4"/>
                  </a:cubicBezTo>
                  <a:cubicBezTo>
                    <a:pt x="30" y="4"/>
                    <a:pt x="10" y="0"/>
                    <a:pt x="0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5" y="22"/>
                    <a:pt x="9" y="42"/>
                    <a:pt x="23" y="54"/>
                  </a:cubicBezTo>
                  <a:cubicBezTo>
                    <a:pt x="23" y="54"/>
                    <a:pt x="28" y="60"/>
                    <a:pt x="25" y="64"/>
                  </a:cubicBezTo>
                  <a:cubicBezTo>
                    <a:pt x="28" y="64"/>
                    <a:pt x="28" y="64"/>
                    <a:pt x="28" y="64"/>
                  </a:cubicBezTo>
                  <a:cubicBezTo>
                    <a:pt x="28" y="64"/>
                    <a:pt x="33" y="56"/>
                    <a:pt x="42" y="60"/>
                  </a:cubicBezTo>
                  <a:cubicBezTo>
                    <a:pt x="52" y="65"/>
                    <a:pt x="72" y="56"/>
                    <a:pt x="72" y="56"/>
                  </a:cubicBezTo>
                  <a:cubicBezTo>
                    <a:pt x="99" y="49"/>
                    <a:pt x="99" y="49"/>
                    <a:pt x="99" y="49"/>
                  </a:cubicBezTo>
                  <a:cubicBezTo>
                    <a:pt x="99" y="49"/>
                    <a:pt x="113" y="48"/>
                    <a:pt x="113" y="67"/>
                  </a:cubicBezTo>
                  <a:cubicBezTo>
                    <a:pt x="113" y="67"/>
                    <a:pt x="122" y="73"/>
                    <a:pt x="128" y="62"/>
                  </a:cubicBezTo>
                  <a:cubicBezTo>
                    <a:pt x="135" y="52"/>
                    <a:pt x="119" y="51"/>
                    <a:pt x="119" y="51"/>
                  </a:cubicBezTo>
                  <a:cubicBezTo>
                    <a:pt x="119" y="51"/>
                    <a:pt x="113" y="50"/>
                    <a:pt x="124" y="44"/>
                  </a:cubicBezTo>
                  <a:cubicBezTo>
                    <a:pt x="124" y="44"/>
                    <a:pt x="136" y="37"/>
                    <a:pt x="122" y="37"/>
                  </a:cubicBezTo>
                  <a:cubicBezTo>
                    <a:pt x="122" y="37"/>
                    <a:pt x="111" y="39"/>
                    <a:pt x="122" y="26"/>
                  </a:cubicBezTo>
                  <a:lnTo>
                    <a:pt x="123" y="26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91" name="未知">
              <a:hlinkClick r:id="" action="ppaction://macro?name=Slide2.未知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3194049" y="3035295"/>
              <a:ext cx="174625" cy="722312"/>
            </a:xfrm>
            <a:custGeom>
              <a:avLst/>
              <a:gdLst>
                <a:gd name="T0" fmla="*/ 37 w 51"/>
                <a:gd name="T1" fmla="*/ 0 h 199"/>
                <a:gd name="T2" fmla="*/ 31 w 51"/>
                <a:gd name="T3" fmla="*/ 20 h 199"/>
                <a:gd name="T4" fmla="*/ 40 w 51"/>
                <a:gd name="T5" fmla="*/ 47 h 199"/>
                <a:gd name="T6" fmla="*/ 36 w 51"/>
                <a:gd name="T7" fmla="*/ 68 h 199"/>
                <a:gd name="T8" fmla="*/ 31 w 51"/>
                <a:gd name="T9" fmla="*/ 73 h 199"/>
                <a:gd name="T10" fmla="*/ 20 w 51"/>
                <a:gd name="T11" fmla="*/ 84 h 199"/>
                <a:gd name="T12" fmla="*/ 15 w 51"/>
                <a:gd name="T13" fmla="*/ 118 h 199"/>
                <a:gd name="T14" fmla="*/ 14 w 51"/>
                <a:gd name="T15" fmla="*/ 142 h 199"/>
                <a:gd name="T16" fmla="*/ 22 w 51"/>
                <a:gd name="T17" fmla="*/ 160 h 199"/>
                <a:gd name="T18" fmla="*/ 32 w 51"/>
                <a:gd name="T19" fmla="*/ 19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" h="199">
                  <a:moveTo>
                    <a:pt x="37" y="0"/>
                  </a:moveTo>
                  <a:cubicBezTo>
                    <a:pt x="37" y="0"/>
                    <a:pt x="22" y="10"/>
                    <a:pt x="31" y="20"/>
                  </a:cubicBezTo>
                  <a:cubicBezTo>
                    <a:pt x="40" y="31"/>
                    <a:pt x="40" y="47"/>
                    <a:pt x="40" y="47"/>
                  </a:cubicBezTo>
                  <a:cubicBezTo>
                    <a:pt x="40" y="47"/>
                    <a:pt x="51" y="70"/>
                    <a:pt x="36" y="68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1" y="73"/>
                    <a:pt x="27" y="84"/>
                    <a:pt x="20" y="84"/>
                  </a:cubicBezTo>
                  <a:cubicBezTo>
                    <a:pt x="20" y="84"/>
                    <a:pt x="22" y="104"/>
                    <a:pt x="15" y="118"/>
                  </a:cubicBezTo>
                  <a:cubicBezTo>
                    <a:pt x="7" y="131"/>
                    <a:pt x="0" y="137"/>
                    <a:pt x="14" y="142"/>
                  </a:cubicBezTo>
                  <a:cubicBezTo>
                    <a:pt x="29" y="147"/>
                    <a:pt x="22" y="160"/>
                    <a:pt x="22" y="160"/>
                  </a:cubicBezTo>
                  <a:cubicBezTo>
                    <a:pt x="22" y="160"/>
                    <a:pt x="22" y="195"/>
                    <a:pt x="32" y="199"/>
                  </a:cubicBezTo>
                </a:path>
              </a:pathLst>
            </a:custGeom>
            <a:grpFill/>
            <a:ln w="19050" cap="flat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92" name="未知">
              <a:hlinkClick r:id="" action="ppaction://macro?name=Slide2.未知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3368674" y="3686169"/>
              <a:ext cx="336550" cy="334962"/>
            </a:xfrm>
            <a:custGeom>
              <a:avLst/>
              <a:gdLst>
                <a:gd name="T0" fmla="*/ 0 w 96"/>
                <a:gd name="T1" fmla="*/ 0 h 93"/>
                <a:gd name="T2" fmla="*/ 20 w 96"/>
                <a:gd name="T3" fmla="*/ 21 h 93"/>
                <a:gd name="T4" fmla="*/ 24 w 96"/>
                <a:gd name="T5" fmla="*/ 28 h 93"/>
                <a:gd name="T6" fmla="*/ 24 w 96"/>
                <a:gd name="T7" fmla="*/ 33 h 93"/>
                <a:gd name="T8" fmla="*/ 21 w 96"/>
                <a:gd name="T9" fmla="*/ 40 h 93"/>
                <a:gd name="T10" fmla="*/ 23 w 96"/>
                <a:gd name="T11" fmla="*/ 52 h 93"/>
                <a:gd name="T12" fmla="*/ 32 w 96"/>
                <a:gd name="T13" fmla="*/ 56 h 93"/>
                <a:gd name="T14" fmla="*/ 42 w 96"/>
                <a:gd name="T15" fmla="*/ 81 h 93"/>
                <a:gd name="T16" fmla="*/ 59 w 96"/>
                <a:gd name="T17" fmla="*/ 89 h 93"/>
                <a:gd name="T18" fmla="*/ 74 w 96"/>
                <a:gd name="T19" fmla="*/ 93 h 93"/>
                <a:gd name="T20" fmla="*/ 82 w 96"/>
                <a:gd name="T21" fmla="*/ 91 h 93"/>
                <a:gd name="T22" fmla="*/ 88 w 96"/>
                <a:gd name="T23" fmla="*/ 87 h 93"/>
                <a:gd name="T24" fmla="*/ 94 w 96"/>
                <a:gd name="T25" fmla="*/ 85 h 93"/>
                <a:gd name="T26" fmla="*/ 96 w 96"/>
                <a:gd name="T27" fmla="*/ 8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6" h="93">
                  <a:moveTo>
                    <a:pt x="0" y="0"/>
                  </a:moveTo>
                  <a:cubicBezTo>
                    <a:pt x="0" y="0"/>
                    <a:pt x="7" y="23"/>
                    <a:pt x="20" y="21"/>
                  </a:cubicBezTo>
                  <a:cubicBezTo>
                    <a:pt x="20" y="21"/>
                    <a:pt x="29" y="19"/>
                    <a:pt x="24" y="28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8" y="40"/>
                    <a:pt x="21" y="40"/>
                  </a:cubicBezTo>
                  <a:cubicBezTo>
                    <a:pt x="21" y="40"/>
                    <a:pt x="11" y="46"/>
                    <a:pt x="23" y="52"/>
                  </a:cubicBezTo>
                  <a:cubicBezTo>
                    <a:pt x="32" y="56"/>
                    <a:pt x="32" y="56"/>
                    <a:pt x="32" y="56"/>
                  </a:cubicBezTo>
                  <a:cubicBezTo>
                    <a:pt x="32" y="56"/>
                    <a:pt x="44" y="56"/>
                    <a:pt x="42" y="81"/>
                  </a:cubicBezTo>
                  <a:cubicBezTo>
                    <a:pt x="42" y="81"/>
                    <a:pt x="49" y="89"/>
                    <a:pt x="59" y="89"/>
                  </a:cubicBezTo>
                  <a:cubicBezTo>
                    <a:pt x="74" y="93"/>
                    <a:pt x="74" y="93"/>
                    <a:pt x="74" y="93"/>
                  </a:cubicBezTo>
                  <a:cubicBezTo>
                    <a:pt x="82" y="91"/>
                    <a:pt x="82" y="91"/>
                    <a:pt x="82" y="91"/>
                  </a:cubicBezTo>
                  <a:cubicBezTo>
                    <a:pt x="88" y="87"/>
                    <a:pt x="88" y="87"/>
                    <a:pt x="88" y="87"/>
                  </a:cubicBezTo>
                  <a:cubicBezTo>
                    <a:pt x="94" y="85"/>
                    <a:pt x="94" y="85"/>
                    <a:pt x="94" y="85"/>
                  </a:cubicBezTo>
                  <a:cubicBezTo>
                    <a:pt x="96" y="88"/>
                    <a:pt x="96" y="88"/>
                    <a:pt x="96" y="88"/>
                  </a:cubicBezTo>
                </a:path>
              </a:pathLst>
            </a:custGeom>
            <a:grpFill/>
            <a:ln w="19050" cap="flat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93" name="未知">
              <a:hlinkClick r:id="" action="ppaction://macro?name=Slide2.未知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3748087" y="3519482"/>
              <a:ext cx="158750" cy="185737"/>
            </a:xfrm>
            <a:custGeom>
              <a:avLst/>
              <a:gdLst>
                <a:gd name="T0" fmla="*/ 0 w 47"/>
                <a:gd name="T1" fmla="*/ 0 h 53"/>
                <a:gd name="T2" fmla="*/ 11 w 47"/>
                <a:gd name="T3" fmla="*/ 12 h 53"/>
                <a:gd name="T4" fmla="*/ 30 w 47"/>
                <a:gd name="T5" fmla="*/ 35 h 53"/>
                <a:gd name="T6" fmla="*/ 47 w 47"/>
                <a:gd name="T7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53">
                  <a:moveTo>
                    <a:pt x="0" y="0"/>
                  </a:moveTo>
                  <a:cubicBezTo>
                    <a:pt x="11" y="12"/>
                    <a:pt x="11" y="12"/>
                    <a:pt x="11" y="12"/>
                  </a:cubicBezTo>
                  <a:cubicBezTo>
                    <a:pt x="11" y="12"/>
                    <a:pt x="28" y="17"/>
                    <a:pt x="30" y="35"/>
                  </a:cubicBezTo>
                  <a:cubicBezTo>
                    <a:pt x="30" y="35"/>
                    <a:pt x="29" y="49"/>
                    <a:pt x="47" y="53"/>
                  </a:cubicBezTo>
                </a:path>
              </a:pathLst>
            </a:custGeom>
            <a:grpFill/>
            <a:ln w="19050" cap="flat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94" name="meizhou">
              <a:hlinkClick r:id="" action="ppaction://macro?name=Slide2.meizhou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3184524" y="2851145"/>
              <a:ext cx="836613" cy="906461"/>
            </a:xfrm>
            <a:custGeom>
              <a:avLst/>
              <a:gdLst>
                <a:gd name="T0" fmla="*/ 240 w 241"/>
                <a:gd name="T1" fmla="*/ 104 h 247"/>
                <a:gd name="T2" fmla="*/ 241 w 241"/>
                <a:gd name="T3" fmla="*/ 103 h 247"/>
                <a:gd name="T4" fmla="*/ 237 w 241"/>
                <a:gd name="T5" fmla="*/ 95 h 247"/>
                <a:gd name="T6" fmla="*/ 226 w 241"/>
                <a:gd name="T7" fmla="*/ 73 h 247"/>
                <a:gd name="T8" fmla="*/ 219 w 241"/>
                <a:gd name="T9" fmla="*/ 64 h 247"/>
                <a:gd name="T10" fmla="*/ 201 w 241"/>
                <a:gd name="T11" fmla="*/ 47 h 247"/>
                <a:gd name="T12" fmla="*/ 175 w 241"/>
                <a:gd name="T13" fmla="*/ 44 h 247"/>
                <a:gd name="T14" fmla="*/ 167 w 241"/>
                <a:gd name="T15" fmla="*/ 34 h 247"/>
                <a:gd name="T16" fmla="*/ 159 w 241"/>
                <a:gd name="T17" fmla="*/ 20 h 247"/>
                <a:gd name="T18" fmla="*/ 148 w 241"/>
                <a:gd name="T19" fmla="*/ 18 h 247"/>
                <a:gd name="T20" fmla="*/ 125 w 241"/>
                <a:gd name="T21" fmla="*/ 17 h 247"/>
                <a:gd name="T22" fmla="*/ 108 w 241"/>
                <a:gd name="T23" fmla="*/ 19 h 247"/>
                <a:gd name="T24" fmla="*/ 91 w 241"/>
                <a:gd name="T25" fmla="*/ 9 h 247"/>
                <a:gd name="T26" fmla="*/ 77 w 241"/>
                <a:gd name="T27" fmla="*/ 12 h 247"/>
                <a:gd name="T28" fmla="*/ 72 w 241"/>
                <a:gd name="T29" fmla="*/ 54 h 247"/>
                <a:gd name="T30" fmla="*/ 51 w 241"/>
                <a:gd name="T31" fmla="*/ 59 h 247"/>
                <a:gd name="T32" fmla="*/ 41 w 241"/>
                <a:gd name="T33" fmla="*/ 57 h 247"/>
                <a:gd name="T34" fmla="*/ 38 w 241"/>
                <a:gd name="T35" fmla="*/ 54 h 247"/>
                <a:gd name="T36" fmla="*/ 38 w 241"/>
                <a:gd name="T37" fmla="*/ 49 h 247"/>
                <a:gd name="T38" fmla="*/ 37 w 241"/>
                <a:gd name="T39" fmla="*/ 49 h 247"/>
                <a:gd name="T40" fmla="*/ 31 w 241"/>
                <a:gd name="T41" fmla="*/ 69 h 247"/>
                <a:gd name="T42" fmla="*/ 41 w 241"/>
                <a:gd name="T43" fmla="*/ 95 h 247"/>
                <a:gd name="T44" fmla="*/ 36 w 241"/>
                <a:gd name="T45" fmla="*/ 117 h 247"/>
                <a:gd name="T46" fmla="*/ 32 w 241"/>
                <a:gd name="T47" fmla="*/ 121 h 247"/>
                <a:gd name="T48" fmla="*/ 20 w 241"/>
                <a:gd name="T49" fmla="*/ 132 h 247"/>
                <a:gd name="T50" fmla="*/ 15 w 241"/>
                <a:gd name="T51" fmla="*/ 166 h 247"/>
                <a:gd name="T52" fmla="*/ 15 w 241"/>
                <a:gd name="T53" fmla="*/ 190 h 247"/>
                <a:gd name="T54" fmla="*/ 22 w 241"/>
                <a:gd name="T55" fmla="*/ 208 h 247"/>
                <a:gd name="T56" fmla="*/ 32 w 241"/>
                <a:gd name="T57" fmla="*/ 247 h 247"/>
                <a:gd name="T58" fmla="*/ 33 w 241"/>
                <a:gd name="T59" fmla="*/ 247 h 247"/>
                <a:gd name="T60" fmla="*/ 57 w 241"/>
                <a:gd name="T61" fmla="*/ 225 h 247"/>
                <a:gd name="T62" fmla="*/ 73 w 241"/>
                <a:gd name="T63" fmla="*/ 217 h 247"/>
                <a:gd name="T64" fmla="*/ 84 w 241"/>
                <a:gd name="T65" fmla="*/ 205 h 247"/>
                <a:gd name="T66" fmla="*/ 112 w 241"/>
                <a:gd name="T67" fmla="*/ 203 h 247"/>
                <a:gd name="T68" fmla="*/ 129 w 241"/>
                <a:gd name="T69" fmla="*/ 205 h 247"/>
                <a:gd name="T70" fmla="*/ 135 w 241"/>
                <a:gd name="T71" fmla="*/ 199 h 247"/>
                <a:gd name="T72" fmla="*/ 180 w 241"/>
                <a:gd name="T73" fmla="*/ 180 h 247"/>
                <a:gd name="T74" fmla="*/ 185 w 241"/>
                <a:gd name="T75" fmla="*/ 163 h 247"/>
                <a:gd name="T76" fmla="*/ 224 w 241"/>
                <a:gd name="T77" fmla="*/ 120 h 247"/>
                <a:gd name="T78" fmla="*/ 240 w 241"/>
                <a:gd name="T79" fmla="*/ 104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41" h="247">
                  <a:moveTo>
                    <a:pt x="240" y="104"/>
                  </a:moveTo>
                  <a:cubicBezTo>
                    <a:pt x="241" y="103"/>
                    <a:pt x="241" y="103"/>
                    <a:pt x="241" y="103"/>
                  </a:cubicBezTo>
                  <a:cubicBezTo>
                    <a:pt x="239" y="99"/>
                    <a:pt x="237" y="95"/>
                    <a:pt x="237" y="95"/>
                  </a:cubicBezTo>
                  <a:cubicBezTo>
                    <a:pt x="226" y="73"/>
                    <a:pt x="226" y="73"/>
                    <a:pt x="226" y="73"/>
                  </a:cubicBezTo>
                  <a:cubicBezTo>
                    <a:pt x="219" y="64"/>
                    <a:pt x="219" y="64"/>
                    <a:pt x="219" y="64"/>
                  </a:cubicBezTo>
                  <a:cubicBezTo>
                    <a:pt x="219" y="64"/>
                    <a:pt x="231" y="37"/>
                    <a:pt x="201" y="47"/>
                  </a:cubicBezTo>
                  <a:cubicBezTo>
                    <a:pt x="201" y="47"/>
                    <a:pt x="177" y="69"/>
                    <a:pt x="175" y="44"/>
                  </a:cubicBezTo>
                  <a:cubicBezTo>
                    <a:pt x="175" y="44"/>
                    <a:pt x="176" y="39"/>
                    <a:pt x="167" y="34"/>
                  </a:cubicBezTo>
                  <a:cubicBezTo>
                    <a:pt x="159" y="29"/>
                    <a:pt x="159" y="20"/>
                    <a:pt x="159" y="20"/>
                  </a:cubicBezTo>
                  <a:cubicBezTo>
                    <a:pt x="159" y="20"/>
                    <a:pt x="161" y="13"/>
                    <a:pt x="148" y="18"/>
                  </a:cubicBezTo>
                  <a:cubicBezTo>
                    <a:pt x="136" y="23"/>
                    <a:pt x="125" y="17"/>
                    <a:pt x="125" y="17"/>
                  </a:cubicBezTo>
                  <a:cubicBezTo>
                    <a:pt x="108" y="19"/>
                    <a:pt x="108" y="19"/>
                    <a:pt x="108" y="19"/>
                  </a:cubicBezTo>
                  <a:cubicBezTo>
                    <a:pt x="108" y="19"/>
                    <a:pt x="100" y="0"/>
                    <a:pt x="91" y="9"/>
                  </a:cubicBezTo>
                  <a:cubicBezTo>
                    <a:pt x="91" y="9"/>
                    <a:pt x="82" y="19"/>
                    <a:pt x="77" y="12"/>
                  </a:cubicBezTo>
                  <a:cubicBezTo>
                    <a:pt x="77" y="12"/>
                    <a:pt x="63" y="30"/>
                    <a:pt x="72" y="54"/>
                  </a:cubicBezTo>
                  <a:cubicBezTo>
                    <a:pt x="81" y="77"/>
                    <a:pt x="55" y="66"/>
                    <a:pt x="51" y="59"/>
                  </a:cubicBezTo>
                  <a:cubicBezTo>
                    <a:pt x="41" y="57"/>
                    <a:pt x="41" y="57"/>
                    <a:pt x="41" y="57"/>
                  </a:cubicBezTo>
                  <a:cubicBezTo>
                    <a:pt x="38" y="54"/>
                    <a:pt x="38" y="54"/>
                    <a:pt x="38" y="54"/>
                  </a:cubicBezTo>
                  <a:cubicBezTo>
                    <a:pt x="38" y="54"/>
                    <a:pt x="38" y="52"/>
                    <a:pt x="38" y="49"/>
                  </a:cubicBezTo>
                  <a:cubicBezTo>
                    <a:pt x="37" y="49"/>
                    <a:pt x="37" y="49"/>
                    <a:pt x="37" y="49"/>
                  </a:cubicBezTo>
                  <a:cubicBezTo>
                    <a:pt x="37" y="49"/>
                    <a:pt x="22" y="58"/>
                    <a:pt x="31" y="69"/>
                  </a:cubicBezTo>
                  <a:cubicBezTo>
                    <a:pt x="41" y="79"/>
                    <a:pt x="41" y="95"/>
                    <a:pt x="41" y="95"/>
                  </a:cubicBezTo>
                  <a:cubicBezTo>
                    <a:pt x="41" y="95"/>
                    <a:pt x="52" y="119"/>
                    <a:pt x="36" y="117"/>
                  </a:cubicBezTo>
                  <a:cubicBezTo>
                    <a:pt x="32" y="121"/>
                    <a:pt x="32" y="121"/>
                    <a:pt x="32" y="121"/>
                  </a:cubicBezTo>
                  <a:cubicBezTo>
                    <a:pt x="32" y="121"/>
                    <a:pt x="28" y="132"/>
                    <a:pt x="20" y="132"/>
                  </a:cubicBezTo>
                  <a:cubicBezTo>
                    <a:pt x="20" y="132"/>
                    <a:pt x="23" y="153"/>
                    <a:pt x="15" y="166"/>
                  </a:cubicBezTo>
                  <a:cubicBezTo>
                    <a:pt x="8" y="179"/>
                    <a:pt x="0" y="186"/>
                    <a:pt x="15" y="190"/>
                  </a:cubicBezTo>
                  <a:cubicBezTo>
                    <a:pt x="29" y="195"/>
                    <a:pt x="22" y="208"/>
                    <a:pt x="22" y="208"/>
                  </a:cubicBezTo>
                  <a:cubicBezTo>
                    <a:pt x="22" y="208"/>
                    <a:pt x="22" y="243"/>
                    <a:pt x="32" y="247"/>
                  </a:cubicBezTo>
                  <a:cubicBezTo>
                    <a:pt x="33" y="247"/>
                    <a:pt x="33" y="247"/>
                    <a:pt x="33" y="247"/>
                  </a:cubicBezTo>
                  <a:cubicBezTo>
                    <a:pt x="44" y="231"/>
                    <a:pt x="57" y="225"/>
                    <a:pt x="57" y="225"/>
                  </a:cubicBezTo>
                  <a:cubicBezTo>
                    <a:pt x="63" y="225"/>
                    <a:pt x="73" y="225"/>
                    <a:pt x="73" y="217"/>
                  </a:cubicBezTo>
                  <a:cubicBezTo>
                    <a:pt x="73" y="209"/>
                    <a:pt x="82" y="205"/>
                    <a:pt x="84" y="205"/>
                  </a:cubicBezTo>
                  <a:cubicBezTo>
                    <a:pt x="86" y="204"/>
                    <a:pt x="102" y="202"/>
                    <a:pt x="112" y="203"/>
                  </a:cubicBezTo>
                  <a:cubicBezTo>
                    <a:pt x="121" y="204"/>
                    <a:pt x="129" y="205"/>
                    <a:pt x="129" y="205"/>
                  </a:cubicBezTo>
                  <a:cubicBezTo>
                    <a:pt x="135" y="199"/>
                    <a:pt x="135" y="199"/>
                    <a:pt x="135" y="199"/>
                  </a:cubicBezTo>
                  <a:cubicBezTo>
                    <a:pt x="151" y="173"/>
                    <a:pt x="180" y="180"/>
                    <a:pt x="180" y="180"/>
                  </a:cubicBezTo>
                  <a:cubicBezTo>
                    <a:pt x="179" y="168"/>
                    <a:pt x="185" y="163"/>
                    <a:pt x="185" y="163"/>
                  </a:cubicBezTo>
                  <a:cubicBezTo>
                    <a:pt x="203" y="154"/>
                    <a:pt x="224" y="120"/>
                    <a:pt x="224" y="120"/>
                  </a:cubicBezTo>
                  <a:cubicBezTo>
                    <a:pt x="234" y="117"/>
                    <a:pt x="240" y="104"/>
                    <a:pt x="240" y="104"/>
                  </a:cubicBez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95" name="heyuan">
              <a:hlinkClick r:id="" action="ppaction://macro?name=Slide2.heyuan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2638424" y="2946395"/>
              <a:ext cx="730250" cy="960436"/>
            </a:xfrm>
            <a:custGeom>
              <a:avLst/>
              <a:gdLst>
                <a:gd name="T0" fmla="*/ 181 w 211"/>
                <a:gd name="T1" fmla="*/ 237 h 264"/>
                <a:gd name="T2" fmla="*/ 189 w 211"/>
                <a:gd name="T3" fmla="*/ 225 h 264"/>
                <a:gd name="T4" fmla="*/ 191 w 211"/>
                <a:gd name="T5" fmla="*/ 221 h 264"/>
                <a:gd name="T6" fmla="*/ 191 w 211"/>
                <a:gd name="T7" fmla="*/ 221 h 264"/>
                <a:gd name="T8" fmla="*/ 181 w 211"/>
                <a:gd name="T9" fmla="*/ 182 h 264"/>
                <a:gd name="T10" fmla="*/ 174 w 211"/>
                <a:gd name="T11" fmla="*/ 164 h 264"/>
                <a:gd name="T12" fmla="*/ 174 w 211"/>
                <a:gd name="T13" fmla="*/ 140 h 264"/>
                <a:gd name="T14" fmla="*/ 179 w 211"/>
                <a:gd name="T15" fmla="*/ 106 h 264"/>
                <a:gd name="T16" fmla="*/ 191 w 211"/>
                <a:gd name="T17" fmla="*/ 95 h 264"/>
                <a:gd name="T18" fmla="*/ 195 w 211"/>
                <a:gd name="T19" fmla="*/ 91 h 264"/>
                <a:gd name="T20" fmla="*/ 200 w 211"/>
                <a:gd name="T21" fmla="*/ 69 h 264"/>
                <a:gd name="T22" fmla="*/ 190 w 211"/>
                <a:gd name="T23" fmla="*/ 43 h 264"/>
                <a:gd name="T24" fmla="*/ 196 w 211"/>
                <a:gd name="T25" fmla="*/ 23 h 264"/>
                <a:gd name="T26" fmla="*/ 196 w 211"/>
                <a:gd name="T27" fmla="*/ 21 h 264"/>
                <a:gd name="T28" fmla="*/ 146 w 211"/>
                <a:gd name="T29" fmla="*/ 18 h 264"/>
                <a:gd name="T30" fmla="*/ 127 w 211"/>
                <a:gd name="T31" fmla="*/ 20 h 264"/>
                <a:gd name="T32" fmla="*/ 99 w 211"/>
                <a:gd name="T33" fmla="*/ 39 h 264"/>
                <a:gd name="T34" fmla="*/ 92 w 211"/>
                <a:gd name="T35" fmla="*/ 37 h 264"/>
                <a:gd name="T36" fmla="*/ 76 w 211"/>
                <a:gd name="T37" fmla="*/ 41 h 264"/>
                <a:gd name="T38" fmla="*/ 49 w 211"/>
                <a:gd name="T39" fmla="*/ 48 h 264"/>
                <a:gd name="T40" fmla="*/ 31 w 211"/>
                <a:gd name="T41" fmla="*/ 49 h 264"/>
                <a:gd name="T42" fmla="*/ 31 w 211"/>
                <a:gd name="T43" fmla="*/ 49 h 264"/>
                <a:gd name="T44" fmla="*/ 18 w 211"/>
                <a:gd name="T45" fmla="*/ 73 h 264"/>
                <a:gd name="T46" fmla="*/ 19 w 211"/>
                <a:gd name="T47" fmla="*/ 103 h 264"/>
                <a:gd name="T48" fmla="*/ 39 w 211"/>
                <a:gd name="T49" fmla="*/ 96 h 264"/>
                <a:gd name="T50" fmla="*/ 55 w 211"/>
                <a:gd name="T51" fmla="*/ 98 h 264"/>
                <a:gd name="T52" fmla="*/ 36 w 211"/>
                <a:gd name="T53" fmla="*/ 115 h 264"/>
                <a:gd name="T54" fmla="*/ 24 w 211"/>
                <a:gd name="T55" fmla="*/ 127 h 264"/>
                <a:gd name="T56" fmla="*/ 38 w 211"/>
                <a:gd name="T57" fmla="*/ 176 h 264"/>
                <a:gd name="T58" fmla="*/ 55 w 211"/>
                <a:gd name="T59" fmla="*/ 191 h 264"/>
                <a:gd name="T60" fmla="*/ 59 w 211"/>
                <a:gd name="T61" fmla="*/ 195 h 264"/>
                <a:gd name="T62" fmla="*/ 67 w 211"/>
                <a:gd name="T63" fmla="*/ 212 h 264"/>
                <a:gd name="T64" fmla="*/ 71 w 211"/>
                <a:gd name="T65" fmla="*/ 220 h 264"/>
                <a:gd name="T66" fmla="*/ 86 w 211"/>
                <a:gd name="T67" fmla="*/ 238 h 264"/>
                <a:gd name="T68" fmla="*/ 90 w 211"/>
                <a:gd name="T69" fmla="*/ 250 h 264"/>
                <a:gd name="T70" fmla="*/ 101 w 211"/>
                <a:gd name="T71" fmla="*/ 247 h 264"/>
                <a:gd name="T72" fmla="*/ 103 w 211"/>
                <a:gd name="T73" fmla="*/ 242 h 264"/>
                <a:gd name="T74" fmla="*/ 106 w 211"/>
                <a:gd name="T75" fmla="*/ 238 h 264"/>
                <a:gd name="T76" fmla="*/ 106 w 211"/>
                <a:gd name="T77" fmla="*/ 229 h 264"/>
                <a:gd name="T78" fmla="*/ 125 w 211"/>
                <a:gd name="T79" fmla="*/ 227 h 264"/>
                <a:gd name="T80" fmla="*/ 147 w 211"/>
                <a:gd name="T81" fmla="*/ 224 h 264"/>
                <a:gd name="T82" fmla="*/ 153 w 211"/>
                <a:gd name="T83" fmla="*/ 223 h 264"/>
                <a:gd name="T84" fmla="*/ 157 w 211"/>
                <a:gd name="T85" fmla="*/ 222 h 264"/>
                <a:gd name="T86" fmla="*/ 161 w 211"/>
                <a:gd name="T87" fmla="*/ 222 h 264"/>
                <a:gd name="T88" fmla="*/ 165 w 211"/>
                <a:gd name="T89" fmla="*/ 228 h 264"/>
                <a:gd name="T90" fmla="*/ 180 w 211"/>
                <a:gd name="T91" fmla="*/ 236 h 264"/>
                <a:gd name="T92" fmla="*/ 181 w 211"/>
                <a:gd name="T93" fmla="*/ 237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11" h="264">
                  <a:moveTo>
                    <a:pt x="181" y="237"/>
                  </a:moveTo>
                  <a:cubicBezTo>
                    <a:pt x="184" y="233"/>
                    <a:pt x="187" y="229"/>
                    <a:pt x="189" y="225"/>
                  </a:cubicBezTo>
                  <a:cubicBezTo>
                    <a:pt x="190" y="223"/>
                    <a:pt x="190" y="223"/>
                    <a:pt x="191" y="221"/>
                  </a:cubicBezTo>
                  <a:cubicBezTo>
                    <a:pt x="191" y="221"/>
                    <a:pt x="191" y="221"/>
                    <a:pt x="191" y="221"/>
                  </a:cubicBezTo>
                  <a:cubicBezTo>
                    <a:pt x="181" y="217"/>
                    <a:pt x="181" y="182"/>
                    <a:pt x="181" y="182"/>
                  </a:cubicBezTo>
                  <a:cubicBezTo>
                    <a:pt x="181" y="182"/>
                    <a:pt x="188" y="169"/>
                    <a:pt x="174" y="164"/>
                  </a:cubicBezTo>
                  <a:cubicBezTo>
                    <a:pt x="159" y="160"/>
                    <a:pt x="167" y="153"/>
                    <a:pt x="174" y="140"/>
                  </a:cubicBezTo>
                  <a:cubicBezTo>
                    <a:pt x="182" y="127"/>
                    <a:pt x="179" y="106"/>
                    <a:pt x="179" y="106"/>
                  </a:cubicBezTo>
                  <a:cubicBezTo>
                    <a:pt x="187" y="106"/>
                    <a:pt x="191" y="95"/>
                    <a:pt x="191" y="95"/>
                  </a:cubicBezTo>
                  <a:cubicBezTo>
                    <a:pt x="195" y="91"/>
                    <a:pt x="195" y="91"/>
                    <a:pt x="195" y="91"/>
                  </a:cubicBezTo>
                  <a:cubicBezTo>
                    <a:pt x="211" y="93"/>
                    <a:pt x="200" y="69"/>
                    <a:pt x="200" y="69"/>
                  </a:cubicBezTo>
                  <a:cubicBezTo>
                    <a:pt x="200" y="69"/>
                    <a:pt x="200" y="53"/>
                    <a:pt x="190" y="43"/>
                  </a:cubicBezTo>
                  <a:cubicBezTo>
                    <a:pt x="181" y="32"/>
                    <a:pt x="196" y="23"/>
                    <a:pt x="196" y="23"/>
                  </a:cubicBezTo>
                  <a:cubicBezTo>
                    <a:pt x="196" y="21"/>
                    <a:pt x="196" y="21"/>
                    <a:pt x="196" y="21"/>
                  </a:cubicBezTo>
                  <a:cubicBezTo>
                    <a:pt x="194" y="12"/>
                    <a:pt x="184" y="0"/>
                    <a:pt x="146" y="18"/>
                  </a:cubicBezTo>
                  <a:cubicBezTo>
                    <a:pt x="127" y="20"/>
                    <a:pt x="127" y="20"/>
                    <a:pt x="127" y="20"/>
                  </a:cubicBezTo>
                  <a:cubicBezTo>
                    <a:pt x="127" y="20"/>
                    <a:pt x="108" y="24"/>
                    <a:pt x="99" y="39"/>
                  </a:cubicBezTo>
                  <a:cubicBezTo>
                    <a:pt x="92" y="37"/>
                    <a:pt x="92" y="37"/>
                    <a:pt x="92" y="37"/>
                  </a:cubicBezTo>
                  <a:cubicBezTo>
                    <a:pt x="92" y="37"/>
                    <a:pt x="81" y="33"/>
                    <a:pt x="76" y="41"/>
                  </a:cubicBezTo>
                  <a:cubicBezTo>
                    <a:pt x="76" y="41"/>
                    <a:pt x="65" y="38"/>
                    <a:pt x="49" y="48"/>
                  </a:cubicBezTo>
                  <a:cubicBezTo>
                    <a:pt x="49" y="48"/>
                    <a:pt x="39" y="52"/>
                    <a:pt x="31" y="49"/>
                  </a:cubicBezTo>
                  <a:cubicBezTo>
                    <a:pt x="31" y="49"/>
                    <a:pt x="31" y="49"/>
                    <a:pt x="31" y="49"/>
                  </a:cubicBezTo>
                  <a:cubicBezTo>
                    <a:pt x="31" y="49"/>
                    <a:pt x="37" y="66"/>
                    <a:pt x="18" y="73"/>
                  </a:cubicBezTo>
                  <a:cubicBezTo>
                    <a:pt x="0" y="80"/>
                    <a:pt x="11" y="98"/>
                    <a:pt x="19" y="103"/>
                  </a:cubicBezTo>
                  <a:cubicBezTo>
                    <a:pt x="28" y="107"/>
                    <a:pt x="36" y="107"/>
                    <a:pt x="39" y="96"/>
                  </a:cubicBezTo>
                  <a:cubicBezTo>
                    <a:pt x="39" y="96"/>
                    <a:pt x="62" y="84"/>
                    <a:pt x="55" y="98"/>
                  </a:cubicBezTo>
                  <a:cubicBezTo>
                    <a:pt x="48" y="112"/>
                    <a:pt x="36" y="115"/>
                    <a:pt x="36" y="115"/>
                  </a:cubicBezTo>
                  <a:cubicBezTo>
                    <a:pt x="36" y="115"/>
                    <a:pt x="25" y="113"/>
                    <a:pt x="24" y="127"/>
                  </a:cubicBezTo>
                  <a:cubicBezTo>
                    <a:pt x="22" y="141"/>
                    <a:pt x="19" y="170"/>
                    <a:pt x="38" y="176"/>
                  </a:cubicBezTo>
                  <a:cubicBezTo>
                    <a:pt x="56" y="182"/>
                    <a:pt x="50" y="181"/>
                    <a:pt x="55" y="191"/>
                  </a:cubicBezTo>
                  <a:cubicBezTo>
                    <a:pt x="59" y="195"/>
                    <a:pt x="59" y="195"/>
                    <a:pt x="59" y="195"/>
                  </a:cubicBezTo>
                  <a:cubicBezTo>
                    <a:pt x="59" y="195"/>
                    <a:pt x="79" y="191"/>
                    <a:pt x="67" y="212"/>
                  </a:cubicBezTo>
                  <a:cubicBezTo>
                    <a:pt x="67" y="212"/>
                    <a:pt x="54" y="220"/>
                    <a:pt x="71" y="220"/>
                  </a:cubicBezTo>
                  <a:cubicBezTo>
                    <a:pt x="71" y="220"/>
                    <a:pt x="82" y="228"/>
                    <a:pt x="86" y="238"/>
                  </a:cubicBezTo>
                  <a:cubicBezTo>
                    <a:pt x="90" y="248"/>
                    <a:pt x="90" y="250"/>
                    <a:pt x="90" y="250"/>
                  </a:cubicBezTo>
                  <a:cubicBezTo>
                    <a:pt x="90" y="250"/>
                    <a:pt x="99" y="264"/>
                    <a:pt x="101" y="247"/>
                  </a:cubicBezTo>
                  <a:cubicBezTo>
                    <a:pt x="103" y="242"/>
                    <a:pt x="103" y="242"/>
                    <a:pt x="103" y="242"/>
                  </a:cubicBezTo>
                  <a:cubicBezTo>
                    <a:pt x="106" y="238"/>
                    <a:pt x="106" y="238"/>
                    <a:pt x="106" y="238"/>
                  </a:cubicBezTo>
                  <a:cubicBezTo>
                    <a:pt x="106" y="229"/>
                    <a:pt x="106" y="229"/>
                    <a:pt x="106" y="229"/>
                  </a:cubicBezTo>
                  <a:cubicBezTo>
                    <a:pt x="125" y="227"/>
                    <a:pt x="125" y="227"/>
                    <a:pt x="125" y="227"/>
                  </a:cubicBezTo>
                  <a:cubicBezTo>
                    <a:pt x="125" y="227"/>
                    <a:pt x="133" y="218"/>
                    <a:pt x="147" y="224"/>
                  </a:cubicBezTo>
                  <a:cubicBezTo>
                    <a:pt x="153" y="223"/>
                    <a:pt x="153" y="223"/>
                    <a:pt x="153" y="223"/>
                  </a:cubicBezTo>
                  <a:cubicBezTo>
                    <a:pt x="157" y="222"/>
                    <a:pt x="157" y="222"/>
                    <a:pt x="157" y="222"/>
                  </a:cubicBezTo>
                  <a:cubicBezTo>
                    <a:pt x="161" y="222"/>
                    <a:pt x="161" y="222"/>
                    <a:pt x="161" y="222"/>
                  </a:cubicBezTo>
                  <a:cubicBezTo>
                    <a:pt x="165" y="228"/>
                    <a:pt x="165" y="228"/>
                    <a:pt x="165" y="228"/>
                  </a:cubicBezTo>
                  <a:cubicBezTo>
                    <a:pt x="180" y="236"/>
                    <a:pt x="180" y="236"/>
                    <a:pt x="180" y="236"/>
                  </a:cubicBezTo>
                  <a:lnTo>
                    <a:pt x="181" y="237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96" name="chaozhou">
              <a:hlinkClick r:id="" action="ppaction://macro?name=Slide2.chaozhou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3748087" y="3228970"/>
              <a:ext cx="484187" cy="509587"/>
            </a:xfrm>
            <a:custGeom>
              <a:avLst/>
              <a:gdLst>
                <a:gd name="T0" fmla="*/ 123 w 140"/>
                <a:gd name="T1" fmla="*/ 110 h 138"/>
                <a:gd name="T2" fmla="*/ 98 w 140"/>
                <a:gd name="T3" fmla="*/ 80 h 138"/>
                <a:gd name="T4" fmla="*/ 88 w 140"/>
                <a:gd name="T5" fmla="*/ 53 h 138"/>
                <a:gd name="T6" fmla="*/ 82 w 140"/>
                <a:gd name="T7" fmla="*/ 41 h 138"/>
                <a:gd name="T8" fmla="*/ 83 w 140"/>
                <a:gd name="T9" fmla="*/ 32 h 138"/>
                <a:gd name="T10" fmla="*/ 88 w 140"/>
                <a:gd name="T11" fmla="*/ 22 h 138"/>
                <a:gd name="T12" fmla="*/ 88 w 140"/>
                <a:gd name="T13" fmla="*/ 16 h 138"/>
                <a:gd name="T14" fmla="*/ 88 w 140"/>
                <a:gd name="T15" fmla="*/ 11 h 138"/>
                <a:gd name="T16" fmla="*/ 81 w 140"/>
                <a:gd name="T17" fmla="*/ 3 h 138"/>
                <a:gd name="T18" fmla="*/ 80 w 140"/>
                <a:gd name="T19" fmla="*/ 0 h 138"/>
                <a:gd name="T20" fmla="*/ 80 w 140"/>
                <a:gd name="T21" fmla="*/ 0 h 138"/>
                <a:gd name="T22" fmla="*/ 63 w 140"/>
                <a:gd name="T23" fmla="*/ 16 h 138"/>
                <a:gd name="T24" fmla="*/ 24 w 140"/>
                <a:gd name="T25" fmla="*/ 59 h 138"/>
                <a:gd name="T26" fmla="*/ 19 w 140"/>
                <a:gd name="T27" fmla="*/ 76 h 138"/>
                <a:gd name="T28" fmla="*/ 1 w 140"/>
                <a:gd name="T29" fmla="*/ 76 h 138"/>
                <a:gd name="T30" fmla="*/ 0 w 140"/>
                <a:gd name="T31" fmla="*/ 77 h 138"/>
                <a:gd name="T32" fmla="*/ 11 w 140"/>
                <a:gd name="T33" fmla="*/ 88 h 138"/>
                <a:gd name="T34" fmla="*/ 29 w 140"/>
                <a:gd name="T35" fmla="*/ 111 h 138"/>
                <a:gd name="T36" fmla="*/ 46 w 140"/>
                <a:gd name="T37" fmla="*/ 130 h 138"/>
                <a:gd name="T38" fmla="*/ 47 w 140"/>
                <a:gd name="T39" fmla="*/ 128 h 138"/>
                <a:gd name="T40" fmla="*/ 50 w 140"/>
                <a:gd name="T41" fmla="*/ 114 h 138"/>
                <a:gd name="T42" fmla="*/ 52 w 140"/>
                <a:gd name="T43" fmla="*/ 109 h 138"/>
                <a:gd name="T44" fmla="*/ 72 w 140"/>
                <a:gd name="T45" fmla="*/ 95 h 138"/>
                <a:gd name="T46" fmla="*/ 83 w 140"/>
                <a:gd name="T47" fmla="*/ 101 h 138"/>
                <a:gd name="T48" fmla="*/ 81 w 140"/>
                <a:gd name="T49" fmla="*/ 121 h 138"/>
                <a:gd name="T50" fmla="*/ 81 w 140"/>
                <a:gd name="T51" fmla="*/ 124 h 138"/>
                <a:gd name="T52" fmla="*/ 81 w 140"/>
                <a:gd name="T53" fmla="*/ 122 h 138"/>
                <a:gd name="T54" fmla="*/ 83 w 140"/>
                <a:gd name="T55" fmla="*/ 121 h 138"/>
                <a:gd name="T56" fmla="*/ 92 w 140"/>
                <a:gd name="T57" fmla="*/ 122 h 138"/>
                <a:gd name="T58" fmla="*/ 95 w 140"/>
                <a:gd name="T59" fmla="*/ 122 h 138"/>
                <a:gd name="T60" fmla="*/ 92 w 140"/>
                <a:gd name="T61" fmla="*/ 128 h 138"/>
                <a:gd name="T62" fmla="*/ 84 w 140"/>
                <a:gd name="T63" fmla="*/ 135 h 138"/>
                <a:gd name="T64" fmla="*/ 90 w 140"/>
                <a:gd name="T65" fmla="*/ 137 h 138"/>
                <a:gd name="T66" fmla="*/ 100 w 140"/>
                <a:gd name="T67" fmla="*/ 137 h 138"/>
                <a:gd name="T68" fmla="*/ 108 w 140"/>
                <a:gd name="T69" fmla="*/ 138 h 138"/>
                <a:gd name="T70" fmla="*/ 115 w 140"/>
                <a:gd name="T71" fmla="*/ 135 h 138"/>
                <a:gd name="T72" fmla="*/ 115 w 140"/>
                <a:gd name="T73" fmla="*/ 129 h 138"/>
                <a:gd name="T74" fmla="*/ 140 w 140"/>
                <a:gd name="T75" fmla="*/ 132 h 138"/>
                <a:gd name="T76" fmla="*/ 123 w 140"/>
                <a:gd name="T77" fmla="*/ 11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40" h="138">
                  <a:moveTo>
                    <a:pt x="123" y="110"/>
                  </a:moveTo>
                  <a:cubicBezTo>
                    <a:pt x="98" y="80"/>
                    <a:pt x="98" y="80"/>
                    <a:pt x="98" y="80"/>
                  </a:cubicBezTo>
                  <a:cubicBezTo>
                    <a:pt x="88" y="53"/>
                    <a:pt x="88" y="53"/>
                    <a:pt x="88" y="53"/>
                  </a:cubicBezTo>
                  <a:cubicBezTo>
                    <a:pt x="88" y="53"/>
                    <a:pt x="82" y="43"/>
                    <a:pt x="82" y="41"/>
                  </a:cubicBezTo>
                  <a:cubicBezTo>
                    <a:pt x="82" y="39"/>
                    <a:pt x="83" y="32"/>
                    <a:pt x="83" y="32"/>
                  </a:cubicBezTo>
                  <a:cubicBezTo>
                    <a:pt x="88" y="22"/>
                    <a:pt x="88" y="22"/>
                    <a:pt x="88" y="22"/>
                  </a:cubicBezTo>
                  <a:cubicBezTo>
                    <a:pt x="88" y="16"/>
                    <a:pt x="88" y="16"/>
                    <a:pt x="88" y="16"/>
                  </a:cubicBezTo>
                  <a:cubicBezTo>
                    <a:pt x="88" y="16"/>
                    <a:pt x="90" y="13"/>
                    <a:pt x="88" y="11"/>
                  </a:cubicBezTo>
                  <a:cubicBezTo>
                    <a:pt x="85" y="9"/>
                    <a:pt x="83" y="7"/>
                    <a:pt x="81" y="3"/>
                  </a:cubicBezTo>
                  <a:cubicBezTo>
                    <a:pt x="81" y="2"/>
                    <a:pt x="81" y="1"/>
                    <a:pt x="80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0" y="0"/>
                    <a:pt x="74" y="14"/>
                    <a:pt x="63" y="16"/>
                  </a:cubicBezTo>
                  <a:cubicBezTo>
                    <a:pt x="63" y="16"/>
                    <a:pt x="43" y="51"/>
                    <a:pt x="24" y="59"/>
                  </a:cubicBezTo>
                  <a:cubicBezTo>
                    <a:pt x="24" y="59"/>
                    <a:pt x="18" y="64"/>
                    <a:pt x="19" y="76"/>
                  </a:cubicBezTo>
                  <a:cubicBezTo>
                    <a:pt x="19" y="76"/>
                    <a:pt x="11" y="74"/>
                    <a:pt x="1" y="76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11" y="88"/>
                    <a:pt x="11" y="88"/>
                    <a:pt x="11" y="88"/>
                  </a:cubicBezTo>
                  <a:cubicBezTo>
                    <a:pt x="11" y="88"/>
                    <a:pt x="28" y="94"/>
                    <a:pt x="29" y="111"/>
                  </a:cubicBezTo>
                  <a:cubicBezTo>
                    <a:pt x="29" y="111"/>
                    <a:pt x="29" y="126"/>
                    <a:pt x="46" y="130"/>
                  </a:cubicBezTo>
                  <a:cubicBezTo>
                    <a:pt x="47" y="128"/>
                    <a:pt x="47" y="128"/>
                    <a:pt x="47" y="128"/>
                  </a:cubicBezTo>
                  <a:cubicBezTo>
                    <a:pt x="49" y="126"/>
                    <a:pt x="51" y="121"/>
                    <a:pt x="50" y="114"/>
                  </a:cubicBezTo>
                  <a:cubicBezTo>
                    <a:pt x="52" y="109"/>
                    <a:pt x="52" y="109"/>
                    <a:pt x="52" y="109"/>
                  </a:cubicBezTo>
                  <a:cubicBezTo>
                    <a:pt x="72" y="95"/>
                    <a:pt x="72" y="95"/>
                    <a:pt x="72" y="95"/>
                  </a:cubicBezTo>
                  <a:cubicBezTo>
                    <a:pt x="83" y="101"/>
                    <a:pt x="83" y="101"/>
                    <a:pt x="83" y="101"/>
                  </a:cubicBezTo>
                  <a:cubicBezTo>
                    <a:pt x="81" y="121"/>
                    <a:pt x="81" y="121"/>
                    <a:pt x="81" y="121"/>
                  </a:cubicBezTo>
                  <a:cubicBezTo>
                    <a:pt x="81" y="124"/>
                    <a:pt x="81" y="124"/>
                    <a:pt x="81" y="124"/>
                  </a:cubicBezTo>
                  <a:cubicBezTo>
                    <a:pt x="81" y="122"/>
                    <a:pt x="81" y="122"/>
                    <a:pt x="81" y="122"/>
                  </a:cubicBezTo>
                  <a:cubicBezTo>
                    <a:pt x="81" y="122"/>
                    <a:pt x="81" y="120"/>
                    <a:pt x="83" y="121"/>
                  </a:cubicBezTo>
                  <a:cubicBezTo>
                    <a:pt x="86" y="122"/>
                    <a:pt x="92" y="122"/>
                    <a:pt x="92" y="122"/>
                  </a:cubicBezTo>
                  <a:cubicBezTo>
                    <a:pt x="95" y="122"/>
                    <a:pt x="95" y="122"/>
                    <a:pt x="95" y="122"/>
                  </a:cubicBezTo>
                  <a:cubicBezTo>
                    <a:pt x="95" y="122"/>
                    <a:pt x="94" y="127"/>
                    <a:pt x="92" y="128"/>
                  </a:cubicBezTo>
                  <a:cubicBezTo>
                    <a:pt x="90" y="130"/>
                    <a:pt x="84" y="135"/>
                    <a:pt x="84" y="135"/>
                  </a:cubicBezTo>
                  <a:cubicBezTo>
                    <a:pt x="90" y="137"/>
                    <a:pt x="90" y="137"/>
                    <a:pt x="90" y="137"/>
                  </a:cubicBezTo>
                  <a:cubicBezTo>
                    <a:pt x="90" y="137"/>
                    <a:pt x="95" y="137"/>
                    <a:pt x="100" y="137"/>
                  </a:cubicBezTo>
                  <a:cubicBezTo>
                    <a:pt x="104" y="138"/>
                    <a:pt x="108" y="138"/>
                    <a:pt x="108" y="138"/>
                  </a:cubicBezTo>
                  <a:cubicBezTo>
                    <a:pt x="115" y="135"/>
                    <a:pt x="115" y="135"/>
                    <a:pt x="115" y="135"/>
                  </a:cubicBezTo>
                  <a:cubicBezTo>
                    <a:pt x="115" y="129"/>
                    <a:pt x="115" y="129"/>
                    <a:pt x="115" y="129"/>
                  </a:cubicBezTo>
                  <a:cubicBezTo>
                    <a:pt x="140" y="132"/>
                    <a:pt x="140" y="132"/>
                    <a:pt x="140" y="132"/>
                  </a:cubicBezTo>
                  <a:lnTo>
                    <a:pt x="123" y="11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97" name="jieyang">
              <a:hlinkClick r:id="" action="ppaction://macro?name=Slide2.jieyang" highlightClick="1"/>
              <a:hlinkHover r:id="" action="ppaction://noaction" highlightClick="1"/>
            </p:cNvPr>
            <p:cNvSpPr>
              <a:spLocks noEditPoints="1"/>
            </p:cNvSpPr>
            <p:nvPr/>
          </p:nvSpPr>
          <p:spPr bwMode="auto">
            <a:xfrm>
              <a:off x="3368674" y="3519482"/>
              <a:ext cx="669925" cy="501649"/>
            </a:xfrm>
            <a:custGeom>
              <a:avLst/>
              <a:gdLst>
                <a:gd name="T0" fmla="*/ 180 w 191"/>
                <a:gd name="T1" fmla="*/ 19 h 139"/>
                <a:gd name="T2" fmla="*/ 160 w 191"/>
                <a:gd name="T3" fmla="*/ 33 h 139"/>
                <a:gd name="T4" fmla="*/ 158 w 191"/>
                <a:gd name="T5" fmla="*/ 38 h 139"/>
                <a:gd name="T6" fmla="*/ 155 w 191"/>
                <a:gd name="T7" fmla="*/ 53 h 139"/>
                <a:gd name="T8" fmla="*/ 154 w 191"/>
                <a:gd name="T9" fmla="*/ 53 h 139"/>
                <a:gd name="T10" fmla="*/ 137 w 191"/>
                <a:gd name="T11" fmla="*/ 35 h 139"/>
                <a:gd name="T12" fmla="*/ 118 w 191"/>
                <a:gd name="T13" fmla="*/ 12 h 139"/>
                <a:gd name="T14" fmla="*/ 108 w 191"/>
                <a:gd name="T15" fmla="*/ 0 h 139"/>
                <a:gd name="T16" fmla="*/ 108 w 191"/>
                <a:gd name="T17" fmla="*/ 0 h 139"/>
                <a:gd name="T18" fmla="*/ 82 w 191"/>
                <a:gd name="T19" fmla="*/ 19 h 139"/>
                <a:gd name="T20" fmla="*/ 75 w 191"/>
                <a:gd name="T21" fmla="*/ 24 h 139"/>
                <a:gd name="T22" fmla="*/ 58 w 191"/>
                <a:gd name="T23" fmla="*/ 23 h 139"/>
                <a:gd name="T24" fmla="*/ 31 w 191"/>
                <a:gd name="T25" fmla="*/ 24 h 139"/>
                <a:gd name="T26" fmla="*/ 20 w 191"/>
                <a:gd name="T27" fmla="*/ 37 h 139"/>
                <a:gd name="T28" fmla="*/ 3 w 191"/>
                <a:gd name="T29" fmla="*/ 44 h 139"/>
                <a:gd name="T30" fmla="*/ 0 w 191"/>
                <a:gd name="T31" fmla="*/ 46 h 139"/>
                <a:gd name="T32" fmla="*/ 0 w 191"/>
                <a:gd name="T33" fmla="*/ 47 h 139"/>
                <a:gd name="T34" fmla="*/ 20 w 191"/>
                <a:gd name="T35" fmla="*/ 67 h 139"/>
                <a:gd name="T36" fmla="*/ 24 w 191"/>
                <a:gd name="T37" fmla="*/ 74 h 139"/>
                <a:gd name="T38" fmla="*/ 24 w 191"/>
                <a:gd name="T39" fmla="*/ 79 h 139"/>
                <a:gd name="T40" fmla="*/ 21 w 191"/>
                <a:gd name="T41" fmla="*/ 86 h 139"/>
                <a:gd name="T42" fmla="*/ 23 w 191"/>
                <a:gd name="T43" fmla="*/ 98 h 139"/>
                <a:gd name="T44" fmla="*/ 32 w 191"/>
                <a:gd name="T45" fmla="*/ 102 h 139"/>
                <a:gd name="T46" fmla="*/ 42 w 191"/>
                <a:gd name="T47" fmla="*/ 127 h 139"/>
                <a:gd name="T48" fmla="*/ 59 w 191"/>
                <a:gd name="T49" fmla="*/ 135 h 139"/>
                <a:gd name="T50" fmla="*/ 74 w 191"/>
                <a:gd name="T51" fmla="*/ 139 h 139"/>
                <a:gd name="T52" fmla="*/ 82 w 191"/>
                <a:gd name="T53" fmla="*/ 137 h 139"/>
                <a:gd name="T54" fmla="*/ 88 w 191"/>
                <a:gd name="T55" fmla="*/ 133 h 139"/>
                <a:gd name="T56" fmla="*/ 94 w 191"/>
                <a:gd name="T57" fmla="*/ 131 h 139"/>
                <a:gd name="T58" fmla="*/ 96 w 191"/>
                <a:gd name="T59" fmla="*/ 134 h 139"/>
                <a:gd name="T60" fmla="*/ 96 w 191"/>
                <a:gd name="T61" fmla="*/ 134 h 139"/>
                <a:gd name="T62" fmla="*/ 100 w 191"/>
                <a:gd name="T63" fmla="*/ 134 h 139"/>
                <a:gd name="T64" fmla="*/ 115 w 191"/>
                <a:gd name="T65" fmla="*/ 137 h 139"/>
                <a:gd name="T66" fmla="*/ 125 w 191"/>
                <a:gd name="T67" fmla="*/ 137 h 139"/>
                <a:gd name="T68" fmla="*/ 130 w 191"/>
                <a:gd name="T69" fmla="*/ 132 h 139"/>
                <a:gd name="T70" fmla="*/ 130 w 191"/>
                <a:gd name="T71" fmla="*/ 127 h 139"/>
                <a:gd name="T72" fmla="*/ 136 w 191"/>
                <a:gd name="T73" fmla="*/ 125 h 139"/>
                <a:gd name="T74" fmla="*/ 138 w 191"/>
                <a:gd name="T75" fmla="*/ 110 h 139"/>
                <a:gd name="T76" fmla="*/ 137 w 191"/>
                <a:gd name="T77" fmla="*/ 104 h 139"/>
                <a:gd name="T78" fmla="*/ 139 w 191"/>
                <a:gd name="T79" fmla="*/ 94 h 139"/>
                <a:gd name="T80" fmla="*/ 138 w 191"/>
                <a:gd name="T81" fmla="*/ 91 h 139"/>
                <a:gd name="T82" fmla="*/ 146 w 191"/>
                <a:gd name="T83" fmla="*/ 86 h 139"/>
                <a:gd name="T84" fmla="*/ 148 w 191"/>
                <a:gd name="T85" fmla="*/ 95 h 139"/>
                <a:gd name="T86" fmla="*/ 155 w 191"/>
                <a:gd name="T87" fmla="*/ 93 h 139"/>
                <a:gd name="T88" fmla="*/ 165 w 191"/>
                <a:gd name="T89" fmla="*/ 81 h 139"/>
                <a:gd name="T90" fmla="*/ 165 w 191"/>
                <a:gd name="T91" fmla="*/ 77 h 139"/>
                <a:gd name="T92" fmla="*/ 162 w 191"/>
                <a:gd name="T93" fmla="*/ 74 h 139"/>
                <a:gd name="T94" fmla="*/ 159 w 191"/>
                <a:gd name="T95" fmla="*/ 70 h 139"/>
                <a:gd name="T96" fmla="*/ 156 w 191"/>
                <a:gd name="T97" fmla="*/ 68 h 139"/>
                <a:gd name="T98" fmla="*/ 171 w 191"/>
                <a:gd name="T99" fmla="*/ 68 h 139"/>
                <a:gd name="T100" fmla="*/ 174 w 191"/>
                <a:gd name="T101" fmla="*/ 63 h 139"/>
                <a:gd name="T102" fmla="*/ 183 w 191"/>
                <a:gd name="T103" fmla="*/ 52 h 139"/>
                <a:gd name="T104" fmla="*/ 187 w 191"/>
                <a:gd name="T105" fmla="*/ 49 h 139"/>
                <a:gd name="T106" fmla="*/ 188 w 191"/>
                <a:gd name="T107" fmla="*/ 45 h 139"/>
                <a:gd name="T108" fmla="*/ 189 w 191"/>
                <a:gd name="T109" fmla="*/ 44 h 139"/>
                <a:gd name="T110" fmla="*/ 191 w 191"/>
                <a:gd name="T111" fmla="*/ 25 h 139"/>
                <a:gd name="T112" fmla="*/ 180 w 191"/>
                <a:gd name="T113" fmla="*/ 19 h 139"/>
                <a:gd name="T114" fmla="*/ 153 w 191"/>
                <a:gd name="T115" fmla="*/ 66 h 139"/>
                <a:gd name="T116" fmla="*/ 142 w 191"/>
                <a:gd name="T117" fmla="*/ 64 h 139"/>
                <a:gd name="T118" fmla="*/ 140 w 191"/>
                <a:gd name="T119" fmla="*/ 62 h 139"/>
                <a:gd name="T120" fmla="*/ 150 w 191"/>
                <a:gd name="T121" fmla="*/ 62 h 139"/>
                <a:gd name="T122" fmla="*/ 153 w 191"/>
                <a:gd name="T123" fmla="*/ 66 h 139"/>
                <a:gd name="T124" fmla="*/ 153 w 191"/>
                <a:gd name="T125" fmla="*/ 66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91" h="139">
                  <a:moveTo>
                    <a:pt x="180" y="19"/>
                  </a:moveTo>
                  <a:cubicBezTo>
                    <a:pt x="160" y="33"/>
                    <a:pt x="160" y="33"/>
                    <a:pt x="160" y="33"/>
                  </a:cubicBezTo>
                  <a:cubicBezTo>
                    <a:pt x="158" y="38"/>
                    <a:pt x="158" y="38"/>
                    <a:pt x="158" y="38"/>
                  </a:cubicBezTo>
                  <a:cubicBezTo>
                    <a:pt x="159" y="47"/>
                    <a:pt x="158" y="50"/>
                    <a:pt x="155" y="53"/>
                  </a:cubicBezTo>
                  <a:cubicBezTo>
                    <a:pt x="154" y="53"/>
                    <a:pt x="154" y="53"/>
                    <a:pt x="154" y="53"/>
                  </a:cubicBezTo>
                  <a:cubicBezTo>
                    <a:pt x="136" y="49"/>
                    <a:pt x="137" y="35"/>
                    <a:pt x="137" y="35"/>
                  </a:cubicBezTo>
                  <a:cubicBezTo>
                    <a:pt x="135" y="17"/>
                    <a:pt x="118" y="12"/>
                    <a:pt x="118" y="12"/>
                  </a:cubicBezTo>
                  <a:cubicBezTo>
                    <a:pt x="108" y="0"/>
                    <a:pt x="108" y="0"/>
                    <a:pt x="108" y="0"/>
                  </a:cubicBezTo>
                  <a:cubicBezTo>
                    <a:pt x="108" y="0"/>
                    <a:pt x="108" y="0"/>
                    <a:pt x="108" y="0"/>
                  </a:cubicBezTo>
                  <a:cubicBezTo>
                    <a:pt x="99" y="2"/>
                    <a:pt x="89" y="7"/>
                    <a:pt x="82" y="19"/>
                  </a:cubicBezTo>
                  <a:cubicBezTo>
                    <a:pt x="75" y="24"/>
                    <a:pt x="75" y="24"/>
                    <a:pt x="75" y="24"/>
                  </a:cubicBezTo>
                  <a:cubicBezTo>
                    <a:pt x="75" y="24"/>
                    <a:pt x="67" y="24"/>
                    <a:pt x="58" y="23"/>
                  </a:cubicBezTo>
                  <a:cubicBezTo>
                    <a:pt x="49" y="22"/>
                    <a:pt x="33" y="24"/>
                    <a:pt x="31" y="24"/>
                  </a:cubicBezTo>
                  <a:cubicBezTo>
                    <a:pt x="29" y="25"/>
                    <a:pt x="20" y="29"/>
                    <a:pt x="20" y="37"/>
                  </a:cubicBezTo>
                  <a:cubicBezTo>
                    <a:pt x="20" y="45"/>
                    <a:pt x="10" y="45"/>
                    <a:pt x="3" y="44"/>
                  </a:cubicBezTo>
                  <a:cubicBezTo>
                    <a:pt x="3" y="44"/>
                    <a:pt x="2" y="45"/>
                    <a:pt x="0" y="46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47"/>
                    <a:pt x="7" y="69"/>
                    <a:pt x="20" y="67"/>
                  </a:cubicBezTo>
                  <a:cubicBezTo>
                    <a:pt x="20" y="67"/>
                    <a:pt x="29" y="65"/>
                    <a:pt x="24" y="74"/>
                  </a:cubicBezTo>
                  <a:cubicBezTo>
                    <a:pt x="24" y="79"/>
                    <a:pt x="24" y="79"/>
                    <a:pt x="24" y="79"/>
                  </a:cubicBezTo>
                  <a:cubicBezTo>
                    <a:pt x="24" y="79"/>
                    <a:pt x="28" y="86"/>
                    <a:pt x="21" y="86"/>
                  </a:cubicBezTo>
                  <a:cubicBezTo>
                    <a:pt x="21" y="86"/>
                    <a:pt x="11" y="92"/>
                    <a:pt x="23" y="98"/>
                  </a:cubicBezTo>
                  <a:cubicBezTo>
                    <a:pt x="32" y="102"/>
                    <a:pt x="32" y="102"/>
                    <a:pt x="32" y="102"/>
                  </a:cubicBezTo>
                  <a:cubicBezTo>
                    <a:pt x="32" y="102"/>
                    <a:pt x="44" y="102"/>
                    <a:pt x="42" y="127"/>
                  </a:cubicBezTo>
                  <a:cubicBezTo>
                    <a:pt x="42" y="127"/>
                    <a:pt x="49" y="135"/>
                    <a:pt x="59" y="135"/>
                  </a:cubicBezTo>
                  <a:cubicBezTo>
                    <a:pt x="74" y="139"/>
                    <a:pt x="74" y="139"/>
                    <a:pt x="74" y="139"/>
                  </a:cubicBezTo>
                  <a:cubicBezTo>
                    <a:pt x="82" y="137"/>
                    <a:pt x="82" y="137"/>
                    <a:pt x="82" y="137"/>
                  </a:cubicBezTo>
                  <a:cubicBezTo>
                    <a:pt x="88" y="133"/>
                    <a:pt x="88" y="133"/>
                    <a:pt x="88" y="133"/>
                  </a:cubicBezTo>
                  <a:cubicBezTo>
                    <a:pt x="94" y="131"/>
                    <a:pt x="94" y="131"/>
                    <a:pt x="94" y="131"/>
                  </a:cubicBezTo>
                  <a:cubicBezTo>
                    <a:pt x="96" y="134"/>
                    <a:pt x="96" y="134"/>
                    <a:pt x="96" y="134"/>
                  </a:cubicBezTo>
                  <a:cubicBezTo>
                    <a:pt x="96" y="134"/>
                    <a:pt x="96" y="134"/>
                    <a:pt x="96" y="134"/>
                  </a:cubicBezTo>
                  <a:cubicBezTo>
                    <a:pt x="100" y="134"/>
                    <a:pt x="100" y="134"/>
                    <a:pt x="100" y="134"/>
                  </a:cubicBezTo>
                  <a:cubicBezTo>
                    <a:pt x="115" y="137"/>
                    <a:pt x="115" y="137"/>
                    <a:pt x="115" y="137"/>
                  </a:cubicBezTo>
                  <a:cubicBezTo>
                    <a:pt x="125" y="137"/>
                    <a:pt x="125" y="137"/>
                    <a:pt x="125" y="137"/>
                  </a:cubicBezTo>
                  <a:cubicBezTo>
                    <a:pt x="130" y="132"/>
                    <a:pt x="130" y="132"/>
                    <a:pt x="130" y="132"/>
                  </a:cubicBezTo>
                  <a:cubicBezTo>
                    <a:pt x="130" y="127"/>
                    <a:pt x="130" y="127"/>
                    <a:pt x="130" y="127"/>
                  </a:cubicBezTo>
                  <a:cubicBezTo>
                    <a:pt x="136" y="125"/>
                    <a:pt x="136" y="125"/>
                    <a:pt x="136" y="125"/>
                  </a:cubicBezTo>
                  <a:cubicBezTo>
                    <a:pt x="136" y="125"/>
                    <a:pt x="142" y="121"/>
                    <a:pt x="138" y="110"/>
                  </a:cubicBezTo>
                  <a:cubicBezTo>
                    <a:pt x="137" y="104"/>
                    <a:pt x="137" y="104"/>
                    <a:pt x="137" y="104"/>
                  </a:cubicBezTo>
                  <a:cubicBezTo>
                    <a:pt x="137" y="104"/>
                    <a:pt x="146" y="95"/>
                    <a:pt x="139" y="94"/>
                  </a:cubicBezTo>
                  <a:cubicBezTo>
                    <a:pt x="138" y="91"/>
                    <a:pt x="138" y="91"/>
                    <a:pt x="138" y="91"/>
                  </a:cubicBezTo>
                  <a:cubicBezTo>
                    <a:pt x="146" y="86"/>
                    <a:pt x="146" y="86"/>
                    <a:pt x="146" y="86"/>
                  </a:cubicBezTo>
                  <a:cubicBezTo>
                    <a:pt x="148" y="95"/>
                    <a:pt x="148" y="95"/>
                    <a:pt x="148" y="95"/>
                  </a:cubicBezTo>
                  <a:cubicBezTo>
                    <a:pt x="155" y="93"/>
                    <a:pt x="155" y="93"/>
                    <a:pt x="155" y="93"/>
                  </a:cubicBezTo>
                  <a:cubicBezTo>
                    <a:pt x="165" y="81"/>
                    <a:pt x="165" y="81"/>
                    <a:pt x="165" y="81"/>
                  </a:cubicBezTo>
                  <a:cubicBezTo>
                    <a:pt x="165" y="77"/>
                    <a:pt x="165" y="77"/>
                    <a:pt x="165" y="77"/>
                  </a:cubicBezTo>
                  <a:cubicBezTo>
                    <a:pt x="162" y="74"/>
                    <a:pt x="162" y="74"/>
                    <a:pt x="162" y="74"/>
                  </a:cubicBezTo>
                  <a:cubicBezTo>
                    <a:pt x="159" y="70"/>
                    <a:pt x="159" y="70"/>
                    <a:pt x="159" y="70"/>
                  </a:cubicBezTo>
                  <a:cubicBezTo>
                    <a:pt x="159" y="70"/>
                    <a:pt x="157" y="69"/>
                    <a:pt x="156" y="68"/>
                  </a:cubicBezTo>
                  <a:cubicBezTo>
                    <a:pt x="159" y="70"/>
                    <a:pt x="164" y="70"/>
                    <a:pt x="171" y="68"/>
                  </a:cubicBezTo>
                  <a:cubicBezTo>
                    <a:pt x="174" y="63"/>
                    <a:pt x="174" y="63"/>
                    <a:pt x="174" y="63"/>
                  </a:cubicBezTo>
                  <a:cubicBezTo>
                    <a:pt x="183" y="52"/>
                    <a:pt x="183" y="52"/>
                    <a:pt x="183" y="52"/>
                  </a:cubicBezTo>
                  <a:cubicBezTo>
                    <a:pt x="187" y="49"/>
                    <a:pt x="187" y="49"/>
                    <a:pt x="187" y="49"/>
                  </a:cubicBezTo>
                  <a:cubicBezTo>
                    <a:pt x="188" y="45"/>
                    <a:pt x="188" y="45"/>
                    <a:pt x="188" y="45"/>
                  </a:cubicBezTo>
                  <a:cubicBezTo>
                    <a:pt x="188" y="45"/>
                    <a:pt x="188" y="44"/>
                    <a:pt x="189" y="44"/>
                  </a:cubicBezTo>
                  <a:cubicBezTo>
                    <a:pt x="191" y="25"/>
                    <a:pt x="191" y="25"/>
                    <a:pt x="191" y="25"/>
                  </a:cubicBezTo>
                  <a:lnTo>
                    <a:pt x="180" y="19"/>
                  </a:lnTo>
                  <a:close/>
                  <a:moveTo>
                    <a:pt x="153" y="66"/>
                  </a:moveTo>
                  <a:cubicBezTo>
                    <a:pt x="151" y="66"/>
                    <a:pt x="142" y="64"/>
                    <a:pt x="142" y="64"/>
                  </a:cubicBezTo>
                  <a:cubicBezTo>
                    <a:pt x="140" y="62"/>
                    <a:pt x="140" y="62"/>
                    <a:pt x="140" y="62"/>
                  </a:cubicBezTo>
                  <a:cubicBezTo>
                    <a:pt x="150" y="62"/>
                    <a:pt x="150" y="62"/>
                    <a:pt x="150" y="62"/>
                  </a:cubicBezTo>
                  <a:cubicBezTo>
                    <a:pt x="150" y="62"/>
                    <a:pt x="151" y="64"/>
                    <a:pt x="153" y="66"/>
                  </a:cubicBezTo>
                  <a:cubicBezTo>
                    <a:pt x="153" y="66"/>
                    <a:pt x="153" y="66"/>
                    <a:pt x="153" y="66"/>
                  </a:cubicBez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98" name="shanwei">
              <a:hlinkClick r:id="" action="ppaction://macro?name=Slide2.shanwei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2973387" y="3686169"/>
              <a:ext cx="731837" cy="503237"/>
            </a:xfrm>
            <a:custGeom>
              <a:avLst/>
              <a:gdLst>
                <a:gd name="T0" fmla="*/ 211 w 211"/>
                <a:gd name="T1" fmla="*/ 88 h 138"/>
                <a:gd name="T2" fmla="*/ 208 w 211"/>
                <a:gd name="T3" fmla="*/ 85 h 138"/>
                <a:gd name="T4" fmla="*/ 203 w 211"/>
                <a:gd name="T5" fmla="*/ 87 h 138"/>
                <a:gd name="T6" fmla="*/ 197 w 211"/>
                <a:gd name="T7" fmla="*/ 91 h 138"/>
                <a:gd name="T8" fmla="*/ 189 w 211"/>
                <a:gd name="T9" fmla="*/ 93 h 138"/>
                <a:gd name="T10" fmla="*/ 173 w 211"/>
                <a:gd name="T11" fmla="*/ 89 h 138"/>
                <a:gd name="T12" fmla="*/ 157 w 211"/>
                <a:gd name="T13" fmla="*/ 81 h 138"/>
                <a:gd name="T14" fmla="*/ 147 w 211"/>
                <a:gd name="T15" fmla="*/ 56 h 138"/>
                <a:gd name="T16" fmla="*/ 138 w 211"/>
                <a:gd name="T17" fmla="*/ 52 h 138"/>
                <a:gd name="T18" fmla="*/ 136 w 211"/>
                <a:gd name="T19" fmla="*/ 40 h 138"/>
                <a:gd name="T20" fmla="*/ 139 w 211"/>
                <a:gd name="T21" fmla="*/ 33 h 138"/>
                <a:gd name="T22" fmla="*/ 138 w 211"/>
                <a:gd name="T23" fmla="*/ 28 h 138"/>
                <a:gd name="T24" fmla="*/ 134 w 211"/>
                <a:gd name="T25" fmla="*/ 21 h 138"/>
                <a:gd name="T26" fmla="*/ 114 w 211"/>
                <a:gd name="T27" fmla="*/ 0 h 138"/>
                <a:gd name="T28" fmla="*/ 114 w 211"/>
                <a:gd name="T29" fmla="*/ 1 h 138"/>
                <a:gd name="T30" fmla="*/ 91 w 211"/>
                <a:gd name="T31" fmla="*/ 24 h 138"/>
                <a:gd name="T32" fmla="*/ 56 w 211"/>
                <a:gd name="T33" fmla="*/ 70 h 138"/>
                <a:gd name="T34" fmla="*/ 19 w 211"/>
                <a:gd name="T35" fmla="*/ 88 h 138"/>
                <a:gd name="T36" fmla="*/ 16 w 211"/>
                <a:gd name="T37" fmla="*/ 114 h 138"/>
                <a:gd name="T38" fmla="*/ 26 w 211"/>
                <a:gd name="T39" fmla="*/ 127 h 138"/>
                <a:gd name="T40" fmla="*/ 27 w 211"/>
                <a:gd name="T41" fmla="*/ 127 h 138"/>
                <a:gd name="T42" fmla="*/ 29 w 211"/>
                <a:gd name="T43" fmla="*/ 120 h 138"/>
                <a:gd name="T44" fmla="*/ 31 w 211"/>
                <a:gd name="T45" fmla="*/ 117 h 138"/>
                <a:gd name="T46" fmla="*/ 44 w 211"/>
                <a:gd name="T47" fmla="*/ 119 h 138"/>
                <a:gd name="T48" fmla="*/ 50 w 211"/>
                <a:gd name="T49" fmla="*/ 113 h 138"/>
                <a:gd name="T50" fmla="*/ 69 w 211"/>
                <a:gd name="T51" fmla="*/ 107 h 138"/>
                <a:gd name="T52" fmla="*/ 69 w 211"/>
                <a:gd name="T53" fmla="*/ 110 h 138"/>
                <a:gd name="T54" fmla="*/ 60 w 211"/>
                <a:gd name="T55" fmla="*/ 117 h 138"/>
                <a:gd name="T56" fmla="*/ 60 w 211"/>
                <a:gd name="T57" fmla="*/ 120 h 138"/>
                <a:gd name="T58" fmla="*/ 75 w 211"/>
                <a:gd name="T59" fmla="*/ 134 h 138"/>
                <a:gd name="T60" fmla="*/ 105 w 211"/>
                <a:gd name="T61" fmla="*/ 138 h 138"/>
                <a:gd name="T62" fmla="*/ 104 w 211"/>
                <a:gd name="T63" fmla="*/ 125 h 138"/>
                <a:gd name="T64" fmla="*/ 102 w 211"/>
                <a:gd name="T65" fmla="*/ 122 h 138"/>
                <a:gd name="T66" fmla="*/ 129 w 211"/>
                <a:gd name="T67" fmla="*/ 99 h 138"/>
                <a:gd name="T68" fmla="*/ 129 w 211"/>
                <a:gd name="T69" fmla="*/ 108 h 138"/>
                <a:gd name="T70" fmla="*/ 144 w 211"/>
                <a:gd name="T71" fmla="*/ 125 h 138"/>
                <a:gd name="T72" fmla="*/ 158 w 211"/>
                <a:gd name="T73" fmla="*/ 118 h 138"/>
                <a:gd name="T74" fmla="*/ 173 w 211"/>
                <a:gd name="T75" fmla="*/ 111 h 138"/>
                <a:gd name="T76" fmla="*/ 179 w 211"/>
                <a:gd name="T77" fmla="*/ 99 h 138"/>
                <a:gd name="T78" fmla="*/ 178 w 211"/>
                <a:gd name="T79" fmla="*/ 96 h 138"/>
                <a:gd name="T80" fmla="*/ 180 w 211"/>
                <a:gd name="T81" fmla="*/ 96 h 138"/>
                <a:gd name="T82" fmla="*/ 187 w 211"/>
                <a:gd name="T83" fmla="*/ 97 h 138"/>
                <a:gd name="T84" fmla="*/ 191 w 211"/>
                <a:gd name="T85" fmla="*/ 98 h 138"/>
                <a:gd name="T86" fmla="*/ 190 w 211"/>
                <a:gd name="T87" fmla="*/ 101 h 138"/>
                <a:gd name="T88" fmla="*/ 192 w 211"/>
                <a:gd name="T89" fmla="*/ 109 h 138"/>
                <a:gd name="T90" fmla="*/ 211 w 211"/>
                <a:gd name="T91" fmla="*/ 8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11" h="138">
                  <a:moveTo>
                    <a:pt x="211" y="88"/>
                  </a:moveTo>
                  <a:cubicBezTo>
                    <a:pt x="208" y="85"/>
                    <a:pt x="208" y="85"/>
                    <a:pt x="208" y="85"/>
                  </a:cubicBezTo>
                  <a:cubicBezTo>
                    <a:pt x="203" y="87"/>
                    <a:pt x="203" y="87"/>
                    <a:pt x="203" y="87"/>
                  </a:cubicBezTo>
                  <a:cubicBezTo>
                    <a:pt x="197" y="91"/>
                    <a:pt x="197" y="91"/>
                    <a:pt x="197" y="91"/>
                  </a:cubicBezTo>
                  <a:cubicBezTo>
                    <a:pt x="189" y="93"/>
                    <a:pt x="189" y="93"/>
                    <a:pt x="189" y="93"/>
                  </a:cubicBezTo>
                  <a:cubicBezTo>
                    <a:pt x="173" y="89"/>
                    <a:pt x="173" y="89"/>
                    <a:pt x="173" y="89"/>
                  </a:cubicBezTo>
                  <a:cubicBezTo>
                    <a:pt x="164" y="89"/>
                    <a:pt x="157" y="81"/>
                    <a:pt x="157" y="81"/>
                  </a:cubicBezTo>
                  <a:cubicBezTo>
                    <a:pt x="159" y="56"/>
                    <a:pt x="147" y="56"/>
                    <a:pt x="147" y="56"/>
                  </a:cubicBezTo>
                  <a:cubicBezTo>
                    <a:pt x="138" y="52"/>
                    <a:pt x="138" y="52"/>
                    <a:pt x="138" y="52"/>
                  </a:cubicBezTo>
                  <a:cubicBezTo>
                    <a:pt x="126" y="46"/>
                    <a:pt x="136" y="40"/>
                    <a:pt x="136" y="40"/>
                  </a:cubicBezTo>
                  <a:cubicBezTo>
                    <a:pt x="143" y="40"/>
                    <a:pt x="139" y="33"/>
                    <a:pt x="139" y="33"/>
                  </a:cubicBezTo>
                  <a:cubicBezTo>
                    <a:pt x="138" y="28"/>
                    <a:pt x="138" y="28"/>
                    <a:pt x="138" y="28"/>
                  </a:cubicBezTo>
                  <a:cubicBezTo>
                    <a:pt x="144" y="19"/>
                    <a:pt x="134" y="21"/>
                    <a:pt x="134" y="21"/>
                  </a:cubicBezTo>
                  <a:cubicBezTo>
                    <a:pt x="122" y="23"/>
                    <a:pt x="114" y="0"/>
                    <a:pt x="114" y="0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08" y="4"/>
                    <a:pt x="99" y="11"/>
                    <a:pt x="91" y="24"/>
                  </a:cubicBezTo>
                  <a:cubicBezTo>
                    <a:pt x="79" y="44"/>
                    <a:pt x="56" y="70"/>
                    <a:pt x="56" y="70"/>
                  </a:cubicBezTo>
                  <a:cubicBezTo>
                    <a:pt x="56" y="70"/>
                    <a:pt x="41" y="81"/>
                    <a:pt x="19" y="88"/>
                  </a:cubicBezTo>
                  <a:cubicBezTo>
                    <a:pt x="19" y="88"/>
                    <a:pt x="0" y="91"/>
                    <a:pt x="16" y="114"/>
                  </a:cubicBezTo>
                  <a:cubicBezTo>
                    <a:pt x="26" y="127"/>
                    <a:pt x="26" y="127"/>
                    <a:pt x="26" y="127"/>
                  </a:cubicBezTo>
                  <a:cubicBezTo>
                    <a:pt x="27" y="127"/>
                    <a:pt x="27" y="127"/>
                    <a:pt x="27" y="127"/>
                  </a:cubicBezTo>
                  <a:cubicBezTo>
                    <a:pt x="28" y="125"/>
                    <a:pt x="28" y="123"/>
                    <a:pt x="29" y="120"/>
                  </a:cubicBezTo>
                  <a:cubicBezTo>
                    <a:pt x="31" y="117"/>
                    <a:pt x="31" y="117"/>
                    <a:pt x="31" y="117"/>
                  </a:cubicBezTo>
                  <a:cubicBezTo>
                    <a:pt x="44" y="119"/>
                    <a:pt x="44" y="119"/>
                    <a:pt x="44" y="119"/>
                  </a:cubicBezTo>
                  <a:cubicBezTo>
                    <a:pt x="44" y="119"/>
                    <a:pt x="50" y="125"/>
                    <a:pt x="50" y="113"/>
                  </a:cubicBezTo>
                  <a:cubicBezTo>
                    <a:pt x="50" y="113"/>
                    <a:pt x="62" y="113"/>
                    <a:pt x="69" y="107"/>
                  </a:cubicBezTo>
                  <a:cubicBezTo>
                    <a:pt x="69" y="110"/>
                    <a:pt x="69" y="110"/>
                    <a:pt x="69" y="110"/>
                  </a:cubicBezTo>
                  <a:cubicBezTo>
                    <a:pt x="69" y="110"/>
                    <a:pt x="65" y="116"/>
                    <a:pt x="60" y="117"/>
                  </a:cubicBezTo>
                  <a:cubicBezTo>
                    <a:pt x="60" y="120"/>
                    <a:pt x="60" y="120"/>
                    <a:pt x="60" y="120"/>
                  </a:cubicBezTo>
                  <a:cubicBezTo>
                    <a:pt x="60" y="120"/>
                    <a:pt x="76" y="114"/>
                    <a:pt x="75" y="134"/>
                  </a:cubicBezTo>
                  <a:cubicBezTo>
                    <a:pt x="75" y="134"/>
                    <a:pt x="96" y="135"/>
                    <a:pt x="105" y="138"/>
                  </a:cubicBezTo>
                  <a:cubicBezTo>
                    <a:pt x="105" y="138"/>
                    <a:pt x="118" y="137"/>
                    <a:pt x="104" y="125"/>
                  </a:cubicBezTo>
                  <a:cubicBezTo>
                    <a:pt x="102" y="122"/>
                    <a:pt x="102" y="122"/>
                    <a:pt x="102" y="122"/>
                  </a:cubicBezTo>
                  <a:cubicBezTo>
                    <a:pt x="102" y="122"/>
                    <a:pt x="132" y="85"/>
                    <a:pt x="129" y="99"/>
                  </a:cubicBezTo>
                  <a:cubicBezTo>
                    <a:pt x="129" y="99"/>
                    <a:pt x="119" y="106"/>
                    <a:pt x="129" y="108"/>
                  </a:cubicBezTo>
                  <a:cubicBezTo>
                    <a:pt x="140" y="110"/>
                    <a:pt x="146" y="116"/>
                    <a:pt x="144" y="125"/>
                  </a:cubicBezTo>
                  <a:cubicBezTo>
                    <a:pt x="158" y="118"/>
                    <a:pt x="158" y="118"/>
                    <a:pt x="158" y="118"/>
                  </a:cubicBezTo>
                  <a:cubicBezTo>
                    <a:pt x="173" y="111"/>
                    <a:pt x="173" y="111"/>
                    <a:pt x="173" y="111"/>
                  </a:cubicBezTo>
                  <a:cubicBezTo>
                    <a:pt x="173" y="111"/>
                    <a:pt x="190" y="106"/>
                    <a:pt x="179" y="99"/>
                  </a:cubicBezTo>
                  <a:cubicBezTo>
                    <a:pt x="178" y="96"/>
                    <a:pt x="178" y="96"/>
                    <a:pt x="178" y="96"/>
                  </a:cubicBezTo>
                  <a:cubicBezTo>
                    <a:pt x="180" y="96"/>
                    <a:pt x="180" y="96"/>
                    <a:pt x="180" y="96"/>
                  </a:cubicBezTo>
                  <a:cubicBezTo>
                    <a:pt x="187" y="97"/>
                    <a:pt x="187" y="97"/>
                    <a:pt x="187" y="97"/>
                  </a:cubicBezTo>
                  <a:cubicBezTo>
                    <a:pt x="191" y="98"/>
                    <a:pt x="191" y="98"/>
                    <a:pt x="191" y="98"/>
                  </a:cubicBezTo>
                  <a:cubicBezTo>
                    <a:pt x="190" y="101"/>
                    <a:pt x="190" y="101"/>
                    <a:pt x="190" y="101"/>
                  </a:cubicBezTo>
                  <a:cubicBezTo>
                    <a:pt x="190" y="101"/>
                    <a:pt x="181" y="112"/>
                    <a:pt x="192" y="109"/>
                  </a:cubicBezTo>
                  <a:cubicBezTo>
                    <a:pt x="211" y="88"/>
                    <a:pt x="211" y="88"/>
                    <a:pt x="211" y="88"/>
                  </a:cubicBez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99" name="Oval 40"/>
            <p:cNvSpPr>
              <a:spLocks noChangeArrowheads="1"/>
            </p:cNvSpPr>
            <p:nvPr/>
          </p:nvSpPr>
          <p:spPr bwMode="auto">
            <a:xfrm>
              <a:off x="3932237" y="3722682"/>
              <a:ext cx="26987" cy="25400"/>
            </a:xfrm>
            <a:prstGeom prst="ellipse">
              <a:avLst/>
            </a:prstGeom>
            <a:grpFill/>
            <a:ln w="9252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00" name="Oval 41"/>
            <p:cNvSpPr>
              <a:spLocks noChangeArrowheads="1"/>
            </p:cNvSpPr>
            <p:nvPr/>
          </p:nvSpPr>
          <p:spPr bwMode="auto">
            <a:xfrm>
              <a:off x="3916362" y="3705219"/>
              <a:ext cx="52387" cy="52388"/>
            </a:xfrm>
            <a:prstGeom prst="ellipse">
              <a:avLst/>
            </a:prstGeom>
            <a:grpFill/>
            <a:ln w="9252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01" name="Rectangle 47">
              <a:hlinkClick r:id="" action="ppaction://macro?name=Slide2.zhuhai" highlightClick="1"/>
              <a:hlinkHover r:id="" action="ppaction://noaction" highlightClick="1"/>
            </p:cNvPr>
            <p:cNvSpPr>
              <a:spLocks noChangeArrowheads="1"/>
            </p:cNvSpPr>
            <p:nvPr/>
          </p:nvSpPr>
          <p:spPr bwMode="auto">
            <a:xfrm>
              <a:off x="2276608" y="4422561"/>
              <a:ext cx="162089" cy="10483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9252" algn="ctr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buClrTx/>
                <a:buSzTx/>
                <a:buFontTx/>
                <a:buNone/>
              </a:pPr>
              <a:r>
                <a:rPr lang="zh-CN" altLang="en-US" sz="400" b="1" dirty="0">
                  <a:solidFill>
                    <a:schemeClr val="bg1">
                      <a:lumMod val="9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珠海</a:t>
              </a:r>
            </a:p>
          </p:txBody>
        </p:sp>
        <p:sp>
          <p:nvSpPr>
            <p:cNvPr id="102" name="Rectangle 48">
              <a:hlinkClick r:id="" action="ppaction://macro?name=Slide2.shanwei"/>
            </p:cNvPr>
            <p:cNvSpPr>
              <a:spLocks noChangeArrowheads="1"/>
            </p:cNvSpPr>
            <p:nvPr/>
          </p:nvSpPr>
          <p:spPr bwMode="auto">
            <a:xfrm>
              <a:off x="3200532" y="3902468"/>
              <a:ext cx="162089" cy="104830"/>
            </a:xfrm>
            <a:prstGeom prst="rect">
              <a:avLst/>
            </a:prstGeom>
            <a:grpFill/>
            <a:ln w="9252" algn="ctr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buClrTx/>
                <a:buSzTx/>
                <a:buFontTx/>
                <a:buNone/>
              </a:pPr>
              <a:r>
                <a:rPr lang="zh-CN" altLang="en-US" sz="400" b="1" dirty="0">
                  <a:solidFill>
                    <a:schemeClr val="bg1">
                      <a:lumMod val="9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汕尾</a:t>
              </a:r>
            </a:p>
          </p:txBody>
        </p:sp>
        <p:sp>
          <p:nvSpPr>
            <p:cNvPr id="103" name="Rectangle 49">
              <a:hlinkClick r:id="" action="ppaction://macro?name=Slide2.zhanjiang"/>
            </p:cNvPr>
            <p:cNvSpPr>
              <a:spLocks noChangeArrowheads="1"/>
            </p:cNvSpPr>
            <p:nvPr/>
          </p:nvSpPr>
          <p:spPr bwMode="auto">
            <a:xfrm>
              <a:off x="343031" y="4844251"/>
              <a:ext cx="162089" cy="104830"/>
            </a:xfrm>
            <a:prstGeom prst="rect">
              <a:avLst/>
            </a:prstGeom>
            <a:grpFill/>
            <a:ln w="9252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buClrTx/>
                <a:buSzTx/>
                <a:buFontTx/>
                <a:buNone/>
              </a:pPr>
              <a:r>
                <a:rPr lang="zh-CN" altLang="en-US" sz="400" b="1">
                  <a:solidFill>
                    <a:schemeClr val="bg1">
                      <a:lumMod val="9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湛江</a:t>
              </a:r>
            </a:p>
          </p:txBody>
        </p:sp>
        <p:sp>
          <p:nvSpPr>
            <p:cNvPr id="104" name="Rectangle 50">
              <a:hlinkClick r:id="" action="ppaction://macro?name=Slide2.maoming"/>
            </p:cNvPr>
            <p:cNvSpPr>
              <a:spLocks noChangeArrowheads="1"/>
            </p:cNvSpPr>
            <p:nvPr/>
          </p:nvSpPr>
          <p:spPr bwMode="auto">
            <a:xfrm>
              <a:off x="770070" y="4542623"/>
              <a:ext cx="162089" cy="104830"/>
            </a:xfrm>
            <a:prstGeom prst="rect">
              <a:avLst/>
            </a:prstGeom>
            <a:grpFill/>
            <a:ln w="9252" algn="ctr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buClrTx/>
                <a:buSzTx/>
                <a:buFontTx/>
                <a:buNone/>
              </a:pPr>
              <a:r>
                <a:rPr lang="zh-CN" altLang="en-US" sz="400" b="1">
                  <a:solidFill>
                    <a:schemeClr val="bg1">
                      <a:lumMod val="9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茂名</a:t>
              </a:r>
            </a:p>
          </p:txBody>
        </p:sp>
        <p:sp>
          <p:nvSpPr>
            <p:cNvPr id="105" name="Rectangle 51">
              <a:hlinkClick r:id="" action="ppaction://macro?name=Slide2.chaozhou"/>
            </p:cNvPr>
            <p:cNvSpPr>
              <a:spLocks noChangeArrowheads="1"/>
            </p:cNvSpPr>
            <p:nvPr/>
          </p:nvSpPr>
          <p:spPr bwMode="auto">
            <a:xfrm>
              <a:off x="3852995" y="3414311"/>
              <a:ext cx="162089" cy="104830"/>
            </a:xfrm>
            <a:prstGeom prst="rect">
              <a:avLst/>
            </a:prstGeom>
            <a:grpFill/>
            <a:ln w="9252" algn="ctr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buClrTx/>
                <a:buSzTx/>
                <a:buFontTx/>
                <a:buNone/>
              </a:pPr>
              <a:r>
                <a:rPr lang="zh-CN" altLang="en-US" sz="400" b="1" dirty="0">
                  <a:solidFill>
                    <a:schemeClr val="bg1">
                      <a:lumMod val="9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潮州</a:t>
              </a:r>
            </a:p>
          </p:txBody>
        </p:sp>
        <p:sp>
          <p:nvSpPr>
            <p:cNvPr id="106" name="Rectangle 52">
              <a:hlinkClick r:id="" action="ppaction://macro?name=Slide2.shaoguan"/>
            </p:cNvPr>
            <p:cNvSpPr>
              <a:spLocks noChangeArrowheads="1"/>
            </p:cNvSpPr>
            <p:nvPr/>
          </p:nvSpPr>
          <p:spPr bwMode="auto">
            <a:xfrm>
              <a:off x="2175008" y="2824953"/>
              <a:ext cx="162089" cy="104830"/>
            </a:xfrm>
            <a:prstGeom prst="rect">
              <a:avLst/>
            </a:prstGeom>
            <a:grpFill/>
            <a:ln w="9252" algn="ctr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buClrTx/>
                <a:buSzTx/>
                <a:buFontTx/>
                <a:buNone/>
              </a:pPr>
              <a:r>
                <a:rPr lang="zh-CN" altLang="en-US" sz="400" b="1" dirty="0">
                  <a:solidFill>
                    <a:schemeClr val="bg1">
                      <a:lumMod val="9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韶关</a:t>
              </a:r>
            </a:p>
          </p:txBody>
        </p:sp>
        <p:sp>
          <p:nvSpPr>
            <p:cNvPr id="107" name="Rectangle 54">
              <a:hlinkClick r:id="" action="ppaction://macro?name=Slide2.meizhou"/>
            </p:cNvPr>
            <p:cNvSpPr>
              <a:spLocks noChangeArrowheads="1"/>
            </p:cNvSpPr>
            <p:nvPr/>
          </p:nvSpPr>
          <p:spPr bwMode="auto">
            <a:xfrm>
              <a:off x="3491840" y="3064666"/>
              <a:ext cx="162089" cy="104830"/>
            </a:xfrm>
            <a:prstGeom prst="rect">
              <a:avLst/>
            </a:prstGeom>
            <a:grpFill/>
            <a:ln w="9252" algn="ctr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buClrTx/>
                <a:buSzTx/>
                <a:buFontTx/>
                <a:buNone/>
              </a:pPr>
              <a:r>
                <a:rPr lang="zh-CN" altLang="en-US" sz="400" b="1" dirty="0">
                  <a:solidFill>
                    <a:schemeClr val="bg1">
                      <a:lumMod val="9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梅州</a:t>
              </a:r>
            </a:p>
          </p:txBody>
        </p:sp>
        <p:sp>
          <p:nvSpPr>
            <p:cNvPr id="108" name="Rectangle 57">
              <a:hlinkClick r:id="" action="ppaction://macro?name=Slide2.shenzhen"/>
            </p:cNvPr>
            <p:cNvSpPr>
              <a:spLocks noChangeArrowheads="1"/>
            </p:cNvSpPr>
            <p:nvPr/>
          </p:nvSpPr>
          <p:spPr bwMode="auto">
            <a:xfrm>
              <a:off x="2497757" y="4146941"/>
              <a:ext cx="162089" cy="10483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9252" algn="ctr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buClrTx/>
                <a:buSzTx/>
                <a:buFontTx/>
                <a:buNone/>
              </a:pPr>
              <a:r>
                <a:rPr lang="zh-CN" altLang="en-US" sz="400" b="1" dirty="0">
                  <a:solidFill>
                    <a:schemeClr val="bg1">
                      <a:lumMod val="9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深圳</a:t>
              </a:r>
            </a:p>
          </p:txBody>
        </p:sp>
        <p:sp>
          <p:nvSpPr>
            <p:cNvPr id="109" name="zhaoqing">
              <a:hlinkClick r:id="" action="ppaction://macro?name=Slide2.zhaoqing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1201737" y="3203570"/>
              <a:ext cx="750887" cy="923923"/>
            </a:xfrm>
            <a:custGeom>
              <a:avLst/>
              <a:gdLst>
                <a:gd name="T0" fmla="*/ 206 w 215"/>
                <a:gd name="T1" fmla="*/ 127 h 252"/>
                <a:gd name="T2" fmla="*/ 205 w 215"/>
                <a:gd name="T3" fmla="*/ 121 h 252"/>
                <a:gd name="T4" fmla="*/ 195 w 215"/>
                <a:gd name="T5" fmla="*/ 108 h 252"/>
                <a:gd name="T6" fmla="*/ 192 w 215"/>
                <a:gd name="T7" fmla="*/ 101 h 252"/>
                <a:gd name="T8" fmla="*/ 187 w 215"/>
                <a:gd name="T9" fmla="*/ 87 h 252"/>
                <a:gd name="T10" fmla="*/ 162 w 215"/>
                <a:gd name="T11" fmla="*/ 60 h 252"/>
                <a:gd name="T12" fmla="*/ 160 w 215"/>
                <a:gd name="T13" fmla="*/ 42 h 252"/>
                <a:gd name="T14" fmla="*/ 154 w 215"/>
                <a:gd name="T15" fmla="*/ 24 h 252"/>
                <a:gd name="T16" fmla="*/ 146 w 215"/>
                <a:gd name="T17" fmla="*/ 7 h 252"/>
                <a:gd name="T18" fmla="*/ 133 w 215"/>
                <a:gd name="T19" fmla="*/ 0 h 252"/>
                <a:gd name="T20" fmla="*/ 124 w 215"/>
                <a:gd name="T21" fmla="*/ 25 h 252"/>
                <a:gd name="T22" fmla="*/ 112 w 215"/>
                <a:gd name="T23" fmla="*/ 24 h 252"/>
                <a:gd name="T24" fmla="*/ 93 w 215"/>
                <a:gd name="T25" fmla="*/ 27 h 252"/>
                <a:gd name="T26" fmla="*/ 84 w 215"/>
                <a:gd name="T27" fmla="*/ 18 h 252"/>
                <a:gd name="T28" fmla="*/ 77 w 215"/>
                <a:gd name="T29" fmla="*/ 41 h 252"/>
                <a:gd name="T30" fmla="*/ 71 w 215"/>
                <a:gd name="T31" fmla="*/ 67 h 252"/>
                <a:gd name="T32" fmla="*/ 42 w 215"/>
                <a:gd name="T33" fmla="*/ 88 h 252"/>
                <a:gd name="T34" fmla="*/ 39 w 215"/>
                <a:gd name="T35" fmla="*/ 107 h 252"/>
                <a:gd name="T36" fmla="*/ 37 w 215"/>
                <a:gd name="T37" fmla="*/ 110 h 252"/>
                <a:gd name="T38" fmla="*/ 24 w 215"/>
                <a:gd name="T39" fmla="*/ 115 h 252"/>
                <a:gd name="T40" fmla="*/ 0 w 215"/>
                <a:gd name="T41" fmla="*/ 165 h 252"/>
                <a:gd name="T42" fmla="*/ 13 w 215"/>
                <a:gd name="T43" fmla="*/ 166 h 252"/>
                <a:gd name="T44" fmla="*/ 19 w 215"/>
                <a:gd name="T45" fmla="*/ 173 h 252"/>
                <a:gd name="T46" fmla="*/ 39 w 215"/>
                <a:gd name="T47" fmla="*/ 188 h 252"/>
                <a:gd name="T48" fmla="*/ 69 w 215"/>
                <a:gd name="T49" fmla="*/ 190 h 252"/>
                <a:gd name="T50" fmla="*/ 93 w 215"/>
                <a:gd name="T51" fmla="*/ 202 h 252"/>
                <a:gd name="T52" fmla="*/ 122 w 215"/>
                <a:gd name="T53" fmla="*/ 197 h 252"/>
                <a:gd name="T54" fmla="*/ 125 w 215"/>
                <a:gd name="T55" fmla="*/ 208 h 252"/>
                <a:gd name="T56" fmla="*/ 127 w 215"/>
                <a:gd name="T57" fmla="*/ 234 h 252"/>
                <a:gd name="T58" fmla="*/ 141 w 215"/>
                <a:gd name="T59" fmla="*/ 251 h 252"/>
                <a:gd name="T60" fmla="*/ 161 w 215"/>
                <a:gd name="T61" fmla="*/ 249 h 252"/>
                <a:gd name="T62" fmla="*/ 175 w 215"/>
                <a:gd name="T63" fmla="*/ 233 h 252"/>
                <a:gd name="T64" fmla="*/ 194 w 215"/>
                <a:gd name="T65" fmla="*/ 225 h 252"/>
                <a:gd name="T66" fmla="*/ 201 w 215"/>
                <a:gd name="T67" fmla="*/ 186 h 252"/>
                <a:gd name="T68" fmla="*/ 202 w 215"/>
                <a:gd name="T69" fmla="*/ 158 h 252"/>
                <a:gd name="T70" fmla="*/ 201 w 215"/>
                <a:gd name="T71" fmla="*/ 150 h 252"/>
                <a:gd name="T72" fmla="*/ 206 w 215"/>
                <a:gd name="T73" fmla="*/ 127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15" h="252">
                  <a:moveTo>
                    <a:pt x="206" y="127"/>
                  </a:moveTo>
                  <a:cubicBezTo>
                    <a:pt x="205" y="121"/>
                    <a:pt x="205" y="121"/>
                    <a:pt x="205" y="121"/>
                  </a:cubicBezTo>
                  <a:cubicBezTo>
                    <a:pt x="205" y="121"/>
                    <a:pt x="208" y="110"/>
                    <a:pt x="195" y="108"/>
                  </a:cubicBezTo>
                  <a:cubicBezTo>
                    <a:pt x="192" y="101"/>
                    <a:pt x="192" y="101"/>
                    <a:pt x="192" y="101"/>
                  </a:cubicBezTo>
                  <a:cubicBezTo>
                    <a:pt x="187" y="87"/>
                    <a:pt x="187" y="87"/>
                    <a:pt x="187" y="87"/>
                  </a:cubicBezTo>
                  <a:cubicBezTo>
                    <a:pt x="187" y="87"/>
                    <a:pt x="201" y="67"/>
                    <a:pt x="162" y="60"/>
                  </a:cubicBezTo>
                  <a:cubicBezTo>
                    <a:pt x="162" y="60"/>
                    <a:pt x="172" y="49"/>
                    <a:pt x="160" y="42"/>
                  </a:cubicBezTo>
                  <a:cubicBezTo>
                    <a:pt x="160" y="42"/>
                    <a:pt x="152" y="33"/>
                    <a:pt x="154" y="24"/>
                  </a:cubicBezTo>
                  <a:cubicBezTo>
                    <a:pt x="157" y="16"/>
                    <a:pt x="155" y="15"/>
                    <a:pt x="146" y="7"/>
                  </a:cubicBezTo>
                  <a:cubicBezTo>
                    <a:pt x="137" y="0"/>
                    <a:pt x="133" y="0"/>
                    <a:pt x="133" y="0"/>
                  </a:cubicBezTo>
                  <a:cubicBezTo>
                    <a:pt x="124" y="25"/>
                    <a:pt x="124" y="25"/>
                    <a:pt x="124" y="25"/>
                  </a:cubicBezTo>
                  <a:cubicBezTo>
                    <a:pt x="112" y="24"/>
                    <a:pt x="112" y="24"/>
                    <a:pt x="112" y="24"/>
                  </a:cubicBezTo>
                  <a:cubicBezTo>
                    <a:pt x="112" y="24"/>
                    <a:pt x="103" y="22"/>
                    <a:pt x="93" y="27"/>
                  </a:cubicBezTo>
                  <a:cubicBezTo>
                    <a:pt x="84" y="18"/>
                    <a:pt x="84" y="18"/>
                    <a:pt x="84" y="18"/>
                  </a:cubicBezTo>
                  <a:cubicBezTo>
                    <a:pt x="76" y="23"/>
                    <a:pt x="72" y="29"/>
                    <a:pt x="77" y="41"/>
                  </a:cubicBezTo>
                  <a:cubicBezTo>
                    <a:pt x="85" y="58"/>
                    <a:pt x="81" y="66"/>
                    <a:pt x="71" y="67"/>
                  </a:cubicBezTo>
                  <a:cubicBezTo>
                    <a:pt x="71" y="67"/>
                    <a:pt x="74" y="92"/>
                    <a:pt x="42" y="88"/>
                  </a:cubicBezTo>
                  <a:cubicBezTo>
                    <a:pt x="39" y="107"/>
                    <a:pt x="39" y="107"/>
                    <a:pt x="39" y="107"/>
                  </a:cubicBezTo>
                  <a:cubicBezTo>
                    <a:pt x="37" y="110"/>
                    <a:pt x="37" y="110"/>
                    <a:pt x="37" y="110"/>
                  </a:cubicBezTo>
                  <a:cubicBezTo>
                    <a:pt x="24" y="115"/>
                    <a:pt x="24" y="115"/>
                    <a:pt x="24" y="115"/>
                  </a:cubicBezTo>
                  <a:cubicBezTo>
                    <a:pt x="24" y="115"/>
                    <a:pt x="3" y="130"/>
                    <a:pt x="0" y="165"/>
                  </a:cubicBezTo>
                  <a:cubicBezTo>
                    <a:pt x="1" y="166"/>
                    <a:pt x="6" y="171"/>
                    <a:pt x="13" y="166"/>
                  </a:cubicBezTo>
                  <a:cubicBezTo>
                    <a:pt x="13" y="166"/>
                    <a:pt x="19" y="164"/>
                    <a:pt x="19" y="173"/>
                  </a:cubicBezTo>
                  <a:cubicBezTo>
                    <a:pt x="19" y="183"/>
                    <a:pt x="29" y="186"/>
                    <a:pt x="39" y="188"/>
                  </a:cubicBezTo>
                  <a:cubicBezTo>
                    <a:pt x="50" y="190"/>
                    <a:pt x="63" y="190"/>
                    <a:pt x="69" y="190"/>
                  </a:cubicBezTo>
                  <a:cubicBezTo>
                    <a:pt x="75" y="190"/>
                    <a:pt x="93" y="202"/>
                    <a:pt x="93" y="202"/>
                  </a:cubicBezTo>
                  <a:cubicBezTo>
                    <a:pt x="93" y="202"/>
                    <a:pt x="116" y="203"/>
                    <a:pt x="122" y="197"/>
                  </a:cubicBezTo>
                  <a:cubicBezTo>
                    <a:pt x="122" y="197"/>
                    <a:pt x="129" y="194"/>
                    <a:pt x="125" y="208"/>
                  </a:cubicBezTo>
                  <a:cubicBezTo>
                    <a:pt x="121" y="222"/>
                    <a:pt x="127" y="234"/>
                    <a:pt x="127" y="234"/>
                  </a:cubicBezTo>
                  <a:cubicBezTo>
                    <a:pt x="127" y="234"/>
                    <a:pt x="134" y="251"/>
                    <a:pt x="141" y="251"/>
                  </a:cubicBezTo>
                  <a:cubicBezTo>
                    <a:pt x="148" y="252"/>
                    <a:pt x="161" y="249"/>
                    <a:pt x="161" y="249"/>
                  </a:cubicBezTo>
                  <a:cubicBezTo>
                    <a:pt x="175" y="233"/>
                    <a:pt x="175" y="233"/>
                    <a:pt x="175" y="233"/>
                  </a:cubicBezTo>
                  <a:cubicBezTo>
                    <a:pt x="175" y="233"/>
                    <a:pt x="188" y="227"/>
                    <a:pt x="194" y="225"/>
                  </a:cubicBezTo>
                  <a:cubicBezTo>
                    <a:pt x="199" y="222"/>
                    <a:pt x="214" y="205"/>
                    <a:pt x="201" y="186"/>
                  </a:cubicBezTo>
                  <a:cubicBezTo>
                    <a:pt x="201" y="186"/>
                    <a:pt x="209" y="171"/>
                    <a:pt x="202" y="158"/>
                  </a:cubicBezTo>
                  <a:cubicBezTo>
                    <a:pt x="201" y="150"/>
                    <a:pt x="201" y="150"/>
                    <a:pt x="201" y="150"/>
                  </a:cubicBezTo>
                  <a:cubicBezTo>
                    <a:pt x="201" y="150"/>
                    <a:pt x="215" y="142"/>
                    <a:pt x="206" y="127"/>
                  </a:cubicBez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10" name="Rectangle 60">
              <a:hlinkClick r:id="" action="ppaction://macro?name=Slide2.zhaoqing"/>
            </p:cNvPr>
            <p:cNvSpPr>
              <a:spLocks noChangeArrowheads="1"/>
            </p:cNvSpPr>
            <p:nvPr/>
          </p:nvSpPr>
          <p:spPr bwMode="auto">
            <a:xfrm>
              <a:off x="1438407" y="3634577"/>
              <a:ext cx="162089" cy="104830"/>
            </a:xfrm>
            <a:prstGeom prst="rect">
              <a:avLst/>
            </a:prstGeom>
            <a:grpFill/>
            <a:ln w="9252" algn="ctr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buClrTx/>
                <a:buSzTx/>
                <a:buFontTx/>
                <a:buNone/>
              </a:pPr>
              <a:r>
                <a:rPr lang="zh-CN" altLang="en-US" sz="400" b="1" dirty="0">
                  <a:solidFill>
                    <a:schemeClr val="bg1">
                      <a:lumMod val="9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肇庆</a:t>
              </a:r>
            </a:p>
          </p:txBody>
        </p:sp>
        <p:sp>
          <p:nvSpPr>
            <p:cNvPr id="111" name="foshan">
              <a:hlinkClick r:id="" action="ppaction://macro?name=Slide2.foshan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1660524" y="3686170"/>
              <a:ext cx="582613" cy="554037"/>
            </a:xfrm>
            <a:custGeom>
              <a:avLst/>
              <a:gdLst>
                <a:gd name="T0" fmla="*/ 124 w 167"/>
                <a:gd name="T1" fmla="*/ 138 h 154"/>
                <a:gd name="T2" fmla="*/ 106 w 167"/>
                <a:gd name="T3" fmla="*/ 115 h 154"/>
                <a:gd name="T4" fmla="*/ 76 w 167"/>
                <a:gd name="T5" fmla="*/ 113 h 154"/>
                <a:gd name="T6" fmla="*/ 64 w 167"/>
                <a:gd name="T7" fmla="*/ 121 h 154"/>
                <a:gd name="T8" fmla="*/ 44 w 167"/>
                <a:gd name="T9" fmla="*/ 132 h 154"/>
                <a:gd name="T10" fmla="*/ 34 w 167"/>
                <a:gd name="T11" fmla="*/ 137 h 154"/>
                <a:gd name="T12" fmla="*/ 21 w 167"/>
                <a:gd name="T13" fmla="*/ 136 h 154"/>
                <a:gd name="T14" fmla="*/ 8 w 167"/>
                <a:gd name="T15" fmla="*/ 121 h 154"/>
                <a:gd name="T16" fmla="*/ 9 w 167"/>
                <a:gd name="T17" fmla="*/ 121 h 154"/>
                <a:gd name="T18" fmla="*/ 29 w 167"/>
                <a:gd name="T19" fmla="*/ 118 h 154"/>
                <a:gd name="T20" fmla="*/ 43 w 167"/>
                <a:gd name="T21" fmla="*/ 102 h 154"/>
                <a:gd name="T22" fmla="*/ 61 w 167"/>
                <a:gd name="T23" fmla="*/ 94 h 154"/>
                <a:gd name="T24" fmla="*/ 69 w 167"/>
                <a:gd name="T25" fmla="*/ 55 h 154"/>
                <a:gd name="T26" fmla="*/ 70 w 167"/>
                <a:gd name="T27" fmla="*/ 27 h 154"/>
                <a:gd name="T28" fmla="*/ 69 w 167"/>
                <a:gd name="T29" fmla="*/ 19 h 154"/>
                <a:gd name="T30" fmla="*/ 76 w 167"/>
                <a:gd name="T31" fmla="*/ 0 h 154"/>
                <a:gd name="T32" fmla="*/ 76 w 167"/>
                <a:gd name="T33" fmla="*/ 0 h 154"/>
                <a:gd name="T34" fmla="*/ 99 w 167"/>
                <a:gd name="T35" fmla="*/ 17 h 154"/>
                <a:gd name="T36" fmla="*/ 104 w 167"/>
                <a:gd name="T37" fmla="*/ 22 h 154"/>
                <a:gd name="T38" fmla="*/ 111 w 167"/>
                <a:gd name="T39" fmla="*/ 39 h 154"/>
                <a:gd name="T40" fmla="*/ 130 w 167"/>
                <a:gd name="T41" fmla="*/ 42 h 154"/>
                <a:gd name="T42" fmla="*/ 132 w 167"/>
                <a:gd name="T43" fmla="*/ 71 h 154"/>
                <a:gd name="T44" fmla="*/ 145 w 167"/>
                <a:gd name="T45" fmla="*/ 90 h 154"/>
                <a:gd name="T46" fmla="*/ 164 w 167"/>
                <a:gd name="T47" fmla="*/ 122 h 154"/>
                <a:gd name="T48" fmla="*/ 167 w 167"/>
                <a:gd name="T49" fmla="*/ 125 h 154"/>
                <a:gd name="T50" fmla="*/ 167 w 167"/>
                <a:gd name="T51" fmla="*/ 125 h 154"/>
                <a:gd name="T52" fmla="*/ 124 w 167"/>
                <a:gd name="T53" fmla="*/ 138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7" h="154">
                  <a:moveTo>
                    <a:pt x="124" y="138"/>
                  </a:moveTo>
                  <a:cubicBezTo>
                    <a:pt x="106" y="115"/>
                    <a:pt x="106" y="115"/>
                    <a:pt x="106" y="115"/>
                  </a:cubicBezTo>
                  <a:cubicBezTo>
                    <a:pt x="106" y="115"/>
                    <a:pt x="80" y="110"/>
                    <a:pt x="76" y="113"/>
                  </a:cubicBezTo>
                  <a:cubicBezTo>
                    <a:pt x="71" y="117"/>
                    <a:pt x="64" y="121"/>
                    <a:pt x="64" y="121"/>
                  </a:cubicBezTo>
                  <a:cubicBezTo>
                    <a:pt x="47" y="120"/>
                    <a:pt x="44" y="132"/>
                    <a:pt x="44" y="132"/>
                  </a:cubicBezTo>
                  <a:cubicBezTo>
                    <a:pt x="38" y="154"/>
                    <a:pt x="34" y="137"/>
                    <a:pt x="34" y="137"/>
                  </a:cubicBezTo>
                  <a:cubicBezTo>
                    <a:pt x="29" y="126"/>
                    <a:pt x="21" y="136"/>
                    <a:pt x="21" y="136"/>
                  </a:cubicBezTo>
                  <a:cubicBezTo>
                    <a:pt x="0" y="149"/>
                    <a:pt x="8" y="121"/>
                    <a:pt x="8" y="121"/>
                  </a:cubicBezTo>
                  <a:cubicBezTo>
                    <a:pt x="9" y="121"/>
                    <a:pt x="9" y="121"/>
                    <a:pt x="9" y="121"/>
                  </a:cubicBezTo>
                  <a:cubicBezTo>
                    <a:pt x="16" y="121"/>
                    <a:pt x="29" y="118"/>
                    <a:pt x="29" y="118"/>
                  </a:cubicBezTo>
                  <a:cubicBezTo>
                    <a:pt x="43" y="102"/>
                    <a:pt x="43" y="102"/>
                    <a:pt x="43" y="102"/>
                  </a:cubicBezTo>
                  <a:cubicBezTo>
                    <a:pt x="43" y="102"/>
                    <a:pt x="56" y="96"/>
                    <a:pt x="61" y="94"/>
                  </a:cubicBezTo>
                  <a:cubicBezTo>
                    <a:pt x="67" y="91"/>
                    <a:pt x="82" y="74"/>
                    <a:pt x="69" y="55"/>
                  </a:cubicBezTo>
                  <a:cubicBezTo>
                    <a:pt x="69" y="55"/>
                    <a:pt x="77" y="40"/>
                    <a:pt x="70" y="27"/>
                  </a:cubicBezTo>
                  <a:cubicBezTo>
                    <a:pt x="69" y="19"/>
                    <a:pt x="69" y="19"/>
                    <a:pt x="69" y="19"/>
                  </a:cubicBezTo>
                  <a:cubicBezTo>
                    <a:pt x="69" y="19"/>
                    <a:pt x="81" y="13"/>
                    <a:pt x="76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99" y="17"/>
                    <a:pt x="99" y="17"/>
                    <a:pt x="99" y="17"/>
                  </a:cubicBezTo>
                  <a:cubicBezTo>
                    <a:pt x="104" y="22"/>
                    <a:pt x="104" y="22"/>
                    <a:pt x="104" y="22"/>
                  </a:cubicBezTo>
                  <a:cubicBezTo>
                    <a:pt x="104" y="22"/>
                    <a:pt x="107" y="51"/>
                    <a:pt x="111" y="39"/>
                  </a:cubicBezTo>
                  <a:cubicBezTo>
                    <a:pt x="119" y="20"/>
                    <a:pt x="130" y="42"/>
                    <a:pt x="130" y="42"/>
                  </a:cubicBezTo>
                  <a:cubicBezTo>
                    <a:pt x="132" y="71"/>
                    <a:pt x="132" y="71"/>
                    <a:pt x="132" y="71"/>
                  </a:cubicBezTo>
                  <a:cubicBezTo>
                    <a:pt x="140" y="81"/>
                    <a:pt x="145" y="90"/>
                    <a:pt x="145" y="90"/>
                  </a:cubicBezTo>
                  <a:cubicBezTo>
                    <a:pt x="145" y="114"/>
                    <a:pt x="164" y="122"/>
                    <a:pt x="164" y="122"/>
                  </a:cubicBezTo>
                  <a:cubicBezTo>
                    <a:pt x="167" y="125"/>
                    <a:pt x="167" y="125"/>
                    <a:pt x="167" y="125"/>
                  </a:cubicBezTo>
                  <a:cubicBezTo>
                    <a:pt x="167" y="125"/>
                    <a:pt x="167" y="125"/>
                    <a:pt x="167" y="125"/>
                  </a:cubicBezTo>
                  <a:cubicBezTo>
                    <a:pt x="167" y="125"/>
                    <a:pt x="132" y="128"/>
                    <a:pt x="124" y="138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12" name="未知">
              <a:hlinkClick r:id="" action="ppaction://macro?name=Slide2.未知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2092324" y="4144957"/>
              <a:ext cx="150813" cy="44450"/>
            </a:xfrm>
            <a:custGeom>
              <a:avLst/>
              <a:gdLst>
                <a:gd name="T0" fmla="*/ 43 w 43"/>
                <a:gd name="T1" fmla="*/ 0 h 12"/>
                <a:gd name="T2" fmla="*/ 0 w 43"/>
                <a:gd name="T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3" h="12">
                  <a:moveTo>
                    <a:pt x="43" y="0"/>
                  </a:moveTo>
                  <a:cubicBezTo>
                    <a:pt x="43" y="0"/>
                    <a:pt x="8" y="3"/>
                    <a:pt x="0" y="12"/>
                  </a:cubicBezTo>
                </a:path>
              </a:pathLst>
            </a:custGeom>
            <a:grpFill/>
            <a:ln w="19050" cap="flat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13" name="Rectangle 65">
              <a:hlinkClick r:id="" action="ppaction://macro?name=Slide2.qingyuan"/>
            </p:cNvPr>
            <p:cNvSpPr>
              <a:spLocks noChangeArrowheads="1"/>
            </p:cNvSpPr>
            <p:nvPr/>
          </p:nvSpPr>
          <p:spPr bwMode="auto">
            <a:xfrm>
              <a:off x="1965458" y="3307554"/>
              <a:ext cx="162089" cy="104830"/>
            </a:xfrm>
            <a:prstGeom prst="rect">
              <a:avLst/>
            </a:prstGeom>
            <a:grpFill/>
            <a:ln w="9252" algn="ctr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buClrTx/>
                <a:buSzTx/>
                <a:buFontTx/>
                <a:buNone/>
              </a:pPr>
              <a:r>
                <a:rPr lang="zh-CN" altLang="en-US" sz="400" b="1" dirty="0">
                  <a:solidFill>
                    <a:schemeClr val="bg1">
                      <a:lumMod val="9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清远</a:t>
              </a:r>
            </a:p>
          </p:txBody>
        </p:sp>
        <p:sp>
          <p:nvSpPr>
            <p:cNvPr id="114" name="zhongshan">
              <a:hlinkClick r:id="" action="ppaction://macro?name=Slide2.zhongshan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2092324" y="4144957"/>
              <a:ext cx="236538" cy="361949"/>
            </a:xfrm>
            <a:custGeom>
              <a:avLst/>
              <a:gdLst>
                <a:gd name="T0" fmla="*/ 51 w 67"/>
                <a:gd name="T1" fmla="*/ 13 h 99"/>
                <a:gd name="T2" fmla="*/ 53 w 67"/>
                <a:gd name="T3" fmla="*/ 10 h 99"/>
                <a:gd name="T4" fmla="*/ 56 w 67"/>
                <a:gd name="T5" fmla="*/ 12 h 99"/>
                <a:gd name="T6" fmla="*/ 43 w 67"/>
                <a:gd name="T7" fmla="*/ 0 h 99"/>
                <a:gd name="T8" fmla="*/ 0 w 67"/>
                <a:gd name="T9" fmla="*/ 12 h 99"/>
                <a:gd name="T10" fmla="*/ 0 w 67"/>
                <a:gd name="T11" fmla="*/ 13 h 99"/>
                <a:gd name="T12" fmla="*/ 8 w 67"/>
                <a:gd name="T13" fmla="*/ 34 h 99"/>
                <a:gd name="T14" fmla="*/ 15 w 67"/>
                <a:gd name="T15" fmla="*/ 58 h 99"/>
                <a:gd name="T16" fmla="*/ 15 w 67"/>
                <a:gd name="T17" fmla="*/ 58 h 99"/>
                <a:gd name="T18" fmla="*/ 24 w 67"/>
                <a:gd name="T19" fmla="*/ 64 h 99"/>
                <a:gd name="T20" fmla="*/ 47 w 67"/>
                <a:gd name="T21" fmla="*/ 75 h 99"/>
                <a:gd name="T22" fmla="*/ 65 w 67"/>
                <a:gd name="T23" fmla="*/ 51 h 99"/>
                <a:gd name="T24" fmla="*/ 65 w 67"/>
                <a:gd name="T25" fmla="*/ 50 h 99"/>
                <a:gd name="T26" fmla="*/ 51 w 67"/>
                <a:gd name="T27" fmla="*/ 13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7" h="99">
                  <a:moveTo>
                    <a:pt x="51" y="13"/>
                  </a:moveTo>
                  <a:cubicBezTo>
                    <a:pt x="53" y="10"/>
                    <a:pt x="53" y="10"/>
                    <a:pt x="53" y="10"/>
                  </a:cubicBezTo>
                  <a:cubicBezTo>
                    <a:pt x="56" y="12"/>
                    <a:pt x="56" y="12"/>
                    <a:pt x="56" y="12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0"/>
                    <a:pt x="8" y="3"/>
                    <a:pt x="0" y="12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8" y="34"/>
                    <a:pt x="8" y="34"/>
                    <a:pt x="8" y="34"/>
                  </a:cubicBezTo>
                  <a:cubicBezTo>
                    <a:pt x="8" y="34"/>
                    <a:pt x="17" y="50"/>
                    <a:pt x="15" y="58"/>
                  </a:cubicBezTo>
                  <a:cubicBezTo>
                    <a:pt x="15" y="58"/>
                    <a:pt x="15" y="58"/>
                    <a:pt x="15" y="58"/>
                  </a:cubicBezTo>
                  <a:cubicBezTo>
                    <a:pt x="18" y="58"/>
                    <a:pt x="22" y="60"/>
                    <a:pt x="24" y="64"/>
                  </a:cubicBezTo>
                  <a:cubicBezTo>
                    <a:pt x="30" y="75"/>
                    <a:pt x="40" y="99"/>
                    <a:pt x="47" y="75"/>
                  </a:cubicBezTo>
                  <a:cubicBezTo>
                    <a:pt x="54" y="52"/>
                    <a:pt x="63" y="51"/>
                    <a:pt x="65" y="51"/>
                  </a:cubicBezTo>
                  <a:cubicBezTo>
                    <a:pt x="65" y="51"/>
                    <a:pt x="65" y="51"/>
                    <a:pt x="65" y="50"/>
                  </a:cubicBezTo>
                  <a:cubicBezTo>
                    <a:pt x="67" y="42"/>
                    <a:pt x="66" y="29"/>
                    <a:pt x="51" y="13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15" name="yunfu">
              <a:hlinkClick r:id="" action="ppaction://macro?name=Slide2.yunfu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1042987" y="3809994"/>
              <a:ext cx="714375" cy="538162"/>
            </a:xfrm>
            <a:custGeom>
              <a:avLst/>
              <a:gdLst>
                <a:gd name="T0" fmla="*/ 202 w 206"/>
                <a:gd name="T1" fmla="*/ 104 h 149"/>
                <a:gd name="T2" fmla="*/ 200 w 206"/>
                <a:gd name="T3" fmla="*/ 104 h 149"/>
                <a:gd name="T4" fmla="*/ 188 w 206"/>
                <a:gd name="T5" fmla="*/ 88 h 149"/>
                <a:gd name="T6" fmla="*/ 188 w 206"/>
                <a:gd name="T7" fmla="*/ 88 h 149"/>
                <a:gd name="T8" fmla="*/ 175 w 206"/>
                <a:gd name="T9" fmla="*/ 70 h 149"/>
                <a:gd name="T10" fmla="*/ 172 w 206"/>
                <a:gd name="T11" fmla="*/ 44 h 149"/>
                <a:gd name="T12" fmla="*/ 169 w 206"/>
                <a:gd name="T13" fmla="*/ 33 h 149"/>
                <a:gd name="T14" fmla="*/ 141 w 206"/>
                <a:gd name="T15" fmla="*/ 38 h 149"/>
                <a:gd name="T16" fmla="*/ 117 w 206"/>
                <a:gd name="T17" fmla="*/ 27 h 149"/>
                <a:gd name="T18" fmla="*/ 87 w 206"/>
                <a:gd name="T19" fmla="*/ 25 h 149"/>
                <a:gd name="T20" fmla="*/ 66 w 206"/>
                <a:gd name="T21" fmla="*/ 10 h 149"/>
                <a:gd name="T22" fmla="*/ 60 w 206"/>
                <a:gd name="T23" fmla="*/ 2 h 149"/>
                <a:gd name="T24" fmla="*/ 47 w 206"/>
                <a:gd name="T25" fmla="*/ 1 h 149"/>
                <a:gd name="T26" fmla="*/ 47 w 206"/>
                <a:gd name="T27" fmla="*/ 1 h 149"/>
                <a:gd name="T28" fmla="*/ 52 w 206"/>
                <a:gd name="T29" fmla="*/ 43 h 149"/>
                <a:gd name="T30" fmla="*/ 52 w 206"/>
                <a:gd name="T31" fmla="*/ 46 h 149"/>
                <a:gd name="T32" fmla="*/ 31 w 206"/>
                <a:gd name="T33" fmla="*/ 76 h 149"/>
                <a:gd name="T34" fmla="*/ 0 w 206"/>
                <a:gd name="T35" fmla="*/ 90 h 149"/>
                <a:gd name="T36" fmla="*/ 0 w 206"/>
                <a:gd name="T37" fmla="*/ 103 h 149"/>
                <a:gd name="T38" fmla="*/ 1 w 206"/>
                <a:gd name="T39" fmla="*/ 104 h 149"/>
                <a:gd name="T40" fmla="*/ 24 w 206"/>
                <a:gd name="T41" fmla="*/ 116 h 149"/>
                <a:gd name="T42" fmla="*/ 25 w 206"/>
                <a:gd name="T43" fmla="*/ 123 h 149"/>
                <a:gd name="T44" fmla="*/ 35 w 206"/>
                <a:gd name="T45" fmla="*/ 130 h 149"/>
                <a:gd name="T46" fmla="*/ 42 w 206"/>
                <a:gd name="T47" fmla="*/ 137 h 149"/>
                <a:gd name="T48" fmla="*/ 53 w 206"/>
                <a:gd name="T49" fmla="*/ 135 h 149"/>
                <a:gd name="T50" fmla="*/ 80 w 206"/>
                <a:gd name="T51" fmla="*/ 130 h 149"/>
                <a:gd name="T52" fmla="*/ 81 w 206"/>
                <a:gd name="T53" fmla="*/ 130 h 149"/>
                <a:gd name="T54" fmla="*/ 99 w 206"/>
                <a:gd name="T55" fmla="*/ 110 h 149"/>
                <a:gd name="T56" fmla="*/ 106 w 206"/>
                <a:gd name="T57" fmla="*/ 107 h 149"/>
                <a:gd name="T58" fmla="*/ 119 w 206"/>
                <a:gd name="T59" fmla="*/ 116 h 149"/>
                <a:gd name="T60" fmla="*/ 130 w 206"/>
                <a:gd name="T61" fmla="*/ 121 h 149"/>
                <a:gd name="T62" fmla="*/ 158 w 206"/>
                <a:gd name="T63" fmla="*/ 147 h 149"/>
                <a:gd name="T64" fmla="*/ 170 w 206"/>
                <a:gd name="T65" fmla="*/ 130 h 149"/>
                <a:gd name="T66" fmla="*/ 187 w 206"/>
                <a:gd name="T67" fmla="*/ 117 h 149"/>
                <a:gd name="T68" fmla="*/ 199 w 206"/>
                <a:gd name="T69" fmla="*/ 119 h 149"/>
                <a:gd name="T70" fmla="*/ 202 w 206"/>
                <a:gd name="T71" fmla="*/ 104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06" h="149">
                  <a:moveTo>
                    <a:pt x="202" y="104"/>
                  </a:moveTo>
                  <a:cubicBezTo>
                    <a:pt x="200" y="104"/>
                    <a:pt x="200" y="104"/>
                    <a:pt x="200" y="104"/>
                  </a:cubicBezTo>
                  <a:cubicBezTo>
                    <a:pt x="180" y="116"/>
                    <a:pt x="188" y="88"/>
                    <a:pt x="188" y="88"/>
                  </a:cubicBezTo>
                  <a:cubicBezTo>
                    <a:pt x="188" y="88"/>
                    <a:pt x="188" y="88"/>
                    <a:pt x="188" y="88"/>
                  </a:cubicBezTo>
                  <a:cubicBezTo>
                    <a:pt x="181" y="87"/>
                    <a:pt x="175" y="70"/>
                    <a:pt x="175" y="70"/>
                  </a:cubicBezTo>
                  <a:cubicBezTo>
                    <a:pt x="175" y="70"/>
                    <a:pt x="168" y="59"/>
                    <a:pt x="172" y="44"/>
                  </a:cubicBezTo>
                  <a:cubicBezTo>
                    <a:pt x="176" y="30"/>
                    <a:pt x="169" y="33"/>
                    <a:pt x="169" y="33"/>
                  </a:cubicBezTo>
                  <a:cubicBezTo>
                    <a:pt x="163" y="40"/>
                    <a:pt x="141" y="38"/>
                    <a:pt x="141" y="38"/>
                  </a:cubicBezTo>
                  <a:cubicBezTo>
                    <a:pt x="141" y="38"/>
                    <a:pt x="122" y="27"/>
                    <a:pt x="117" y="27"/>
                  </a:cubicBezTo>
                  <a:cubicBezTo>
                    <a:pt x="111" y="27"/>
                    <a:pt x="97" y="27"/>
                    <a:pt x="87" y="25"/>
                  </a:cubicBezTo>
                  <a:cubicBezTo>
                    <a:pt x="76" y="22"/>
                    <a:pt x="66" y="19"/>
                    <a:pt x="66" y="10"/>
                  </a:cubicBezTo>
                  <a:cubicBezTo>
                    <a:pt x="66" y="0"/>
                    <a:pt x="60" y="2"/>
                    <a:pt x="60" y="2"/>
                  </a:cubicBezTo>
                  <a:cubicBezTo>
                    <a:pt x="53" y="8"/>
                    <a:pt x="47" y="1"/>
                    <a:pt x="47" y="1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46" y="13"/>
                    <a:pt x="47" y="27"/>
                    <a:pt x="52" y="43"/>
                  </a:cubicBezTo>
                  <a:cubicBezTo>
                    <a:pt x="52" y="46"/>
                    <a:pt x="52" y="46"/>
                    <a:pt x="52" y="46"/>
                  </a:cubicBezTo>
                  <a:cubicBezTo>
                    <a:pt x="31" y="76"/>
                    <a:pt x="31" y="76"/>
                    <a:pt x="31" y="76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1" y="104"/>
                    <a:pt x="1" y="104"/>
                    <a:pt x="1" y="104"/>
                  </a:cubicBezTo>
                  <a:cubicBezTo>
                    <a:pt x="1" y="104"/>
                    <a:pt x="11" y="119"/>
                    <a:pt x="24" y="116"/>
                  </a:cubicBezTo>
                  <a:cubicBezTo>
                    <a:pt x="24" y="116"/>
                    <a:pt x="33" y="115"/>
                    <a:pt x="25" y="123"/>
                  </a:cubicBezTo>
                  <a:cubicBezTo>
                    <a:pt x="17" y="131"/>
                    <a:pt x="24" y="133"/>
                    <a:pt x="35" y="130"/>
                  </a:cubicBezTo>
                  <a:cubicBezTo>
                    <a:pt x="35" y="130"/>
                    <a:pt x="39" y="130"/>
                    <a:pt x="42" y="137"/>
                  </a:cubicBezTo>
                  <a:cubicBezTo>
                    <a:pt x="45" y="144"/>
                    <a:pt x="46" y="142"/>
                    <a:pt x="53" y="135"/>
                  </a:cubicBezTo>
                  <a:cubicBezTo>
                    <a:pt x="60" y="129"/>
                    <a:pt x="75" y="128"/>
                    <a:pt x="80" y="130"/>
                  </a:cubicBezTo>
                  <a:cubicBezTo>
                    <a:pt x="81" y="130"/>
                    <a:pt x="81" y="130"/>
                    <a:pt x="81" y="130"/>
                  </a:cubicBezTo>
                  <a:cubicBezTo>
                    <a:pt x="81" y="130"/>
                    <a:pt x="95" y="113"/>
                    <a:pt x="99" y="110"/>
                  </a:cubicBezTo>
                  <a:cubicBezTo>
                    <a:pt x="102" y="106"/>
                    <a:pt x="106" y="107"/>
                    <a:pt x="106" y="107"/>
                  </a:cubicBezTo>
                  <a:cubicBezTo>
                    <a:pt x="103" y="119"/>
                    <a:pt x="108" y="123"/>
                    <a:pt x="119" y="116"/>
                  </a:cubicBezTo>
                  <a:cubicBezTo>
                    <a:pt x="130" y="109"/>
                    <a:pt x="130" y="121"/>
                    <a:pt x="130" y="121"/>
                  </a:cubicBezTo>
                  <a:cubicBezTo>
                    <a:pt x="133" y="149"/>
                    <a:pt x="158" y="147"/>
                    <a:pt x="158" y="147"/>
                  </a:cubicBezTo>
                  <a:cubicBezTo>
                    <a:pt x="163" y="143"/>
                    <a:pt x="168" y="138"/>
                    <a:pt x="170" y="130"/>
                  </a:cubicBezTo>
                  <a:cubicBezTo>
                    <a:pt x="187" y="117"/>
                    <a:pt x="187" y="117"/>
                    <a:pt x="187" y="117"/>
                  </a:cubicBezTo>
                  <a:cubicBezTo>
                    <a:pt x="187" y="117"/>
                    <a:pt x="191" y="115"/>
                    <a:pt x="199" y="119"/>
                  </a:cubicBezTo>
                  <a:cubicBezTo>
                    <a:pt x="206" y="121"/>
                    <a:pt x="202" y="107"/>
                    <a:pt x="202" y="104"/>
                  </a:cubicBez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16" name="Rectangle 71">
              <a:hlinkClick r:id="" action="ppaction://macro?name=Slide2.yunfu"/>
            </p:cNvPr>
            <p:cNvSpPr>
              <a:spLocks noChangeArrowheads="1"/>
            </p:cNvSpPr>
            <p:nvPr/>
          </p:nvSpPr>
          <p:spPr bwMode="auto">
            <a:xfrm>
              <a:off x="1238382" y="3961600"/>
              <a:ext cx="162089" cy="104830"/>
            </a:xfrm>
            <a:prstGeom prst="rect">
              <a:avLst/>
            </a:prstGeom>
            <a:grpFill/>
            <a:ln w="9252" algn="ctr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buClrTx/>
                <a:buSzTx/>
                <a:buFontTx/>
                <a:buNone/>
              </a:pPr>
              <a:r>
                <a:rPr lang="zh-CN" altLang="en-US" sz="400" b="1">
                  <a:solidFill>
                    <a:schemeClr val="bg1">
                      <a:lumMod val="9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云浮</a:t>
              </a:r>
            </a:p>
          </p:txBody>
        </p:sp>
        <p:sp>
          <p:nvSpPr>
            <p:cNvPr id="117" name="Rectangle 73">
              <a:hlinkClick r:id="" action="ppaction://macro?name=Slide2.yangjiang"/>
            </p:cNvPr>
            <p:cNvSpPr>
              <a:spLocks noChangeArrowheads="1"/>
            </p:cNvSpPr>
            <p:nvPr/>
          </p:nvSpPr>
          <p:spPr bwMode="auto">
            <a:xfrm>
              <a:off x="1235207" y="4461666"/>
              <a:ext cx="162089" cy="10483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252" algn="ctr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buClrTx/>
                <a:buSzTx/>
                <a:buFontTx/>
                <a:buNone/>
              </a:pPr>
              <a:r>
                <a:rPr lang="zh-CN" altLang="en-US" sz="400" b="1">
                  <a:solidFill>
                    <a:schemeClr val="bg1">
                      <a:lumMod val="9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阳江</a:t>
              </a:r>
            </a:p>
          </p:txBody>
        </p:sp>
        <p:sp>
          <p:nvSpPr>
            <p:cNvPr id="118" name="jiangmen">
              <a:hlinkClick r:id="" action="ppaction://macro?name=Slide2.jiangmen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1474788" y="4084632"/>
              <a:ext cx="679450" cy="666749"/>
            </a:xfrm>
            <a:custGeom>
              <a:avLst/>
              <a:gdLst>
                <a:gd name="T0" fmla="*/ 179 w 196"/>
                <a:gd name="T1" fmla="*/ 28 h 183"/>
                <a:gd name="T2" fmla="*/ 161 w 196"/>
                <a:gd name="T3" fmla="*/ 5 h 183"/>
                <a:gd name="T4" fmla="*/ 131 w 196"/>
                <a:gd name="T5" fmla="*/ 4 h 183"/>
                <a:gd name="T6" fmla="*/ 120 w 196"/>
                <a:gd name="T7" fmla="*/ 11 h 183"/>
                <a:gd name="T8" fmla="*/ 100 w 196"/>
                <a:gd name="T9" fmla="*/ 22 h 183"/>
                <a:gd name="T10" fmla="*/ 89 w 196"/>
                <a:gd name="T11" fmla="*/ 27 h 183"/>
                <a:gd name="T12" fmla="*/ 77 w 196"/>
                <a:gd name="T13" fmla="*/ 26 h 183"/>
                <a:gd name="T14" fmla="*/ 75 w 196"/>
                <a:gd name="T15" fmla="*/ 42 h 183"/>
                <a:gd name="T16" fmla="*/ 63 w 196"/>
                <a:gd name="T17" fmla="*/ 40 h 183"/>
                <a:gd name="T18" fmla="*/ 45 w 196"/>
                <a:gd name="T19" fmla="*/ 53 h 183"/>
                <a:gd name="T20" fmla="*/ 22 w 196"/>
                <a:gd name="T21" fmla="*/ 77 h 183"/>
                <a:gd name="T22" fmla="*/ 17 w 196"/>
                <a:gd name="T23" fmla="*/ 80 h 183"/>
                <a:gd name="T24" fmla="*/ 16 w 196"/>
                <a:gd name="T25" fmla="*/ 85 h 183"/>
                <a:gd name="T26" fmla="*/ 10 w 196"/>
                <a:gd name="T27" fmla="*/ 90 h 183"/>
                <a:gd name="T28" fmla="*/ 8 w 196"/>
                <a:gd name="T29" fmla="*/ 112 h 183"/>
                <a:gd name="T30" fmla="*/ 12 w 196"/>
                <a:gd name="T31" fmla="*/ 115 h 183"/>
                <a:gd name="T32" fmla="*/ 26 w 196"/>
                <a:gd name="T33" fmla="*/ 120 h 183"/>
                <a:gd name="T34" fmla="*/ 53 w 196"/>
                <a:gd name="T35" fmla="*/ 143 h 183"/>
                <a:gd name="T36" fmla="*/ 57 w 196"/>
                <a:gd name="T37" fmla="*/ 159 h 183"/>
                <a:gd name="T38" fmla="*/ 52 w 196"/>
                <a:gd name="T39" fmla="*/ 182 h 183"/>
                <a:gd name="T40" fmla="*/ 57 w 196"/>
                <a:gd name="T41" fmla="*/ 183 h 183"/>
                <a:gd name="T42" fmla="*/ 67 w 196"/>
                <a:gd name="T43" fmla="*/ 179 h 183"/>
                <a:gd name="T44" fmla="*/ 65 w 196"/>
                <a:gd name="T45" fmla="*/ 143 h 183"/>
                <a:gd name="T46" fmla="*/ 65 w 196"/>
                <a:gd name="T47" fmla="*/ 133 h 183"/>
                <a:gd name="T48" fmla="*/ 68 w 196"/>
                <a:gd name="T49" fmla="*/ 131 h 183"/>
                <a:gd name="T50" fmla="*/ 70 w 196"/>
                <a:gd name="T51" fmla="*/ 134 h 183"/>
                <a:gd name="T52" fmla="*/ 70 w 196"/>
                <a:gd name="T53" fmla="*/ 144 h 183"/>
                <a:gd name="T54" fmla="*/ 72 w 196"/>
                <a:gd name="T55" fmla="*/ 146 h 183"/>
                <a:gd name="T56" fmla="*/ 83 w 196"/>
                <a:gd name="T57" fmla="*/ 142 h 183"/>
                <a:gd name="T58" fmla="*/ 83 w 196"/>
                <a:gd name="T59" fmla="*/ 146 h 183"/>
                <a:gd name="T60" fmla="*/ 72 w 196"/>
                <a:gd name="T61" fmla="*/ 154 h 183"/>
                <a:gd name="T62" fmla="*/ 75 w 196"/>
                <a:gd name="T63" fmla="*/ 163 h 183"/>
                <a:gd name="T64" fmla="*/ 92 w 196"/>
                <a:gd name="T65" fmla="*/ 174 h 183"/>
                <a:gd name="T66" fmla="*/ 104 w 196"/>
                <a:gd name="T67" fmla="*/ 171 h 183"/>
                <a:gd name="T68" fmla="*/ 109 w 196"/>
                <a:gd name="T69" fmla="*/ 161 h 183"/>
                <a:gd name="T70" fmla="*/ 115 w 196"/>
                <a:gd name="T71" fmla="*/ 159 h 183"/>
                <a:gd name="T72" fmla="*/ 122 w 196"/>
                <a:gd name="T73" fmla="*/ 146 h 183"/>
                <a:gd name="T74" fmla="*/ 137 w 196"/>
                <a:gd name="T75" fmla="*/ 145 h 183"/>
                <a:gd name="T76" fmla="*/ 142 w 196"/>
                <a:gd name="T77" fmla="*/ 159 h 183"/>
                <a:gd name="T78" fmla="*/ 154 w 196"/>
                <a:gd name="T79" fmla="*/ 157 h 183"/>
                <a:gd name="T80" fmla="*/ 162 w 196"/>
                <a:gd name="T81" fmla="*/ 148 h 183"/>
                <a:gd name="T82" fmla="*/ 165 w 196"/>
                <a:gd name="T83" fmla="*/ 113 h 183"/>
                <a:gd name="T84" fmla="*/ 168 w 196"/>
                <a:gd name="T85" fmla="*/ 98 h 183"/>
                <a:gd name="T86" fmla="*/ 168 w 196"/>
                <a:gd name="T87" fmla="*/ 88 h 183"/>
                <a:gd name="T88" fmla="*/ 166 w 196"/>
                <a:gd name="T89" fmla="*/ 73 h 183"/>
                <a:gd name="T90" fmla="*/ 167 w 196"/>
                <a:gd name="T91" fmla="*/ 70 h 183"/>
                <a:gd name="T92" fmla="*/ 170 w 196"/>
                <a:gd name="T93" fmla="*/ 68 h 183"/>
                <a:gd name="T94" fmla="*/ 172 w 196"/>
                <a:gd name="T95" fmla="*/ 83 h 183"/>
                <a:gd name="T96" fmla="*/ 175 w 196"/>
                <a:gd name="T97" fmla="*/ 98 h 183"/>
                <a:gd name="T98" fmla="*/ 175 w 196"/>
                <a:gd name="T99" fmla="*/ 98 h 183"/>
                <a:gd name="T100" fmla="*/ 186 w 196"/>
                <a:gd name="T101" fmla="*/ 77 h 183"/>
                <a:gd name="T102" fmla="*/ 194 w 196"/>
                <a:gd name="T103" fmla="*/ 72 h 183"/>
                <a:gd name="T104" fmla="*/ 187 w 196"/>
                <a:gd name="T105" fmla="*/ 49 h 183"/>
                <a:gd name="T106" fmla="*/ 179 w 196"/>
                <a:gd name="T107" fmla="*/ 28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96" h="183">
                  <a:moveTo>
                    <a:pt x="179" y="28"/>
                  </a:moveTo>
                  <a:cubicBezTo>
                    <a:pt x="161" y="5"/>
                    <a:pt x="161" y="5"/>
                    <a:pt x="161" y="5"/>
                  </a:cubicBezTo>
                  <a:cubicBezTo>
                    <a:pt x="161" y="5"/>
                    <a:pt x="135" y="0"/>
                    <a:pt x="131" y="4"/>
                  </a:cubicBezTo>
                  <a:cubicBezTo>
                    <a:pt x="126" y="8"/>
                    <a:pt x="120" y="11"/>
                    <a:pt x="120" y="11"/>
                  </a:cubicBezTo>
                  <a:cubicBezTo>
                    <a:pt x="102" y="10"/>
                    <a:pt x="100" y="22"/>
                    <a:pt x="100" y="22"/>
                  </a:cubicBezTo>
                  <a:cubicBezTo>
                    <a:pt x="94" y="44"/>
                    <a:pt x="89" y="27"/>
                    <a:pt x="89" y="27"/>
                  </a:cubicBezTo>
                  <a:cubicBezTo>
                    <a:pt x="84" y="16"/>
                    <a:pt x="77" y="26"/>
                    <a:pt x="77" y="26"/>
                  </a:cubicBezTo>
                  <a:cubicBezTo>
                    <a:pt x="77" y="26"/>
                    <a:pt x="81" y="44"/>
                    <a:pt x="75" y="42"/>
                  </a:cubicBezTo>
                  <a:cubicBezTo>
                    <a:pt x="67" y="39"/>
                    <a:pt x="63" y="40"/>
                    <a:pt x="63" y="40"/>
                  </a:cubicBezTo>
                  <a:cubicBezTo>
                    <a:pt x="45" y="53"/>
                    <a:pt x="45" y="53"/>
                    <a:pt x="45" y="53"/>
                  </a:cubicBezTo>
                  <a:cubicBezTo>
                    <a:pt x="42" y="69"/>
                    <a:pt x="22" y="77"/>
                    <a:pt x="22" y="77"/>
                  </a:cubicBezTo>
                  <a:cubicBezTo>
                    <a:pt x="17" y="80"/>
                    <a:pt x="17" y="80"/>
                    <a:pt x="17" y="80"/>
                  </a:cubicBezTo>
                  <a:cubicBezTo>
                    <a:pt x="16" y="85"/>
                    <a:pt x="16" y="85"/>
                    <a:pt x="16" y="85"/>
                  </a:cubicBezTo>
                  <a:cubicBezTo>
                    <a:pt x="10" y="90"/>
                    <a:pt x="10" y="90"/>
                    <a:pt x="10" y="90"/>
                  </a:cubicBezTo>
                  <a:cubicBezTo>
                    <a:pt x="0" y="94"/>
                    <a:pt x="8" y="112"/>
                    <a:pt x="8" y="112"/>
                  </a:cubicBezTo>
                  <a:cubicBezTo>
                    <a:pt x="8" y="112"/>
                    <a:pt x="10" y="115"/>
                    <a:pt x="12" y="115"/>
                  </a:cubicBezTo>
                  <a:cubicBezTo>
                    <a:pt x="14" y="115"/>
                    <a:pt x="26" y="120"/>
                    <a:pt x="26" y="120"/>
                  </a:cubicBezTo>
                  <a:cubicBezTo>
                    <a:pt x="26" y="120"/>
                    <a:pt x="46" y="139"/>
                    <a:pt x="53" y="143"/>
                  </a:cubicBezTo>
                  <a:cubicBezTo>
                    <a:pt x="59" y="147"/>
                    <a:pt x="58" y="154"/>
                    <a:pt x="57" y="159"/>
                  </a:cubicBezTo>
                  <a:cubicBezTo>
                    <a:pt x="55" y="165"/>
                    <a:pt x="52" y="179"/>
                    <a:pt x="52" y="182"/>
                  </a:cubicBezTo>
                  <a:cubicBezTo>
                    <a:pt x="57" y="183"/>
                    <a:pt x="57" y="183"/>
                    <a:pt x="57" y="183"/>
                  </a:cubicBezTo>
                  <a:cubicBezTo>
                    <a:pt x="67" y="179"/>
                    <a:pt x="67" y="179"/>
                    <a:pt x="67" y="179"/>
                  </a:cubicBezTo>
                  <a:cubicBezTo>
                    <a:pt x="65" y="143"/>
                    <a:pt x="65" y="143"/>
                    <a:pt x="65" y="14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8" y="131"/>
                    <a:pt x="68" y="131"/>
                    <a:pt x="68" y="131"/>
                  </a:cubicBezTo>
                  <a:cubicBezTo>
                    <a:pt x="70" y="134"/>
                    <a:pt x="70" y="134"/>
                    <a:pt x="70" y="134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83" y="142"/>
                    <a:pt x="83" y="142"/>
                    <a:pt x="83" y="142"/>
                  </a:cubicBezTo>
                  <a:cubicBezTo>
                    <a:pt x="83" y="146"/>
                    <a:pt x="83" y="146"/>
                    <a:pt x="83" y="146"/>
                  </a:cubicBezTo>
                  <a:cubicBezTo>
                    <a:pt x="72" y="154"/>
                    <a:pt x="72" y="154"/>
                    <a:pt x="72" y="154"/>
                  </a:cubicBezTo>
                  <a:cubicBezTo>
                    <a:pt x="75" y="163"/>
                    <a:pt x="75" y="163"/>
                    <a:pt x="75" y="163"/>
                  </a:cubicBezTo>
                  <a:cubicBezTo>
                    <a:pt x="75" y="163"/>
                    <a:pt x="89" y="171"/>
                    <a:pt x="92" y="174"/>
                  </a:cubicBezTo>
                  <a:cubicBezTo>
                    <a:pt x="95" y="177"/>
                    <a:pt x="104" y="171"/>
                    <a:pt x="104" y="171"/>
                  </a:cubicBezTo>
                  <a:cubicBezTo>
                    <a:pt x="109" y="161"/>
                    <a:pt x="109" y="161"/>
                    <a:pt x="109" y="161"/>
                  </a:cubicBezTo>
                  <a:cubicBezTo>
                    <a:pt x="115" y="159"/>
                    <a:pt x="115" y="159"/>
                    <a:pt x="115" y="159"/>
                  </a:cubicBezTo>
                  <a:cubicBezTo>
                    <a:pt x="122" y="146"/>
                    <a:pt x="122" y="146"/>
                    <a:pt x="122" y="146"/>
                  </a:cubicBezTo>
                  <a:cubicBezTo>
                    <a:pt x="137" y="145"/>
                    <a:pt x="137" y="145"/>
                    <a:pt x="137" y="145"/>
                  </a:cubicBezTo>
                  <a:cubicBezTo>
                    <a:pt x="137" y="145"/>
                    <a:pt x="142" y="150"/>
                    <a:pt x="142" y="159"/>
                  </a:cubicBezTo>
                  <a:cubicBezTo>
                    <a:pt x="142" y="159"/>
                    <a:pt x="147" y="163"/>
                    <a:pt x="154" y="157"/>
                  </a:cubicBezTo>
                  <a:cubicBezTo>
                    <a:pt x="154" y="157"/>
                    <a:pt x="159" y="148"/>
                    <a:pt x="162" y="148"/>
                  </a:cubicBezTo>
                  <a:cubicBezTo>
                    <a:pt x="162" y="148"/>
                    <a:pt x="161" y="120"/>
                    <a:pt x="165" y="113"/>
                  </a:cubicBezTo>
                  <a:cubicBezTo>
                    <a:pt x="165" y="113"/>
                    <a:pt x="174" y="108"/>
                    <a:pt x="168" y="98"/>
                  </a:cubicBezTo>
                  <a:cubicBezTo>
                    <a:pt x="168" y="88"/>
                    <a:pt x="168" y="88"/>
                    <a:pt x="168" y="88"/>
                  </a:cubicBezTo>
                  <a:cubicBezTo>
                    <a:pt x="166" y="73"/>
                    <a:pt x="166" y="73"/>
                    <a:pt x="166" y="73"/>
                  </a:cubicBezTo>
                  <a:cubicBezTo>
                    <a:pt x="167" y="70"/>
                    <a:pt x="167" y="70"/>
                    <a:pt x="167" y="70"/>
                  </a:cubicBezTo>
                  <a:cubicBezTo>
                    <a:pt x="170" y="68"/>
                    <a:pt x="170" y="68"/>
                    <a:pt x="170" y="68"/>
                  </a:cubicBezTo>
                  <a:cubicBezTo>
                    <a:pt x="172" y="83"/>
                    <a:pt x="172" y="83"/>
                    <a:pt x="172" y="83"/>
                  </a:cubicBezTo>
                  <a:cubicBezTo>
                    <a:pt x="172" y="83"/>
                    <a:pt x="172" y="94"/>
                    <a:pt x="175" y="98"/>
                  </a:cubicBezTo>
                  <a:cubicBezTo>
                    <a:pt x="175" y="98"/>
                    <a:pt x="175" y="98"/>
                    <a:pt x="175" y="98"/>
                  </a:cubicBezTo>
                  <a:cubicBezTo>
                    <a:pt x="183" y="93"/>
                    <a:pt x="184" y="80"/>
                    <a:pt x="186" y="77"/>
                  </a:cubicBezTo>
                  <a:cubicBezTo>
                    <a:pt x="187" y="75"/>
                    <a:pt x="194" y="72"/>
                    <a:pt x="194" y="72"/>
                  </a:cubicBezTo>
                  <a:cubicBezTo>
                    <a:pt x="196" y="64"/>
                    <a:pt x="187" y="49"/>
                    <a:pt x="187" y="49"/>
                  </a:cubicBezTo>
                  <a:lnTo>
                    <a:pt x="179" y="28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19" name="Rectangle 76">
              <a:hlinkClick r:id="" action="ppaction://macro?name=Slide2.jiangmen"/>
            </p:cNvPr>
            <p:cNvSpPr>
              <a:spLocks noChangeArrowheads="1"/>
            </p:cNvSpPr>
            <p:nvPr/>
          </p:nvSpPr>
          <p:spPr bwMode="auto">
            <a:xfrm>
              <a:off x="1665421" y="4333077"/>
              <a:ext cx="162089" cy="10483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252" algn="ctr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buClrTx/>
                <a:buSzTx/>
                <a:buFontTx/>
                <a:buNone/>
              </a:pPr>
              <a:r>
                <a:rPr lang="zh-CN" altLang="en-US" sz="400" b="1">
                  <a:solidFill>
                    <a:schemeClr val="bg1">
                      <a:lumMod val="9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江门</a:t>
              </a:r>
            </a:p>
          </p:txBody>
        </p:sp>
        <p:sp>
          <p:nvSpPr>
            <p:cNvPr id="120" name="huizhou">
              <a:hlinkClick r:id="" action="ppaction://macro?name=Slide2.huizhou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2417762" y="3448046"/>
              <a:ext cx="846137" cy="811212"/>
            </a:xfrm>
            <a:custGeom>
              <a:avLst/>
              <a:gdLst>
                <a:gd name="T0" fmla="*/ 243 w 243"/>
                <a:gd name="T1" fmla="*/ 100 h 224"/>
                <a:gd name="T2" fmla="*/ 226 w 243"/>
                <a:gd name="T3" fmla="*/ 91 h 224"/>
                <a:gd name="T4" fmla="*/ 222 w 243"/>
                <a:gd name="T5" fmla="*/ 85 h 224"/>
                <a:gd name="T6" fmla="*/ 219 w 243"/>
                <a:gd name="T7" fmla="*/ 85 h 224"/>
                <a:gd name="T8" fmla="*/ 215 w 243"/>
                <a:gd name="T9" fmla="*/ 86 h 224"/>
                <a:gd name="T10" fmla="*/ 209 w 243"/>
                <a:gd name="T11" fmla="*/ 87 h 224"/>
                <a:gd name="T12" fmla="*/ 187 w 243"/>
                <a:gd name="T13" fmla="*/ 90 h 224"/>
                <a:gd name="T14" fmla="*/ 168 w 243"/>
                <a:gd name="T15" fmla="*/ 92 h 224"/>
                <a:gd name="T16" fmla="*/ 168 w 243"/>
                <a:gd name="T17" fmla="*/ 101 h 224"/>
                <a:gd name="T18" fmla="*/ 165 w 243"/>
                <a:gd name="T19" fmla="*/ 105 h 224"/>
                <a:gd name="T20" fmla="*/ 162 w 243"/>
                <a:gd name="T21" fmla="*/ 110 h 224"/>
                <a:gd name="T22" fmla="*/ 152 w 243"/>
                <a:gd name="T23" fmla="*/ 113 h 224"/>
                <a:gd name="T24" fmla="*/ 148 w 243"/>
                <a:gd name="T25" fmla="*/ 101 h 224"/>
                <a:gd name="T26" fmla="*/ 133 w 243"/>
                <a:gd name="T27" fmla="*/ 83 h 224"/>
                <a:gd name="T28" fmla="*/ 129 w 243"/>
                <a:gd name="T29" fmla="*/ 75 h 224"/>
                <a:gd name="T30" fmla="*/ 121 w 243"/>
                <a:gd name="T31" fmla="*/ 58 h 224"/>
                <a:gd name="T32" fmla="*/ 117 w 243"/>
                <a:gd name="T33" fmla="*/ 54 h 224"/>
                <a:gd name="T34" fmla="*/ 100 w 243"/>
                <a:gd name="T35" fmla="*/ 39 h 224"/>
                <a:gd name="T36" fmla="*/ 84 w 243"/>
                <a:gd name="T37" fmla="*/ 10 h 224"/>
                <a:gd name="T38" fmla="*/ 84 w 243"/>
                <a:gd name="T39" fmla="*/ 10 h 224"/>
                <a:gd name="T40" fmla="*/ 69 w 243"/>
                <a:gd name="T41" fmla="*/ 2 h 224"/>
                <a:gd name="T42" fmla="*/ 40 w 243"/>
                <a:gd name="T43" fmla="*/ 0 h 224"/>
                <a:gd name="T44" fmla="*/ 39 w 243"/>
                <a:gd name="T45" fmla="*/ 20 h 224"/>
                <a:gd name="T46" fmla="*/ 16 w 243"/>
                <a:gd name="T47" fmla="*/ 37 h 224"/>
                <a:gd name="T48" fmla="*/ 29 w 243"/>
                <a:gd name="T49" fmla="*/ 73 h 224"/>
                <a:gd name="T50" fmla="*/ 16 w 243"/>
                <a:gd name="T51" fmla="*/ 97 h 224"/>
                <a:gd name="T52" fmla="*/ 15 w 243"/>
                <a:gd name="T53" fmla="*/ 123 h 224"/>
                <a:gd name="T54" fmla="*/ 12 w 243"/>
                <a:gd name="T55" fmla="*/ 131 h 224"/>
                <a:gd name="T56" fmla="*/ 31 w 243"/>
                <a:gd name="T57" fmla="*/ 132 h 224"/>
                <a:gd name="T58" fmla="*/ 49 w 243"/>
                <a:gd name="T59" fmla="*/ 149 h 224"/>
                <a:gd name="T60" fmla="*/ 52 w 243"/>
                <a:gd name="T61" fmla="*/ 150 h 224"/>
                <a:gd name="T62" fmla="*/ 62 w 243"/>
                <a:gd name="T63" fmla="*/ 149 h 224"/>
                <a:gd name="T64" fmla="*/ 66 w 243"/>
                <a:gd name="T65" fmla="*/ 160 h 224"/>
                <a:gd name="T66" fmla="*/ 66 w 243"/>
                <a:gd name="T67" fmla="*/ 179 h 224"/>
                <a:gd name="T68" fmla="*/ 66 w 243"/>
                <a:gd name="T69" fmla="*/ 179 h 224"/>
                <a:gd name="T70" fmla="*/ 77 w 243"/>
                <a:gd name="T71" fmla="*/ 178 h 224"/>
                <a:gd name="T72" fmla="*/ 99 w 243"/>
                <a:gd name="T73" fmla="*/ 193 h 224"/>
                <a:gd name="T74" fmla="*/ 116 w 243"/>
                <a:gd name="T75" fmla="*/ 196 h 224"/>
                <a:gd name="T76" fmla="*/ 117 w 243"/>
                <a:gd name="T77" fmla="*/ 197 h 224"/>
                <a:gd name="T78" fmla="*/ 131 w 243"/>
                <a:gd name="T79" fmla="*/ 191 h 224"/>
                <a:gd name="T80" fmla="*/ 142 w 243"/>
                <a:gd name="T81" fmla="*/ 189 h 224"/>
                <a:gd name="T82" fmla="*/ 147 w 243"/>
                <a:gd name="T83" fmla="*/ 183 h 224"/>
                <a:gd name="T84" fmla="*/ 149 w 243"/>
                <a:gd name="T85" fmla="*/ 191 h 224"/>
                <a:gd name="T86" fmla="*/ 146 w 243"/>
                <a:gd name="T87" fmla="*/ 218 h 224"/>
                <a:gd name="T88" fmla="*/ 162 w 243"/>
                <a:gd name="T89" fmla="*/ 217 h 224"/>
                <a:gd name="T90" fmla="*/ 168 w 243"/>
                <a:gd name="T91" fmla="*/ 224 h 224"/>
                <a:gd name="T92" fmla="*/ 171 w 243"/>
                <a:gd name="T93" fmla="*/ 221 h 224"/>
                <a:gd name="T94" fmla="*/ 171 w 243"/>
                <a:gd name="T95" fmla="*/ 214 h 224"/>
                <a:gd name="T96" fmla="*/ 174 w 243"/>
                <a:gd name="T97" fmla="*/ 208 h 224"/>
                <a:gd name="T98" fmla="*/ 168 w 243"/>
                <a:gd name="T99" fmla="*/ 198 h 224"/>
                <a:gd name="T100" fmla="*/ 174 w 243"/>
                <a:gd name="T101" fmla="*/ 190 h 224"/>
                <a:gd name="T102" fmla="*/ 179 w 243"/>
                <a:gd name="T103" fmla="*/ 199 h 224"/>
                <a:gd name="T104" fmla="*/ 187 w 243"/>
                <a:gd name="T105" fmla="*/ 192 h 224"/>
                <a:gd name="T106" fmla="*/ 186 w 243"/>
                <a:gd name="T107" fmla="*/ 191 h 224"/>
                <a:gd name="T108" fmla="*/ 176 w 243"/>
                <a:gd name="T109" fmla="*/ 178 h 224"/>
                <a:gd name="T110" fmla="*/ 179 w 243"/>
                <a:gd name="T111" fmla="*/ 153 h 224"/>
                <a:gd name="T112" fmla="*/ 216 w 243"/>
                <a:gd name="T113" fmla="*/ 134 h 224"/>
                <a:gd name="T114" fmla="*/ 243 w 243"/>
                <a:gd name="T115" fmla="*/ 101 h 224"/>
                <a:gd name="T116" fmla="*/ 243 w 243"/>
                <a:gd name="T117" fmla="*/ 10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43" h="224">
                  <a:moveTo>
                    <a:pt x="243" y="100"/>
                  </a:moveTo>
                  <a:cubicBezTo>
                    <a:pt x="226" y="91"/>
                    <a:pt x="226" y="91"/>
                    <a:pt x="226" y="91"/>
                  </a:cubicBezTo>
                  <a:cubicBezTo>
                    <a:pt x="222" y="85"/>
                    <a:pt x="222" y="85"/>
                    <a:pt x="222" y="85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5" y="86"/>
                    <a:pt x="215" y="86"/>
                    <a:pt x="215" y="86"/>
                  </a:cubicBezTo>
                  <a:cubicBezTo>
                    <a:pt x="209" y="87"/>
                    <a:pt x="209" y="87"/>
                    <a:pt x="209" y="87"/>
                  </a:cubicBezTo>
                  <a:cubicBezTo>
                    <a:pt x="195" y="81"/>
                    <a:pt x="187" y="90"/>
                    <a:pt x="187" y="90"/>
                  </a:cubicBezTo>
                  <a:cubicBezTo>
                    <a:pt x="168" y="92"/>
                    <a:pt x="168" y="92"/>
                    <a:pt x="168" y="92"/>
                  </a:cubicBezTo>
                  <a:cubicBezTo>
                    <a:pt x="168" y="101"/>
                    <a:pt x="168" y="101"/>
                    <a:pt x="168" y="101"/>
                  </a:cubicBezTo>
                  <a:cubicBezTo>
                    <a:pt x="165" y="105"/>
                    <a:pt x="165" y="105"/>
                    <a:pt x="165" y="105"/>
                  </a:cubicBezTo>
                  <a:cubicBezTo>
                    <a:pt x="162" y="110"/>
                    <a:pt x="162" y="110"/>
                    <a:pt x="162" y="110"/>
                  </a:cubicBezTo>
                  <a:cubicBezTo>
                    <a:pt x="161" y="127"/>
                    <a:pt x="152" y="113"/>
                    <a:pt x="152" y="113"/>
                  </a:cubicBezTo>
                  <a:cubicBezTo>
                    <a:pt x="152" y="113"/>
                    <a:pt x="152" y="111"/>
                    <a:pt x="148" y="101"/>
                  </a:cubicBezTo>
                  <a:cubicBezTo>
                    <a:pt x="144" y="91"/>
                    <a:pt x="133" y="83"/>
                    <a:pt x="133" y="83"/>
                  </a:cubicBezTo>
                  <a:cubicBezTo>
                    <a:pt x="116" y="83"/>
                    <a:pt x="129" y="75"/>
                    <a:pt x="129" y="75"/>
                  </a:cubicBezTo>
                  <a:cubicBezTo>
                    <a:pt x="141" y="54"/>
                    <a:pt x="121" y="58"/>
                    <a:pt x="121" y="58"/>
                  </a:cubicBezTo>
                  <a:cubicBezTo>
                    <a:pt x="117" y="54"/>
                    <a:pt x="117" y="54"/>
                    <a:pt x="117" y="54"/>
                  </a:cubicBezTo>
                  <a:cubicBezTo>
                    <a:pt x="112" y="44"/>
                    <a:pt x="118" y="45"/>
                    <a:pt x="100" y="39"/>
                  </a:cubicBezTo>
                  <a:cubicBezTo>
                    <a:pt x="88" y="35"/>
                    <a:pt x="85" y="23"/>
                    <a:pt x="84" y="10"/>
                  </a:cubicBezTo>
                  <a:cubicBezTo>
                    <a:pt x="84" y="10"/>
                    <a:pt x="84" y="10"/>
                    <a:pt x="84" y="10"/>
                  </a:cubicBezTo>
                  <a:cubicBezTo>
                    <a:pt x="84" y="10"/>
                    <a:pt x="76" y="0"/>
                    <a:pt x="69" y="2"/>
                  </a:cubicBezTo>
                  <a:cubicBezTo>
                    <a:pt x="61" y="4"/>
                    <a:pt x="40" y="0"/>
                    <a:pt x="40" y="0"/>
                  </a:cubicBezTo>
                  <a:cubicBezTo>
                    <a:pt x="42" y="5"/>
                    <a:pt x="39" y="20"/>
                    <a:pt x="39" y="20"/>
                  </a:cubicBezTo>
                  <a:cubicBezTo>
                    <a:pt x="39" y="20"/>
                    <a:pt x="33" y="25"/>
                    <a:pt x="16" y="37"/>
                  </a:cubicBezTo>
                  <a:cubicBezTo>
                    <a:pt x="0" y="49"/>
                    <a:pt x="13" y="57"/>
                    <a:pt x="29" y="73"/>
                  </a:cubicBezTo>
                  <a:cubicBezTo>
                    <a:pt x="45" y="88"/>
                    <a:pt x="16" y="97"/>
                    <a:pt x="16" y="97"/>
                  </a:cubicBezTo>
                  <a:cubicBezTo>
                    <a:pt x="16" y="97"/>
                    <a:pt x="17" y="121"/>
                    <a:pt x="15" y="123"/>
                  </a:cubicBezTo>
                  <a:cubicBezTo>
                    <a:pt x="14" y="125"/>
                    <a:pt x="12" y="131"/>
                    <a:pt x="12" y="131"/>
                  </a:cubicBezTo>
                  <a:cubicBezTo>
                    <a:pt x="12" y="131"/>
                    <a:pt x="24" y="133"/>
                    <a:pt x="31" y="132"/>
                  </a:cubicBezTo>
                  <a:cubicBezTo>
                    <a:pt x="43" y="131"/>
                    <a:pt x="49" y="140"/>
                    <a:pt x="49" y="149"/>
                  </a:cubicBezTo>
                  <a:cubicBezTo>
                    <a:pt x="52" y="150"/>
                    <a:pt x="52" y="150"/>
                    <a:pt x="52" y="150"/>
                  </a:cubicBezTo>
                  <a:cubicBezTo>
                    <a:pt x="62" y="149"/>
                    <a:pt x="62" y="149"/>
                    <a:pt x="62" y="149"/>
                  </a:cubicBezTo>
                  <a:cubicBezTo>
                    <a:pt x="62" y="149"/>
                    <a:pt x="64" y="151"/>
                    <a:pt x="66" y="160"/>
                  </a:cubicBezTo>
                  <a:cubicBezTo>
                    <a:pt x="66" y="166"/>
                    <a:pt x="66" y="174"/>
                    <a:pt x="66" y="179"/>
                  </a:cubicBezTo>
                  <a:cubicBezTo>
                    <a:pt x="66" y="179"/>
                    <a:pt x="66" y="179"/>
                    <a:pt x="66" y="179"/>
                  </a:cubicBezTo>
                  <a:cubicBezTo>
                    <a:pt x="66" y="179"/>
                    <a:pt x="69" y="180"/>
                    <a:pt x="77" y="178"/>
                  </a:cubicBezTo>
                  <a:cubicBezTo>
                    <a:pt x="84" y="175"/>
                    <a:pt x="95" y="180"/>
                    <a:pt x="99" y="193"/>
                  </a:cubicBezTo>
                  <a:cubicBezTo>
                    <a:pt x="99" y="193"/>
                    <a:pt x="103" y="198"/>
                    <a:pt x="116" y="196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31" y="191"/>
                    <a:pt x="131" y="191"/>
                    <a:pt x="131" y="191"/>
                  </a:cubicBezTo>
                  <a:cubicBezTo>
                    <a:pt x="142" y="189"/>
                    <a:pt x="142" y="189"/>
                    <a:pt x="142" y="189"/>
                  </a:cubicBezTo>
                  <a:cubicBezTo>
                    <a:pt x="147" y="183"/>
                    <a:pt x="147" y="183"/>
                    <a:pt x="147" y="183"/>
                  </a:cubicBezTo>
                  <a:cubicBezTo>
                    <a:pt x="147" y="183"/>
                    <a:pt x="160" y="185"/>
                    <a:pt x="149" y="191"/>
                  </a:cubicBezTo>
                  <a:cubicBezTo>
                    <a:pt x="149" y="191"/>
                    <a:pt x="139" y="204"/>
                    <a:pt x="146" y="218"/>
                  </a:cubicBezTo>
                  <a:cubicBezTo>
                    <a:pt x="146" y="218"/>
                    <a:pt x="154" y="221"/>
                    <a:pt x="162" y="217"/>
                  </a:cubicBezTo>
                  <a:cubicBezTo>
                    <a:pt x="162" y="217"/>
                    <a:pt x="165" y="223"/>
                    <a:pt x="168" y="224"/>
                  </a:cubicBezTo>
                  <a:cubicBezTo>
                    <a:pt x="169" y="223"/>
                    <a:pt x="170" y="222"/>
                    <a:pt x="171" y="221"/>
                  </a:cubicBezTo>
                  <a:cubicBezTo>
                    <a:pt x="171" y="219"/>
                    <a:pt x="171" y="217"/>
                    <a:pt x="171" y="214"/>
                  </a:cubicBezTo>
                  <a:cubicBezTo>
                    <a:pt x="174" y="208"/>
                    <a:pt x="174" y="208"/>
                    <a:pt x="174" y="208"/>
                  </a:cubicBezTo>
                  <a:cubicBezTo>
                    <a:pt x="174" y="208"/>
                    <a:pt x="187" y="204"/>
                    <a:pt x="168" y="198"/>
                  </a:cubicBezTo>
                  <a:cubicBezTo>
                    <a:pt x="168" y="198"/>
                    <a:pt x="159" y="190"/>
                    <a:pt x="174" y="190"/>
                  </a:cubicBezTo>
                  <a:cubicBezTo>
                    <a:pt x="179" y="199"/>
                    <a:pt x="179" y="199"/>
                    <a:pt x="179" y="199"/>
                  </a:cubicBezTo>
                  <a:cubicBezTo>
                    <a:pt x="179" y="199"/>
                    <a:pt x="184" y="204"/>
                    <a:pt x="187" y="192"/>
                  </a:cubicBezTo>
                  <a:cubicBezTo>
                    <a:pt x="186" y="191"/>
                    <a:pt x="186" y="191"/>
                    <a:pt x="186" y="191"/>
                  </a:cubicBezTo>
                  <a:cubicBezTo>
                    <a:pt x="176" y="178"/>
                    <a:pt x="176" y="178"/>
                    <a:pt x="176" y="178"/>
                  </a:cubicBezTo>
                  <a:cubicBezTo>
                    <a:pt x="160" y="156"/>
                    <a:pt x="179" y="153"/>
                    <a:pt x="179" y="153"/>
                  </a:cubicBezTo>
                  <a:cubicBezTo>
                    <a:pt x="201" y="146"/>
                    <a:pt x="216" y="134"/>
                    <a:pt x="216" y="134"/>
                  </a:cubicBezTo>
                  <a:cubicBezTo>
                    <a:pt x="216" y="134"/>
                    <a:pt x="231" y="117"/>
                    <a:pt x="243" y="101"/>
                  </a:cubicBezTo>
                  <a:lnTo>
                    <a:pt x="243" y="10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21" name="Rectangle 79">
              <a:hlinkClick r:id="" action="ppaction://macro?name=Slide2.huizhou"/>
            </p:cNvPr>
            <p:cNvSpPr>
              <a:spLocks noChangeArrowheads="1"/>
            </p:cNvSpPr>
            <p:nvPr/>
          </p:nvSpPr>
          <p:spPr bwMode="auto">
            <a:xfrm>
              <a:off x="2629033" y="3766341"/>
              <a:ext cx="162089" cy="104830"/>
            </a:xfrm>
            <a:prstGeom prst="rect">
              <a:avLst/>
            </a:prstGeom>
            <a:grpFill/>
            <a:ln w="9252" algn="ctr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buClrTx/>
                <a:buSzTx/>
                <a:buFontTx/>
                <a:buNone/>
              </a:pPr>
              <a:r>
                <a:rPr lang="zh-CN" altLang="en-US" sz="400" b="1">
                  <a:solidFill>
                    <a:schemeClr val="bg1">
                      <a:lumMod val="9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惠州</a:t>
              </a:r>
            </a:p>
          </p:txBody>
        </p:sp>
        <p:sp>
          <p:nvSpPr>
            <p:cNvPr id="122" name="shantou">
              <a:hlinkClick r:id="" action="ppaction://macro?name=Slide2.shantou" highlightClick="1"/>
              <a:hlinkHover r:id="" action="ppaction://noaction" highlightClick="1"/>
            </p:cNvPr>
            <p:cNvSpPr>
              <a:spLocks noEditPoints="1"/>
            </p:cNvSpPr>
            <p:nvPr/>
          </p:nvSpPr>
          <p:spPr bwMode="auto">
            <a:xfrm>
              <a:off x="3713162" y="3581395"/>
              <a:ext cx="317500" cy="325437"/>
            </a:xfrm>
            <a:custGeom>
              <a:avLst/>
              <a:gdLst>
                <a:gd name="T0" fmla="*/ 89 w 92"/>
                <a:gd name="T1" fmla="*/ 31 h 89"/>
                <a:gd name="T2" fmla="*/ 90 w 92"/>
                <a:gd name="T3" fmla="*/ 27 h 89"/>
                <a:gd name="T4" fmla="*/ 91 w 92"/>
                <a:gd name="T5" fmla="*/ 26 h 89"/>
                <a:gd name="T6" fmla="*/ 92 w 92"/>
                <a:gd name="T7" fmla="*/ 7 h 89"/>
                <a:gd name="T8" fmla="*/ 82 w 92"/>
                <a:gd name="T9" fmla="*/ 0 h 89"/>
                <a:gd name="T10" fmla="*/ 61 w 92"/>
                <a:gd name="T11" fmla="*/ 15 h 89"/>
                <a:gd name="T12" fmla="*/ 59 w 92"/>
                <a:gd name="T13" fmla="*/ 20 h 89"/>
                <a:gd name="T14" fmla="*/ 41 w 92"/>
                <a:gd name="T15" fmla="*/ 38 h 89"/>
                <a:gd name="T16" fmla="*/ 28 w 92"/>
                <a:gd name="T17" fmla="*/ 27 h 89"/>
                <a:gd name="T18" fmla="*/ 1 w 92"/>
                <a:gd name="T19" fmla="*/ 34 h 89"/>
                <a:gd name="T20" fmla="*/ 1 w 92"/>
                <a:gd name="T21" fmla="*/ 43 h 89"/>
                <a:gd name="T22" fmla="*/ 0 w 92"/>
                <a:gd name="T23" fmla="*/ 59 h 89"/>
                <a:gd name="T24" fmla="*/ 0 w 92"/>
                <a:gd name="T25" fmla="*/ 74 h 89"/>
                <a:gd name="T26" fmla="*/ 19 w 92"/>
                <a:gd name="T27" fmla="*/ 85 h 89"/>
                <a:gd name="T28" fmla="*/ 41 w 92"/>
                <a:gd name="T29" fmla="*/ 76 h 89"/>
                <a:gd name="T30" fmla="*/ 40 w 92"/>
                <a:gd name="T31" fmla="*/ 73 h 89"/>
                <a:gd name="T32" fmla="*/ 48 w 92"/>
                <a:gd name="T33" fmla="*/ 68 h 89"/>
                <a:gd name="T34" fmla="*/ 50 w 92"/>
                <a:gd name="T35" fmla="*/ 77 h 89"/>
                <a:gd name="T36" fmla="*/ 57 w 92"/>
                <a:gd name="T37" fmla="*/ 75 h 89"/>
                <a:gd name="T38" fmla="*/ 67 w 92"/>
                <a:gd name="T39" fmla="*/ 63 h 89"/>
                <a:gd name="T40" fmla="*/ 67 w 92"/>
                <a:gd name="T41" fmla="*/ 59 h 89"/>
                <a:gd name="T42" fmla="*/ 64 w 92"/>
                <a:gd name="T43" fmla="*/ 56 h 89"/>
                <a:gd name="T44" fmla="*/ 61 w 92"/>
                <a:gd name="T45" fmla="*/ 52 h 89"/>
                <a:gd name="T46" fmla="*/ 58 w 92"/>
                <a:gd name="T47" fmla="*/ 50 h 89"/>
                <a:gd name="T48" fmla="*/ 73 w 92"/>
                <a:gd name="T49" fmla="*/ 50 h 89"/>
                <a:gd name="T50" fmla="*/ 76 w 92"/>
                <a:gd name="T51" fmla="*/ 45 h 89"/>
                <a:gd name="T52" fmla="*/ 85 w 92"/>
                <a:gd name="T53" fmla="*/ 34 h 89"/>
                <a:gd name="T54" fmla="*/ 89 w 92"/>
                <a:gd name="T55" fmla="*/ 31 h 89"/>
                <a:gd name="T56" fmla="*/ 55 w 92"/>
                <a:gd name="T57" fmla="*/ 48 h 89"/>
                <a:gd name="T58" fmla="*/ 44 w 92"/>
                <a:gd name="T59" fmla="*/ 46 h 89"/>
                <a:gd name="T60" fmla="*/ 42 w 92"/>
                <a:gd name="T61" fmla="*/ 44 h 89"/>
                <a:gd name="T62" fmla="*/ 52 w 92"/>
                <a:gd name="T63" fmla="*/ 44 h 89"/>
                <a:gd name="T64" fmla="*/ 55 w 92"/>
                <a:gd name="T65" fmla="*/ 48 h 89"/>
                <a:gd name="T66" fmla="*/ 55 w 92"/>
                <a:gd name="T67" fmla="*/ 48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2" h="89">
                  <a:moveTo>
                    <a:pt x="89" y="31"/>
                  </a:moveTo>
                  <a:cubicBezTo>
                    <a:pt x="90" y="27"/>
                    <a:pt x="90" y="27"/>
                    <a:pt x="90" y="27"/>
                  </a:cubicBezTo>
                  <a:cubicBezTo>
                    <a:pt x="90" y="27"/>
                    <a:pt x="90" y="27"/>
                    <a:pt x="91" y="26"/>
                  </a:cubicBezTo>
                  <a:cubicBezTo>
                    <a:pt x="92" y="7"/>
                    <a:pt x="92" y="7"/>
                    <a:pt x="92" y="7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61" y="15"/>
                    <a:pt x="61" y="15"/>
                    <a:pt x="61" y="15"/>
                  </a:cubicBezTo>
                  <a:cubicBezTo>
                    <a:pt x="59" y="20"/>
                    <a:pt x="59" y="20"/>
                    <a:pt x="59" y="20"/>
                  </a:cubicBezTo>
                  <a:cubicBezTo>
                    <a:pt x="61" y="44"/>
                    <a:pt x="41" y="38"/>
                    <a:pt x="41" y="38"/>
                  </a:cubicBezTo>
                  <a:cubicBezTo>
                    <a:pt x="28" y="27"/>
                    <a:pt x="28" y="27"/>
                    <a:pt x="28" y="27"/>
                  </a:cubicBezTo>
                  <a:cubicBezTo>
                    <a:pt x="14" y="22"/>
                    <a:pt x="1" y="34"/>
                    <a:pt x="1" y="34"/>
                  </a:cubicBezTo>
                  <a:cubicBezTo>
                    <a:pt x="1" y="34"/>
                    <a:pt x="1" y="39"/>
                    <a:pt x="1" y="43"/>
                  </a:cubicBezTo>
                  <a:cubicBezTo>
                    <a:pt x="0" y="47"/>
                    <a:pt x="0" y="59"/>
                    <a:pt x="0" y="59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74"/>
                    <a:pt x="4" y="80"/>
                    <a:pt x="19" y="85"/>
                  </a:cubicBezTo>
                  <a:cubicBezTo>
                    <a:pt x="33" y="89"/>
                    <a:pt x="40" y="78"/>
                    <a:pt x="41" y="76"/>
                  </a:cubicBezTo>
                  <a:cubicBezTo>
                    <a:pt x="40" y="73"/>
                    <a:pt x="40" y="73"/>
                    <a:pt x="40" y="73"/>
                  </a:cubicBezTo>
                  <a:cubicBezTo>
                    <a:pt x="48" y="68"/>
                    <a:pt x="48" y="68"/>
                    <a:pt x="48" y="68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57" y="75"/>
                    <a:pt x="57" y="75"/>
                    <a:pt x="57" y="75"/>
                  </a:cubicBezTo>
                  <a:cubicBezTo>
                    <a:pt x="67" y="63"/>
                    <a:pt x="67" y="63"/>
                    <a:pt x="67" y="63"/>
                  </a:cubicBezTo>
                  <a:cubicBezTo>
                    <a:pt x="67" y="59"/>
                    <a:pt x="67" y="59"/>
                    <a:pt x="67" y="59"/>
                  </a:cubicBezTo>
                  <a:cubicBezTo>
                    <a:pt x="64" y="56"/>
                    <a:pt x="64" y="56"/>
                    <a:pt x="64" y="56"/>
                  </a:cubicBezTo>
                  <a:cubicBezTo>
                    <a:pt x="61" y="52"/>
                    <a:pt x="61" y="52"/>
                    <a:pt x="61" y="52"/>
                  </a:cubicBezTo>
                  <a:cubicBezTo>
                    <a:pt x="61" y="52"/>
                    <a:pt x="59" y="51"/>
                    <a:pt x="58" y="50"/>
                  </a:cubicBezTo>
                  <a:cubicBezTo>
                    <a:pt x="61" y="52"/>
                    <a:pt x="66" y="52"/>
                    <a:pt x="73" y="50"/>
                  </a:cubicBezTo>
                  <a:cubicBezTo>
                    <a:pt x="76" y="45"/>
                    <a:pt x="76" y="45"/>
                    <a:pt x="76" y="45"/>
                  </a:cubicBezTo>
                  <a:cubicBezTo>
                    <a:pt x="85" y="34"/>
                    <a:pt x="85" y="34"/>
                    <a:pt x="85" y="34"/>
                  </a:cubicBezTo>
                  <a:lnTo>
                    <a:pt x="89" y="31"/>
                  </a:lnTo>
                  <a:close/>
                  <a:moveTo>
                    <a:pt x="55" y="48"/>
                  </a:moveTo>
                  <a:cubicBezTo>
                    <a:pt x="53" y="48"/>
                    <a:pt x="44" y="46"/>
                    <a:pt x="44" y="46"/>
                  </a:cubicBezTo>
                  <a:cubicBezTo>
                    <a:pt x="42" y="44"/>
                    <a:pt x="42" y="44"/>
                    <a:pt x="42" y="44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52" y="44"/>
                    <a:pt x="53" y="46"/>
                    <a:pt x="55" y="48"/>
                  </a:cubicBezTo>
                  <a:cubicBezTo>
                    <a:pt x="55" y="48"/>
                    <a:pt x="55" y="48"/>
                    <a:pt x="55" y="48"/>
                  </a:cubicBez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23" name="Rectangle 81">
              <a:hlinkClick r:id="" action="ppaction://macro?name=Slide2.jieyang"/>
            </p:cNvPr>
            <p:cNvSpPr>
              <a:spLocks noChangeArrowheads="1"/>
            </p:cNvSpPr>
            <p:nvPr/>
          </p:nvSpPr>
          <p:spPr bwMode="auto">
            <a:xfrm>
              <a:off x="3478345" y="3635768"/>
              <a:ext cx="162089" cy="104830"/>
            </a:xfrm>
            <a:prstGeom prst="rect">
              <a:avLst/>
            </a:prstGeom>
            <a:grpFill/>
            <a:ln w="9252" algn="ctr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buClrTx/>
                <a:buSzTx/>
                <a:buFontTx/>
                <a:buNone/>
              </a:pPr>
              <a:r>
                <a:rPr lang="zh-CN" altLang="en-US" sz="400" b="1" dirty="0">
                  <a:solidFill>
                    <a:schemeClr val="bg1">
                      <a:lumMod val="9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揭阳</a:t>
              </a:r>
            </a:p>
          </p:txBody>
        </p:sp>
        <p:sp>
          <p:nvSpPr>
            <p:cNvPr id="124" name="Rectangle 82">
              <a:hlinkClick r:id="" action="ppaction://macro?name=Slide2.shantou"/>
            </p:cNvPr>
            <p:cNvSpPr>
              <a:spLocks noChangeArrowheads="1"/>
            </p:cNvSpPr>
            <p:nvPr/>
          </p:nvSpPr>
          <p:spPr bwMode="auto">
            <a:xfrm>
              <a:off x="3852995" y="3722684"/>
              <a:ext cx="162089" cy="104830"/>
            </a:xfrm>
            <a:prstGeom prst="rect">
              <a:avLst/>
            </a:prstGeom>
            <a:grpFill/>
            <a:ln w="9252" algn="ctr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buClrTx/>
                <a:buSzTx/>
                <a:buFontTx/>
                <a:buNone/>
              </a:pPr>
              <a:r>
                <a:rPr lang="zh-CN" altLang="en-US" sz="400" b="1" dirty="0">
                  <a:solidFill>
                    <a:schemeClr val="bg1">
                      <a:lumMod val="9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汕头</a:t>
              </a:r>
            </a:p>
          </p:txBody>
        </p:sp>
        <p:sp>
          <p:nvSpPr>
            <p:cNvPr id="125" name="Rectangle 84">
              <a:hlinkClick r:id="" action="ppaction://macro?name=Slide2.zhongshan"/>
            </p:cNvPr>
            <p:cNvSpPr>
              <a:spLocks noChangeArrowheads="1"/>
            </p:cNvSpPr>
            <p:nvPr/>
          </p:nvSpPr>
          <p:spPr bwMode="auto">
            <a:xfrm>
              <a:off x="2126194" y="4188221"/>
              <a:ext cx="162089" cy="10483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252" algn="ctr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buClrTx/>
                <a:buSzTx/>
                <a:buFontTx/>
                <a:buNone/>
              </a:pPr>
              <a:r>
                <a:rPr lang="zh-CN" altLang="en-US" sz="400" b="1" dirty="0">
                  <a:solidFill>
                    <a:schemeClr val="bg1">
                      <a:lumMod val="9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中山</a:t>
              </a:r>
            </a:p>
          </p:txBody>
        </p:sp>
        <p:sp>
          <p:nvSpPr>
            <p:cNvPr id="126" name="Rectangle 85">
              <a:hlinkClick r:id="" action="ppaction://macro?name=Slide2.dongguan"/>
            </p:cNvPr>
            <p:cNvSpPr>
              <a:spLocks noChangeArrowheads="1"/>
            </p:cNvSpPr>
            <p:nvPr/>
          </p:nvSpPr>
          <p:spPr bwMode="auto">
            <a:xfrm>
              <a:off x="2357703" y="3945726"/>
              <a:ext cx="162089" cy="10483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9252" algn="ctr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buClrTx/>
                <a:buSzTx/>
                <a:buFontTx/>
                <a:buNone/>
              </a:pPr>
              <a:r>
                <a:rPr lang="zh-CN" altLang="en-US" sz="400" b="1" dirty="0">
                  <a:solidFill>
                    <a:schemeClr val="bg1">
                      <a:lumMod val="9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东莞</a:t>
              </a:r>
            </a:p>
          </p:txBody>
        </p:sp>
        <p:sp>
          <p:nvSpPr>
            <p:cNvPr id="127" name="Rectangle 53">
              <a:hlinkClick r:id="" action="ppaction://macro?name=Slide2.heyuan"/>
            </p:cNvPr>
            <p:cNvSpPr>
              <a:spLocks noChangeArrowheads="1"/>
            </p:cNvSpPr>
            <p:nvPr/>
          </p:nvSpPr>
          <p:spPr bwMode="auto">
            <a:xfrm>
              <a:off x="2852871" y="3307554"/>
              <a:ext cx="162089" cy="104830"/>
            </a:xfrm>
            <a:prstGeom prst="rect">
              <a:avLst/>
            </a:prstGeom>
            <a:grpFill/>
            <a:ln w="9252" algn="ctr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buClrTx/>
                <a:buSzTx/>
                <a:buFontTx/>
                <a:buNone/>
              </a:pPr>
              <a:r>
                <a:rPr lang="zh-CN" altLang="en-US" sz="400" b="1">
                  <a:solidFill>
                    <a:schemeClr val="bg1">
                      <a:lumMod val="9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河源</a:t>
              </a:r>
            </a:p>
          </p:txBody>
        </p:sp>
        <p:sp>
          <p:nvSpPr>
            <p:cNvPr id="128" name="guangzhou">
              <a:hlinkClick r:id="" action="ppaction://macro?name=Slide2.guangzhou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2005013" y="3448045"/>
              <a:ext cx="571500" cy="768349"/>
            </a:xfrm>
            <a:custGeom>
              <a:avLst/>
              <a:gdLst>
                <a:gd name="T0" fmla="*/ 132 w 164"/>
                <a:gd name="T1" fmla="*/ 2 h 209"/>
                <a:gd name="T2" fmla="*/ 122 w 164"/>
                <a:gd name="T3" fmla="*/ 8 h 209"/>
                <a:gd name="T4" fmla="*/ 95 w 164"/>
                <a:gd name="T5" fmla="*/ 40 h 209"/>
                <a:gd name="T6" fmla="*/ 66 w 164"/>
                <a:gd name="T7" fmla="*/ 37 h 209"/>
                <a:gd name="T8" fmla="*/ 45 w 164"/>
                <a:gd name="T9" fmla="*/ 50 h 209"/>
                <a:gd name="T10" fmla="*/ 31 w 164"/>
                <a:gd name="T11" fmla="*/ 70 h 209"/>
                <a:gd name="T12" fmla="*/ 19 w 164"/>
                <a:gd name="T13" fmla="*/ 72 h 209"/>
                <a:gd name="T14" fmla="*/ 1 w 164"/>
                <a:gd name="T15" fmla="*/ 81 h 209"/>
                <a:gd name="T16" fmla="*/ 0 w 164"/>
                <a:gd name="T17" fmla="*/ 82 h 209"/>
                <a:gd name="T18" fmla="*/ 5 w 164"/>
                <a:gd name="T19" fmla="*/ 87 h 209"/>
                <a:gd name="T20" fmla="*/ 12 w 164"/>
                <a:gd name="T21" fmla="*/ 104 h 209"/>
                <a:gd name="T22" fmla="*/ 31 w 164"/>
                <a:gd name="T23" fmla="*/ 107 h 209"/>
                <a:gd name="T24" fmla="*/ 33 w 164"/>
                <a:gd name="T25" fmla="*/ 136 h 209"/>
                <a:gd name="T26" fmla="*/ 46 w 164"/>
                <a:gd name="T27" fmla="*/ 155 h 209"/>
                <a:gd name="T28" fmla="*/ 65 w 164"/>
                <a:gd name="T29" fmla="*/ 187 h 209"/>
                <a:gd name="T30" fmla="*/ 78 w 164"/>
                <a:gd name="T31" fmla="*/ 199 h 209"/>
                <a:gd name="T32" fmla="*/ 78 w 164"/>
                <a:gd name="T33" fmla="*/ 199 h 209"/>
                <a:gd name="T34" fmla="*/ 92 w 164"/>
                <a:gd name="T35" fmla="*/ 209 h 209"/>
                <a:gd name="T36" fmla="*/ 96 w 164"/>
                <a:gd name="T37" fmla="*/ 208 h 209"/>
                <a:gd name="T38" fmla="*/ 93 w 164"/>
                <a:gd name="T39" fmla="*/ 204 h 209"/>
                <a:gd name="T40" fmla="*/ 83 w 164"/>
                <a:gd name="T41" fmla="*/ 189 h 209"/>
                <a:gd name="T42" fmla="*/ 86 w 164"/>
                <a:gd name="T43" fmla="*/ 190 h 209"/>
                <a:gd name="T44" fmla="*/ 88 w 164"/>
                <a:gd name="T45" fmla="*/ 183 h 209"/>
                <a:gd name="T46" fmla="*/ 78 w 164"/>
                <a:gd name="T47" fmla="*/ 174 h 209"/>
                <a:gd name="T48" fmla="*/ 81 w 164"/>
                <a:gd name="T49" fmla="*/ 144 h 209"/>
                <a:gd name="T50" fmla="*/ 81 w 164"/>
                <a:gd name="T51" fmla="*/ 144 h 209"/>
                <a:gd name="T52" fmla="*/ 126 w 164"/>
                <a:gd name="T53" fmla="*/ 130 h 209"/>
                <a:gd name="T54" fmla="*/ 131 w 164"/>
                <a:gd name="T55" fmla="*/ 131 h 209"/>
                <a:gd name="T56" fmla="*/ 131 w 164"/>
                <a:gd name="T57" fmla="*/ 131 h 209"/>
                <a:gd name="T58" fmla="*/ 134 w 164"/>
                <a:gd name="T59" fmla="*/ 123 h 209"/>
                <a:gd name="T60" fmla="*/ 135 w 164"/>
                <a:gd name="T61" fmla="*/ 97 h 209"/>
                <a:gd name="T62" fmla="*/ 148 w 164"/>
                <a:gd name="T63" fmla="*/ 72 h 209"/>
                <a:gd name="T64" fmla="*/ 135 w 164"/>
                <a:gd name="T65" fmla="*/ 36 h 209"/>
                <a:gd name="T66" fmla="*/ 158 w 164"/>
                <a:gd name="T67" fmla="*/ 20 h 209"/>
                <a:gd name="T68" fmla="*/ 160 w 164"/>
                <a:gd name="T69" fmla="*/ 0 h 209"/>
                <a:gd name="T70" fmla="*/ 132 w 164"/>
                <a:gd name="T71" fmla="*/ 2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64" h="209">
                  <a:moveTo>
                    <a:pt x="132" y="2"/>
                  </a:moveTo>
                  <a:cubicBezTo>
                    <a:pt x="122" y="8"/>
                    <a:pt x="122" y="8"/>
                    <a:pt x="122" y="8"/>
                  </a:cubicBezTo>
                  <a:cubicBezTo>
                    <a:pt x="122" y="8"/>
                    <a:pt x="101" y="22"/>
                    <a:pt x="95" y="40"/>
                  </a:cubicBezTo>
                  <a:cubicBezTo>
                    <a:pt x="95" y="40"/>
                    <a:pt x="80" y="46"/>
                    <a:pt x="66" y="37"/>
                  </a:cubicBezTo>
                  <a:cubicBezTo>
                    <a:pt x="66" y="37"/>
                    <a:pt x="52" y="41"/>
                    <a:pt x="45" y="50"/>
                  </a:cubicBezTo>
                  <a:cubicBezTo>
                    <a:pt x="38" y="59"/>
                    <a:pt x="31" y="70"/>
                    <a:pt x="31" y="70"/>
                  </a:cubicBezTo>
                  <a:cubicBezTo>
                    <a:pt x="31" y="70"/>
                    <a:pt x="27" y="72"/>
                    <a:pt x="19" y="72"/>
                  </a:cubicBezTo>
                  <a:cubicBezTo>
                    <a:pt x="11" y="72"/>
                    <a:pt x="1" y="81"/>
                    <a:pt x="1" y="81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5" y="87"/>
                    <a:pt x="5" y="87"/>
                    <a:pt x="5" y="87"/>
                  </a:cubicBezTo>
                  <a:cubicBezTo>
                    <a:pt x="5" y="87"/>
                    <a:pt x="8" y="116"/>
                    <a:pt x="12" y="104"/>
                  </a:cubicBezTo>
                  <a:cubicBezTo>
                    <a:pt x="20" y="85"/>
                    <a:pt x="31" y="107"/>
                    <a:pt x="31" y="107"/>
                  </a:cubicBezTo>
                  <a:cubicBezTo>
                    <a:pt x="33" y="136"/>
                    <a:pt x="33" y="136"/>
                    <a:pt x="33" y="136"/>
                  </a:cubicBezTo>
                  <a:cubicBezTo>
                    <a:pt x="41" y="145"/>
                    <a:pt x="46" y="155"/>
                    <a:pt x="46" y="155"/>
                  </a:cubicBezTo>
                  <a:cubicBezTo>
                    <a:pt x="47" y="179"/>
                    <a:pt x="65" y="187"/>
                    <a:pt x="65" y="187"/>
                  </a:cubicBezTo>
                  <a:cubicBezTo>
                    <a:pt x="78" y="199"/>
                    <a:pt x="78" y="199"/>
                    <a:pt x="78" y="199"/>
                  </a:cubicBezTo>
                  <a:cubicBezTo>
                    <a:pt x="78" y="199"/>
                    <a:pt x="78" y="199"/>
                    <a:pt x="78" y="199"/>
                  </a:cubicBezTo>
                  <a:cubicBezTo>
                    <a:pt x="92" y="209"/>
                    <a:pt x="92" y="209"/>
                    <a:pt x="92" y="209"/>
                  </a:cubicBezTo>
                  <a:cubicBezTo>
                    <a:pt x="96" y="208"/>
                    <a:pt x="96" y="208"/>
                    <a:pt x="96" y="208"/>
                  </a:cubicBezTo>
                  <a:cubicBezTo>
                    <a:pt x="93" y="204"/>
                    <a:pt x="93" y="204"/>
                    <a:pt x="93" y="204"/>
                  </a:cubicBezTo>
                  <a:cubicBezTo>
                    <a:pt x="83" y="189"/>
                    <a:pt x="83" y="189"/>
                    <a:pt x="83" y="189"/>
                  </a:cubicBezTo>
                  <a:cubicBezTo>
                    <a:pt x="86" y="190"/>
                    <a:pt x="86" y="190"/>
                    <a:pt x="86" y="190"/>
                  </a:cubicBezTo>
                  <a:cubicBezTo>
                    <a:pt x="86" y="190"/>
                    <a:pt x="106" y="200"/>
                    <a:pt x="88" y="183"/>
                  </a:cubicBezTo>
                  <a:cubicBezTo>
                    <a:pt x="78" y="174"/>
                    <a:pt x="78" y="174"/>
                    <a:pt x="78" y="174"/>
                  </a:cubicBezTo>
                  <a:cubicBezTo>
                    <a:pt x="81" y="144"/>
                    <a:pt x="81" y="144"/>
                    <a:pt x="81" y="144"/>
                  </a:cubicBezTo>
                  <a:cubicBezTo>
                    <a:pt x="81" y="144"/>
                    <a:pt x="81" y="144"/>
                    <a:pt x="81" y="144"/>
                  </a:cubicBezTo>
                  <a:cubicBezTo>
                    <a:pt x="82" y="142"/>
                    <a:pt x="91" y="124"/>
                    <a:pt x="126" y="130"/>
                  </a:cubicBezTo>
                  <a:cubicBezTo>
                    <a:pt x="126" y="130"/>
                    <a:pt x="128" y="131"/>
                    <a:pt x="131" y="131"/>
                  </a:cubicBezTo>
                  <a:cubicBezTo>
                    <a:pt x="131" y="131"/>
                    <a:pt x="131" y="131"/>
                    <a:pt x="131" y="131"/>
                  </a:cubicBezTo>
                  <a:cubicBezTo>
                    <a:pt x="131" y="131"/>
                    <a:pt x="133" y="125"/>
                    <a:pt x="134" y="123"/>
                  </a:cubicBezTo>
                  <a:cubicBezTo>
                    <a:pt x="136" y="120"/>
                    <a:pt x="135" y="97"/>
                    <a:pt x="135" y="97"/>
                  </a:cubicBezTo>
                  <a:cubicBezTo>
                    <a:pt x="135" y="97"/>
                    <a:pt x="164" y="88"/>
                    <a:pt x="148" y="72"/>
                  </a:cubicBezTo>
                  <a:cubicBezTo>
                    <a:pt x="132" y="57"/>
                    <a:pt x="118" y="49"/>
                    <a:pt x="135" y="36"/>
                  </a:cubicBezTo>
                  <a:cubicBezTo>
                    <a:pt x="152" y="24"/>
                    <a:pt x="158" y="20"/>
                    <a:pt x="158" y="20"/>
                  </a:cubicBezTo>
                  <a:cubicBezTo>
                    <a:pt x="158" y="20"/>
                    <a:pt x="163" y="5"/>
                    <a:pt x="160" y="0"/>
                  </a:cubicBezTo>
                  <a:lnTo>
                    <a:pt x="132" y="2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29" name="Rectangle 64">
              <a:hlinkClick r:id="" action="ppaction://macro?name=Slide2.guangzhou"/>
            </p:cNvPr>
            <p:cNvSpPr>
              <a:spLocks noChangeArrowheads="1"/>
            </p:cNvSpPr>
            <p:nvPr/>
          </p:nvSpPr>
          <p:spPr bwMode="auto">
            <a:xfrm>
              <a:off x="2155957" y="3685377"/>
              <a:ext cx="162089" cy="10483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9252" algn="ctr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buClrTx/>
                <a:buSzTx/>
                <a:buFontTx/>
                <a:buNone/>
              </a:pPr>
              <a:r>
                <a:rPr lang="zh-CN" altLang="en-US" sz="400" b="1" dirty="0">
                  <a:solidFill>
                    <a:schemeClr val="bg1">
                      <a:lumMod val="9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广州</a:t>
              </a:r>
            </a:p>
          </p:txBody>
        </p:sp>
        <p:sp>
          <p:nvSpPr>
            <p:cNvPr id="186" name="Rectangle 83">
              <a:hlinkClick r:id="" action="ppaction://macro?name=Slide2.foshan"/>
            </p:cNvPr>
            <p:cNvSpPr>
              <a:spLocks noChangeArrowheads="1"/>
            </p:cNvSpPr>
            <p:nvPr/>
          </p:nvSpPr>
          <p:spPr bwMode="auto">
            <a:xfrm>
              <a:off x="1933690" y="3905250"/>
              <a:ext cx="162089" cy="10483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9252" algn="ctr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buClrTx/>
                <a:buSzTx/>
                <a:buFontTx/>
                <a:buNone/>
              </a:pPr>
              <a:r>
                <a:rPr lang="zh-CN" altLang="en-US" sz="400" b="1" dirty="0">
                  <a:solidFill>
                    <a:schemeClr val="bg1">
                      <a:lumMod val="9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佛山</a:t>
              </a:r>
            </a:p>
          </p:txBody>
        </p:sp>
      </p:grpSp>
      <p:sp>
        <p:nvSpPr>
          <p:cNvPr id="73" name="文本框 72"/>
          <p:cNvSpPr txBox="1"/>
          <p:nvPr/>
        </p:nvSpPr>
        <p:spPr>
          <a:xfrm>
            <a:off x="7192284" y="5181481"/>
            <a:ext cx="116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 dirty="0" smtClean="0">
                <a:solidFill>
                  <a:schemeClr val="accent5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发展目标</a:t>
            </a:r>
            <a:endParaRPr lang="zh-CN" altLang="en-US" sz="1800" b="1" dirty="0">
              <a:solidFill>
                <a:schemeClr val="accent5">
                  <a:lumMod val="50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30" name="矩形 129"/>
          <p:cNvSpPr/>
          <p:nvPr/>
        </p:nvSpPr>
        <p:spPr>
          <a:xfrm>
            <a:off x="464337" y="138090"/>
            <a:ext cx="25699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spc="300" dirty="0">
                <a:solidFill>
                  <a:srgbClr val="00206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二</a:t>
            </a:r>
            <a:r>
              <a:rPr lang="zh-CN" altLang="en-US" sz="2800" b="1" spc="300" dirty="0" smtClean="0">
                <a:solidFill>
                  <a:srgbClr val="00206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、文件精神</a:t>
            </a:r>
            <a:endParaRPr lang="en-US" altLang="zh-CN" sz="1600" b="1" spc="300" dirty="0">
              <a:solidFill>
                <a:srgbClr val="00206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47197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 advClick="0" advTm="9370">
        <p:blinds dir="vert"/>
      </p:transition>
    </mc:Choice>
    <mc:Fallback xmlns="">
      <p:transition spd="slow" advClick="0" advTm="937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177200" y="3329693"/>
            <a:ext cx="8308848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4278871" y="960785"/>
            <a:ext cx="0" cy="4720755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圆角矩形 5"/>
          <p:cNvSpPr/>
          <p:nvPr/>
        </p:nvSpPr>
        <p:spPr>
          <a:xfrm>
            <a:off x="2130684" y="3031721"/>
            <a:ext cx="4303931" cy="578882"/>
          </a:xfrm>
          <a:prstGeom prst="roundRect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sz="2800" b="1" spc="300" dirty="0">
                <a:solidFill>
                  <a:schemeClr val="accent5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5. </a:t>
            </a:r>
            <a:r>
              <a:rPr lang="zh-CN" altLang="en-US" sz="2800" b="1" spc="300" dirty="0">
                <a:solidFill>
                  <a:schemeClr val="accent5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前沿新材料产业集群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508404" y="848692"/>
            <a:ext cx="3667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 dirty="0" smtClean="0">
                <a:solidFill>
                  <a:schemeClr val="accent5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重点领域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20046" y="5181481"/>
            <a:ext cx="116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 dirty="0" smtClean="0">
                <a:solidFill>
                  <a:schemeClr val="accent5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重点区域</a:t>
            </a:r>
            <a:endParaRPr lang="zh-CN" altLang="en-US" sz="1800" b="1" dirty="0">
              <a:solidFill>
                <a:schemeClr val="accent5">
                  <a:lumMod val="50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192284" y="794370"/>
            <a:ext cx="116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 dirty="0" smtClean="0">
                <a:solidFill>
                  <a:schemeClr val="accent5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相关学科</a:t>
            </a:r>
            <a:endParaRPr lang="zh-CN" altLang="en-US" sz="1800" b="1" dirty="0">
              <a:solidFill>
                <a:schemeClr val="accent5">
                  <a:lumMod val="50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4880178" y="4114185"/>
            <a:ext cx="2570706" cy="6052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  <a:spcBef>
                <a:spcPts val="1200"/>
              </a:spcBef>
            </a:pPr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巩固综合实力全国前列地位，</a:t>
            </a:r>
            <a:r>
              <a:rPr lang="zh-CN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在若干</a:t>
            </a:r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领域实现引领全国发展。</a:t>
            </a:r>
          </a:p>
        </p:txBody>
      </p:sp>
      <p:sp>
        <p:nvSpPr>
          <p:cNvPr id="69" name="矩形 68"/>
          <p:cNvSpPr/>
          <p:nvPr/>
        </p:nvSpPr>
        <p:spPr>
          <a:xfrm>
            <a:off x="4810604" y="1389546"/>
            <a:ext cx="3577495" cy="2144177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pPr>
              <a:lnSpc>
                <a:spcPts val="2000"/>
              </a:lnSpc>
            </a:pPr>
            <a:r>
              <a:rPr lang="zh-CN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材料科学与工程</a:t>
            </a:r>
            <a:endParaRPr lang="zh-CN" alt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ts val="2000"/>
              </a:lnSpc>
            </a:pPr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动力工程</a:t>
            </a:r>
            <a:r>
              <a:rPr lang="zh-CN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及工程</a:t>
            </a:r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热</a:t>
            </a:r>
            <a:r>
              <a:rPr lang="zh-CN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物理</a:t>
            </a:r>
            <a:endParaRPr lang="en-US" altLang="zh-CN" sz="1200" b="1" dirty="0" smtClean="0">
              <a:solidFill>
                <a:schemeClr val="tx1">
                  <a:lumMod val="65000"/>
                  <a:lumOff val="3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ts val="2000"/>
              </a:lnSpc>
            </a:pPr>
            <a:r>
              <a:rPr lang="zh-CN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仪器</a:t>
            </a:r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科学与</a:t>
            </a:r>
            <a:r>
              <a:rPr lang="zh-CN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技术</a:t>
            </a:r>
            <a:endParaRPr lang="en-US" altLang="zh-CN" sz="1200" b="1" dirty="0" smtClean="0">
              <a:solidFill>
                <a:schemeClr val="tx1">
                  <a:lumMod val="65000"/>
                  <a:lumOff val="3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ts val="2000"/>
              </a:lnSpc>
            </a:pPr>
            <a:r>
              <a:rPr lang="zh-CN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光学工程</a:t>
            </a:r>
            <a:endParaRPr lang="en-US" altLang="zh-CN" sz="1200" b="1" dirty="0" smtClean="0">
              <a:solidFill>
                <a:schemeClr val="tx1">
                  <a:lumMod val="65000"/>
                  <a:lumOff val="3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ts val="2000"/>
              </a:lnSpc>
            </a:pPr>
            <a:endParaRPr lang="en-US" altLang="zh-CN" sz="1200" b="1" dirty="0" smtClean="0">
              <a:solidFill>
                <a:schemeClr val="tx1">
                  <a:lumMod val="65000"/>
                  <a:lumOff val="3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ts val="2000"/>
              </a:lnSpc>
            </a:pPr>
            <a:endParaRPr lang="en-US" altLang="zh-CN" sz="1200" b="1" dirty="0">
              <a:solidFill>
                <a:schemeClr val="tx1">
                  <a:lumMod val="65000"/>
                  <a:lumOff val="3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ts val="2000"/>
              </a:lnSpc>
            </a:pPr>
            <a:endParaRPr lang="en-US" altLang="zh-CN" sz="1200" b="1" dirty="0" smtClean="0">
              <a:solidFill>
                <a:schemeClr val="tx1">
                  <a:lumMod val="65000"/>
                  <a:lumOff val="3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ts val="2000"/>
              </a:lnSpc>
            </a:pPr>
            <a:endParaRPr lang="en-US" altLang="zh-CN" sz="1200" b="1" dirty="0">
              <a:solidFill>
                <a:schemeClr val="tx1">
                  <a:lumMod val="65000"/>
                  <a:lumOff val="3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ts val="2000"/>
              </a:lnSpc>
            </a:pPr>
            <a:r>
              <a:rPr lang="zh-CN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化学工程与技术 </a:t>
            </a:r>
            <a:endParaRPr lang="zh-CN" alt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ts val="2000"/>
              </a:lnSpc>
            </a:pPr>
            <a:r>
              <a:rPr lang="zh-CN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环境科学与工程 </a:t>
            </a:r>
          </a:p>
          <a:p>
            <a:pPr>
              <a:lnSpc>
                <a:spcPts val="2000"/>
              </a:lnSpc>
            </a:pPr>
            <a:r>
              <a:rPr lang="zh-CN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电子科学与技术</a:t>
            </a:r>
            <a:endParaRPr lang="en-US" altLang="zh-CN" sz="1200" b="1" dirty="0" smtClean="0">
              <a:solidFill>
                <a:schemeClr val="tx1">
                  <a:lumMod val="65000"/>
                  <a:lumOff val="3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ts val="2000"/>
              </a:lnSpc>
            </a:pPr>
            <a:r>
              <a:rPr lang="zh-CN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制药</a:t>
            </a:r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工程等</a:t>
            </a:r>
          </a:p>
        </p:txBody>
      </p:sp>
      <p:cxnSp>
        <p:nvCxnSpPr>
          <p:cNvPr id="71" name="直接连接符 70"/>
          <p:cNvCxnSpPr/>
          <p:nvPr/>
        </p:nvCxnSpPr>
        <p:spPr>
          <a:xfrm>
            <a:off x="501112" y="733586"/>
            <a:ext cx="7863124" cy="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矩形 71"/>
          <p:cNvSpPr/>
          <p:nvPr/>
        </p:nvSpPr>
        <p:spPr>
          <a:xfrm>
            <a:off x="1011902" y="1462692"/>
            <a:ext cx="2710594" cy="9130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600"/>
              </a:lnSpc>
              <a:spcAft>
                <a:spcPts val="600"/>
              </a:spcAft>
            </a:pPr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重点发展</a:t>
            </a:r>
            <a:r>
              <a:rPr lang="zh-CN" altLang="en-US" sz="120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低维及纳米材料、先进半导体材料、电子新材料、先进金属材料、高性能复合材 料、新能源材料、生物医用材料</a:t>
            </a:r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等前沿新材料。</a:t>
            </a:r>
          </a:p>
        </p:txBody>
      </p:sp>
      <p:grpSp>
        <p:nvGrpSpPr>
          <p:cNvPr id="73" name="组合 72"/>
          <p:cNvGrpSpPr/>
          <p:nvPr/>
        </p:nvGrpSpPr>
        <p:grpSpPr>
          <a:xfrm rot="480666">
            <a:off x="1386756" y="3767431"/>
            <a:ext cx="1908000" cy="1440000"/>
            <a:chOff x="250824" y="2524121"/>
            <a:chExt cx="3981450" cy="3065456"/>
          </a:xfrm>
          <a:solidFill>
            <a:schemeClr val="bg1">
              <a:lumMod val="75000"/>
            </a:schemeClr>
          </a:solidFill>
          <a:effectLst/>
        </p:grpSpPr>
        <p:sp>
          <p:nvSpPr>
            <p:cNvPr id="130" name="zhanjiang">
              <a:hlinkClick r:id="" action="ppaction://macro?name=Slide2.zhanjiang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250824" y="4611679"/>
              <a:ext cx="722313" cy="977898"/>
            </a:xfrm>
            <a:custGeom>
              <a:avLst/>
              <a:gdLst>
                <a:gd name="T0" fmla="*/ 127 w 207"/>
                <a:gd name="T1" fmla="*/ 217 h 268"/>
                <a:gd name="T2" fmla="*/ 111 w 207"/>
                <a:gd name="T3" fmla="*/ 198 h 268"/>
                <a:gd name="T4" fmla="*/ 102 w 207"/>
                <a:gd name="T5" fmla="*/ 195 h 268"/>
                <a:gd name="T6" fmla="*/ 100 w 207"/>
                <a:gd name="T7" fmla="*/ 190 h 268"/>
                <a:gd name="T8" fmla="*/ 106 w 207"/>
                <a:gd name="T9" fmla="*/ 188 h 268"/>
                <a:gd name="T10" fmla="*/ 109 w 207"/>
                <a:gd name="T11" fmla="*/ 175 h 268"/>
                <a:gd name="T12" fmla="*/ 81 w 207"/>
                <a:gd name="T13" fmla="*/ 167 h 268"/>
                <a:gd name="T14" fmla="*/ 80 w 207"/>
                <a:gd name="T15" fmla="*/ 142 h 268"/>
                <a:gd name="T16" fmla="*/ 85 w 207"/>
                <a:gd name="T17" fmla="*/ 127 h 268"/>
                <a:gd name="T18" fmla="*/ 88 w 207"/>
                <a:gd name="T19" fmla="*/ 134 h 268"/>
                <a:gd name="T20" fmla="*/ 106 w 207"/>
                <a:gd name="T21" fmla="*/ 132 h 268"/>
                <a:gd name="T22" fmla="*/ 100 w 207"/>
                <a:gd name="T23" fmla="*/ 147 h 268"/>
                <a:gd name="T24" fmla="*/ 135 w 207"/>
                <a:gd name="T25" fmla="*/ 149 h 268"/>
                <a:gd name="T26" fmla="*/ 136 w 207"/>
                <a:gd name="T27" fmla="*/ 140 h 268"/>
                <a:gd name="T28" fmla="*/ 121 w 207"/>
                <a:gd name="T29" fmla="*/ 134 h 268"/>
                <a:gd name="T30" fmla="*/ 109 w 207"/>
                <a:gd name="T31" fmla="*/ 129 h 268"/>
                <a:gd name="T32" fmla="*/ 116 w 207"/>
                <a:gd name="T33" fmla="*/ 101 h 268"/>
                <a:gd name="T34" fmla="*/ 117 w 207"/>
                <a:gd name="T35" fmla="*/ 93 h 268"/>
                <a:gd name="T36" fmla="*/ 114 w 207"/>
                <a:gd name="T37" fmla="*/ 84 h 268"/>
                <a:gd name="T38" fmla="*/ 113 w 207"/>
                <a:gd name="T39" fmla="*/ 76 h 268"/>
                <a:gd name="T40" fmla="*/ 117 w 207"/>
                <a:gd name="T41" fmla="*/ 77 h 268"/>
                <a:gd name="T42" fmla="*/ 123 w 207"/>
                <a:gd name="T43" fmla="*/ 81 h 268"/>
                <a:gd name="T44" fmla="*/ 125 w 207"/>
                <a:gd name="T45" fmla="*/ 92 h 268"/>
                <a:gd name="T46" fmla="*/ 131 w 207"/>
                <a:gd name="T47" fmla="*/ 111 h 268"/>
                <a:gd name="T48" fmla="*/ 133 w 207"/>
                <a:gd name="T49" fmla="*/ 121 h 268"/>
                <a:gd name="T50" fmla="*/ 148 w 207"/>
                <a:gd name="T51" fmla="*/ 122 h 268"/>
                <a:gd name="T52" fmla="*/ 149 w 207"/>
                <a:gd name="T53" fmla="*/ 106 h 268"/>
                <a:gd name="T54" fmla="*/ 151 w 207"/>
                <a:gd name="T55" fmla="*/ 94 h 268"/>
                <a:gd name="T56" fmla="*/ 157 w 207"/>
                <a:gd name="T57" fmla="*/ 104 h 268"/>
                <a:gd name="T58" fmla="*/ 189 w 207"/>
                <a:gd name="T59" fmla="*/ 86 h 268"/>
                <a:gd name="T60" fmla="*/ 207 w 207"/>
                <a:gd name="T61" fmla="*/ 80 h 268"/>
                <a:gd name="T62" fmla="*/ 180 w 207"/>
                <a:gd name="T63" fmla="*/ 54 h 268"/>
                <a:gd name="T64" fmla="*/ 134 w 207"/>
                <a:gd name="T65" fmla="*/ 60 h 268"/>
                <a:gd name="T66" fmla="*/ 112 w 207"/>
                <a:gd name="T67" fmla="*/ 13 h 268"/>
                <a:gd name="T68" fmla="*/ 78 w 207"/>
                <a:gd name="T69" fmla="*/ 0 h 268"/>
                <a:gd name="T70" fmla="*/ 47 w 207"/>
                <a:gd name="T71" fmla="*/ 30 h 268"/>
                <a:gd name="T72" fmla="*/ 19 w 207"/>
                <a:gd name="T73" fmla="*/ 37 h 268"/>
                <a:gd name="T74" fmla="*/ 27 w 207"/>
                <a:gd name="T75" fmla="*/ 64 h 268"/>
                <a:gd name="T76" fmla="*/ 45 w 207"/>
                <a:gd name="T77" fmla="*/ 65 h 268"/>
                <a:gd name="T78" fmla="*/ 43 w 207"/>
                <a:gd name="T79" fmla="*/ 81 h 268"/>
                <a:gd name="T80" fmla="*/ 35 w 207"/>
                <a:gd name="T81" fmla="*/ 83 h 268"/>
                <a:gd name="T82" fmla="*/ 21 w 207"/>
                <a:gd name="T83" fmla="*/ 85 h 268"/>
                <a:gd name="T84" fmla="*/ 8 w 207"/>
                <a:gd name="T85" fmla="*/ 113 h 268"/>
                <a:gd name="T86" fmla="*/ 6 w 207"/>
                <a:gd name="T87" fmla="*/ 143 h 268"/>
                <a:gd name="T88" fmla="*/ 15 w 207"/>
                <a:gd name="T89" fmla="*/ 179 h 268"/>
                <a:gd name="T90" fmla="*/ 22 w 207"/>
                <a:gd name="T91" fmla="*/ 191 h 268"/>
                <a:gd name="T92" fmla="*/ 23 w 207"/>
                <a:gd name="T93" fmla="*/ 204 h 268"/>
                <a:gd name="T94" fmla="*/ 29 w 207"/>
                <a:gd name="T95" fmla="*/ 205 h 268"/>
                <a:gd name="T96" fmla="*/ 25 w 207"/>
                <a:gd name="T97" fmla="*/ 218 h 268"/>
                <a:gd name="T98" fmla="*/ 41 w 207"/>
                <a:gd name="T99" fmla="*/ 220 h 268"/>
                <a:gd name="T100" fmla="*/ 50 w 207"/>
                <a:gd name="T101" fmla="*/ 239 h 268"/>
                <a:gd name="T102" fmla="*/ 46 w 207"/>
                <a:gd name="T103" fmla="*/ 237 h 268"/>
                <a:gd name="T104" fmla="*/ 35 w 207"/>
                <a:gd name="T105" fmla="*/ 242 h 268"/>
                <a:gd name="T106" fmla="*/ 46 w 207"/>
                <a:gd name="T107" fmla="*/ 256 h 268"/>
                <a:gd name="T108" fmla="*/ 87 w 207"/>
                <a:gd name="T109" fmla="*/ 256 h 268"/>
                <a:gd name="T110" fmla="*/ 109 w 207"/>
                <a:gd name="T111" fmla="*/ 253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07" h="268">
                  <a:moveTo>
                    <a:pt x="109" y="253"/>
                  </a:moveTo>
                  <a:cubicBezTo>
                    <a:pt x="109" y="253"/>
                    <a:pt x="142" y="234"/>
                    <a:pt x="127" y="217"/>
                  </a:cubicBezTo>
                  <a:cubicBezTo>
                    <a:pt x="123" y="212"/>
                    <a:pt x="123" y="212"/>
                    <a:pt x="123" y="212"/>
                  </a:cubicBezTo>
                  <a:cubicBezTo>
                    <a:pt x="123" y="212"/>
                    <a:pt x="111" y="205"/>
                    <a:pt x="111" y="198"/>
                  </a:cubicBezTo>
                  <a:cubicBezTo>
                    <a:pt x="102" y="200"/>
                    <a:pt x="102" y="200"/>
                    <a:pt x="102" y="200"/>
                  </a:cubicBezTo>
                  <a:cubicBezTo>
                    <a:pt x="102" y="195"/>
                    <a:pt x="102" y="195"/>
                    <a:pt x="102" y="195"/>
                  </a:cubicBezTo>
                  <a:cubicBezTo>
                    <a:pt x="100" y="194"/>
                    <a:pt x="100" y="194"/>
                    <a:pt x="100" y="194"/>
                  </a:cubicBezTo>
                  <a:cubicBezTo>
                    <a:pt x="100" y="190"/>
                    <a:pt x="100" y="190"/>
                    <a:pt x="100" y="190"/>
                  </a:cubicBezTo>
                  <a:cubicBezTo>
                    <a:pt x="102" y="188"/>
                    <a:pt x="102" y="188"/>
                    <a:pt x="102" y="188"/>
                  </a:cubicBezTo>
                  <a:cubicBezTo>
                    <a:pt x="106" y="188"/>
                    <a:pt x="106" y="188"/>
                    <a:pt x="106" y="188"/>
                  </a:cubicBezTo>
                  <a:cubicBezTo>
                    <a:pt x="109" y="190"/>
                    <a:pt x="109" y="190"/>
                    <a:pt x="109" y="190"/>
                  </a:cubicBezTo>
                  <a:cubicBezTo>
                    <a:pt x="109" y="190"/>
                    <a:pt x="117" y="181"/>
                    <a:pt x="109" y="175"/>
                  </a:cubicBezTo>
                  <a:cubicBezTo>
                    <a:pt x="109" y="175"/>
                    <a:pt x="97" y="166"/>
                    <a:pt x="84" y="167"/>
                  </a:cubicBezTo>
                  <a:cubicBezTo>
                    <a:pt x="81" y="167"/>
                    <a:pt x="81" y="167"/>
                    <a:pt x="81" y="167"/>
                  </a:cubicBezTo>
                  <a:cubicBezTo>
                    <a:pt x="81" y="167"/>
                    <a:pt x="86" y="151"/>
                    <a:pt x="73" y="139"/>
                  </a:cubicBezTo>
                  <a:cubicBezTo>
                    <a:pt x="80" y="142"/>
                    <a:pt x="80" y="142"/>
                    <a:pt x="80" y="142"/>
                  </a:cubicBezTo>
                  <a:cubicBezTo>
                    <a:pt x="84" y="140"/>
                    <a:pt x="84" y="140"/>
                    <a:pt x="84" y="140"/>
                  </a:cubicBezTo>
                  <a:cubicBezTo>
                    <a:pt x="85" y="127"/>
                    <a:pt x="85" y="127"/>
                    <a:pt x="85" y="127"/>
                  </a:cubicBezTo>
                  <a:cubicBezTo>
                    <a:pt x="88" y="127"/>
                    <a:pt x="88" y="127"/>
                    <a:pt x="88" y="127"/>
                  </a:cubicBezTo>
                  <a:cubicBezTo>
                    <a:pt x="88" y="134"/>
                    <a:pt x="88" y="134"/>
                    <a:pt x="88" y="134"/>
                  </a:cubicBezTo>
                  <a:cubicBezTo>
                    <a:pt x="91" y="134"/>
                    <a:pt x="91" y="134"/>
                    <a:pt x="91" y="134"/>
                  </a:cubicBezTo>
                  <a:cubicBezTo>
                    <a:pt x="91" y="134"/>
                    <a:pt x="99" y="122"/>
                    <a:pt x="106" y="132"/>
                  </a:cubicBezTo>
                  <a:cubicBezTo>
                    <a:pt x="106" y="132"/>
                    <a:pt x="104" y="139"/>
                    <a:pt x="96" y="144"/>
                  </a:cubicBezTo>
                  <a:cubicBezTo>
                    <a:pt x="96" y="144"/>
                    <a:pt x="95" y="148"/>
                    <a:pt x="100" y="147"/>
                  </a:cubicBezTo>
                  <a:cubicBezTo>
                    <a:pt x="100" y="147"/>
                    <a:pt x="130" y="140"/>
                    <a:pt x="131" y="151"/>
                  </a:cubicBezTo>
                  <a:cubicBezTo>
                    <a:pt x="132" y="162"/>
                    <a:pt x="136" y="154"/>
                    <a:pt x="135" y="149"/>
                  </a:cubicBezTo>
                  <a:cubicBezTo>
                    <a:pt x="136" y="144"/>
                    <a:pt x="136" y="144"/>
                    <a:pt x="136" y="144"/>
                  </a:cubicBezTo>
                  <a:cubicBezTo>
                    <a:pt x="136" y="140"/>
                    <a:pt x="136" y="140"/>
                    <a:pt x="136" y="140"/>
                  </a:cubicBezTo>
                  <a:cubicBezTo>
                    <a:pt x="136" y="140"/>
                    <a:pt x="140" y="132"/>
                    <a:pt x="125" y="136"/>
                  </a:cubicBezTo>
                  <a:cubicBezTo>
                    <a:pt x="121" y="134"/>
                    <a:pt x="121" y="134"/>
                    <a:pt x="121" y="134"/>
                  </a:cubicBezTo>
                  <a:cubicBezTo>
                    <a:pt x="115" y="131"/>
                    <a:pt x="115" y="131"/>
                    <a:pt x="115" y="131"/>
                  </a:cubicBezTo>
                  <a:cubicBezTo>
                    <a:pt x="109" y="129"/>
                    <a:pt x="109" y="129"/>
                    <a:pt x="109" y="129"/>
                  </a:cubicBezTo>
                  <a:cubicBezTo>
                    <a:pt x="109" y="129"/>
                    <a:pt x="98" y="125"/>
                    <a:pt x="116" y="119"/>
                  </a:cubicBezTo>
                  <a:cubicBezTo>
                    <a:pt x="116" y="119"/>
                    <a:pt x="120" y="107"/>
                    <a:pt x="116" y="101"/>
                  </a:cubicBezTo>
                  <a:cubicBezTo>
                    <a:pt x="111" y="93"/>
                    <a:pt x="111" y="93"/>
                    <a:pt x="111" y="93"/>
                  </a:cubicBezTo>
                  <a:cubicBezTo>
                    <a:pt x="117" y="93"/>
                    <a:pt x="117" y="93"/>
                    <a:pt x="117" y="93"/>
                  </a:cubicBezTo>
                  <a:cubicBezTo>
                    <a:pt x="118" y="88"/>
                    <a:pt x="118" y="88"/>
                    <a:pt x="118" y="88"/>
                  </a:cubicBezTo>
                  <a:cubicBezTo>
                    <a:pt x="114" y="84"/>
                    <a:pt x="114" y="84"/>
                    <a:pt x="114" y="84"/>
                  </a:cubicBezTo>
                  <a:cubicBezTo>
                    <a:pt x="113" y="79"/>
                    <a:pt x="113" y="79"/>
                    <a:pt x="113" y="79"/>
                  </a:cubicBezTo>
                  <a:cubicBezTo>
                    <a:pt x="113" y="76"/>
                    <a:pt x="113" y="76"/>
                    <a:pt x="113" y="76"/>
                  </a:cubicBezTo>
                  <a:cubicBezTo>
                    <a:pt x="116" y="75"/>
                    <a:pt x="116" y="75"/>
                    <a:pt x="116" y="75"/>
                  </a:cubicBezTo>
                  <a:cubicBezTo>
                    <a:pt x="117" y="77"/>
                    <a:pt x="117" y="77"/>
                    <a:pt x="117" y="77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23" y="81"/>
                    <a:pt x="123" y="81"/>
                    <a:pt x="123" y="81"/>
                  </a:cubicBezTo>
                  <a:cubicBezTo>
                    <a:pt x="125" y="81"/>
                    <a:pt x="125" y="81"/>
                    <a:pt x="125" y="81"/>
                  </a:cubicBezTo>
                  <a:cubicBezTo>
                    <a:pt x="125" y="81"/>
                    <a:pt x="115" y="96"/>
                    <a:pt x="125" y="92"/>
                  </a:cubicBezTo>
                  <a:cubicBezTo>
                    <a:pt x="125" y="92"/>
                    <a:pt x="137" y="86"/>
                    <a:pt x="129" y="100"/>
                  </a:cubicBezTo>
                  <a:cubicBezTo>
                    <a:pt x="129" y="100"/>
                    <a:pt x="115" y="108"/>
                    <a:pt x="131" y="111"/>
                  </a:cubicBezTo>
                  <a:cubicBezTo>
                    <a:pt x="127" y="118"/>
                    <a:pt x="127" y="118"/>
                    <a:pt x="127" y="118"/>
                  </a:cubicBezTo>
                  <a:cubicBezTo>
                    <a:pt x="133" y="121"/>
                    <a:pt x="133" y="121"/>
                    <a:pt x="133" y="121"/>
                  </a:cubicBezTo>
                  <a:cubicBezTo>
                    <a:pt x="136" y="125"/>
                    <a:pt x="136" y="125"/>
                    <a:pt x="136" y="125"/>
                  </a:cubicBezTo>
                  <a:cubicBezTo>
                    <a:pt x="136" y="125"/>
                    <a:pt x="140" y="137"/>
                    <a:pt x="148" y="122"/>
                  </a:cubicBezTo>
                  <a:cubicBezTo>
                    <a:pt x="150" y="113"/>
                    <a:pt x="150" y="113"/>
                    <a:pt x="150" y="113"/>
                  </a:cubicBezTo>
                  <a:cubicBezTo>
                    <a:pt x="149" y="106"/>
                    <a:pt x="149" y="106"/>
                    <a:pt x="149" y="106"/>
                  </a:cubicBezTo>
                  <a:cubicBezTo>
                    <a:pt x="149" y="98"/>
                    <a:pt x="149" y="98"/>
                    <a:pt x="149" y="98"/>
                  </a:cubicBezTo>
                  <a:cubicBezTo>
                    <a:pt x="151" y="94"/>
                    <a:pt x="151" y="94"/>
                    <a:pt x="151" y="94"/>
                  </a:cubicBezTo>
                  <a:cubicBezTo>
                    <a:pt x="151" y="94"/>
                    <a:pt x="154" y="94"/>
                    <a:pt x="154" y="101"/>
                  </a:cubicBezTo>
                  <a:cubicBezTo>
                    <a:pt x="157" y="104"/>
                    <a:pt x="157" y="104"/>
                    <a:pt x="157" y="104"/>
                  </a:cubicBezTo>
                  <a:cubicBezTo>
                    <a:pt x="162" y="97"/>
                    <a:pt x="162" y="97"/>
                    <a:pt x="162" y="97"/>
                  </a:cubicBezTo>
                  <a:cubicBezTo>
                    <a:pt x="162" y="97"/>
                    <a:pt x="168" y="76"/>
                    <a:pt x="189" y="86"/>
                  </a:cubicBezTo>
                  <a:cubicBezTo>
                    <a:pt x="201" y="81"/>
                    <a:pt x="201" y="81"/>
                    <a:pt x="201" y="81"/>
                  </a:cubicBezTo>
                  <a:cubicBezTo>
                    <a:pt x="207" y="80"/>
                    <a:pt x="207" y="80"/>
                    <a:pt x="207" y="80"/>
                  </a:cubicBezTo>
                  <a:cubicBezTo>
                    <a:pt x="205" y="80"/>
                    <a:pt x="195" y="73"/>
                    <a:pt x="189" y="67"/>
                  </a:cubicBezTo>
                  <a:cubicBezTo>
                    <a:pt x="182" y="61"/>
                    <a:pt x="180" y="54"/>
                    <a:pt x="180" y="54"/>
                  </a:cubicBezTo>
                  <a:cubicBezTo>
                    <a:pt x="180" y="54"/>
                    <a:pt x="176" y="39"/>
                    <a:pt x="165" y="54"/>
                  </a:cubicBezTo>
                  <a:cubicBezTo>
                    <a:pt x="155" y="70"/>
                    <a:pt x="134" y="60"/>
                    <a:pt x="134" y="60"/>
                  </a:cubicBezTo>
                  <a:cubicBezTo>
                    <a:pt x="134" y="60"/>
                    <a:pt x="127" y="52"/>
                    <a:pt x="115" y="42"/>
                  </a:cubicBezTo>
                  <a:cubicBezTo>
                    <a:pt x="104" y="33"/>
                    <a:pt x="112" y="13"/>
                    <a:pt x="112" y="13"/>
                  </a:cubicBezTo>
                  <a:cubicBezTo>
                    <a:pt x="121" y="4"/>
                    <a:pt x="118" y="0"/>
                    <a:pt x="118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47" y="30"/>
                    <a:pt x="47" y="30"/>
                    <a:pt x="47" y="30"/>
                  </a:cubicBezTo>
                  <a:cubicBezTo>
                    <a:pt x="47" y="30"/>
                    <a:pt x="35" y="44"/>
                    <a:pt x="22" y="34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22" y="56"/>
                    <a:pt x="22" y="56"/>
                    <a:pt x="22" y="56"/>
                  </a:cubicBezTo>
                  <a:cubicBezTo>
                    <a:pt x="22" y="56"/>
                    <a:pt x="25" y="53"/>
                    <a:pt x="27" y="64"/>
                  </a:cubicBezTo>
                  <a:cubicBezTo>
                    <a:pt x="27" y="64"/>
                    <a:pt x="29" y="72"/>
                    <a:pt x="37" y="65"/>
                  </a:cubicBezTo>
                  <a:cubicBezTo>
                    <a:pt x="45" y="65"/>
                    <a:pt x="45" y="65"/>
                    <a:pt x="45" y="6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41" y="83"/>
                    <a:pt x="41" y="83"/>
                    <a:pt x="41" y="83"/>
                  </a:cubicBezTo>
                  <a:cubicBezTo>
                    <a:pt x="35" y="83"/>
                    <a:pt x="35" y="83"/>
                    <a:pt x="35" y="83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21" y="85"/>
                    <a:pt x="21" y="85"/>
                    <a:pt x="21" y="85"/>
                  </a:cubicBezTo>
                  <a:cubicBezTo>
                    <a:pt x="21" y="85"/>
                    <a:pt x="25" y="113"/>
                    <a:pt x="14" y="112"/>
                  </a:cubicBezTo>
                  <a:cubicBezTo>
                    <a:pt x="8" y="113"/>
                    <a:pt x="8" y="113"/>
                    <a:pt x="8" y="113"/>
                  </a:cubicBezTo>
                  <a:cubicBezTo>
                    <a:pt x="8" y="113"/>
                    <a:pt x="6" y="121"/>
                    <a:pt x="7" y="124"/>
                  </a:cubicBezTo>
                  <a:cubicBezTo>
                    <a:pt x="8" y="127"/>
                    <a:pt x="13" y="134"/>
                    <a:pt x="6" y="143"/>
                  </a:cubicBezTo>
                  <a:cubicBezTo>
                    <a:pt x="0" y="152"/>
                    <a:pt x="5" y="167"/>
                    <a:pt x="14" y="172"/>
                  </a:cubicBezTo>
                  <a:cubicBezTo>
                    <a:pt x="14" y="172"/>
                    <a:pt x="18" y="172"/>
                    <a:pt x="15" y="179"/>
                  </a:cubicBezTo>
                  <a:cubicBezTo>
                    <a:pt x="15" y="179"/>
                    <a:pt x="10" y="190"/>
                    <a:pt x="28" y="187"/>
                  </a:cubicBezTo>
                  <a:cubicBezTo>
                    <a:pt x="28" y="187"/>
                    <a:pt x="27" y="191"/>
                    <a:pt x="22" y="191"/>
                  </a:cubicBezTo>
                  <a:cubicBezTo>
                    <a:pt x="22" y="191"/>
                    <a:pt x="8" y="192"/>
                    <a:pt x="17" y="198"/>
                  </a:cubicBezTo>
                  <a:cubicBezTo>
                    <a:pt x="23" y="204"/>
                    <a:pt x="23" y="204"/>
                    <a:pt x="23" y="204"/>
                  </a:cubicBezTo>
                  <a:cubicBezTo>
                    <a:pt x="25" y="207"/>
                    <a:pt x="25" y="207"/>
                    <a:pt x="25" y="207"/>
                  </a:cubicBezTo>
                  <a:cubicBezTo>
                    <a:pt x="29" y="205"/>
                    <a:pt x="29" y="205"/>
                    <a:pt x="29" y="205"/>
                  </a:cubicBezTo>
                  <a:cubicBezTo>
                    <a:pt x="28" y="209"/>
                    <a:pt x="28" y="209"/>
                    <a:pt x="28" y="209"/>
                  </a:cubicBezTo>
                  <a:cubicBezTo>
                    <a:pt x="25" y="218"/>
                    <a:pt x="25" y="218"/>
                    <a:pt x="25" y="218"/>
                  </a:cubicBezTo>
                  <a:cubicBezTo>
                    <a:pt x="25" y="218"/>
                    <a:pt x="32" y="219"/>
                    <a:pt x="37" y="225"/>
                  </a:cubicBezTo>
                  <a:cubicBezTo>
                    <a:pt x="41" y="220"/>
                    <a:pt x="41" y="220"/>
                    <a:pt x="41" y="220"/>
                  </a:cubicBezTo>
                  <a:cubicBezTo>
                    <a:pt x="41" y="220"/>
                    <a:pt x="45" y="229"/>
                    <a:pt x="52" y="228"/>
                  </a:cubicBezTo>
                  <a:cubicBezTo>
                    <a:pt x="52" y="228"/>
                    <a:pt x="56" y="229"/>
                    <a:pt x="50" y="239"/>
                  </a:cubicBezTo>
                  <a:cubicBezTo>
                    <a:pt x="55" y="240"/>
                    <a:pt x="55" y="240"/>
                    <a:pt x="55" y="240"/>
                  </a:cubicBezTo>
                  <a:cubicBezTo>
                    <a:pt x="55" y="240"/>
                    <a:pt x="50" y="251"/>
                    <a:pt x="46" y="237"/>
                  </a:cubicBezTo>
                  <a:cubicBezTo>
                    <a:pt x="46" y="237"/>
                    <a:pt x="40" y="232"/>
                    <a:pt x="33" y="234"/>
                  </a:cubicBezTo>
                  <a:cubicBezTo>
                    <a:pt x="33" y="234"/>
                    <a:pt x="29" y="236"/>
                    <a:pt x="35" y="242"/>
                  </a:cubicBezTo>
                  <a:cubicBezTo>
                    <a:pt x="35" y="242"/>
                    <a:pt x="41" y="243"/>
                    <a:pt x="39" y="253"/>
                  </a:cubicBezTo>
                  <a:cubicBezTo>
                    <a:pt x="39" y="253"/>
                    <a:pt x="35" y="268"/>
                    <a:pt x="46" y="256"/>
                  </a:cubicBezTo>
                  <a:cubicBezTo>
                    <a:pt x="46" y="256"/>
                    <a:pt x="65" y="246"/>
                    <a:pt x="71" y="259"/>
                  </a:cubicBezTo>
                  <a:cubicBezTo>
                    <a:pt x="71" y="259"/>
                    <a:pt x="80" y="261"/>
                    <a:pt x="87" y="256"/>
                  </a:cubicBezTo>
                  <a:cubicBezTo>
                    <a:pt x="96" y="257"/>
                    <a:pt x="96" y="257"/>
                    <a:pt x="96" y="257"/>
                  </a:cubicBezTo>
                  <a:cubicBezTo>
                    <a:pt x="96" y="257"/>
                    <a:pt x="105" y="253"/>
                    <a:pt x="109" y="253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6350" cap="flat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31" name="未知">
              <a:hlinkClick r:id="" action="ppaction://macro?name=Slide2.未知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1095374" y="4189405"/>
              <a:ext cx="495300" cy="650874"/>
            </a:xfrm>
            <a:custGeom>
              <a:avLst/>
              <a:gdLst>
                <a:gd name="T0" fmla="*/ 141 w 141"/>
                <a:gd name="T1" fmla="*/ 41 h 176"/>
                <a:gd name="T2" fmla="*/ 113 w 141"/>
                <a:gd name="T3" fmla="*/ 14 h 176"/>
                <a:gd name="T4" fmla="*/ 103 w 141"/>
                <a:gd name="T5" fmla="*/ 10 h 176"/>
                <a:gd name="T6" fmla="*/ 89 w 141"/>
                <a:gd name="T7" fmla="*/ 0 h 176"/>
                <a:gd name="T8" fmla="*/ 82 w 141"/>
                <a:gd name="T9" fmla="*/ 3 h 176"/>
                <a:gd name="T10" fmla="*/ 65 w 141"/>
                <a:gd name="T11" fmla="*/ 23 h 176"/>
                <a:gd name="T12" fmla="*/ 64 w 141"/>
                <a:gd name="T13" fmla="*/ 25 h 176"/>
                <a:gd name="T14" fmla="*/ 40 w 141"/>
                <a:gd name="T15" fmla="*/ 52 h 176"/>
                <a:gd name="T16" fmla="*/ 13 w 141"/>
                <a:gd name="T17" fmla="*/ 88 h 176"/>
                <a:gd name="T18" fmla="*/ 2 w 141"/>
                <a:gd name="T19" fmla="*/ 104 h 176"/>
                <a:gd name="T20" fmla="*/ 7 w 141"/>
                <a:gd name="T21" fmla="*/ 120 h 176"/>
                <a:gd name="T22" fmla="*/ 18 w 141"/>
                <a:gd name="T23" fmla="*/ 142 h 176"/>
                <a:gd name="T24" fmla="*/ 19 w 141"/>
                <a:gd name="T25" fmla="*/ 147 h 176"/>
                <a:gd name="T26" fmla="*/ 24 w 141"/>
                <a:gd name="T27" fmla="*/ 155 h 176"/>
                <a:gd name="T28" fmla="*/ 26 w 141"/>
                <a:gd name="T29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1" h="176">
                  <a:moveTo>
                    <a:pt x="141" y="41"/>
                  </a:moveTo>
                  <a:cubicBezTo>
                    <a:pt x="141" y="41"/>
                    <a:pt x="116" y="43"/>
                    <a:pt x="113" y="14"/>
                  </a:cubicBezTo>
                  <a:cubicBezTo>
                    <a:pt x="113" y="14"/>
                    <a:pt x="114" y="3"/>
                    <a:pt x="103" y="10"/>
                  </a:cubicBezTo>
                  <a:cubicBezTo>
                    <a:pt x="91" y="16"/>
                    <a:pt x="86" y="13"/>
                    <a:pt x="89" y="0"/>
                  </a:cubicBezTo>
                  <a:cubicBezTo>
                    <a:pt x="89" y="0"/>
                    <a:pt x="86" y="0"/>
                    <a:pt x="82" y="3"/>
                  </a:cubicBezTo>
                  <a:cubicBezTo>
                    <a:pt x="79" y="7"/>
                    <a:pt x="65" y="23"/>
                    <a:pt x="65" y="23"/>
                  </a:cubicBezTo>
                  <a:cubicBezTo>
                    <a:pt x="64" y="25"/>
                    <a:pt x="64" y="25"/>
                    <a:pt x="64" y="25"/>
                  </a:cubicBezTo>
                  <a:cubicBezTo>
                    <a:pt x="64" y="25"/>
                    <a:pt x="64" y="39"/>
                    <a:pt x="40" y="52"/>
                  </a:cubicBezTo>
                  <a:cubicBezTo>
                    <a:pt x="17" y="65"/>
                    <a:pt x="16" y="67"/>
                    <a:pt x="13" y="88"/>
                  </a:cubicBezTo>
                  <a:cubicBezTo>
                    <a:pt x="13" y="88"/>
                    <a:pt x="0" y="95"/>
                    <a:pt x="2" y="104"/>
                  </a:cubicBezTo>
                  <a:cubicBezTo>
                    <a:pt x="5" y="114"/>
                    <a:pt x="7" y="120"/>
                    <a:pt x="7" y="120"/>
                  </a:cubicBezTo>
                  <a:cubicBezTo>
                    <a:pt x="7" y="120"/>
                    <a:pt x="28" y="122"/>
                    <a:pt x="18" y="142"/>
                  </a:cubicBezTo>
                  <a:cubicBezTo>
                    <a:pt x="19" y="147"/>
                    <a:pt x="19" y="147"/>
                    <a:pt x="19" y="147"/>
                  </a:cubicBezTo>
                  <a:cubicBezTo>
                    <a:pt x="24" y="155"/>
                    <a:pt x="24" y="155"/>
                    <a:pt x="24" y="155"/>
                  </a:cubicBezTo>
                  <a:cubicBezTo>
                    <a:pt x="26" y="176"/>
                    <a:pt x="26" y="176"/>
                    <a:pt x="26" y="176"/>
                  </a:cubicBezTo>
                </a:path>
              </a:pathLst>
            </a:custGeom>
            <a:grpFill/>
            <a:ln w="19050" cap="flat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32" name="未知">
              <a:hlinkClick r:id="" action="ppaction://macro?name=Slide2.未知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1042987" y="4179880"/>
              <a:ext cx="273050" cy="149225"/>
            </a:xfrm>
            <a:custGeom>
              <a:avLst/>
              <a:gdLst>
                <a:gd name="T0" fmla="*/ 0 w 79"/>
                <a:gd name="T1" fmla="*/ 0 h 41"/>
                <a:gd name="T2" fmla="*/ 22 w 79"/>
                <a:gd name="T3" fmla="*/ 12 h 41"/>
                <a:gd name="T4" fmla="*/ 24 w 79"/>
                <a:gd name="T5" fmla="*/ 20 h 41"/>
                <a:gd name="T6" fmla="*/ 34 w 79"/>
                <a:gd name="T7" fmla="*/ 27 h 41"/>
                <a:gd name="T8" fmla="*/ 41 w 79"/>
                <a:gd name="T9" fmla="*/ 34 h 41"/>
                <a:gd name="T10" fmla="*/ 51 w 79"/>
                <a:gd name="T11" fmla="*/ 32 h 41"/>
                <a:gd name="T12" fmla="*/ 79 w 79"/>
                <a:gd name="T13" fmla="*/ 2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41">
                  <a:moveTo>
                    <a:pt x="0" y="0"/>
                  </a:moveTo>
                  <a:cubicBezTo>
                    <a:pt x="0" y="0"/>
                    <a:pt x="10" y="15"/>
                    <a:pt x="22" y="12"/>
                  </a:cubicBezTo>
                  <a:cubicBezTo>
                    <a:pt x="22" y="12"/>
                    <a:pt x="31" y="12"/>
                    <a:pt x="24" y="20"/>
                  </a:cubicBezTo>
                  <a:cubicBezTo>
                    <a:pt x="16" y="27"/>
                    <a:pt x="22" y="30"/>
                    <a:pt x="34" y="27"/>
                  </a:cubicBezTo>
                  <a:cubicBezTo>
                    <a:pt x="34" y="27"/>
                    <a:pt x="38" y="27"/>
                    <a:pt x="41" y="34"/>
                  </a:cubicBezTo>
                  <a:cubicBezTo>
                    <a:pt x="43" y="41"/>
                    <a:pt x="45" y="39"/>
                    <a:pt x="51" y="32"/>
                  </a:cubicBezTo>
                  <a:cubicBezTo>
                    <a:pt x="58" y="25"/>
                    <a:pt x="74" y="25"/>
                    <a:pt x="79" y="27"/>
                  </a:cubicBezTo>
                </a:path>
              </a:pathLst>
            </a:custGeom>
            <a:grpFill/>
            <a:ln w="19050" cap="flat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33" name="maoming">
              <a:hlinkClick r:id="" action="ppaction://macro?name=Slide2.maoming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612774" y="4189405"/>
              <a:ext cx="712788" cy="720724"/>
            </a:xfrm>
            <a:custGeom>
              <a:avLst/>
              <a:gdLst>
                <a:gd name="T0" fmla="*/ 125 w 204"/>
                <a:gd name="T1" fmla="*/ 0 h 197"/>
                <a:gd name="T2" fmla="*/ 79 w 204"/>
                <a:gd name="T3" fmla="*/ 9 h 197"/>
                <a:gd name="T4" fmla="*/ 77 w 204"/>
                <a:gd name="T5" fmla="*/ 52 h 197"/>
                <a:gd name="T6" fmla="*/ 65 w 204"/>
                <a:gd name="T7" fmla="*/ 59 h 197"/>
                <a:gd name="T8" fmla="*/ 48 w 204"/>
                <a:gd name="T9" fmla="*/ 69 h 197"/>
                <a:gd name="T10" fmla="*/ 41 w 204"/>
                <a:gd name="T11" fmla="*/ 71 h 197"/>
                <a:gd name="T12" fmla="*/ 21 w 204"/>
                <a:gd name="T13" fmla="*/ 71 h 197"/>
                <a:gd name="T14" fmla="*/ 8 w 204"/>
                <a:gd name="T15" fmla="*/ 84 h 197"/>
                <a:gd name="T16" fmla="*/ 14 w 204"/>
                <a:gd name="T17" fmla="*/ 116 h 197"/>
                <a:gd name="T18" fmla="*/ 8 w 204"/>
                <a:gd name="T19" fmla="*/ 129 h 197"/>
                <a:gd name="T20" fmla="*/ 12 w 204"/>
                <a:gd name="T21" fmla="*/ 158 h 197"/>
                <a:gd name="T22" fmla="*/ 31 w 204"/>
                <a:gd name="T23" fmla="*/ 177 h 197"/>
                <a:gd name="T24" fmla="*/ 62 w 204"/>
                <a:gd name="T25" fmla="*/ 171 h 197"/>
                <a:gd name="T26" fmla="*/ 76 w 204"/>
                <a:gd name="T27" fmla="*/ 170 h 197"/>
                <a:gd name="T28" fmla="*/ 85 w 204"/>
                <a:gd name="T29" fmla="*/ 183 h 197"/>
                <a:gd name="T30" fmla="*/ 103 w 204"/>
                <a:gd name="T31" fmla="*/ 197 h 197"/>
                <a:gd name="T32" fmla="*/ 104 w 204"/>
                <a:gd name="T33" fmla="*/ 197 h 197"/>
                <a:gd name="T34" fmla="*/ 105 w 204"/>
                <a:gd name="T35" fmla="*/ 197 h 197"/>
                <a:gd name="T36" fmla="*/ 108 w 204"/>
                <a:gd name="T37" fmla="*/ 189 h 197"/>
                <a:gd name="T38" fmla="*/ 104 w 204"/>
                <a:gd name="T39" fmla="*/ 189 h 197"/>
                <a:gd name="T40" fmla="*/ 104 w 204"/>
                <a:gd name="T41" fmla="*/ 180 h 197"/>
                <a:gd name="T42" fmla="*/ 114 w 204"/>
                <a:gd name="T43" fmla="*/ 182 h 197"/>
                <a:gd name="T44" fmla="*/ 137 w 204"/>
                <a:gd name="T45" fmla="*/ 189 h 197"/>
                <a:gd name="T46" fmla="*/ 132 w 204"/>
                <a:gd name="T47" fmla="*/ 183 h 197"/>
                <a:gd name="T48" fmla="*/ 135 w 204"/>
                <a:gd name="T49" fmla="*/ 183 h 197"/>
                <a:gd name="T50" fmla="*/ 141 w 204"/>
                <a:gd name="T51" fmla="*/ 183 h 197"/>
                <a:gd name="T52" fmla="*/ 148 w 204"/>
                <a:gd name="T53" fmla="*/ 189 h 197"/>
                <a:gd name="T54" fmla="*/ 144 w 204"/>
                <a:gd name="T55" fmla="*/ 196 h 197"/>
                <a:gd name="T56" fmla="*/ 150 w 204"/>
                <a:gd name="T57" fmla="*/ 195 h 197"/>
                <a:gd name="T58" fmla="*/ 162 w 204"/>
                <a:gd name="T59" fmla="*/ 186 h 197"/>
                <a:gd name="T60" fmla="*/ 163 w 204"/>
                <a:gd name="T61" fmla="*/ 183 h 197"/>
                <a:gd name="T62" fmla="*/ 159 w 204"/>
                <a:gd name="T63" fmla="*/ 182 h 197"/>
                <a:gd name="T64" fmla="*/ 156 w 204"/>
                <a:gd name="T65" fmla="*/ 182 h 197"/>
                <a:gd name="T66" fmla="*/ 156 w 204"/>
                <a:gd name="T67" fmla="*/ 180 h 197"/>
                <a:gd name="T68" fmla="*/ 160 w 204"/>
                <a:gd name="T69" fmla="*/ 178 h 197"/>
                <a:gd name="T70" fmla="*/ 166 w 204"/>
                <a:gd name="T71" fmla="*/ 177 h 197"/>
                <a:gd name="T72" fmla="*/ 166 w 204"/>
                <a:gd name="T73" fmla="*/ 176 h 197"/>
                <a:gd name="T74" fmla="*/ 164 w 204"/>
                <a:gd name="T75" fmla="*/ 156 h 197"/>
                <a:gd name="T76" fmla="*/ 160 w 204"/>
                <a:gd name="T77" fmla="*/ 148 h 197"/>
                <a:gd name="T78" fmla="*/ 158 w 204"/>
                <a:gd name="T79" fmla="*/ 143 h 197"/>
                <a:gd name="T80" fmla="*/ 147 w 204"/>
                <a:gd name="T81" fmla="*/ 121 h 197"/>
                <a:gd name="T82" fmla="*/ 142 w 204"/>
                <a:gd name="T83" fmla="*/ 106 h 197"/>
                <a:gd name="T84" fmla="*/ 153 w 204"/>
                <a:gd name="T85" fmla="*/ 89 h 197"/>
                <a:gd name="T86" fmla="*/ 180 w 204"/>
                <a:gd name="T87" fmla="*/ 53 h 197"/>
                <a:gd name="T88" fmla="*/ 204 w 204"/>
                <a:gd name="T89" fmla="*/ 26 h 197"/>
                <a:gd name="T90" fmla="*/ 204 w 204"/>
                <a:gd name="T91" fmla="*/ 25 h 197"/>
                <a:gd name="T92" fmla="*/ 177 w 204"/>
                <a:gd name="T93" fmla="*/ 30 h 197"/>
                <a:gd name="T94" fmla="*/ 166 w 204"/>
                <a:gd name="T95" fmla="*/ 32 h 197"/>
                <a:gd name="T96" fmla="*/ 159 w 204"/>
                <a:gd name="T97" fmla="*/ 25 h 197"/>
                <a:gd name="T98" fmla="*/ 149 w 204"/>
                <a:gd name="T99" fmla="*/ 18 h 197"/>
                <a:gd name="T100" fmla="*/ 148 w 204"/>
                <a:gd name="T101" fmla="*/ 11 h 197"/>
                <a:gd name="T102" fmla="*/ 125 w 204"/>
                <a:gd name="T103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04" h="197">
                  <a:moveTo>
                    <a:pt x="125" y="0"/>
                  </a:moveTo>
                  <a:cubicBezTo>
                    <a:pt x="79" y="9"/>
                    <a:pt x="79" y="9"/>
                    <a:pt x="79" y="9"/>
                  </a:cubicBezTo>
                  <a:cubicBezTo>
                    <a:pt x="79" y="9"/>
                    <a:pt x="58" y="31"/>
                    <a:pt x="77" y="52"/>
                  </a:cubicBezTo>
                  <a:cubicBezTo>
                    <a:pt x="77" y="52"/>
                    <a:pt x="82" y="62"/>
                    <a:pt x="65" y="59"/>
                  </a:cubicBezTo>
                  <a:cubicBezTo>
                    <a:pt x="48" y="69"/>
                    <a:pt x="48" y="69"/>
                    <a:pt x="48" y="69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41" y="71"/>
                    <a:pt x="35" y="82"/>
                    <a:pt x="21" y="71"/>
                  </a:cubicBezTo>
                  <a:cubicBezTo>
                    <a:pt x="21" y="71"/>
                    <a:pt x="5" y="69"/>
                    <a:pt x="8" y="84"/>
                  </a:cubicBezTo>
                  <a:cubicBezTo>
                    <a:pt x="11" y="100"/>
                    <a:pt x="14" y="116"/>
                    <a:pt x="14" y="116"/>
                  </a:cubicBezTo>
                  <a:cubicBezTo>
                    <a:pt x="14" y="116"/>
                    <a:pt x="17" y="120"/>
                    <a:pt x="8" y="129"/>
                  </a:cubicBezTo>
                  <a:cubicBezTo>
                    <a:pt x="8" y="129"/>
                    <a:pt x="0" y="149"/>
                    <a:pt x="12" y="158"/>
                  </a:cubicBezTo>
                  <a:cubicBezTo>
                    <a:pt x="23" y="168"/>
                    <a:pt x="31" y="177"/>
                    <a:pt x="31" y="177"/>
                  </a:cubicBezTo>
                  <a:cubicBezTo>
                    <a:pt x="31" y="177"/>
                    <a:pt x="51" y="186"/>
                    <a:pt x="62" y="171"/>
                  </a:cubicBezTo>
                  <a:cubicBezTo>
                    <a:pt x="73" y="155"/>
                    <a:pt x="76" y="170"/>
                    <a:pt x="76" y="170"/>
                  </a:cubicBezTo>
                  <a:cubicBezTo>
                    <a:pt x="76" y="170"/>
                    <a:pt x="79" y="177"/>
                    <a:pt x="85" y="183"/>
                  </a:cubicBezTo>
                  <a:cubicBezTo>
                    <a:pt x="92" y="189"/>
                    <a:pt x="102" y="196"/>
                    <a:pt x="103" y="197"/>
                  </a:cubicBezTo>
                  <a:cubicBezTo>
                    <a:pt x="104" y="197"/>
                    <a:pt x="104" y="197"/>
                    <a:pt x="104" y="197"/>
                  </a:cubicBezTo>
                  <a:cubicBezTo>
                    <a:pt x="105" y="197"/>
                    <a:pt x="105" y="197"/>
                    <a:pt x="105" y="197"/>
                  </a:cubicBezTo>
                  <a:cubicBezTo>
                    <a:pt x="105" y="197"/>
                    <a:pt x="125" y="189"/>
                    <a:pt x="108" y="189"/>
                  </a:cubicBezTo>
                  <a:cubicBezTo>
                    <a:pt x="104" y="189"/>
                    <a:pt x="104" y="189"/>
                    <a:pt x="104" y="189"/>
                  </a:cubicBezTo>
                  <a:cubicBezTo>
                    <a:pt x="104" y="180"/>
                    <a:pt x="104" y="180"/>
                    <a:pt x="104" y="180"/>
                  </a:cubicBezTo>
                  <a:cubicBezTo>
                    <a:pt x="104" y="180"/>
                    <a:pt x="111" y="178"/>
                    <a:pt x="114" y="182"/>
                  </a:cubicBezTo>
                  <a:cubicBezTo>
                    <a:pt x="118" y="187"/>
                    <a:pt x="129" y="191"/>
                    <a:pt x="137" y="189"/>
                  </a:cubicBezTo>
                  <a:cubicBezTo>
                    <a:pt x="132" y="183"/>
                    <a:pt x="132" y="183"/>
                    <a:pt x="132" y="183"/>
                  </a:cubicBezTo>
                  <a:cubicBezTo>
                    <a:pt x="135" y="183"/>
                    <a:pt x="135" y="183"/>
                    <a:pt x="135" y="183"/>
                  </a:cubicBezTo>
                  <a:cubicBezTo>
                    <a:pt x="141" y="183"/>
                    <a:pt x="141" y="183"/>
                    <a:pt x="141" y="183"/>
                  </a:cubicBezTo>
                  <a:cubicBezTo>
                    <a:pt x="148" y="189"/>
                    <a:pt x="148" y="189"/>
                    <a:pt x="148" y="189"/>
                  </a:cubicBezTo>
                  <a:cubicBezTo>
                    <a:pt x="144" y="196"/>
                    <a:pt x="144" y="196"/>
                    <a:pt x="144" y="196"/>
                  </a:cubicBezTo>
                  <a:cubicBezTo>
                    <a:pt x="150" y="195"/>
                    <a:pt x="150" y="195"/>
                    <a:pt x="150" y="195"/>
                  </a:cubicBezTo>
                  <a:cubicBezTo>
                    <a:pt x="162" y="186"/>
                    <a:pt x="162" y="186"/>
                    <a:pt x="162" y="186"/>
                  </a:cubicBezTo>
                  <a:cubicBezTo>
                    <a:pt x="163" y="183"/>
                    <a:pt x="163" y="183"/>
                    <a:pt x="163" y="183"/>
                  </a:cubicBezTo>
                  <a:cubicBezTo>
                    <a:pt x="159" y="182"/>
                    <a:pt x="159" y="182"/>
                    <a:pt x="159" y="182"/>
                  </a:cubicBezTo>
                  <a:cubicBezTo>
                    <a:pt x="156" y="182"/>
                    <a:pt x="156" y="182"/>
                    <a:pt x="156" y="182"/>
                  </a:cubicBezTo>
                  <a:cubicBezTo>
                    <a:pt x="156" y="180"/>
                    <a:pt x="156" y="180"/>
                    <a:pt x="156" y="180"/>
                  </a:cubicBezTo>
                  <a:cubicBezTo>
                    <a:pt x="160" y="178"/>
                    <a:pt x="160" y="178"/>
                    <a:pt x="160" y="178"/>
                  </a:cubicBezTo>
                  <a:cubicBezTo>
                    <a:pt x="166" y="177"/>
                    <a:pt x="166" y="177"/>
                    <a:pt x="166" y="177"/>
                  </a:cubicBezTo>
                  <a:cubicBezTo>
                    <a:pt x="166" y="176"/>
                    <a:pt x="166" y="176"/>
                    <a:pt x="166" y="176"/>
                  </a:cubicBezTo>
                  <a:cubicBezTo>
                    <a:pt x="164" y="156"/>
                    <a:pt x="164" y="156"/>
                    <a:pt x="164" y="156"/>
                  </a:cubicBezTo>
                  <a:cubicBezTo>
                    <a:pt x="160" y="148"/>
                    <a:pt x="160" y="148"/>
                    <a:pt x="160" y="148"/>
                  </a:cubicBezTo>
                  <a:cubicBezTo>
                    <a:pt x="158" y="143"/>
                    <a:pt x="158" y="143"/>
                    <a:pt x="158" y="143"/>
                  </a:cubicBezTo>
                  <a:cubicBezTo>
                    <a:pt x="168" y="123"/>
                    <a:pt x="147" y="121"/>
                    <a:pt x="147" y="121"/>
                  </a:cubicBezTo>
                  <a:cubicBezTo>
                    <a:pt x="147" y="121"/>
                    <a:pt x="145" y="115"/>
                    <a:pt x="142" y="106"/>
                  </a:cubicBezTo>
                  <a:cubicBezTo>
                    <a:pt x="140" y="96"/>
                    <a:pt x="153" y="89"/>
                    <a:pt x="153" y="89"/>
                  </a:cubicBezTo>
                  <a:cubicBezTo>
                    <a:pt x="156" y="69"/>
                    <a:pt x="157" y="67"/>
                    <a:pt x="180" y="53"/>
                  </a:cubicBezTo>
                  <a:cubicBezTo>
                    <a:pt x="204" y="40"/>
                    <a:pt x="204" y="26"/>
                    <a:pt x="204" y="26"/>
                  </a:cubicBezTo>
                  <a:cubicBezTo>
                    <a:pt x="204" y="25"/>
                    <a:pt x="204" y="25"/>
                    <a:pt x="204" y="25"/>
                  </a:cubicBezTo>
                  <a:cubicBezTo>
                    <a:pt x="199" y="23"/>
                    <a:pt x="184" y="23"/>
                    <a:pt x="177" y="30"/>
                  </a:cubicBezTo>
                  <a:cubicBezTo>
                    <a:pt x="170" y="37"/>
                    <a:pt x="169" y="39"/>
                    <a:pt x="166" y="32"/>
                  </a:cubicBezTo>
                  <a:cubicBezTo>
                    <a:pt x="163" y="25"/>
                    <a:pt x="159" y="25"/>
                    <a:pt x="159" y="25"/>
                  </a:cubicBezTo>
                  <a:cubicBezTo>
                    <a:pt x="147" y="28"/>
                    <a:pt x="141" y="25"/>
                    <a:pt x="149" y="18"/>
                  </a:cubicBezTo>
                  <a:cubicBezTo>
                    <a:pt x="157" y="10"/>
                    <a:pt x="148" y="11"/>
                    <a:pt x="148" y="11"/>
                  </a:cubicBezTo>
                  <a:cubicBezTo>
                    <a:pt x="135" y="14"/>
                    <a:pt x="125" y="0"/>
                    <a:pt x="125" y="0"/>
                  </a:cubicBez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34" name="未知">
              <a:hlinkClick r:id="" action="ppaction://macro?name=Slide2.未知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1474787" y="4179880"/>
              <a:ext cx="282575" cy="571499"/>
            </a:xfrm>
            <a:custGeom>
              <a:avLst/>
              <a:gdLst>
                <a:gd name="T0" fmla="*/ 52 w 81"/>
                <a:gd name="T1" fmla="*/ 156 h 156"/>
                <a:gd name="T2" fmla="*/ 56 w 81"/>
                <a:gd name="T3" fmla="*/ 133 h 156"/>
                <a:gd name="T4" fmla="*/ 52 w 81"/>
                <a:gd name="T5" fmla="*/ 117 h 156"/>
                <a:gd name="T6" fmla="*/ 26 w 81"/>
                <a:gd name="T7" fmla="*/ 93 h 156"/>
                <a:gd name="T8" fmla="*/ 12 w 81"/>
                <a:gd name="T9" fmla="*/ 88 h 156"/>
                <a:gd name="T10" fmla="*/ 8 w 81"/>
                <a:gd name="T11" fmla="*/ 85 h 156"/>
                <a:gd name="T12" fmla="*/ 10 w 81"/>
                <a:gd name="T13" fmla="*/ 64 h 156"/>
                <a:gd name="T14" fmla="*/ 16 w 81"/>
                <a:gd name="T15" fmla="*/ 58 h 156"/>
                <a:gd name="T16" fmla="*/ 17 w 81"/>
                <a:gd name="T17" fmla="*/ 54 h 156"/>
                <a:gd name="T18" fmla="*/ 22 w 81"/>
                <a:gd name="T19" fmla="*/ 50 h 156"/>
                <a:gd name="T20" fmla="*/ 45 w 81"/>
                <a:gd name="T21" fmla="*/ 27 h 156"/>
                <a:gd name="T22" fmla="*/ 63 w 81"/>
                <a:gd name="T23" fmla="*/ 14 h 156"/>
                <a:gd name="T24" fmla="*/ 75 w 81"/>
                <a:gd name="T25" fmla="*/ 15 h 156"/>
                <a:gd name="T26" fmla="*/ 77 w 81"/>
                <a:gd name="T27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1" h="156">
                  <a:moveTo>
                    <a:pt x="52" y="156"/>
                  </a:moveTo>
                  <a:cubicBezTo>
                    <a:pt x="52" y="156"/>
                    <a:pt x="55" y="138"/>
                    <a:pt x="56" y="133"/>
                  </a:cubicBezTo>
                  <a:cubicBezTo>
                    <a:pt x="58" y="127"/>
                    <a:pt x="59" y="121"/>
                    <a:pt x="52" y="117"/>
                  </a:cubicBezTo>
                  <a:cubicBezTo>
                    <a:pt x="46" y="113"/>
                    <a:pt x="26" y="93"/>
                    <a:pt x="26" y="93"/>
                  </a:cubicBezTo>
                  <a:cubicBezTo>
                    <a:pt x="26" y="93"/>
                    <a:pt x="14" y="88"/>
                    <a:pt x="12" y="88"/>
                  </a:cubicBezTo>
                  <a:cubicBezTo>
                    <a:pt x="10" y="88"/>
                    <a:pt x="8" y="85"/>
                    <a:pt x="8" y="85"/>
                  </a:cubicBezTo>
                  <a:cubicBezTo>
                    <a:pt x="8" y="85"/>
                    <a:pt x="0" y="67"/>
                    <a:pt x="10" y="64"/>
                  </a:cubicBezTo>
                  <a:cubicBezTo>
                    <a:pt x="16" y="58"/>
                    <a:pt x="16" y="58"/>
                    <a:pt x="16" y="58"/>
                  </a:cubicBezTo>
                  <a:cubicBezTo>
                    <a:pt x="17" y="54"/>
                    <a:pt x="17" y="54"/>
                    <a:pt x="17" y="54"/>
                  </a:cubicBezTo>
                  <a:cubicBezTo>
                    <a:pt x="22" y="50"/>
                    <a:pt x="22" y="50"/>
                    <a:pt x="22" y="50"/>
                  </a:cubicBezTo>
                  <a:cubicBezTo>
                    <a:pt x="22" y="50"/>
                    <a:pt x="42" y="42"/>
                    <a:pt x="45" y="27"/>
                  </a:cubicBezTo>
                  <a:cubicBezTo>
                    <a:pt x="63" y="14"/>
                    <a:pt x="63" y="14"/>
                    <a:pt x="63" y="14"/>
                  </a:cubicBezTo>
                  <a:cubicBezTo>
                    <a:pt x="63" y="14"/>
                    <a:pt x="67" y="12"/>
                    <a:pt x="75" y="15"/>
                  </a:cubicBezTo>
                  <a:cubicBezTo>
                    <a:pt x="81" y="18"/>
                    <a:pt x="78" y="3"/>
                    <a:pt x="77" y="0"/>
                  </a:cubicBezTo>
                </a:path>
              </a:pathLst>
            </a:custGeom>
            <a:grpFill/>
            <a:ln w="19050" cap="flat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35" name="zhuhai">
              <a:hlinkClick r:id="" action="ppaction://macro?name=Slide2.zhuhai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2084387" y="4329105"/>
              <a:ext cx="263525" cy="238125"/>
            </a:xfrm>
            <a:custGeom>
              <a:avLst/>
              <a:gdLst>
                <a:gd name="T0" fmla="*/ 72 w 75"/>
                <a:gd name="T1" fmla="*/ 35 h 68"/>
                <a:gd name="T2" fmla="*/ 72 w 75"/>
                <a:gd name="T3" fmla="*/ 27 h 68"/>
                <a:gd name="T4" fmla="*/ 73 w 75"/>
                <a:gd name="T5" fmla="*/ 21 h 68"/>
                <a:gd name="T6" fmla="*/ 75 w 75"/>
                <a:gd name="T7" fmla="*/ 16 h 68"/>
                <a:gd name="T8" fmla="*/ 70 w 75"/>
                <a:gd name="T9" fmla="*/ 14 h 68"/>
                <a:gd name="T10" fmla="*/ 66 w 75"/>
                <a:gd name="T11" fmla="*/ 12 h 68"/>
                <a:gd name="T12" fmla="*/ 64 w 75"/>
                <a:gd name="T13" fmla="*/ 9 h 68"/>
                <a:gd name="T14" fmla="*/ 68 w 75"/>
                <a:gd name="T15" fmla="*/ 0 h 68"/>
                <a:gd name="T16" fmla="*/ 50 w 75"/>
                <a:gd name="T17" fmla="*/ 25 h 68"/>
                <a:gd name="T18" fmla="*/ 27 w 75"/>
                <a:gd name="T19" fmla="*/ 14 h 68"/>
                <a:gd name="T20" fmla="*/ 11 w 75"/>
                <a:gd name="T21" fmla="*/ 11 h 68"/>
                <a:gd name="T22" fmla="*/ 0 w 75"/>
                <a:gd name="T23" fmla="*/ 33 h 68"/>
                <a:gd name="T24" fmla="*/ 0 w 75"/>
                <a:gd name="T25" fmla="*/ 34 h 68"/>
                <a:gd name="T26" fmla="*/ 12 w 75"/>
                <a:gd name="T27" fmla="*/ 20 h 68"/>
                <a:gd name="T28" fmla="*/ 7 w 75"/>
                <a:gd name="T29" fmla="*/ 38 h 68"/>
                <a:gd name="T30" fmla="*/ 3 w 75"/>
                <a:gd name="T31" fmla="*/ 42 h 68"/>
                <a:gd name="T32" fmla="*/ 3 w 75"/>
                <a:gd name="T33" fmla="*/ 60 h 68"/>
                <a:gd name="T34" fmla="*/ 24 w 75"/>
                <a:gd name="T35" fmla="*/ 60 h 68"/>
                <a:gd name="T36" fmla="*/ 31 w 75"/>
                <a:gd name="T37" fmla="*/ 56 h 68"/>
                <a:gd name="T38" fmla="*/ 41 w 75"/>
                <a:gd name="T39" fmla="*/ 38 h 68"/>
                <a:gd name="T40" fmla="*/ 43 w 75"/>
                <a:gd name="T41" fmla="*/ 38 h 68"/>
                <a:gd name="T42" fmla="*/ 72 w 75"/>
                <a:gd name="T43" fmla="*/ 35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5" h="68">
                  <a:moveTo>
                    <a:pt x="72" y="35"/>
                  </a:moveTo>
                  <a:cubicBezTo>
                    <a:pt x="72" y="27"/>
                    <a:pt x="72" y="27"/>
                    <a:pt x="72" y="27"/>
                  </a:cubicBezTo>
                  <a:cubicBezTo>
                    <a:pt x="73" y="21"/>
                    <a:pt x="73" y="21"/>
                    <a:pt x="73" y="21"/>
                  </a:cubicBezTo>
                  <a:cubicBezTo>
                    <a:pt x="75" y="16"/>
                    <a:pt x="75" y="16"/>
                    <a:pt x="75" y="16"/>
                  </a:cubicBezTo>
                  <a:cubicBezTo>
                    <a:pt x="70" y="14"/>
                    <a:pt x="70" y="14"/>
                    <a:pt x="70" y="14"/>
                  </a:cubicBezTo>
                  <a:cubicBezTo>
                    <a:pt x="66" y="12"/>
                    <a:pt x="66" y="12"/>
                    <a:pt x="66" y="12"/>
                  </a:cubicBezTo>
                  <a:cubicBezTo>
                    <a:pt x="64" y="9"/>
                    <a:pt x="64" y="9"/>
                    <a:pt x="64" y="9"/>
                  </a:cubicBezTo>
                  <a:cubicBezTo>
                    <a:pt x="64" y="9"/>
                    <a:pt x="67" y="6"/>
                    <a:pt x="68" y="0"/>
                  </a:cubicBezTo>
                  <a:cubicBezTo>
                    <a:pt x="66" y="1"/>
                    <a:pt x="57" y="2"/>
                    <a:pt x="50" y="25"/>
                  </a:cubicBezTo>
                  <a:cubicBezTo>
                    <a:pt x="43" y="49"/>
                    <a:pt x="33" y="25"/>
                    <a:pt x="27" y="14"/>
                  </a:cubicBezTo>
                  <a:cubicBezTo>
                    <a:pt x="21" y="3"/>
                    <a:pt x="11" y="11"/>
                    <a:pt x="11" y="11"/>
                  </a:cubicBezTo>
                  <a:cubicBezTo>
                    <a:pt x="7" y="31"/>
                    <a:pt x="0" y="33"/>
                    <a:pt x="0" y="33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2" y="36"/>
                    <a:pt x="6" y="34"/>
                    <a:pt x="12" y="20"/>
                  </a:cubicBezTo>
                  <a:cubicBezTo>
                    <a:pt x="12" y="20"/>
                    <a:pt x="16" y="33"/>
                    <a:pt x="7" y="38"/>
                  </a:cubicBezTo>
                  <a:cubicBezTo>
                    <a:pt x="3" y="42"/>
                    <a:pt x="3" y="42"/>
                    <a:pt x="3" y="42"/>
                  </a:cubicBezTo>
                  <a:cubicBezTo>
                    <a:pt x="3" y="60"/>
                    <a:pt x="3" y="60"/>
                    <a:pt x="3" y="60"/>
                  </a:cubicBezTo>
                  <a:cubicBezTo>
                    <a:pt x="3" y="60"/>
                    <a:pt x="16" y="68"/>
                    <a:pt x="24" y="60"/>
                  </a:cubicBezTo>
                  <a:cubicBezTo>
                    <a:pt x="24" y="60"/>
                    <a:pt x="32" y="66"/>
                    <a:pt x="31" y="56"/>
                  </a:cubicBezTo>
                  <a:cubicBezTo>
                    <a:pt x="31" y="56"/>
                    <a:pt x="45" y="51"/>
                    <a:pt x="41" y="38"/>
                  </a:cubicBezTo>
                  <a:cubicBezTo>
                    <a:pt x="43" y="38"/>
                    <a:pt x="43" y="38"/>
                    <a:pt x="43" y="38"/>
                  </a:cubicBezTo>
                  <a:cubicBezTo>
                    <a:pt x="43" y="38"/>
                    <a:pt x="54" y="64"/>
                    <a:pt x="72" y="35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36" name="未知">
              <a:hlinkClick r:id="" action="ppaction://macro?name=Slide2.未知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1670049" y="4084631"/>
              <a:ext cx="484188" cy="271462"/>
            </a:xfrm>
            <a:custGeom>
              <a:avLst/>
              <a:gdLst>
                <a:gd name="T0" fmla="*/ 8 w 140"/>
                <a:gd name="T1" fmla="*/ 11 h 74"/>
                <a:gd name="T2" fmla="*/ 20 w 140"/>
                <a:gd name="T3" fmla="*/ 27 h 74"/>
                <a:gd name="T4" fmla="*/ 33 w 140"/>
                <a:gd name="T5" fmla="*/ 28 h 74"/>
                <a:gd name="T6" fmla="*/ 44 w 140"/>
                <a:gd name="T7" fmla="*/ 22 h 74"/>
                <a:gd name="T8" fmla="*/ 64 w 140"/>
                <a:gd name="T9" fmla="*/ 12 h 74"/>
                <a:gd name="T10" fmla="*/ 75 w 140"/>
                <a:gd name="T11" fmla="*/ 4 h 74"/>
                <a:gd name="T12" fmla="*/ 105 w 140"/>
                <a:gd name="T13" fmla="*/ 5 h 74"/>
                <a:gd name="T14" fmla="*/ 123 w 140"/>
                <a:gd name="T15" fmla="*/ 28 h 74"/>
                <a:gd name="T16" fmla="*/ 131 w 140"/>
                <a:gd name="T17" fmla="*/ 50 h 74"/>
                <a:gd name="T18" fmla="*/ 138 w 140"/>
                <a:gd name="T19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0" h="74">
                  <a:moveTo>
                    <a:pt x="8" y="11"/>
                  </a:moveTo>
                  <a:cubicBezTo>
                    <a:pt x="8" y="11"/>
                    <a:pt x="0" y="40"/>
                    <a:pt x="20" y="27"/>
                  </a:cubicBezTo>
                  <a:cubicBezTo>
                    <a:pt x="20" y="27"/>
                    <a:pt x="28" y="16"/>
                    <a:pt x="33" y="28"/>
                  </a:cubicBezTo>
                  <a:cubicBezTo>
                    <a:pt x="33" y="28"/>
                    <a:pt x="38" y="45"/>
                    <a:pt x="44" y="22"/>
                  </a:cubicBezTo>
                  <a:cubicBezTo>
                    <a:pt x="44" y="22"/>
                    <a:pt x="46" y="11"/>
                    <a:pt x="64" y="12"/>
                  </a:cubicBezTo>
                  <a:cubicBezTo>
                    <a:pt x="64" y="12"/>
                    <a:pt x="70" y="8"/>
                    <a:pt x="75" y="4"/>
                  </a:cubicBezTo>
                  <a:cubicBezTo>
                    <a:pt x="79" y="0"/>
                    <a:pt x="105" y="5"/>
                    <a:pt x="105" y="5"/>
                  </a:cubicBezTo>
                  <a:cubicBezTo>
                    <a:pt x="123" y="28"/>
                    <a:pt x="123" y="28"/>
                    <a:pt x="123" y="28"/>
                  </a:cubicBezTo>
                  <a:cubicBezTo>
                    <a:pt x="131" y="50"/>
                    <a:pt x="131" y="50"/>
                    <a:pt x="131" y="50"/>
                  </a:cubicBezTo>
                  <a:cubicBezTo>
                    <a:pt x="131" y="50"/>
                    <a:pt x="140" y="66"/>
                    <a:pt x="138" y="74"/>
                  </a:cubicBezTo>
                </a:path>
              </a:pathLst>
            </a:custGeom>
            <a:grpFill/>
            <a:ln w="19050" cap="flat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37" name="dongguan">
              <a:hlinkClick r:id="" action="ppaction://macro?name=Slide2.dongguan" highlightClick="1"/>
              <a:hlinkHover r:id="" action="ppaction://noaction" highlightClick="1"/>
            </p:cNvPr>
            <p:cNvSpPr>
              <a:spLocks noEditPoints="1"/>
            </p:cNvSpPr>
            <p:nvPr/>
          </p:nvSpPr>
          <p:spPr bwMode="auto">
            <a:xfrm>
              <a:off x="2285999" y="3889368"/>
              <a:ext cx="369888" cy="274638"/>
            </a:xfrm>
            <a:custGeom>
              <a:avLst/>
              <a:gdLst>
                <a:gd name="T0" fmla="*/ 105 w 106"/>
                <a:gd name="T1" fmla="*/ 38 h 73"/>
                <a:gd name="T2" fmla="*/ 101 w 106"/>
                <a:gd name="T3" fmla="*/ 27 h 73"/>
                <a:gd name="T4" fmla="*/ 91 w 106"/>
                <a:gd name="T5" fmla="*/ 28 h 73"/>
                <a:gd name="T6" fmla="*/ 88 w 106"/>
                <a:gd name="T7" fmla="*/ 26 h 73"/>
                <a:gd name="T8" fmla="*/ 70 w 106"/>
                <a:gd name="T9" fmla="*/ 10 h 73"/>
                <a:gd name="T10" fmla="*/ 46 w 106"/>
                <a:gd name="T11" fmla="*/ 7 h 73"/>
                <a:gd name="T12" fmla="*/ 1 w 106"/>
                <a:gd name="T13" fmla="*/ 22 h 73"/>
                <a:gd name="T14" fmla="*/ 1 w 106"/>
                <a:gd name="T15" fmla="*/ 22 h 73"/>
                <a:gd name="T16" fmla="*/ 16 w 106"/>
                <a:gd name="T17" fmla="*/ 40 h 73"/>
                <a:gd name="T18" fmla="*/ 17 w 106"/>
                <a:gd name="T19" fmla="*/ 42 h 73"/>
                <a:gd name="T20" fmla="*/ 33 w 106"/>
                <a:gd name="T21" fmla="*/ 70 h 73"/>
                <a:gd name="T22" fmla="*/ 33 w 106"/>
                <a:gd name="T23" fmla="*/ 70 h 73"/>
                <a:gd name="T24" fmla="*/ 63 w 106"/>
                <a:gd name="T25" fmla="*/ 53 h 73"/>
                <a:gd name="T26" fmla="*/ 88 w 106"/>
                <a:gd name="T27" fmla="*/ 62 h 73"/>
                <a:gd name="T28" fmla="*/ 98 w 106"/>
                <a:gd name="T29" fmla="*/ 72 h 73"/>
                <a:gd name="T30" fmla="*/ 102 w 106"/>
                <a:gd name="T31" fmla="*/ 73 h 73"/>
                <a:gd name="T32" fmla="*/ 104 w 106"/>
                <a:gd name="T33" fmla="*/ 61 h 73"/>
                <a:gd name="T34" fmla="*/ 105 w 106"/>
                <a:gd name="T35" fmla="*/ 38 h 73"/>
                <a:gd name="T36" fmla="*/ 1 w 106"/>
                <a:gd name="T37" fmla="*/ 22 h 73"/>
                <a:gd name="T38" fmla="*/ 0 w 106"/>
                <a:gd name="T39" fmla="*/ 27 h 73"/>
                <a:gd name="T40" fmla="*/ 1 w 106"/>
                <a:gd name="T41" fmla="*/ 22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6" h="73">
                  <a:moveTo>
                    <a:pt x="105" y="38"/>
                  </a:moveTo>
                  <a:cubicBezTo>
                    <a:pt x="103" y="28"/>
                    <a:pt x="101" y="27"/>
                    <a:pt x="101" y="27"/>
                  </a:cubicBezTo>
                  <a:cubicBezTo>
                    <a:pt x="91" y="28"/>
                    <a:pt x="91" y="28"/>
                    <a:pt x="91" y="28"/>
                  </a:cubicBezTo>
                  <a:cubicBezTo>
                    <a:pt x="88" y="26"/>
                    <a:pt x="88" y="26"/>
                    <a:pt x="88" y="26"/>
                  </a:cubicBezTo>
                  <a:cubicBezTo>
                    <a:pt x="88" y="17"/>
                    <a:pt x="82" y="9"/>
                    <a:pt x="70" y="10"/>
                  </a:cubicBezTo>
                  <a:cubicBezTo>
                    <a:pt x="58" y="11"/>
                    <a:pt x="46" y="7"/>
                    <a:pt x="46" y="7"/>
                  </a:cubicBezTo>
                  <a:cubicBezTo>
                    <a:pt x="8" y="0"/>
                    <a:pt x="1" y="22"/>
                    <a:pt x="1" y="22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1" y="22"/>
                    <a:pt x="3" y="50"/>
                    <a:pt x="16" y="40"/>
                  </a:cubicBezTo>
                  <a:cubicBezTo>
                    <a:pt x="17" y="42"/>
                    <a:pt x="17" y="42"/>
                    <a:pt x="17" y="42"/>
                  </a:cubicBezTo>
                  <a:cubicBezTo>
                    <a:pt x="17" y="42"/>
                    <a:pt x="6" y="71"/>
                    <a:pt x="33" y="70"/>
                  </a:cubicBezTo>
                  <a:cubicBezTo>
                    <a:pt x="33" y="70"/>
                    <a:pt x="33" y="70"/>
                    <a:pt x="33" y="70"/>
                  </a:cubicBezTo>
                  <a:cubicBezTo>
                    <a:pt x="43" y="48"/>
                    <a:pt x="63" y="53"/>
                    <a:pt x="63" y="53"/>
                  </a:cubicBezTo>
                  <a:cubicBezTo>
                    <a:pt x="63" y="53"/>
                    <a:pt x="79" y="59"/>
                    <a:pt x="88" y="62"/>
                  </a:cubicBezTo>
                  <a:cubicBezTo>
                    <a:pt x="96" y="65"/>
                    <a:pt x="98" y="72"/>
                    <a:pt x="98" y="72"/>
                  </a:cubicBezTo>
                  <a:cubicBezTo>
                    <a:pt x="102" y="73"/>
                    <a:pt x="102" y="73"/>
                    <a:pt x="102" y="73"/>
                  </a:cubicBezTo>
                  <a:cubicBezTo>
                    <a:pt x="104" y="61"/>
                    <a:pt x="104" y="61"/>
                    <a:pt x="104" y="61"/>
                  </a:cubicBezTo>
                  <a:cubicBezTo>
                    <a:pt x="104" y="61"/>
                    <a:pt x="106" y="47"/>
                    <a:pt x="105" y="38"/>
                  </a:cubicBezTo>
                  <a:close/>
                  <a:moveTo>
                    <a:pt x="1" y="22"/>
                  </a:moveTo>
                  <a:cubicBezTo>
                    <a:pt x="1" y="22"/>
                    <a:pt x="1" y="24"/>
                    <a:pt x="0" y="27"/>
                  </a:cubicBezTo>
                  <a:lnTo>
                    <a:pt x="1" y="22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38" name="未知">
              <a:hlinkClick r:id="" action="ppaction://macro?name=Slide2.未知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1960562" y="2876545"/>
              <a:ext cx="501650" cy="608012"/>
            </a:xfrm>
            <a:custGeom>
              <a:avLst/>
              <a:gdLst>
                <a:gd name="T0" fmla="*/ 19 w 144"/>
                <a:gd name="T1" fmla="*/ 0 h 163"/>
                <a:gd name="T2" fmla="*/ 19 w 144"/>
                <a:gd name="T3" fmla="*/ 11 h 163"/>
                <a:gd name="T4" fmla="*/ 8 w 144"/>
                <a:gd name="T5" fmla="*/ 51 h 163"/>
                <a:gd name="T6" fmla="*/ 31 w 144"/>
                <a:gd name="T7" fmla="*/ 68 h 163"/>
                <a:gd name="T8" fmla="*/ 51 w 144"/>
                <a:gd name="T9" fmla="*/ 68 h 163"/>
                <a:gd name="T10" fmla="*/ 78 w 144"/>
                <a:gd name="T11" fmla="*/ 73 h 163"/>
                <a:gd name="T12" fmla="*/ 108 w 144"/>
                <a:gd name="T13" fmla="*/ 69 h 163"/>
                <a:gd name="T14" fmla="*/ 137 w 144"/>
                <a:gd name="T15" fmla="*/ 91 h 163"/>
                <a:gd name="T16" fmla="*/ 144 w 144"/>
                <a:gd name="T17" fmla="*/ 116 h 163"/>
                <a:gd name="T18" fmla="*/ 139 w 144"/>
                <a:gd name="T19" fmla="*/ 127 h 163"/>
                <a:gd name="T20" fmla="*/ 136 w 144"/>
                <a:gd name="T21" fmla="*/ 139 h 163"/>
                <a:gd name="T22" fmla="*/ 131 w 144"/>
                <a:gd name="T23" fmla="*/ 147 h 163"/>
                <a:gd name="T24" fmla="*/ 136 w 144"/>
                <a:gd name="T25" fmla="*/ 163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4" h="163">
                  <a:moveTo>
                    <a:pt x="19" y="0"/>
                  </a:moveTo>
                  <a:cubicBezTo>
                    <a:pt x="19" y="0"/>
                    <a:pt x="28" y="2"/>
                    <a:pt x="19" y="11"/>
                  </a:cubicBezTo>
                  <a:cubicBezTo>
                    <a:pt x="10" y="20"/>
                    <a:pt x="0" y="43"/>
                    <a:pt x="8" y="51"/>
                  </a:cubicBezTo>
                  <a:cubicBezTo>
                    <a:pt x="16" y="60"/>
                    <a:pt x="24" y="76"/>
                    <a:pt x="31" y="68"/>
                  </a:cubicBezTo>
                  <a:cubicBezTo>
                    <a:pt x="31" y="68"/>
                    <a:pt x="45" y="60"/>
                    <a:pt x="51" y="68"/>
                  </a:cubicBezTo>
                  <a:cubicBezTo>
                    <a:pt x="56" y="76"/>
                    <a:pt x="73" y="74"/>
                    <a:pt x="78" y="73"/>
                  </a:cubicBezTo>
                  <a:cubicBezTo>
                    <a:pt x="84" y="73"/>
                    <a:pt x="108" y="69"/>
                    <a:pt x="108" y="69"/>
                  </a:cubicBezTo>
                  <a:cubicBezTo>
                    <a:pt x="137" y="91"/>
                    <a:pt x="137" y="91"/>
                    <a:pt x="137" y="91"/>
                  </a:cubicBezTo>
                  <a:cubicBezTo>
                    <a:pt x="144" y="116"/>
                    <a:pt x="144" y="116"/>
                    <a:pt x="144" y="116"/>
                  </a:cubicBezTo>
                  <a:cubicBezTo>
                    <a:pt x="139" y="127"/>
                    <a:pt x="139" y="127"/>
                    <a:pt x="139" y="127"/>
                  </a:cubicBezTo>
                  <a:cubicBezTo>
                    <a:pt x="136" y="139"/>
                    <a:pt x="136" y="139"/>
                    <a:pt x="136" y="139"/>
                  </a:cubicBezTo>
                  <a:cubicBezTo>
                    <a:pt x="131" y="147"/>
                    <a:pt x="131" y="147"/>
                    <a:pt x="131" y="147"/>
                  </a:cubicBezTo>
                  <a:cubicBezTo>
                    <a:pt x="136" y="163"/>
                    <a:pt x="136" y="163"/>
                    <a:pt x="136" y="163"/>
                  </a:cubicBezTo>
                </a:path>
              </a:pathLst>
            </a:custGeom>
            <a:grpFill/>
            <a:ln w="19050" cap="flat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39" name="qingyuan">
              <a:hlinkClick r:id="" action="ppaction://macro?name=Slide2.qingyuan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1441449" y="2717795"/>
              <a:ext cx="1020763" cy="1020761"/>
            </a:xfrm>
            <a:custGeom>
              <a:avLst/>
              <a:gdLst>
                <a:gd name="T0" fmla="*/ 286 w 294"/>
                <a:gd name="T1" fmla="*/ 209 h 282"/>
                <a:gd name="T2" fmla="*/ 286 w 294"/>
                <a:gd name="T3" fmla="*/ 209 h 282"/>
                <a:gd name="T4" fmla="*/ 281 w 294"/>
                <a:gd name="T5" fmla="*/ 193 h 282"/>
                <a:gd name="T6" fmla="*/ 286 w 294"/>
                <a:gd name="T7" fmla="*/ 185 h 282"/>
                <a:gd name="T8" fmla="*/ 289 w 294"/>
                <a:gd name="T9" fmla="*/ 173 h 282"/>
                <a:gd name="T10" fmla="*/ 294 w 294"/>
                <a:gd name="T11" fmla="*/ 162 h 282"/>
                <a:gd name="T12" fmla="*/ 287 w 294"/>
                <a:gd name="T13" fmla="*/ 137 h 282"/>
                <a:gd name="T14" fmla="*/ 258 w 294"/>
                <a:gd name="T15" fmla="*/ 115 h 282"/>
                <a:gd name="T16" fmla="*/ 228 w 294"/>
                <a:gd name="T17" fmla="*/ 119 h 282"/>
                <a:gd name="T18" fmla="*/ 201 w 294"/>
                <a:gd name="T19" fmla="*/ 114 h 282"/>
                <a:gd name="T20" fmla="*/ 181 w 294"/>
                <a:gd name="T21" fmla="*/ 114 h 282"/>
                <a:gd name="T22" fmla="*/ 158 w 294"/>
                <a:gd name="T23" fmla="*/ 97 h 282"/>
                <a:gd name="T24" fmla="*/ 169 w 294"/>
                <a:gd name="T25" fmla="*/ 57 h 282"/>
                <a:gd name="T26" fmla="*/ 169 w 294"/>
                <a:gd name="T27" fmla="*/ 46 h 282"/>
                <a:gd name="T28" fmla="*/ 142 w 294"/>
                <a:gd name="T29" fmla="*/ 49 h 282"/>
                <a:gd name="T30" fmla="*/ 128 w 294"/>
                <a:gd name="T31" fmla="*/ 22 h 282"/>
                <a:gd name="T32" fmla="*/ 124 w 294"/>
                <a:gd name="T33" fmla="*/ 19 h 282"/>
                <a:gd name="T34" fmla="*/ 119 w 294"/>
                <a:gd name="T35" fmla="*/ 17 h 282"/>
                <a:gd name="T36" fmla="*/ 91 w 294"/>
                <a:gd name="T37" fmla="*/ 2 h 282"/>
                <a:gd name="T38" fmla="*/ 82 w 294"/>
                <a:gd name="T39" fmla="*/ 10 h 282"/>
                <a:gd name="T40" fmla="*/ 79 w 294"/>
                <a:gd name="T41" fmla="*/ 2 h 282"/>
                <a:gd name="T42" fmla="*/ 64 w 294"/>
                <a:gd name="T43" fmla="*/ 2 h 282"/>
                <a:gd name="T44" fmla="*/ 52 w 294"/>
                <a:gd name="T45" fmla="*/ 9 h 282"/>
                <a:gd name="T46" fmla="*/ 51 w 294"/>
                <a:gd name="T47" fmla="*/ 46 h 282"/>
                <a:gd name="T48" fmla="*/ 31 w 294"/>
                <a:gd name="T49" fmla="*/ 70 h 282"/>
                <a:gd name="T50" fmla="*/ 23 w 294"/>
                <a:gd name="T51" fmla="*/ 111 h 282"/>
                <a:gd name="T52" fmla="*/ 26 w 294"/>
                <a:gd name="T53" fmla="*/ 113 h 282"/>
                <a:gd name="T54" fmla="*/ 28 w 294"/>
                <a:gd name="T55" fmla="*/ 121 h 282"/>
                <a:gd name="T56" fmla="*/ 31 w 294"/>
                <a:gd name="T57" fmla="*/ 144 h 282"/>
                <a:gd name="T58" fmla="*/ 17 w 294"/>
                <a:gd name="T59" fmla="*/ 152 h 282"/>
                <a:gd name="T60" fmla="*/ 26 w 294"/>
                <a:gd name="T61" fmla="*/ 161 h 282"/>
                <a:gd name="T62" fmla="*/ 45 w 294"/>
                <a:gd name="T63" fmla="*/ 158 h 282"/>
                <a:gd name="T64" fmla="*/ 57 w 294"/>
                <a:gd name="T65" fmla="*/ 159 h 282"/>
                <a:gd name="T66" fmla="*/ 66 w 294"/>
                <a:gd name="T67" fmla="*/ 134 h 282"/>
                <a:gd name="T68" fmla="*/ 79 w 294"/>
                <a:gd name="T69" fmla="*/ 141 h 282"/>
                <a:gd name="T70" fmla="*/ 87 w 294"/>
                <a:gd name="T71" fmla="*/ 158 h 282"/>
                <a:gd name="T72" fmla="*/ 93 w 294"/>
                <a:gd name="T73" fmla="*/ 176 h 282"/>
                <a:gd name="T74" fmla="*/ 95 w 294"/>
                <a:gd name="T75" fmla="*/ 194 h 282"/>
                <a:gd name="T76" fmla="*/ 120 w 294"/>
                <a:gd name="T77" fmla="*/ 221 h 282"/>
                <a:gd name="T78" fmla="*/ 125 w 294"/>
                <a:gd name="T79" fmla="*/ 235 h 282"/>
                <a:gd name="T80" fmla="*/ 128 w 294"/>
                <a:gd name="T81" fmla="*/ 242 h 282"/>
                <a:gd name="T82" fmla="*/ 138 w 294"/>
                <a:gd name="T83" fmla="*/ 255 h 282"/>
                <a:gd name="T84" fmla="*/ 139 w 294"/>
                <a:gd name="T85" fmla="*/ 261 h 282"/>
                <a:gd name="T86" fmla="*/ 141 w 294"/>
                <a:gd name="T87" fmla="*/ 264 h 282"/>
                <a:gd name="T88" fmla="*/ 164 w 294"/>
                <a:gd name="T89" fmla="*/ 282 h 282"/>
                <a:gd name="T90" fmla="*/ 164 w 294"/>
                <a:gd name="T91" fmla="*/ 282 h 282"/>
                <a:gd name="T92" fmla="*/ 183 w 294"/>
                <a:gd name="T93" fmla="*/ 273 h 282"/>
                <a:gd name="T94" fmla="*/ 195 w 294"/>
                <a:gd name="T95" fmla="*/ 271 h 282"/>
                <a:gd name="T96" fmla="*/ 209 w 294"/>
                <a:gd name="T97" fmla="*/ 251 h 282"/>
                <a:gd name="T98" fmla="*/ 230 w 294"/>
                <a:gd name="T99" fmla="*/ 238 h 282"/>
                <a:gd name="T100" fmla="*/ 259 w 294"/>
                <a:gd name="T101" fmla="*/ 241 h 282"/>
                <a:gd name="T102" fmla="*/ 286 w 294"/>
                <a:gd name="T103" fmla="*/ 209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94" h="282">
                  <a:moveTo>
                    <a:pt x="286" y="209"/>
                  </a:moveTo>
                  <a:cubicBezTo>
                    <a:pt x="286" y="209"/>
                    <a:pt x="286" y="209"/>
                    <a:pt x="286" y="209"/>
                  </a:cubicBezTo>
                  <a:cubicBezTo>
                    <a:pt x="281" y="193"/>
                    <a:pt x="281" y="193"/>
                    <a:pt x="281" y="193"/>
                  </a:cubicBezTo>
                  <a:cubicBezTo>
                    <a:pt x="286" y="185"/>
                    <a:pt x="286" y="185"/>
                    <a:pt x="286" y="185"/>
                  </a:cubicBezTo>
                  <a:cubicBezTo>
                    <a:pt x="289" y="173"/>
                    <a:pt x="289" y="173"/>
                    <a:pt x="289" y="173"/>
                  </a:cubicBezTo>
                  <a:cubicBezTo>
                    <a:pt x="294" y="162"/>
                    <a:pt x="294" y="162"/>
                    <a:pt x="294" y="162"/>
                  </a:cubicBezTo>
                  <a:cubicBezTo>
                    <a:pt x="287" y="137"/>
                    <a:pt x="287" y="137"/>
                    <a:pt x="287" y="137"/>
                  </a:cubicBezTo>
                  <a:cubicBezTo>
                    <a:pt x="258" y="115"/>
                    <a:pt x="258" y="115"/>
                    <a:pt x="258" y="115"/>
                  </a:cubicBezTo>
                  <a:cubicBezTo>
                    <a:pt x="258" y="115"/>
                    <a:pt x="234" y="119"/>
                    <a:pt x="228" y="119"/>
                  </a:cubicBezTo>
                  <a:cubicBezTo>
                    <a:pt x="223" y="120"/>
                    <a:pt x="206" y="122"/>
                    <a:pt x="201" y="114"/>
                  </a:cubicBezTo>
                  <a:cubicBezTo>
                    <a:pt x="195" y="106"/>
                    <a:pt x="181" y="114"/>
                    <a:pt x="181" y="114"/>
                  </a:cubicBezTo>
                  <a:cubicBezTo>
                    <a:pt x="174" y="122"/>
                    <a:pt x="166" y="106"/>
                    <a:pt x="158" y="97"/>
                  </a:cubicBezTo>
                  <a:cubicBezTo>
                    <a:pt x="150" y="89"/>
                    <a:pt x="160" y="66"/>
                    <a:pt x="169" y="57"/>
                  </a:cubicBezTo>
                  <a:cubicBezTo>
                    <a:pt x="177" y="49"/>
                    <a:pt x="170" y="46"/>
                    <a:pt x="169" y="46"/>
                  </a:cubicBezTo>
                  <a:cubicBezTo>
                    <a:pt x="165" y="50"/>
                    <a:pt x="158" y="52"/>
                    <a:pt x="142" y="49"/>
                  </a:cubicBezTo>
                  <a:cubicBezTo>
                    <a:pt x="142" y="49"/>
                    <a:pt x="131" y="41"/>
                    <a:pt x="128" y="22"/>
                  </a:cubicBezTo>
                  <a:cubicBezTo>
                    <a:pt x="124" y="19"/>
                    <a:pt x="124" y="19"/>
                    <a:pt x="124" y="19"/>
                  </a:cubicBezTo>
                  <a:cubicBezTo>
                    <a:pt x="119" y="17"/>
                    <a:pt x="119" y="17"/>
                    <a:pt x="119" y="17"/>
                  </a:cubicBezTo>
                  <a:cubicBezTo>
                    <a:pt x="91" y="2"/>
                    <a:pt x="91" y="2"/>
                    <a:pt x="91" y="2"/>
                  </a:cubicBezTo>
                  <a:cubicBezTo>
                    <a:pt x="82" y="10"/>
                    <a:pt x="82" y="10"/>
                    <a:pt x="82" y="10"/>
                  </a:cubicBezTo>
                  <a:cubicBezTo>
                    <a:pt x="79" y="2"/>
                    <a:pt x="79" y="2"/>
                    <a:pt x="79" y="2"/>
                  </a:cubicBezTo>
                  <a:cubicBezTo>
                    <a:pt x="79" y="2"/>
                    <a:pt x="68" y="0"/>
                    <a:pt x="64" y="2"/>
                  </a:cubicBezTo>
                  <a:cubicBezTo>
                    <a:pt x="59" y="4"/>
                    <a:pt x="54" y="2"/>
                    <a:pt x="52" y="9"/>
                  </a:cubicBezTo>
                  <a:cubicBezTo>
                    <a:pt x="49" y="16"/>
                    <a:pt x="43" y="33"/>
                    <a:pt x="51" y="46"/>
                  </a:cubicBezTo>
                  <a:cubicBezTo>
                    <a:pt x="59" y="59"/>
                    <a:pt x="31" y="70"/>
                    <a:pt x="31" y="70"/>
                  </a:cubicBezTo>
                  <a:cubicBezTo>
                    <a:pt x="31" y="70"/>
                    <a:pt x="0" y="89"/>
                    <a:pt x="23" y="111"/>
                  </a:cubicBezTo>
                  <a:cubicBezTo>
                    <a:pt x="26" y="113"/>
                    <a:pt x="26" y="113"/>
                    <a:pt x="26" y="113"/>
                  </a:cubicBezTo>
                  <a:cubicBezTo>
                    <a:pt x="28" y="121"/>
                    <a:pt x="28" y="121"/>
                    <a:pt x="28" y="121"/>
                  </a:cubicBezTo>
                  <a:cubicBezTo>
                    <a:pt x="28" y="121"/>
                    <a:pt x="46" y="135"/>
                    <a:pt x="31" y="144"/>
                  </a:cubicBezTo>
                  <a:cubicBezTo>
                    <a:pt x="26" y="147"/>
                    <a:pt x="21" y="149"/>
                    <a:pt x="17" y="152"/>
                  </a:cubicBezTo>
                  <a:cubicBezTo>
                    <a:pt x="26" y="161"/>
                    <a:pt x="26" y="161"/>
                    <a:pt x="26" y="161"/>
                  </a:cubicBezTo>
                  <a:cubicBezTo>
                    <a:pt x="36" y="156"/>
                    <a:pt x="45" y="158"/>
                    <a:pt x="45" y="158"/>
                  </a:cubicBezTo>
                  <a:cubicBezTo>
                    <a:pt x="57" y="159"/>
                    <a:pt x="57" y="159"/>
                    <a:pt x="57" y="159"/>
                  </a:cubicBezTo>
                  <a:cubicBezTo>
                    <a:pt x="66" y="134"/>
                    <a:pt x="66" y="134"/>
                    <a:pt x="66" y="134"/>
                  </a:cubicBezTo>
                  <a:cubicBezTo>
                    <a:pt x="66" y="134"/>
                    <a:pt x="70" y="134"/>
                    <a:pt x="79" y="141"/>
                  </a:cubicBezTo>
                  <a:cubicBezTo>
                    <a:pt x="88" y="149"/>
                    <a:pt x="90" y="150"/>
                    <a:pt x="87" y="158"/>
                  </a:cubicBezTo>
                  <a:cubicBezTo>
                    <a:pt x="85" y="167"/>
                    <a:pt x="93" y="176"/>
                    <a:pt x="93" y="176"/>
                  </a:cubicBezTo>
                  <a:cubicBezTo>
                    <a:pt x="105" y="183"/>
                    <a:pt x="95" y="194"/>
                    <a:pt x="95" y="194"/>
                  </a:cubicBezTo>
                  <a:cubicBezTo>
                    <a:pt x="134" y="201"/>
                    <a:pt x="120" y="221"/>
                    <a:pt x="120" y="221"/>
                  </a:cubicBezTo>
                  <a:cubicBezTo>
                    <a:pt x="125" y="235"/>
                    <a:pt x="125" y="235"/>
                    <a:pt x="125" y="235"/>
                  </a:cubicBezTo>
                  <a:cubicBezTo>
                    <a:pt x="128" y="242"/>
                    <a:pt x="128" y="242"/>
                    <a:pt x="128" y="242"/>
                  </a:cubicBezTo>
                  <a:cubicBezTo>
                    <a:pt x="141" y="244"/>
                    <a:pt x="138" y="255"/>
                    <a:pt x="138" y="255"/>
                  </a:cubicBezTo>
                  <a:cubicBezTo>
                    <a:pt x="139" y="261"/>
                    <a:pt x="139" y="261"/>
                    <a:pt x="139" y="261"/>
                  </a:cubicBezTo>
                  <a:cubicBezTo>
                    <a:pt x="139" y="261"/>
                    <a:pt x="141" y="264"/>
                    <a:pt x="141" y="264"/>
                  </a:cubicBezTo>
                  <a:cubicBezTo>
                    <a:pt x="164" y="282"/>
                    <a:pt x="164" y="282"/>
                    <a:pt x="164" y="282"/>
                  </a:cubicBezTo>
                  <a:cubicBezTo>
                    <a:pt x="164" y="282"/>
                    <a:pt x="164" y="282"/>
                    <a:pt x="164" y="282"/>
                  </a:cubicBezTo>
                  <a:cubicBezTo>
                    <a:pt x="164" y="282"/>
                    <a:pt x="175" y="273"/>
                    <a:pt x="183" y="273"/>
                  </a:cubicBezTo>
                  <a:cubicBezTo>
                    <a:pt x="190" y="273"/>
                    <a:pt x="195" y="271"/>
                    <a:pt x="195" y="271"/>
                  </a:cubicBezTo>
                  <a:cubicBezTo>
                    <a:pt x="195" y="271"/>
                    <a:pt x="202" y="260"/>
                    <a:pt x="209" y="251"/>
                  </a:cubicBezTo>
                  <a:cubicBezTo>
                    <a:pt x="216" y="242"/>
                    <a:pt x="230" y="238"/>
                    <a:pt x="230" y="238"/>
                  </a:cubicBezTo>
                  <a:cubicBezTo>
                    <a:pt x="244" y="247"/>
                    <a:pt x="259" y="241"/>
                    <a:pt x="259" y="241"/>
                  </a:cubicBezTo>
                  <a:cubicBezTo>
                    <a:pt x="265" y="223"/>
                    <a:pt x="286" y="209"/>
                    <a:pt x="286" y="209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40" name="yangjiang">
              <a:hlinkClick r:id="" action="ppaction://macro?name=Slide2.yangjiang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1095374" y="4197342"/>
              <a:ext cx="582613" cy="660399"/>
            </a:xfrm>
            <a:custGeom>
              <a:avLst/>
              <a:gdLst>
                <a:gd name="T0" fmla="*/ 161 w 167"/>
                <a:gd name="T1" fmla="*/ 114 h 181"/>
                <a:gd name="T2" fmla="*/ 134 w 167"/>
                <a:gd name="T3" fmla="*/ 91 h 181"/>
                <a:gd name="T4" fmla="*/ 121 w 167"/>
                <a:gd name="T5" fmla="*/ 86 h 181"/>
                <a:gd name="T6" fmla="*/ 117 w 167"/>
                <a:gd name="T7" fmla="*/ 83 h 181"/>
                <a:gd name="T8" fmla="*/ 119 w 167"/>
                <a:gd name="T9" fmla="*/ 61 h 181"/>
                <a:gd name="T10" fmla="*/ 125 w 167"/>
                <a:gd name="T11" fmla="*/ 56 h 181"/>
                <a:gd name="T12" fmla="*/ 126 w 167"/>
                <a:gd name="T13" fmla="*/ 51 h 181"/>
                <a:gd name="T14" fmla="*/ 131 w 167"/>
                <a:gd name="T15" fmla="*/ 48 h 181"/>
                <a:gd name="T16" fmla="*/ 142 w 167"/>
                <a:gd name="T17" fmla="*/ 41 h 181"/>
                <a:gd name="T18" fmla="*/ 142 w 167"/>
                <a:gd name="T19" fmla="*/ 41 h 181"/>
                <a:gd name="T20" fmla="*/ 114 w 167"/>
                <a:gd name="T21" fmla="*/ 14 h 181"/>
                <a:gd name="T22" fmla="*/ 103 w 167"/>
                <a:gd name="T23" fmla="*/ 10 h 181"/>
                <a:gd name="T24" fmla="*/ 90 w 167"/>
                <a:gd name="T25" fmla="*/ 1 h 181"/>
                <a:gd name="T26" fmla="*/ 83 w 167"/>
                <a:gd name="T27" fmla="*/ 4 h 181"/>
                <a:gd name="T28" fmla="*/ 65 w 167"/>
                <a:gd name="T29" fmla="*/ 23 h 181"/>
                <a:gd name="T30" fmla="*/ 65 w 167"/>
                <a:gd name="T31" fmla="*/ 25 h 181"/>
                <a:gd name="T32" fmla="*/ 41 w 167"/>
                <a:gd name="T33" fmla="*/ 52 h 181"/>
                <a:gd name="T34" fmla="*/ 13 w 167"/>
                <a:gd name="T35" fmla="*/ 88 h 181"/>
                <a:gd name="T36" fmla="*/ 3 w 167"/>
                <a:gd name="T37" fmla="*/ 105 h 181"/>
                <a:gd name="T38" fmla="*/ 8 w 167"/>
                <a:gd name="T39" fmla="*/ 120 h 181"/>
                <a:gd name="T40" fmla="*/ 19 w 167"/>
                <a:gd name="T41" fmla="*/ 142 h 181"/>
                <a:gd name="T42" fmla="*/ 20 w 167"/>
                <a:gd name="T43" fmla="*/ 147 h 181"/>
                <a:gd name="T44" fmla="*/ 25 w 167"/>
                <a:gd name="T45" fmla="*/ 155 h 181"/>
                <a:gd name="T46" fmla="*/ 26 w 167"/>
                <a:gd name="T47" fmla="*/ 176 h 181"/>
                <a:gd name="T48" fmla="*/ 27 w 167"/>
                <a:gd name="T49" fmla="*/ 177 h 181"/>
                <a:gd name="T50" fmla="*/ 30 w 167"/>
                <a:gd name="T51" fmla="*/ 177 h 181"/>
                <a:gd name="T52" fmla="*/ 31 w 167"/>
                <a:gd name="T53" fmla="*/ 171 h 181"/>
                <a:gd name="T54" fmla="*/ 34 w 167"/>
                <a:gd name="T55" fmla="*/ 174 h 181"/>
                <a:gd name="T56" fmla="*/ 36 w 167"/>
                <a:gd name="T57" fmla="*/ 180 h 181"/>
                <a:gd name="T58" fmla="*/ 55 w 167"/>
                <a:gd name="T59" fmla="*/ 181 h 181"/>
                <a:gd name="T60" fmla="*/ 56 w 167"/>
                <a:gd name="T61" fmla="*/ 175 h 181"/>
                <a:gd name="T62" fmla="*/ 59 w 167"/>
                <a:gd name="T63" fmla="*/ 175 h 181"/>
                <a:gd name="T64" fmla="*/ 66 w 167"/>
                <a:gd name="T65" fmla="*/ 179 h 181"/>
                <a:gd name="T66" fmla="*/ 68 w 167"/>
                <a:gd name="T67" fmla="*/ 174 h 181"/>
                <a:gd name="T68" fmla="*/ 68 w 167"/>
                <a:gd name="T69" fmla="*/ 171 h 181"/>
                <a:gd name="T70" fmla="*/ 82 w 167"/>
                <a:gd name="T71" fmla="*/ 168 h 181"/>
                <a:gd name="T72" fmla="*/ 78 w 167"/>
                <a:gd name="T73" fmla="*/ 149 h 181"/>
                <a:gd name="T74" fmla="*/ 72 w 167"/>
                <a:gd name="T75" fmla="*/ 144 h 181"/>
                <a:gd name="T76" fmla="*/ 74 w 167"/>
                <a:gd name="T77" fmla="*/ 141 h 181"/>
                <a:gd name="T78" fmla="*/ 84 w 167"/>
                <a:gd name="T79" fmla="*/ 141 h 181"/>
                <a:gd name="T80" fmla="*/ 95 w 167"/>
                <a:gd name="T81" fmla="*/ 141 h 181"/>
                <a:gd name="T82" fmla="*/ 97 w 167"/>
                <a:gd name="T83" fmla="*/ 147 h 181"/>
                <a:gd name="T84" fmla="*/ 95 w 167"/>
                <a:gd name="T85" fmla="*/ 151 h 181"/>
                <a:gd name="T86" fmla="*/ 95 w 167"/>
                <a:gd name="T87" fmla="*/ 154 h 181"/>
                <a:gd name="T88" fmla="*/ 100 w 167"/>
                <a:gd name="T89" fmla="*/ 156 h 181"/>
                <a:gd name="T90" fmla="*/ 103 w 167"/>
                <a:gd name="T91" fmla="*/ 157 h 181"/>
                <a:gd name="T92" fmla="*/ 105 w 167"/>
                <a:gd name="T93" fmla="*/ 159 h 181"/>
                <a:gd name="T94" fmla="*/ 101 w 167"/>
                <a:gd name="T95" fmla="*/ 161 h 181"/>
                <a:gd name="T96" fmla="*/ 97 w 167"/>
                <a:gd name="T97" fmla="*/ 162 h 181"/>
                <a:gd name="T98" fmla="*/ 91 w 167"/>
                <a:gd name="T99" fmla="*/ 176 h 181"/>
                <a:gd name="T100" fmla="*/ 95 w 167"/>
                <a:gd name="T101" fmla="*/ 177 h 181"/>
                <a:gd name="T102" fmla="*/ 106 w 167"/>
                <a:gd name="T103" fmla="*/ 170 h 181"/>
                <a:gd name="T104" fmla="*/ 111 w 167"/>
                <a:gd name="T105" fmla="*/ 158 h 181"/>
                <a:gd name="T106" fmla="*/ 115 w 167"/>
                <a:gd name="T107" fmla="*/ 144 h 181"/>
                <a:gd name="T108" fmla="*/ 132 w 167"/>
                <a:gd name="T109" fmla="*/ 141 h 181"/>
                <a:gd name="T110" fmla="*/ 141 w 167"/>
                <a:gd name="T111" fmla="*/ 137 h 181"/>
                <a:gd name="T112" fmla="*/ 149 w 167"/>
                <a:gd name="T113" fmla="*/ 131 h 181"/>
                <a:gd name="T114" fmla="*/ 160 w 167"/>
                <a:gd name="T115" fmla="*/ 152 h 181"/>
                <a:gd name="T116" fmla="*/ 161 w 167"/>
                <a:gd name="T117" fmla="*/ 152 h 181"/>
                <a:gd name="T118" fmla="*/ 165 w 167"/>
                <a:gd name="T119" fmla="*/ 130 h 181"/>
                <a:gd name="T120" fmla="*/ 161 w 167"/>
                <a:gd name="T121" fmla="*/ 114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67" h="181">
                  <a:moveTo>
                    <a:pt x="161" y="114"/>
                  </a:moveTo>
                  <a:cubicBezTo>
                    <a:pt x="155" y="110"/>
                    <a:pt x="134" y="91"/>
                    <a:pt x="134" y="91"/>
                  </a:cubicBezTo>
                  <a:cubicBezTo>
                    <a:pt x="134" y="91"/>
                    <a:pt x="123" y="86"/>
                    <a:pt x="121" y="86"/>
                  </a:cubicBezTo>
                  <a:cubicBezTo>
                    <a:pt x="119" y="86"/>
                    <a:pt x="117" y="83"/>
                    <a:pt x="117" y="83"/>
                  </a:cubicBezTo>
                  <a:cubicBezTo>
                    <a:pt x="117" y="83"/>
                    <a:pt x="109" y="65"/>
                    <a:pt x="119" y="61"/>
                  </a:cubicBezTo>
                  <a:cubicBezTo>
                    <a:pt x="125" y="56"/>
                    <a:pt x="125" y="56"/>
                    <a:pt x="125" y="56"/>
                  </a:cubicBezTo>
                  <a:cubicBezTo>
                    <a:pt x="126" y="51"/>
                    <a:pt x="126" y="51"/>
                    <a:pt x="126" y="51"/>
                  </a:cubicBezTo>
                  <a:cubicBezTo>
                    <a:pt x="131" y="48"/>
                    <a:pt x="131" y="48"/>
                    <a:pt x="131" y="48"/>
                  </a:cubicBezTo>
                  <a:cubicBezTo>
                    <a:pt x="131" y="48"/>
                    <a:pt x="136" y="45"/>
                    <a:pt x="142" y="41"/>
                  </a:cubicBezTo>
                  <a:cubicBezTo>
                    <a:pt x="142" y="41"/>
                    <a:pt x="142" y="41"/>
                    <a:pt x="142" y="41"/>
                  </a:cubicBezTo>
                  <a:cubicBezTo>
                    <a:pt x="142" y="41"/>
                    <a:pt x="117" y="43"/>
                    <a:pt x="114" y="14"/>
                  </a:cubicBezTo>
                  <a:cubicBezTo>
                    <a:pt x="114" y="14"/>
                    <a:pt x="114" y="3"/>
                    <a:pt x="103" y="10"/>
                  </a:cubicBezTo>
                  <a:cubicBezTo>
                    <a:pt x="92" y="16"/>
                    <a:pt x="87" y="13"/>
                    <a:pt x="90" y="1"/>
                  </a:cubicBezTo>
                  <a:cubicBezTo>
                    <a:pt x="90" y="1"/>
                    <a:pt x="87" y="0"/>
                    <a:pt x="83" y="4"/>
                  </a:cubicBezTo>
                  <a:cubicBezTo>
                    <a:pt x="79" y="7"/>
                    <a:pt x="65" y="23"/>
                    <a:pt x="65" y="23"/>
                  </a:cubicBezTo>
                  <a:cubicBezTo>
                    <a:pt x="65" y="25"/>
                    <a:pt x="65" y="25"/>
                    <a:pt x="65" y="25"/>
                  </a:cubicBezTo>
                  <a:cubicBezTo>
                    <a:pt x="65" y="25"/>
                    <a:pt x="64" y="39"/>
                    <a:pt x="41" y="52"/>
                  </a:cubicBezTo>
                  <a:cubicBezTo>
                    <a:pt x="18" y="66"/>
                    <a:pt x="16" y="68"/>
                    <a:pt x="13" y="88"/>
                  </a:cubicBezTo>
                  <a:cubicBezTo>
                    <a:pt x="13" y="88"/>
                    <a:pt x="0" y="95"/>
                    <a:pt x="3" y="105"/>
                  </a:cubicBezTo>
                  <a:cubicBezTo>
                    <a:pt x="5" y="114"/>
                    <a:pt x="8" y="120"/>
                    <a:pt x="8" y="120"/>
                  </a:cubicBezTo>
                  <a:cubicBezTo>
                    <a:pt x="8" y="120"/>
                    <a:pt x="29" y="122"/>
                    <a:pt x="19" y="142"/>
                  </a:cubicBezTo>
                  <a:cubicBezTo>
                    <a:pt x="20" y="147"/>
                    <a:pt x="20" y="147"/>
                    <a:pt x="20" y="147"/>
                  </a:cubicBezTo>
                  <a:cubicBezTo>
                    <a:pt x="25" y="155"/>
                    <a:pt x="25" y="155"/>
                    <a:pt x="25" y="155"/>
                  </a:cubicBezTo>
                  <a:cubicBezTo>
                    <a:pt x="26" y="176"/>
                    <a:pt x="26" y="176"/>
                    <a:pt x="26" y="176"/>
                  </a:cubicBezTo>
                  <a:cubicBezTo>
                    <a:pt x="27" y="177"/>
                    <a:pt x="27" y="177"/>
                    <a:pt x="27" y="177"/>
                  </a:cubicBezTo>
                  <a:cubicBezTo>
                    <a:pt x="30" y="177"/>
                    <a:pt x="30" y="177"/>
                    <a:pt x="30" y="177"/>
                  </a:cubicBezTo>
                  <a:cubicBezTo>
                    <a:pt x="31" y="171"/>
                    <a:pt x="31" y="171"/>
                    <a:pt x="31" y="171"/>
                  </a:cubicBezTo>
                  <a:cubicBezTo>
                    <a:pt x="34" y="174"/>
                    <a:pt x="34" y="174"/>
                    <a:pt x="34" y="174"/>
                  </a:cubicBezTo>
                  <a:cubicBezTo>
                    <a:pt x="36" y="180"/>
                    <a:pt x="36" y="180"/>
                    <a:pt x="36" y="180"/>
                  </a:cubicBezTo>
                  <a:cubicBezTo>
                    <a:pt x="55" y="181"/>
                    <a:pt x="55" y="181"/>
                    <a:pt x="55" y="181"/>
                  </a:cubicBezTo>
                  <a:cubicBezTo>
                    <a:pt x="56" y="175"/>
                    <a:pt x="56" y="175"/>
                    <a:pt x="56" y="175"/>
                  </a:cubicBezTo>
                  <a:cubicBezTo>
                    <a:pt x="59" y="175"/>
                    <a:pt x="59" y="175"/>
                    <a:pt x="59" y="175"/>
                  </a:cubicBezTo>
                  <a:cubicBezTo>
                    <a:pt x="66" y="179"/>
                    <a:pt x="66" y="179"/>
                    <a:pt x="66" y="179"/>
                  </a:cubicBezTo>
                  <a:cubicBezTo>
                    <a:pt x="68" y="174"/>
                    <a:pt x="68" y="174"/>
                    <a:pt x="68" y="174"/>
                  </a:cubicBezTo>
                  <a:cubicBezTo>
                    <a:pt x="68" y="171"/>
                    <a:pt x="68" y="171"/>
                    <a:pt x="68" y="171"/>
                  </a:cubicBezTo>
                  <a:cubicBezTo>
                    <a:pt x="68" y="171"/>
                    <a:pt x="70" y="166"/>
                    <a:pt x="82" y="168"/>
                  </a:cubicBezTo>
                  <a:cubicBezTo>
                    <a:pt x="82" y="168"/>
                    <a:pt x="89" y="153"/>
                    <a:pt x="78" y="149"/>
                  </a:cubicBezTo>
                  <a:cubicBezTo>
                    <a:pt x="72" y="144"/>
                    <a:pt x="72" y="144"/>
                    <a:pt x="72" y="144"/>
                  </a:cubicBezTo>
                  <a:cubicBezTo>
                    <a:pt x="74" y="141"/>
                    <a:pt x="74" y="141"/>
                    <a:pt x="74" y="141"/>
                  </a:cubicBezTo>
                  <a:cubicBezTo>
                    <a:pt x="74" y="141"/>
                    <a:pt x="80" y="149"/>
                    <a:pt x="84" y="141"/>
                  </a:cubicBezTo>
                  <a:cubicBezTo>
                    <a:pt x="95" y="141"/>
                    <a:pt x="95" y="141"/>
                    <a:pt x="95" y="141"/>
                  </a:cubicBezTo>
                  <a:cubicBezTo>
                    <a:pt x="97" y="147"/>
                    <a:pt x="97" y="147"/>
                    <a:pt x="97" y="147"/>
                  </a:cubicBezTo>
                  <a:cubicBezTo>
                    <a:pt x="95" y="151"/>
                    <a:pt x="95" y="151"/>
                    <a:pt x="95" y="151"/>
                  </a:cubicBezTo>
                  <a:cubicBezTo>
                    <a:pt x="95" y="154"/>
                    <a:pt x="95" y="154"/>
                    <a:pt x="95" y="154"/>
                  </a:cubicBezTo>
                  <a:cubicBezTo>
                    <a:pt x="100" y="156"/>
                    <a:pt x="100" y="156"/>
                    <a:pt x="100" y="156"/>
                  </a:cubicBezTo>
                  <a:cubicBezTo>
                    <a:pt x="103" y="157"/>
                    <a:pt x="103" y="157"/>
                    <a:pt x="103" y="157"/>
                  </a:cubicBezTo>
                  <a:cubicBezTo>
                    <a:pt x="105" y="159"/>
                    <a:pt x="105" y="159"/>
                    <a:pt x="105" y="159"/>
                  </a:cubicBezTo>
                  <a:cubicBezTo>
                    <a:pt x="101" y="161"/>
                    <a:pt x="101" y="161"/>
                    <a:pt x="101" y="161"/>
                  </a:cubicBezTo>
                  <a:cubicBezTo>
                    <a:pt x="97" y="162"/>
                    <a:pt x="97" y="162"/>
                    <a:pt x="97" y="162"/>
                  </a:cubicBezTo>
                  <a:cubicBezTo>
                    <a:pt x="97" y="162"/>
                    <a:pt x="91" y="168"/>
                    <a:pt x="91" y="176"/>
                  </a:cubicBezTo>
                  <a:cubicBezTo>
                    <a:pt x="95" y="177"/>
                    <a:pt x="95" y="177"/>
                    <a:pt x="95" y="177"/>
                  </a:cubicBezTo>
                  <a:cubicBezTo>
                    <a:pt x="106" y="170"/>
                    <a:pt x="106" y="170"/>
                    <a:pt x="106" y="170"/>
                  </a:cubicBezTo>
                  <a:cubicBezTo>
                    <a:pt x="106" y="170"/>
                    <a:pt x="132" y="168"/>
                    <a:pt x="111" y="158"/>
                  </a:cubicBezTo>
                  <a:cubicBezTo>
                    <a:pt x="111" y="158"/>
                    <a:pt x="99" y="151"/>
                    <a:pt x="115" y="144"/>
                  </a:cubicBezTo>
                  <a:cubicBezTo>
                    <a:pt x="132" y="141"/>
                    <a:pt x="132" y="141"/>
                    <a:pt x="132" y="141"/>
                  </a:cubicBezTo>
                  <a:cubicBezTo>
                    <a:pt x="141" y="137"/>
                    <a:pt x="141" y="137"/>
                    <a:pt x="141" y="137"/>
                  </a:cubicBezTo>
                  <a:cubicBezTo>
                    <a:pt x="149" y="131"/>
                    <a:pt x="149" y="131"/>
                    <a:pt x="149" y="131"/>
                  </a:cubicBezTo>
                  <a:cubicBezTo>
                    <a:pt x="149" y="131"/>
                    <a:pt x="143" y="157"/>
                    <a:pt x="160" y="152"/>
                  </a:cubicBezTo>
                  <a:cubicBezTo>
                    <a:pt x="161" y="152"/>
                    <a:pt x="161" y="152"/>
                    <a:pt x="161" y="152"/>
                  </a:cubicBezTo>
                  <a:cubicBezTo>
                    <a:pt x="161" y="148"/>
                    <a:pt x="164" y="135"/>
                    <a:pt x="165" y="130"/>
                  </a:cubicBezTo>
                  <a:cubicBezTo>
                    <a:pt x="167" y="125"/>
                    <a:pt x="167" y="118"/>
                    <a:pt x="161" y="114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41" name="未知">
              <a:hlinkClick r:id="" action="ppaction://macro?name=Slide2.未知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2559049" y="3448044"/>
              <a:ext cx="149225" cy="36513"/>
            </a:xfrm>
            <a:custGeom>
              <a:avLst/>
              <a:gdLst>
                <a:gd name="T0" fmla="*/ 0 w 43"/>
                <a:gd name="T1" fmla="*/ 1 h 11"/>
                <a:gd name="T2" fmla="*/ 27 w 43"/>
                <a:gd name="T3" fmla="*/ 2 h 11"/>
                <a:gd name="T4" fmla="*/ 43 w 43"/>
                <a:gd name="T5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11">
                  <a:moveTo>
                    <a:pt x="0" y="1"/>
                  </a:moveTo>
                  <a:cubicBezTo>
                    <a:pt x="0" y="1"/>
                    <a:pt x="20" y="4"/>
                    <a:pt x="27" y="2"/>
                  </a:cubicBezTo>
                  <a:cubicBezTo>
                    <a:pt x="34" y="0"/>
                    <a:pt x="43" y="11"/>
                    <a:pt x="43" y="11"/>
                  </a:cubicBezTo>
                </a:path>
              </a:pathLst>
            </a:custGeom>
            <a:grpFill/>
            <a:ln w="19050" cap="flat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42" name="shaoguan">
              <a:hlinkClick r:id="" action="ppaction://macro?name=Slide2.shaoguan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1916112" y="2524121"/>
              <a:ext cx="1003300" cy="960436"/>
            </a:xfrm>
            <a:custGeom>
              <a:avLst/>
              <a:gdLst>
                <a:gd name="T0" fmla="*/ 247 w 291"/>
                <a:gd name="T1" fmla="*/ 213 h 263"/>
                <a:gd name="T2" fmla="*/ 228 w 291"/>
                <a:gd name="T3" fmla="*/ 219 h 263"/>
                <a:gd name="T4" fmla="*/ 227 w 291"/>
                <a:gd name="T5" fmla="*/ 190 h 263"/>
                <a:gd name="T6" fmla="*/ 239 w 291"/>
                <a:gd name="T7" fmla="*/ 166 h 263"/>
                <a:gd name="T8" fmla="*/ 239 w 291"/>
                <a:gd name="T9" fmla="*/ 165 h 263"/>
                <a:gd name="T10" fmla="*/ 235 w 291"/>
                <a:gd name="T11" fmla="*/ 161 h 263"/>
                <a:gd name="T12" fmla="*/ 212 w 291"/>
                <a:gd name="T13" fmla="*/ 146 h 263"/>
                <a:gd name="T14" fmla="*/ 216 w 291"/>
                <a:gd name="T15" fmla="*/ 136 h 263"/>
                <a:gd name="T16" fmla="*/ 231 w 291"/>
                <a:gd name="T17" fmla="*/ 117 h 263"/>
                <a:gd name="T18" fmla="*/ 241 w 291"/>
                <a:gd name="T19" fmla="*/ 109 h 263"/>
                <a:gd name="T20" fmla="*/ 254 w 291"/>
                <a:gd name="T21" fmla="*/ 82 h 263"/>
                <a:gd name="T22" fmla="*/ 280 w 291"/>
                <a:gd name="T23" fmla="*/ 57 h 263"/>
                <a:gd name="T24" fmla="*/ 285 w 291"/>
                <a:gd name="T25" fmla="*/ 42 h 263"/>
                <a:gd name="T26" fmla="*/ 273 w 291"/>
                <a:gd name="T27" fmla="*/ 31 h 263"/>
                <a:gd name="T28" fmla="*/ 243 w 291"/>
                <a:gd name="T29" fmla="*/ 25 h 263"/>
                <a:gd name="T30" fmla="*/ 201 w 291"/>
                <a:gd name="T31" fmla="*/ 33 h 263"/>
                <a:gd name="T32" fmla="*/ 186 w 291"/>
                <a:gd name="T33" fmla="*/ 32 h 263"/>
                <a:gd name="T34" fmla="*/ 164 w 291"/>
                <a:gd name="T35" fmla="*/ 16 h 263"/>
                <a:gd name="T36" fmla="*/ 153 w 291"/>
                <a:gd name="T37" fmla="*/ 31 h 263"/>
                <a:gd name="T38" fmla="*/ 143 w 291"/>
                <a:gd name="T39" fmla="*/ 32 h 263"/>
                <a:gd name="T40" fmla="*/ 121 w 291"/>
                <a:gd name="T41" fmla="*/ 35 h 263"/>
                <a:gd name="T42" fmla="*/ 118 w 291"/>
                <a:gd name="T43" fmla="*/ 34 h 263"/>
                <a:gd name="T44" fmla="*/ 112 w 291"/>
                <a:gd name="T45" fmla="*/ 30 h 263"/>
                <a:gd name="T46" fmla="*/ 105 w 291"/>
                <a:gd name="T47" fmla="*/ 29 h 263"/>
                <a:gd name="T48" fmla="*/ 94 w 291"/>
                <a:gd name="T49" fmla="*/ 25 h 263"/>
                <a:gd name="T50" fmla="*/ 84 w 291"/>
                <a:gd name="T51" fmla="*/ 13 h 263"/>
                <a:gd name="T52" fmla="*/ 53 w 291"/>
                <a:gd name="T53" fmla="*/ 17 h 263"/>
                <a:gd name="T54" fmla="*/ 38 w 291"/>
                <a:gd name="T55" fmla="*/ 27 h 263"/>
                <a:gd name="T56" fmla="*/ 24 w 291"/>
                <a:gd name="T57" fmla="*/ 47 h 263"/>
                <a:gd name="T58" fmla="*/ 33 w 291"/>
                <a:gd name="T59" fmla="*/ 63 h 263"/>
                <a:gd name="T60" fmla="*/ 34 w 291"/>
                <a:gd name="T61" fmla="*/ 83 h 263"/>
                <a:gd name="T62" fmla="*/ 31 w 291"/>
                <a:gd name="T63" fmla="*/ 98 h 263"/>
                <a:gd name="T64" fmla="*/ 31 w 291"/>
                <a:gd name="T65" fmla="*/ 98 h 263"/>
                <a:gd name="T66" fmla="*/ 32 w 291"/>
                <a:gd name="T67" fmla="*/ 109 h 263"/>
                <a:gd name="T68" fmla="*/ 21 w 291"/>
                <a:gd name="T69" fmla="*/ 150 h 263"/>
                <a:gd name="T70" fmla="*/ 44 w 291"/>
                <a:gd name="T71" fmla="*/ 167 h 263"/>
                <a:gd name="T72" fmla="*/ 63 w 291"/>
                <a:gd name="T73" fmla="*/ 166 h 263"/>
                <a:gd name="T74" fmla="*/ 91 w 291"/>
                <a:gd name="T75" fmla="*/ 172 h 263"/>
                <a:gd name="T76" fmla="*/ 121 w 291"/>
                <a:gd name="T77" fmla="*/ 167 h 263"/>
                <a:gd name="T78" fmla="*/ 150 w 291"/>
                <a:gd name="T79" fmla="*/ 189 h 263"/>
                <a:gd name="T80" fmla="*/ 157 w 291"/>
                <a:gd name="T81" fmla="*/ 214 h 263"/>
                <a:gd name="T82" fmla="*/ 152 w 291"/>
                <a:gd name="T83" fmla="*/ 226 h 263"/>
                <a:gd name="T84" fmla="*/ 149 w 291"/>
                <a:gd name="T85" fmla="*/ 238 h 263"/>
                <a:gd name="T86" fmla="*/ 144 w 291"/>
                <a:gd name="T87" fmla="*/ 246 h 263"/>
                <a:gd name="T88" fmla="*/ 148 w 291"/>
                <a:gd name="T89" fmla="*/ 262 h 263"/>
                <a:gd name="T90" fmla="*/ 149 w 291"/>
                <a:gd name="T91" fmla="*/ 262 h 263"/>
                <a:gd name="T92" fmla="*/ 159 w 291"/>
                <a:gd name="T93" fmla="*/ 256 h 263"/>
                <a:gd name="T94" fmla="*/ 187 w 291"/>
                <a:gd name="T95" fmla="*/ 254 h 263"/>
                <a:gd name="T96" fmla="*/ 187 w 291"/>
                <a:gd name="T97" fmla="*/ 254 h 263"/>
                <a:gd name="T98" fmla="*/ 214 w 291"/>
                <a:gd name="T99" fmla="*/ 254 h 263"/>
                <a:gd name="T100" fmla="*/ 230 w 291"/>
                <a:gd name="T101" fmla="*/ 263 h 263"/>
                <a:gd name="T102" fmla="*/ 231 w 291"/>
                <a:gd name="T103" fmla="*/ 263 h 263"/>
                <a:gd name="T104" fmla="*/ 232 w 291"/>
                <a:gd name="T105" fmla="*/ 244 h 263"/>
                <a:gd name="T106" fmla="*/ 244 w 291"/>
                <a:gd name="T107" fmla="*/ 231 h 263"/>
                <a:gd name="T108" fmla="*/ 263 w 291"/>
                <a:gd name="T109" fmla="*/ 215 h 263"/>
                <a:gd name="T110" fmla="*/ 247 w 291"/>
                <a:gd name="T111" fmla="*/ 213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91" h="263">
                  <a:moveTo>
                    <a:pt x="247" y="213"/>
                  </a:moveTo>
                  <a:cubicBezTo>
                    <a:pt x="244" y="223"/>
                    <a:pt x="236" y="224"/>
                    <a:pt x="228" y="219"/>
                  </a:cubicBezTo>
                  <a:cubicBezTo>
                    <a:pt x="219" y="215"/>
                    <a:pt x="208" y="196"/>
                    <a:pt x="227" y="190"/>
                  </a:cubicBezTo>
                  <a:cubicBezTo>
                    <a:pt x="245" y="183"/>
                    <a:pt x="239" y="166"/>
                    <a:pt x="239" y="166"/>
                  </a:cubicBezTo>
                  <a:cubicBezTo>
                    <a:pt x="239" y="165"/>
                    <a:pt x="239" y="165"/>
                    <a:pt x="239" y="165"/>
                  </a:cubicBezTo>
                  <a:cubicBezTo>
                    <a:pt x="238" y="164"/>
                    <a:pt x="236" y="163"/>
                    <a:pt x="235" y="161"/>
                  </a:cubicBezTo>
                  <a:cubicBezTo>
                    <a:pt x="228" y="153"/>
                    <a:pt x="216" y="146"/>
                    <a:pt x="212" y="146"/>
                  </a:cubicBezTo>
                  <a:cubicBezTo>
                    <a:pt x="209" y="145"/>
                    <a:pt x="205" y="139"/>
                    <a:pt x="216" y="136"/>
                  </a:cubicBezTo>
                  <a:cubicBezTo>
                    <a:pt x="228" y="132"/>
                    <a:pt x="231" y="117"/>
                    <a:pt x="231" y="117"/>
                  </a:cubicBezTo>
                  <a:cubicBezTo>
                    <a:pt x="241" y="109"/>
                    <a:pt x="241" y="109"/>
                    <a:pt x="241" y="109"/>
                  </a:cubicBezTo>
                  <a:cubicBezTo>
                    <a:pt x="241" y="109"/>
                    <a:pt x="224" y="101"/>
                    <a:pt x="254" y="82"/>
                  </a:cubicBezTo>
                  <a:cubicBezTo>
                    <a:pt x="254" y="82"/>
                    <a:pt x="291" y="72"/>
                    <a:pt x="280" y="57"/>
                  </a:cubicBezTo>
                  <a:cubicBezTo>
                    <a:pt x="280" y="57"/>
                    <a:pt x="279" y="48"/>
                    <a:pt x="285" y="42"/>
                  </a:cubicBezTo>
                  <a:cubicBezTo>
                    <a:pt x="291" y="37"/>
                    <a:pt x="273" y="31"/>
                    <a:pt x="273" y="31"/>
                  </a:cubicBezTo>
                  <a:cubicBezTo>
                    <a:pt x="273" y="31"/>
                    <a:pt x="264" y="14"/>
                    <a:pt x="243" y="25"/>
                  </a:cubicBezTo>
                  <a:cubicBezTo>
                    <a:pt x="223" y="37"/>
                    <a:pt x="229" y="44"/>
                    <a:pt x="201" y="33"/>
                  </a:cubicBezTo>
                  <a:cubicBezTo>
                    <a:pt x="201" y="33"/>
                    <a:pt x="172" y="63"/>
                    <a:pt x="186" y="32"/>
                  </a:cubicBezTo>
                  <a:cubicBezTo>
                    <a:pt x="186" y="32"/>
                    <a:pt x="186" y="13"/>
                    <a:pt x="164" y="16"/>
                  </a:cubicBezTo>
                  <a:cubicBezTo>
                    <a:pt x="164" y="16"/>
                    <a:pt x="152" y="23"/>
                    <a:pt x="153" y="31"/>
                  </a:cubicBezTo>
                  <a:cubicBezTo>
                    <a:pt x="153" y="31"/>
                    <a:pt x="151" y="34"/>
                    <a:pt x="143" y="32"/>
                  </a:cubicBezTo>
                  <a:cubicBezTo>
                    <a:pt x="135" y="30"/>
                    <a:pt x="121" y="35"/>
                    <a:pt x="121" y="35"/>
                  </a:cubicBezTo>
                  <a:cubicBezTo>
                    <a:pt x="118" y="34"/>
                    <a:pt x="118" y="34"/>
                    <a:pt x="118" y="34"/>
                  </a:cubicBezTo>
                  <a:cubicBezTo>
                    <a:pt x="118" y="34"/>
                    <a:pt x="114" y="30"/>
                    <a:pt x="112" y="30"/>
                  </a:cubicBezTo>
                  <a:cubicBezTo>
                    <a:pt x="110" y="30"/>
                    <a:pt x="109" y="29"/>
                    <a:pt x="105" y="29"/>
                  </a:cubicBezTo>
                  <a:cubicBezTo>
                    <a:pt x="102" y="28"/>
                    <a:pt x="94" y="25"/>
                    <a:pt x="94" y="25"/>
                  </a:cubicBezTo>
                  <a:cubicBezTo>
                    <a:pt x="94" y="25"/>
                    <a:pt x="88" y="19"/>
                    <a:pt x="84" y="13"/>
                  </a:cubicBezTo>
                  <a:cubicBezTo>
                    <a:pt x="80" y="8"/>
                    <a:pt x="54" y="0"/>
                    <a:pt x="53" y="17"/>
                  </a:cubicBezTo>
                  <a:cubicBezTo>
                    <a:pt x="53" y="17"/>
                    <a:pt x="54" y="22"/>
                    <a:pt x="38" y="27"/>
                  </a:cubicBezTo>
                  <a:cubicBezTo>
                    <a:pt x="21" y="31"/>
                    <a:pt x="0" y="39"/>
                    <a:pt x="24" y="47"/>
                  </a:cubicBezTo>
                  <a:cubicBezTo>
                    <a:pt x="48" y="54"/>
                    <a:pt x="33" y="63"/>
                    <a:pt x="33" y="63"/>
                  </a:cubicBezTo>
                  <a:cubicBezTo>
                    <a:pt x="34" y="83"/>
                    <a:pt x="34" y="83"/>
                    <a:pt x="34" y="83"/>
                  </a:cubicBezTo>
                  <a:cubicBezTo>
                    <a:pt x="34" y="83"/>
                    <a:pt x="37" y="93"/>
                    <a:pt x="31" y="98"/>
                  </a:cubicBezTo>
                  <a:cubicBezTo>
                    <a:pt x="31" y="98"/>
                    <a:pt x="31" y="98"/>
                    <a:pt x="31" y="98"/>
                  </a:cubicBezTo>
                  <a:cubicBezTo>
                    <a:pt x="31" y="98"/>
                    <a:pt x="41" y="100"/>
                    <a:pt x="32" y="109"/>
                  </a:cubicBezTo>
                  <a:cubicBezTo>
                    <a:pt x="23" y="118"/>
                    <a:pt x="13" y="141"/>
                    <a:pt x="21" y="150"/>
                  </a:cubicBezTo>
                  <a:cubicBezTo>
                    <a:pt x="29" y="159"/>
                    <a:pt x="37" y="174"/>
                    <a:pt x="44" y="167"/>
                  </a:cubicBezTo>
                  <a:cubicBezTo>
                    <a:pt x="44" y="167"/>
                    <a:pt x="58" y="158"/>
                    <a:pt x="63" y="166"/>
                  </a:cubicBezTo>
                  <a:cubicBezTo>
                    <a:pt x="69" y="174"/>
                    <a:pt x="86" y="172"/>
                    <a:pt x="91" y="172"/>
                  </a:cubicBezTo>
                  <a:cubicBezTo>
                    <a:pt x="97" y="171"/>
                    <a:pt x="121" y="167"/>
                    <a:pt x="121" y="167"/>
                  </a:cubicBezTo>
                  <a:cubicBezTo>
                    <a:pt x="150" y="189"/>
                    <a:pt x="150" y="189"/>
                    <a:pt x="150" y="189"/>
                  </a:cubicBezTo>
                  <a:cubicBezTo>
                    <a:pt x="157" y="214"/>
                    <a:pt x="157" y="214"/>
                    <a:pt x="157" y="214"/>
                  </a:cubicBezTo>
                  <a:cubicBezTo>
                    <a:pt x="152" y="226"/>
                    <a:pt x="152" y="226"/>
                    <a:pt x="152" y="226"/>
                  </a:cubicBezTo>
                  <a:cubicBezTo>
                    <a:pt x="149" y="238"/>
                    <a:pt x="149" y="238"/>
                    <a:pt x="149" y="238"/>
                  </a:cubicBezTo>
                  <a:cubicBezTo>
                    <a:pt x="144" y="246"/>
                    <a:pt x="144" y="246"/>
                    <a:pt x="144" y="246"/>
                  </a:cubicBezTo>
                  <a:cubicBezTo>
                    <a:pt x="148" y="262"/>
                    <a:pt x="148" y="262"/>
                    <a:pt x="148" y="262"/>
                  </a:cubicBezTo>
                  <a:cubicBezTo>
                    <a:pt x="149" y="262"/>
                    <a:pt x="149" y="262"/>
                    <a:pt x="149" y="262"/>
                  </a:cubicBezTo>
                  <a:cubicBezTo>
                    <a:pt x="159" y="256"/>
                    <a:pt x="159" y="256"/>
                    <a:pt x="159" y="256"/>
                  </a:cubicBezTo>
                  <a:cubicBezTo>
                    <a:pt x="187" y="254"/>
                    <a:pt x="187" y="254"/>
                    <a:pt x="187" y="254"/>
                  </a:cubicBezTo>
                  <a:cubicBezTo>
                    <a:pt x="187" y="254"/>
                    <a:pt x="187" y="254"/>
                    <a:pt x="187" y="254"/>
                  </a:cubicBezTo>
                  <a:cubicBezTo>
                    <a:pt x="187" y="254"/>
                    <a:pt x="207" y="256"/>
                    <a:pt x="214" y="254"/>
                  </a:cubicBezTo>
                  <a:cubicBezTo>
                    <a:pt x="222" y="252"/>
                    <a:pt x="230" y="263"/>
                    <a:pt x="230" y="263"/>
                  </a:cubicBezTo>
                  <a:cubicBezTo>
                    <a:pt x="231" y="263"/>
                    <a:pt x="231" y="263"/>
                    <a:pt x="231" y="263"/>
                  </a:cubicBezTo>
                  <a:cubicBezTo>
                    <a:pt x="230" y="256"/>
                    <a:pt x="231" y="249"/>
                    <a:pt x="232" y="244"/>
                  </a:cubicBezTo>
                  <a:cubicBezTo>
                    <a:pt x="233" y="229"/>
                    <a:pt x="244" y="231"/>
                    <a:pt x="244" y="231"/>
                  </a:cubicBezTo>
                  <a:cubicBezTo>
                    <a:pt x="244" y="231"/>
                    <a:pt x="256" y="228"/>
                    <a:pt x="263" y="215"/>
                  </a:cubicBezTo>
                  <a:cubicBezTo>
                    <a:pt x="270" y="201"/>
                    <a:pt x="247" y="213"/>
                    <a:pt x="247" y="213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43" name="未知">
              <a:hlinkClick r:id="" action="ppaction://macro?name=Slide2.未知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2981324" y="3246433"/>
              <a:ext cx="1039813" cy="908048"/>
            </a:xfrm>
            <a:custGeom>
              <a:avLst/>
              <a:gdLst>
                <a:gd name="T0" fmla="*/ 301 w 301"/>
                <a:gd name="T1" fmla="*/ 0 h 249"/>
                <a:gd name="T2" fmla="*/ 284 w 301"/>
                <a:gd name="T3" fmla="*/ 15 h 249"/>
                <a:gd name="T4" fmla="*/ 245 w 301"/>
                <a:gd name="T5" fmla="*/ 59 h 249"/>
                <a:gd name="T6" fmla="*/ 240 w 301"/>
                <a:gd name="T7" fmla="*/ 76 h 249"/>
                <a:gd name="T8" fmla="*/ 196 w 301"/>
                <a:gd name="T9" fmla="*/ 95 h 249"/>
                <a:gd name="T10" fmla="*/ 189 w 301"/>
                <a:gd name="T11" fmla="*/ 100 h 249"/>
                <a:gd name="T12" fmla="*/ 172 w 301"/>
                <a:gd name="T13" fmla="*/ 99 h 249"/>
                <a:gd name="T14" fmla="*/ 145 w 301"/>
                <a:gd name="T15" fmla="*/ 100 h 249"/>
                <a:gd name="T16" fmla="*/ 134 w 301"/>
                <a:gd name="T17" fmla="*/ 113 h 249"/>
                <a:gd name="T18" fmla="*/ 117 w 301"/>
                <a:gd name="T19" fmla="*/ 120 h 249"/>
                <a:gd name="T20" fmla="*/ 90 w 301"/>
                <a:gd name="T21" fmla="*/ 146 h 249"/>
                <a:gd name="T22" fmla="*/ 55 w 301"/>
                <a:gd name="T23" fmla="*/ 192 h 249"/>
                <a:gd name="T24" fmla="*/ 18 w 301"/>
                <a:gd name="T25" fmla="*/ 210 h 249"/>
                <a:gd name="T26" fmla="*/ 16 w 301"/>
                <a:gd name="T27" fmla="*/ 236 h 249"/>
                <a:gd name="T28" fmla="*/ 26 w 301"/>
                <a:gd name="T29" fmla="*/ 249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01" h="249">
                  <a:moveTo>
                    <a:pt x="301" y="0"/>
                  </a:moveTo>
                  <a:cubicBezTo>
                    <a:pt x="301" y="0"/>
                    <a:pt x="295" y="13"/>
                    <a:pt x="284" y="15"/>
                  </a:cubicBezTo>
                  <a:cubicBezTo>
                    <a:pt x="284" y="15"/>
                    <a:pt x="264" y="50"/>
                    <a:pt x="245" y="59"/>
                  </a:cubicBezTo>
                  <a:cubicBezTo>
                    <a:pt x="245" y="59"/>
                    <a:pt x="240" y="64"/>
                    <a:pt x="240" y="76"/>
                  </a:cubicBezTo>
                  <a:cubicBezTo>
                    <a:pt x="240" y="76"/>
                    <a:pt x="212" y="68"/>
                    <a:pt x="196" y="95"/>
                  </a:cubicBezTo>
                  <a:cubicBezTo>
                    <a:pt x="189" y="100"/>
                    <a:pt x="189" y="100"/>
                    <a:pt x="189" y="100"/>
                  </a:cubicBezTo>
                  <a:cubicBezTo>
                    <a:pt x="189" y="100"/>
                    <a:pt x="181" y="100"/>
                    <a:pt x="172" y="99"/>
                  </a:cubicBezTo>
                  <a:cubicBezTo>
                    <a:pt x="163" y="98"/>
                    <a:pt x="147" y="100"/>
                    <a:pt x="145" y="100"/>
                  </a:cubicBezTo>
                  <a:cubicBezTo>
                    <a:pt x="143" y="101"/>
                    <a:pt x="134" y="105"/>
                    <a:pt x="134" y="113"/>
                  </a:cubicBezTo>
                  <a:cubicBezTo>
                    <a:pt x="134" y="121"/>
                    <a:pt x="124" y="121"/>
                    <a:pt x="117" y="120"/>
                  </a:cubicBezTo>
                  <a:cubicBezTo>
                    <a:pt x="117" y="120"/>
                    <a:pt x="102" y="127"/>
                    <a:pt x="90" y="146"/>
                  </a:cubicBezTo>
                  <a:cubicBezTo>
                    <a:pt x="79" y="166"/>
                    <a:pt x="55" y="192"/>
                    <a:pt x="55" y="192"/>
                  </a:cubicBezTo>
                  <a:cubicBezTo>
                    <a:pt x="55" y="192"/>
                    <a:pt x="40" y="203"/>
                    <a:pt x="18" y="210"/>
                  </a:cubicBezTo>
                  <a:cubicBezTo>
                    <a:pt x="18" y="210"/>
                    <a:pt x="0" y="213"/>
                    <a:pt x="16" y="236"/>
                  </a:cubicBezTo>
                  <a:cubicBezTo>
                    <a:pt x="26" y="249"/>
                    <a:pt x="26" y="249"/>
                    <a:pt x="26" y="249"/>
                  </a:cubicBezTo>
                </a:path>
              </a:pathLst>
            </a:custGeom>
            <a:grpFill/>
            <a:ln w="19050" cap="flat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44" name="未知">
              <a:hlinkClick r:id="" action="ppaction://macro?name=Slide2.未知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2646362" y="4084631"/>
              <a:ext cx="177800" cy="85725"/>
            </a:xfrm>
            <a:custGeom>
              <a:avLst/>
              <a:gdLst>
                <a:gd name="T0" fmla="*/ 0 w 51"/>
                <a:gd name="T1" fmla="*/ 4 h 23"/>
                <a:gd name="T2" fmla="*/ 12 w 51"/>
                <a:gd name="T3" fmla="*/ 3 h 23"/>
                <a:gd name="T4" fmla="*/ 34 w 51"/>
                <a:gd name="T5" fmla="*/ 18 h 23"/>
                <a:gd name="T6" fmla="*/ 51 w 51"/>
                <a:gd name="T7" fmla="*/ 2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" h="23">
                  <a:moveTo>
                    <a:pt x="0" y="4"/>
                  </a:moveTo>
                  <a:cubicBezTo>
                    <a:pt x="0" y="4"/>
                    <a:pt x="4" y="5"/>
                    <a:pt x="12" y="3"/>
                  </a:cubicBezTo>
                  <a:cubicBezTo>
                    <a:pt x="19" y="0"/>
                    <a:pt x="30" y="5"/>
                    <a:pt x="34" y="18"/>
                  </a:cubicBezTo>
                  <a:cubicBezTo>
                    <a:pt x="34" y="18"/>
                    <a:pt x="38" y="23"/>
                    <a:pt x="51" y="21"/>
                  </a:cubicBezTo>
                </a:path>
              </a:pathLst>
            </a:custGeom>
            <a:grpFill/>
            <a:ln w="19050" cap="flat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45" name="shenzhen">
              <a:hlinkClick r:id="" action="ppaction://macro?name=Slide2.shenzhen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2400299" y="4065581"/>
              <a:ext cx="466725" cy="273050"/>
            </a:xfrm>
            <a:custGeom>
              <a:avLst/>
              <a:gdLst>
                <a:gd name="T0" fmla="*/ 123 w 136"/>
                <a:gd name="T1" fmla="*/ 26 h 73"/>
                <a:gd name="T2" fmla="*/ 122 w 136"/>
                <a:gd name="T3" fmla="*/ 26 h 73"/>
                <a:gd name="T4" fmla="*/ 105 w 136"/>
                <a:gd name="T5" fmla="*/ 23 h 73"/>
                <a:gd name="T6" fmla="*/ 83 w 136"/>
                <a:gd name="T7" fmla="*/ 7 h 73"/>
                <a:gd name="T8" fmla="*/ 72 w 136"/>
                <a:gd name="T9" fmla="*/ 9 h 73"/>
                <a:gd name="T10" fmla="*/ 72 w 136"/>
                <a:gd name="T11" fmla="*/ 9 h 73"/>
                <a:gd name="T12" fmla="*/ 71 w 136"/>
                <a:gd name="T13" fmla="*/ 13 h 73"/>
                <a:gd name="T14" fmla="*/ 69 w 136"/>
                <a:gd name="T15" fmla="*/ 24 h 73"/>
                <a:gd name="T16" fmla="*/ 65 w 136"/>
                <a:gd name="T17" fmla="*/ 24 h 73"/>
                <a:gd name="T18" fmla="*/ 55 w 136"/>
                <a:gd name="T19" fmla="*/ 14 h 73"/>
                <a:gd name="T20" fmla="*/ 30 w 136"/>
                <a:gd name="T21" fmla="*/ 4 h 73"/>
                <a:gd name="T22" fmla="*/ 0 w 136"/>
                <a:gd name="T23" fmla="*/ 22 h 73"/>
                <a:gd name="T24" fmla="*/ 0 w 136"/>
                <a:gd name="T25" fmla="*/ 22 h 73"/>
                <a:gd name="T26" fmla="*/ 0 w 136"/>
                <a:gd name="T27" fmla="*/ 22 h 73"/>
                <a:gd name="T28" fmla="*/ 5 w 136"/>
                <a:gd name="T29" fmla="*/ 22 h 73"/>
                <a:gd name="T30" fmla="*/ 23 w 136"/>
                <a:gd name="T31" fmla="*/ 54 h 73"/>
                <a:gd name="T32" fmla="*/ 25 w 136"/>
                <a:gd name="T33" fmla="*/ 64 h 73"/>
                <a:gd name="T34" fmla="*/ 28 w 136"/>
                <a:gd name="T35" fmla="*/ 64 h 73"/>
                <a:gd name="T36" fmla="*/ 42 w 136"/>
                <a:gd name="T37" fmla="*/ 60 h 73"/>
                <a:gd name="T38" fmla="*/ 72 w 136"/>
                <a:gd name="T39" fmla="*/ 56 h 73"/>
                <a:gd name="T40" fmla="*/ 99 w 136"/>
                <a:gd name="T41" fmla="*/ 49 h 73"/>
                <a:gd name="T42" fmla="*/ 113 w 136"/>
                <a:gd name="T43" fmla="*/ 67 h 73"/>
                <a:gd name="T44" fmla="*/ 128 w 136"/>
                <a:gd name="T45" fmla="*/ 62 h 73"/>
                <a:gd name="T46" fmla="*/ 119 w 136"/>
                <a:gd name="T47" fmla="*/ 51 h 73"/>
                <a:gd name="T48" fmla="*/ 124 w 136"/>
                <a:gd name="T49" fmla="*/ 44 h 73"/>
                <a:gd name="T50" fmla="*/ 122 w 136"/>
                <a:gd name="T51" fmla="*/ 37 h 73"/>
                <a:gd name="T52" fmla="*/ 122 w 136"/>
                <a:gd name="T53" fmla="*/ 26 h 73"/>
                <a:gd name="T54" fmla="*/ 123 w 136"/>
                <a:gd name="T55" fmla="*/ 26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36" h="73">
                  <a:moveTo>
                    <a:pt x="123" y="26"/>
                  </a:moveTo>
                  <a:cubicBezTo>
                    <a:pt x="122" y="26"/>
                    <a:pt x="122" y="26"/>
                    <a:pt x="122" y="26"/>
                  </a:cubicBezTo>
                  <a:cubicBezTo>
                    <a:pt x="109" y="28"/>
                    <a:pt x="105" y="23"/>
                    <a:pt x="105" y="23"/>
                  </a:cubicBezTo>
                  <a:cubicBezTo>
                    <a:pt x="101" y="9"/>
                    <a:pt x="90" y="5"/>
                    <a:pt x="83" y="7"/>
                  </a:cubicBezTo>
                  <a:cubicBezTo>
                    <a:pt x="75" y="10"/>
                    <a:pt x="72" y="9"/>
                    <a:pt x="72" y="9"/>
                  </a:cubicBezTo>
                  <a:cubicBezTo>
                    <a:pt x="72" y="9"/>
                    <a:pt x="72" y="9"/>
                    <a:pt x="72" y="9"/>
                  </a:cubicBezTo>
                  <a:cubicBezTo>
                    <a:pt x="71" y="12"/>
                    <a:pt x="71" y="13"/>
                    <a:pt x="71" y="13"/>
                  </a:cubicBezTo>
                  <a:cubicBezTo>
                    <a:pt x="69" y="24"/>
                    <a:pt x="69" y="24"/>
                    <a:pt x="69" y="24"/>
                  </a:cubicBezTo>
                  <a:cubicBezTo>
                    <a:pt x="65" y="24"/>
                    <a:pt x="65" y="24"/>
                    <a:pt x="65" y="24"/>
                  </a:cubicBezTo>
                  <a:cubicBezTo>
                    <a:pt x="65" y="24"/>
                    <a:pt x="63" y="17"/>
                    <a:pt x="55" y="14"/>
                  </a:cubicBezTo>
                  <a:cubicBezTo>
                    <a:pt x="46" y="10"/>
                    <a:pt x="30" y="4"/>
                    <a:pt x="30" y="4"/>
                  </a:cubicBezTo>
                  <a:cubicBezTo>
                    <a:pt x="30" y="4"/>
                    <a:pt x="10" y="0"/>
                    <a:pt x="0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5" y="22"/>
                    <a:pt x="9" y="42"/>
                    <a:pt x="23" y="54"/>
                  </a:cubicBezTo>
                  <a:cubicBezTo>
                    <a:pt x="23" y="54"/>
                    <a:pt x="28" y="60"/>
                    <a:pt x="25" y="64"/>
                  </a:cubicBezTo>
                  <a:cubicBezTo>
                    <a:pt x="28" y="64"/>
                    <a:pt x="28" y="64"/>
                    <a:pt x="28" y="64"/>
                  </a:cubicBezTo>
                  <a:cubicBezTo>
                    <a:pt x="28" y="64"/>
                    <a:pt x="33" y="56"/>
                    <a:pt x="42" y="60"/>
                  </a:cubicBezTo>
                  <a:cubicBezTo>
                    <a:pt x="52" y="65"/>
                    <a:pt x="72" y="56"/>
                    <a:pt x="72" y="56"/>
                  </a:cubicBezTo>
                  <a:cubicBezTo>
                    <a:pt x="99" y="49"/>
                    <a:pt x="99" y="49"/>
                    <a:pt x="99" y="49"/>
                  </a:cubicBezTo>
                  <a:cubicBezTo>
                    <a:pt x="99" y="49"/>
                    <a:pt x="113" y="48"/>
                    <a:pt x="113" y="67"/>
                  </a:cubicBezTo>
                  <a:cubicBezTo>
                    <a:pt x="113" y="67"/>
                    <a:pt x="122" y="73"/>
                    <a:pt x="128" y="62"/>
                  </a:cubicBezTo>
                  <a:cubicBezTo>
                    <a:pt x="135" y="52"/>
                    <a:pt x="119" y="51"/>
                    <a:pt x="119" y="51"/>
                  </a:cubicBezTo>
                  <a:cubicBezTo>
                    <a:pt x="119" y="51"/>
                    <a:pt x="113" y="50"/>
                    <a:pt x="124" y="44"/>
                  </a:cubicBezTo>
                  <a:cubicBezTo>
                    <a:pt x="124" y="44"/>
                    <a:pt x="136" y="37"/>
                    <a:pt x="122" y="37"/>
                  </a:cubicBezTo>
                  <a:cubicBezTo>
                    <a:pt x="122" y="37"/>
                    <a:pt x="111" y="39"/>
                    <a:pt x="122" y="26"/>
                  </a:cubicBezTo>
                  <a:lnTo>
                    <a:pt x="123" y="26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46" name="未知">
              <a:hlinkClick r:id="" action="ppaction://macro?name=Slide2.未知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3194049" y="3035295"/>
              <a:ext cx="174625" cy="722312"/>
            </a:xfrm>
            <a:custGeom>
              <a:avLst/>
              <a:gdLst>
                <a:gd name="T0" fmla="*/ 37 w 51"/>
                <a:gd name="T1" fmla="*/ 0 h 199"/>
                <a:gd name="T2" fmla="*/ 31 w 51"/>
                <a:gd name="T3" fmla="*/ 20 h 199"/>
                <a:gd name="T4" fmla="*/ 40 w 51"/>
                <a:gd name="T5" fmla="*/ 47 h 199"/>
                <a:gd name="T6" fmla="*/ 36 w 51"/>
                <a:gd name="T7" fmla="*/ 68 h 199"/>
                <a:gd name="T8" fmla="*/ 31 w 51"/>
                <a:gd name="T9" fmla="*/ 73 h 199"/>
                <a:gd name="T10" fmla="*/ 20 w 51"/>
                <a:gd name="T11" fmla="*/ 84 h 199"/>
                <a:gd name="T12" fmla="*/ 15 w 51"/>
                <a:gd name="T13" fmla="*/ 118 h 199"/>
                <a:gd name="T14" fmla="*/ 14 w 51"/>
                <a:gd name="T15" fmla="*/ 142 h 199"/>
                <a:gd name="T16" fmla="*/ 22 w 51"/>
                <a:gd name="T17" fmla="*/ 160 h 199"/>
                <a:gd name="T18" fmla="*/ 32 w 51"/>
                <a:gd name="T19" fmla="*/ 19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" h="199">
                  <a:moveTo>
                    <a:pt x="37" y="0"/>
                  </a:moveTo>
                  <a:cubicBezTo>
                    <a:pt x="37" y="0"/>
                    <a:pt x="22" y="10"/>
                    <a:pt x="31" y="20"/>
                  </a:cubicBezTo>
                  <a:cubicBezTo>
                    <a:pt x="40" y="31"/>
                    <a:pt x="40" y="47"/>
                    <a:pt x="40" y="47"/>
                  </a:cubicBezTo>
                  <a:cubicBezTo>
                    <a:pt x="40" y="47"/>
                    <a:pt x="51" y="70"/>
                    <a:pt x="36" y="68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1" y="73"/>
                    <a:pt x="27" y="84"/>
                    <a:pt x="20" y="84"/>
                  </a:cubicBezTo>
                  <a:cubicBezTo>
                    <a:pt x="20" y="84"/>
                    <a:pt x="22" y="104"/>
                    <a:pt x="15" y="118"/>
                  </a:cubicBezTo>
                  <a:cubicBezTo>
                    <a:pt x="7" y="131"/>
                    <a:pt x="0" y="137"/>
                    <a:pt x="14" y="142"/>
                  </a:cubicBezTo>
                  <a:cubicBezTo>
                    <a:pt x="29" y="147"/>
                    <a:pt x="22" y="160"/>
                    <a:pt x="22" y="160"/>
                  </a:cubicBezTo>
                  <a:cubicBezTo>
                    <a:pt x="22" y="160"/>
                    <a:pt x="22" y="195"/>
                    <a:pt x="32" y="199"/>
                  </a:cubicBezTo>
                </a:path>
              </a:pathLst>
            </a:custGeom>
            <a:grpFill/>
            <a:ln w="19050" cap="flat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47" name="未知">
              <a:hlinkClick r:id="" action="ppaction://macro?name=Slide2.未知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3368674" y="3686169"/>
              <a:ext cx="336550" cy="334962"/>
            </a:xfrm>
            <a:custGeom>
              <a:avLst/>
              <a:gdLst>
                <a:gd name="T0" fmla="*/ 0 w 96"/>
                <a:gd name="T1" fmla="*/ 0 h 93"/>
                <a:gd name="T2" fmla="*/ 20 w 96"/>
                <a:gd name="T3" fmla="*/ 21 h 93"/>
                <a:gd name="T4" fmla="*/ 24 w 96"/>
                <a:gd name="T5" fmla="*/ 28 h 93"/>
                <a:gd name="T6" fmla="*/ 24 w 96"/>
                <a:gd name="T7" fmla="*/ 33 h 93"/>
                <a:gd name="T8" fmla="*/ 21 w 96"/>
                <a:gd name="T9" fmla="*/ 40 h 93"/>
                <a:gd name="T10" fmla="*/ 23 w 96"/>
                <a:gd name="T11" fmla="*/ 52 h 93"/>
                <a:gd name="T12" fmla="*/ 32 w 96"/>
                <a:gd name="T13" fmla="*/ 56 h 93"/>
                <a:gd name="T14" fmla="*/ 42 w 96"/>
                <a:gd name="T15" fmla="*/ 81 h 93"/>
                <a:gd name="T16" fmla="*/ 59 w 96"/>
                <a:gd name="T17" fmla="*/ 89 h 93"/>
                <a:gd name="T18" fmla="*/ 74 w 96"/>
                <a:gd name="T19" fmla="*/ 93 h 93"/>
                <a:gd name="T20" fmla="*/ 82 w 96"/>
                <a:gd name="T21" fmla="*/ 91 h 93"/>
                <a:gd name="T22" fmla="*/ 88 w 96"/>
                <a:gd name="T23" fmla="*/ 87 h 93"/>
                <a:gd name="T24" fmla="*/ 94 w 96"/>
                <a:gd name="T25" fmla="*/ 85 h 93"/>
                <a:gd name="T26" fmla="*/ 96 w 96"/>
                <a:gd name="T27" fmla="*/ 8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6" h="93">
                  <a:moveTo>
                    <a:pt x="0" y="0"/>
                  </a:moveTo>
                  <a:cubicBezTo>
                    <a:pt x="0" y="0"/>
                    <a:pt x="7" y="23"/>
                    <a:pt x="20" y="21"/>
                  </a:cubicBezTo>
                  <a:cubicBezTo>
                    <a:pt x="20" y="21"/>
                    <a:pt x="29" y="19"/>
                    <a:pt x="24" y="28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8" y="40"/>
                    <a:pt x="21" y="40"/>
                  </a:cubicBezTo>
                  <a:cubicBezTo>
                    <a:pt x="21" y="40"/>
                    <a:pt x="11" y="46"/>
                    <a:pt x="23" y="52"/>
                  </a:cubicBezTo>
                  <a:cubicBezTo>
                    <a:pt x="32" y="56"/>
                    <a:pt x="32" y="56"/>
                    <a:pt x="32" y="56"/>
                  </a:cubicBezTo>
                  <a:cubicBezTo>
                    <a:pt x="32" y="56"/>
                    <a:pt x="44" y="56"/>
                    <a:pt x="42" y="81"/>
                  </a:cubicBezTo>
                  <a:cubicBezTo>
                    <a:pt x="42" y="81"/>
                    <a:pt x="49" y="89"/>
                    <a:pt x="59" y="89"/>
                  </a:cubicBezTo>
                  <a:cubicBezTo>
                    <a:pt x="74" y="93"/>
                    <a:pt x="74" y="93"/>
                    <a:pt x="74" y="93"/>
                  </a:cubicBezTo>
                  <a:cubicBezTo>
                    <a:pt x="82" y="91"/>
                    <a:pt x="82" y="91"/>
                    <a:pt x="82" y="91"/>
                  </a:cubicBezTo>
                  <a:cubicBezTo>
                    <a:pt x="88" y="87"/>
                    <a:pt x="88" y="87"/>
                    <a:pt x="88" y="87"/>
                  </a:cubicBezTo>
                  <a:cubicBezTo>
                    <a:pt x="94" y="85"/>
                    <a:pt x="94" y="85"/>
                    <a:pt x="94" y="85"/>
                  </a:cubicBezTo>
                  <a:cubicBezTo>
                    <a:pt x="96" y="88"/>
                    <a:pt x="96" y="88"/>
                    <a:pt x="96" y="88"/>
                  </a:cubicBezTo>
                </a:path>
              </a:pathLst>
            </a:custGeom>
            <a:grpFill/>
            <a:ln w="19050" cap="flat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48" name="未知">
              <a:hlinkClick r:id="" action="ppaction://macro?name=Slide2.未知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3748087" y="3519482"/>
              <a:ext cx="158750" cy="185737"/>
            </a:xfrm>
            <a:custGeom>
              <a:avLst/>
              <a:gdLst>
                <a:gd name="T0" fmla="*/ 0 w 47"/>
                <a:gd name="T1" fmla="*/ 0 h 53"/>
                <a:gd name="T2" fmla="*/ 11 w 47"/>
                <a:gd name="T3" fmla="*/ 12 h 53"/>
                <a:gd name="T4" fmla="*/ 30 w 47"/>
                <a:gd name="T5" fmla="*/ 35 h 53"/>
                <a:gd name="T6" fmla="*/ 47 w 47"/>
                <a:gd name="T7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53">
                  <a:moveTo>
                    <a:pt x="0" y="0"/>
                  </a:moveTo>
                  <a:cubicBezTo>
                    <a:pt x="11" y="12"/>
                    <a:pt x="11" y="12"/>
                    <a:pt x="11" y="12"/>
                  </a:cubicBezTo>
                  <a:cubicBezTo>
                    <a:pt x="11" y="12"/>
                    <a:pt x="28" y="17"/>
                    <a:pt x="30" y="35"/>
                  </a:cubicBezTo>
                  <a:cubicBezTo>
                    <a:pt x="30" y="35"/>
                    <a:pt x="29" y="49"/>
                    <a:pt x="47" y="53"/>
                  </a:cubicBezTo>
                </a:path>
              </a:pathLst>
            </a:custGeom>
            <a:grpFill/>
            <a:ln w="19050" cap="flat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49" name="meizhou">
              <a:hlinkClick r:id="" action="ppaction://macro?name=Slide2.meizhou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3184524" y="2851145"/>
              <a:ext cx="836613" cy="906461"/>
            </a:xfrm>
            <a:custGeom>
              <a:avLst/>
              <a:gdLst>
                <a:gd name="T0" fmla="*/ 240 w 241"/>
                <a:gd name="T1" fmla="*/ 104 h 247"/>
                <a:gd name="T2" fmla="*/ 241 w 241"/>
                <a:gd name="T3" fmla="*/ 103 h 247"/>
                <a:gd name="T4" fmla="*/ 237 w 241"/>
                <a:gd name="T5" fmla="*/ 95 h 247"/>
                <a:gd name="T6" fmla="*/ 226 w 241"/>
                <a:gd name="T7" fmla="*/ 73 h 247"/>
                <a:gd name="T8" fmla="*/ 219 w 241"/>
                <a:gd name="T9" fmla="*/ 64 h 247"/>
                <a:gd name="T10" fmla="*/ 201 w 241"/>
                <a:gd name="T11" fmla="*/ 47 h 247"/>
                <a:gd name="T12" fmla="*/ 175 w 241"/>
                <a:gd name="T13" fmla="*/ 44 h 247"/>
                <a:gd name="T14" fmla="*/ 167 w 241"/>
                <a:gd name="T15" fmla="*/ 34 h 247"/>
                <a:gd name="T16" fmla="*/ 159 w 241"/>
                <a:gd name="T17" fmla="*/ 20 h 247"/>
                <a:gd name="T18" fmla="*/ 148 w 241"/>
                <a:gd name="T19" fmla="*/ 18 h 247"/>
                <a:gd name="T20" fmla="*/ 125 w 241"/>
                <a:gd name="T21" fmla="*/ 17 h 247"/>
                <a:gd name="T22" fmla="*/ 108 w 241"/>
                <a:gd name="T23" fmla="*/ 19 h 247"/>
                <a:gd name="T24" fmla="*/ 91 w 241"/>
                <a:gd name="T25" fmla="*/ 9 h 247"/>
                <a:gd name="T26" fmla="*/ 77 w 241"/>
                <a:gd name="T27" fmla="*/ 12 h 247"/>
                <a:gd name="T28" fmla="*/ 72 w 241"/>
                <a:gd name="T29" fmla="*/ 54 h 247"/>
                <a:gd name="T30" fmla="*/ 51 w 241"/>
                <a:gd name="T31" fmla="*/ 59 h 247"/>
                <a:gd name="T32" fmla="*/ 41 w 241"/>
                <a:gd name="T33" fmla="*/ 57 h 247"/>
                <a:gd name="T34" fmla="*/ 38 w 241"/>
                <a:gd name="T35" fmla="*/ 54 h 247"/>
                <a:gd name="T36" fmla="*/ 38 w 241"/>
                <a:gd name="T37" fmla="*/ 49 h 247"/>
                <a:gd name="T38" fmla="*/ 37 w 241"/>
                <a:gd name="T39" fmla="*/ 49 h 247"/>
                <a:gd name="T40" fmla="*/ 31 w 241"/>
                <a:gd name="T41" fmla="*/ 69 h 247"/>
                <a:gd name="T42" fmla="*/ 41 w 241"/>
                <a:gd name="T43" fmla="*/ 95 h 247"/>
                <a:gd name="T44" fmla="*/ 36 w 241"/>
                <a:gd name="T45" fmla="*/ 117 h 247"/>
                <a:gd name="T46" fmla="*/ 32 w 241"/>
                <a:gd name="T47" fmla="*/ 121 h 247"/>
                <a:gd name="T48" fmla="*/ 20 w 241"/>
                <a:gd name="T49" fmla="*/ 132 h 247"/>
                <a:gd name="T50" fmla="*/ 15 w 241"/>
                <a:gd name="T51" fmla="*/ 166 h 247"/>
                <a:gd name="T52" fmla="*/ 15 w 241"/>
                <a:gd name="T53" fmla="*/ 190 h 247"/>
                <a:gd name="T54" fmla="*/ 22 w 241"/>
                <a:gd name="T55" fmla="*/ 208 h 247"/>
                <a:gd name="T56" fmla="*/ 32 w 241"/>
                <a:gd name="T57" fmla="*/ 247 h 247"/>
                <a:gd name="T58" fmla="*/ 33 w 241"/>
                <a:gd name="T59" fmla="*/ 247 h 247"/>
                <a:gd name="T60" fmla="*/ 57 w 241"/>
                <a:gd name="T61" fmla="*/ 225 h 247"/>
                <a:gd name="T62" fmla="*/ 73 w 241"/>
                <a:gd name="T63" fmla="*/ 217 h 247"/>
                <a:gd name="T64" fmla="*/ 84 w 241"/>
                <a:gd name="T65" fmla="*/ 205 h 247"/>
                <a:gd name="T66" fmla="*/ 112 w 241"/>
                <a:gd name="T67" fmla="*/ 203 h 247"/>
                <a:gd name="T68" fmla="*/ 129 w 241"/>
                <a:gd name="T69" fmla="*/ 205 h 247"/>
                <a:gd name="T70" fmla="*/ 135 w 241"/>
                <a:gd name="T71" fmla="*/ 199 h 247"/>
                <a:gd name="T72" fmla="*/ 180 w 241"/>
                <a:gd name="T73" fmla="*/ 180 h 247"/>
                <a:gd name="T74" fmla="*/ 185 w 241"/>
                <a:gd name="T75" fmla="*/ 163 h 247"/>
                <a:gd name="T76" fmla="*/ 224 w 241"/>
                <a:gd name="T77" fmla="*/ 120 h 247"/>
                <a:gd name="T78" fmla="*/ 240 w 241"/>
                <a:gd name="T79" fmla="*/ 104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41" h="247">
                  <a:moveTo>
                    <a:pt x="240" y="104"/>
                  </a:moveTo>
                  <a:cubicBezTo>
                    <a:pt x="241" y="103"/>
                    <a:pt x="241" y="103"/>
                    <a:pt x="241" y="103"/>
                  </a:cubicBezTo>
                  <a:cubicBezTo>
                    <a:pt x="239" y="99"/>
                    <a:pt x="237" y="95"/>
                    <a:pt x="237" y="95"/>
                  </a:cubicBezTo>
                  <a:cubicBezTo>
                    <a:pt x="226" y="73"/>
                    <a:pt x="226" y="73"/>
                    <a:pt x="226" y="73"/>
                  </a:cubicBezTo>
                  <a:cubicBezTo>
                    <a:pt x="219" y="64"/>
                    <a:pt x="219" y="64"/>
                    <a:pt x="219" y="64"/>
                  </a:cubicBezTo>
                  <a:cubicBezTo>
                    <a:pt x="219" y="64"/>
                    <a:pt x="231" y="37"/>
                    <a:pt x="201" y="47"/>
                  </a:cubicBezTo>
                  <a:cubicBezTo>
                    <a:pt x="201" y="47"/>
                    <a:pt x="177" y="69"/>
                    <a:pt x="175" y="44"/>
                  </a:cubicBezTo>
                  <a:cubicBezTo>
                    <a:pt x="175" y="44"/>
                    <a:pt x="176" y="39"/>
                    <a:pt x="167" y="34"/>
                  </a:cubicBezTo>
                  <a:cubicBezTo>
                    <a:pt x="159" y="29"/>
                    <a:pt x="159" y="20"/>
                    <a:pt x="159" y="20"/>
                  </a:cubicBezTo>
                  <a:cubicBezTo>
                    <a:pt x="159" y="20"/>
                    <a:pt x="161" y="13"/>
                    <a:pt x="148" y="18"/>
                  </a:cubicBezTo>
                  <a:cubicBezTo>
                    <a:pt x="136" y="23"/>
                    <a:pt x="125" y="17"/>
                    <a:pt x="125" y="17"/>
                  </a:cubicBezTo>
                  <a:cubicBezTo>
                    <a:pt x="108" y="19"/>
                    <a:pt x="108" y="19"/>
                    <a:pt x="108" y="19"/>
                  </a:cubicBezTo>
                  <a:cubicBezTo>
                    <a:pt x="108" y="19"/>
                    <a:pt x="100" y="0"/>
                    <a:pt x="91" y="9"/>
                  </a:cubicBezTo>
                  <a:cubicBezTo>
                    <a:pt x="91" y="9"/>
                    <a:pt x="82" y="19"/>
                    <a:pt x="77" y="12"/>
                  </a:cubicBezTo>
                  <a:cubicBezTo>
                    <a:pt x="77" y="12"/>
                    <a:pt x="63" y="30"/>
                    <a:pt x="72" y="54"/>
                  </a:cubicBezTo>
                  <a:cubicBezTo>
                    <a:pt x="81" y="77"/>
                    <a:pt x="55" y="66"/>
                    <a:pt x="51" y="59"/>
                  </a:cubicBezTo>
                  <a:cubicBezTo>
                    <a:pt x="41" y="57"/>
                    <a:pt x="41" y="57"/>
                    <a:pt x="41" y="57"/>
                  </a:cubicBezTo>
                  <a:cubicBezTo>
                    <a:pt x="38" y="54"/>
                    <a:pt x="38" y="54"/>
                    <a:pt x="38" y="54"/>
                  </a:cubicBezTo>
                  <a:cubicBezTo>
                    <a:pt x="38" y="54"/>
                    <a:pt x="38" y="52"/>
                    <a:pt x="38" y="49"/>
                  </a:cubicBezTo>
                  <a:cubicBezTo>
                    <a:pt x="37" y="49"/>
                    <a:pt x="37" y="49"/>
                    <a:pt x="37" y="49"/>
                  </a:cubicBezTo>
                  <a:cubicBezTo>
                    <a:pt x="37" y="49"/>
                    <a:pt x="22" y="58"/>
                    <a:pt x="31" y="69"/>
                  </a:cubicBezTo>
                  <a:cubicBezTo>
                    <a:pt x="41" y="79"/>
                    <a:pt x="41" y="95"/>
                    <a:pt x="41" y="95"/>
                  </a:cubicBezTo>
                  <a:cubicBezTo>
                    <a:pt x="41" y="95"/>
                    <a:pt x="52" y="119"/>
                    <a:pt x="36" y="117"/>
                  </a:cubicBezTo>
                  <a:cubicBezTo>
                    <a:pt x="32" y="121"/>
                    <a:pt x="32" y="121"/>
                    <a:pt x="32" y="121"/>
                  </a:cubicBezTo>
                  <a:cubicBezTo>
                    <a:pt x="32" y="121"/>
                    <a:pt x="28" y="132"/>
                    <a:pt x="20" y="132"/>
                  </a:cubicBezTo>
                  <a:cubicBezTo>
                    <a:pt x="20" y="132"/>
                    <a:pt x="23" y="153"/>
                    <a:pt x="15" y="166"/>
                  </a:cubicBezTo>
                  <a:cubicBezTo>
                    <a:pt x="8" y="179"/>
                    <a:pt x="0" y="186"/>
                    <a:pt x="15" y="190"/>
                  </a:cubicBezTo>
                  <a:cubicBezTo>
                    <a:pt x="29" y="195"/>
                    <a:pt x="22" y="208"/>
                    <a:pt x="22" y="208"/>
                  </a:cubicBezTo>
                  <a:cubicBezTo>
                    <a:pt x="22" y="208"/>
                    <a:pt x="22" y="243"/>
                    <a:pt x="32" y="247"/>
                  </a:cubicBezTo>
                  <a:cubicBezTo>
                    <a:pt x="33" y="247"/>
                    <a:pt x="33" y="247"/>
                    <a:pt x="33" y="247"/>
                  </a:cubicBezTo>
                  <a:cubicBezTo>
                    <a:pt x="44" y="231"/>
                    <a:pt x="57" y="225"/>
                    <a:pt x="57" y="225"/>
                  </a:cubicBezTo>
                  <a:cubicBezTo>
                    <a:pt x="63" y="225"/>
                    <a:pt x="73" y="225"/>
                    <a:pt x="73" y="217"/>
                  </a:cubicBezTo>
                  <a:cubicBezTo>
                    <a:pt x="73" y="209"/>
                    <a:pt x="82" y="205"/>
                    <a:pt x="84" y="205"/>
                  </a:cubicBezTo>
                  <a:cubicBezTo>
                    <a:pt x="86" y="204"/>
                    <a:pt x="102" y="202"/>
                    <a:pt x="112" y="203"/>
                  </a:cubicBezTo>
                  <a:cubicBezTo>
                    <a:pt x="121" y="204"/>
                    <a:pt x="129" y="205"/>
                    <a:pt x="129" y="205"/>
                  </a:cubicBezTo>
                  <a:cubicBezTo>
                    <a:pt x="135" y="199"/>
                    <a:pt x="135" y="199"/>
                    <a:pt x="135" y="199"/>
                  </a:cubicBezTo>
                  <a:cubicBezTo>
                    <a:pt x="151" y="173"/>
                    <a:pt x="180" y="180"/>
                    <a:pt x="180" y="180"/>
                  </a:cubicBezTo>
                  <a:cubicBezTo>
                    <a:pt x="179" y="168"/>
                    <a:pt x="185" y="163"/>
                    <a:pt x="185" y="163"/>
                  </a:cubicBezTo>
                  <a:cubicBezTo>
                    <a:pt x="203" y="154"/>
                    <a:pt x="224" y="120"/>
                    <a:pt x="224" y="120"/>
                  </a:cubicBezTo>
                  <a:cubicBezTo>
                    <a:pt x="234" y="117"/>
                    <a:pt x="240" y="104"/>
                    <a:pt x="240" y="104"/>
                  </a:cubicBez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50" name="heyuan">
              <a:hlinkClick r:id="" action="ppaction://macro?name=Slide2.heyuan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2638424" y="2946395"/>
              <a:ext cx="730250" cy="960436"/>
            </a:xfrm>
            <a:custGeom>
              <a:avLst/>
              <a:gdLst>
                <a:gd name="T0" fmla="*/ 181 w 211"/>
                <a:gd name="T1" fmla="*/ 237 h 264"/>
                <a:gd name="T2" fmla="*/ 189 w 211"/>
                <a:gd name="T3" fmla="*/ 225 h 264"/>
                <a:gd name="T4" fmla="*/ 191 w 211"/>
                <a:gd name="T5" fmla="*/ 221 h 264"/>
                <a:gd name="T6" fmla="*/ 191 w 211"/>
                <a:gd name="T7" fmla="*/ 221 h 264"/>
                <a:gd name="T8" fmla="*/ 181 w 211"/>
                <a:gd name="T9" fmla="*/ 182 h 264"/>
                <a:gd name="T10" fmla="*/ 174 w 211"/>
                <a:gd name="T11" fmla="*/ 164 h 264"/>
                <a:gd name="T12" fmla="*/ 174 w 211"/>
                <a:gd name="T13" fmla="*/ 140 h 264"/>
                <a:gd name="T14" fmla="*/ 179 w 211"/>
                <a:gd name="T15" fmla="*/ 106 h 264"/>
                <a:gd name="T16" fmla="*/ 191 w 211"/>
                <a:gd name="T17" fmla="*/ 95 h 264"/>
                <a:gd name="T18" fmla="*/ 195 w 211"/>
                <a:gd name="T19" fmla="*/ 91 h 264"/>
                <a:gd name="T20" fmla="*/ 200 w 211"/>
                <a:gd name="T21" fmla="*/ 69 h 264"/>
                <a:gd name="T22" fmla="*/ 190 w 211"/>
                <a:gd name="T23" fmla="*/ 43 h 264"/>
                <a:gd name="T24" fmla="*/ 196 w 211"/>
                <a:gd name="T25" fmla="*/ 23 h 264"/>
                <a:gd name="T26" fmla="*/ 196 w 211"/>
                <a:gd name="T27" fmla="*/ 21 h 264"/>
                <a:gd name="T28" fmla="*/ 146 w 211"/>
                <a:gd name="T29" fmla="*/ 18 h 264"/>
                <a:gd name="T30" fmla="*/ 127 w 211"/>
                <a:gd name="T31" fmla="*/ 20 h 264"/>
                <a:gd name="T32" fmla="*/ 99 w 211"/>
                <a:gd name="T33" fmla="*/ 39 h 264"/>
                <a:gd name="T34" fmla="*/ 92 w 211"/>
                <a:gd name="T35" fmla="*/ 37 h 264"/>
                <a:gd name="T36" fmla="*/ 76 w 211"/>
                <a:gd name="T37" fmla="*/ 41 h 264"/>
                <a:gd name="T38" fmla="*/ 49 w 211"/>
                <a:gd name="T39" fmla="*/ 48 h 264"/>
                <a:gd name="T40" fmla="*/ 31 w 211"/>
                <a:gd name="T41" fmla="*/ 49 h 264"/>
                <a:gd name="T42" fmla="*/ 31 w 211"/>
                <a:gd name="T43" fmla="*/ 49 h 264"/>
                <a:gd name="T44" fmla="*/ 18 w 211"/>
                <a:gd name="T45" fmla="*/ 73 h 264"/>
                <a:gd name="T46" fmla="*/ 19 w 211"/>
                <a:gd name="T47" fmla="*/ 103 h 264"/>
                <a:gd name="T48" fmla="*/ 39 w 211"/>
                <a:gd name="T49" fmla="*/ 96 h 264"/>
                <a:gd name="T50" fmla="*/ 55 w 211"/>
                <a:gd name="T51" fmla="*/ 98 h 264"/>
                <a:gd name="T52" fmla="*/ 36 w 211"/>
                <a:gd name="T53" fmla="*/ 115 h 264"/>
                <a:gd name="T54" fmla="*/ 24 w 211"/>
                <a:gd name="T55" fmla="*/ 127 h 264"/>
                <a:gd name="T56" fmla="*/ 38 w 211"/>
                <a:gd name="T57" fmla="*/ 176 h 264"/>
                <a:gd name="T58" fmla="*/ 55 w 211"/>
                <a:gd name="T59" fmla="*/ 191 h 264"/>
                <a:gd name="T60" fmla="*/ 59 w 211"/>
                <a:gd name="T61" fmla="*/ 195 h 264"/>
                <a:gd name="T62" fmla="*/ 67 w 211"/>
                <a:gd name="T63" fmla="*/ 212 h 264"/>
                <a:gd name="T64" fmla="*/ 71 w 211"/>
                <a:gd name="T65" fmla="*/ 220 h 264"/>
                <a:gd name="T66" fmla="*/ 86 w 211"/>
                <a:gd name="T67" fmla="*/ 238 h 264"/>
                <a:gd name="T68" fmla="*/ 90 w 211"/>
                <a:gd name="T69" fmla="*/ 250 h 264"/>
                <a:gd name="T70" fmla="*/ 101 w 211"/>
                <a:gd name="T71" fmla="*/ 247 h 264"/>
                <a:gd name="T72" fmla="*/ 103 w 211"/>
                <a:gd name="T73" fmla="*/ 242 h 264"/>
                <a:gd name="T74" fmla="*/ 106 w 211"/>
                <a:gd name="T75" fmla="*/ 238 h 264"/>
                <a:gd name="T76" fmla="*/ 106 w 211"/>
                <a:gd name="T77" fmla="*/ 229 h 264"/>
                <a:gd name="T78" fmla="*/ 125 w 211"/>
                <a:gd name="T79" fmla="*/ 227 h 264"/>
                <a:gd name="T80" fmla="*/ 147 w 211"/>
                <a:gd name="T81" fmla="*/ 224 h 264"/>
                <a:gd name="T82" fmla="*/ 153 w 211"/>
                <a:gd name="T83" fmla="*/ 223 h 264"/>
                <a:gd name="T84" fmla="*/ 157 w 211"/>
                <a:gd name="T85" fmla="*/ 222 h 264"/>
                <a:gd name="T86" fmla="*/ 161 w 211"/>
                <a:gd name="T87" fmla="*/ 222 h 264"/>
                <a:gd name="T88" fmla="*/ 165 w 211"/>
                <a:gd name="T89" fmla="*/ 228 h 264"/>
                <a:gd name="T90" fmla="*/ 180 w 211"/>
                <a:gd name="T91" fmla="*/ 236 h 264"/>
                <a:gd name="T92" fmla="*/ 181 w 211"/>
                <a:gd name="T93" fmla="*/ 237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11" h="264">
                  <a:moveTo>
                    <a:pt x="181" y="237"/>
                  </a:moveTo>
                  <a:cubicBezTo>
                    <a:pt x="184" y="233"/>
                    <a:pt x="187" y="229"/>
                    <a:pt x="189" y="225"/>
                  </a:cubicBezTo>
                  <a:cubicBezTo>
                    <a:pt x="190" y="223"/>
                    <a:pt x="190" y="223"/>
                    <a:pt x="191" y="221"/>
                  </a:cubicBezTo>
                  <a:cubicBezTo>
                    <a:pt x="191" y="221"/>
                    <a:pt x="191" y="221"/>
                    <a:pt x="191" y="221"/>
                  </a:cubicBezTo>
                  <a:cubicBezTo>
                    <a:pt x="181" y="217"/>
                    <a:pt x="181" y="182"/>
                    <a:pt x="181" y="182"/>
                  </a:cubicBezTo>
                  <a:cubicBezTo>
                    <a:pt x="181" y="182"/>
                    <a:pt x="188" y="169"/>
                    <a:pt x="174" y="164"/>
                  </a:cubicBezTo>
                  <a:cubicBezTo>
                    <a:pt x="159" y="160"/>
                    <a:pt x="167" y="153"/>
                    <a:pt x="174" y="140"/>
                  </a:cubicBezTo>
                  <a:cubicBezTo>
                    <a:pt x="182" y="127"/>
                    <a:pt x="179" y="106"/>
                    <a:pt x="179" y="106"/>
                  </a:cubicBezTo>
                  <a:cubicBezTo>
                    <a:pt x="187" y="106"/>
                    <a:pt x="191" y="95"/>
                    <a:pt x="191" y="95"/>
                  </a:cubicBezTo>
                  <a:cubicBezTo>
                    <a:pt x="195" y="91"/>
                    <a:pt x="195" y="91"/>
                    <a:pt x="195" y="91"/>
                  </a:cubicBezTo>
                  <a:cubicBezTo>
                    <a:pt x="211" y="93"/>
                    <a:pt x="200" y="69"/>
                    <a:pt x="200" y="69"/>
                  </a:cubicBezTo>
                  <a:cubicBezTo>
                    <a:pt x="200" y="69"/>
                    <a:pt x="200" y="53"/>
                    <a:pt x="190" y="43"/>
                  </a:cubicBezTo>
                  <a:cubicBezTo>
                    <a:pt x="181" y="32"/>
                    <a:pt x="196" y="23"/>
                    <a:pt x="196" y="23"/>
                  </a:cubicBezTo>
                  <a:cubicBezTo>
                    <a:pt x="196" y="21"/>
                    <a:pt x="196" y="21"/>
                    <a:pt x="196" y="21"/>
                  </a:cubicBezTo>
                  <a:cubicBezTo>
                    <a:pt x="194" y="12"/>
                    <a:pt x="184" y="0"/>
                    <a:pt x="146" y="18"/>
                  </a:cubicBezTo>
                  <a:cubicBezTo>
                    <a:pt x="127" y="20"/>
                    <a:pt x="127" y="20"/>
                    <a:pt x="127" y="20"/>
                  </a:cubicBezTo>
                  <a:cubicBezTo>
                    <a:pt x="127" y="20"/>
                    <a:pt x="108" y="24"/>
                    <a:pt x="99" y="39"/>
                  </a:cubicBezTo>
                  <a:cubicBezTo>
                    <a:pt x="92" y="37"/>
                    <a:pt x="92" y="37"/>
                    <a:pt x="92" y="37"/>
                  </a:cubicBezTo>
                  <a:cubicBezTo>
                    <a:pt x="92" y="37"/>
                    <a:pt x="81" y="33"/>
                    <a:pt x="76" y="41"/>
                  </a:cubicBezTo>
                  <a:cubicBezTo>
                    <a:pt x="76" y="41"/>
                    <a:pt x="65" y="38"/>
                    <a:pt x="49" y="48"/>
                  </a:cubicBezTo>
                  <a:cubicBezTo>
                    <a:pt x="49" y="48"/>
                    <a:pt x="39" y="52"/>
                    <a:pt x="31" y="49"/>
                  </a:cubicBezTo>
                  <a:cubicBezTo>
                    <a:pt x="31" y="49"/>
                    <a:pt x="31" y="49"/>
                    <a:pt x="31" y="49"/>
                  </a:cubicBezTo>
                  <a:cubicBezTo>
                    <a:pt x="31" y="49"/>
                    <a:pt x="37" y="66"/>
                    <a:pt x="18" y="73"/>
                  </a:cubicBezTo>
                  <a:cubicBezTo>
                    <a:pt x="0" y="80"/>
                    <a:pt x="11" y="98"/>
                    <a:pt x="19" y="103"/>
                  </a:cubicBezTo>
                  <a:cubicBezTo>
                    <a:pt x="28" y="107"/>
                    <a:pt x="36" y="107"/>
                    <a:pt x="39" y="96"/>
                  </a:cubicBezTo>
                  <a:cubicBezTo>
                    <a:pt x="39" y="96"/>
                    <a:pt x="62" y="84"/>
                    <a:pt x="55" y="98"/>
                  </a:cubicBezTo>
                  <a:cubicBezTo>
                    <a:pt x="48" y="112"/>
                    <a:pt x="36" y="115"/>
                    <a:pt x="36" y="115"/>
                  </a:cubicBezTo>
                  <a:cubicBezTo>
                    <a:pt x="36" y="115"/>
                    <a:pt x="25" y="113"/>
                    <a:pt x="24" y="127"/>
                  </a:cubicBezTo>
                  <a:cubicBezTo>
                    <a:pt x="22" y="141"/>
                    <a:pt x="19" y="170"/>
                    <a:pt x="38" y="176"/>
                  </a:cubicBezTo>
                  <a:cubicBezTo>
                    <a:pt x="56" y="182"/>
                    <a:pt x="50" y="181"/>
                    <a:pt x="55" y="191"/>
                  </a:cubicBezTo>
                  <a:cubicBezTo>
                    <a:pt x="59" y="195"/>
                    <a:pt x="59" y="195"/>
                    <a:pt x="59" y="195"/>
                  </a:cubicBezTo>
                  <a:cubicBezTo>
                    <a:pt x="59" y="195"/>
                    <a:pt x="79" y="191"/>
                    <a:pt x="67" y="212"/>
                  </a:cubicBezTo>
                  <a:cubicBezTo>
                    <a:pt x="67" y="212"/>
                    <a:pt x="54" y="220"/>
                    <a:pt x="71" y="220"/>
                  </a:cubicBezTo>
                  <a:cubicBezTo>
                    <a:pt x="71" y="220"/>
                    <a:pt x="82" y="228"/>
                    <a:pt x="86" y="238"/>
                  </a:cubicBezTo>
                  <a:cubicBezTo>
                    <a:pt x="90" y="248"/>
                    <a:pt x="90" y="250"/>
                    <a:pt x="90" y="250"/>
                  </a:cubicBezTo>
                  <a:cubicBezTo>
                    <a:pt x="90" y="250"/>
                    <a:pt x="99" y="264"/>
                    <a:pt x="101" y="247"/>
                  </a:cubicBezTo>
                  <a:cubicBezTo>
                    <a:pt x="103" y="242"/>
                    <a:pt x="103" y="242"/>
                    <a:pt x="103" y="242"/>
                  </a:cubicBezTo>
                  <a:cubicBezTo>
                    <a:pt x="106" y="238"/>
                    <a:pt x="106" y="238"/>
                    <a:pt x="106" y="238"/>
                  </a:cubicBezTo>
                  <a:cubicBezTo>
                    <a:pt x="106" y="229"/>
                    <a:pt x="106" y="229"/>
                    <a:pt x="106" y="229"/>
                  </a:cubicBezTo>
                  <a:cubicBezTo>
                    <a:pt x="125" y="227"/>
                    <a:pt x="125" y="227"/>
                    <a:pt x="125" y="227"/>
                  </a:cubicBezTo>
                  <a:cubicBezTo>
                    <a:pt x="125" y="227"/>
                    <a:pt x="133" y="218"/>
                    <a:pt x="147" y="224"/>
                  </a:cubicBezTo>
                  <a:cubicBezTo>
                    <a:pt x="153" y="223"/>
                    <a:pt x="153" y="223"/>
                    <a:pt x="153" y="223"/>
                  </a:cubicBezTo>
                  <a:cubicBezTo>
                    <a:pt x="157" y="222"/>
                    <a:pt x="157" y="222"/>
                    <a:pt x="157" y="222"/>
                  </a:cubicBezTo>
                  <a:cubicBezTo>
                    <a:pt x="161" y="222"/>
                    <a:pt x="161" y="222"/>
                    <a:pt x="161" y="222"/>
                  </a:cubicBezTo>
                  <a:cubicBezTo>
                    <a:pt x="165" y="228"/>
                    <a:pt x="165" y="228"/>
                    <a:pt x="165" y="228"/>
                  </a:cubicBezTo>
                  <a:cubicBezTo>
                    <a:pt x="180" y="236"/>
                    <a:pt x="180" y="236"/>
                    <a:pt x="180" y="236"/>
                  </a:cubicBezTo>
                  <a:lnTo>
                    <a:pt x="181" y="237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51" name="chaozhou">
              <a:hlinkClick r:id="" action="ppaction://macro?name=Slide2.chaozhou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3748087" y="3228970"/>
              <a:ext cx="484187" cy="509587"/>
            </a:xfrm>
            <a:custGeom>
              <a:avLst/>
              <a:gdLst>
                <a:gd name="T0" fmla="*/ 123 w 140"/>
                <a:gd name="T1" fmla="*/ 110 h 138"/>
                <a:gd name="T2" fmla="*/ 98 w 140"/>
                <a:gd name="T3" fmla="*/ 80 h 138"/>
                <a:gd name="T4" fmla="*/ 88 w 140"/>
                <a:gd name="T5" fmla="*/ 53 h 138"/>
                <a:gd name="T6" fmla="*/ 82 w 140"/>
                <a:gd name="T7" fmla="*/ 41 h 138"/>
                <a:gd name="T8" fmla="*/ 83 w 140"/>
                <a:gd name="T9" fmla="*/ 32 h 138"/>
                <a:gd name="T10" fmla="*/ 88 w 140"/>
                <a:gd name="T11" fmla="*/ 22 h 138"/>
                <a:gd name="T12" fmla="*/ 88 w 140"/>
                <a:gd name="T13" fmla="*/ 16 h 138"/>
                <a:gd name="T14" fmla="*/ 88 w 140"/>
                <a:gd name="T15" fmla="*/ 11 h 138"/>
                <a:gd name="T16" fmla="*/ 81 w 140"/>
                <a:gd name="T17" fmla="*/ 3 h 138"/>
                <a:gd name="T18" fmla="*/ 80 w 140"/>
                <a:gd name="T19" fmla="*/ 0 h 138"/>
                <a:gd name="T20" fmla="*/ 80 w 140"/>
                <a:gd name="T21" fmla="*/ 0 h 138"/>
                <a:gd name="T22" fmla="*/ 63 w 140"/>
                <a:gd name="T23" fmla="*/ 16 h 138"/>
                <a:gd name="T24" fmla="*/ 24 w 140"/>
                <a:gd name="T25" fmla="*/ 59 h 138"/>
                <a:gd name="T26" fmla="*/ 19 w 140"/>
                <a:gd name="T27" fmla="*/ 76 h 138"/>
                <a:gd name="T28" fmla="*/ 1 w 140"/>
                <a:gd name="T29" fmla="*/ 76 h 138"/>
                <a:gd name="T30" fmla="*/ 0 w 140"/>
                <a:gd name="T31" fmla="*/ 77 h 138"/>
                <a:gd name="T32" fmla="*/ 11 w 140"/>
                <a:gd name="T33" fmla="*/ 88 h 138"/>
                <a:gd name="T34" fmla="*/ 29 w 140"/>
                <a:gd name="T35" fmla="*/ 111 h 138"/>
                <a:gd name="T36" fmla="*/ 46 w 140"/>
                <a:gd name="T37" fmla="*/ 130 h 138"/>
                <a:gd name="T38" fmla="*/ 47 w 140"/>
                <a:gd name="T39" fmla="*/ 128 h 138"/>
                <a:gd name="T40" fmla="*/ 50 w 140"/>
                <a:gd name="T41" fmla="*/ 114 h 138"/>
                <a:gd name="T42" fmla="*/ 52 w 140"/>
                <a:gd name="T43" fmla="*/ 109 h 138"/>
                <a:gd name="T44" fmla="*/ 72 w 140"/>
                <a:gd name="T45" fmla="*/ 95 h 138"/>
                <a:gd name="T46" fmla="*/ 83 w 140"/>
                <a:gd name="T47" fmla="*/ 101 h 138"/>
                <a:gd name="T48" fmla="*/ 81 w 140"/>
                <a:gd name="T49" fmla="*/ 121 h 138"/>
                <a:gd name="T50" fmla="*/ 81 w 140"/>
                <a:gd name="T51" fmla="*/ 124 h 138"/>
                <a:gd name="T52" fmla="*/ 81 w 140"/>
                <a:gd name="T53" fmla="*/ 122 h 138"/>
                <a:gd name="T54" fmla="*/ 83 w 140"/>
                <a:gd name="T55" fmla="*/ 121 h 138"/>
                <a:gd name="T56" fmla="*/ 92 w 140"/>
                <a:gd name="T57" fmla="*/ 122 h 138"/>
                <a:gd name="T58" fmla="*/ 95 w 140"/>
                <a:gd name="T59" fmla="*/ 122 h 138"/>
                <a:gd name="T60" fmla="*/ 92 w 140"/>
                <a:gd name="T61" fmla="*/ 128 h 138"/>
                <a:gd name="T62" fmla="*/ 84 w 140"/>
                <a:gd name="T63" fmla="*/ 135 h 138"/>
                <a:gd name="T64" fmla="*/ 90 w 140"/>
                <a:gd name="T65" fmla="*/ 137 h 138"/>
                <a:gd name="T66" fmla="*/ 100 w 140"/>
                <a:gd name="T67" fmla="*/ 137 h 138"/>
                <a:gd name="T68" fmla="*/ 108 w 140"/>
                <a:gd name="T69" fmla="*/ 138 h 138"/>
                <a:gd name="T70" fmla="*/ 115 w 140"/>
                <a:gd name="T71" fmla="*/ 135 h 138"/>
                <a:gd name="T72" fmla="*/ 115 w 140"/>
                <a:gd name="T73" fmla="*/ 129 h 138"/>
                <a:gd name="T74" fmla="*/ 140 w 140"/>
                <a:gd name="T75" fmla="*/ 132 h 138"/>
                <a:gd name="T76" fmla="*/ 123 w 140"/>
                <a:gd name="T77" fmla="*/ 11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40" h="138">
                  <a:moveTo>
                    <a:pt x="123" y="110"/>
                  </a:moveTo>
                  <a:cubicBezTo>
                    <a:pt x="98" y="80"/>
                    <a:pt x="98" y="80"/>
                    <a:pt x="98" y="80"/>
                  </a:cubicBezTo>
                  <a:cubicBezTo>
                    <a:pt x="88" y="53"/>
                    <a:pt x="88" y="53"/>
                    <a:pt x="88" y="53"/>
                  </a:cubicBezTo>
                  <a:cubicBezTo>
                    <a:pt x="88" y="53"/>
                    <a:pt x="82" y="43"/>
                    <a:pt x="82" y="41"/>
                  </a:cubicBezTo>
                  <a:cubicBezTo>
                    <a:pt x="82" y="39"/>
                    <a:pt x="83" y="32"/>
                    <a:pt x="83" y="32"/>
                  </a:cubicBezTo>
                  <a:cubicBezTo>
                    <a:pt x="88" y="22"/>
                    <a:pt x="88" y="22"/>
                    <a:pt x="88" y="22"/>
                  </a:cubicBezTo>
                  <a:cubicBezTo>
                    <a:pt x="88" y="16"/>
                    <a:pt x="88" y="16"/>
                    <a:pt x="88" y="16"/>
                  </a:cubicBezTo>
                  <a:cubicBezTo>
                    <a:pt x="88" y="16"/>
                    <a:pt x="90" y="13"/>
                    <a:pt x="88" y="11"/>
                  </a:cubicBezTo>
                  <a:cubicBezTo>
                    <a:pt x="85" y="9"/>
                    <a:pt x="83" y="7"/>
                    <a:pt x="81" y="3"/>
                  </a:cubicBezTo>
                  <a:cubicBezTo>
                    <a:pt x="81" y="2"/>
                    <a:pt x="81" y="1"/>
                    <a:pt x="80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0" y="0"/>
                    <a:pt x="74" y="14"/>
                    <a:pt x="63" y="16"/>
                  </a:cubicBezTo>
                  <a:cubicBezTo>
                    <a:pt x="63" y="16"/>
                    <a:pt x="43" y="51"/>
                    <a:pt x="24" y="59"/>
                  </a:cubicBezTo>
                  <a:cubicBezTo>
                    <a:pt x="24" y="59"/>
                    <a:pt x="18" y="64"/>
                    <a:pt x="19" y="76"/>
                  </a:cubicBezTo>
                  <a:cubicBezTo>
                    <a:pt x="19" y="76"/>
                    <a:pt x="11" y="74"/>
                    <a:pt x="1" y="76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11" y="88"/>
                    <a:pt x="11" y="88"/>
                    <a:pt x="11" y="88"/>
                  </a:cubicBezTo>
                  <a:cubicBezTo>
                    <a:pt x="11" y="88"/>
                    <a:pt x="28" y="94"/>
                    <a:pt x="29" y="111"/>
                  </a:cubicBezTo>
                  <a:cubicBezTo>
                    <a:pt x="29" y="111"/>
                    <a:pt x="29" y="126"/>
                    <a:pt x="46" y="130"/>
                  </a:cubicBezTo>
                  <a:cubicBezTo>
                    <a:pt x="47" y="128"/>
                    <a:pt x="47" y="128"/>
                    <a:pt x="47" y="128"/>
                  </a:cubicBezTo>
                  <a:cubicBezTo>
                    <a:pt x="49" y="126"/>
                    <a:pt x="51" y="121"/>
                    <a:pt x="50" y="114"/>
                  </a:cubicBezTo>
                  <a:cubicBezTo>
                    <a:pt x="52" y="109"/>
                    <a:pt x="52" y="109"/>
                    <a:pt x="52" y="109"/>
                  </a:cubicBezTo>
                  <a:cubicBezTo>
                    <a:pt x="72" y="95"/>
                    <a:pt x="72" y="95"/>
                    <a:pt x="72" y="95"/>
                  </a:cubicBezTo>
                  <a:cubicBezTo>
                    <a:pt x="83" y="101"/>
                    <a:pt x="83" y="101"/>
                    <a:pt x="83" y="101"/>
                  </a:cubicBezTo>
                  <a:cubicBezTo>
                    <a:pt x="81" y="121"/>
                    <a:pt x="81" y="121"/>
                    <a:pt x="81" y="121"/>
                  </a:cubicBezTo>
                  <a:cubicBezTo>
                    <a:pt x="81" y="124"/>
                    <a:pt x="81" y="124"/>
                    <a:pt x="81" y="124"/>
                  </a:cubicBezTo>
                  <a:cubicBezTo>
                    <a:pt x="81" y="122"/>
                    <a:pt x="81" y="122"/>
                    <a:pt x="81" y="122"/>
                  </a:cubicBezTo>
                  <a:cubicBezTo>
                    <a:pt x="81" y="122"/>
                    <a:pt x="81" y="120"/>
                    <a:pt x="83" y="121"/>
                  </a:cubicBezTo>
                  <a:cubicBezTo>
                    <a:pt x="86" y="122"/>
                    <a:pt x="92" y="122"/>
                    <a:pt x="92" y="122"/>
                  </a:cubicBezTo>
                  <a:cubicBezTo>
                    <a:pt x="95" y="122"/>
                    <a:pt x="95" y="122"/>
                    <a:pt x="95" y="122"/>
                  </a:cubicBezTo>
                  <a:cubicBezTo>
                    <a:pt x="95" y="122"/>
                    <a:pt x="94" y="127"/>
                    <a:pt x="92" y="128"/>
                  </a:cubicBezTo>
                  <a:cubicBezTo>
                    <a:pt x="90" y="130"/>
                    <a:pt x="84" y="135"/>
                    <a:pt x="84" y="135"/>
                  </a:cubicBezTo>
                  <a:cubicBezTo>
                    <a:pt x="90" y="137"/>
                    <a:pt x="90" y="137"/>
                    <a:pt x="90" y="137"/>
                  </a:cubicBezTo>
                  <a:cubicBezTo>
                    <a:pt x="90" y="137"/>
                    <a:pt x="95" y="137"/>
                    <a:pt x="100" y="137"/>
                  </a:cubicBezTo>
                  <a:cubicBezTo>
                    <a:pt x="104" y="138"/>
                    <a:pt x="108" y="138"/>
                    <a:pt x="108" y="138"/>
                  </a:cubicBezTo>
                  <a:cubicBezTo>
                    <a:pt x="115" y="135"/>
                    <a:pt x="115" y="135"/>
                    <a:pt x="115" y="135"/>
                  </a:cubicBezTo>
                  <a:cubicBezTo>
                    <a:pt x="115" y="129"/>
                    <a:pt x="115" y="129"/>
                    <a:pt x="115" y="129"/>
                  </a:cubicBezTo>
                  <a:cubicBezTo>
                    <a:pt x="140" y="132"/>
                    <a:pt x="140" y="132"/>
                    <a:pt x="140" y="132"/>
                  </a:cubicBezTo>
                  <a:lnTo>
                    <a:pt x="123" y="11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52" name="jieyang">
              <a:hlinkClick r:id="" action="ppaction://macro?name=Slide2.jieyang" highlightClick="1"/>
              <a:hlinkHover r:id="" action="ppaction://noaction" highlightClick="1"/>
            </p:cNvPr>
            <p:cNvSpPr>
              <a:spLocks noEditPoints="1"/>
            </p:cNvSpPr>
            <p:nvPr/>
          </p:nvSpPr>
          <p:spPr bwMode="auto">
            <a:xfrm>
              <a:off x="3368674" y="3519482"/>
              <a:ext cx="669925" cy="501649"/>
            </a:xfrm>
            <a:custGeom>
              <a:avLst/>
              <a:gdLst>
                <a:gd name="T0" fmla="*/ 180 w 191"/>
                <a:gd name="T1" fmla="*/ 19 h 139"/>
                <a:gd name="T2" fmla="*/ 160 w 191"/>
                <a:gd name="T3" fmla="*/ 33 h 139"/>
                <a:gd name="T4" fmla="*/ 158 w 191"/>
                <a:gd name="T5" fmla="*/ 38 h 139"/>
                <a:gd name="T6" fmla="*/ 155 w 191"/>
                <a:gd name="T7" fmla="*/ 53 h 139"/>
                <a:gd name="T8" fmla="*/ 154 w 191"/>
                <a:gd name="T9" fmla="*/ 53 h 139"/>
                <a:gd name="T10" fmla="*/ 137 w 191"/>
                <a:gd name="T11" fmla="*/ 35 h 139"/>
                <a:gd name="T12" fmla="*/ 118 w 191"/>
                <a:gd name="T13" fmla="*/ 12 h 139"/>
                <a:gd name="T14" fmla="*/ 108 w 191"/>
                <a:gd name="T15" fmla="*/ 0 h 139"/>
                <a:gd name="T16" fmla="*/ 108 w 191"/>
                <a:gd name="T17" fmla="*/ 0 h 139"/>
                <a:gd name="T18" fmla="*/ 82 w 191"/>
                <a:gd name="T19" fmla="*/ 19 h 139"/>
                <a:gd name="T20" fmla="*/ 75 w 191"/>
                <a:gd name="T21" fmla="*/ 24 h 139"/>
                <a:gd name="T22" fmla="*/ 58 w 191"/>
                <a:gd name="T23" fmla="*/ 23 h 139"/>
                <a:gd name="T24" fmla="*/ 31 w 191"/>
                <a:gd name="T25" fmla="*/ 24 h 139"/>
                <a:gd name="T26" fmla="*/ 20 w 191"/>
                <a:gd name="T27" fmla="*/ 37 h 139"/>
                <a:gd name="T28" fmla="*/ 3 w 191"/>
                <a:gd name="T29" fmla="*/ 44 h 139"/>
                <a:gd name="T30" fmla="*/ 0 w 191"/>
                <a:gd name="T31" fmla="*/ 46 h 139"/>
                <a:gd name="T32" fmla="*/ 0 w 191"/>
                <a:gd name="T33" fmla="*/ 47 h 139"/>
                <a:gd name="T34" fmla="*/ 20 w 191"/>
                <a:gd name="T35" fmla="*/ 67 h 139"/>
                <a:gd name="T36" fmla="*/ 24 w 191"/>
                <a:gd name="T37" fmla="*/ 74 h 139"/>
                <a:gd name="T38" fmla="*/ 24 w 191"/>
                <a:gd name="T39" fmla="*/ 79 h 139"/>
                <a:gd name="T40" fmla="*/ 21 w 191"/>
                <a:gd name="T41" fmla="*/ 86 h 139"/>
                <a:gd name="T42" fmla="*/ 23 w 191"/>
                <a:gd name="T43" fmla="*/ 98 h 139"/>
                <a:gd name="T44" fmla="*/ 32 w 191"/>
                <a:gd name="T45" fmla="*/ 102 h 139"/>
                <a:gd name="T46" fmla="*/ 42 w 191"/>
                <a:gd name="T47" fmla="*/ 127 h 139"/>
                <a:gd name="T48" fmla="*/ 59 w 191"/>
                <a:gd name="T49" fmla="*/ 135 h 139"/>
                <a:gd name="T50" fmla="*/ 74 w 191"/>
                <a:gd name="T51" fmla="*/ 139 h 139"/>
                <a:gd name="T52" fmla="*/ 82 w 191"/>
                <a:gd name="T53" fmla="*/ 137 h 139"/>
                <a:gd name="T54" fmla="*/ 88 w 191"/>
                <a:gd name="T55" fmla="*/ 133 h 139"/>
                <a:gd name="T56" fmla="*/ 94 w 191"/>
                <a:gd name="T57" fmla="*/ 131 h 139"/>
                <a:gd name="T58" fmla="*/ 96 w 191"/>
                <a:gd name="T59" fmla="*/ 134 h 139"/>
                <a:gd name="T60" fmla="*/ 96 w 191"/>
                <a:gd name="T61" fmla="*/ 134 h 139"/>
                <a:gd name="T62" fmla="*/ 100 w 191"/>
                <a:gd name="T63" fmla="*/ 134 h 139"/>
                <a:gd name="T64" fmla="*/ 115 w 191"/>
                <a:gd name="T65" fmla="*/ 137 h 139"/>
                <a:gd name="T66" fmla="*/ 125 w 191"/>
                <a:gd name="T67" fmla="*/ 137 h 139"/>
                <a:gd name="T68" fmla="*/ 130 w 191"/>
                <a:gd name="T69" fmla="*/ 132 h 139"/>
                <a:gd name="T70" fmla="*/ 130 w 191"/>
                <a:gd name="T71" fmla="*/ 127 h 139"/>
                <a:gd name="T72" fmla="*/ 136 w 191"/>
                <a:gd name="T73" fmla="*/ 125 h 139"/>
                <a:gd name="T74" fmla="*/ 138 w 191"/>
                <a:gd name="T75" fmla="*/ 110 h 139"/>
                <a:gd name="T76" fmla="*/ 137 w 191"/>
                <a:gd name="T77" fmla="*/ 104 h 139"/>
                <a:gd name="T78" fmla="*/ 139 w 191"/>
                <a:gd name="T79" fmla="*/ 94 h 139"/>
                <a:gd name="T80" fmla="*/ 138 w 191"/>
                <a:gd name="T81" fmla="*/ 91 h 139"/>
                <a:gd name="T82" fmla="*/ 146 w 191"/>
                <a:gd name="T83" fmla="*/ 86 h 139"/>
                <a:gd name="T84" fmla="*/ 148 w 191"/>
                <a:gd name="T85" fmla="*/ 95 h 139"/>
                <a:gd name="T86" fmla="*/ 155 w 191"/>
                <a:gd name="T87" fmla="*/ 93 h 139"/>
                <a:gd name="T88" fmla="*/ 165 w 191"/>
                <a:gd name="T89" fmla="*/ 81 h 139"/>
                <a:gd name="T90" fmla="*/ 165 w 191"/>
                <a:gd name="T91" fmla="*/ 77 h 139"/>
                <a:gd name="T92" fmla="*/ 162 w 191"/>
                <a:gd name="T93" fmla="*/ 74 h 139"/>
                <a:gd name="T94" fmla="*/ 159 w 191"/>
                <a:gd name="T95" fmla="*/ 70 h 139"/>
                <a:gd name="T96" fmla="*/ 156 w 191"/>
                <a:gd name="T97" fmla="*/ 68 h 139"/>
                <a:gd name="T98" fmla="*/ 171 w 191"/>
                <a:gd name="T99" fmla="*/ 68 h 139"/>
                <a:gd name="T100" fmla="*/ 174 w 191"/>
                <a:gd name="T101" fmla="*/ 63 h 139"/>
                <a:gd name="T102" fmla="*/ 183 w 191"/>
                <a:gd name="T103" fmla="*/ 52 h 139"/>
                <a:gd name="T104" fmla="*/ 187 w 191"/>
                <a:gd name="T105" fmla="*/ 49 h 139"/>
                <a:gd name="T106" fmla="*/ 188 w 191"/>
                <a:gd name="T107" fmla="*/ 45 h 139"/>
                <a:gd name="T108" fmla="*/ 189 w 191"/>
                <a:gd name="T109" fmla="*/ 44 h 139"/>
                <a:gd name="T110" fmla="*/ 191 w 191"/>
                <a:gd name="T111" fmla="*/ 25 h 139"/>
                <a:gd name="T112" fmla="*/ 180 w 191"/>
                <a:gd name="T113" fmla="*/ 19 h 139"/>
                <a:gd name="T114" fmla="*/ 153 w 191"/>
                <a:gd name="T115" fmla="*/ 66 h 139"/>
                <a:gd name="T116" fmla="*/ 142 w 191"/>
                <a:gd name="T117" fmla="*/ 64 h 139"/>
                <a:gd name="T118" fmla="*/ 140 w 191"/>
                <a:gd name="T119" fmla="*/ 62 h 139"/>
                <a:gd name="T120" fmla="*/ 150 w 191"/>
                <a:gd name="T121" fmla="*/ 62 h 139"/>
                <a:gd name="T122" fmla="*/ 153 w 191"/>
                <a:gd name="T123" fmla="*/ 66 h 139"/>
                <a:gd name="T124" fmla="*/ 153 w 191"/>
                <a:gd name="T125" fmla="*/ 66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91" h="139">
                  <a:moveTo>
                    <a:pt x="180" y="19"/>
                  </a:moveTo>
                  <a:cubicBezTo>
                    <a:pt x="160" y="33"/>
                    <a:pt x="160" y="33"/>
                    <a:pt x="160" y="33"/>
                  </a:cubicBezTo>
                  <a:cubicBezTo>
                    <a:pt x="158" y="38"/>
                    <a:pt x="158" y="38"/>
                    <a:pt x="158" y="38"/>
                  </a:cubicBezTo>
                  <a:cubicBezTo>
                    <a:pt x="159" y="47"/>
                    <a:pt x="158" y="50"/>
                    <a:pt x="155" y="53"/>
                  </a:cubicBezTo>
                  <a:cubicBezTo>
                    <a:pt x="154" y="53"/>
                    <a:pt x="154" y="53"/>
                    <a:pt x="154" y="53"/>
                  </a:cubicBezTo>
                  <a:cubicBezTo>
                    <a:pt x="136" y="49"/>
                    <a:pt x="137" y="35"/>
                    <a:pt x="137" y="35"/>
                  </a:cubicBezTo>
                  <a:cubicBezTo>
                    <a:pt x="135" y="17"/>
                    <a:pt x="118" y="12"/>
                    <a:pt x="118" y="12"/>
                  </a:cubicBezTo>
                  <a:cubicBezTo>
                    <a:pt x="108" y="0"/>
                    <a:pt x="108" y="0"/>
                    <a:pt x="108" y="0"/>
                  </a:cubicBezTo>
                  <a:cubicBezTo>
                    <a:pt x="108" y="0"/>
                    <a:pt x="108" y="0"/>
                    <a:pt x="108" y="0"/>
                  </a:cubicBezTo>
                  <a:cubicBezTo>
                    <a:pt x="99" y="2"/>
                    <a:pt x="89" y="7"/>
                    <a:pt x="82" y="19"/>
                  </a:cubicBezTo>
                  <a:cubicBezTo>
                    <a:pt x="75" y="24"/>
                    <a:pt x="75" y="24"/>
                    <a:pt x="75" y="24"/>
                  </a:cubicBezTo>
                  <a:cubicBezTo>
                    <a:pt x="75" y="24"/>
                    <a:pt x="67" y="24"/>
                    <a:pt x="58" y="23"/>
                  </a:cubicBezTo>
                  <a:cubicBezTo>
                    <a:pt x="49" y="22"/>
                    <a:pt x="33" y="24"/>
                    <a:pt x="31" y="24"/>
                  </a:cubicBezTo>
                  <a:cubicBezTo>
                    <a:pt x="29" y="25"/>
                    <a:pt x="20" y="29"/>
                    <a:pt x="20" y="37"/>
                  </a:cubicBezTo>
                  <a:cubicBezTo>
                    <a:pt x="20" y="45"/>
                    <a:pt x="10" y="45"/>
                    <a:pt x="3" y="44"/>
                  </a:cubicBezTo>
                  <a:cubicBezTo>
                    <a:pt x="3" y="44"/>
                    <a:pt x="2" y="45"/>
                    <a:pt x="0" y="46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47"/>
                    <a:pt x="7" y="69"/>
                    <a:pt x="20" y="67"/>
                  </a:cubicBezTo>
                  <a:cubicBezTo>
                    <a:pt x="20" y="67"/>
                    <a:pt x="29" y="65"/>
                    <a:pt x="24" y="74"/>
                  </a:cubicBezTo>
                  <a:cubicBezTo>
                    <a:pt x="24" y="79"/>
                    <a:pt x="24" y="79"/>
                    <a:pt x="24" y="79"/>
                  </a:cubicBezTo>
                  <a:cubicBezTo>
                    <a:pt x="24" y="79"/>
                    <a:pt x="28" y="86"/>
                    <a:pt x="21" y="86"/>
                  </a:cubicBezTo>
                  <a:cubicBezTo>
                    <a:pt x="21" y="86"/>
                    <a:pt x="11" y="92"/>
                    <a:pt x="23" y="98"/>
                  </a:cubicBezTo>
                  <a:cubicBezTo>
                    <a:pt x="32" y="102"/>
                    <a:pt x="32" y="102"/>
                    <a:pt x="32" y="102"/>
                  </a:cubicBezTo>
                  <a:cubicBezTo>
                    <a:pt x="32" y="102"/>
                    <a:pt x="44" y="102"/>
                    <a:pt x="42" y="127"/>
                  </a:cubicBezTo>
                  <a:cubicBezTo>
                    <a:pt x="42" y="127"/>
                    <a:pt x="49" y="135"/>
                    <a:pt x="59" y="135"/>
                  </a:cubicBezTo>
                  <a:cubicBezTo>
                    <a:pt x="74" y="139"/>
                    <a:pt x="74" y="139"/>
                    <a:pt x="74" y="139"/>
                  </a:cubicBezTo>
                  <a:cubicBezTo>
                    <a:pt x="82" y="137"/>
                    <a:pt x="82" y="137"/>
                    <a:pt x="82" y="137"/>
                  </a:cubicBezTo>
                  <a:cubicBezTo>
                    <a:pt x="88" y="133"/>
                    <a:pt x="88" y="133"/>
                    <a:pt x="88" y="133"/>
                  </a:cubicBezTo>
                  <a:cubicBezTo>
                    <a:pt x="94" y="131"/>
                    <a:pt x="94" y="131"/>
                    <a:pt x="94" y="131"/>
                  </a:cubicBezTo>
                  <a:cubicBezTo>
                    <a:pt x="96" y="134"/>
                    <a:pt x="96" y="134"/>
                    <a:pt x="96" y="134"/>
                  </a:cubicBezTo>
                  <a:cubicBezTo>
                    <a:pt x="96" y="134"/>
                    <a:pt x="96" y="134"/>
                    <a:pt x="96" y="134"/>
                  </a:cubicBezTo>
                  <a:cubicBezTo>
                    <a:pt x="100" y="134"/>
                    <a:pt x="100" y="134"/>
                    <a:pt x="100" y="134"/>
                  </a:cubicBezTo>
                  <a:cubicBezTo>
                    <a:pt x="115" y="137"/>
                    <a:pt x="115" y="137"/>
                    <a:pt x="115" y="137"/>
                  </a:cubicBezTo>
                  <a:cubicBezTo>
                    <a:pt x="125" y="137"/>
                    <a:pt x="125" y="137"/>
                    <a:pt x="125" y="137"/>
                  </a:cubicBezTo>
                  <a:cubicBezTo>
                    <a:pt x="130" y="132"/>
                    <a:pt x="130" y="132"/>
                    <a:pt x="130" y="132"/>
                  </a:cubicBezTo>
                  <a:cubicBezTo>
                    <a:pt x="130" y="127"/>
                    <a:pt x="130" y="127"/>
                    <a:pt x="130" y="127"/>
                  </a:cubicBezTo>
                  <a:cubicBezTo>
                    <a:pt x="136" y="125"/>
                    <a:pt x="136" y="125"/>
                    <a:pt x="136" y="125"/>
                  </a:cubicBezTo>
                  <a:cubicBezTo>
                    <a:pt x="136" y="125"/>
                    <a:pt x="142" y="121"/>
                    <a:pt x="138" y="110"/>
                  </a:cubicBezTo>
                  <a:cubicBezTo>
                    <a:pt x="137" y="104"/>
                    <a:pt x="137" y="104"/>
                    <a:pt x="137" y="104"/>
                  </a:cubicBezTo>
                  <a:cubicBezTo>
                    <a:pt x="137" y="104"/>
                    <a:pt x="146" y="95"/>
                    <a:pt x="139" y="94"/>
                  </a:cubicBezTo>
                  <a:cubicBezTo>
                    <a:pt x="138" y="91"/>
                    <a:pt x="138" y="91"/>
                    <a:pt x="138" y="91"/>
                  </a:cubicBezTo>
                  <a:cubicBezTo>
                    <a:pt x="146" y="86"/>
                    <a:pt x="146" y="86"/>
                    <a:pt x="146" y="86"/>
                  </a:cubicBezTo>
                  <a:cubicBezTo>
                    <a:pt x="148" y="95"/>
                    <a:pt x="148" y="95"/>
                    <a:pt x="148" y="95"/>
                  </a:cubicBezTo>
                  <a:cubicBezTo>
                    <a:pt x="155" y="93"/>
                    <a:pt x="155" y="93"/>
                    <a:pt x="155" y="93"/>
                  </a:cubicBezTo>
                  <a:cubicBezTo>
                    <a:pt x="165" y="81"/>
                    <a:pt x="165" y="81"/>
                    <a:pt x="165" y="81"/>
                  </a:cubicBezTo>
                  <a:cubicBezTo>
                    <a:pt x="165" y="77"/>
                    <a:pt x="165" y="77"/>
                    <a:pt x="165" y="77"/>
                  </a:cubicBezTo>
                  <a:cubicBezTo>
                    <a:pt x="162" y="74"/>
                    <a:pt x="162" y="74"/>
                    <a:pt x="162" y="74"/>
                  </a:cubicBezTo>
                  <a:cubicBezTo>
                    <a:pt x="159" y="70"/>
                    <a:pt x="159" y="70"/>
                    <a:pt x="159" y="70"/>
                  </a:cubicBezTo>
                  <a:cubicBezTo>
                    <a:pt x="159" y="70"/>
                    <a:pt x="157" y="69"/>
                    <a:pt x="156" y="68"/>
                  </a:cubicBezTo>
                  <a:cubicBezTo>
                    <a:pt x="159" y="70"/>
                    <a:pt x="164" y="70"/>
                    <a:pt x="171" y="68"/>
                  </a:cubicBezTo>
                  <a:cubicBezTo>
                    <a:pt x="174" y="63"/>
                    <a:pt x="174" y="63"/>
                    <a:pt x="174" y="63"/>
                  </a:cubicBezTo>
                  <a:cubicBezTo>
                    <a:pt x="183" y="52"/>
                    <a:pt x="183" y="52"/>
                    <a:pt x="183" y="52"/>
                  </a:cubicBezTo>
                  <a:cubicBezTo>
                    <a:pt x="187" y="49"/>
                    <a:pt x="187" y="49"/>
                    <a:pt x="187" y="49"/>
                  </a:cubicBezTo>
                  <a:cubicBezTo>
                    <a:pt x="188" y="45"/>
                    <a:pt x="188" y="45"/>
                    <a:pt x="188" y="45"/>
                  </a:cubicBezTo>
                  <a:cubicBezTo>
                    <a:pt x="188" y="45"/>
                    <a:pt x="188" y="44"/>
                    <a:pt x="189" y="44"/>
                  </a:cubicBezTo>
                  <a:cubicBezTo>
                    <a:pt x="191" y="25"/>
                    <a:pt x="191" y="25"/>
                    <a:pt x="191" y="25"/>
                  </a:cubicBezTo>
                  <a:lnTo>
                    <a:pt x="180" y="19"/>
                  </a:lnTo>
                  <a:close/>
                  <a:moveTo>
                    <a:pt x="153" y="66"/>
                  </a:moveTo>
                  <a:cubicBezTo>
                    <a:pt x="151" y="66"/>
                    <a:pt x="142" y="64"/>
                    <a:pt x="142" y="64"/>
                  </a:cubicBezTo>
                  <a:cubicBezTo>
                    <a:pt x="140" y="62"/>
                    <a:pt x="140" y="62"/>
                    <a:pt x="140" y="62"/>
                  </a:cubicBezTo>
                  <a:cubicBezTo>
                    <a:pt x="150" y="62"/>
                    <a:pt x="150" y="62"/>
                    <a:pt x="150" y="62"/>
                  </a:cubicBezTo>
                  <a:cubicBezTo>
                    <a:pt x="150" y="62"/>
                    <a:pt x="151" y="64"/>
                    <a:pt x="153" y="66"/>
                  </a:cubicBezTo>
                  <a:cubicBezTo>
                    <a:pt x="153" y="66"/>
                    <a:pt x="153" y="66"/>
                    <a:pt x="153" y="66"/>
                  </a:cubicBez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53" name="shanwei">
              <a:hlinkClick r:id="" action="ppaction://macro?name=Slide2.shanwei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2973387" y="3686169"/>
              <a:ext cx="731837" cy="503237"/>
            </a:xfrm>
            <a:custGeom>
              <a:avLst/>
              <a:gdLst>
                <a:gd name="T0" fmla="*/ 211 w 211"/>
                <a:gd name="T1" fmla="*/ 88 h 138"/>
                <a:gd name="T2" fmla="*/ 208 w 211"/>
                <a:gd name="T3" fmla="*/ 85 h 138"/>
                <a:gd name="T4" fmla="*/ 203 w 211"/>
                <a:gd name="T5" fmla="*/ 87 h 138"/>
                <a:gd name="T6" fmla="*/ 197 w 211"/>
                <a:gd name="T7" fmla="*/ 91 h 138"/>
                <a:gd name="T8" fmla="*/ 189 w 211"/>
                <a:gd name="T9" fmla="*/ 93 h 138"/>
                <a:gd name="T10" fmla="*/ 173 w 211"/>
                <a:gd name="T11" fmla="*/ 89 h 138"/>
                <a:gd name="T12" fmla="*/ 157 w 211"/>
                <a:gd name="T13" fmla="*/ 81 h 138"/>
                <a:gd name="T14" fmla="*/ 147 w 211"/>
                <a:gd name="T15" fmla="*/ 56 h 138"/>
                <a:gd name="T16" fmla="*/ 138 w 211"/>
                <a:gd name="T17" fmla="*/ 52 h 138"/>
                <a:gd name="T18" fmla="*/ 136 w 211"/>
                <a:gd name="T19" fmla="*/ 40 h 138"/>
                <a:gd name="T20" fmla="*/ 139 w 211"/>
                <a:gd name="T21" fmla="*/ 33 h 138"/>
                <a:gd name="T22" fmla="*/ 138 w 211"/>
                <a:gd name="T23" fmla="*/ 28 h 138"/>
                <a:gd name="T24" fmla="*/ 134 w 211"/>
                <a:gd name="T25" fmla="*/ 21 h 138"/>
                <a:gd name="T26" fmla="*/ 114 w 211"/>
                <a:gd name="T27" fmla="*/ 0 h 138"/>
                <a:gd name="T28" fmla="*/ 114 w 211"/>
                <a:gd name="T29" fmla="*/ 1 h 138"/>
                <a:gd name="T30" fmla="*/ 91 w 211"/>
                <a:gd name="T31" fmla="*/ 24 h 138"/>
                <a:gd name="T32" fmla="*/ 56 w 211"/>
                <a:gd name="T33" fmla="*/ 70 h 138"/>
                <a:gd name="T34" fmla="*/ 19 w 211"/>
                <a:gd name="T35" fmla="*/ 88 h 138"/>
                <a:gd name="T36" fmla="*/ 16 w 211"/>
                <a:gd name="T37" fmla="*/ 114 h 138"/>
                <a:gd name="T38" fmla="*/ 26 w 211"/>
                <a:gd name="T39" fmla="*/ 127 h 138"/>
                <a:gd name="T40" fmla="*/ 27 w 211"/>
                <a:gd name="T41" fmla="*/ 127 h 138"/>
                <a:gd name="T42" fmla="*/ 29 w 211"/>
                <a:gd name="T43" fmla="*/ 120 h 138"/>
                <a:gd name="T44" fmla="*/ 31 w 211"/>
                <a:gd name="T45" fmla="*/ 117 h 138"/>
                <a:gd name="T46" fmla="*/ 44 w 211"/>
                <a:gd name="T47" fmla="*/ 119 h 138"/>
                <a:gd name="T48" fmla="*/ 50 w 211"/>
                <a:gd name="T49" fmla="*/ 113 h 138"/>
                <a:gd name="T50" fmla="*/ 69 w 211"/>
                <a:gd name="T51" fmla="*/ 107 h 138"/>
                <a:gd name="T52" fmla="*/ 69 w 211"/>
                <a:gd name="T53" fmla="*/ 110 h 138"/>
                <a:gd name="T54" fmla="*/ 60 w 211"/>
                <a:gd name="T55" fmla="*/ 117 h 138"/>
                <a:gd name="T56" fmla="*/ 60 w 211"/>
                <a:gd name="T57" fmla="*/ 120 h 138"/>
                <a:gd name="T58" fmla="*/ 75 w 211"/>
                <a:gd name="T59" fmla="*/ 134 h 138"/>
                <a:gd name="T60" fmla="*/ 105 w 211"/>
                <a:gd name="T61" fmla="*/ 138 h 138"/>
                <a:gd name="T62" fmla="*/ 104 w 211"/>
                <a:gd name="T63" fmla="*/ 125 h 138"/>
                <a:gd name="T64" fmla="*/ 102 w 211"/>
                <a:gd name="T65" fmla="*/ 122 h 138"/>
                <a:gd name="T66" fmla="*/ 129 w 211"/>
                <a:gd name="T67" fmla="*/ 99 h 138"/>
                <a:gd name="T68" fmla="*/ 129 w 211"/>
                <a:gd name="T69" fmla="*/ 108 h 138"/>
                <a:gd name="T70" fmla="*/ 144 w 211"/>
                <a:gd name="T71" fmla="*/ 125 h 138"/>
                <a:gd name="T72" fmla="*/ 158 w 211"/>
                <a:gd name="T73" fmla="*/ 118 h 138"/>
                <a:gd name="T74" fmla="*/ 173 w 211"/>
                <a:gd name="T75" fmla="*/ 111 h 138"/>
                <a:gd name="T76" fmla="*/ 179 w 211"/>
                <a:gd name="T77" fmla="*/ 99 h 138"/>
                <a:gd name="T78" fmla="*/ 178 w 211"/>
                <a:gd name="T79" fmla="*/ 96 h 138"/>
                <a:gd name="T80" fmla="*/ 180 w 211"/>
                <a:gd name="T81" fmla="*/ 96 h 138"/>
                <a:gd name="T82" fmla="*/ 187 w 211"/>
                <a:gd name="T83" fmla="*/ 97 h 138"/>
                <a:gd name="T84" fmla="*/ 191 w 211"/>
                <a:gd name="T85" fmla="*/ 98 h 138"/>
                <a:gd name="T86" fmla="*/ 190 w 211"/>
                <a:gd name="T87" fmla="*/ 101 h 138"/>
                <a:gd name="T88" fmla="*/ 192 w 211"/>
                <a:gd name="T89" fmla="*/ 109 h 138"/>
                <a:gd name="T90" fmla="*/ 211 w 211"/>
                <a:gd name="T91" fmla="*/ 8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11" h="138">
                  <a:moveTo>
                    <a:pt x="211" y="88"/>
                  </a:moveTo>
                  <a:cubicBezTo>
                    <a:pt x="208" y="85"/>
                    <a:pt x="208" y="85"/>
                    <a:pt x="208" y="85"/>
                  </a:cubicBezTo>
                  <a:cubicBezTo>
                    <a:pt x="203" y="87"/>
                    <a:pt x="203" y="87"/>
                    <a:pt x="203" y="87"/>
                  </a:cubicBezTo>
                  <a:cubicBezTo>
                    <a:pt x="197" y="91"/>
                    <a:pt x="197" y="91"/>
                    <a:pt x="197" y="91"/>
                  </a:cubicBezTo>
                  <a:cubicBezTo>
                    <a:pt x="189" y="93"/>
                    <a:pt x="189" y="93"/>
                    <a:pt x="189" y="93"/>
                  </a:cubicBezTo>
                  <a:cubicBezTo>
                    <a:pt x="173" y="89"/>
                    <a:pt x="173" y="89"/>
                    <a:pt x="173" y="89"/>
                  </a:cubicBezTo>
                  <a:cubicBezTo>
                    <a:pt x="164" y="89"/>
                    <a:pt x="157" y="81"/>
                    <a:pt x="157" y="81"/>
                  </a:cubicBezTo>
                  <a:cubicBezTo>
                    <a:pt x="159" y="56"/>
                    <a:pt x="147" y="56"/>
                    <a:pt x="147" y="56"/>
                  </a:cubicBezTo>
                  <a:cubicBezTo>
                    <a:pt x="138" y="52"/>
                    <a:pt x="138" y="52"/>
                    <a:pt x="138" y="52"/>
                  </a:cubicBezTo>
                  <a:cubicBezTo>
                    <a:pt x="126" y="46"/>
                    <a:pt x="136" y="40"/>
                    <a:pt x="136" y="40"/>
                  </a:cubicBezTo>
                  <a:cubicBezTo>
                    <a:pt x="143" y="40"/>
                    <a:pt x="139" y="33"/>
                    <a:pt x="139" y="33"/>
                  </a:cubicBezTo>
                  <a:cubicBezTo>
                    <a:pt x="138" y="28"/>
                    <a:pt x="138" y="28"/>
                    <a:pt x="138" y="28"/>
                  </a:cubicBezTo>
                  <a:cubicBezTo>
                    <a:pt x="144" y="19"/>
                    <a:pt x="134" y="21"/>
                    <a:pt x="134" y="21"/>
                  </a:cubicBezTo>
                  <a:cubicBezTo>
                    <a:pt x="122" y="23"/>
                    <a:pt x="114" y="0"/>
                    <a:pt x="114" y="0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08" y="4"/>
                    <a:pt x="99" y="11"/>
                    <a:pt x="91" y="24"/>
                  </a:cubicBezTo>
                  <a:cubicBezTo>
                    <a:pt x="79" y="44"/>
                    <a:pt x="56" y="70"/>
                    <a:pt x="56" y="70"/>
                  </a:cubicBezTo>
                  <a:cubicBezTo>
                    <a:pt x="56" y="70"/>
                    <a:pt x="41" y="81"/>
                    <a:pt x="19" y="88"/>
                  </a:cubicBezTo>
                  <a:cubicBezTo>
                    <a:pt x="19" y="88"/>
                    <a:pt x="0" y="91"/>
                    <a:pt x="16" y="114"/>
                  </a:cubicBezTo>
                  <a:cubicBezTo>
                    <a:pt x="26" y="127"/>
                    <a:pt x="26" y="127"/>
                    <a:pt x="26" y="127"/>
                  </a:cubicBezTo>
                  <a:cubicBezTo>
                    <a:pt x="27" y="127"/>
                    <a:pt x="27" y="127"/>
                    <a:pt x="27" y="127"/>
                  </a:cubicBezTo>
                  <a:cubicBezTo>
                    <a:pt x="28" y="125"/>
                    <a:pt x="28" y="123"/>
                    <a:pt x="29" y="120"/>
                  </a:cubicBezTo>
                  <a:cubicBezTo>
                    <a:pt x="31" y="117"/>
                    <a:pt x="31" y="117"/>
                    <a:pt x="31" y="117"/>
                  </a:cubicBezTo>
                  <a:cubicBezTo>
                    <a:pt x="44" y="119"/>
                    <a:pt x="44" y="119"/>
                    <a:pt x="44" y="119"/>
                  </a:cubicBezTo>
                  <a:cubicBezTo>
                    <a:pt x="44" y="119"/>
                    <a:pt x="50" y="125"/>
                    <a:pt x="50" y="113"/>
                  </a:cubicBezTo>
                  <a:cubicBezTo>
                    <a:pt x="50" y="113"/>
                    <a:pt x="62" y="113"/>
                    <a:pt x="69" y="107"/>
                  </a:cubicBezTo>
                  <a:cubicBezTo>
                    <a:pt x="69" y="110"/>
                    <a:pt x="69" y="110"/>
                    <a:pt x="69" y="110"/>
                  </a:cubicBezTo>
                  <a:cubicBezTo>
                    <a:pt x="69" y="110"/>
                    <a:pt x="65" y="116"/>
                    <a:pt x="60" y="117"/>
                  </a:cubicBezTo>
                  <a:cubicBezTo>
                    <a:pt x="60" y="120"/>
                    <a:pt x="60" y="120"/>
                    <a:pt x="60" y="120"/>
                  </a:cubicBezTo>
                  <a:cubicBezTo>
                    <a:pt x="60" y="120"/>
                    <a:pt x="76" y="114"/>
                    <a:pt x="75" y="134"/>
                  </a:cubicBezTo>
                  <a:cubicBezTo>
                    <a:pt x="75" y="134"/>
                    <a:pt x="96" y="135"/>
                    <a:pt x="105" y="138"/>
                  </a:cubicBezTo>
                  <a:cubicBezTo>
                    <a:pt x="105" y="138"/>
                    <a:pt x="118" y="137"/>
                    <a:pt x="104" y="125"/>
                  </a:cubicBezTo>
                  <a:cubicBezTo>
                    <a:pt x="102" y="122"/>
                    <a:pt x="102" y="122"/>
                    <a:pt x="102" y="122"/>
                  </a:cubicBezTo>
                  <a:cubicBezTo>
                    <a:pt x="102" y="122"/>
                    <a:pt x="132" y="85"/>
                    <a:pt x="129" y="99"/>
                  </a:cubicBezTo>
                  <a:cubicBezTo>
                    <a:pt x="129" y="99"/>
                    <a:pt x="119" y="106"/>
                    <a:pt x="129" y="108"/>
                  </a:cubicBezTo>
                  <a:cubicBezTo>
                    <a:pt x="140" y="110"/>
                    <a:pt x="146" y="116"/>
                    <a:pt x="144" y="125"/>
                  </a:cubicBezTo>
                  <a:cubicBezTo>
                    <a:pt x="158" y="118"/>
                    <a:pt x="158" y="118"/>
                    <a:pt x="158" y="118"/>
                  </a:cubicBezTo>
                  <a:cubicBezTo>
                    <a:pt x="173" y="111"/>
                    <a:pt x="173" y="111"/>
                    <a:pt x="173" y="111"/>
                  </a:cubicBezTo>
                  <a:cubicBezTo>
                    <a:pt x="173" y="111"/>
                    <a:pt x="190" y="106"/>
                    <a:pt x="179" y="99"/>
                  </a:cubicBezTo>
                  <a:cubicBezTo>
                    <a:pt x="178" y="96"/>
                    <a:pt x="178" y="96"/>
                    <a:pt x="178" y="96"/>
                  </a:cubicBezTo>
                  <a:cubicBezTo>
                    <a:pt x="180" y="96"/>
                    <a:pt x="180" y="96"/>
                    <a:pt x="180" y="96"/>
                  </a:cubicBezTo>
                  <a:cubicBezTo>
                    <a:pt x="187" y="97"/>
                    <a:pt x="187" y="97"/>
                    <a:pt x="187" y="97"/>
                  </a:cubicBezTo>
                  <a:cubicBezTo>
                    <a:pt x="191" y="98"/>
                    <a:pt x="191" y="98"/>
                    <a:pt x="191" y="98"/>
                  </a:cubicBezTo>
                  <a:cubicBezTo>
                    <a:pt x="190" y="101"/>
                    <a:pt x="190" y="101"/>
                    <a:pt x="190" y="101"/>
                  </a:cubicBezTo>
                  <a:cubicBezTo>
                    <a:pt x="190" y="101"/>
                    <a:pt x="181" y="112"/>
                    <a:pt x="192" y="109"/>
                  </a:cubicBezTo>
                  <a:cubicBezTo>
                    <a:pt x="211" y="88"/>
                    <a:pt x="211" y="88"/>
                    <a:pt x="211" y="88"/>
                  </a:cubicBez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54" name="Oval 40"/>
            <p:cNvSpPr>
              <a:spLocks noChangeArrowheads="1"/>
            </p:cNvSpPr>
            <p:nvPr/>
          </p:nvSpPr>
          <p:spPr bwMode="auto">
            <a:xfrm>
              <a:off x="3932237" y="3722682"/>
              <a:ext cx="26987" cy="25400"/>
            </a:xfrm>
            <a:prstGeom prst="ellipse">
              <a:avLst/>
            </a:prstGeom>
            <a:grpFill/>
            <a:ln w="9252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55" name="Oval 41"/>
            <p:cNvSpPr>
              <a:spLocks noChangeArrowheads="1"/>
            </p:cNvSpPr>
            <p:nvPr/>
          </p:nvSpPr>
          <p:spPr bwMode="auto">
            <a:xfrm>
              <a:off x="3916362" y="3705219"/>
              <a:ext cx="52387" cy="52388"/>
            </a:xfrm>
            <a:prstGeom prst="ellipse">
              <a:avLst/>
            </a:prstGeom>
            <a:grpFill/>
            <a:ln w="9252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56" name="Rectangle 47">
              <a:hlinkClick r:id="" action="ppaction://macro?name=Slide2.zhuhai" highlightClick="1"/>
              <a:hlinkHover r:id="" action="ppaction://noaction" highlightClick="1"/>
            </p:cNvPr>
            <p:cNvSpPr>
              <a:spLocks noChangeArrowheads="1"/>
            </p:cNvSpPr>
            <p:nvPr/>
          </p:nvSpPr>
          <p:spPr bwMode="auto">
            <a:xfrm>
              <a:off x="2276608" y="4422561"/>
              <a:ext cx="162089" cy="10483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9252" algn="ctr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buClrTx/>
                <a:buSzTx/>
                <a:buFontTx/>
                <a:buNone/>
              </a:pPr>
              <a:r>
                <a:rPr lang="zh-CN" altLang="en-US" sz="400" b="1" dirty="0">
                  <a:solidFill>
                    <a:schemeClr val="bg1">
                      <a:lumMod val="9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珠海</a:t>
              </a:r>
            </a:p>
          </p:txBody>
        </p:sp>
        <p:sp>
          <p:nvSpPr>
            <p:cNvPr id="157" name="Rectangle 48">
              <a:hlinkClick r:id="" action="ppaction://macro?name=Slide2.shanwei"/>
            </p:cNvPr>
            <p:cNvSpPr>
              <a:spLocks noChangeArrowheads="1"/>
            </p:cNvSpPr>
            <p:nvPr/>
          </p:nvSpPr>
          <p:spPr bwMode="auto">
            <a:xfrm>
              <a:off x="3200532" y="3902468"/>
              <a:ext cx="162089" cy="104830"/>
            </a:xfrm>
            <a:prstGeom prst="rect">
              <a:avLst/>
            </a:prstGeom>
            <a:grpFill/>
            <a:ln w="9252" algn="ctr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buClrTx/>
                <a:buSzTx/>
                <a:buFontTx/>
                <a:buNone/>
              </a:pPr>
              <a:r>
                <a:rPr lang="zh-CN" altLang="en-US" sz="400" b="1" dirty="0">
                  <a:solidFill>
                    <a:schemeClr val="bg1">
                      <a:lumMod val="9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汕尾</a:t>
              </a:r>
            </a:p>
          </p:txBody>
        </p:sp>
        <p:sp>
          <p:nvSpPr>
            <p:cNvPr id="158" name="Rectangle 49">
              <a:hlinkClick r:id="" action="ppaction://macro?name=Slide2.zhanjiang"/>
            </p:cNvPr>
            <p:cNvSpPr>
              <a:spLocks noChangeArrowheads="1"/>
            </p:cNvSpPr>
            <p:nvPr/>
          </p:nvSpPr>
          <p:spPr bwMode="auto">
            <a:xfrm>
              <a:off x="343031" y="4844251"/>
              <a:ext cx="162089" cy="10483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9252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buClrTx/>
                <a:buSzTx/>
                <a:buFontTx/>
                <a:buNone/>
              </a:pPr>
              <a:r>
                <a:rPr lang="zh-CN" altLang="en-US" sz="400" b="1">
                  <a:solidFill>
                    <a:schemeClr val="bg1">
                      <a:lumMod val="9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湛江</a:t>
              </a:r>
            </a:p>
          </p:txBody>
        </p:sp>
        <p:sp>
          <p:nvSpPr>
            <p:cNvPr id="159" name="Rectangle 50">
              <a:hlinkClick r:id="" action="ppaction://macro?name=Slide2.maoming"/>
            </p:cNvPr>
            <p:cNvSpPr>
              <a:spLocks noChangeArrowheads="1"/>
            </p:cNvSpPr>
            <p:nvPr/>
          </p:nvSpPr>
          <p:spPr bwMode="auto">
            <a:xfrm>
              <a:off x="770070" y="4542623"/>
              <a:ext cx="162089" cy="104830"/>
            </a:xfrm>
            <a:prstGeom prst="rect">
              <a:avLst/>
            </a:prstGeom>
            <a:grpFill/>
            <a:ln w="9252" algn="ctr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buClrTx/>
                <a:buSzTx/>
                <a:buFontTx/>
                <a:buNone/>
              </a:pPr>
              <a:r>
                <a:rPr lang="zh-CN" altLang="en-US" sz="400" b="1">
                  <a:solidFill>
                    <a:schemeClr val="bg1">
                      <a:lumMod val="9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茂名</a:t>
              </a:r>
            </a:p>
          </p:txBody>
        </p:sp>
        <p:sp>
          <p:nvSpPr>
            <p:cNvPr id="160" name="Rectangle 51">
              <a:hlinkClick r:id="" action="ppaction://macro?name=Slide2.chaozhou"/>
            </p:cNvPr>
            <p:cNvSpPr>
              <a:spLocks noChangeArrowheads="1"/>
            </p:cNvSpPr>
            <p:nvPr/>
          </p:nvSpPr>
          <p:spPr bwMode="auto">
            <a:xfrm>
              <a:off x="3852995" y="3414311"/>
              <a:ext cx="162089" cy="10483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9252" algn="ctr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buClrTx/>
                <a:buSzTx/>
                <a:buFontTx/>
                <a:buNone/>
              </a:pPr>
              <a:r>
                <a:rPr lang="zh-CN" altLang="en-US" sz="400" b="1" dirty="0">
                  <a:solidFill>
                    <a:schemeClr val="bg1">
                      <a:lumMod val="9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潮州</a:t>
              </a:r>
            </a:p>
          </p:txBody>
        </p:sp>
        <p:sp>
          <p:nvSpPr>
            <p:cNvPr id="161" name="Rectangle 52">
              <a:hlinkClick r:id="" action="ppaction://macro?name=Slide2.shaoguan"/>
            </p:cNvPr>
            <p:cNvSpPr>
              <a:spLocks noChangeArrowheads="1"/>
            </p:cNvSpPr>
            <p:nvPr/>
          </p:nvSpPr>
          <p:spPr bwMode="auto">
            <a:xfrm>
              <a:off x="2175008" y="2824953"/>
              <a:ext cx="162089" cy="10483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9252" algn="ctr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buClrTx/>
                <a:buSzTx/>
                <a:buFontTx/>
                <a:buNone/>
              </a:pPr>
              <a:r>
                <a:rPr lang="zh-CN" altLang="en-US" sz="400" b="1" dirty="0">
                  <a:solidFill>
                    <a:schemeClr val="bg1">
                      <a:lumMod val="9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韶关</a:t>
              </a:r>
            </a:p>
          </p:txBody>
        </p:sp>
        <p:sp>
          <p:nvSpPr>
            <p:cNvPr id="162" name="Rectangle 54">
              <a:hlinkClick r:id="" action="ppaction://macro?name=Slide2.meizhou"/>
            </p:cNvPr>
            <p:cNvSpPr>
              <a:spLocks noChangeArrowheads="1"/>
            </p:cNvSpPr>
            <p:nvPr/>
          </p:nvSpPr>
          <p:spPr bwMode="auto">
            <a:xfrm>
              <a:off x="3491840" y="3064666"/>
              <a:ext cx="162089" cy="104830"/>
            </a:xfrm>
            <a:prstGeom prst="rect">
              <a:avLst/>
            </a:prstGeom>
            <a:grpFill/>
            <a:ln w="9252" algn="ctr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buClrTx/>
                <a:buSzTx/>
                <a:buFontTx/>
                <a:buNone/>
              </a:pPr>
              <a:r>
                <a:rPr lang="zh-CN" altLang="en-US" sz="400" b="1" dirty="0">
                  <a:solidFill>
                    <a:schemeClr val="bg1">
                      <a:lumMod val="9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梅州</a:t>
              </a:r>
            </a:p>
          </p:txBody>
        </p:sp>
        <p:sp>
          <p:nvSpPr>
            <p:cNvPr id="163" name="Rectangle 57">
              <a:hlinkClick r:id="" action="ppaction://macro?name=Slide2.shenzhen"/>
            </p:cNvPr>
            <p:cNvSpPr>
              <a:spLocks noChangeArrowheads="1"/>
            </p:cNvSpPr>
            <p:nvPr/>
          </p:nvSpPr>
          <p:spPr bwMode="auto">
            <a:xfrm>
              <a:off x="2497757" y="4146941"/>
              <a:ext cx="162089" cy="10483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9252" algn="ctr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buClrTx/>
                <a:buSzTx/>
                <a:buFontTx/>
                <a:buNone/>
              </a:pPr>
              <a:r>
                <a:rPr lang="zh-CN" altLang="en-US" sz="400" b="1" dirty="0">
                  <a:solidFill>
                    <a:schemeClr val="bg1">
                      <a:lumMod val="9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深圳</a:t>
              </a:r>
            </a:p>
          </p:txBody>
        </p:sp>
        <p:sp>
          <p:nvSpPr>
            <p:cNvPr id="164" name="zhaoqing">
              <a:hlinkClick r:id="" action="ppaction://macro?name=Slide2.zhaoqing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1201737" y="3203570"/>
              <a:ext cx="750887" cy="923923"/>
            </a:xfrm>
            <a:custGeom>
              <a:avLst/>
              <a:gdLst>
                <a:gd name="T0" fmla="*/ 206 w 215"/>
                <a:gd name="T1" fmla="*/ 127 h 252"/>
                <a:gd name="T2" fmla="*/ 205 w 215"/>
                <a:gd name="T3" fmla="*/ 121 h 252"/>
                <a:gd name="T4" fmla="*/ 195 w 215"/>
                <a:gd name="T5" fmla="*/ 108 h 252"/>
                <a:gd name="T6" fmla="*/ 192 w 215"/>
                <a:gd name="T7" fmla="*/ 101 h 252"/>
                <a:gd name="T8" fmla="*/ 187 w 215"/>
                <a:gd name="T9" fmla="*/ 87 h 252"/>
                <a:gd name="T10" fmla="*/ 162 w 215"/>
                <a:gd name="T11" fmla="*/ 60 h 252"/>
                <a:gd name="T12" fmla="*/ 160 w 215"/>
                <a:gd name="T13" fmla="*/ 42 h 252"/>
                <a:gd name="T14" fmla="*/ 154 w 215"/>
                <a:gd name="T15" fmla="*/ 24 h 252"/>
                <a:gd name="T16" fmla="*/ 146 w 215"/>
                <a:gd name="T17" fmla="*/ 7 h 252"/>
                <a:gd name="T18" fmla="*/ 133 w 215"/>
                <a:gd name="T19" fmla="*/ 0 h 252"/>
                <a:gd name="T20" fmla="*/ 124 w 215"/>
                <a:gd name="T21" fmla="*/ 25 h 252"/>
                <a:gd name="T22" fmla="*/ 112 w 215"/>
                <a:gd name="T23" fmla="*/ 24 h 252"/>
                <a:gd name="T24" fmla="*/ 93 w 215"/>
                <a:gd name="T25" fmla="*/ 27 h 252"/>
                <a:gd name="T26" fmla="*/ 84 w 215"/>
                <a:gd name="T27" fmla="*/ 18 h 252"/>
                <a:gd name="T28" fmla="*/ 77 w 215"/>
                <a:gd name="T29" fmla="*/ 41 h 252"/>
                <a:gd name="T30" fmla="*/ 71 w 215"/>
                <a:gd name="T31" fmla="*/ 67 h 252"/>
                <a:gd name="T32" fmla="*/ 42 w 215"/>
                <a:gd name="T33" fmla="*/ 88 h 252"/>
                <a:gd name="T34" fmla="*/ 39 w 215"/>
                <a:gd name="T35" fmla="*/ 107 h 252"/>
                <a:gd name="T36" fmla="*/ 37 w 215"/>
                <a:gd name="T37" fmla="*/ 110 h 252"/>
                <a:gd name="T38" fmla="*/ 24 w 215"/>
                <a:gd name="T39" fmla="*/ 115 h 252"/>
                <a:gd name="T40" fmla="*/ 0 w 215"/>
                <a:gd name="T41" fmla="*/ 165 h 252"/>
                <a:gd name="T42" fmla="*/ 13 w 215"/>
                <a:gd name="T43" fmla="*/ 166 h 252"/>
                <a:gd name="T44" fmla="*/ 19 w 215"/>
                <a:gd name="T45" fmla="*/ 173 h 252"/>
                <a:gd name="T46" fmla="*/ 39 w 215"/>
                <a:gd name="T47" fmla="*/ 188 h 252"/>
                <a:gd name="T48" fmla="*/ 69 w 215"/>
                <a:gd name="T49" fmla="*/ 190 h 252"/>
                <a:gd name="T50" fmla="*/ 93 w 215"/>
                <a:gd name="T51" fmla="*/ 202 h 252"/>
                <a:gd name="T52" fmla="*/ 122 w 215"/>
                <a:gd name="T53" fmla="*/ 197 h 252"/>
                <a:gd name="T54" fmla="*/ 125 w 215"/>
                <a:gd name="T55" fmla="*/ 208 h 252"/>
                <a:gd name="T56" fmla="*/ 127 w 215"/>
                <a:gd name="T57" fmla="*/ 234 h 252"/>
                <a:gd name="T58" fmla="*/ 141 w 215"/>
                <a:gd name="T59" fmla="*/ 251 h 252"/>
                <a:gd name="T60" fmla="*/ 161 w 215"/>
                <a:gd name="T61" fmla="*/ 249 h 252"/>
                <a:gd name="T62" fmla="*/ 175 w 215"/>
                <a:gd name="T63" fmla="*/ 233 h 252"/>
                <a:gd name="T64" fmla="*/ 194 w 215"/>
                <a:gd name="T65" fmla="*/ 225 h 252"/>
                <a:gd name="T66" fmla="*/ 201 w 215"/>
                <a:gd name="T67" fmla="*/ 186 h 252"/>
                <a:gd name="T68" fmla="*/ 202 w 215"/>
                <a:gd name="T69" fmla="*/ 158 h 252"/>
                <a:gd name="T70" fmla="*/ 201 w 215"/>
                <a:gd name="T71" fmla="*/ 150 h 252"/>
                <a:gd name="T72" fmla="*/ 206 w 215"/>
                <a:gd name="T73" fmla="*/ 127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15" h="252">
                  <a:moveTo>
                    <a:pt x="206" y="127"/>
                  </a:moveTo>
                  <a:cubicBezTo>
                    <a:pt x="205" y="121"/>
                    <a:pt x="205" y="121"/>
                    <a:pt x="205" y="121"/>
                  </a:cubicBezTo>
                  <a:cubicBezTo>
                    <a:pt x="205" y="121"/>
                    <a:pt x="208" y="110"/>
                    <a:pt x="195" y="108"/>
                  </a:cubicBezTo>
                  <a:cubicBezTo>
                    <a:pt x="192" y="101"/>
                    <a:pt x="192" y="101"/>
                    <a:pt x="192" y="101"/>
                  </a:cubicBezTo>
                  <a:cubicBezTo>
                    <a:pt x="187" y="87"/>
                    <a:pt x="187" y="87"/>
                    <a:pt x="187" y="87"/>
                  </a:cubicBezTo>
                  <a:cubicBezTo>
                    <a:pt x="187" y="87"/>
                    <a:pt x="201" y="67"/>
                    <a:pt x="162" y="60"/>
                  </a:cubicBezTo>
                  <a:cubicBezTo>
                    <a:pt x="162" y="60"/>
                    <a:pt x="172" y="49"/>
                    <a:pt x="160" y="42"/>
                  </a:cubicBezTo>
                  <a:cubicBezTo>
                    <a:pt x="160" y="42"/>
                    <a:pt x="152" y="33"/>
                    <a:pt x="154" y="24"/>
                  </a:cubicBezTo>
                  <a:cubicBezTo>
                    <a:pt x="157" y="16"/>
                    <a:pt x="155" y="15"/>
                    <a:pt x="146" y="7"/>
                  </a:cubicBezTo>
                  <a:cubicBezTo>
                    <a:pt x="137" y="0"/>
                    <a:pt x="133" y="0"/>
                    <a:pt x="133" y="0"/>
                  </a:cubicBezTo>
                  <a:cubicBezTo>
                    <a:pt x="124" y="25"/>
                    <a:pt x="124" y="25"/>
                    <a:pt x="124" y="25"/>
                  </a:cubicBezTo>
                  <a:cubicBezTo>
                    <a:pt x="112" y="24"/>
                    <a:pt x="112" y="24"/>
                    <a:pt x="112" y="24"/>
                  </a:cubicBezTo>
                  <a:cubicBezTo>
                    <a:pt x="112" y="24"/>
                    <a:pt x="103" y="22"/>
                    <a:pt x="93" y="27"/>
                  </a:cubicBezTo>
                  <a:cubicBezTo>
                    <a:pt x="84" y="18"/>
                    <a:pt x="84" y="18"/>
                    <a:pt x="84" y="18"/>
                  </a:cubicBezTo>
                  <a:cubicBezTo>
                    <a:pt x="76" y="23"/>
                    <a:pt x="72" y="29"/>
                    <a:pt x="77" y="41"/>
                  </a:cubicBezTo>
                  <a:cubicBezTo>
                    <a:pt x="85" y="58"/>
                    <a:pt x="81" y="66"/>
                    <a:pt x="71" y="67"/>
                  </a:cubicBezTo>
                  <a:cubicBezTo>
                    <a:pt x="71" y="67"/>
                    <a:pt x="74" y="92"/>
                    <a:pt x="42" y="88"/>
                  </a:cubicBezTo>
                  <a:cubicBezTo>
                    <a:pt x="39" y="107"/>
                    <a:pt x="39" y="107"/>
                    <a:pt x="39" y="107"/>
                  </a:cubicBezTo>
                  <a:cubicBezTo>
                    <a:pt x="37" y="110"/>
                    <a:pt x="37" y="110"/>
                    <a:pt x="37" y="110"/>
                  </a:cubicBezTo>
                  <a:cubicBezTo>
                    <a:pt x="24" y="115"/>
                    <a:pt x="24" y="115"/>
                    <a:pt x="24" y="115"/>
                  </a:cubicBezTo>
                  <a:cubicBezTo>
                    <a:pt x="24" y="115"/>
                    <a:pt x="3" y="130"/>
                    <a:pt x="0" y="165"/>
                  </a:cubicBezTo>
                  <a:cubicBezTo>
                    <a:pt x="1" y="166"/>
                    <a:pt x="6" y="171"/>
                    <a:pt x="13" y="166"/>
                  </a:cubicBezTo>
                  <a:cubicBezTo>
                    <a:pt x="13" y="166"/>
                    <a:pt x="19" y="164"/>
                    <a:pt x="19" y="173"/>
                  </a:cubicBezTo>
                  <a:cubicBezTo>
                    <a:pt x="19" y="183"/>
                    <a:pt x="29" y="186"/>
                    <a:pt x="39" y="188"/>
                  </a:cubicBezTo>
                  <a:cubicBezTo>
                    <a:pt x="50" y="190"/>
                    <a:pt x="63" y="190"/>
                    <a:pt x="69" y="190"/>
                  </a:cubicBezTo>
                  <a:cubicBezTo>
                    <a:pt x="75" y="190"/>
                    <a:pt x="93" y="202"/>
                    <a:pt x="93" y="202"/>
                  </a:cubicBezTo>
                  <a:cubicBezTo>
                    <a:pt x="93" y="202"/>
                    <a:pt x="116" y="203"/>
                    <a:pt x="122" y="197"/>
                  </a:cubicBezTo>
                  <a:cubicBezTo>
                    <a:pt x="122" y="197"/>
                    <a:pt x="129" y="194"/>
                    <a:pt x="125" y="208"/>
                  </a:cubicBezTo>
                  <a:cubicBezTo>
                    <a:pt x="121" y="222"/>
                    <a:pt x="127" y="234"/>
                    <a:pt x="127" y="234"/>
                  </a:cubicBezTo>
                  <a:cubicBezTo>
                    <a:pt x="127" y="234"/>
                    <a:pt x="134" y="251"/>
                    <a:pt x="141" y="251"/>
                  </a:cubicBezTo>
                  <a:cubicBezTo>
                    <a:pt x="148" y="252"/>
                    <a:pt x="161" y="249"/>
                    <a:pt x="161" y="249"/>
                  </a:cubicBezTo>
                  <a:cubicBezTo>
                    <a:pt x="175" y="233"/>
                    <a:pt x="175" y="233"/>
                    <a:pt x="175" y="233"/>
                  </a:cubicBezTo>
                  <a:cubicBezTo>
                    <a:pt x="175" y="233"/>
                    <a:pt x="188" y="227"/>
                    <a:pt x="194" y="225"/>
                  </a:cubicBezTo>
                  <a:cubicBezTo>
                    <a:pt x="199" y="222"/>
                    <a:pt x="214" y="205"/>
                    <a:pt x="201" y="186"/>
                  </a:cubicBezTo>
                  <a:cubicBezTo>
                    <a:pt x="201" y="186"/>
                    <a:pt x="209" y="171"/>
                    <a:pt x="202" y="158"/>
                  </a:cubicBezTo>
                  <a:cubicBezTo>
                    <a:pt x="201" y="150"/>
                    <a:pt x="201" y="150"/>
                    <a:pt x="201" y="150"/>
                  </a:cubicBezTo>
                  <a:cubicBezTo>
                    <a:pt x="201" y="150"/>
                    <a:pt x="215" y="142"/>
                    <a:pt x="206" y="127"/>
                  </a:cubicBez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65" name="Rectangle 60">
              <a:hlinkClick r:id="" action="ppaction://macro?name=Slide2.zhaoqing"/>
            </p:cNvPr>
            <p:cNvSpPr>
              <a:spLocks noChangeArrowheads="1"/>
            </p:cNvSpPr>
            <p:nvPr/>
          </p:nvSpPr>
          <p:spPr bwMode="auto">
            <a:xfrm>
              <a:off x="1438407" y="3634577"/>
              <a:ext cx="162089" cy="104830"/>
            </a:xfrm>
            <a:prstGeom prst="rect">
              <a:avLst/>
            </a:prstGeom>
            <a:grpFill/>
            <a:ln w="9252" algn="ctr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buClrTx/>
                <a:buSzTx/>
                <a:buFontTx/>
                <a:buNone/>
              </a:pPr>
              <a:r>
                <a:rPr lang="zh-CN" altLang="en-US" sz="400" b="1" dirty="0">
                  <a:solidFill>
                    <a:schemeClr val="bg1">
                      <a:lumMod val="9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肇庆</a:t>
              </a:r>
            </a:p>
          </p:txBody>
        </p:sp>
        <p:sp>
          <p:nvSpPr>
            <p:cNvPr id="166" name="foshan">
              <a:hlinkClick r:id="" action="ppaction://macro?name=Slide2.foshan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1660524" y="3686170"/>
              <a:ext cx="582613" cy="554037"/>
            </a:xfrm>
            <a:custGeom>
              <a:avLst/>
              <a:gdLst>
                <a:gd name="T0" fmla="*/ 124 w 167"/>
                <a:gd name="T1" fmla="*/ 138 h 154"/>
                <a:gd name="T2" fmla="*/ 106 w 167"/>
                <a:gd name="T3" fmla="*/ 115 h 154"/>
                <a:gd name="T4" fmla="*/ 76 w 167"/>
                <a:gd name="T5" fmla="*/ 113 h 154"/>
                <a:gd name="T6" fmla="*/ 64 w 167"/>
                <a:gd name="T7" fmla="*/ 121 h 154"/>
                <a:gd name="T8" fmla="*/ 44 w 167"/>
                <a:gd name="T9" fmla="*/ 132 h 154"/>
                <a:gd name="T10" fmla="*/ 34 w 167"/>
                <a:gd name="T11" fmla="*/ 137 h 154"/>
                <a:gd name="T12" fmla="*/ 21 w 167"/>
                <a:gd name="T13" fmla="*/ 136 h 154"/>
                <a:gd name="T14" fmla="*/ 8 w 167"/>
                <a:gd name="T15" fmla="*/ 121 h 154"/>
                <a:gd name="T16" fmla="*/ 9 w 167"/>
                <a:gd name="T17" fmla="*/ 121 h 154"/>
                <a:gd name="T18" fmla="*/ 29 w 167"/>
                <a:gd name="T19" fmla="*/ 118 h 154"/>
                <a:gd name="T20" fmla="*/ 43 w 167"/>
                <a:gd name="T21" fmla="*/ 102 h 154"/>
                <a:gd name="T22" fmla="*/ 61 w 167"/>
                <a:gd name="T23" fmla="*/ 94 h 154"/>
                <a:gd name="T24" fmla="*/ 69 w 167"/>
                <a:gd name="T25" fmla="*/ 55 h 154"/>
                <a:gd name="T26" fmla="*/ 70 w 167"/>
                <a:gd name="T27" fmla="*/ 27 h 154"/>
                <a:gd name="T28" fmla="*/ 69 w 167"/>
                <a:gd name="T29" fmla="*/ 19 h 154"/>
                <a:gd name="T30" fmla="*/ 76 w 167"/>
                <a:gd name="T31" fmla="*/ 0 h 154"/>
                <a:gd name="T32" fmla="*/ 76 w 167"/>
                <a:gd name="T33" fmla="*/ 0 h 154"/>
                <a:gd name="T34" fmla="*/ 99 w 167"/>
                <a:gd name="T35" fmla="*/ 17 h 154"/>
                <a:gd name="T36" fmla="*/ 104 w 167"/>
                <a:gd name="T37" fmla="*/ 22 h 154"/>
                <a:gd name="T38" fmla="*/ 111 w 167"/>
                <a:gd name="T39" fmla="*/ 39 h 154"/>
                <a:gd name="T40" fmla="*/ 130 w 167"/>
                <a:gd name="T41" fmla="*/ 42 h 154"/>
                <a:gd name="T42" fmla="*/ 132 w 167"/>
                <a:gd name="T43" fmla="*/ 71 h 154"/>
                <a:gd name="T44" fmla="*/ 145 w 167"/>
                <a:gd name="T45" fmla="*/ 90 h 154"/>
                <a:gd name="T46" fmla="*/ 164 w 167"/>
                <a:gd name="T47" fmla="*/ 122 h 154"/>
                <a:gd name="T48" fmla="*/ 167 w 167"/>
                <a:gd name="T49" fmla="*/ 125 h 154"/>
                <a:gd name="T50" fmla="*/ 167 w 167"/>
                <a:gd name="T51" fmla="*/ 125 h 154"/>
                <a:gd name="T52" fmla="*/ 124 w 167"/>
                <a:gd name="T53" fmla="*/ 138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7" h="154">
                  <a:moveTo>
                    <a:pt x="124" y="138"/>
                  </a:moveTo>
                  <a:cubicBezTo>
                    <a:pt x="106" y="115"/>
                    <a:pt x="106" y="115"/>
                    <a:pt x="106" y="115"/>
                  </a:cubicBezTo>
                  <a:cubicBezTo>
                    <a:pt x="106" y="115"/>
                    <a:pt x="80" y="110"/>
                    <a:pt x="76" y="113"/>
                  </a:cubicBezTo>
                  <a:cubicBezTo>
                    <a:pt x="71" y="117"/>
                    <a:pt x="64" y="121"/>
                    <a:pt x="64" y="121"/>
                  </a:cubicBezTo>
                  <a:cubicBezTo>
                    <a:pt x="47" y="120"/>
                    <a:pt x="44" y="132"/>
                    <a:pt x="44" y="132"/>
                  </a:cubicBezTo>
                  <a:cubicBezTo>
                    <a:pt x="38" y="154"/>
                    <a:pt x="34" y="137"/>
                    <a:pt x="34" y="137"/>
                  </a:cubicBezTo>
                  <a:cubicBezTo>
                    <a:pt x="29" y="126"/>
                    <a:pt x="21" y="136"/>
                    <a:pt x="21" y="136"/>
                  </a:cubicBezTo>
                  <a:cubicBezTo>
                    <a:pt x="0" y="149"/>
                    <a:pt x="8" y="121"/>
                    <a:pt x="8" y="121"/>
                  </a:cubicBezTo>
                  <a:cubicBezTo>
                    <a:pt x="9" y="121"/>
                    <a:pt x="9" y="121"/>
                    <a:pt x="9" y="121"/>
                  </a:cubicBezTo>
                  <a:cubicBezTo>
                    <a:pt x="16" y="121"/>
                    <a:pt x="29" y="118"/>
                    <a:pt x="29" y="118"/>
                  </a:cubicBezTo>
                  <a:cubicBezTo>
                    <a:pt x="43" y="102"/>
                    <a:pt x="43" y="102"/>
                    <a:pt x="43" y="102"/>
                  </a:cubicBezTo>
                  <a:cubicBezTo>
                    <a:pt x="43" y="102"/>
                    <a:pt x="56" y="96"/>
                    <a:pt x="61" y="94"/>
                  </a:cubicBezTo>
                  <a:cubicBezTo>
                    <a:pt x="67" y="91"/>
                    <a:pt x="82" y="74"/>
                    <a:pt x="69" y="55"/>
                  </a:cubicBezTo>
                  <a:cubicBezTo>
                    <a:pt x="69" y="55"/>
                    <a:pt x="77" y="40"/>
                    <a:pt x="70" y="27"/>
                  </a:cubicBezTo>
                  <a:cubicBezTo>
                    <a:pt x="69" y="19"/>
                    <a:pt x="69" y="19"/>
                    <a:pt x="69" y="19"/>
                  </a:cubicBezTo>
                  <a:cubicBezTo>
                    <a:pt x="69" y="19"/>
                    <a:pt x="81" y="13"/>
                    <a:pt x="76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99" y="17"/>
                    <a:pt x="99" y="17"/>
                    <a:pt x="99" y="17"/>
                  </a:cubicBezTo>
                  <a:cubicBezTo>
                    <a:pt x="104" y="22"/>
                    <a:pt x="104" y="22"/>
                    <a:pt x="104" y="22"/>
                  </a:cubicBezTo>
                  <a:cubicBezTo>
                    <a:pt x="104" y="22"/>
                    <a:pt x="107" y="51"/>
                    <a:pt x="111" y="39"/>
                  </a:cubicBezTo>
                  <a:cubicBezTo>
                    <a:pt x="119" y="20"/>
                    <a:pt x="130" y="42"/>
                    <a:pt x="130" y="42"/>
                  </a:cubicBezTo>
                  <a:cubicBezTo>
                    <a:pt x="132" y="71"/>
                    <a:pt x="132" y="71"/>
                    <a:pt x="132" y="71"/>
                  </a:cubicBezTo>
                  <a:cubicBezTo>
                    <a:pt x="140" y="81"/>
                    <a:pt x="145" y="90"/>
                    <a:pt x="145" y="90"/>
                  </a:cubicBezTo>
                  <a:cubicBezTo>
                    <a:pt x="145" y="114"/>
                    <a:pt x="164" y="122"/>
                    <a:pt x="164" y="122"/>
                  </a:cubicBezTo>
                  <a:cubicBezTo>
                    <a:pt x="167" y="125"/>
                    <a:pt x="167" y="125"/>
                    <a:pt x="167" y="125"/>
                  </a:cubicBezTo>
                  <a:cubicBezTo>
                    <a:pt x="167" y="125"/>
                    <a:pt x="167" y="125"/>
                    <a:pt x="167" y="125"/>
                  </a:cubicBezTo>
                  <a:cubicBezTo>
                    <a:pt x="167" y="125"/>
                    <a:pt x="132" y="128"/>
                    <a:pt x="124" y="138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67" name="未知">
              <a:hlinkClick r:id="" action="ppaction://macro?name=Slide2.未知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2092324" y="4144957"/>
              <a:ext cx="150813" cy="44450"/>
            </a:xfrm>
            <a:custGeom>
              <a:avLst/>
              <a:gdLst>
                <a:gd name="T0" fmla="*/ 43 w 43"/>
                <a:gd name="T1" fmla="*/ 0 h 12"/>
                <a:gd name="T2" fmla="*/ 0 w 43"/>
                <a:gd name="T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3" h="12">
                  <a:moveTo>
                    <a:pt x="43" y="0"/>
                  </a:moveTo>
                  <a:cubicBezTo>
                    <a:pt x="43" y="0"/>
                    <a:pt x="8" y="3"/>
                    <a:pt x="0" y="12"/>
                  </a:cubicBezTo>
                </a:path>
              </a:pathLst>
            </a:custGeom>
            <a:grpFill/>
            <a:ln w="19050" cap="flat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68" name="Rectangle 65">
              <a:hlinkClick r:id="" action="ppaction://macro?name=Slide2.qingyuan"/>
            </p:cNvPr>
            <p:cNvSpPr>
              <a:spLocks noChangeArrowheads="1"/>
            </p:cNvSpPr>
            <p:nvPr/>
          </p:nvSpPr>
          <p:spPr bwMode="auto">
            <a:xfrm>
              <a:off x="1965458" y="3307554"/>
              <a:ext cx="162089" cy="10483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9252" algn="ctr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buClrTx/>
                <a:buSzTx/>
                <a:buFontTx/>
                <a:buNone/>
              </a:pPr>
              <a:r>
                <a:rPr lang="zh-CN" altLang="en-US" sz="400" b="1" dirty="0">
                  <a:solidFill>
                    <a:schemeClr val="bg1">
                      <a:lumMod val="9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清远</a:t>
              </a:r>
            </a:p>
          </p:txBody>
        </p:sp>
        <p:sp>
          <p:nvSpPr>
            <p:cNvPr id="169" name="zhongshan">
              <a:hlinkClick r:id="" action="ppaction://macro?name=Slide2.zhongshan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2092324" y="4144957"/>
              <a:ext cx="236538" cy="361949"/>
            </a:xfrm>
            <a:custGeom>
              <a:avLst/>
              <a:gdLst>
                <a:gd name="T0" fmla="*/ 51 w 67"/>
                <a:gd name="T1" fmla="*/ 13 h 99"/>
                <a:gd name="T2" fmla="*/ 53 w 67"/>
                <a:gd name="T3" fmla="*/ 10 h 99"/>
                <a:gd name="T4" fmla="*/ 56 w 67"/>
                <a:gd name="T5" fmla="*/ 12 h 99"/>
                <a:gd name="T6" fmla="*/ 43 w 67"/>
                <a:gd name="T7" fmla="*/ 0 h 99"/>
                <a:gd name="T8" fmla="*/ 0 w 67"/>
                <a:gd name="T9" fmla="*/ 12 h 99"/>
                <a:gd name="T10" fmla="*/ 0 w 67"/>
                <a:gd name="T11" fmla="*/ 13 h 99"/>
                <a:gd name="T12" fmla="*/ 8 w 67"/>
                <a:gd name="T13" fmla="*/ 34 h 99"/>
                <a:gd name="T14" fmla="*/ 15 w 67"/>
                <a:gd name="T15" fmla="*/ 58 h 99"/>
                <a:gd name="T16" fmla="*/ 15 w 67"/>
                <a:gd name="T17" fmla="*/ 58 h 99"/>
                <a:gd name="T18" fmla="*/ 24 w 67"/>
                <a:gd name="T19" fmla="*/ 64 h 99"/>
                <a:gd name="T20" fmla="*/ 47 w 67"/>
                <a:gd name="T21" fmla="*/ 75 h 99"/>
                <a:gd name="T22" fmla="*/ 65 w 67"/>
                <a:gd name="T23" fmla="*/ 51 h 99"/>
                <a:gd name="T24" fmla="*/ 65 w 67"/>
                <a:gd name="T25" fmla="*/ 50 h 99"/>
                <a:gd name="T26" fmla="*/ 51 w 67"/>
                <a:gd name="T27" fmla="*/ 13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7" h="99">
                  <a:moveTo>
                    <a:pt x="51" y="13"/>
                  </a:moveTo>
                  <a:cubicBezTo>
                    <a:pt x="53" y="10"/>
                    <a:pt x="53" y="10"/>
                    <a:pt x="53" y="10"/>
                  </a:cubicBezTo>
                  <a:cubicBezTo>
                    <a:pt x="56" y="12"/>
                    <a:pt x="56" y="12"/>
                    <a:pt x="56" y="12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0"/>
                    <a:pt x="8" y="3"/>
                    <a:pt x="0" y="12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8" y="34"/>
                    <a:pt x="8" y="34"/>
                    <a:pt x="8" y="34"/>
                  </a:cubicBezTo>
                  <a:cubicBezTo>
                    <a:pt x="8" y="34"/>
                    <a:pt x="17" y="50"/>
                    <a:pt x="15" y="58"/>
                  </a:cubicBezTo>
                  <a:cubicBezTo>
                    <a:pt x="15" y="58"/>
                    <a:pt x="15" y="58"/>
                    <a:pt x="15" y="58"/>
                  </a:cubicBezTo>
                  <a:cubicBezTo>
                    <a:pt x="18" y="58"/>
                    <a:pt x="22" y="60"/>
                    <a:pt x="24" y="64"/>
                  </a:cubicBezTo>
                  <a:cubicBezTo>
                    <a:pt x="30" y="75"/>
                    <a:pt x="40" y="99"/>
                    <a:pt x="47" y="75"/>
                  </a:cubicBezTo>
                  <a:cubicBezTo>
                    <a:pt x="54" y="52"/>
                    <a:pt x="63" y="51"/>
                    <a:pt x="65" y="51"/>
                  </a:cubicBezTo>
                  <a:cubicBezTo>
                    <a:pt x="65" y="51"/>
                    <a:pt x="65" y="51"/>
                    <a:pt x="65" y="50"/>
                  </a:cubicBezTo>
                  <a:cubicBezTo>
                    <a:pt x="67" y="42"/>
                    <a:pt x="66" y="29"/>
                    <a:pt x="51" y="13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70" name="yunfu">
              <a:hlinkClick r:id="" action="ppaction://macro?name=Slide2.yunfu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1042987" y="3809994"/>
              <a:ext cx="714375" cy="538162"/>
            </a:xfrm>
            <a:custGeom>
              <a:avLst/>
              <a:gdLst>
                <a:gd name="T0" fmla="*/ 202 w 206"/>
                <a:gd name="T1" fmla="*/ 104 h 149"/>
                <a:gd name="T2" fmla="*/ 200 w 206"/>
                <a:gd name="T3" fmla="*/ 104 h 149"/>
                <a:gd name="T4" fmla="*/ 188 w 206"/>
                <a:gd name="T5" fmla="*/ 88 h 149"/>
                <a:gd name="T6" fmla="*/ 188 w 206"/>
                <a:gd name="T7" fmla="*/ 88 h 149"/>
                <a:gd name="T8" fmla="*/ 175 w 206"/>
                <a:gd name="T9" fmla="*/ 70 h 149"/>
                <a:gd name="T10" fmla="*/ 172 w 206"/>
                <a:gd name="T11" fmla="*/ 44 h 149"/>
                <a:gd name="T12" fmla="*/ 169 w 206"/>
                <a:gd name="T13" fmla="*/ 33 h 149"/>
                <a:gd name="T14" fmla="*/ 141 w 206"/>
                <a:gd name="T15" fmla="*/ 38 h 149"/>
                <a:gd name="T16" fmla="*/ 117 w 206"/>
                <a:gd name="T17" fmla="*/ 27 h 149"/>
                <a:gd name="T18" fmla="*/ 87 w 206"/>
                <a:gd name="T19" fmla="*/ 25 h 149"/>
                <a:gd name="T20" fmla="*/ 66 w 206"/>
                <a:gd name="T21" fmla="*/ 10 h 149"/>
                <a:gd name="T22" fmla="*/ 60 w 206"/>
                <a:gd name="T23" fmla="*/ 2 h 149"/>
                <a:gd name="T24" fmla="*/ 47 w 206"/>
                <a:gd name="T25" fmla="*/ 1 h 149"/>
                <a:gd name="T26" fmla="*/ 47 w 206"/>
                <a:gd name="T27" fmla="*/ 1 h 149"/>
                <a:gd name="T28" fmla="*/ 52 w 206"/>
                <a:gd name="T29" fmla="*/ 43 h 149"/>
                <a:gd name="T30" fmla="*/ 52 w 206"/>
                <a:gd name="T31" fmla="*/ 46 h 149"/>
                <a:gd name="T32" fmla="*/ 31 w 206"/>
                <a:gd name="T33" fmla="*/ 76 h 149"/>
                <a:gd name="T34" fmla="*/ 0 w 206"/>
                <a:gd name="T35" fmla="*/ 90 h 149"/>
                <a:gd name="T36" fmla="*/ 0 w 206"/>
                <a:gd name="T37" fmla="*/ 103 h 149"/>
                <a:gd name="T38" fmla="*/ 1 w 206"/>
                <a:gd name="T39" fmla="*/ 104 h 149"/>
                <a:gd name="T40" fmla="*/ 24 w 206"/>
                <a:gd name="T41" fmla="*/ 116 h 149"/>
                <a:gd name="T42" fmla="*/ 25 w 206"/>
                <a:gd name="T43" fmla="*/ 123 h 149"/>
                <a:gd name="T44" fmla="*/ 35 w 206"/>
                <a:gd name="T45" fmla="*/ 130 h 149"/>
                <a:gd name="T46" fmla="*/ 42 w 206"/>
                <a:gd name="T47" fmla="*/ 137 h 149"/>
                <a:gd name="T48" fmla="*/ 53 w 206"/>
                <a:gd name="T49" fmla="*/ 135 h 149"/>
                <a:gd name="T50" fmla="*/ 80 w 206"/>
                <a:gd name="T51" fmla="*/ 130 h 149"/>
                <a:gd name="T52" fmla="*/ 81 w 206"/>
                <a:gd name="T53" fmla="*/ 130 h 149"/>
                <a:gd name="T54" fmla="*/ 99 w 206"/>
                <a:gd name="T55" fmla="*/ 110 h 149"/>
                <a:gd name="T56" fmla="*/ 106 w 206"/>
                <a:gd name="T57" fmla="*/ 107 h 149"/>
                <a:gd name="T58" fmla="*/ 119 w 206"/>
                <a:gd name="T59" fmla="*/ 116 h 149"/>
                <a:gd name="T60" fmla="*/ 130 w 206"/>
                <a:gd name="T61" fmla="*/ 121 h 149"/>
                <a:gd name="T62" fmla="*/ 158 w 206"/>
                <a:gd name="T63" fmla="*/ 147 h 149"/>
                <a:gd name="T64" fmla="*/ 170 w 206"/>
                <a:gd name="T65" fmla="*/ 130 h 149"/>
                <a:gd name="T66" fmla="*/ 187 w 206"/>
                <a:gd name="T67" fmla="*/ 117 h 149"/>
                <a:gd name="T68" fmla="*/ 199 w 206"/>
                <a:gd name="T69" fmla="*/ 119 h 149"/>
                <a:gd name="T70" fmla="*/ 202 w 206"/>
                <a:gd name="T71" fmla="*/ 104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06" h="149">
                  <a:moveTo>
                    <a:pt x="202" y="104"/>
                  </a:moveTo>
                  <a:cubicBezTo>
                    <a:pt x="200" y="104"/>
                    <a:pt x="200" y="104"/>
                    <a:pt x="200" y="104"/>
                  </a:cubicBezTo>
                  <a:cubicBezTo>
                    <a:pt x="180" y="116"/>
                    <a:pt x="188" y="88"/>
                    <a:pt x="188" y="88"/>
                  </a:cubicBezTo>
                  <a:cubicBezTo>
                    <a:pt x="188" y="88"/>
                    <a:pt x="188" y="88"/>
                    <a:pt x="188" y="88"/>
                  </a:cubicBezTo>
                  <a:cubicBezTo>
                    <a:pt x="181" y="87"/>
                    <a:pt x="175" y="70"/>
                    <a:pt x="175" y="70"/>
                  </a:cubicBezTo>
                  <a:cubicBezTo>
                    <a:pt x="175" y="70"/>
                    <a:pt x="168" y="59"/>
                    <a:pt x="172" y="44"/>
                  </a:cubicBezTo>
                  <a:cubicBezTo>
                    <a:pt x="176" y="30"/>
                    <a:pt x="169" y="33"/>
                    <a:pt x="169" y="33"/>
                  </a:cubicBezTo>
                  <a:cubicBezTo>
                    <a:pt x="163" y="40"/>
                    <a:pt x="141" y="38"/>
                    <a:pt x="141" y="38"/>
                  </a:cubicBezTo>
                  <a:cubicBezTo>
                    <a:pt x="141" y="38"/>
                    <a:pt x="122" y="27"/>
                    <a:pt x="117" y="27"/>
                  </a:cubicBezTo>
                  <a:cubicBezTo>
                    <a:pt x="111" y="27"/>
                    <a:pt x="97" y="27"/>
                    <a:pt x="87" y="25"/>
                  </a:cubicBezTo>
                  <a:cubicBezTo>
                    <a:pt x="76" y="22"/>
                    <a:pt x="66" y="19"/>
                    <a:pt x="66" y="10"/>
                  </a:cubicBezTo>
                  <a:cubicBezTo>
                    <a:pt x="66" y="0"/>
                    <a:pt x="60" y="2"/>
                    <a:pt x="60" y="2"/>
                  </a:cubicBezTo>
                  <a:cubicBezTo>
                    <a:pt x="53" y="8"/>
                    <a:pt x="47" y="1"/>
                    <a:pt x="47" y="1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46" y="13"/>
                    <a:pt x="47" y="27"/>
                    <a:pt x="52" y="43"/>
                  </a:cubicBezTo>
                  <a:cubicBezTo>
                    <a:pt x="52" y="46"/>
                    <a:pt x="52" y="46"/>
                    <a:pt x="52" y="46"/>
                  </a:cubicBezTo>
                  <a:cubicBezTo>
                    <a:pt x="31" y="76"/>
                    <a:pt x="31" y="76"/>
                    <a:pt x="31" y="76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1" y="104"/>
                    <a:pt x="1" y="104"/>
                    <a:pt x="1" y="104"/>
                  </a:cubicBezTo>
                  <a:cubicBezTo>
                    <a:pt x="1" y="104"/>
                    <a:pt x="11" y="119"/>
                    <a:pt x="24" y="116"/>
                  </a:cubicBezTo>
                  <a:cubicBezTo>
                    <a:pt x="24" y="116"/>
                    <a:pt x="33" y="115"/>
                    <a:pt x="25" y="123"/>
                  </a:cubicBezTo>
                  <a:cubicBezTo>
                    <a:pt x="17" y="131"/>
                    <a:pt x="24" y="133"/>
                    <a:pt x="35" y="130"/>
                  </a:cubicBezTo>
                  <a:cubicBezTo>
                    <a:pt x="35" y="130"/>
                    <a:pt x="39" y="130"/>
                    <a:pt x="42" y="137"/>
                  </a:cubicBezTo>
                  <a:cubicBezTo>
                    <a:pt x="45" y="144"/>
                    <a:pt x="46" y="142"/>
                    <a:pt x="53" y="135"/>
                  </a:cubicBezTo>
                  <a:cubicBezTo>
                    <a:pt x="60" y="129"/>
                    <a:pt x="75" y="128"/>
                    <a:pt x="80" y="130"/>
                  </a:cubicBezTo>
                  <a:cubicBezTo>
                    <a:pt x="81" y="130"/>
                    <a:pt x="81" y="130"/>
                    <a:pt x="81" y="130"/>
                  </a:cubicBezTo>
                  <a:cubicBezTo>
                    <a:pt x="81" y="130"/>
                    <a:pt x="95" y="113"/>
                    <a:pt x="99" y="110"/>
                  </a:cubicBezTo>
                  <a:cubicBezTo>
                    <a:pt x="102" y="106"/>
                    <a:pt x="106" y="107"/>
                    <a:pt x="106" y="107"/>
                  </a:cubicBezTo>
                  <a:cubicBezTo>
                    <a:pt x="103" y="119"/>
                    <a:pt x="108" y="123"/>
                    <a:pt x="119" y="116"/>
                  </a:cubicBezTo>
                  <a:cubicBezTo>
                    <a:pt x="130" y="109"/>
                    <a:pt x="130" y="121"/>
                    <a:pt x="130" y="121"/>
                  </a:cubicBezTo>
                  <a:cubicBezTo>
                    <a:pt x="133" y="149"/>
                    <a:pt x="158" y="147"/>
                    <a:pt x="158" y="147"/>
                  </a:cubicBezTo>
                  <a:cubicBezTo>
                    <a:pt x="163" y="143"/>
                    <a:pt x="168" y="138"/>
                    <a:pt x="170" y="130"/>
                  </a:cubicBezTo>
                  <a:cubicBezTo>
                    <a:pt x="187" y="117"/>
                    <a:pt x="187" y="117"/>
                    <a:pt x="187" y="117"/>
                  </a:cubicBezTo>
                  <a:cubicBezTo>
                    <a:pt x="187" y="117"/>
                    <a:pt x="191" y="115"/>
                    <a:pt x="199" y="119"/>
                  </a:cubicBezTo>
                  <a:cubicBezTo>
                    <a:pt x="206" y="121"/>
                    <a:pt x="202" y="107"/>
                    <a:pt x="202" y="104"/>
                  </a:cubicBez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71" name="Rectangle 71">
              <a:hlinkClick r:id="" action="ppaction://macro?name=Slide2.yunfu"/>
            </p:cNvPr>
            <p:cNvSpPr>
              <a:spLocks noChangeArrowheads="1"/>
            </p:cNvSpPr>
            <p:nvPr/>
          </p:nvSpPr>
          <p:spPr bwMode="auto">
            <a:xfrm>
              <a:off x="1238382" y="3961600"/>
              <a:ext cx="162089" cy="104830"/>
            </a:xfrm>
            <a:prstGeom prst="rect">
              <a:avLst/>
            </a:prstGeom>
            <a:grpFill/>
            <a:ln w="9252" algn="ctr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buClrTx/>
                <a:buSzTx/>
                <a:buFontTx/>
                <a:buNone/>
              </a:pPr>
              <a:r>
                <a:rPr lang="zh-CN" altLang="en-US" sz="400" b="1">
                  <a:solidFill>
                    <a:schemeClr val="bg1">
                      <a:lumMod val="9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云浮</a:t>
              </a:r>
            </a:p>
          </p:txBody>
        </p:sp>
        <p:sp>
          <p:nvSpPr>
            <p:cNvPr id="172" name="Rectangle 73">
              <a:hlinkClick r:id="" action="ppaction://macro?name=Slide2.yangjiang"/>
            </p:cNvPr>
            <p:cNvSpPr>
              <a:spLocks noChangeArrowheads="1"/>
            </p:cNvSpPr>
            <p:nvPr/>
          </p:nvSpPr>
          <p:spPr bwMode="auto">
            <a:xfrm>
              <a:off x="1235207" y="4461666"/>
              <a:ext cx="162089" cy="10483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252" algn="ctr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buClrTx/>
                <a:buSzTx/>
                <a:buFontTx/>
                <a:buNone/>
              </a:pPr>
              <a:r>
                <a:rPr lang="zh-CN" altLang="en-US" sz="400" b="1">
                  <a:solidFill>
                    <a:schemeClr val="bg1">
                      <a:lumMod val="9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阳江</a:t>
              </a:r>
            </a:p>
          </p:txBody>
        </p:sp>
        <p:sp>
          <p:nvSpPr>
            <p:cNvPr id="173" name="jiangmen">
              <a:hlinkClick r:id="" action="ppaction://macro?name=Slide2.jiangmen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1474788" y="4084632"/>
              <a:ext cx="679450" cy="666749"/>
            </a:xfrm>
            <a:custGeom>
              <a:avLst/>
              <a:gdLst>
                <a:gd name="T0" fmla="*/ 179 w 196"/>
                <a:gd name="T1" fmla="*/ 28 h 183"/>
                <a:gd name="T2" fmla="*/ 161 w 196"/>
                <a:gd name="T3" fmla="*/ 5 h 183"/>
                <a:gd name="T4" fmla="*/ 131 w 196"/>
                <a:gd name="T5" fmla="*/ 4 h 183"/>
                <a:gd name="T6" fmla="*/ 120 w 196"/>
                <a:gd name="T7" fmla="*/ 11 h 183"/>
                <a:gd name="T8" fmla="*/ 100 w 196"/>
                <a:gd name="T9" fmla="*/ 22 h 183"/>
                <a:gd name="T10" fmla="*/ 89 w 196"/>
                <a:gd name="T11" fmla="*/ 27 h 183"/>
                <a:gd name="T12" fmla="*/ 77 w 196"/>
                <a:gd name="T13" fmla="*/ 26 h 183"/>
                <a:gd name="T14" fmla="*/ 75 w 196"/>
                <a:gd name="T15" fmla="*/ 42 h 183"/>
                <a:gd name="T16" fmla="*/ 63 w 196"/>
                <a:gd name="T17" fmla="*/ 40 h 183"/>
                <a:gd name="T18" fmla="*/ 45 w 196"/>
                <a:gd name="T19" fmla="*/ 53 h 183"/>
                <a:gd name="T20" fmla="*/ 22 w 196"/>
                <a:gd name="T21" fmla="*/ 77 h 183"/>
                <a:gd name="T22" fmla="*/ 17 w 196"/>
                <a:gd name="T23" fmla="*/ 80 h 183"/>
                <a:gd name="T24" fmla="*/ 16 w 196"/>
                <a:gd name="T25" fmla="*/ 85 h 183"/>
                <a:gd name="T26" fmla="*/ 10 w 196"/>
                <a:gd name="T27" fmla="*/ 90 h 183"/>
                <a:gd name="T28" fmla="*/ 8 w 196"/>
                <a:gd name="T29" fmla="*/ 112 h 183"/>
                <a:gd name="T30" fmla="*/ 12 w 196"/>
                <a:gd name="T31" fmla="*/ 115 h 183"/>
                <a:gd name="T32" fmla="*/ 26 w 196"/>
                <a:gd name="T33" fmla="*/ 120 h 183"/>
                <a:gd name="T34" fmla="*/ 53 w 196"/>
                <a:gd name="T35" fmla="*/ 143 h 183"/>
                <a:gd name="T36" fmla="*/ 57 w 196"/>
                <a:gd name="T37" fmla="*/ 159 h 183"/>
                <a:gd name="T38" fmla="*/ 52 w 196"/>
                <a:gd name="T39" fmla="*/ 182 h 183"/>
                <a:gd name="T40" fmla="*/ 57 w 196"/>
                <a:gd name="T41" fmla="*/ 183 h 183"/>
                <a:gd name="T42" fmla="*/ 67 w 196"/>
                <a:gd name="T43" fmla="*/ 179 h 183"/>
                <a:gd name="T44" fmla="*/ 65 w 196"/>
                <a:gd name="T45" fmla="*/ 143 h 183"/>
                <a:gd name="T46" fmla="*/ 65 w 196"/>
                <a:gd name="T47" fmla="*/ 133 h 183"/>
                <a:gd name="T48" fmla="*/ 68 w 196"/>
                <a:gd name="T49" fmla="*/ 131 h 183"/>
                <a:gd name="T50" fmla="*/ 70 w 196"/>
                <a:gd name="T51" fmla="*/ 134 h 183"/>
                <a:gd name="T52" fmla="*/ 70 w 196"/>
                <a:gd name="T53" fmla="*/ 144 h 183"/>
                <a:gd name="T54" fmla="*/ 72 w 196"/>
                <a:gd name="T55" fmla="*/ 146 h 183"/>
                <a:gd name="T56" fmla="*/ 83 w 196"/>
                <a:gd name="T57" fmla="*/ 142 h 183"/>
                <a:gd name="T58" fmla="*/ 83 w 196"/>
                <a:gd name="T59" fmla="*/ 146 h 183"/>
                <a:gd name="T60" fmla="*/ 72 w 196"/>
                <a:gd name="T61" fmla="*/ 154 h 183"/>
                <a:gd name="T62" fmla="*/ 75 w 196"/>
                <a:gd name="T63" fmla="*/ 163 h 183"/>
                <a:gd name="T64" fmla="*/ 92 w 196"/>
                <a:gd name="T65" fmla="*/ 174 h 183"/>
                <a:gd name="T66" fmla="*/ 104 w 196"/>
                <a:gd name="T67" fmla="*/ 171 h 183"/>
                <a:gd name="T68" fmla="*/ 109 w 196"/>
                <a:gd name="T69" fmla="*/ 161 h 183"/>
                <a:gd name="T70" fmla="*/ 115 w 196"/>
                <a:gd name="T71" fmla="*/ 159 h 183"/>
                <a:gd name="T72" fmla="*/ 122 w 196"/>
                <a:gd name="T73" fmla="*/ 146 h 183"/>
                <a:gd name="T74" fmla="*/ 137 w 196"/>
                <a:gd name="T75" fmla="*/ 145 h 183"/>
                <a:gd name="T76" fmla="*/ 142 w 196"/>
                <a:gd name="T77" fmla="*/ 159 h 183"/>
                <a:gd name="T78" fmla="*/ 154 w 196"/>
                <a:gd name="T79" fmla="*/ 157 h 183"/>
                <a:gd name="T80" fmla="*/ 162 w 196"/>
                <a:gd name="T81" fmla="*/ 148 h 183"/>
                <a:gd name="T82" fmla="*/ 165 w 196"/>
                <a:gd name="T83" fmla="*/ 113 h 183"/>
                <a:gd name="T84" fmla="*/ 168 w 196"/>
                <a:gd name="T85" fmla="*/ 98 h 183"/>
                <a:gd name="T86" fmla="*/ 168 w 196"/>
                <a:gd name="T87" fmla="*/ 88 h 183"/>
                <a:gd name="T88" fmla="*/ 166 w 196"/>
                <a:gd name="T89" fmla="*/ 73 h 183"/>
                <a:gd name="T90" fmla="*/ 167 w 196"/>
                <a:gd name="T91" fmla="*/ 70 h 183"/>
                <a:gd name="T92" fmla="*/ 170 w 196"/>
                <a:gd name="T93" fmla="*/ 68 h 183"/>
                <a:gd name="T94" fmla="*/ 172 w 196"/>
                <a:gd name="T95" fmla="*/ 83 h 183"/>
                <a:gd name="T96" fmla="*/ 175 w 196"/>
                <a:gd name="T97" fmla="*/ 98 h 183"/>
                <a:gd name="T98" fmla="*/ 175 w 196"/>
                <a:gd name="T99" fmla="*/ 98 h 183"/>
                <a:gd name="T100" fmla="*/ 186 w 196"/>
                <a:gd name="T101" fmla="*/ 77 h 183"/>
                <a:gd name="T102" fmla="*/ 194 w 196"/>
                <a:gd name="T103" fmla="*/ 72 h 183"/>
                <a:gd name="T104" fmla="*/ 187 w 196"/>
                <a:gd name="T105" fmla="*/ 49 h 183"/>
                <a:gd name="T106" fmla="*/ 179 w 196"/>
                <a:gd name="T107" fmla="*/ 28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96" h="183">
                  <a:moveTo>
                    <a:pt x="179" y="28"/>
                  </a:moveTo>
                  <a:cubicBezTo>
                    <a:pt x="161" y="5"/>
                    <a:pt x="161" y="5"/>
                    <a:pt x="161" y="5"/>
                  </a:cubicBezTo>
                  <a:cubicBezTo>
                    <a:pt x="161" y="5"/>
                    <a:pt x="135" y="0"/>
                    <a:pt x="131" y="4"/>
                  </a:cubicBezTo>
                  <a:cubicBezTo>
                    <a:pt x="126" y="8"/>
                    <a:pt x="120" y="11"/>
                    <a:pt x="120" y="11"/>
                  </a:cubicBezTo>
                  <a:cubicBezTo>
                    <a:pt x="102" y="10"/>
                    <a:pt x="100" y="22"/>
                    <a:pt x="100" y="22"/>
                  </a:cubicBezTo>
                  <a:cubicBezTo>
                    <a:pt x="94" y="44"/>
                    <a:pt x="89" y="27"/>
                    <a:pt x="89" y="27"/>
                  </a:cubicBezTo>
                  <a:cubicBezTo>
                    <a:pt x="84" y="16"/>
                    <a:pt x="77" y="26"/>
                    <a:pt x="77" y="26"/>
                  </a:cubicBezTo>
                  <a:cubicBezTo>
                    <a:pt x="77" y="26"/>
                    <a:pt x="81" y="44"/>
                    <a:pt x="75" y="42"/>
                  </a:cubicBezTo>
                  <a:cubicBezTo>
                    <a:pt x="67" y="39"/>
                    <a:pt x="63" y="40"/>
                    <a:pt x="63" y="40"/>
                  </a:cubicBezTo>
                  <a:cubicBezTo>
                    <a:pt x="45" y="53"/>
                    <a:pt x="45" y="53"/>
                    <a:pt x="45" y="53"/>
                  </a:cubicBezTo>
                  <a:cubicBezTo>
                    <a:pt x="42" y="69"/>
                    <a:pt x="22" y="77"/>
                    <a:pt x="22" y="77"/>
                  </a:cubicBezTo>
                  <a:cubicBezTo>
                    <a:pt x="17" y="80"/>
                    <a:pt x="17" y="80"/>
                    <a:pt x="17" y="80"/>
                  </a:cubicBezTo>
                  <a:cubicBezTo>
                    <a:pt x="16" y="85"/>
                    <a:pt x="16" y="85"/>
                    <a:pt x="16" y="85"/>
                  </a:cubicBezTo>
                  <a:cubicBezTo>
                    <a:pt x="10" y="90"/>
                    <a:pt x="10" y="90"/>
                    <a:pt x="10" y="90"/>
                  </a:cubicBezTo>
                  <a:cubicBezTo>
                    <a:pt x="0" y="94"/>
                    <a:pt x="8" y="112"/>
                    <a:pt x="8" y="112"/>
                  </a:cubicBezTo>
                  <a:cubicBezTo>
                    <a:pt x="8" y="112"/>
                    <a:pt x="10" y="115"/>
                    <a:pt x="12" y="115"/>
                  </a:cubicBezTo>
                  <a:cubicBezTo>
                    <a:pt x="14" y="115"/>
                    <a:pt x="26" y="120"/>
                    <a:pt x="26" y="120"/>
                  </a:cubicBezTo>
                  <a:cubicBezTo>
                    <a:pt x="26" y="120"/>
                    <a:pt x="46" y="139"/>
                    <a:pt x="53" y="143"/>
                  </a:cubicBezTo>
                  <a:cubicBezTo>
                    <a:pt x="59" y="147"/>
                    <a:pt x="58" y="154"/>
                    <a:pt x="57" y="159"/>
                  </a:cubicBezTo>
                  <a:cubicBezTo>
                    <a:pt x="55" y="165"/>
                    <a:pt x="52" y="179"/>
                    <a:pt x="52" y="182"/>
                  </a:cubicBezTo>
                  <a:cubicBezTo>
                    <a:pt x="57" y="183"/>
                    <a:pt x="57" y="183"/>
                    <a:pt x="57" y="183"/>
                  </a:cubicBezTo>
                  <a:cubicBezTo>
                    <a:pt x="67" y="179"/>
                    <a:pt x="67" y="179"/>
                    <a:pt x="67" y="179"/>
                  </a:cubicBezTo>
                  <a:cubicBezTo>
                    <a:pt x="65" y="143"/>
                    <a:pt x="65" y="143"/>
                    <a:pt x="65" y="14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8" y="131"/>
                    <a:pt x="68" y="131"/>
                    <a:pt x="68" y="131"/>
                  </a:cubicBezTo>
                  <a:cubicBezTo>
                    <a:pt x="70" y="134"/>
                    <a:pt x="70" y="134"/>
                    <a:pt x="70" y="134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83" y="142"/>
                    <a:pt x="83" y="142"/>
                    <a:pt x="83" y="142"/>
                  </a:cubicBezTo>
                  <a:cubicBezTo>
                    <a:pt x="83" y="146"/>
                    <a:pt x="83" y="146"/>
                    <a:pt x="83" y="146"/>
                  </a:cubicBezTo>
                  <a:cubicBezTo>
                    <a:pt x="72" y="154"/>
                    <a:pt x="72" y="154"/>
                    <a:pt x="72" y="154"/>
                  </a:cubicBezTo>
                  <a:cubicBezTo>
                    <a:pt x="75" y="163"/>
                    <a:pt x="75" y="163"/>
                    <a:pt x="75" y="163"/>
                  </a:cubicBezTo>
                  <a:cubicBezTo>
                    <a:pt x="75" y="163"/>
                    <a:pt x="89" y="171"/>
                    <a:pt x="92" y="174"/>
                  </a:cubicBezTo>
                  <a:cubicBezTo>
                    <a:pt x="95" y="177"/>
                    <a:pt x="104" y="171"/>
                    <a:pt x="104" y="171"/>
                  </a:cubicBezTo>
                  <a:cubicBezTo>
                    <a:pt x="109" y="161"/>
                    <a:pt x="109" y="161"/>
                    <a:pt x="109" y="161"/>
                  </a:cubicBezTo>
                  <a:cubicBezTo>
                    <a:pt x="115" y="159"/>
                    <a:pt x="115" y="159"/>
                    <a:pt x="115" y="159"/>
                  </a:cubicBezTo>
                  <a:cubicBezTo>
                    <a:pt x="122" y="146"/>
                    <a:pt x="122" y="146"/>
                    <a:pt x="122" y="146"/>
                  </a:cubicBezTo>
                  <a:cubicBezTo>
                    <a:pt x="137" y="145"/>
                    <a:pt x="137" y="145"/>
                    <a:pt x="137" y="145"/>
                  </a:cubicBezTo>
                  <a:cubicBezTo>
                    <a:pt x="137" y="145"/>
                    <a:pt x="142" y="150"/>
                    <a:pt x="142" y="159"/>
                  </a:cubicBezTo>
                  <a:cubicBezTo>
                    <a:pt x="142" y="159"/>
                    <a:pt x="147" y="163"/>
                    <a:pt x="154" y="157"/>
                  </a:cubicBezTo>
                  <a:cubicBezTo>
                    <a:pt x="154" y="157"/>
                    <a:pt x="159" y="148"/>
                    <a:pt x="162" y="148"/>
                  </a:cubicBezTo>
                  <a:cubicBezTo>
                    <a:pt x="162" y="148"/>
                    <a:pt x="161" y="120"/>
                    <a:pt x="165" y="113"/>
                  </a:cubicBezTo>
                  <a:cubicBezTo>
                    <a:pt x="165" y="113"/>
                    <a:pt x="174" y="108"/>
                    <a:pt x="168" y="98"/>
                  </a:cubicBezTo>
                  <a:cubicBezTo>
                    <a:pt x="168" y="88"/>
                    <a:pt x="168" y="88"/>
                    <a:pt x="168" y="88"/>
                  </a:cubicBezTo>
                  <a:cubicBezTo>
                    <a:pt x="166" y="73"/>
                    <a:pt x="166" y="73"/>
                    <a:pt x="166" y="73"/>
                  </a:cubicBezTo>
                  <a:cubicBezTo>
                    <a:pt x="167" y="70"/>
                    <a:pt x="167" y="70"/>
                    <a:pt x="167" y="70"/>
                  </a:cubicBezTo>
                  <a:cubicBezTo>
                    <a:pt x="170" y="68"/>
                    <a:pt x="170" y="68"/>
                    <a:pt x="170" y="68"/>
                  </a:cubicBezTo>
                  <a:cubicBezTo>
                    <a:pt x="172" y="83"/>
                    <a:pt x="172" y="83"/>
                    <a:pt x="172" y="83"/>
                  </a:cubicBezTo>
                  <a:cubicBezTo>
                    <a:pt x="172" y="83"/>
                    <a:pt x="172" y="94"/>
                    <a:pt x="175" y="98"/>
                  </a:cubicBezTo>
                  <a:cubicBezTo>
                    <a:pt x="175" y="98"/>
                    <a:pt x="175" y="98"/>
                    <a:pt x="175" y="98"/>
                  </a:cubicBezTo>
                  <a:cubicBezTo>
                    <a:pt x="183" y="93"/>
                    <a:pt x="184" y="80"/>
                    <a:pt x="186" y="77"/>
                  </a:cubicBezTo>
                  <a:cubicBezTo>
                    <a:pt x="187" y="75"/>
                    <a:pt x="194" y="72"/>
                    <a:pt x="194" y="72"/>
                  </a:cubicBezTo>
                  <a:cubicBezTo>
                    <a:pt x="196" y="64"/>
                    <a:pt x="187" y="49"/>
                    <a:pt x="187" y="49"/>
                  </a:cubicBezTo>
                  <a:lnTo>
                    <a:pt x="179" y="28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74" name="Rectangle 76">
              <a:hlinkClick r:id="" action="ppaction://macro?name=Slide2.jiangmen"/>
            </p:cNvPr>
            <p:cNvSpPr>
              <a:spLocks noChangeArrowheads="1"/>
            </p:cNvSpPr>
            <p:nvPr/>
          </p:nvSpPr>
          <p:spPr bwMode="auto">
            <a:xfrm>
              <a:off x="1665421" y="4333077"/>
              <a:ext cx="162089" cy="10483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252" algn="ctr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buClrTx/>
                <a:buSzTx/>
                <a:buFontTx/>
                <a:buNone/>
              </a:pPr>
              <a:r>
                <a:rPr lang="zh-CN" altLang="en-US" sz="400" b="1">
                  <a:solidFill>
                    <a:schemeClr val="bg1">
                      <a:lumMod val="9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江门</a:t>
              </a:r>
            </a:p>
          </p:txBody>
        </p:sp>
        <p:sp>
          <p:nvSpPr>
            <p:cNvPr id="175" name="huizhou">
              <a:hlinkClick r:id="" action="ppaction://macro?name=Slide2.huizhou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2417762" y="3448046"/>
              <a:ext cx="846137" cy="811212"/>
            </a:xfrm>
            <a:custGeom>
              <a:avLst/>
              <a:gdLst>
                <a:gd name="T0" fmla="*/ 243 w 243"/>
                <a:gd name="T1" fmla="*/ 100 h 224"/>
                <a:gd name="T2" fmla="*/ 226 w 243"/>
                <a:gd name="T3" fmla="*/ 91 h 224"/>
                <a:gd name="T4" fmla="*/ 222 w 243"/>
                <a:gd name="T5" fmla="*/ 85 h 224"/>
                <a:gd name="T6" fmla="*/ 219 w 243"/>
                <a:gd name="T7" fmla="*/ 85 h 224"/>
                <a:gd name="T8" fmla="*/ 215 w 243"/>
                <a:gd name="T9" fmla="*/ 86 h 224"/>
                <a:gd name="T10" fmla="*/ 209 w 243"/>
                <a:gd name="T11" fmla="*/ 87 h 224"/>
                <a:gd name="T12" fmla="*/ 187 w 243"/>
                <a:gd name="T13" fmla="*/ 90 h 224"/>
                <a:gd name="T14" fmla="*/ 168 w 243"/>
                <a:gd name="T15" fmla="*/ 92 h 224"/>
                <a:gd name="T16" fmla="*/ 168 w 243"/>
                <a:gd name="T17" fmla="*/ 101 h 224"/>
                <a:gd name="T18" fmla="*/ 165 w 243"/>
                <a:gd name="T19" fmla="*/ 105 h 224"/>
                <a:gd name="T20" fmla="*/ 162 w 243"/>
                <a:gd name="T21" fmla="*/ 110 h 224"/>
                <a:gd name="T22" fmla="*/ 152 w 243"/>
                <a:gd name="T23" fmla="*/ 113 h 224"/>
                <a:gd name="T24" fmla="*/ 148 w 243"/>
                <a:gd name="T25" fmla="*/ 101 h 224"/>
                <a:gd name="T26" fmla="*/ 133 w 243"/>
                <a:gd name="T27" fmla="*/ 83 h 224"/>
                <a:gd name="T28" fmla="*/ 129 w 243"/>
                <a:gd name="T29" fmla="*/ 75 h 224"/>
                <a:gd name="T30" fmla="*/ 121 w 243"/>
                <a:gd name="T31" fmla="*/ 58 h 224"/>
                <a:gd name="T32" fmla="*/ 117 w 243"/>
                <a:gd name="T33" fmla="*/ 54 h 224"/>
                <a:gd name="T34" fmla="*/ 100 w 243"/>
                <a:gd name="T35" fmla="*/ 39 h 224"/>
                <a:gd name="T36" fmla="*/ 84 w 243"/>
                <a:gd name="T37" fmla="*/ 10 h 224"/>
                <a:gd name="T38" fmla="*/ 84 w 243"/>
                <a:gd name="T39" fmla="*/ 10 h 224"/>
                <a:gd name="T40" fmla="*/ 69 w 243"/>
                <a:gd name="T41" fmla="*/ 2 h 224"/>
                <a:gd name="T42" fmla="*/ 40 w 243"/>
                <a:gd name="T43" fmla="*/ 0 h 224"/>
                <a:gd name="T44" fmla="*/ 39 w 243"/>
                <a:gd name="T45" fmla="*/ 20 h 224"/>
                <a:gd name="T46" fmla="*/ 16 w 243"/>
                <a:gd name="T47" fmla="*/ 37 h 224"/>
                <a:gd name="T48" fmla="*/ 29 w 243"/>
                <a:gd name="T49" fmla="*/ 73 h 224"/>
                <a:gd name="T50" fmla="*/ 16 w 243"/>
                <a:gd name="T51" fmla="*/ 97 h 224"/>
                <a:gd name="T52" fmla="*/ 15 w 243"/>
                <a:gd name="T53" fmla="*/ 123 h 224"/>
                <a:gd name="T54" fmla="*/ 12 w 243"/>
                <a:gd name="T55" fmla="*/ 131 h 224"/>
                <a:gd name="T56" fmla="*/ 31 w 243"/>
                <a:gd name="T57" fmla="*/ 132 h 224"/>
                <a:gd name="T58" fmla="*/ 49 w 243"/>
                <a:gd name="T59" fmla="*/ 149 h 224"/>
                <a:gd name="T60" fmla="*/ 52 w 243"/>
                <a:gd name="T61" fmla="*/ 150 h 224"/>
                <a:gd name="T62" fmla="*/ 62 w 243"/>
                <a:gd name="T63" fmla="*/ 149 h 224"/>
                <a:gd name="T64" fmla="*/ 66 w 243"/>
                <a:gd name="T65" fmla="*/ 160 h 224"/>
                <a:gd name="T66" fmla="*/ 66 w 243"/>
                <a:gd name="T67" fmla="*/ 179 h 224"/>
                <a:gd name="T68" fmla="*/ 66 w 243"/>
                <a:gd name="T69" fmla="*/ 179 h 224"/>
                <a:gd name="T70" fmla="*/ 77 w 243"/>
                <a:gd name="T71" fmla="*/ 178 h 224"/>
                <a:gd name="T72" fmla="*/ 99 w 243"/>
                <a:gd name="T73" fmla="*/ 193 h 224"/>
                <a:gd name="T74" fmla="*/ 116 w 243"/>
                <a:gd name="T75" fmla="*/ 196 h 224"/>
                <a:gd name="T76" fmla="*/ 117 w 243"/>
                <a:gd name="T77" fmla="*/ 197 h 224"/>
                <a:gd name="T78" fmla="*/ 131 w 243"/>
                <a:gd name="T79" fmla="*/ 191 h 224"/>
                <a:gd name="T80" fmla="*/ 142 w 243"/>
                <a:gd name="T81" fmla="*/ 189 h 224"/>
                <a:gd name="T82" fmla="*/ 147 w 243"/>
                <a:gd name="T83" fmla="*/ 183 h 224"/>
                <a:gd name="T84" fmla="*/ 149 w 243"/>
                <a:gd name="T85" fmla="*/ 191 h 224"/>
                <a:gd name="T86" fmla="*/ 146 w 243"/>
                <a:gd name="T87" fmla="*/ 218 h 224"/>
                <a:gd name="T88" fmla="*/ 162 w 243"/>
                <a:gd name="T89" fmla="*/ 217 h 224"/>
                <a:gd name="T90" fmla="*/ 168 w 243"/>
                <a:gd name="T91" fmla="*/ 224 h 224"/>
                <a:gd name="T92" fmla="*/ 171 w 243"/>
                <a:gd name="T93" fmla="*/ 221 h 224"/>
                <a:gd name="T94" fmla="*/ 171 w 243"/>
                <a:gd name="T95" fmla="*/ 214 h 224"/>
                <a:gd name="T96" fmla="*/ 174 w 243"/>
                <a:gd name="T97" fmla="*/ 208 h 224"/>
                <a:gd name="T98" fmla="*/ 168 w 243"/>
                <a:gd name="T99" fmla="*/ 198 h 224"/>
                <a:gd name="T100" fmla="*/ 174 w 243"/>
                <a:gd name="T101" fmla="*/ 190 h 224"/>
                <a:gd name="T102" fmla="*/ 179 w 243"/>
                <a:gd name="T103" fmla="*/ 199 h 224"/>
                <a:gd name="T104" fmla="*/ 187 w 243"/>
                <a:gd name="T105" fmla="*/ 192 h 224"/>
                <a:gd name="T106" fmla="*/ 186 w 243"/>
                <a:gd name="T107" fmla="*/ 191 h 224"/>
                <a:gd name="T108" fmla="*/ 176 w 243"/>
                <a:gd name="T109" fmla="*/ 178 h 224"/>
                <a:gd name="T110" fmla="*/ 179 w 243"/>
                <a:gd name="T111" fmla="*/ 153 h 224"/>
                <a:gd name="T112" fmla="*/ 216 w 243"/>
                <a:gd name="T113" fmla="*/ 134 h 224"/>
                <a:gd name="T114" fmla="*/ 243 w 243"/>
                <a:gd name="T115" fmla="*/ 101 h 224"/>
                <a:gd name="T116" fmla="*/ 243 w 243"/>
                <a:gd name="T117" fmla="*/ 10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43" h="224">
                  <a:moveTo>
                    <a:pt x="243" y="100"/>
                  </a:moveTo>
                  <a:cubicBezTo>
                    <a:pt x="226" y="91"/>
                    <a:pt x="226" y="91"/>
                    <a:pt x="226" y="91"/>
                  </a:cubicBezTo>
                  <a:cubicBezTo>
                    <a:pt x="222" y="85"/>
                    <a:pt x="222" y="85"/>
                    <a:pt x="222" y="85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5" y="86"/>
                    <a:pt x="215" y="86"/>
                    <a:pt x="215" y="86"/>
                  </a:cubicBezTo>
                  <a:cubicBezTo>
                    <a:pt x="209" y="87"/>
                    <a:pt x="209" y="87"/>
                    <a:pt x="209" y="87"/>
                  </a:cubicBezTo>
                  <a:cubicBezTo>
                    <a:pt x="195" y="81"/>
                    <a:pt x="187" y="90"/>
                    <a:pt x="187" y="90"/>
                  </a:cubicBezTo>
                  <a:cubicBezTo>
                    <a:pt x="168" y="92"/>
                    <a:pt x="168" y="92"/>
                    <a:pt x="168" y="92"/>
                  </a:cubicBezTo>
                  <a:cubicBezTo>
                    <a:pt x="168" y="101"/>
                    <a:pt x="168" y="101"/>
                    <a:pt x="168" y="101"/>
                  </a:cubicBezTo>
                  <a:cubicBezTo>
                    <a:pt x="165" y="105"/>
                    <a:pt x="165" y="105"/>
                    <a:pt x="165" y="105"/>
                  </a:cubicBezTo>
                  <a:cubicBezTo>
                    <a:pt x="162" y="110"/>
                    <a:pt x="162" y="110"/>
                    <a:pt x="162" y="110"/>
                  </a:cubicBezTo>
                  <a:cubicBezTo>
                    <a:pt x="161" y="127"/>
                    <a:pt x="152" y="113"/>
                    <a:pt x="152" y="113"/>
                  </a:cubicBezTo>
                  <a:cubicBezTo>
                    <a:pt x="152" y="113"/>
                    <a:pt x="152" y="111"/>
                    <a:pt x="148" y="101"/>
                  </a:cubicBezTo>
                  <a:cubicBezTo>
                    <a:pt x="144" y="91"/>
                    <a:pt x="133" y="83"/>
                    <a:pt x="133" y="83"/>
                  </a:cubicBezTo>
                  <a:cubicBezTo>
                    <a:pt x="116" y="83"/>
                    <a:pt x="129" y="75"/>
                    <a:pt x="129" y="75"/>
                  </a:cubicBezTo>
                  <a:cubicBezTo>
                    <a:pt x="141" y="54"/>
                    <a:pt x="121" y="58"/>
                    <a:pt x="121" y="58"/>
                  </a:cubicBezTo>
                  <a:cubicBezTo>
                    <a:pt x="117" y="54"/>
                    <a:pt x="117" y="54"/>
                    <a:pt x="117" y="54"/>
                  </a:cubicBezTo>
                  <a:cubicBezTo>
                    <a:pt x="112" y="44"/>
                    <a:pt x="118" y="45"/>
                    <a:pt x="100" y="39"/>
                  </a:cubicBezTo>
                  <a:cubicBezTo>
                    <a:pt x="88" y="35"/>
                    <a:pt x="85" y="23"/>
                    <a:pt x="84" y="10"/>
                  </a:cubicBezTo>
                  <a:cubicBezTo>
                    <a:pt x="84" y="10"/>
                    <a:pt x="84" y="10"/>
                    <a:pt x="84" y="10"/>
                  </a:cubicBezTo>
                  <a:cubicBezTo>
                    <a:pt x="84" y="10"/>
                    <a:pt x="76" y="0"/>
                    <a:pt x="69" y="2"/>
                  </a:cubicBezTo>
                  <a:cubicBezTo>
                    <a:pt x="61" y="4"/>
                    <a:pt x="40" y="0"/>
                    <a:pt x="40" y="0"/>
                  </a:cubicBezTo>
                  <a:cubicBezTo>
                    <a:pt x="42" y="5"/>
                    <a:pt x="39" y="20"/>
                    <a:pt x="39" y="20"/>
                  </a:cubicBezTo>
                  <a:cubicBezTo>
                    <a:pt x="39" y="20"/>
                    <a:pt x="33" y="25"/>
                    <a:pt x="16" y="37"/>
                  </a:cubicBezTo>
                  <a:cubicBezTo>
                    <a:pt x="0" y="49"/>
                    <a:pt x="13" y="57"/>
                    <a:pt x="29" y="73"/>
                  </a:cubicBezTo>
                  <a:cubicBezTo>
                    <a:pt x="45" y="88"/>
                    <a:pt x="16" y="97"/>
                    <a:pt x="16" y="97"/>
                  </a:cubicBezTo>
                  <a:cubicBezTo>
                    <a:pt x="16" y="97"/>
                    <a:pt x="17" y="121"/>
                    <a:pt x="15" y="123"/>
                  </a:cubicBezTo>
                  <a:cubicBezTo>
                    <a:pt x="14" y="125"/>
                    <a:pt x="12" y="131"/>
                    <a:pt x="12" y="131"/>
                  </a:cubicBezTo>
                  <a:cubicBezTo>
                    <a:pt x="12" y="131"/>
                    <a:pt x="24" y="133"/>
                    <a:pt x="31" y="132"/>
                  </a:cubicBezTo>
                  <a:cubicBezTo>
                    <a:pt x="43" y="131"/>
                    <a:pt x="49" y="140"/>
                    <a:pt x="49" y="149"/>
                  </a:cubicBezTo>
                  <a:cubicBezTo>
                    <a:pt x="52" y="150"/>
                    <a:pt x="52" y="150"/>
                    <a:pt x="52" y="150"/>
                  </a:cubicBezTo>
                  <a:cubicBezTo>
                    <a:pt x="62" y="149"/>
                    <a:pt x="62" y="149"/>
                    <a:pt x="62" y="149"/>
                  </a:cubicBezTo>
                  <a:cubicBezTo>
                    <a:pt x="62" y="149"/>
                    <a:pt x="64" y="151"/>
                    <a:pt x="66" y="160"/>
                  </a:cubicBezTo>
                  <a:cubicBezTo>
                    <a:pt x="66" y="166"/>
                    <a:pt x="66" y="174"/>
                    <a:pt x="66" y="179"/>
                  </a:cubicBezTo>
                  <a:cubicBezTo>
                    <a:pt x="66" y="179"/>
                    <a:pt x="66" y="179"/>
                    <a:pt x="66" y="179"/>
                  </a:cubicBezTo>
                  <a:cubicBezTo>
                    <a:pt x="66" y="179"/>
                    <a:pt x="69" y="180"/>
                    <a:pt x="77" y="178"/>
                  </a:cubicBezTo>
                  <a:cubicBezTo>
                    <a:pt x="84" y="175"/>
                    <a:pt x="95" y="180"/>
                    <a:pt x="99" y="193"/>
                  </a:cubicBezTo>
                  <a:cubicBezTo>
                    <a:pt x="99" y="193"/>
                    <a:pt x="103" y="198"/>
                    <a:pt x="116" y="196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31" y="191"/>
                    <a:pt x="131" y="191"/>
                    <a:pt x="131" y="191"/>
                  </a:cubicBezTo>
                  <a:cubicBezTo>
                    <a:pt x="142" y="189"/>
                    <a:pt x="142" y="189"/>
                    <a:pt x="142" y="189"/>
                  </a:cubicBezTo>
                  <a:cubicBezTo>
                    <a:pt x="147" y="183"/>
                    <a:pt x="147" y="183"/>
                    <a:pt x="147" y="183"/>
                  </a:cubicBezTo>
                  <a:cubicBezTo>
                    <a:pt x="147" y="183"/>
                    <a:pt x="160" y="185"/>
                    <a:pt x="149" y="191"/>
                  </a:cubicBezTo>
                  <a:cubicBezTo>
                    <a:pt x="149" y="191"/>
                    <a:pt x="139" y="204"/>
                    <a:pt x="146" y="218"/>
                  </a:cubicBezTo>
                  <a:cubicBezTo>
                    <a:pt x="146" y="218"/>
                    <a:pt x="154" y="221"/>
                    <a:pt x="162" y="217"/>
                  </a:cubicBezTo>
                  <a:cubicBezTo>
                    <a:pt x="162" y="217"/>
                    <a:pt x="165" y="223"/>
                    <a:pt x="168" y="224"/>
                  </a:cubicBezTo>
                  <a:cubicBezTo>
                    <a:pt x="169" y="223"/>
                    <a:pt x="170" y="222"/>
                    <a:pt x="171" y="221"/>
                  </a:cubicBezTo>
                  <a:cubicBezTo>
                    <a:pt x="171" y="219"/>
                    <a:pt x="171" y="217"/>
                    <a:pt x="171" y="214"/>
                  </a:cubicBezTo>
                  <a:cubicBezTo>
                    <a:pt x="174" y="208"/>
                    <a:pt x="174" y="208"/>
                    <a:pt x="174" y="208"/>
                  </a:cubicBezTo>
                  <a:cubicBezTo>
                    <a:pt x="174" y="208"/>
                    <a:pt x="187" y="204"/>
                    <a:pt x="168" y="198"/>
                  </a:cubicBezTo>
                  <a:cubicBezTo>
                    <a:pt x="168" y="198"/>
                    <a:pt x="159" y="190"/>
                    <a:pt x="174" y="190"/>
                  </a:cubicBezTo>
                  <a:cubicBezTo>
                    <a:pt x="179" y="199"/>
                    <a:pt x="179" y="199"/>
                    <a:pt x="179" y="199"/>
                  </a:cubicBezTo>
                  <a:cubicBezTo>
                    <a:pt x="179" y="199"/>
                    <a:pt x="184" y="204"/>
                    <a:pt x="187" y="192"/>
                  </a:cubicBezTo>
                  <a:cubicBezTo>
                    <a:pt x="186" y="191"/>
                    <a:pt x="186" y="191"/>
                    <a:pt x="186" y="191"/>
                  </a:cubicBezTo>
                  <a:cubicBezTo>
                    <a:pt x="176" y="178"/>
                    <a:pt x="176" y="178"/>
                    <a:pt x="176" y="178"/>
                  </a:cubicBezTo>
                  <a:cubicBezTo>
                    <a:pt x="160" y="156"/>
                    <a:pt x="179" y="153"/>
                    <a:pt x="179" y="153"/>
                  </a:cubicBezTo>
                  <a:cubicBezTo>
                    <a:pt x="201" y="146"/>
                    <a:pt x="216" y="134"/>
                    <a:pt x="216" y="134"/>
                  </a:cubicBezTo>
                  <a:cubicBezTo>
                    <a:pt x="216" y="134"/>
                    <a:pt x="231" y="117"/>
                    <a:pt x="243" y="101"/>
                  </a:cubicBezTo>
                  <a:lnTo>
                    <a:pt x="243" y="10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76" name="Rectangle 79">
              <a:hlinkClick r:id="" action="ppaction://macro?name=Slide2.huizhou"/>
            </p:cNvPr>
            <p:cNvSpPr>
              <a:spLocks noChangeArrowheads="1"/>
            </p:cNvSpPr>
            <p:nvPr/>
          </p:nvSpPr>
          <p:spPr bwMode="auto">
            <a:xfrm>
              <a:off x="2629033" y="3766341"/>
              <a:ext cx="162089" cy="104830"/>
            </a:xfrm>
            <a:prstGeom prst="rect">
              <a:avLst/>
            </a:prstGeom>
            <a:grpFill/>
            <a:ln w="9252" algn="ctr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buClrTx/>
                <a:buSzTx/>
                <a:buFontTx/>
                <a:buNone/>
              </a:pPr>
              <a:r>
                <a:rPr lang="zh-CN" altLang="en-US" sz="400" b="1">
                  <a:solidFill>
                    <a:schemeClr val="bg1">
                      <a:lumMod val="9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惠州</a:t>
              </a:r>
            </a:p>
          </p:txBody>
        </p:sp>
        <p:sp>
          <p:nvSpPr>
            <p:cNvPr id="177" name="shantou">
              <a:hlinkClick r:id="" action="ppaction://macro?name=Slide2.shantou" highlightClick="1"/>
              <a:hlinkHover r:id="" action="ppaction://noaction" highlightClick="1"/>
            </p:cNvPr>
            <p:cNvSpPr>
              <a:spLocks noEditPoints="1"/>
            </p:cNvSpPr>
            <p:nvPr/>
          </p:nvSpPr>
          <p:spPr bwMode="auto">
            <a:xfrm>
              <a:off x="3713162" y="3581395"/>
              <a:ext cx="317500" cy="325437"/>
            </a:xfrm>
            <a:custGeom>
              <a:avLst/>
              <a:gdLst>
                <a:gd name="T0" fmla="*/ 89 w 92"/>
                <a:gd name="T1" fmla="*/ 31 h 89"/>
                <a:gd name="T2" fmla="*/ 90 w 92"/>
                <a:gd name="T3" fmla="*/ 27 h 89"/>
                <a:gd name="T4" fmla="*/ 91 w 92"/>
                <a:gd name="T5" fmla="*/ 26 h 89"/>
                <a:gd name="T6" fmla="*/ 92 w 92"/>
                <a:gd name="T7" fmla="*/ 7 h 89"/>
                <a:gd name="T8" fmla="*/ 82 w 92"/>
                <a:gd name="T9" fmla="*/ 0 h 89"/>
                <a:gd name="T10" fmla="*/ 61 w 92"/>
                <a:gd name="T11" fmla="*/ 15 h 89"/>
                <a:gd name="T12" fmla="*/ 59 w 92"/>
                <a:gd name="T13" fmla="*/ 20 h 89"/>
                <a:gd name="T14" fmla="*/ 41 w 92"/>
                <a:gd name="T15" fmla="*/ 38 h 89"/>
                <a:gd name="T16" fmla="*/ 28 w 92"/>
                <a:gd name="T17" fmla="*/ 27 h 89"/>
                <a:gd name="T18" fmla="*/ 1 w 92"/>
                <a:gd name="T19" fmla="*/ 34 h 89"/>
                <a:gd name="T20" fmla="*/ 1 w 92"/>
                <a:gd name="T21" fmla="*/ 43 h 89"/>
                <a:gd name="T22" fmla="*/ 0 w 92"/>
                <a:gd name="T23" fmla="*/ 59 h 89"/>
                <a:gd name="T24" fmla="*/ 0 w 92"/>
                <a:gd name="T25" fmla="*/ 74 h 89"/>
                <a:gd name="T26" fmla="*/ 19 w 92"/>
                <a:gd name="T27" fmla="*/ 85 h 89"/>
                <a:gd name="T28" fmla="*/ 41 w 92"/>
                <a:gd name="T29" fmla="*/ 76 h 89"/>
                <a:gd name="T30" fmla="*/ 40 w 92"/>
                <a:gd name="T31" fmla="*/ 73 h 89"/>
                <a:gd name="T32" fmla="*/ 48 w 92"/>
                <a:gd name="T33" fmla="*/ 68 h 89"/>
                <a:gd name="T34" fmla="*/ 50 w 92"/>
                <a:gd name="T35" fmla="*/ 77 h 89"/>
                <a:gd name="T36" fmla="*/ 57 w 92"/>
                <a:gd name="T37" fmla="*/ 75 h 89"/>
                <a:gd name="T38" fmla="*/ 67 w 92"/>
                <a:gd name="T39" fmla="*/ 63 h 89"/>
                <a:gd name="T40" fmla="*/ 67 w 92"/>
                <a:gd name="T41" fmla="*/ 59 h 89"/>
                <a:gd name="T42" fmla="*/ 64 w 92"/>
                <a:gd name="T43" fmla="*/ 56 h 89"/>
                <a:gd name="T44" fmla="*/ 61 w 92"/>
                <a:gd name="T45" fmla="*/ 52 h 89"/>
                <a:gd name="T46" fmla="*/ 58 w 92"/>
                <a:gd name="T47" fmla="*/ 50 h 89"/>
                <a:gd name="T48" fmla="*/ 73 w 92"/>
                <a:gd name="T49" fmla="*/ 50 h 89"/>
                <a:gd name="T50" fmla="*/ 76 w 92"/>
                <a:gd name="T51" fmla="*/ 45 h 89"/>
                <a:gd name="T52" fmla="*/ 85 w 92"/>
                <a:gd name="T53" fmla="*/ 34 h 89"/>
                <a:gd name="T54" fmla="*/ 89 w 92"/>
                <a:gd name="T55" fmla="*/ 31 h 89"/>
                <a:gd name="T56" fmla="*/ 55 w 92"/>
                <a:gd name="T57" fmla="*/ 48 h 89"/>
                <a:gd name="T58" fmla="*/ 44 w 92"/>
                <a:gd name="T59" fmla="*/ 46 h 89"/>
                <a:gd name="T60" fmla="*/ 42 w 92"/>
                <a:gd name="T61" fmla="*/ 44 h 89"/>
                <a:gd name="T62" fmla="*/ 52 w 92"/>
                <a:gd name="T63" fmla="*/ 44 h 89"/>
                <a:gd name="T64" fmla="*/ 55 w 92"/>
                <a:gd name="T65" fmla="*/ 48 h 89"/>
                <a:gd name="T66" fmla="*/ 55 w 92"/>
                <a:gd name="T67" fmla="*/ 48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2" h="89">
                  <a:moveTo>
                    <a:pt x="89" y="31"/>
                  </a:moveTo>
                  <a:cubicBezTo>
                    <a:pt x="90" y="27"/>
                    <a:pt x="90" y="27"/>
                    <a:pt x="90" y="27"/>
                  </a:cubicBezTo>
                  <a:cubicBezTo>
                    <a:pt x="90" y="27"/>
                    <a:pt x="90" y="27"/>
                    <a:pt x="91" y="26"/>
                  </a:cubicBezTo>
                  <a:cubicBezTo>
                    <a:pt x="92" y="7"/>
                    <a:pt x="92" y="7"/>
                    <a:pt x="92" y="7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61" y="15"/>
                    <a:pt x="61" y="15"/>
                    <a:pt x="61" y="15"/>
                  </a:cubicBezTo>
                  <a:cubicBezTo>
                    <a:pt x="59" y="20"/>
                    <a:pt x="59" y="20"/>
                    <a:pt x="59" y="20"/>
                  </a:cubicBezTo>
                  <a:cubicBezTo>
                    <a:pt x="61" y="44"/>
                    <a:pt x="41" y="38"/>
                    <a:pt x="41" y="38"/>
                  </a:cubicBezTo>
                  <a:cubicBezTo>
                    <a:pt x="28" y="27"/>
                    <a:pt x="28" y="27"/>
                    <a:pt x="28" y="27"/>
                  </a:cubicBezTo>
                  <a:cubicBezTo>
                    <a:pt x="14" y="22"/>
                    <a:pt x="1" y="34"/>
                    <a:pt x="1" y="34"/>
                  </a:cubicBezTo>
                  <a:cubicBezTo>
                    <a:pt x="1" y="34"/>
                    <a:pt x="1" y="39"/>
                    <a:pt x="1" y="43"/>
                  </a:cubicBezTo>
                  <a:cubicBezTo>
                    <a:pt x="0" y="47"/>
                    <a:pt x="0" y="59"/>
                    <a:pt x="0" y="59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74"/>
                    <a:pt x="4" y="80"/>
                    <a:pt x="19" y="85"/>
                  </a:cubicBezTo>
                  <a:cubicBezTo>
                    <a:pt x="33" y="89"/>
                    <a:pt x="40" y="78"/>
                    <a:pt x="41" y="76"/>
                  </a:cubicBezTo>
                  <a:cubicBezTo>
                    <a:pt x="40" y="73"/>
                    <a:pt x="40" y="73"/>
                    <a:pt x="40" y="73"/>
                  </a:cubicBezTo>
                  <a:cubicBezTo>
                    <a:pt x="48" y="68"/>
                    <a:pt x="48" y="68"/>
                    <a:pt x="48" y="68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57" y="75"/>
                    <a:pt x="57" y="75"/>
                    <a:pt x="57" y="75"/>
                  </a:cubicBezTo>
                  <a:cubicBezTo>
                    <a:pt x="67" y="63"/>
                    <a:pt x="67" y="63"/>
                    <a:pt x="67" y="63"/>
                  </a:cubicBezTo>
                  <a:cubicBezTo>
                    <a:pt x="67" y="59"/>
                    <a:pt x="67" y="59"/>
                    <a:pt x="67" y="59"/>
                  </a:cubicBezTo>
                  <a:cubicBezTo>
                    <a:pt x="64" y="56"/>
                    <a:pt x="64" y="56"/>
                    <a:pt x="64" y="56"/>
                  </a:cubicBezTo>
                  <a:cubicBezTo>
                    <a:pt x="61" y="52"/>
                    <a:pt x="61" y="52"/>
                    <a:pt x="61" y="52"/>
                  </a:cubicBezTo>
                  <a:cubicBezTo>
                    <a:pt x="61" y="52"/>
                    <a:pt x="59" y="51"/>
                    <a:pt x="58" y="50"/>
                  </a:cubicBezTo>
                  <a:cubicBezTo>
                    <a:pt x="61" y="52"/>
                    <a:pt x="66" y="52"/>
                    <a:pt x="73" y="50"/>
                  </a:cubicBezTo>
                  <a:cubicBezTo>
                    <a:pt x="76" y="45"/>
                    <a:pt x="76" y="45"/>
                    <a:pt x="76" y="45"/>
                  </a:cubicBezTo>
                  <a:cubicBezTo>
                    <a:pt x="85" y="34"/>
                    <a:pt x="85" y="34"/>
                    <a:pt x="85" y="34"/>
                  </a:cubicBezTo>
                  <a:lnTo>
                    <a:pt x="89" y="31"/>
                  </a:lnTo>
                  <a:close/>
                  <a:moveTo>
                    <a:pt x="55" y="48"/>
                  </a:moveTo>
                  <a:cubicBezTo>
                    <a:pt x="53" y="48"/>
                    <a:pt x="44" y="46"/>
                    <a:pt x="44" y="46"/>
                  </a:cubicBezTo>
                  <a:cubicBezTo>
                    <a:pt x="42" y="44"/>
                    <a:pt x="42" y="44"/>
                    <a:pt x="42" y="44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52" y="44"/>
                    <a:pt x="53" y="46"/>
                    <a:pt x="55" y="48"/>
                  </a:cubicBezTo>
                  <a:cubicBezTo>
                    <a:pt x="55" y="48"/>
                    <a:pt x="55" y="48"/>
                    <a:pt x="55" y="48"/>
                  </a:cubicBez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78" name="Rectangle 81">
              <a:hlinkClick r:id="" action="ppaction://macro?name=Slide2.jieyang"/>
            </p:cNvPr>
            <p:cNvSpPr>
              <a:spLocks noChangeArrowheads="1"/>
            </p:cNvSpPr>
            <p:nvPr/>
          </p:nvSpPr>
          <p:spPr bwMode="auto">
            <a:xfrm>
              <a:off x="3478345" y="3635768"/>
              <a:ext cx="162089" cy="104830"/>
            </a:xfrm>
            <a:prstGeom prst="rect">
              <a:avLst/>
            </a:prstGeom>
            <a:grpFill/>
            <a:ln w="9252" algn="ctr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buClrTx/>
                <a:buSzTx/>
                <a:buFontTx/>
                <a:buNone/>
              </a:pPr>
              <a:r>
                <a:rPr lang="zh-CN" altLang="en-US" sz="400" b="1" dirty="0">
                  <a:solidFill>
                    <a:schemeClr val="bg1">
                      <a:lumMod val="9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揭阳</a:t>
              </a:r>
            </a:p>
          </p:txBody>
        </p:sp>
        <p:sp>
          <p:nvSpPr>
            <p:cNvPr id="179" name="Rectangle 82">
              <a:hlinkClick r:id="" action="ppaction://macro?name=Slide2.shantou"/>
            </p:cNvPr>
            <p:cNvSpPr>
              <a:spLocks noChangeArrowheads="1"/>
            </p:cNvSpPr>
            <p:nvPr/>
          </p:nvSpPr>
          <p:spPr bwMode="auto">
            <a:xfrm>
              <a:off x="3852995" y="3722684"/>
              <a:ext cx="162089" cy="104830"/>
            </a:xfrm>
            <a:prstGeom prst="rect">
              <a:avLst/>
            </a:prstGeom>
            <a:grpFill/>
            <a:ln w="9252" algn="ctr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buClrTx/>
                <a:buSzTx/>
                <a:buFontTx/>
                <a:buNone/>
              </a:pPr>
              <a:r>
                <a:rPr lang="zh-CN" altLang="en-US" sz="400" b="1" dirty="0">
                  <a:solidFill>
                    <a:schemeClr val="bg1">
                      <a:lumMod val="9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汕头</a:t>
              </a:r>
            </a:p>
          </p:txBody>
        </p:sp>
        <p:sp>
          <p:nvSpPr>
            <p:cNvPr id="180" name="Rectangle 84">
              <a:hlinkClick r:id="" action="ppaction://macro?name=Slide2.zhongshan"/>
            </p:cNvPr>
            <p:cNvSpPr>
              <a:spLocks noChangeArrowheads="1"/>
            </p:cNvSpPr>
            <p:nvPr/>
          </p:nvSpPr>
          <p:spPr bwMode="auto">
            <a:xfrm>
              <a:off x="2126194" y="4188221"/>
              <a:ext cx="162089" cy="10483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9252" algn="ctr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buClrTx/>
                <a:buSzTx/>
                <a:buFontTx/>
                <a:buNone/>
              </a:pPr>
              <a:r>
                <a:rPr lang="zh-CN" altLang="en-US" sz="400" b="1" dirty="0">
                  <a:solidFill>
                    <a:schemeClr val="bg1">
                      <a:lumMod val="9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中山</a:t>
              </a:r>
            </a:p>
          </p:txBody>
        </p:sp>
        <p:sp>
          <p:nvSpPr>
            <p:cNvPr id="181" name="Rectangle 85">
              <a:hlinkClick r:id="" action="ppaction://macro?name=Slide2.dongguan"/>
            </p:cNvPr>
            <p:cNvSpPr>
              <a:spLocks noChangeArrowheads="1"/>
            </p:cNvSpPr>
            <p:nvPr/>
          </p:nvSpPr>
          <p:spPr bwMode="auto">
            <a:xfrm>
              <a:off x="2357703" y="3945726"/>
              <a:ext cx="162089" cy="10483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9252" algn="ctr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buClrTx/>
                <a:buSzTx/>
                <a:buFontTx/>
                <a:buNone/>
              </a:pPr>
              <a:r>
                <a:rPr lang="zh-CN" altLang="en-US" sz="400" b="1" dirty="0">
                  <a:solidFill>
                    <a:schemeClr val="bg1">
                      <a:lumMod val="9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东莞</a:t>
              </a:r>
            </a:p>
          </p:txBody>
        </p:sp>
        <p:sp>
          <p:nvSpPr>
            <p:cNvPr id="182" name="Rectangle 53">
              <a:hlinkClick r:id="" action="ppaction://macro?name=Slide2.heyuan"/>
            </p:cNvPr>
            <p:cNvSpPr>
              <a:spLocks noChangeArrowheads="1"/>
            </p:cNvSpPr>
            <p:nvPr/>
          </p:nvSpPr>
          <p:spPr bwMode="auto">
            <a:xfrm>
              <a:off x="2852871" y="3307554"/>
              <a:ext cx="162089" cy="104830"/>
            </a:xfrm>
            <a:prstGeom prst="rect">
              <a:avLst/>
            </a:prstGeom>
            <a:grpFill/>
            <a:ln w="9252" algn="ctr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buClrTx/>
                <a:buSzTx/>
                <a:buFontTx/>
                <a:buNone/>
              </a:pPr>
              <a:r>
                <a:rPr lang="zh-CN" altLang="en-US" sz="400" b="1">
                  <a:solidFill>
                    <a:schemeClr val="bg1">
                      <a:lumMod val="9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河源</a:t>
              </a:r>
            </a:p>
          </p:txBody>
        </p:sp>
        <p:sp>
          <p:nvSpPr>
            <p:cNvPr id="183" name="guangzhou">
              <a:hlinkClick r:id="" action="ppaction://macro?name=Slide2.guangzhou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2005013" y="3448045"/>
              <a:ext cx="571500" cy="768349"/>
            </a:xfrm>
            <a:custGeom>
              <a:avLst/>
              <a:gdLst>
                <a:gd name="T0" fmla="*/ 132 w 164"/>
                <a:gd name="T1" fmla="*/ 2 h 209"/>
                <a:gd name="T2" fmla="*/ 122 w 164"/>
                <a:gd name="T3" fmla="*/ 8 h 209"/>
                <a:gd name="T4" fmla="*/ 95 w 164"/>
                <a:gd name="T5" fmla="*/ 40 h 209"/>
                <a:gd name="T6" fmla="*/ 66 w 164"/>
                <a:gd name="T7" fmla="*/ 37 h 209"/>
                <a:gd name="T8" fmla="*/ 45 w 164"/>
                <a:gd name="T9" fmla="*/ 50 h 209"/>
                <a:gd name="T10" fmla="*/ 31 w 164"/>
                <a:gd name="T11" fmla="*/ 70 h 209"/>
                <a:gd name="T12" fmla="*/ 19 w 164"/>
                <a:gd name="T13" fmla="*/ 72 h 209"/>
                <a:gd name="T14" fmla="*/ 1 w 164"/>
                <a:gd name="T15" fmla="*/ 81 h 209"/>
                <a:gd name="T16" fmla="*/ 0 w 164"/>
                <a:gd name="T17" fmla="*/ 82 h 209"/>
                <a:gd name="T18" fmla="*/ 5 w 164"/>
                <a:gd name="T19" fmla="*/ 87 h 209"/>
                <a:gd name="T20" fmla="*/ 12 w 164"/>
                <a:gd name="T21" fmla="*/ 104 h 209"/>
                <a:gd name="T22" fmla="*/ 31 w 164"/>
                <a:gd name="T23" fmla="*/ 107 h 209"/>
                <a:gd name="T24" fmla="*/ 33 w 164"/>
                <a:gd name="T25" fmla="*/ 136 h 209"/>
                <a:gd name="T26" fmla="*/ 46 w 164"/>
                <a:gd name="T27" fmla="*/ 155 h 209"/>
                <a:gd name="T28" fmla="*/ 65 w 164"/>
                <a:gd name="T29" fmla="*/ 187 h 209"/>
                <a:gd name="T30" fmla="*/ 78 w 164"/>
                <a:gd name="T31" fmla="*/ 199 h 209"/>
                <a:gd name="T32" fmla="*/ 78 w 164"/>
                <a:gd name="T33" fmla="*/ 199 h 209"/>
                <a:gd name="T34" fmla="*/ 92 w 164"/>
                <a:gd name="T35" fmla="*/ 209 h 209"/>
                <a:gd name="T36" fmla="*/ 96 w 164"/>
                <a:gd name="T37" fmla="*/ 208 h 209"/>
                <a:gd name="T38" fmla="*/ 93 w 164"/>
                <a:gd name="T39" fmla="*/ 204 h 209"/>
                <a:gd name="T40" fmla="*/ 83 w 164"/>
                <a:gd name="T41" fmla="*/ 189 h 209"/>
                <a:gd name="T42" fmla="*/ 86 w 164"/>
                <a:gd name="T43" fmla="*/ 190 h 209"/>
                <a:gd name="T44" fmla="*/ 88 w 164"/>
                <a:gd name="T45" fmla="*/ 183 h 209"/>
                <a:gd name="T46" fmla="*/ 78 w 164"/>
                <a:gd name="T47" fmla="*/ 174 h 209"/>
                <a:gd name="T48" fmla="*/ 81 w 164"/>
                <a:gd name="T49" fmla="*/ 144 h 209"/>
                <a:gd name="T50" fmla="*/ 81 w 164"/>
                <a:gd name="T51" fmla="*/ 144 h 209"/>
                <a:gd name="T52" fmla="*/ 126 w 164"/>
                <a:gd name="T53" fmla="*/ 130 h 209"/>
                <a:gd name="T54" fmla="*/ 131 w 164"/>
                <a:gd name="T55" fmla="*/ 131 h 209"/>
                <a:gd name="T56" fmla="*/ 131 w 164"/>
                <a:gd name="T57" fmla="*/ 131 h 209"/>
                <a:gd name="T58" fmla="*/ 134 w 164"/>
                <a:gd name="T59" fmla="*/ 123 h 209"/>
                <a:gd name="T60" fmla="*/ 135 w 164"/>
                <a:gd name="T61" fmla="*/ 97 h 209"/>
                <a:gd name="T62" fmla="*/ 148 w 164"/>
                <a:gd name="T63" fmla="*/ 72 h 209"/>
                <a:gd name="T64" fmla="*/ 135 w 164"/>
                <a:gd name="T65" fmla="*/ 36 h 209"/>
                <a:gd name="T66" fmla="*/ 158 w 164"/>
                <a:gd name="T67" fmla="*/ 20 h 209"/>
                <a:gd name="T68" fmla="*/ 160 w 164"/>
                <a:gd name="T69" fmla="*/ 0 h 209"/>
                <a:gd name="T70" fmla="*/ 132 w 164"/>
                <a:gd name="T71" fmla="*/ 2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64" h="209">
                  <a:moveTo>
                    <a:pt x="132" y="2"/>
                  </a:moveTo>
                  <a:cubicBezTo>
                    <a:pt x="122" y="8"/>
                    <a:pt x="122" y="8"/>
                    <a:pt x="122" y="8"/>
                  </a:cubicBezTo>
                  <a:cubicBezTo>
                    <a:pt x="122" y="8"/>
                    <a:pt x="101" y="22"/>
                    <a:pt x="95" y="40"/>
                  </a:cubicBezTo>
                  <a:cubicBezTo>
                    <a:pt x="95" y="40"/>
                    <a:pt x="80" y="46"/>
                    <a:pt x="66" y="37"/>
                  </a:cubicBezTo>
                  <a:cubicBezTo>
                    <a:pt x="66" y="37"/>
                    <a:pt x="52" y="41"/>
                    <a:pt x="45" y="50"/>
                  </a:cubicBezTo>
                  <a:cubicBezTo>
                    <a:pt x="38" y="59"/>
                    <a:pt x="31" y="70"/>
                    <a:pt x="31" y="70"/>
                  </a:cubicBezTo>
                  <a:cubicBezTo>
                    <a:pt x="31" y="70"/>
                    <a:pt x="27" y="72"/>
                    <a:pt x="19" y="72"/>
                  </a:cubicBezTo>
                  <a:cubicBezTo>
                    <a:pt x="11" y="72"/>
                    <a:pt x="1" y="81"/>
                    <a:pt x="1" y="81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5" y="87"/>
                    <a:pt x="5" y="87"/>
                    <a:pt x="5" y="87"/>
                  </a:cubicBezTo>
                  <a:cubicBezTo>
                    <a:pt x="5" y="87"/>
                    <a:pt x="8" y="116"/>
                    <a:pt x="12" y="104"/>
                  </a:cubicBezTo>
                  <a:cubicBezTo>
                    <a:pt x="20" y="85"/>
                    <a:pt x="31" y="107"/>
                    <a:pt x="31" y="107"/>
                  </a:cubicBezTo>
                  <a:cubicBezTo>
                    <a:pt x="33" y="136"/>
                    <a:pt x="33" y="136"/>
                    <a:pt x="33" y="136"/>
                  </a:cubicBezTo>
                  <a:cubicBezTo>
                    <a:pt x="41" y="145"/>
                    <a:pt x="46" y="155"/>
                    <a:pt x="46" y="155"/>
                  </a:cubicBezTo>
                  <a:cubicBezTo>
                    <a:pt x="47" y="179"/>
                    <a:pt x="65" y="187"/>
                    <a:pt x="65" y="187"/>
                  </a:cubicBezTo>
                  <a:cubicBezTo>
                    <a:pt x="78" y="199"/>
                    <a:pt x="78" y="199"/>
                    <a:pt x="78" y="199"/>
                  </a:cubicBezTo>
                  <a:cubicBezTo>
                    <a:pt x="78" y="199"/>
                    <a:pt x="78" y="199"/>
                    <a:pt x="78" y="199"/>
                  </a:cubicBezTo>
                  <a:cubicBezTo>
                    <a:pt x="92" y="209"/>
                    <a:pt x="92" y="209"/>
                    <a:pt x="92" y="209"/>
                  </a:cubicBezTo>
                  <a:cubicBezTo>
                    <a:pt x="96" y="208"/>
                    <a:pt x="96" y="208"/>
                    <a:pt x="96" y="208"/>
                  </a:cubicBezTo>
                  <a:cubicBezTo>
                    <a:pt x="93" y="204"/>
                    <a:pt x="93" y="204"/>
                    <a:pt x="93" y="204"/>
                  </a:cubicBezTo>
                  <a:cubicBezTo>
                    <a:pt x="83" y="189"/>
                    <a:pt x="83" y="189"/>
                    <a:pt x="83" y="189"/>
                  </a:cubicBezTo>
                  <a:cubicBezTo>
                    <a:pt x="86" y="190"/>
                    <a:pt x="86" y="190"/>
                    <a:pt x="86" y="190"/>
                  </a:cubicBezTo>
                  <a:cubicBezTo>
                    <a:pt x="86" y="190"/>
                    <a:pt x="106" y="200"/>
                    <a:pt x="88" y="183"/>
                  </a:cubicBezTo>
                  <a:cubicBezTo>
                    <a:pt x="78" y="174"/>
                    <a:pt x="78" y="174"/>
                    <a:pt x="78" y="174"/>
                  </a:cubicBezTo>
                  <a:cubicBezTo>
                    <a:pt x="81" y="144"/>
                    <a:pt x="81" y="144"/>
                    <a:pt x="81" y="144"/>
                  </a:cubicBezTo>
                  <a:cubicBezTo>
                    <a:pt x="81" y="144"/>
                    <a:pt x="81" y="144"/>
                    <a:pt x="81" y="144"/>
                  </a:cubicBezTo>
                  <a:cubicBezTo>
                    <a:pt x="82" y="142"/>
                    <a:pt x="91" y="124"/>
                    <a:pt x="126" y="130"/>
                  </a:cubicBezTo>
                  <a:cubicBezTo>
                    <a:pt x="126" y="130"/>
                    <a:pt x="128" y="131"/>
                    <a:pt x="131" y="131"/>
                  </a:cubicBezTo>
                  <a:cubicBezTo>
                    <a:pt x="131" y="131"/>
                    <a:pt x="131" y="131"/>
                    <a:pt x="131" y="131"/>
                  </a:cubicBezTo>
                  <a:cubicBezTo>
                    <a:pt x="131" y="131"/>
                    <a:pt x="133" y="125"/>
                    <a:pt x="134" y="123"/>
                  </a:cubicBezTo>
                  <a:cubicBezTo>
                    <a:pt x="136" y="120"/>
                    <a:pt x="135" y="97"/>
                    <a:pt x="135" y="97"/>
                  </a:cubicBezTo>
                  <a:cubicBezTo>
                    <a:pt x="135" y="97"/>
                    <a:pt x="164" y="88"/>
                    <a:pt x="148" y="72"/>
                  </a:cubicBezTo>
                  <a:cubicBezTo>
                    <a:pt x="132" y="57"/>
                    <a:pt x="118" y="49"/>
                    <a:pt x="135" y="36"/>
                  </a:cubicBezTo>
                  <a:cubicBezTo>
                    <a:pt x="152" y="24"/>
                    <a:pt x="158" y="20"/>
                    <a:pt x="158" y="20"/>
                  </a:cubicBezTo>
                  <a:cubicBezTo>
                    <a:pt x="158" y="20"/>
                    <a:pt x="163" y="5"/>
                    <a:pt x="160" y="0"/>
                  </a:cubicBezTo>
                  <a:lnTo>
                    <a:pt x="132" y="2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84" name="Rectangle 64">
              <a:hlinkClick r:id="" action="ppaction://macro?name=Slide2.guangzhou"/>
            </p:cNvPr>
            <p:cNvSpPr>
              <a:spLocks noChangeArrowheads="1"/>
            </p:cNvSpPr>
            <p:nvPr/>
          </p:nvSpPr>
          <p:spPr bwMode="auto">
            <a:xfrm>
              <a:off x="2155957" y="3685377"/>
              <a:ext cx="162089" cy="10483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9252" algn="ctr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buClrTx/>
                <a:buSzTx/>
                <a:buFontTx/>
                <a:buNone/>
              </a:pPr>
              <a:r>
                <a:rPr lang="zh-CN" altLang="en-US" sz="400" b="1" dirty="0">
                  <a:solidFill>
                    <a:schemeClr val="bg1">
                      <a:lumMod val="9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广州</a:t>
              </a:r>
            </a:p>
          </p:txBody>
        </p:sp>
        <p:sp>
          <p:nvSpPr>
            <p:cNvPr id="185" name="Rectangle 83">
              <a:hlinkClick r:id="" action="ppaction://macro?name=Slide2.foshan"/>
            </p:cNvPr>
            <p:cNvSpPr>
              <a:spLocks noChangeArrowheads="1"/>
            </p:cNvSpPr>
            <p:nvPr/>
          </p:nvSpPr>
          <p:spPr bwMode="auto">
            <a:xfrm>
              <a:off x="1933690" y="3905250"/>
              <a:ext cx="162089" cy="10483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9252" algn="ctr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buClrTx/>
                <a:buSzTx/>
                <a:buFontTx/>
                <a:buNone/>
              </a:pPr>
              <a:r>
                <a:rPr lang="zh-CN" altLang="en-US" sz="400" b="1" dirty="0">
                  <a:solidFill>
                    <a:schemeClr val="bg1">
                      <a:lumMod val="9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佛山</a:t>
              </a:r>
            </a:p>
          </p:txBody>
        </p:sp>
      </p:grpSp>
      <p:sp>
        <p:nvSpPr>
          <p:cNvPr id="74" name="文本框 73"/>
          <p:cNvSpPr txBox="1"/>
          <p:nvPr/>
        </p:nvSpPr>
        <p:spPr>
          <a:xfrm>
            <a:off x="7192284" y="5181481"/>
            <a:ext cx="116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 dirty="0" smtClean="0">
                <a:solidFill>
                  <a:schemeClr val="accent5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发展目标</a:t>
            </a:r>
            <a:endParaRPr lang="zh-CN" altLang="en-US" sz="1800" b="1" dirty="0">
              <a:solidFill>
                <a:schemeClr val="accent5">
                  <a:lumMod val="50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464337" y="138090"/>
            <a:ext cx="25699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spc="300" dirty="0">
                <a:solidFill>
                  <a:srgbClr val="00206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二</a:t>
            </a:r>
            <a:r>
              <a:rPr lang="zh-CN" altLang="en-US" sz="2800" b="1" spc="300" dirty="0" smtClean="0">
                <a:solidFill>
                  <a:srgbClr val="00206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、文件精神</a:t>
            </a:r>
            <a:endParaRPr lang="en-US" altLang="zh-CN" sz="1600" b="1" spc="300" dirty="0">
              <a:solidFill>
                <a:srgbClr val="00206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70334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 advClick="0" advTm="9370">
        <p:blinds dir="vert"/>
      </p:transition>
    </mc:Choice>
    <mc:Fallback xmlns="">
      <p:transition spd="slow" advClick="0" advTm="937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177200" y="3329693"/>
            <a:ext cx="8308848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4278871" y="960785"/>
            <a:ext cx="0" cy="4720755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圆角矩形 5"/>
          <p:cNvSpPr/>
          <p:nvPr/>
        </p:nvSpPr>
        <p:spPr>
          <a:xfrm>
            <a:off x="2534594" y="3031721"/>
            <a:ext cx="3501152" cy="578882"/>
          </a:xfrm>
          <a:prstGeom prst="roundRect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sz="2800" b="1" spc="300" dirty="0">
                <a:solidFill>
                  <a:schemeClr val="accent5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6. </a:t>
            </a:r>
            <a:r>
              <a:rPr lang="zh-CN" altLang="en-US" sz="2800" b="1" spc="300" dirty="0">
                <a:solidFill>
                  <a:schemeClr val="accent5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新能源产业集群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508404" y="848692"/>
            <a:ext cx="3667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 dirty="0" smtClean="0">
                <a:solidFill>
                  <a:schemeClr val="accent5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重点领域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20046" y="5181481"/>
            <a:ext cx="116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 dirty="0" smtClean="0">
                <a:solidFill>
                  <a:schemeClr val="accent5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重点区域</a:t>
            </a:r>
            <a:endParaRPr lang="zh-CN" altLang="en-US" sz="1800" b="1" dirty="0">
              <a:solidFill>
                <a:schemeClr val="accent5">
                  <a:lumMod val="50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192284" y="794370"/>
            <a:ext cx="116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 dirty="0" smtClean="0">
                <a:solidFill>
                  <a:schemeClr val="accent5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相关学科</a:t>
            </a:r>
            <a:endParaRPr lang="zh-CN" altLang="en-US" sz="1800" b="1" dirty="0">
              <a:solidFill>
                <a:schemeClr val="accent5">
                  <a:lumMod val="50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5196930" y="4073452"/>
            <a:ext cx="2359492" cy="6052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  <a:spcBef>
                <a:spcPts val="1200"/>
              </a:spcBef>
            </a:pPr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形成国内领先、世界一流的新能源产业集群。</a:t>
            </a:r>
          </a:p>
        </p:txBody>
      </p:sp>
      <p:sp>
        <p:nvSpPr>
          <p:cNvPr id="69" name="矩形 68"/>
          <p:cNvSpPr/>
          <p:nvPr/>
        </p:nvSpPr>
        <p:spPr>
          <a:xfrm>
            <a:off x="5139031" y="1419174"/>
            <a:ext cx="2182681" cy="11182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zh-CN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化学工程与技术 </a:t>
            </a:r>
            <a:endParaRPr lang="en-US" altLang="zh-CN" sz="1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ts val="2000"/>
              </a:lnSpc>
            </a:pPr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动力工程</a:t>
            </a:r>
            <a:r>
              <a:rPr lang="zh-CN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及工程</a:t>
            </a:r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热物理</a:t>
            </a:r>
          </a:p>
          <a:p>
            <a:pPr>
              <a:lnSpc>
                <a:spcPts val="2000"/>
              </a:lnSpc>
            </a:pPr>
            <a:r>
              <a:rPr lang="zh-CN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环境科学与工程 </a:t>
            </a:r>
            <a:endParaRPr lang="zh-CN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ts val="2000"/>
              </a:lnSpc>
            </a:pPr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土木与交通工程学院等</a:t>
            </a:r>
          </a:p>
        </p:txBody>
      </p:sp>
      <p:cxnSp>
        <p:nvCxnSpPr>
          <p:cNvPr id="71" name="直接连接符 70"/>
          <p:cNvCxnSpPr/>
          <p:nvPr/>
        </p:nvCxnSpPr>
        <p:spPr>
          <a:xfrm>
            <a:off x="501112" y="733586"/>
            <a:ext cx="7863124" cy="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矩形 71"/>
          <p:cNvSpPr/>
          <p:nvPr/>
        </p:nvSpPr>
        <p:spPr>
          <a:xfrm>
            <a:off x="817094" y="1434462"/>
            <a:ext cx="3228442" cy="12619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600"/>
              </a:lnSpc>
              <a:spcAft>
                <a:spcPts val="600"/>
              </a:spcAft>
            </a:pPr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大力发展</a:t>
            </a:r>
            <a:r>
              <a:rPr lang="zh-CN" altLang="en-US" sz="140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先进核能、海上风电、太阳能</a:t>
            </a:r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等优势产业，</a:t>
            </a:r>
          </a:p>
          <a:p>
            <a:pPr>
              <a:lnSpc>
                <a:spcPts val="1600"/>
              </a:lnSpc>
              <a:spcAft>
                <a:spcPts val="600"/>
              </a:spcAft>
            </a:pPr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加快培育氢能等新兴产业，</a:t>
            </a:r>
          </a:p>
          <a:p>
            <a:pPr>
              <a:lnSpc>
                <a:spcPts val="1600"/>
              </a:lnSpc>
              <a:spcAft>
                <a:spcPts val="600"/>
              </a:spcAft>
            </a:pPr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推进生物质能 综合开发利用，助推能源清洁低碳化转型。</a:t>
            </a:r>
          </a:p>
        </p:txBody>
      </p:sp>
      <p:grpSp>
        <p:nvGrpSpPr>
          <p:cNvPr id="74" name="组合 73"/>
          <p:cNvGrpSpPr/>
          <p:nvPr/>
        </p:nvGrpSpPr>
        <p:grpSpPr>
          <a:xfrm rot="480666">
            <a:off x="1407700" y="3726698"/>
            <a:ext cx="1908000" cy="1440000"/>
            <a:chOff x="250824" y="2524121"/>
            <a:chExt cx="3981450" cy="3065456"/>
          </a:xfrm>
          <a:solidFill>
            <a:schemeClr val="bg1">
              <a:lumMod val="75000"/>
            </a:schemeClr>
          </a:solidFill>
          <a:effectLst/>
        </p:grpSpPr>
        <p:sp>
          <p:nvSpPr>
            <p:cNvPr id="75" name="zhanjiang">
              <a:hlinkClick r:id="" action="ppaction://macro?name=Slide2.zhanjiang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250824" y="4611679"/>
              <a:ext cx="722313" cy="977898"/>
            </a:xfrm>
            <a:custGeom>
              <a:avLst/>
              <a:gdLst>
                <a:gd name="T0" fmla="*/ 127 w 207"/>
                <a:gd name="T1" fmla="*/ 217 h 268"/>
                <a:gd name="T2" fmla="*/ 111 w 207"/>
                <a:gd name="T3" fmla="*/ 198 h 268"/>
                <a:gd name="T4" fmla="*/ 102 w 207"/>
                <a:gd name="T5" fmla="*/ 195 h 268"/>
                <a:gd name="T6" fmla="*/ 100 w 207"/>
                <a:gd name="T7" fmla="*/ 190 h 268"/>
                <a:gd name="T8" fmla="*/ 106 w 207"/>
                <a:gd name="T9" fmla="*/ 188 h 268"/>
                <a:gd name="T10" fmla="*/ 109 w 207"/>
                <a:gd name="T11" fmla="*/ 175 h 268"/>
                <a:gd name="T12" fmla="*/ 81 w 207"/>
                <a:gd name="T13" fmla="*/ 167 h 268"/>
                <a:gd name="T14" fmla="*/ 80 w 207"/>
                <a:gd name="T15" fmla="*/ 142 h 268"/>
                <a:gd name="T16" fmla="*/ 85 w 207"/>
                <a:gd name="T17" fmla="*/ 127 h 268"/>
                <a:gd name="T18" fmla="*/ 88 w 207"/>
                <a:gd name="T19" fmla="*/ 134 h 268"/>
                <a:gd name="T20" fmla="*/ 106 w 207"/>
                <a:gd name="T21" fmla="*/ 132 h 268"/>
                <a:gd name="T22" fmla="*/ 100 w 207"/>
                <a:gd name="T23" fmla="*/ 147 h 268"/>
                <a:gd name="T24" fmla="*/ 135 w 207"/>
                <a:gd name="T25" fmla="*/ 149 h 268"/>
                <a:gd name="T26" fmla="*/ 136 w 207"/>
                <a:gd name="T27" fmla="*/ 140 h 268"/>
                <a:gd name="T28" fmla="*/ 121 w 207"/>
                <a:gd name="T29" fmla="*/ 134 h 268"/>
                <a:gd name="T30" fmla="*/ 109 w 207"/>
                <a:gd name="T31" fmla="*/ 129 h 268"/>
                <a:gd name="T32" fmla="*/ 116 w 207"/>
                <a:gd name="T33" fmla="*/ 101 h 268"/>
                <a:gd name="T34" fmla="*/ 117 w 207"/>
                <a:gd name="T35" fmla="*/ 93 h 268"/>
                <a:gd name="T36" fmla="*/ 114 w 207"/>
                <a:gd name="T37" fmla="*/ 84 h 268"/>
                <a:gd name="T38" fmla="*/ 113 w 207"/>
                <a:gd name="T39" fmla="*/ 76 h 268"/>
                <a:gd name="T40" fmla="*/ 117 w 207"/>
                <a:gd name="T41" fmla="*/ 77 h 268"/>
                <a:gd name="T42" fmla="*/ 123 w 207"/>
                <a:gd name="T43" fmla="*/ 81 h 268"/>
                <a:gd name="T44" fmla="*/ 125 w 207"/>
                <a:gd name="T45" fmla="*/ 92 h 268"/>
                <a:gd name="T46" fmla="*/ 131 w 207"/>
                <a:gd name="T47" fmla="*/ 111 h 268"/>
                <a:gd name="T48" fmla="*/ 133 w 207"/>
                <a:gd name="T49" fmla="*/ 121 h 268"/>
                <a:gd name="T50" fmla="*/ 148 w 207"/>
                <a:gd name="T51" fmla="*/ 122 h 268"/>
                <a:gd name="T52" fmla="*/ 149 w 207"/>
                <a:gd name="T53" fmla="*/ 106 h 268"/>
                <a:gd name="T54" fmla="*/ 151 w 207"/>
                <a:gd name="T55" fmla="*/ 94 h 268"/>
                <a:gd name="T56" fmla="*/ 157 w 207"/>
                <a:gd name="T57" fmla="*/ 104 h 268"/>
                <a:gd name="T58" fmla="*/ 189 w 207"/>
                <a:gd name="T59" fmla="*/ 86 h 268"/>
                <a:gd name="T60" fmla="*/ 207 w 207"/>
                <a:gd name="T61" fmla="*/ 80 h 268"/>
                <a:gd name="T62" fmla="*/ 180 w 207"/>
                <a:gd name="T63" fmla="*/ 54 h 268"/>
                <a:gd name="T64" fmla="*/ 134 w 207"/>
                <a:gd name="T65" fmla="*/ 60 h 268"/>
                <a:gd name="T66" fmla="*/ 112 w 207"/>
                <a:gd name="T67" fmla="*/ 13 h 268"/>
                <a:gd name="T68" fmla="*/ 78 w 207"/>
                <a:gd name="T69" fmla="*/ 0 h 268"/>
                <a:gd name="T70" fmla="*/ 47 w 207"/>
                <a:gd name="T71" fmla="*/ 30 h 268"/>
                <a:gd name="T72" fmla="*/ 19 w 207"/>
                <a:gd name="T73" fmla="*/ 37 h 268"/>
                <a:gd name="T74" fmla="*/ 27 w 207"/>
                <a:gd name="T75" fmla="*/ 64 h 268"/>
                <a:gd name="T76" fmla="*/ 45 w 207"/>
                <a:gd name="T77" fmla="*/ 65 h 268"/>
                <a:gd name="T78" fmla="*/ 43 w 207"/>
                <a:gd name="T79" fmla="*/ 81 h 268"/>
                <a:gd name="T80" fmla="*/ 35 w 207"/>
                <a:gd name="T81" fmla="*/ 83 h 268"/>
                <a:gd name="T82" fmla="*/ 21 w 207"/>
                <a:gd name="T83" fmla="*/ 85 h 268"/>
                <a:gd name="T84" fmla="*/ 8 w 207"/>
                <a:gd name="T85" fmla="*/ 113 h 268"/>
                <a:gd name="T86" fmla="*/ 6 w 207"/>
                <a:gd name="T87" fmla="*/ 143 h 268"/>
                <a:gd name="T88" fmla="*/ 15 w 207"/>
                <a:gd name="T89" fmla="*/ 179 h 268"/>
                <a:gd name="T90" fmla="*/ 22 w 207"/>
                <a:gd name="T91" fmla="*/ 191 h 268"/>
                <a:gd name="T92" fmla="*/ 23 w 207"/>
                <a:gd name="T93" fmla="*/ 204 h 268"/>
                <a:gd name="T94" fmla="*/ 29 w 207"/>
                <a:gd name="T95" fmla="*/ 205 h 268"/>
                <a:gd name="T96" fmla="*/ 25 w 207"/>
                <a:gd name="T97" fmla="*/ 218 h 268"/>
                <a:gd name="T98" fmla="*/ 41 w 207"/>
                <a:gd name="T99" fmla="*/ 220 h 268"/>
                <a:gd name="T100" fmla="*/ 50 w 207"/>
                <a:gd name="T101" fmla="*/ 239 h 268"/>
                <a:gd name="T102" fmla="*/ 46 w 207"/>
                <a:gd name="T103" fmla="*/ 237 h 268"/>
                <a:gd name="T104" fmla="*/ 35 w 207"/>
                <a:gd name="T105" fmla="*/ 242 h 268"/>
                <a:gd name="T106" fmla="*/ 46 w 207"/>
                <a:gd name="T107" fmla="*/ 256 h 268"/>
                <a:gd name="T108" fmla="*/ 87 w 207"/>
                <a:gd name="T109" fmla="*/ 256 h 268"/>
                <a:gd name="T110" fmla="*/ 109 w 207"/>
                <a:gd name="T111" fmla="*/ 253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07" h="268">
                  <a:moveTo>
                    <a:pt x="109" y="253"/>
                  </a:moveTo>
                  <a:cubicBezTo>
                    <a:pt x="109" y="253"/>
                    <a:pt x="142" y="234"/>
                    <a:pt x="127" y="217"/>
                  </a:cubicBezTo>
                  <a:cubicBezTo>
                    <a:pt x="123" y="212"/>
                    <a:pt x="123" y="212"/>
                    <a:pt x="123" y="212"/>
                  </a:cubicBezTo>
                  <a:cubicBezTo>
                    <a:pt x="123" y="212"/>
                    <a:pt x="111" y="205"/>
                    <a:pt x="111" y="198"/>
                  </a:cubicBezTo>
                  <a:cubicBezTo>
                    <a:pt x="102" y="200"/>
                    <a:pt x="102" y="200"/>
                    <a:pt x="102" y="200"/>
                  </a:cubicBezTo>
                  <a:cubicBezTo>
                    <a:pt x="102" y="195"/>
                    <a:pt x="102" y="195"/>
                    <a:pt x="102" y="195"/>
                  </a:cubicBezTo>
                  <a:cubicBezTo>
                    <a:pt x="100" y="194"/>
                    <a:pt x="100" y="194"/>
                    <a:pt x="100" y="194"/>
                  </a:cubicBezTo>
                  <a:cubicBezTo>
                    <a:pt x="100" y="190"/>
                    <a:pt x="100" y="190"/>
                    <a:pt x="100" y="190"/>
                  </a:cubicBezTo>
                  <a:cubicBezTo>
                    <a:pt x="102" y="188"/>
                    <a:pt x="102" y="188"/>
                    <a:pt x="102" y="188"/>
                  </a:cubicBezTo>
                  <a:cubicBezTo>
                    <a:pt x="106" y="188"/>
                    <a:pt x="106" y="188"/>
                    <a:pt x="106" y="188"/>
                  </a:cubicBezTo>
                  <a:cubicBezTo>
                    <a:pt x="109" y="190"/>
                    <a:pt x="109" y="190"/>
                    <a:pt x="109" y="190"/>
                  </a:cubicBezTo>
                  <a:cubicBezTo>
                    <a:pt x="109" y="190"/>
                    <a:pt x="117" y="181"/>
                    <a:pt x="109" y="175"/>
                  </a:cubicBezTo>
                  <a:cubicBezTo>
                    <a:pt x="109" y="175"/>
                    <a:pt x="97" y="166"/>
                    <a:pt x="84" y="167"/>
                  </a:cubicBezTo>
                  <a:cubicBezTo>
                    <a:pt x="81" y="167"/>
                    <a:pt x="81" y="167"/>
                    <a:pt x="81" y="167"/>
                  </a:cubicBezTo>
                  <a:cubicBezTo>
                    <a:pt x="81" y="167"/>
                    <a:pt x="86" y="151"/>
                    <a:pt x="73" y="139"/>
                  </a:cubicBezTo>
                  <a:cubicBezTo>
                    <a:pt x="80" y="142"/>
                    <a:pt x="80" y="142"/>
                    <a:pt x="80" y="142"/>
                  </a:cubicBezTo>
                  <a:cubicBezTo>
                    <a:pt x="84" y="140"/>
                    <a:pt x="84" y="140"/>
                    <a:pt x="84" y="140"/>
                  </a:cubicBezTo>
                  <a:cubicBezTo>
                    <a:pt x="85" y="127"/>
                    <a:pt x="85" y="127"/>
                    <a:pt x="85" y="127"/>
                  </a:cubicBezTo>
                  <a:cubicBezTo>
                    <a:pt x="88" y="127"/>
                    <a:pt x="88" y="127"/>
                    <a:pt x="88" y="127"/>
                  </a:cubicBezTo>
                  <a:cubicBezTo>
                    <a:pt x="88" y="134"/>
                    <a:pt x="88" y="134"/>
                    <a:pt x="88" y="134"/>
                  </a:cubicBezTo>
                  <a:cubicBezTo>
                    <a:pt x="91" y="134"/>
                    <a:pt x="91" y="134"/>
                    <a:pt x="91" y="134"/>
                  </a:cubicBezTo>
                  <a:cubicBezTo>
                    <a:pt x="91" y="134"/>
                    <a:pt x="99" y="122"/>
                    <a:pt x="106" y="132"/>
                  </a:cubicBezTo>
                  <a:cubicBezTo>
                    <a:pt x="106" y="132"/>
                    <a:pt x="104" y="139"/>
                    <a:pt x="96" y="144"/>
                  </a:cubicBezTo>
                  <a:cubicBezTo>
                    <a:pt x="96" y="144"/>
                    <a:pt x="95" y="148"/>
                    <a:pt x="100" y="147"/>
                  </a:cubicBezTo>
                  <a:cubicBezTo>
                    <a:pt x="100" y="147"/>
                    <a:pt x="130" y="140"/>
                    <a:pt x="131" y="151"/>
                  </a:cubicBezTo>
                  <a:cubicBezTo>
                    <a:pt x="132" y="162"/>
                    <a:pt x="136" y="154"/>
                    <a:pt x="135" y="149"/>
                  </a:cubicBezTo>
                  <a:cubicBezTo>
                    <a:pt x="136" y="144"/>
                    <a:pt x="136" y="144"/>
                    <a:pt x="136" y="144"/>
                  </a:cubicBezTo>
                  <a:cubicBezTo>
                    <a:pt x="136" y="140"/>
                    <a:pt x="136" y="140"/>
                    <a:pt x="136" y="140"/>
                  </a:cubicBezTo>
                  <a:cubicBezTo>
                    <a:pt x="136" y="140"/>
                    <a:pt x="140" y="132"/>
                    <a:pt x="125" y="136"/>
                  </a:cubicBezTo>
                  <a:cubicBezTo>
                    <a:pt x="121" y="134"/>
                    <a:pt x="121" y="134"/>
                    <a:pt x="121" y="134"/>
                  </a:cubicBezTo>
                  <a:cubicBezTo>
                    <a:pt x="115" y="131"/>
                    <a:pt x="115" y="131"/>
                    <a:pt x="115" y="131"/>
                  </a:cubicBezTo>
                  <a:cubicBezTo>
                    <a:pt x="109" y="129"/>
                    <a:pt x="109" y="129"/>
                    <a:pt x="109" y="129"/>
                  </a:cubicBezTo>
                  <a:cubicBezTo>
                    <a:pt x="109" y="129"/>
                    <a:pt x="98" y="125"/>
                    <a:pt x="116" y="119"/>
                  </a:cubicBezTo>
                  <a:cubicBezTo>
                    <a:pt x="116" y="119"/>
                    <a:pt x="120" y="107"/>
                    <a:pt x="116" y="101"/>
                  </a:cubicBezTo>
                  <a:cubicBezTo>
                    <a:pt x="111" y="93"/>
                    <a:pt x="111" y="93"/>
                    <a:pt x="111" y="93"/>
                  </a:cubicBezTo>
                  <a:cubicBezTo>
                    <a:pt x="117" y="93"/>
                    <a:pt x="117" y="93"/>
                    <a:pt x="117" y="93"/>
                  </a:cubicBezTo>
                  <a:cubicBezTo>
                    <a:pt x="118" y="88"/>
                    <a:pt x="118" y="88"/>
                    <a:pt x="118" y="88"/>
                  </a:cubicBezTo>
                  <a:cubicBezTo>
                    <a:pt x="114" y="84"/>
                    <a:pt x="114" y="84"/>
                    <a:pt x="114" y="84"/>
                  </a:cubicBezTo>
                  <a:cubicBezTo>
                    <a:pt x="113" y="79"/>
                    <a:pt x="113" y="79"/>
                    <a:pt x="113" y="79"/>
                  </a:cubicBezTo>
                  <a:cubicBezTo>
                    <a:pt x="113" y="76"/>
                    <a:pt x="113" y="76"/>
                    <a:pt x="113" y="76"/>
                  </a:cubicBezTo>
                  <a:cubicBezTo>
                    <a:pt x="116" y="75"/>
                    <a:pt x="116" y="75"/>
                    <a:pt x="116" y="75"/>
                  </a:cubicBezTo>
                  <a:cubicBezTo>
                    <a:pt x="117" y="77"/>
                    <a:pt x="117" y="77"/>
                    <a:pt x="117" y="77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23" y="81"/>
                    <a:pt x="123" y="81"/>
                    <a:pt x="123" y="81"/>
                  </a:cubicBezTo>
                  <a:cubicBezTo>
                    <a:pt x="125" y="81"/>
                    <a:pt x="125" y="81"/>
                    <a:pt x="125" y="81"/>
                  </a:cubicBezTo>
                  <a:cubicBezTo>
                    <a:pt x="125" y="81"/>
                    <a:pt x="115" y="96"/>
                    <a:pt x="125" y="92"/>
                  </a:cubicBezTo>
                  <a:cubicBezTo>
                    <a:pt x="125" y="92"/>
                    <a:pt x="137" y="86"/>
                    <a:pt x="129" y="100"/>
                  </a:cubicBezTo>
                  <a:cubicBezTo>
                    <a:pt x="129" y="100"/>
                    <a:pt x="115" y="108"/>
                    <a:pt x="131" y="111"/>
                  </a:cubicBezTo>
                  <a:cubicBezTo>
                    <a:pt x="127" y="118"/>
                    <a:pt x="127" y="118"/>
                    <a:pt x="127" y="118"/>
                  </a:cubicBezTo>
                  <a:cubicBezTo>
                    <a:pt x="133" y="121"/>
                    <a:pt x="133" y="121"/>
                    <a:pt x="133" y="121"/>
                  </a:cubicBezTo>
                  <a:cubicBezTo>
                    <a:pt x="136" y="125"/>
                    <a:pt x="136" y="125"/>
                    <a:pt x="136" y="125"/>
                  </a:cubicBezTo>
                  <a:cubicBezTo>
                    <a:pt x="136" y="125"/>
                    <a:pt x="140" y="137"/>
                    <a:pt x="148" y="122"/>
                  </a:cubicBezTo>
                  <a:cubicBezTo>
                    <a:pt x="150" y="113"/>
                    <a:pt x="150" y="113"/>
                    <a:pt x="150" y="113"/>
                  </a:cubicBezTo>
                  <a:cubicBezTo>
                    <a:pt x="149" y="106"/>
                    <a:pt x="149" y="106"/>
                    <a:pt x="149" y="106"/>
                  </a:cubicBezTo>
                  <a:cubicBezTo>
                    <a:pt x="149" y="98"/>
                    <a:pt x="149" y="98"/>
                    <a:pt x="149" y="98"/>
                  </a:cubicBezTo>
                  <a:cubicBezTo>
                    <a:pt x="151" y="94"/>
                    <a:pt x="151" y="94"/>
                    <a:pt x="151" y="94"/>
                  </a:cubicBezTo>
                  <a:cubicBezTo>
                    <a:pt x="151" y="94"/>
                    <a:pt x="154" y="94"/>
                    <a:pt x="154" y="101"/>
                  </a:cubicBezTo>
                  <a:cubicBezTo>
                    <a:pt x="157" y="104"/>
                    <a:pt x="157" y="104"/>
                    <a:pt x="157" y="104"/>
                  </a:cubicBezTo>
                  <a:cubicBezTo>
                    <a:pt x="162" y="97"/>
                    <a:pt x="162" y="97"/>
                    <a:pt x="162" y="97"/>
                  </a:cubicBezTo>
                  <a:cubicBezTo>
                    <a:pt x="162" y="97"/>
                    <a:pt x="168" y="76"/>
                    <a:pt x="189" y="86"/>
                  </a:cubicBezTo>
                  <a:cubicBezTo>
                    <a:pt x="201" y="81"/>
                    <a:pt x="201" y="81"/>
                    <a:pt x="201" y="81"/>
                  </a:cubicBezTo>
                  <a:cubicBezTo>
                    <a:pt x="207" y="80"/>
                    <a:pt x="207" y="80"/>
                    <a:pt x="207" y="80"/>
                  </a:cubicBezTo>
                  <a:cubicBezTo>
                    <a:pt x="205" y="80"/>
                    <a:pt x="195" y="73"/>
                    <a:pt x="189" y="67"/>
                  </a:cubicBezTo>
                  <a:cubicBezTo>
                    <a:pt x="182" y="61"/>
                    <a:pt x="180" y="54"/>
                    <a:pt x="180" y="54"/>
                  </a:cubicBezTo>
                  <a:cubicBezTo>
                    <a:pt x="180" y="54"/>
                    <a:pt x="176" y="39"/>
                    <a:pt x="165" y="54"/>
                  </a:cubicBezTo>
                  <a:cubicBezTo>
                    <a:pt x="155" y="70"/>
                    <a:pt x="134" y="60"/>
                    <a:pt x="134" y="60"/>
                  </a:cubicBezTo>
                  <a:cubicBezTo>
                    <a:pt x="134" y="60"/>
                    <a:pt x="127" y="52"/>
                    <a:pt x="115" y="42"/>
                  </a:cubicBezTo>
                  <a:cubicBezTo>
                    <a:pt x="104" y="33"/>
                    <a:pt x="112" y="13"/>
                    <a:pt x="112" y="13"/>
                  </a:cubicBezTo>
                  <a:cubicBezTo>
                    <a:pt x="121" y="4"/>
                    <a:pt x="118" y="0"/>
                    <a:pt x="118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47" y="30"/>
                    <a:pt x="47" y="30"/>
                    <a:pt x="47" y="30"/>
                  </a:cubicBezTo>
                  <a:cubicBezTo>
                    <a:pt x="47" y="30"/>
                    <a:pt x="35" y="44"/>
                    <a:pt x="22" y="34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22" y="56"/>
                    <a:pt x="22" y="56"/>
                    <a:pt x="22" y="56"/>
                  </a:cubicBezTo>
                  <a:cubicBezTo>
                    <a:pt x="22" y="56"/>
                    <a:pt x="25" y="53"/>
                    <a:pt x="27" y="64"/>
                  </a:cubicBezTo>
                  <a:cubicBezTo>
                    <a:pt x="27" y="64"/>
                    <a:pt x="29" y="72"/>
                    <a:pt x="37" y="65"/>
                  </a:cubicBezTo>
                  <a:cubicBezTo>
                    <a:pt x="45" y="65"/>
                    <a:pt x="45" y="65"/>
                    <a:pt x="45" y="6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41" y="83"/>
                    <a:pt x="41" y="83"/>
                    <a:pt x="41" y="83"/>
                  </a:cubicBezTo>
                  <a:cubicBezTo>
                    <a:pt x="35" y="83"/>
                    <a:pt x="35" y="83"/>
                    <a:pt x="35" y="83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21" y="85"/>
                    <a:pt x="21" y="85"/>
                    <a:pt x="21" y="85"/>
                  </a:cubicBezTo>
                  <a:cubicBezTo>
                    <a:pt x="21" y="85"/>
                    <a:pt x="25" y="113"/>
                    <a:pt x="14" y="112"/>
                  </a:cubicBezTo>
                  <a:cubicBezTo>
                    <a:pt x="8" y="113"/>
                    <a:pt x="8" y="113"/>
                    <a:pt x="8" y="113"/>
                  </a:cubicBezTo>
                  <a:cubicBezTo>
                    <a:pt x="8" y="113"/>
                    <a:pt x="6" y="121"/>
                    <a:pt x="7" y="124"/>
                  </a:cubicBezTo>
                  <a:cubicBezTo>
                    <a:pt x="8" y="127"/>
                    <a:pt x="13" y="134"/>
                    <a:pt x="6" y="143"/>
                  </a:cubicBezTo>
                  <a:cubicBezTo>
                    <a:pt x="0" y="152"/>
                    <a:pt x="5" y="167"/>
                    <a:pt x="14" y="172"/>
                  </a:cubicBezTo>
                  <a:cubicBezTo>
                    <a:pt x="14" y="172"/>
                    <a:pt x="18" y="172"/>
                    <a:pt x="15" y="179"/>
                  </a:cubicBezTo>
                  <a:cubicBezTo>
                    <a:pt x="15" y="179"/>
                    <a:pt x="10" y="190"/>
                    <a:pt x="28" y="187"/>
                  </a:cubicBezTo>
                  <a:cubicBezTo>
                    <a:pt x="28" y="187"/>
                    <a:pt x="27" y="191"/>
                    <a:pt x="22" y="191"/>
                  </a:cubicBezTo>
                  <a:cubicBezTo>
                    <a:pt x="22" y="191"/>
                    <a:pt x="8" y="192"/>
                    <a:pt x="17" y="198"/>
                  </a:cubicBezTo>
                  <a:cubicBezTo>
                    <a:pt x="23" y="204"/>
                    <a:pt x="23" y="204"/>
                    <a:pt x="23" y="204"/>
                  </a:cubicBezTo>
                  <a:cubicBezTo>
                    <a:pt x="25" y="207"/>
                    <a:pt x="25" y="207"/>
                    <a:pt x="25" y="207"/>
                  </a:cubicBezTo>
                  <a:cubicBezTo>
                    <a:pt x="29" y="205"/>
                    <a:pt x="29" y="205"/>
                    <a:pt x="29" y="205"/>
                  </a:cubicBezTo>
                  <a:cubicBezTo>
                    <a:pt x="28" y="209"/>
                    <a:pt x="28" y="209"/>
                    <a:pt x="28" y="209"/>
                  </a:cubicBezTo>
                  <a:cubicBezTo>
                    <a:pt x="25" y="218"/>
                    <a:pt x="25" y="218"/>
                    <a:pt x="25" y="218"/>
                  </a:cubicBezTo>
                  <a:cubicBezTo>
                    <a:pt x="25" y="218"/>
                    <a:pt x="32" y="219"/>
                    <a:pt x="37" y="225"/>
                  </a:cubicBezTo>
                  <a:cubicBezTo>
                    <a:pt x="41" y="220"/>
                    <a:pt x="41" y="220"/>
                    <a:pt x="41" y="220"/>
                  </a:cubicBezTo>
                  <a:cubicBezTo>
                    <a:pt x="41" y="220"/>
                    <a:pt x="45" y="229"/>
                    <a:pt x="52" y="228"/>
                  </a:cubicBezTo>
                  <a:cubicBezTo>
                    <a:pt x="52" y="228"/>
                    <a:pt x="56" y="229"/>
                    <a:pt x="50" y="239"/>
                  </a:cubicBezTo>
                  <a:cubicBezTo>
                    <a:pt x="55" y="240"/>
                    <a:pt x="55" y="240"/>
                    <a:pt x="55" y="240"/>
                  </a:cubicBezTo>
                  <a:cubicBezTo>
                    <a:pt x="55" y="240"/>
                    <a:pt x="50" y="251"/>
                    <a:pt x="46" y="237"/>
                  </a:cubicBezTo>
                  <a:cubicBezTo>
                    <a:pt x="46" y="237"/>
                    <a:pt x="40" y="232"/>
                    <a:pt x="33" y="234"/>
                  </a:cubicBezTo>
                  <a:cubicBezTo>
                    <a:pt x="33" y="234"/>
                    <a:pt x="29" y="236"/>
                    <a:pt x="35" y="242"/>
                  </a:cubicBezTo>
                  <a:cubicBezTo>
                    <a:pt x="35" y="242"/>
                    <a:pt x="41" y="243"/>
                    <a:pt x="39" y="253"/>
                  </a:cubicBezTo>
                  <a:cubicBezTo>
                    <a:pt x="39" y="253"/>
                    <a:pt x="35" y="268"/>
                    <a:pt x="46" y="256"/>
                  </a:cubicBezTo>
                  <a:cubicBezTo>
                    <a:pt x="46" y="256"/>
                    <a:pt x="65" y="246"/>
                    <a:pt x="71" y="259"/>
                  </a:cubicBezTo>
                  <a:cubicBezTo>
                    <a:pt x="71" y="259"/>
                    <a:pt x="80" y="261"/>
                    <a:pt x="87" y="256"/>
                  </a:cubicBezTo>
                  <a:cubicBezTo>
                    <a:pt x="96" y="257"/>
                    <a:pt x="96" y="257"/>
                    <a:pt x="96" y="257"/>
                  </a:cubicBezTo>
                  <a:cubicBezTo>
                    <a:pt x="96" y="257"/>
                    <a:pt x="105" y="253"/>
                    <a:pt x="109" y="253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6350" cap="flat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76" name="未知">
              <a:hlinkClick r:id="" action="ppaction://macro?name=Slide2.未知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1095374" y="4189405"/>
              <a:ext cx="495300" cy="650874"/>
            </a:xfrm>
            <a:custGeom>
              <a:avLst/>
              <a:gdLst>
                <a:gd name="T0" fmla="*/ 141 w 141"/>
                <a:gd name="T1" fmla="*/ 41 h 176"/>
                <a:gd name="T2" fmla="*/ 113 w 141"/>
                <a:gd name="T3" fmla="*/ 14 h 176"/>
                <a:gd name="T4" fmla="*/ 103 w 141"/>
                <a:gd name="T5" fmla="*/ 10 h 176"/>
                <a:gd name="T6" fmla="*/ 89 w 141"/>
                <a:gd name="T7" fmla="*/ 0 h 176"/>
                <a:gd name="T8" fmla="*/ 82 w 141"/>
                <a:gd name="T9" fmla="*/ 3 h 176"/>
                <a:gd name="T10" fmla="*/ 65 w 141"/>
                <a:gd name="T11" fmla="*/ 23 h 176"/>
                <a:gd name="T12" fmla="*/ 64 w 141"/>
                <a:gd name="T13" fmla="*/ 25 h 176"/>
                <a:gd name="T14" fmla="*/ 40 w 141"/>
                <a:gd name="T15" fmla="*/ 52 h 176"/>
                <a:gd name="T16" fmla="*/ 13 w 141"/>
                <a:gd name="T17" fmla="*/ 88 h 176"/>
                <a:gd name="T18" fmla="*/ 2 w 141"/>
                <a:gd name="T19" fmla="*/ 104 h 176"/>
                <a:gd name="T20" fmla="*/ 7 w 141"/>
                <a:gd name="T21" fmla="*/ 120 h 176"/>
                <a:gd name="T22" fmla="*/ 18 w 141"/>
                <a:gd name="T23" fmla="*/ 142 h 176"/>
                <a:gd name="T24" fmla="*/ 19 w 141"/>
                <a:gd name="T25" fmla="*/ 147 h 176"/>
                <a:gd name="T26" fmla="*/ 24 w 141"/>
                <a:gd name="T27" fmla="*/ 155 h 176"/>
                <a:gd name="T28" fmla="*/ 26 w 141"/>
                <a:gd name="T29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1" h="176">
                  <a:moveTo>
                    <a:pt x="141" y="41"/>
                  </a:moveTo>
                  <a:cubicBezTo>
                    <a:pt x="141" y="41"/>
                    <a:pt x="116" y="43"/>
                    <a:pt x="113" y="14"/>
                  </a:cubicBezTo>
                  <a:cubicBezTo>
                    <a:pt x="113" y="14"/>
                    <a:pt x="114" y="3"/>
                    <a:pt x="103" y="10"/>
                  </a:cubicBezTo>
                  <a:cubicBezTo>
                    <a:pt x="91" y="16"/>
                    <a:pt x="86" y="13"/>
                    <a:pt x="89" y="0"/>
                  </a:cubicBezTo>
                  <a:cubicBezTo>
                    <a:pt x="89" y="0"/>
                    <a:pt x="86" y="0"/>
                    <a:pt x="82" y="3"/>
                  </a:cubicBezTo>
                  <a:cubicBezTo>
                    <a:pt x="79" y="7"/>
                    <a:pt x="65" y="23"/>
                    <a:pt x="65" y="23"/>
                  </a:cubicBezTo>
                  <a:cubicBezTo>
                    <a:pt x="64" y="25"/>
                    <a:pt x="64" y="25"/>
                    <a:pt x="64" y="25"/>
                  </a:cubicBezTo>
                  <a:cubicBezTo>
                    <a:pt x="64" y="25"/>
                    <a:pt x="64" y="39"/>
                    <a:pt x="40" y="52"/>
                  </a:cubicBezTo>
                  <a:cubicBezTo>
                    <a:pt x="17" y="65"/>
                    <a:pt x="16" y="67"/>
                    <a:pt x="13" y="88"/>
                  </a:cubicBezTo>
                  <a:cubicBezTo>
                    <a:pt x="13" y="88"/>
                    <a:pt x="0" y="95"/>
                    <a:pt x="2" y="104"/>
                  </a:cubicBezTo>
                  <a:cubicBezTo>
                    <a:pt x="5" y="114"/>
                    <a:pt x="7" y="120"/>
                    <a:pt x="7" y="120"/>
                  </a:cubicBezTo>
                  <a:cubicBezTo>
                    <a:pt x="7" y="120"/>
                    <a:pt x="28" y="122"/>
                    <a:pt x="18" y="142"/>
                  </a:cubicBezTo>
                  <a:cubicBezTo>
                    <a:pt x="19" y="147"/>
                    <a:pt x="19" y="147"/>
                    <a:pt x="19" y="147"/>
                  </a:cubicBezTo>
                  <a:cubicBezTo>
                    <a:pt x="24" y="155"/>
                    <a:pt x="24" y="155"/>
                    <a:pt x="24" y="155"/>
                  </a:cubicBezTo>
                  <a:cubicBezTo>
                    <a:pt x="26" y="176"/>
                    <a:pt x="26" y="176"/>
                    <a:pt x="26" y="176"/>
                  </a:cubicBezTo>
                </a:path>
              </a:pathLst>
            </a:custGeom>
            <a:grpFill/>
            <a:ln w="19050" cap="flat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77" name="未知">
              <a:hlinkClick r:id="" action="ppaction://macro?name=Slide2.未知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1042987" y="4179880"/>
              <a:ext cx="273050" cy="149225"/>
            </a:xfrm>
            <a:custGeom>
              <a:avLst/>
              <a:gdLst>
                <a:gd name="T0" fmla="*/ 0 w 79"/>
                <a:gd name="T1" fmla="*/ 0 h 41"/>
                <a:gd name="T2" fmla="*/ 22 w 79"/>
                <a:gd name="T3" fmla="*/ 12 h 41"/>
                <a:gd name="T4" fmla="*/ 24 w 79"/>
                <a:gd name="T5" fmla="*/ 20 h 41"/>
                <a:gd name="T6" fmla="*/ 34 w 79"/>
                <a:gd name="T7" fmla="*/ 27 h 41"/>
                <a:gd name="T8" fmla="*/ 41 w 79"/>
                <a:gd name="T9" fmla="*/ 34 h 41"/>
                <a:gd name="T10" fmla="*/ 51 w 79"/>
                <a:gd name="T11" fmla="*/ 32 h 41"/>
                <a:gd name="T12" fmla="*/ 79 w 79"/>
                <a:gd name="T13" fmla="*/ 2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41">
                  <a:moveTo>
                    <a:pt x="0" y="0"/>
                  </a:moveTo>
                  <a:cubicBezTo>
                    <a:pt x="0" y="0"/>
                    <a:pt x="10" y="15"/>
                    <a:pt x="22" y="12"/>
                  </a:cubicBezTo>
                  <a:cubicBezTo>
                    <a:pt x="22" y="12"/>
                    <a:pt x="31" y="12"/>
                    <a:pt x="24" y="20"/>
                  </a:cubicBezTo>
                  <a:cubicBezTo>
                    <a:pt x="16" y="27"/>
                    <a:pt x="22" y="30"/>
                    <a:pt x="34" y="27"/>
                  </a:cubicBezTo>
                  <a:cubicBezTo>
                    <a:pt x="34" y="27"/>
                    <a:pt x="38" y="27"/>
                    <a:pt x="41" y="34"/>
                  </a:cubicBezTo>
                  <a:cubicBezTo>
                    <a:pt x="43" y="41"/>
                    <a:pt x="45" y="39"/>
                    <a:pt x="51" y="32"/>
                  </a:cubicBezTo>
                  <a:cubicBezTo>
                    <a:pt x="58" y="25"/>
                    <a:pt x="74" y="25"/>
                    <a:pt x="79" y="27"/>
                  </a:cubicBezTo>
                </a:path>
              </a:pathLst>
            </a:custGeom>
            <a:grpFill/>
            <a:ln w="19050" cap="flat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78" name="maoming">
              <a:hlinkClick r:id="" action="ppaction://macro?name=Slide2.maoming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612774" y="4189405"/>
              <a:ext cx="712788" cy="720724"/>
            </a:xfrm>
            <a:custGeom>
              <a:avLst/>
              <a:gdLst>
                <a:gd name="T0" fmla="*/ 125 w 204"/>
                <a:gd name="T1" fmla="*/ 0 h 197"/>
                <a:gd name="T2" fmla="*/ 79 w 204"/>
                <a:gd name="T3" fmla="*/ 9 h 197"/>
                <a:gd name="T4" fmla="*/ 77 w 204"/>
                <a:gd name="T5" fmla="*/ 52 h 197"/>
                <a:gd name="T6" fmla="*/ 65 w 204"/>
                <a:gd name="T7" fmla="*/ 59 h 197"/>
                <a:gd name="T8" fmla="*/ 48 w 204"/>
                <a:gd name="T9" fmla="*/ 69 h 197"/>
                <a:gd name="T10" fmla="*/ 41 w 204"/>
                <a:gd name="T11" fmla="*/ 71 h 197"/>
                <a:gd name="T12" fmla="*/ 21 w 204"/>
                <a:gd name="T13" fmla="*/ 71 h 197"/>
                <a:gd name="T14" fmla="*/ 8 w 204"/>
                <a:gd name="T15" fmla="*/ 84 h 197"/>
                <a:gd name="T16" fmla="*/ 14 w 204"/>
                <a:gd name="T17" fmla="*/ 116 h 197"/>
                <a:gd name="T18" fmla="*/ 8 w 204"/>
                <a:gd name="T19" fmla="*/ 129 h 197"/>
                <a:gd name="T20" fmla="*/ 12 w 204"/>
                <a:gd name="T21" fmla="*/ 158 h 197"/>
                <a:gd name="T22" fmla="*/ 31 w 204"/>
                <a:gd name="T23" fmla="*/ 177 h 197"/>
                <a:gd name="T24" fmla="*/ 62 w 204"/>
                <a:gd name="T25" fmla="*/ 171 h 197"/>
                <a:gd name="T26" fmla="*/ 76 w 204"/>
                <a:gd name="T27" fmla="*/ 170 h 197"/>
                <a:gd name="T28" fmla="*/ 85 w 204"/>
                <a:gd name="T29" fmla="*/ 183 h 197"/>
                <a:gd name="T30" fmla="*/ 103 w 204"/>
                <a:gd name="T31" fmla="*/ 197 h 197"/>
                <a:gd name="T32" fmla="*/ 104 w 204"/>
                <a:gd name="T33" fmla="*/ 197 h 197"/>
                <a:gd name="T34" fmla="*/ 105 w 204"/>
                <a:gd name="T35" fmla="*/ 197 h 197"/>
                <a:gd name="T36" fmla="*/ 108 w 204"/>
                <a:gd name="T37" fmla="*/ 189 h 197"/>
                <a:gd name="T38" fmla="*/ 104 w 204"/>
                <a:gd name="T39" fmla="*/ 189 h 197"/>
                <a:gd name="T40" fmla="*/ 104 w 204"/>
                <a:gd name="T41" fmla="*/ 180 h 197"/>
                <a:gd name="T42" fmla="*/ 114 w 204"/>
                <a:gd name="T43" fmla="*/ 182 h 197"/>
                <a:gd name="T44" fmla="*/ 137 w 204"/>
                <a:gd name="T45" fmla="*/ 189 h 197"/>
                <a:gd name="T46" fmla="*/ 132 w 204"/>
                <a:gd name="T47" fmla="*/ 183 h 197"/>
                <a:gd name="T48" fmla="*/ 135 w 204"/>
                <a:gd name="T49" fmla="*/ 183 h 197"/>
                <a:gd name="T50" fmla="*/ 141 w 204"/>
                <a:gd name="T51" fmla="*/ 183 h 197"/>
                <a:gd name="T52" fmla="*/ 148 w 204"/>
                <a:gd name="T53" fmla="*/ 189 h 197"/>
                <a:gd name="T54" fmla="*/ 144 w 204"/>
                <a:gd name="T55" fmla="*/ 196 h 197"/>
                <a:gd name="T56" fmla="*/ 150 w 204"/>
                <a:gd name="T57" fmla="*/ 195 h 197"/>
                <a:gd name="T58" fmla="*/ 162 w 204"/>
                <a:gd name="T59" fmla="*/ 186 h 197"/>
                <a:gd name="T60" fmla="*/ 163 w 204"/>
                <a:gd name="T61" fmla="*/ 183 h 197"/>
                <a:gd name="T62" fmla="*/ 159 w 204"/>
                <a:gd name="T63" fmla="*/ 182 h 197"/>
                <a:gd name="T64" fmla="*/ 156 w 204"/>
                <a:gd name="T65" fmla="*/ 182 h 197"/>
                <a:gd name="T66" fmla="*/ 156 w 204"/>
                <a:gd name="T67" fmla="*/ 180 h 197"/>
                <a:gd name="T68" fmla="*/ 160 w 204"/>
                <a:gd name="T69" fmla="*/ 178 h 197"/>
                <a:gd name="T70" fmla="*/ 166 w 204"/>
                <a:gd name="T71" fmla="*/ 177 h 197"/>
                <a:gd name="T72" fmla="*/ 166 w 204"/>
                <a:gd name="T73" fmla="*/ 176 h 197"/>
                <a:gd name="T74" fmla="*/ 164 w 204"/>
                <a:gd name="T75" fmla="*/ 156 h 197"/>
                <a:gd name="T76" fmla="*/ 160 w 204"/>
                <a:gd name="T77" fmla="*/ 148 h 197"/>
                <a:gd name="T78" fmla="*/ 158 w 204"/>
                <a:gd name="T79" fmla="*/ 143 h 197"/>
                <a:gd name="T80" fmla="*/ 147 w 204"/>
                <a:gd name="T81" fmla="*/ 121 h 197"/>
                <a:gd name="T82" fmla="*/ 142 w 204"/>
                <a:gd name="T83" fmla="*/ 106 h 197"/>
                <a:gd name="T84" fmla="*/ 153 w 204"/>
                <a:gd name="T85" fmla="*/ 89 h 197"/>
                <a:gd name="T86" fmla="*/ 180 w 204"/>
                <a:gd name="T87" fmla="*/ 53 h 197"/>
                <a:gd name="T88" fmla="*/ 204 w 204"/>
                <a:gd name="T89" fmla="*/ 26 h 197"/>
                <a:gd name="T90" fmla="*/ 204 w 204"/>
                <a:gd name="T91" fmla="*/ 25 h 197"/>
                <a:gd name="T92" fmla="*/ 177 w 204"/>
                <a:gd name="T93" fmla="*/ 30 h 197"/>
                <a:gd name="T94" fmla="*/ 166 w 204"/>
                <a:gd name="T95" fmla="*/ 32 h 197"/>
                <a:gd name="T96" fmla="*/ 159 w 204"/>
                <a:gd name="T97" fmla="*/ 25 h 197"/>
                <a:gd name="T98" fmla="*/ 149 w 204"/>
                <a:gd name="T99" fmla="*/ 18 h 197"/>
                <a:gd name="T100" fmla="*/ 148 w 204"/>
                <a:gd name="T101" fmla="*/ 11 h 197"/>
                <a:gd name="T102" fmla="*/ 125 w 204"/>
                <a:gd name="T103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04" h="197">
                  <a:moveTo>
                    <a:pt x="125" y="0"/>
                  </a:moveTo>
                  <a:cubicBezTo>
                    <a:pt x="79" y="9"/>
                    <a:pt x="79" y="9"/>
                    <a:pt x="79" y="9"/>
                  </a:cubicBezTo>
                  <a:cubicBezTo>
                    <a:pt x="79" y="9"/>
                    <a:pt x="58" y="31"/>
                    <a:pt x="77" y="52"/>
                  </a:cubicBezTo>
                  <a:cubicBezTo>
                    <a:pt x="77" y="52"/>
                    <a:pt x="82" y="62"/>
                    <a:pt x="65" y="59"/>
                  </a:cubicBezTo>
                  <a:cubicBezTo>
                    <a:pt x="48" y="69"/>
                    <a:pt x="48" y="69"/>
                    <a:pt x="48" y="69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41" y="71"/>
                    <a:pt x="35" y="82"/>
                    <a:pt x="21" y="71"/>
                  </a:cubicBezTo>
                  <a:cubicBezTo>
                    <a:pt x="21" y="71"/>
                    <a:pt x="5" y="69"/>
                    <a:pt x="8" y="84"/>
                  </a:cubicBezTo>
                  <a:cubicBezTo>
                    <a:pt x="11" y="100"/>
                    <a:pt x="14" y="116"/>
                    <a:pt x="14" y="116"/>
                  </a:cubicBezTo>
                  <a:cubicBezTo>
                    <a:pt x="14" y="116"/>
                    <a:pt x="17" y="120"/>
                    <a:pt x="8" y="129"/>
                  </a:cubicBezTo>
                  <a:cubicBezTo>
                    <a:pt x="8" y="129"/>
                    <a:pt x="0" y="149"/>
                    <a:pt x="12" y="158"/>
                  </a:cubicBezTo>
                  <a:cubicBezTo>
                    <a:pt x="23" y="168"/>
                    <a:pt x="31" y="177"/>
                    <a:pt x="31" y="177"/>
                  </a:cubicBezTo>
                  <a:cubicBezTo>
                    <a:pt x="31" y="177"/>
                    <a:pt x="51" y="186"/>
                    <a:pt x="62" y="171"/>
                  </a:cubicBezTo>
                  <a:cubicBezTo>
                    <a:pt x="73" y="155"/>
                    <a:pt x="76" y="170"/>
                    <a:pt x="76" y="170"/>
                  </a:cubicBezTo>
                  <a:cubicBezTo>
                    <a:pt x="76" y="170"/>
                    <a:pt x="79" y="177"/>
                    <a:pt x="85" y="183"/>
                  </a:cubicBezTo>
                  <a:cubicBezTo>
                    <a:pt x="92" y="189"/>
                    <a:pt x="102" y="196"/>
                    <a:pt x="103" y="197"/>
                  </a:cubicBezTo>
                  <a:cubicBezTo>
                    <a:pt x="104" y="197"/>
                    <a:pt x="104" y="197"/>
                    <a:pt x="104" y="197"/>
                  </a:cubicBezTo>
                  <a:cubicBezTo>
                    <a:pt x="105" y="197"/>
                    <a:pt x="105" y="197"/>
                    <a:pt x="105" y="197"/>
                  </a:cubicBezTo>
                  <a:cubicBezTo>
                    <a:pt x="105" y="197"/>
                    <a:pt x="125" y="189"/>
                    <a:pt x="108" y="189"/>
                  </a:cubicBezTo>
                  <a:cubicBezTo>
                    <a:pt x="104" y="189"/>
                    <a:pt x="104" y="189"/>
                    <a:pt x="104" y="189"/>
                  </a:cubicBezTo>
                  <a:cubicBezTo>
                    <a:pt x="104" y="180"/>
                    <a:pt x="104" y="180"/>
                    <a:pt x="104" y="180"/>
                  </a:cubicBezTo>
                  <a:cubicBezTo>
                    <a:pt x="104" y="180"/>
                    <a:pt x="111" y="178"/>
                    <a:pt x="114" y="182"/>
                  </a:cubicBezTo>
                  <a:cubicBezTo>
                    <a:pt x="118" y="187"/>
                    <a:pt x="129" y="191"/>
                    <a:pt x="137" y="189"/>
                  </a:cubicBezTo>
                  <a:cubicBezTo>
                    <a:pt x="132" y="183"/>
                    <a:pt x="132" y="183"/>
                    <a:pt x="132" y="183"/>
                  </a:cubicBezTo>
                  <a:cubicBezTo>
                    <a:pt x="135" y="183"/>
                    <a:pt x="135" y="183"/>
                    <a:pt x="135" y="183"/>
                  </a:cubicBezTo>
                  <a:cubicBezTo>
                    <a:pt x="141" y="183"/>
                    <a:pt x="141" y="183"/>
                    <a:pt x="141" y="183"/>
                  </a:cubicBezTo>
                  <a:cubicBezTo>
                    <a:pt x="148" y="189"/>
                    <a:pt x="148" y="189"/>
                    <a:pt x="148" y="189"/>
                  </a:cubicBezTo>
                  <a:cubicBezTo>
                    <a:pt x="144" y="196"/>
                    <a:pt x="144" y="196"/>
                    <a:pt x="144" y="196"/>
                  </a:cubicBezTo>
                  <a:cubicBezTo>
                    <a:pt x="150" y="195"/>
                    <a:pt x="150" y="195"/>
                    <a:pt x="150" y="195"/>
                  </a:cubicBezTo>
                  <a:cubicBezTo>
                    <a:pt x="162" y="186"/>
                    <a:pt x="162" y="186"/>
                    <a:pt x="162" y="186"/>
                  </a:cubicBezTo>
                  <a:cubicBezTo>
                    <a:pt x="163" y="183"/>
                    <a:pt x="163" y="183"/>
                    <a:pt x="163" y="183"/>
                  </a:cubicBezTo>
                  <a:cubicBezTo>
                    <a:pt x="159" y="182"/>
                    <a:pt x="159" y="182"/>
                    <a:pt x="159" y="182"/>
                  </a:cubicBezTo>
                  <a:cubicBezTo>
                    <a:pt x="156" y="182"/>
                    <a:pt x="156" y="182"/>
                    <a:pt x="156" y="182"/>
                  </a:cubicBezTo>
                  <a:cubicBezTo>
                    <a:pt x="156" y="180"/>
                    <a:pt x="156" y="180"/>
                    <a:pt x="156" y="180"/>
                  </a:cubicBezTo>
                  <a:cubicBezTo>
                    <a:pt x="160" y="178"/>
                    <a:pt x="160" y="178"/>
                    <a:pt x="160" y="178"/>
                  </a:cubicBezTo>
                  <a:cubicBezTo>
                    <a:pt x="166" y="177"/>
                    <a:pt x="166" y="177"/>
                    <a:pt x="166" y="177"/>
                  </a:cubicBezTo>
                  <a:cubicBezTo>
                    <a:pt x="166" y="176"/>
                    <a:pt x="166" y="176"/>
                    <a:pt x="166" y="176"/>
                  </a:cubicBezTo>
                  <a:cubicBezTo>
                    <a:pt x="164" y="156"/>
                    <a:pt x="164" y="156"/>
                    <a:pt x="164" y="156"/>
                  </a:cubicBezTo>
                  <a:cubicBezTo>
                    <a:pt x="160" y="148"/>
                    <a:pt x="160" y="148"/>
                    <a:pt x="160" y="148"/>
                  </a:cubicBezTo>
                  <a:cubicBezTo>
                    <a:pt x="158" y="143"/>
                    <a:pt x="158" y="143"/>
                    <a:pt x="158" y="143"/>
                  </a:cubicBezTo>
                  <a:cubicBezTo>
                    <a:pt x="168" y="123"/>
                    <a:pt x="147" y="121"/>
                    <a:pt x="147" y="121"/>
                  </a:cubicBezTo>
                  <a:cubicBezTo>
                    <a:pt x="147" y="121"/>
                    <a:pt x="145" y="115"/>
                    <a:pt x="142" y="106"/>
                  </a:cubicBezTo>
                  <a:cubicBezTo>
                    <a:pt x="140" y="96"/>
                    <a:pt x="153" y="89"/>
                    <a:pt x="153" y="89"/>
                  </a:cubicBezTo>
                  <a:cubicBezTo>
                    <a:pt x="156" y="69"/>
                    <a:pt x="157" y="67"/>
                    <a:pt x="180" y="53"/>
                  </a:cubicBezTo>
                  <a:cubicBezTo>
                    <a:pt x="204" y="40"/>
                    <a:pt x="204" y="26"/>
                    <a:pt x="204" y="26"/>
                  </a:cubicBezTo>
                  <a:cubicBezTo>
                    <a:pt x="204" y="25"/>
                    <a:pt x="204" y="25"/>
                    <a:pt x="204" y="25"/>
                  </a:cubicBezTo>
                  <a:cubicBezTo>
                    <a:pt x="199" y="23"/>
                    <a:pt x="184" y="23"/>
                    <a:pt x="177" y="30"/>
                  </a:cubicBezTo>
                  <a:cubicBezTo>
                    <a:pt x="170" y="37"/>
                    <a:pt x="169" y="39"/>
                    <a:pt x="166" y="32"/>
                  </a:cubicBezTo>
                  <a:cubicBezTo>
                    <a:pt x="163" y="25"/>
                    <a:pt x="159" y="25"/>
                    <a:pt x="159" y="25"/>
                  </a:cubicBezTo>
                  <a:cubicBezTo>
                    <a:pt x="147" y="28"/>
                    <a:pt x="141" y="25"/>
                    <a:pt x="149" y="18"/>
                  </a:cubicBezTo>
                  <a:cubicBezTo>
                    <a:pt x="157" y="10"/>
                    <a:pt x="148" y="11"/>
                    <a:pt x="148" y="11"/>
                  </a:cubicBezTo>
                  <a:cubicBezTo>
                    <a:pt x="135" y="14"/>
                    <a:pt x="125" y="0"/>
                    <a:pt x="125" y="0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79" name="未知">
              <a:hlinkClick r:id="" action="ppaction://macro?name=Slide2.未知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1474787" y="4179880"/>
              <a:ext cx="282575" cy="571499"/>
            </a:xfrm>
            <a:custGeom>
              <a:avLst/>
              <a:gdLst>
                <a:gd name="T0" fmla="*/ 52 w 81"/>
                <a:gd name="T1" fmla="*/ 156 h 156"/>
                <a:gd name="T2" fmla="*/ 56 w 81"/>
                <a:gd name="T3" fmla="*/ 133 h 156"/>
                <a:gd name="T4" fmla="*/ 52 w 81"/>
                <a:gd name="T5" fmla="*/ 117 h 156"/>
                <a:gd name="T6" fmla="*/ 26 w 81"/>
                <a:gd name="T7" fmla="*/ 93 h 156"/>
                <a:gd name="T8" fmla="*/ 12 w 81"/>
                <a:gd name="T9" fmla="*/ 88 h 156"/>
                <a:gd name="T10" fmla="*/ 8 w 81"/>
                <a:gd name="T11" fmla="*/ 85 h 156"/>
                <a:gd name="T12" fmla="*/ 10 w 81"/>
                <a:gd name="T13" fmla="*/ 64 h 156"/>
                <a:gd name="T14" fmla="*/ 16 w 81"/>
                <a:gd name="T15" fmla="*/ 58 h 156"/>
                <a:gd name="T16" fmla="*/ 17 w 81"/>
                <a:gd name="T17" fmla="*/ 54 h 156"/>
                <a:gd name="T18" fmla="*/ 22 w 81"/>
                <a:gd name="T19" fmla="*/ 50 h 156"/>
                <a:gd name="T20" fmla="*/ 45 w 81"/>
                <a:gd name="T21" fmla="*/ 27 h 156"/>
                <a:gd name="T22" fmla="*/ 63 w 81"/>
                <a:gd name="T23" fmla="*/ 14 h 156"/>
                <a:gd name="T24" fmla="*/ 75 w 81"/>
                <a:gd name="T25" fmla="*/ 15 h 156"/>
                <a:gd name="T26" fmla="*/ 77 w 81"/>
                <a:gd name="T27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1" h="156">
                  <a:moveTo>
                    <a:pt x="52" y="156"/>
                  </a:moveTo>
                  <a:cubicBezTo>
                    <a:pt x="52" y="156"/>
                    <a:pt x="55" y="138"/>
                    <a:pt x="56" y="133"/>
                  </a:cubicBezTo>
                  <a:cubicBezTo>
                    <a:pt x="58" y="127"/>
                    <a:pt x="59" y="121"/>
                    <a:pt x="52" y="117"/>
                  </a:cubicBezTo>
                  <a:cubicBezTo>
                    <a:pt x="46" y="113"/>
                    <a:pt x="26" y="93"/>
                    <a:pt x="26" y="93"/>
                  </a:cubicBezTo>
                  <a:cubicBezTo>
                    <a:pt x="26" y="93"/>
                    <a:pt x="14" y="88"/>
                    <a:pt x="12" y="88"/>
                  </a:cubicBezTo>
                  <a:cubicBezTo>
                    <a:pt x="10" y="88"/>
                    <a:pt x="8" y="85"/>
                    <a:pt x="8" y="85"/>
                  </a:cubicBezTo>
                  <a:cubicBezTo>
                    <a:pt x="8" y="85"/>
                    <a:pt x="0" y="67"/>
                    <a:pt x="10" y="64"/>
                  </a:cubicBezTo>
                  <a:cubicBezTo>
                    <a:pt x="16" y="58"/>
                    <a:pt x="16" y="58"/>
                    <a:pt x="16" y="58"/>
                  </a:cubicBezTo>
                  <a:cubicBezTo>
                    <a:pt x="17" y="54"/>
                    <a:pt x="17" y="54"/>
                    <a:pt x="17" y="54"/>
                  </a:cubicBezTo>
                  <a:cubicBezTo>
                    <a:pt x="22" y="50"/>
                    <a:pt x="22" y="50"/>
                    <a:pt x="22" y="50"/>
                  </a:cubicBezTo>
                  <a:cubicBezTo>
                    <a:pt x="22" y="50"/>
                    <a:pt x="42" y="42"/>
                    <a:pt x="45" y="27"/>
                  </a:cubicBezTo>
                  <a:cubicBezTo>
                    <a:pt x="63" y="14"/>
                    <a:pt x="63" y="14"/>
                    <a:pt x="63" y="14"/>
                  </a:cubicBezTo>
                  <a:cubicBezTo>
                    <a:pt x="63" y="14"/>
                    <a:pt x="67" y="12"/>
                    <a:pt x="75" y="15"/>
                  </a:cubicBezTo>
                  <a:cubicBezTo>
                    <a:pt x="81" y="18"/>
                    <a:pt x="78" y="3"/>
                    <a:pt x="77" y="0"/>
                  </a:cubicBezTo>
                </a:path>
              </a:pathLst>
            </a:custGeom>
            <a:grpFill/>
            <a:ln w="19050" cap="flat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80" name="zhuhai">
              <a:hlinkClick r:id="" action="ppaction://macro?name=Slide2.zhuhai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2084387" y="4329105"/>
              <a:ext cx="263525" cy="238125"/>
            </a:xfrm>
            <a:custGeom>
              <a:avLst/>
              <a:gdLst>
                <a:gd name="T0" fmla="*/ 72 w 75"/>
                <a:gd name="T1" fmla="*/ 35 h 68"/>
                <a:gd name="T2" fmla="*/ 72 w 75"/>
                <a:gd name="T3" fmla="*/ 27 h 68"/>
                <a:gd name="T4" fmla="*/ 73 w 75"/>
                <a:gd name="T5" fmla="*/ 21 h 68"/>
                <a:gd name="T6" fmla="*/ 75 w 75"/>
                <a:gd name="T7" fmla="*/ 16 h 68"/>
                <a:gd name="T8" fmla="*/ 70 w 75"/>
                <a:gd name="T9" fmla="*/ 14 h 68"/>
                <a:gd name="T10" fmla="*/ 66 w 75"/>
                <a:gd name="T11" fmla="*/ 12 h 68"/>
                <a:gd name="T12" fmla="*/ 64 w 75"/>
                <a:gd name="T13" fmla="*/ 9 h 68"/>
                <a:gd name="T14" fmla="*/ 68 w 75"/>
                <a:gd name="T15" fmla="*/ 0 h 68"/>
                <a:gd name="T16" fmla="*/ 50 w 75"/>
                <a:gd name="T17" fmla="*/ 25 h 68"/>
                <a:gd name="T18" fmla="*/ 27 w 75"/>
                <a:gd name="T19" fmla="*/ 14 h 68"/>
                <a:gd name="T20" fmla="*/ 11 w 75"/>
                <a:gd name="T21" fmla="*/ 11 h 68"/>
                <a:gd name="T22" fmla="*/ 0 w 75"/>
                <a:gd name="T23" fmla="*/ 33 h 68"/>
                <a:gd name="T24" fmla="*/ 0 w 75"/>
                <a:gd name="T25" fmla="*/ 34 h 68"/>
                <a:gd name="T26" fmla="*/ 12 w 75"/>
                <a:gd name="T27" fmla="*/ 20 h 68"/>
                <a:gd name="T28" fmla="*/ 7 w 75"/>
                <a:gd name="T29" fmla="*/ 38 h 68"/>
                <a:gd name="T30" fmla="*/ 3 w 75"/>
                <a:gd name="T31" fmla="*/ 42 h 68"/>
                <a:gd name="T32" fmla="*/ 3 w 75"/>
                <a:gd name="T33" fmla="*/ 60 h 68"/>
                <a:gd name="T34" fmla="*/ 24 w 75"/>
                <a:gd name="T35" fmla="*/ 60 h 68"/>
                <a:gd name="T36" fmla="*/ 31 w 75"/>
                <a:gd name="T37" fmla="*/ 56 h 68"/>
                <a:gd name="T38" fmla="*/ 41 w 75"/>
                <a:gd name="T39" fmla="*/ 38 h 68"/>
                <a:gd name="T40" fmla="*/ 43 w 75"/>
                <a:gd name="T41" fmla="*/ 38 h 68"/>
                <a:gd name="T42" fmla="*/ 72 w 75"/>
                <a:gd name="T43" fmla="*/ 35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5" h="68">
                  <a:moveTo>
                    <a:pt x="72" y="35"/>
                  </a:moveTo>
                  <a:cubicBezTo>
                    <a:pt x="72" y="27"/>
                    <a:pt x="72" y="27"/>
                    <a:pt x="72" y="27"/>
                  </a:cubicBezTo>
                  <a:cubicBezTo>
                    <a:pt x="73" y="21"/>
                    <a:pt x="73" y="21"/>
                    <a:pt x="73" y="21"/>
                  </a:cubicBezTo>
                  <a:cubicBezTo>
                    <a:pt x="75" y="16"/>
                    <a:pt x="75" y="16"/>
                    <a:pt x="75" y="16"/>
                  </a:cubicBezTo>
                  <a:cubicBezTo>
                    <a:pt x="70" y="14"/>
                    <a:pt x="70" y="14"/>
                    <a:pt x="70" y="14"/>
                  </a:cubicBezTo>
                  <a:cubicBezTo>
                    <a:pt x="66" y="12"/>
                    <a:pt x="66" y="12"/>
                    <a:pt x="66" y="12"/>
                  </a:cubicBezTo>
                  <a:cubicBezTo>
                    <a:pt x="64" y="9"/>
                    <a:pt x="64" y="9"/>
                    <a:pt x="64" y="9"/>
                  </a:cubicBezTo>
                  <a:cubicBezTo>
                    <a:pt x="64" y="9"/>
                    <a:pt x="67" y="6"/>
                    <a:pt x="68" y="0"/>
                  </a:cubicBezTo>
                  <a:cubicBezTo>
                    <a:pt x="66" y="1"/>
                    <a:pt x="57" y="2"/>
                    <a:pt x="50" y="25"/>
                  </a:cubicBezTo>
                  <a:cubicBezTo>
                    <a:pt x="43" y="49"/>
                    <a:pt x="33" y="25"/>
                    <a:pt x="27" y="14"/>
                  </a:cubicBezTo>
                  <a:cubicBezTo>
                    <a:pt x="21" y="3"/>
                    <a:pt x="11" y="11"/>
                    <a:pt x="11" y="11"/>
                  </a:cubicBezTo>
                  <a:cubicBezTo>
                    <a:pt x="7" y="31"/>
                    <a:pt x="0" y="33"/>
                    <a:pt x="0" y="33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2" y="36"/>
                    <a:pt x="6" y="34"/>
                    <a:pt x="12" y="20"/>
                  </a:cubicBezTo>
                  <a:cubicBezTo>
                    <a:pt x="12" y="20"/>
                    <a:pt x="16" y="33"/>
                    <a:pt x="7" y="38"/>
                  </a:cubicBezTo>
                  <a:cubicBezTo>
                    <a:pt x="3" y="42"/>
                    <a:pt x="3" y="42"/>
                    <a:pt x="3" y="42"/>
                  </a:cubicBezTo>
                  <a:cubicBezTo>
                    <a:pt x="3" y="60"/>
                    <a:pt x="3" y="60"/>
                    <a:pt x="3" y="60"/>
                  </a:cubicBezTo>
                  <a:cubicBezTo>
                    <a:pt x="3" y="60"/>
                    <a:pt x="16" y="68"/>
                    <a:pt x="24" y="60"/>
                  </a:cubicBezTo>
                  <a:cubicBezTo>
                    <a:pt x="24" y="60"/>
                    <a:pt x="32" y="66"/>
                    <a:pt x="31" y="56"/>
                  </a:cubicBezTo>
                  <a:cubicBezTo>
                    <a:pt x="31" y="56"/>
                    <a:pt x="45" y="51"/>
                    <a:pt x="41" y="38"/>
                  </a:cubicBezTo>
                  <a:cubicBezTo>
                    <a:pt x="43" y="38"/>
                    <a:pt x="43" y="38"/>
                    <a:pt x="43" y="38"/>
                  </a:cubicBezTo>
                  <a:cubicBezTo>
                    <a:pt x="43" y="38"/>
                    <a:pt x="54" y="64"/>
                    <a:pt x="72" y="35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81" name="未知">
              <a:hlinkClick r:id="" action="ppaction://macro?name=Slide2.未知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1670049" y="4084631"/>
              <a:ext cx="484188" cy="271462"/>
            </a:xfrm>
            <a:custGeom>
              <a:avLst/>
              <a:gdLst>
                <a:gd name="T0" fmla="*/ 8 w 140"/>
                <a:gd name="T1" fmla="*/ 11 h 74"/>
                <a:gd name="T2" fmla="*/ 20 w 140"/>
                <a:gd name="T3" fmla="*/ 27 h 74"/>
                <a:gd name="T4" fmla="*/ 33 w 140"/>
                <a:gd name="T5" fmla="*/ 28 h 74"/>
                <a:gd name="T6" fmla="*/ 44 w 140"/>
                <a:gd name="T7" fmla="*/ 22 h 74"/>
                <a:gd name="T8" fmla="*/ 64 w 140"/>
                <a:gd name="T9" fmla="*/ 12 h 74"/>
                <a:gd name="T10" fmla="*/ 75 w 140"/>
                <a:gd name="T11" fmla="*/ 4 h 74"/>
                <a:gd name="T12" fmla="*/ 105 w 140"/>
                <a:gd name="T13" fmla="*/ 5 h 74"/>
                <a:gd name="T14" fmla="*/ 123 w 140"/>
                <a:gd name="T15" fmla="*/ 28 h 74"/>
                <a:gd name="T16" fmla="*/ 131 w 140"/>
                <a:gd name="T17" fmla="*/ 50 h 74"/>
                <a:gd name="T18" fmla="*/ 138 w 140"/>
                <a:gd name="T19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0" h="74">
                  <a:moveTo>
                    <a:pt x="8" y="11"/>
                  </a:moveTo>
                  <a:cubicBezTo>
                    <a:pt x="8" y="11"/>
                    <a:pt x="0" y="40"/>
                    <a:pt x="20" y="27"/>
                  </a:cubicBezTo>
                  <a:cubicBezTo>
                    <a:pt x="20" y="27"/>
                    <a:pt x="28" y="16"/>
                    <a:pt x="33" y="28"/>
                  </a:cubicBezTo>
                  <a:cubicBezTo>
                    <a:pt x="33" y="28"/>
                    <a:pt x="38" y="45"/>
                    <a:pt x="44" y="22"/>
                  </a:cubicBezTo>
                  <a:cubicBezTo>
                    <a:pt x="44" y="22"/>
                    <a:pt x="46" y="11"/>
                    <a:pt x="64" y="12"/>
                  </a:cubicBezTo>
                  <a:cubicBezTo>
                    <a:pt x="64" y="12"/>
                    <a:pt x="70" y="8"/>
                    <a:pt x="75" y="4"/>
                  </a:cubicBezTo>
                  <a:cubicBezTo>
                    <a:pt x="79" y="0"/>
                    <a:pt x="105" y="5"/>
                    <a:pt x="105" y="5"/>
                  </a:cubicBezTo>
                  <a:cubicBezTo>
                    <a:pt x="123" y="28"/>
                    <a:pt x="123" y="28"/>
                    <a:pt x="123" y="28"/>
                  </a:cubicBezTo>
                  <a:cubicBezTo>
                    <a:pt x="131" y="50"/>
                    <a:pt x="131" y="50"/>
                    <a:pt x="131" y="50"/>
                  </a:cubicBezTo>
                  <a:cubicBezTo>
                    <a:pt x="131" y="50"/>
                    <a:pt x="140" y="66"/>
                    <a:pt x="138" y="74"/>
                  </a:cubicBezTo>
                </a:path>
              </a:pathLst>
            </a:custGeom>
            <a:grpFill/>
            <a:ln w="19050" cap="flat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82" name="dongguan">
              <a:hlinkClick r:id="" action="ppaction://macro?name=Slide2.dongguan" highlightClick="1"/>
              <a:hlinkHover r:id="" action="ppaction://noaction" highlightClick="1"/>
            </p:cNvPr>
            <p:cNvSpPr>
              <a:spLocks noEditPoints="1"/>
            </p:cNvSpPr>
            <p:nvPr/>
          </p:nvSpPr>
          <p:spPr bwMode="auto">
            <a:xfrm>
              <a:off x="2285999" y="3889368"/>
              <a:ext cx="369888" cy="274638"/>
            </a:xfrm>
            <a:custGeom>
              <a:avLst/>
              <a:gdLst>
                <a:gd name="T0" fmla="*/ 105 w 106"/>
                <a:gd name="T1" fmla="*/ 38 h 73"/>
                <a:gd name="T2" fmla="*/ 101 w 106"/>
                <a:gd name="T3" fmla="*/ 27 h 73"/>
                <a:gd name="T4" fmla="*/ 91 w 106"/>
                <a:gd name="T5" fmla="*/ 28 h 73"/>
                <a:gd name="T6" fmla="*/ 88 w 106"/>
                <a:gd name="T7" fmla="*/ 26 h 73"/>
                <a:gd name="T8" fmla="*/ 70 w 106"/>
                <a:gd name="T9" fmla="*/ 10 h 73"/>
                <a:gd name="T10" fmla="*/ 46 w 106"/>
                <a:gd name="T11" fmla="*/ 7 h 73"/>
                <a:gd name="T12" fmla="*/ 1 w 106"/>
                <a:gd name="T13" fmla="*/ 22 h 73"/>
                <a:gd name="T14" fmla="*/ 1 w 106"/>
                <a:gd name="T15" fmla="*/ 22 h 73"/>
                <a:gd name="T16" fmla="*/ 16 w 106"/>
                <a:gd name="T17" fmla="*/ 40 h 73"/>
                <a:gd name="T18" fmla="*/ 17 w 106"/>
                <a:gd name="T19" fmla="*/ 42 h 73"/>
                <a:gd name="T20" fmla="*/ 33 w 106"/>
                <a:gd name="T21" fmla="*/ 70 h 73"/>
                <a:gd name="T22" fmla="*/ 33 w 106"/>
                <a:gd name="T23" fmla="*/ 70 h 73"/>
                <a:gd name="T24" fmla="*/ 63 w 106"/>
                <a:gd name="T25" fmla="*/ 53 h 73"/>
                <a:gd name="T26" fmla="*/ 88 w 106"/>
                <a:gd name="T27" fmla="*/ 62 h 73"/>
                <a:gd name="T28" fmla="*/ 98 w 106"/>
                <a:gd name="T29" fmla="*/ 72 h 73"/>
                <a:gd name="T30" fmla="*/ 102 w 106"/>
                <a:gd name="T31" fmla="*/ 73 h 73"/>
                <a:gd name="T32" fmla="*/ 104 w 106"/>
                <a:gd name="T33" fmla="*/ 61 h 73"/>
                <a:gd name="T34" fmla="*/ 105 w 106"/>
                <a:gd name="T35" fmla="*/ 38 h 73"/>
                <a:gd name="T36" fmla="*/ 1 w 106"/>
                <a:gd name="T37" fmla="*/ 22 h 73"/>
                <a:gd name="T38" fmla="*/ 0 w 106"/>
                <a:gd name="T39" fmla="*/ 27 h 73"/>
                <a:gd name="T40" fmla="*/ 1 w 106"/>
                <a:gd name="T41" fmla="*/ 22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6" h="73">
                  <a:moveTo>
                    <a:pt x="105" y="38"/>
                  </a:moveTo>
                  <a:cubicBezTo>
                    <a:pt x="103" y="28"/>
                    <a:pt x="101" y="27"/>
                    <a:pt x="101" y="27"/>
                  </a:cubicBezTo>
                  <a:cubicBezTo>
                    <a:pt x="91" y="28"/>
                    <a:pt x="91" y="28"/>
                    <a:pt x="91" y="28"/>
                  </a:cubicBezTo>
                  <a:cubicBezTo>
                    <a:pt x="88" y="26"/>
                    <a:pt x="88" y="26"/>
                    <a:pt x="88" y="26"/>
                  </a:cubicBezTo>
                  <a:cubicBezTo>
                    <a:pt x="88" y="17"/>
                    <a:pt x="82" y="9"/>
                    <a:pt x="70" y="10"/>
                  </a:cubicBezTo>
                  <a:cubicBezTo>
                    <a:pt x="58" y="11"/>
                    <a:pt x="46" y="7"/>
                    <a:pt x="46" y="7"/>
                  </a:cubicBezTo>
                  <a:cubicBezTo>
                    <a:pt x="8" y="0"/>
                    <a:pt x="1" y="22"/>
                    <a:pt x="1" y="22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1" y="22"/>
                    <a:pt x="3" y="50"/>
                    <a:pt x="16" y="40"/>
                  </a:cubicBezTo>
                  <a:cubicBezTo>
                    <a:pt x="17" y="42"/>
                    <a:pt x="17" y="42"/>
                    <a:pt x="17" y="42"/>
                  </a:cubicBezTo>
                  <a:cubicBezTo>
                    <a:pt x="17" y="42"/>
                    <a:pt x="6" y="71"/>
                    <a:pt x="33" y="70"/>
                  </a:cubicBezTo>
                  <a:cubicBezTo>
                    <a:pt x="33" y="70"/>
                    <a:pt x="33" y="70"/>
                    <a:pt x="33" y="70"/>
                  </a:cubicBezTo>
                  <a:cubicBezTo>
                    <a:pt x="43" y="48"/>
                    <a:pt x="63" y="53"/>
                    <a:pt x="63" y="53"/>
                  </a:cubicBezTo>
                  <a:cubicBezTo>
                    <a:pt x="63" y="53"/>
                    <a:pt x="79" y="59"/>
                    <a:pt x="88" y="62"/>
                  </a:cubicBezTo>
                  <a:cubicBezTo>
                    <a:pt x="96" y="65"/>
                    <a:pt x="98" y="72"/>
                    <a:pt x="98" y="72"/>
                  </a:cubicBezTo>
                  <a:cubicBezTo>
                    <a:pt x="102" y="73"/>
                    <a:pt x="102" y="73"/>
                    <a:pt x="102" y="73"/>
                  </a:cubicBezTo>
                  <a:cubicBezTo>
                    <a:pt x="104" y="61"/>
                    <a:pt x="104" y="61"/>
                    <a:pt x="104" y="61"/>
                  </a:cubicBezTo>
                  <a:cubicBezTo>
                    <a:pt x="104" y="61"/>
                    <a:pt x="106" y="47"/>
                    <a:pt x="105" y="38"/>
                  </a:cubicBezTo>
                  <a:close/>
                  <a:moveTo>
                    <a:pt x="1" y="22"/>
                  </a:moveTo>
                  <a:cubicBezTo>
                    <a:pt x="1" y="22"/>
                    <a:pt x="1" y="24"/>
                    <a:pt x="0" y="27"/>
                  </a:cubicBezTo>
                  <a:lnTo>
                    <a:pt x="1" y="2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83" name="未知">
              <a:hlinkClick r:id="" action="ppaction://macro?name=Slide2.未知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1960562" y="2876545"/>
              <a:ext cx="501650" cy="608012"/>
            </a:xfrm>
            <a:custGeom>
              <a:avLst/>
              <a:gdLst>
                <a:gd name="T0" fmla="*/ 19 w 144"/>
                <a:gd name="T1" fmla="*/ 0 h 163"/>
                <a:gd name="T2" fmla="*/ 19 w 144"/>
                <a:gd name="T3" fmla="*/ 11 h 163"/>
                <a:gd name="T4" fmla="*/ 8 w 144"/>
                <a:gd name="T5" fmla="*/ 51 h 163"/>
                <a:gd name="T6" fmla="*/ 31 w 144"/>
                <a:gd name="T7" fmla="*/ 68 h 163"/>
                <a:gd name="T8" fmla="*/ 51 w 144"/>
                <a:gd name="T9" fmla="*/ 68 h 163"/>
                <a:gd name="T10" fmla="*/ 78 w 144"/>
                <a:gd name="T11" fmla="*/ 73 h 163"/>
                <a:gd name="T12" fmla="*/ 108 w 144"/>
                <a:gd name="T13" fmla="*/ 69 h 163"/>
                <a:gd name="T14" fmla="*/ 137 w 144"/>
                <a:gd name="T15" fmla="*/ 91 h 163"/>
                <a:gd name="T16" fmla="*/ 144 w 144"/>
                <a:gd name="T17" fmla="*/ 116 h 163"/>
                <a:gd name="T18" fmla="*/ 139 w 144"/>
                <a:gd name="T19" fmla="*/ 127 h 163"/>
                <a:gd name="T20" fmla="*/ 136 w 144"/>
                <a:gd name="T21" fmla="*/ 139 h 163"/>
                <a:gd name="T22" fmla="*/ 131 w 144"/>
                <a:gd name="T23" fmla="*/ 147 h 163"/>
                <a:gd name="T24" fmla="*/ 136 w 144"/>
                <a:gd name="T25" fmla="*/ 163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4" h="163">
                  <a:moveTo>
                    <a:pt x="19" y="0"/>
                  </a:moveTo>
                  <a:cubicBezTo>
                    <a:pt x="19" y="0"/>
                    <a:pt x="28" y="2"/>
                    <a:pt x="19" y="11"/>
                  </a:cubicBezTo>
                  <a:cubicBezTo>
                    <a:pt x="10" y="20"/>
                    <a:pt x="0" y="43"/>
                    <a:pt x="8" y="51"/>
                  </a:cubicBezTo>
                  <a:cubicBezTo>
                    <a:pt x="16" y="60"/>
                    <a:pt x="24" y="76"/>
                    <a:pt x="31" y="68"/>
                  </a:cubicBezTo>
                  <a:cubicBezTo>
                    <a:pt x="31" y="68"/>
                    <a:pt x="45" y="60"/>
                    <a:pt x="51" y="68"/>
                  </a:cubicBezTo>
                  <a:cubicBezTo>
                    <a:pt x="56" y="76"/>
                    <a:pt x="73" y="74"/>
                    <a:pt x="78" y="73"/>
                  </a:cubicBezTo>
                  <a:cubicBezTo>
                    <a:pt x="84" y="73"/>
                    <a:pt x="108" y="69"/>
                    <a:pt x="108" y="69"/>
                  </a:cubicBezTo>
                  <a:cubicBezTo>
                    <a:pt x="137" y="91"/>
                    <a:pt x="137" y="91"/>
                    <a:pt x="137" y="91"/>
                  </a:cubicBezTo>
                  <a:cubicBezTo>
                    <a:pt x="144" y="116"/>
                    <a:pt x="144" y="116"/>
                    <a:pt x="144" y="116"/>
                  </a:cubicBezTo>
                  <a:cubicBezTo>
                    <a:pt x="139" y="127"/>
                    <a:pt x="139" y="127"/>
                    <a:pt x="139" y="127"/>
                  </a:cubicBezTo>
                  <a:cubicBezTo>
                    <a:pt x="136" y="139"/>
                    <a:pt x="136" y="139"/>
                    <a:pt x="136" y="139"/>
                  </a:cubicBezTo>
                  <a:cubicBezTo>
                    <a:pt x="131" y="147"/>
                    <a:pt x="131" y="147"/>
                    <a:pt x="131" y="147"/>
                  </a:cubicBezTo>
                  <a:cubicBezTo>
                    <a:pt x="136" y="163"/>
                    <a:pt x="136" y="163"/>
                    <a:pt x="136" y="163"/>
                  </a:cubicBezTo>
                </a:path>
              </a:pathLst>
            </a:custGeom>
            <a:grpFill/>
            <a:ln w="19050" cap="flat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84" name="qingyuan">
              <a:hlinkClick r:id="" action="ppaction://macro?name=Slide2.qingyuan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1441449" y="2717795"/>
              <a:ext cx="1020763" cy="1020761"/>
            </a:xfrm>
            <a:custGeom>
              <a:avLst/>
              <a:gdLst>
                <a:gd name="T0" fmla="*/ 286 w 294"/>
                <a:gd name="T1" fmla="*/ 209 h 282"/>
                <a:gd name="T2" fmla="*/ 286 w 294"/>
                <a:gd name="T3" fmla="*/ 209 h 282"/>
                <a:gd name="T4" fmla="*/ 281 w 294"/>
                <a:gd name="T5" fmla="*/ 193 h 282"/>
                <a:gd name="T6" fmla="*/ 286 w 294"/>
                <a:gd name="T7" fmla="*/ 185 h 282"/>
                <a:gd name="T8" fmla="*/ 289 w 294"/>
                <a:gd name="T9" fmla="*/ 173 h 282"/>
                <a:gd name="T10" fmla="*/ 294 w 294"/>
                <a:gd name="T11" fmla="*/ 162 h 282"/>
                <a:gd name="T12" fmla="*/ 287 w 294"/>
                <a:gd name="T13" fmla="*/ 137 h 282"/>
                <a:gd name="T14" fmla="*/ 258 w 294"/>
                <a:gd name="T15" fmla="*/ 115 h 282"/>
                <a:gd name="T16" fmla="*/ 228 w 294"/>
                <a:gd name="T17" fmla="*/ 119 h 282"/>
                <a:gd name="T18" fmla="*/ 201 w 294"/>
                <a:gd name="T19" fmla="*/ 114 h 282"/>
                <a:gd name="T20" fmla="*/ 181 w 294"/>
                <a:gd name="T21" fmla="*/ 114 h 282"/>
                <a:gd name="T22" fmla="*/ 158 w 294"/>
                <a:gd name="T23" fmla="*/ 97 h 282"/>
                <a:gd name="T24" fmla="*/ 169 w 294"/>
                <a:gd name="T25" fmla="*/ 57 h 282"/>
                <a:gd name="T26" fmla="*/ 169 w 294"/>
                <a:gd name="T27" fmla="*/ 46 h 282"/>
                <a:gd name="T28" fmla="*/ 142 w 294"/>
                <a:gd name="T29" fmla="*/ 49 h 282"/>
                <a:gd name="T30" fmla="*/ 128 w 294"/>
                <a:gd name="T31" fmla="*/ 22 h 282"/>
                <a:gd name="T32" fmla="*/ 124 w 294"/>
                <a:gd name="T33" fmla="*/ 19 h 282"/>
                <a:gd name="T34" fmla="*/ 119 w 294"/>
                <a:gd name="T35" fmla="*/ 17 h 282"/>
                <a:gd name="T36" fmla="*/ 91 w 294"/>
                <a:gd name="T37" fmla="*/ 2 h 282"/>
                <a:gd name="T38" fmla="*/ 82 w 294"/>
                <a:gd name="T39" fmla="*/ 10 h 282"/>
                <a:gd name="T40" fmla="*/ 79 w 294"/>
                <a:gd name="T41" fmla="*/ 2 h 282"/>
                <a:gd name="T42" fmla="*/ 64 w 294"/>
                <a:gd name="T43" fmla="*/ 2 h 282"/>
                <a:gd name="T44" fmla="*/ 52 w 294"/>
                <a:gd name="T45" fmla="*/ 9 h 282"/>
                <a:gd name="T46" fmla="*/ 51 w 294"/>
                <a:gd name="T47" fmla="*/ 46 h 282"/>
                <a:gd name="T48" fmla="*/ 31 w 294"/>
                <a:gd name="T49" fmla="*/ 70 h 282"/>
                <a:gd name="T50" fmla="*/ 23 w 294"/>
                <a:gd name="T51" fmla="*/ 111 h 282"/>
                <a:gd name="T52" fmla="*/ 26 w 294"/>
                <a:gd name="T53" fmla="*/ 113 h 282"/>
                <a:gd name="T54" fmla="*/ 28 w 294"/>
                <a:gd name="T55" fmla="*/ 121 h 282"/>
                <a:gd name="T56" fmla="*/ 31 w 294"/>
                <a:gd name="T57" fmla="*/ 144 h 282"/>
                <a:gd name="T58" fmla="*/ 17 w 294"/>
                <a:gd name="T59" fmla="*/ 152 h 282"/>
                <a:gd name="T60" fmla="*/ 26 w 294"/>
                <a:gd name="T61" fmla="*/ 161 h 282"/>
                <a:gd name="T62" fmla="*/ 45 w 294"/>
                <a:gd name="T63" fmla="*/ 158 h 282"/>
                <a:gd name="T64" fmla="*/ 57 w 294"/>
                <a:gd name="T65" fmla="*/ 159 h 282"/>
                <a:gd name="T66" fmla="*/ 66 w 294"/>
                <a:gd name="T67" fmla="*/ 134 h 282"/>
                <a:gd name="T68" fmla="*/ 79 w 294"/>
                <a:gd name="T69" fmla="*/ 141 h 282"/>
                <a:gd name="T70" fmla="*/ 87 w 294"/>
                <a:gd name="T71" fmla="*/ 158 h 282"/>
                <a:gd name="T72" fmla="*/ 93 w 294"/>
                <a:gd name="T73" fmla="*/ 176 h 282"/>
                <a:gd name="T74" fmla="*/ 95 w 294"/>
                <a:gd name="T75" fmla="*/ 194 h 282"/>
                <a:gd name="T76" fmla="*/ 120 w 294"/>
                <a:gd name="T77" fmla="*/ 221 h 282"/>
                <a:gd name="T78" fmla="*/ 125 w 294"/>
                <a:gd name="T79" fmla="*/ 235 h 282"/>
                <a:gd name="T80" fmla="*/ 128 w 294"/>
                <a:gd name="T81" fmla="*/ 242 h 282"/>
                <a:gd name="T82" fmla="*/ 138 w 294"/>
                <a:gd name="T83" fmla="*/ 255 h 282"/>
                <a:gd name="T84" fmla="*/ 139 w 294"/>
                <a:gd name="T85" fmla="*/ 261 h 282"/>
                <a:gd name="T86" fmla="*/ 141 w 294"/>
                <a:gd name="T87" fmla="*/ 264 h 282"/>
                <a:gd name="T88" fmla="*/ 164 w 294"/>
                <a:gd name="T89" fmla="*/ 282 h 282"/>
                <a:gd name="T90" fmla="*/ 164 w 294"/>
                <a:gd name="T91" fmla="*/ 282 h 282"/>
                <a:gd name="T92" fmla="*/ 183 w 294"/>
                <a:gd name="T93" fmla="*/ 273 h 282"/>
                <a:gd name="T94" fmla="*/ 195 w 294"/>
                <a:gd name="T95" fmla="*/ 271 h 282"/>
                <a:gd name="T96" fmla="*/ 209 w 294"/>
                <a:gd name="T97" fmla="*/ 251 h 282"/>
                <a:gd name="T98" fmla="*/ 230 w 294"/>
                <a:gd name="T99" fmla="*/ 238 h 282"/>
                <a:gd name="T100" fmla="*/ 259 w 294"/>
                <a:gd name="T101" fmla="*/ 241 h 282"/>
                <a:gd name="T102" fmla="*/ 286 w 294"/>
                <a:gd name="T103" fmla="*/ 209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94" h="282">
                  <a:moveTo>
                    <a:pt x="286" y="209"/>
                  </a:moveTo>
                  <a:cubicBezTo>
                    <a:pt x="286" y="209"/>
                    <a:pt x="286" y="209"/>
                    <a:pt x="286" y="209"/>
                  </a:cubicBezTo>
                  <a:cubicBezTo>
                    <a:pt x="281" y="193"/>
                    <a:pt x="281" y="193"/>
                    <a:pt x="281" y="193"/>
                  </a:cubicBezTo>
                  <a:cubicBezTo>
                    <a:pt x="286" y="185"/>
                    <a:pt x="286" y="185"/>
                    <a:pt x="286" y="185"/>
                  </a:cubicBezTo>
                  <a:cubicBezTo>
                    <a:pt x="289" y="173"/>
                    <a:pt x="289" y="173"/>
                    <a:pt x="289" y="173"/>
                  </a:cubicBezTo>
                  <a:cubicBezTo>
                    <a:pt x="294" y="162"/>
                    <a:pt x="294" y="162"/>
                    <a:pt x="294" y="162"/>
                  </a:cubicBezTo>
                  <a:cubicBezTo>
                    <a:pt x="287" y="137"/>
                    <a:pt x="287" y="137"/>
                    <a:pt x="287" y="137"/>
                  </a:cubicBezTo>
                  <a:cubicBezTo>
                    <a:pt x="258" y="115"/>
                    <a:pt x="258" y="115"/>
                    <a:pt x="258" y="115"/>
                  </a:cubicBezTo>
                  <a:cubicBezTo>
                    <a:pt x="258" y="115"/>
                    <a:pt x="234" y="119"/>
                    <a:pt x="228" y="119"/>
                  </a:cubicBezTo>
                  <a:cubicBezTo>
                    <a:pt x="223" y="120"/>
                    <a:pt x="206" y="122"/>
                    <a:pt x="201" y="114"/>
                  </a:cubicBezTo>
                  <a:cubicBezTo>
                    <a:pt x="195" y="106"/>
                    <a:pt x="181" y="114"/>
                    <a:pt x="181" y="114"/>
                  </a:cubicBezTo>
                  <a:cubicBezTo>
                    <a:pt x="174" y="122"/>
                    <a:pt x="166" y="106"/>
                    <a:pt x="158" y="97"/>
                  </a:cubicBezTo>
                  <a:cubicBezTo>
                    <a:pt x="150" y="89"/>
                    <a:pt x="160" y="66"/>
                    <a:pt x="169" y="57"/>
                  </a:cubicBezTo>
                  <a:cubicBezTo>
                    <a:pt x="177" y="49"/>
                    <a:pt x="170" y="46"/>
                    <a:pt x="169" y="46"/>
                  </a:cubicBezTo>
                  <a:cubicBezTo>
                    <a:pt x="165" y="50"/>
                    <a:pt x="158" y="52"/>
                    <a:pt x="142" y="49"/>
                  </a:cubicBezTo>
                  <a:cubicBezTo>
                    <a:pt x="142" y="49"/>
                    <a:pt x="131" y="41"/>
                    <a:pt x="128" y="22"/>
                  </a:cubicBezTo>
                  <a:cubicBezTo>
                    <a:pt x="124" y="19"/>
                    <a:pt x="124" y="19"/>
                    <a:pt x="124" y="19"/>
                  </a:cubicBezTo>
                  <a:cubicBezTo>
                    <a:pt x="119" y="17"/>
                    <a:pt x="119" y="17"/>
                    <a:pt x="119" y="17"/>
                  </a:cubicBezTo>
                  <a:cubicBezTo>
                    <a:pt x="91" y="2"/>
                    <a:pt x="91" y="2"/>
                    <a:pt x="91" y="2"/>
                  </a:cubicBezTo>
                  <a:cubicBezTo>
                    <a:pt x="82" y="10"/>
                    <a:pt x="82" y="10"/>
                    <a:pt x="82" y="10"/>
                  </a:cubicBezTo>
                  <a:cubicBezTo>
                    <a:pt x="79" y="2"/>
                    <a:pt x="79" y="2"/>
                    <a:pt x="79" y="2"/>
                  </a:cubicBezTo>
                  <a:cubicBezTo>
                    <a:pt x="79" y="2"/>
                    <a:pt x="68" y="0"/>
                    <a:pt x="64" y="2"/>
                  </a:cubicBezTo>
                  <a:cubicBezTo>
                    <a:pt x="59" y="4"/>
                    <a:pt x="54" y="2"/>
                    <a:pt x="52" y="9"/>
                  </a:cubicBezTo>
                  <a:cubicBezTo>
                    <a:pt x="49" y="16"/>
                    <a:pt x="43" y="33"/>
                    <a:pt x="51" y="46"/>
                  </a:cubicBezTo>
                  <a:cubicBezTo>
                    <a:pt x="59" y="59"/>
                    <a:pt x="31" y="70"/>
                    <a:pt x="31" y="70"/>
                  </a:cubicBezTo>
                  <a:cubicBezTo>
                    <a:pt x="31" y="70"/>
                    <a:pt x="0" y="89"/>
                    <a:pt x="23" y="111"/>
                  </a:cubicBezTo>
                  <a:cubicBezTo>
                    <a:pt x="26" y="113"/>
                    <a:pt x="26" y="113"/>
                    <a:pt x="26" y="113"/>
                  </a:cubicBezTo>
                  <a:cubicBezTo>
                    <a:pt x="28" y="121"/>
                    <a:pt x="28" y="121"/>
                    <a:pt x="28" y="121"/>
                  </a:cubicBezTo>
                  <a:cubicBezTo>
                    <a:pt x="28" y="121"/>
                    <a:pt x="46" y="135"/>
                    <a:pt x="31" y="144"/>
                  </a:cubicBezTo>
                  <a:cubicBezTo>
                    <a:pt x="26" y="147"/>
                    <a:pt x="21" y="149"/>
                    <a:pt x="17" y="152"/>
                  </a:cubicBezTo>
                  <a:cubicBezTo>
                    <a:pt x="26" y="161"/>
                    <a:pt x="26" y="161"/>
                    <a:pt x="26" y="161"/>
                  </a:cubicBezTo>
                  <a:cubicBezTo>
                    <a:pt x="36" y="156"/>
                    <a:pt x="45" y="158"/>
                    <a:pt x="45" y="158"/>
                  </a:cubicBezTo>
                  <a:cubicBezTo>
                    <a:pt x="57" y="159"/>
                    <a:pt x="57" y="159"/>
                    <a:pt x="57" y="159"/>
                  </a:cubicBezTo>
                  <a:cubicBezTo>
                    <a:pt x="66" y="134"/>
                    <a:pt x="66" y="134"/>
                    <a:pt x="66" y="134"/>
                  </a:cubicBezTo>
                  <a:cubicBezTo>
                    <a:pt x="66" y="134"/>
                    <a:pt x="70" y="134"/>
                    <a:pt x="79" y="141"/>
                  </a:cubicBezTo>
                  <a:cubicBezTo>
                    <a:pt x="88" y="149"/>
                    <a:pt x="90" y="150"/>
                    <a:pt x="87" y="158"/>
                  </a:cubicBezTo>
                  <a:cubicBezTo>
                    <a:pt x="85" y="167"/>
                    <a:pt x="93" y="176"/>
                    <a:pt x="93" y="176"/>
                  </a:cubicBezTo>
                  <a:cubicBezTo>
                    <a:pt x="105" y="183"/>
                    <a:pt x="95" y="194"/>
                    <a:pt x="95" y="194"/>
                  </a:cubicBezTo>
                  <a:cubicBezTo>
                    <a:pt x="134" y="201"/>
                    <a:pt x="120" y="221"/>
                    <a:pt x="120" y="221"/>
                  </a:cubicBezTo>
                  <a:cubicBezTo>
                    <a:pt x="125" y="235"/>
                    <a:pt x="125" y="235"/>
                    <a:pt x="125" y="235"/>
                  </a:cubicBezTo>
                  <a:cubicBezTo>
                    <a:pt x="128" y="242"/>
                    <a:pt x="128" y="242"/>
                    <a:pt x="128" y="242"/>
                  </a:cubicBezTo>
                  <a:cubicBezTo>
                    <a:pt x="141" y="244"/>
                    <a:pt x="138" y="255"/>
                    <a:pt x="138" y="255"/>
                  </a:cubicBezTo>
                  <a:cubicBezTo>
                    <a:pt x="139" y="261"/>
                    <a:pt x="139" y="261"/>
                    <a:pt x="139" y="261"/>
                  </a:cubicBezTo>
                  <a:cubicBezTo>
                    <a:pt x="139" y="261"/>
                    <a:pt x="141" y="264"/>
                    <a:pt x="141" y="264"/>
                  </a:cubicBezTo>
                  <a:cubicBezTo>
                    <a:pt x="164" y="282"/>
                    <a:pt x="164" y="282"/>
                    <a:pt x="164" y="282"/>
                  </a:cubicBezTo>
                  <a:cubicBezTo>
                    <a:pt x="164" y="282"/>
                    <a:pt x="164" y="282"/>
                    <a:pt x="164" y="282"/>
                  </a:cubicBezTo>
                  <a:cubicBezTo>
                    <a:pt x="164" y="282"/>
                    <a:pt x="175" y="273"/>
                    <a:pt x="183" y="273"/>
                  </a:cubicBezTo>
                  <a:cubicBezTo>
                    <a:pt x="190" y="273"/>
                    <a:pt x="195" y="271"/>
                    <a:pt x="195" y="271"/>
                  </a:cubicBezTo>
                  <a:cubicBezTo>
                    <a:pt x="195" y="271"/>
                    <a:pt x="202" y="260"/>
                    <a:pt x="209" y="251"/>
                  </a:cubicBezTo>
                  <a:cubicBezTo>
                    <a:pt x="216" y="242"/>
                    <a:pt x="230" y="238"/>
                    <a:pt x="230" y="238"/>
                  </a:cubicBezTo>
                  <a:cubicBezTo>
                    <a:pt x="244" y="247"/>
                    <a:pt x="259" y="241"/>
                    <a:pt x="259" y="241"/>
                  </a:cubicBezTo>
                  <a:cubicBezTo>
                    <a:pt x="265" y="223"/>
                    <a:pt x="286" y="209"/>
                    <a:pt x="286" y="209"/>
                  </a:cubicBez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85" name="yangjiang">
              <a:hlinkClick r:id="" action="ppaction://macro?name=Slide2.yangjiang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1095374" y="4197342"/>
              <a:ext cx="582613" cy="660399"/>
            </a:xfrm>
            <a:custGeom>
              <a:avLst/>
              <a:gdLst>
                <a:gd name="T0" fmla="*/ 161 w 167"/>
                <a:gd name="T1" fmla="*/ 114 h 181"/>
                <a:gd name="T2" fmla="*/ 134 w 167"/>
                <a:gd name="T3" fmla="*/ 91 h 181"/>
                <a:gd name="T4" fmla="*/ 121 w 167"/>
                <a:gd name="T5" fmla="*/ 86 h 181"/>
                <a:gd name="T6" fmla="*/ 117 w 167"/>
                <a:gd name="T7" fmla="*/ 83 h 181"/>
                <a:gd name="T8" fmla="*/ 119 w 167"/>
                <a:gd name="T9" fmla="*/ 61 h 181"/>
                <a:gd name="T10" fmla="*/ 125 w 167"/>
                <a:gd name="T11" fmla="*/ 56 h 181"/>
                <a:gd name="T12" fmla="*/ 126 w 167"/>
                <a:gd name="T13" fmla="*/ 51 h 181"/>
                <a:gd name="T14" fmla="*/ 131 w 167"/>
                <a:gd name="T15" fmla="*/ 48 h 181"/>
                <a:gd name="T16" fmla="*/ 142 w 167"/>
                <a:gd name="T17" fmla="*/ 41 h 181"/>
                <a:gd name="T18" fmla="*/ 142 w 167"/>
                <a:gd name="T19" fmla="*/ 41 h 181"/>
                <a:gd name="T20" fmla="*/ 114 w 167"/>
                <a:gd name="T21" fmla="*/ 14 h 181"/>
                <a:gd name="T22" fmla="*/ 103 w 167"/>
                <a:gd name="T23" fmla="*/ 10 h 181"/>
                <a:gd name="T24" fmla="*/ 90 w 167"/>
                <a:gd name="T25" fmla="*/ 1 h 181"/>
                <a:gd name="T26" fmla="*/ 83 w 167"/>
                <a:gd name="T27" fmla="*/ 4 h 181"/>
                <a:gd name="T28" fmla="*/ 65 w 167"/>
                <a:gd name="T29" fmla="*/ 23 h 181"/>
                <a:gd name="T30" fmla="*/ 65 w 167"/>
                <a:gd name="T31" fmla="*/ 25 h 181"/>
                <a:gd name="T32" fmla="*/ 41 w 167"/>
                <a:gd name="T33" fmla="*/ 52 h 181"/>
                <a:gd name="T34" fmla="*/ 13 w 167"/>
                <a:gd name="T35" fmla="*/ 88 h 181"/>
                <a:gd name="T36" fmla="*/ 3 w 167"/>
                <a:gd name="T37" fmla="*/ 105 h 181"/>
                <a:gd name="T38" fmla="*/ 8 w 167"/>
                <a:gd name="T39" fmla="*/ 120 h 181"/>
                <a:gd name="T40" fmla="*/ 19 w 167"/>
                <a:gd name="T41" fmla="*/ 142 h 181"/>
                <a:gd name="T42" fmla="*/ 20 w 167"/>
                <a:gd name="T43" fmla="*/ 147 h 181"/>
                <a:gd name="T44" fmla="*/ 25 w 167"/>
                <a:gd name="T45" fmla="*/ 155 h 181"/>
                <a:gd name="T46" fmla="*/ 26 w 167"/>
                <a:gd name="T47" fmla="*/ 176 h 181"/>
                <a:gd name="T48" fmla="*/ 27 w 167"/>
                <a:gd name="T49" fmla="*/ 177 h 181"/>
                <a:gd name="T50" fmla="*/ 30 w 167"/>
                <a:gd name="T51" fmla="*/ 177 h 181"/>
                <a:gd name="T52" fmla="*/ 31 w 167"/>
                <a:gd name="T53" fmla="*/ 171 h 181"/>
                <a:gd name="T54" fmla="*/ 34 w 167"/>
                <a:gd name="T55" fmla="*/ 174 h 181"/>
                <a:gd name="T56" fmla="*/ 36 w 167"/>
                <a:gd name="T57" fmla="*/ 180 h 181"/>
                <a:gd name="T58" fmla="*/ 55 w 167"/>
                <a:gd name="T59" fmla="*/ 181 h 181"/>
                <a:gd name="T60" fmla="*/ 56 w 167"/>
                <a:gd name="T61" fmla="*/ 175 h 181"/>
                <a:gd name="T62" fmla="*/ 59 w 167"/>
                <a:gd name="T63" fmla="*/ 175 h 181"/>
                <a:gd name="T64" fmla="*/ 66 w 167"/>
                <a:gd name="T65" fmla="*/ 179 h 181"/>
                <a:gd name="T66" fmla="*/ 68 w 167"/>
                <a:gd name="T67" fmla="*/ 174 h 181"/>
                <a:gd name="T68" fmla="*/ 68 w 167"/>
                <a:gd name="T69" fmla="*/ 171 h 181"/>
                <a:gd name="T70" fmla="*/ 82 w 167"/>
                <a:gd name="T71" fmla="*/ 168 h 181"/>
                <a:gd name="T72" fmla="*/ 78 w 167"/>
                <a:gd name="T73" fmla="*/ 149 h 181"/>
                <a:gd name="T74" fmla="*/ 72 w 167"/>
                <a:gd name="T75" fmla="*/ 144 h 181"/>
                <a:gd name="T76" fmla="*/ 74 w 167"/>
                <a:gd name="T77" fmla="*/ 141 h 181"/>
                <a:gd name="T78" fmla="*/ 84 w 167"/>
                <a:gd name="T79" fmla="*/ 141 h 181"/>
                <a:gd name="T80" fmla="*/ 95 w 167"/>
                <a:gd name="T81" fmla="*/ 141 h 181"/>
                <a:gd name="T82" fmla="*/ 97 w 167"/>
                <a:gd name="T83" fmla="*/ 147 h 181"/>
                <a:gd name="T84" fmla="*/ 95 w 167"/>
                <a:gd name="T85" fmla="*/ 151 h 181"/>
                <a:gd name="T86" fmla="*/ 95 w 167"/>
                <a:gd name="T87" fmla="*/ 154 h 181"/>
                <a:gd name="T88" fmla="*/ 100 w 167"/>
                <a:gd name="T89" fmla="*/ 156 h 181"/>
                <a:gd name="T90" fmla="*/ 103 w 167"/>
                <a:gd name="T91" fmla="*/ 157 h 181"/>
                <a:gd name="T92" fmla="*/ 105 w 167"/>
                <a:gd name="T93" fmla="*/ 159 h 181"/>
                <a:gd name="T94" fmla="*/ 101 w 167"/>
                <a:gd name="T95" fmla="*/ 161 h 181"/>
                <a:gd name="T96" fmla="*/ 97 w 167"/>
                <a:gd name="T97" fmla="*/ 162 h 181"/>
                <a:gd name="T98" fmla="*/ 91 w 167"/>
                <a:gd name="T99" fmla="*/ 176 h 181"/>
                <a:gd name="T100" fmla="*/ 95 w 167"/>
                <a:gd name="T101" fmla="*/ 177 h 181"/>
                <a:gd name="T102" fmla="*/ 106 w 167"/>
                <a:gd name="T103" fmla="*/ 170 h 181"/>
                <a:gd name="T104" fmla="*/ 111 w 167"/>
                <a:gd name="T105" fmla="*/ 158 h 181"/>
                <a:gd name="T106" fmla="*/ 115 w 167"/>
                <a:gd name="T107" fmla="*/ 144 h 181"/>
                <a:gd name="T108" fmla="*/ 132 w 167"/>
                <a:gd name="T109" fmla="*/ 141 h 181"/>
                <a:gd name="T110" fmla="*/ 141 w 167"/>
                <a:gd name="T111" fmla="*/ 137 h 181"/>
                <a:gd name="T112" fmla="*/ 149 w 167"/>
                <a:gd name="T113" fmla="*/ 131 h 181"/>
                <a:gd name="T114" fmla="*/ 160 w 167"/>
                <a:gd name="T115" fmla="*/ 152 h 181"/>
                <a:gd name="T116" fmla="*/ 161 w 167"/>
                <a:gd name="T117" fmla="*/ 152 h 181"/>
                <a:gd name="T118" fmla="*/ 165 w 167"/>
                <a:gd name="T119" fmla="*/ 130 h 181"/>
                <a:gd name="T120" fmla="*/ 161 w 167"/>
                <a:gd name="T121" fmla="*/ 114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67" h="181">
                  <a:moveTo>
                    <a:pt x="161" y="114"/>
                  </a:moveTo>
                  <a:cubicBezTo>
                    <a:pt x="155" y="110"/>
                    <a:pt x="134" y="91"/>
                    <a:pt x="134" y="91"/>
                  </a:cubicBezTo>
                  <a:cubicBezTo>
                    <a:pt x="134" y="91"/>
                    <a:pt x="123" y="86"/>
                    <a:pt x="121" y="86"/>
                  </a:cubicBezTo>
                  <a:cubicBezTo>
                    <a:pt x="119" y="86"/>
                    <a:pt x="117" y="83"/>
                    <a:pt x="117" y="83"/>
                  </a:cubicBezTo>
                  <a:cubicBezTo>
                    <a:pt x="117" y="83"/>
                    <a:pt x="109" y="65"/>
                    <a:pt x="119" y="61"/>
                  </a:cubicBezTo>
                  <a:cubicBezTo>
                    <a:pt x="125" y="56"/>
                    <a:pt x="125" y="56"/>
                    <a:pt x="125" y="56"/>
                  </a:cubicBezTo>
                  <a:cubicBezTo>
                    <a:pt x="126" y="51"/>
                    <a:pt x="126" y="51"/>
                    <a:pt x="126" y="51"/>
                  </a:cubicBezTo>
                  <a:cubicBezTo>
                    <a:pt x="131" y="48"/>
                    <a:pt x="131" y="48"/>
                    <a:pt x="131" y="48"/>
                  </a:cubicBezTo>
                  <a:cubicBezTo>
                    <a:pt x="131" y="48"/>
                    <a:pt x="136" y="45"/>
                    <a:pt x="142" y="41"/>
                  </a:cubicBezTo>
                  <a:cubicBezTo>
                    <a:pt x="142" y="41"/>
                    <a:pt x="142" y="41"/>
                    <a:pt x="142" y="41"/>
                  </a:cubicBezTo>
                  <a:cubicBezTo>
                    <a:pt x="142" y="41"/>
                    <a:pt x="117" y="43"/>
                    <a:pt x="114" y="14"/>
                  </a:cubicBezTo>
                  <a:cubicBezTo>
                    <a:pt x="114" y="14"/>
                    <a:pt x="114" y="3"/>
                    <a:pt x="103" y="10"/>
                  </a:cubicBezTo>
                  <a:cubicBezTo>
                    <a:pt x="92" y="16"/>
                    <a:pt x="87" y="13"/>
                    <a:pt x="90" y="1"/>
                  </a:cubicBezTo>
                  <a:cubicBezTo>
                    <a:pt x="90" y="1"/>
                    <a:pt x="87" y="0"/>
                    <a:pt x="83" y="4"/>
                  </a:cubicBezTo>
                  <a:cubicBezTo>
                    <a:pt x="79" y="7"/>
                    <a:pt x="65" y="23"/>
                    <a:pt x="65" y="23"/>
                  </a:cubicBezTo>
                  <a:cubicBezTo>
                    <a:pt x="65" y="25"/>
                    <a:pt x="65" y="25"/>
                    <a:pt x="65" y="25"/>
                  </a:cubicBezTo>
                  <a:cubicBezTo>
                    <a:pt x="65" y="25"/>
                    <a:pt x="64" y="39"/>
                    <a:pt x="41" y="52"/>
                  </a:cubicBezTo>
                  <a:cubicBezTo>
                    <a:pt x="18" y="66"/>
                    <a:pt x="16" y="68"/>
                    <a:pt x="13" y="88"/>
                  </a:cubicBezTo>
                  <a:cubicBezTo>
                    <a:pt x="13" y="88"/>
                    <a:pt x="0" y="95"/>
                    <a:pt x="3" y="105"/>
                  </a:cubicBezTo>
                  <a:cubicBezTo>
                    <a:pt x="5" y="114"/>
                    <a:pt x="8" y="120"/>
                    <a:pt x="8" y="120"/>
                  </a:cubicBezTo>
                  <a:cubicBezTo>
                    <a:pt x="8" y="120"/>
                    <a:pt x="29" y="122"/>
                    <a:pt x="19" y="142"/>
                  </a:cubicBezTo>
                  <a:cubicBezTo>
                    <a:pt x="20" y="147"/>
                    <a:pt x="20" y="147"/>
                    <a:pt x="20" y="147"/>
                  </a:cubicBezTo>
                  <a:cubicBezTo>
                    <a:pt x="25" y="155"/>
                    <a:pt x="25" y="155"/>
                    <a:pt x="25" y="155"/>
                  </a:cubicBezTo>
                  <a:cubicBezTo>
                    <a:pt x="26" y="176"/>
                    <a:pt x="26" y="176"/>
                    <a:pt x="26" y="176"/>
                  </a:cubicBezTo>
                  <a:cubicBezTo>
                    <a:pt x="27" y="177"/>
                    <a:pt x="27" y="177"/>
                    <a:pt x="27" y="177"/>
                  </a:cubicBezTo>
                  <a:cubicBezTo>
                    <a:pt x="30" y="177"/>
                    <a:pt x="30" y="177"/>
                    <a:pt x="30" y="177"/>
                  </a:cubicBezTo>
                  <a:cubicBezTo>
                    <a:pt x="31" y="171"/>
                    <a:pt x="31" y="171"/>
                    <a:pt x="31" y="171"/>
                  </a:cubicBezTo>
                  <a:cubicBezTo>
                    <a:pt x="34" y="174"/>
                    <a:pt x="34" y="174"/>
                    <a:pt x="34" y="174"/>
                  </a:cubicBezTo>
                  <a:cubicBezTo>
                    <a:pt x="36" y="180"/>
                    <a:pt x="36" y="180"/>
                    <a:pt x="36" y="180"/>
                  </a:cubicBezTo>
                  <a:cubicBezTo>
                    <a:pt x="55" y="181"/>
                    <a:pt x="55" y="181"/>
                    <a:pt x="55" y="181"/>
                  </a:cubicBezTo>
                  <a:cubicBezTo>
                    <a:pt x="56" y="175"/>
                    <a:pt x="56" y="175"/>
                    <a:pt x="56" y="175"/>
                  </a:cubicBezTo>
                  <a:cubicBezTo>
                    <a:pt x="59" y="175"/>
                    <a:pt x="59" y="175"/>
                    <a:pt x="59" y="175"/>
                  </a:cubicBezTo>
                  <a:cubicBezTo>
                    <a:pt x="66" y="179"/>
                    <a:pt x="66" y="179"/>
                    <a:pt x="66" y="179"/>
                  </a:cubicBezTo>
                  <a:cubicBezTo>
                    <a:pt x="68" y="174"/>
                    <a:pt x="68" y="174"/>
                    <a:pt x="68" y="174"/>
                  </a:cubicBezTo>
                  <a:cubicBezTo>
                    <a:pt x="68" y="171"/>
                    <a:pt x="68" y="171"/>
                    <a:pt x="68" y="171"/>
                  </a:cubicBezTo>
                  <a:cubicBezTo>
                    <a:pt x="68" y="171"/>
                    <a:pt x="70" y="166"/>
                    <a:pt x="82" y="168"/>
                  </a:cubicBezTo>
                  <a:cubicBezTo>
                    <a:pt x="82" y="168"/>
                    <a:pt x="89" y="153"/>
                    <a:pt x="78" y="149"/>
                  </a:cubicBezTo>
                  <a:cubicBezTo>
                    <a:pt x="72" y="144"/>
                    <a:pt x="72" y="144"/>
                    <a:pt x="72" y="144"/>
                  </a:cubicBezTo>
                  <a:cubicBezTo>
                    <a:pt x="74" y="141"/>
                    <a:pt x="74" y="141"/>
                    <a:pt x="74" y="141"/>
                  </a:cubicBezTo>
                  <a:cubicBezTo>
                    <a:pt x="74" y="141"/>
                    <a:pt x="80" y="149"/>
                    <a:pt x="84" y="141"/>
                  </a:cubicBezTo>
                  <a:cubicBezTo>
                    <a:pt x="95" y="141"/>
                    <a:pt x="95" y="141"/>
                    <a:pt x="95" y="141"/>
                  </a:cubicBezTo>
                  <a:cubicBezTo>
                    <a:pt x="97" y="147"/>
                    <a:pt x="97" y="147"/>
                    <a:pt x="97" y="147"/>
                  </a:cubicBezTo>
                  <a:cubicBezTo>
                    <a:pt x="95" y="151"/>
                    <a:pt x="95" y="151"/>
                    <a:pt x="95" y="151"/>
                  </a:cubicBezTo>
                  <a:cubicBezTo>
                    <a:pt x="95" y="154"/>
                    <a:pt x="95" y="154"/>
                    <a:pt x="95" y="154"/>
                  </a:cubicBezTo>
                  <a:cubicBezTo>
                    <a:pt x="100" y="156"/>
                    <a:pt x="100" y="156"/>
                    <a:pt x="100" y="156"/>
                  </a:cubicBezTo>
                  <a:cubicBezTo>
                    <a:pt x="103" y="157"/>
                    <a:pt x="103" y="157"/>
                    <a:pt x="103" y="157"/>
                  </a:cubicBezTo>
                  <a:cubicBezTo>
                    <a:pt x="105" y="159"/>
                    <a:pt x="105" y="159"/>
                    <a:pt x="105" y="159"/>
                  </a:cubicBezTo>
                  <a:cubicBezTo>
                    <a:pt x="101" y="161"/>
                    <a:pt x="101" y="161"/>
                    <a:pt x="101" y="161"/>
                  </a:cubicBezTo>
                  <a:cubicBezTo>
                    <a:pt x="97" y="162"/>
                    <a:pt x="97" y="162"/>
                    <a:pt x="97" y="162"/>
                  </a:cubicBezTo>
                  <a:cubicBezTo>
                    <a:pt x="97" y="162"/>
                    <a:pt x="91" y="168"/>
                    <a:pt x="91" y="176"/>
                  </a:cubicBezTo>
                  <a:cubicBezTo>
                    <a:pt x="95" y="177"/>
                    <a:pt x="95" y="177"/>
                    <a:pt x="95" y="177"/>
                  </a:cubicBezTo>
                  <a:cubicBezTo>
                    <a:pt x="106" y="170"/>
                    <a:pt x="106" y="170"/>
                    <a:pt x="106" y="170"/>
                  </a:cubicBezTo>
                  <a:cubicBezTo>
                    <a:pt x="106" y="170"/>
                    <a:pt x="132" y="168"/>
                    <a:pt x="111" y="158"/>
                  </a:cubicBezTo>
                  <a:cubicBezTo>
                    <a:pt x="111" y="158"/>
                    <a:pt x="99" y="151"/>
                    <a:pt x="115" y="144"/>
                  </a:cubicBezTo>
                  <a:cubicBezTo>
                    <a:pt x="132" y="141"/>
                    <a:pt x="132" y="141"/>
                    <a:pt x="132" y="141"/>
                  </a:cubicBezTo>
                  <a:cubicBezTo>
                    <a:pt x="141" y="137"/>
                    <a:pt x="141" y="137"/>
                    <a:pt x="141" y="137"/>
                  </a:cubicBezTo>
                  <a:cubicBezTo>
                    <a:pt x="149" y="131"/>
                    <a:pt x="149" y="131"/>
                    <a:pt x="149" y="131"/>
                  </a:cubicBezTo>
                  <a:cubicBezTo>
                    <a:pt x="149" y="131"/>
                    <a:pt x="143" y="157"/>
                    <a:pt x="160" y="152"/>
                  </a:cubicBezTo>
                  <a:cubicBezTo>
                    <a:pt x="161" y="152"/>
                    <a:pt x="161" y="152"/>
                    <a:pt x="161" y="152"/>
                  </a:cubicBezTo>
                  <a:cubicBezTo>
                    <a:pt x="161" y="148"/>
                    <a:pt x="164" y="135"/>
                    <a:pt x="165" y="130"/>
                  </a:cubicBezTo>
                  <a:cubicBezTo>
                    <a:pt x="167" y="125"/>
                    <a:pt x="167" y="118"/>
                    <a:pt x="161" y="114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86" name="未知">
              <a:hlinkClick r:id="" action="ppaction://macro?name=Slide2.未知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2559049" y="3448044"/>
              <a:ext cx="149225" cy="36513"/>
            </a:xfrm>
            <a:custGeom>
              <a:avLst/>
              <a:gdLst>
                <a:gd name="T0" fmla="*/ 0 w 43"/>
                <a:gd name="T1" fmla="*/ 1 h 11"/>
                <a:gd name="T2" fmla="*/ 27 w 43"/>
                <a:gd name="T3" fmla="*/ 2 h 11"/>
                <a:gd name="T4" fmla="*/ 43 w 43"/>
                <a:gd name="T5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11">
                  <a:moveTo>
                    <a:pt x="0" y="1"/>
                  </a:moveTo>
                  <a:cubicBezTo>
                    <a:pt x="0" y="1"/>
                    <a:pt x="20" y="4"/>
                    <a:pt x="27" y="2"/>
                  </a:cubicBezTo>
                  <a:cubicBezTo>
                    <a:pt x="34" y="0"/>
                    <a:pt x="43" y="11"/>
                    <a:pt x="43" y="11"/>
                  </a:cubicBezTo>
                </a:path>
              </a:pathLst>
            </a:custGeom>
            <a:grpFill/>
            <a:ln w="19050" cap="flat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87" name="shaoguan">
              <a:hlinkClick r:id="" action="ppaction://macro?name=Slide2.shaoguan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1916112" y="2524121"/>
              <a:ext cx="1003300" cy="960436"/>
            </a:xfrm>
            <a:custGeom>
              <a:avLst/>
              <a:gdLst>
                <a:gd name="T0" fmla="*/ 247 w 291"/>
                <a:gd name="T1" fmla="*/ 213 h 263"/>
                <a:gd name="T2" fmla="*/ 228 w 291"/>
                <a:gd name="T3" fmla="*/ 219 h 263"/>
                <a:gd name="T4" fmla="*/ 227 w 291"/>
                <a:gd name="T5" fmla="*/ 190 h 263"/>
                <a:gd name="T6" fmla="*/ 239 w 291"/>
                <a:gd name="T7" fmla="*/ 166 h 263"/>
                <a:gd name="T8" fmla="*/ 239 w 291"/>
                <a:gd name="T9" fmla="*/ 165 h 263"/>
                <a:gd name="T10" fmla="*/ 235 w 291"/>
                <a:gd name="T11" fmla="*/ 161 h 263"/>
                <a:gd name="T12" fmla="*/ 212 w 291"/>
                <a:gd name="T13" fmla="*/ 146 h 263"/>
                <a:gd name="T14" fmla="*/ 216 w 291"/>
                <a:gd name="T15" fmla="*/ 136 h 263"/>
                <a:gd name="T16" fmla="*/ 231 w 291"/>
                <a:gd name="T17" fmla="*/ 117 h 263"/>
                <a:gd name="T18" fmla="*/ 241 w 291"/>
                <a:gd name="T19" fmla="*/ 109 h 263"/>
                <a:gd name="T20" fmla="*/ 254 w 291"/>
                <a:gd name="T21" fmla="*/ 82 h 263"/>
                <a:gd name="T22" fmla="*/ 280 w 291"/>
                <a:gd name="T23" fmla="*/ 57 h 263"/>
                <a:gd name="T24" fmla="*/ 285 w 291"/>
                <a:gd name="T25" fmla="*/ 42 h 263"/>
                <a:gd name="T26" fmla="*/ 273 w 291"/>
                <a:gd name="T27" fmla="*/ 31 h 263"/>
                <a:gd name="T28" fmla="*/ 243 w 291"/>
                <a:gd name="T29" fmla="*/ 25 h 263"/>
                <a:gd name="T30" fmla="*/ 201 w 291"/>
                <a:gd name="T31" fmla="*/ 33 h 263"/>
                <a:gd name="T32" fmla="*/ 186 w 291"/>
                <a:gd name="T33" fmla="*/ 32 h 263"/>
                <a:gd name="T34" fmla="*/ 164 w 291"/>
                <a:gd name="T35" fmla="*/ 16 h 263"/>
                <a:gd name="T36" fmla="*/ 153 w 291"/>
                <a:gd name="T37" fmla="*/ 31 h 263"/>
                <a:gd name="T38" fmla="*/ 143 w 291"/>
                <a:gd name="T39" fmla="*/ 32 h 263"/>
                <a:gd name="T40" fmla="*/ 121 w 291"/>
                <a:gd name="T41" fmla="*/ 35 h 263"/>
                <a:gd name="T42" fmla="*/ 118 w 291"/>
                <a:gd name="T43" fmla="*/ 34 h 263"/>
                <a:gd name="T44" fmla="*/ 112 w 291"/>
                <a:gd name="T45" fmla="*/ 30 h 263"/>
                <a:gd name="T46" fmla="*/ 105 w 291"/>
                <a:gd name="T47" fmla="*/ 29 h 263"/>
                <a:gd name="T48" fmla="*/ 94 w 291"/>
                <a:gd name="T49" fmla="*/ 25 h 263"/>
                <a:gd name="T50" fmla="*/ 84 w 291"/>
                <a:gd name="T51" fmla="*/ 13 h 263"/>
                <a:gd name="T52" fmla="*/ 53 w 291"/>
                <a:gd name="T53" fmla="*/ 17 h 263"/>
                <a:gd name="T54" fmla="*/ 38 w 291"/>
                <a:gd name="T55" fmla="*/ 27 h 263"/>
                <a:gd name="T56" fmla="*/ 24 w 291"/>
                <a:gd name="T57" fmla="*/ 47 h 263"/>
                <a:gd name="T58" fmla="*/ 33 w 291"/>
                <a:gd name="T59" fmla="*/ 63 h 263"/>
                <a:gd name="T60" fmla="*/ 34 w 291"/>
                <a:gd name="T61" fmla="*/ 83 h 263"/>
                <a:gd name="T62" fmla="*/ 31 w 291"/>
                <a:gd name="T63" fmla="*/ 98 h 263"/>
                <a:gd name="T64" fmla="*/ 31 w 291"/>
                <a:gd name="T65" fmla="*/ 98 h 263"/>
                <a:gd name="T66" fmla="*/ 32 w 291"/>
                <a:gd name="T67" fmla="*/ 109 h 263"/>
                <a:gd name="T68" fmla="*/ 21 w 291"/>
                <a:gd name="T69" fmla="*/ 150 h 263"/>
                <a:gd name="T70" fmla="*/ 44 w 291"/>
                <a:gd name="T71" fmla="*/ 167 h 263"/>
                <a:gd name="T72" fmla="*/ 63 w 291"/>
                <a:gd name="T73" fmla="*/ 166 h 263"/>
                <a:gd name="T74" fmla="*/ 91 w 291"/>
                <a:gd name="T75" fmla="*/ 172 h 263"/>
                <a:gd name="T76" fmla="*/ 121 w 291"/>
                <a:gd name="T77" fmla="*/ 167 h 263"/>
                <a:gd name="T78" fmla="*/ 150 w 291"/>
                <a:gd name="T79" fmla="*/ 189 h 263"/>
                <a:gd name="T80" fmla="*/ 157 w 291"/>
                <a:gd name="T81" fmla="*/ 214 h 263"/>
                <a:gd name="T82" fmla="*/ 152 w 291"/>
                <a:gd name="T83" fmla="*/ 226 h 263"/>
                <a:gd name="T84" fmla="*/ 149 w 291"/>
                <a:gd name="T85" fmla="*/ 238 h 263"/>
                <a:gd name="T86" fmla="*/ 144 w 291"/>
                <a:gd name="T87" fmla="*/ 246 h 263"/>
                <a:gd name="T88" fmla="*/ 148 w 291"/>
                <a:gd name="T89" fmla="*/ 262 h 263"/>
                <a:gd name="T90" fmla="*/ 149 w 291"/>
                <a:gd name="T91" fmla="*/ 262 h 263"/>
                <a:gd name="T92" fmla="*/ 159 w 291"/>
                <a:gd name="T93" fmla="*/ 256 h 263"/>
                <a:gd name="T94" fmla="*/ 187 w 291"/>
                <a:gd name="T95" fmla="*/ 254 h 263"/>
                <a:gd name="T96" fmla="*/ 187 w 291"/>
                <a:gd name="T97" fmla="*/ 254 h 263"/>
                <a:gd name="T98" fmla="*/ 214 w 291"/>
                <a:gd name="T99" fmla="*/ 254 h 263"/>
                <a:gd name="T100" fmla="*/ 230 w 291"/>
                <a:gd name="T101" fmla="*/ 263 h 263"/>
                <a:gd name="T102" fmla="*/ 231 w 291"/>
                <a:gd name="T103" fmla="*/ 263 h 263"/>
                <a:gd name="T104" fmla="*/ 232 w 291"/>
                <a:gd name="T105" fmla="*/ 244 h 263"/>
                <a:gd name="T106" fmla="*/ 244 w 291"/>
                <a:gd name="T107" fmla="*/ 231 h 263"/>
                <a:gd name="T108" fmla="*/ 263 w 291"/>
                <a:gd name="T109" fmla="*/ 215 h 263"/>
                <a:gd name="T110" fmla="*/ 247 w 291"/>
                <a:gd name="T111" fmla="*/ 213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91" h="263">
                  <a:moveTo>
                    <a:pt x="247" y="213"/>
                  </a:moveTo>
                  <a:cubicBezTo>
                    <a:pt x="244" y="223"/>
                    <a:pt x="236" y="224"/>
                    <a:pt x="228" y="219"/>
                  </a:cubicBezTo>
                  <a:cubicBezTo>
                    <a:pt x="219" y="215"/>
                    <a:pt x="208" y="196"/>
                    <a:pt x="227" y="190"/>
                  </a:cubicBezTo>
                  <a:cubicBezTo>
                    <a:pt x="245" y="183"/>
                    <a:pt x="239" y="166"/>
                    <a:pt x="239" y="166"/>
                  </a:cubicBezTo>
                  <a:cubicBezTo>
                    <a:pt x="239" y="165"/>
                    <a:pt x="239" y="165"/>
                    <a:pt x="239" y="165"/>
                  </a:cubicBezTo>
                  <a:cubicBezTo>
                    <a:pt x="238" y="164"/>
                    <a:pt x="236" y="163"/>
                    <a:pt x="235" y="161"/>
                  </a:cubicBezTo>
                  <a:cubicBezTo>
                    <a:pt x="228" y="153"/>
                    <a:pt x="216" y="146"/>
                    <a:pt x="212" y="146"/>
                  </a:cubicBezTo>
                  <a:cubicBezTo>
                    <a:pt x="209" y="145"/>
                    <a:pt x="205" y="139"/>
                    <a:pt x="216" y="136"/>
                  </a:cubicBezTo>
                  <a:cubicBezTo>
                    <a:pt x="228" y="132"/>
                    <a:pt x="231" y="117"/>
                    <a:pt x="231" y="117"/>
                  </a:cubicBezTo>
                  <a:cubicBezTo>
                    <a:pt x="241" y="109"/>
                    <a:pt x="241" y="109"/>
                    <a:pt x="241" y="109"/>
                  </a:cubicBezTo>
                  <a:cubicBezTo>
                    <a:pt x="241" y="109"/>
                    <a:pt x="224" y="101"/>
                    <a:pt x="254" y="82"/>
                  </a:cubicBezTo>
                  <a:cubicBezTo>
                    <a:pt x="254" y="82"/>
                    <a:pt x="291" y="72"/>
                    <a:pt x="280" y="57"/>
                  </a:cubicBezTo>
                  <a:cubicBezTo>
                    <a:pt x="280" y="57"/>
                    <a:pt x="279" y="48"/>
                    <a:pt x="285" y="42"/>
                  </a:cubicBezTo>
                  <a:cubicBezTo>
                    <a:pt x="291" y="37"/>
                    <a:pt x="273" y="31"/>
                    <a:pt x="273" y="31"/>
                  </a:cubicBezTo>
                  <a:cubicBezTo>
                    <a:pt x="273" y="31"/>
                    <a:pt x="264" y="14"/>
                    <a:pt x="243" y="25"/>
                  </a:cubicBezTo>
                  <a:cubicBezTo>
                    <a:pt x="223" y="37"/>
                    <a:pt x="229" y="44"/>
                    <a:pt x="201" y="33"/>
                  </a:cubicBezTo>
                  <a:cubicBezTo>
                    <a:pt x="201" y="33"/>
                    <a:pt x="172" y="63"/>
                    <a:pt x="186" y="32"/>
                  </a:cubicBezTo>
                  <a:cubicBezTo>
                    <a:pt x="186" y="32"/>
                    <a:pt x="186" y="13"/>
                    <a:pt x="164" y="16"/>
                  </a:cubicBezTo>
                  <a:cubicBezTo>
                    <a:pt x="164" y="16"/>
                    <a:pt x="152" y="23"/>
                    <a:pt x="153" y="31"/>
                  </a:cubicBezTo>
                  <a:cubicBezTo>
                    <a:pt x="153" y="31"/>
                    <a:pt x="151" y="34"/>
                    <a:pt x="143" y="32"/>
                  </a:cubicBezTo>
                  <a:cubicBezTo>
                    <a:pt x="135" y="30"/>
                    <a:pt x="121" y="35"/>
                    <a:pt x="121" y="35"/>
                  </a:cubicBezTo>
                  <a:cubicBezTo>
                    <a:pt x="118" y="34"/>
                    <a:pt x="118" y="34"/>
                    <a:pt x="118" y="34"/>
                  </a:cubicBezTo>
                  <a:cubicBezTo>
                    <a:pt x="118" y="34"/>
                    <a:pt x="114" y="30"/>
                    <a:pt x="112" y="30"/>
                  </a:cubicBezTo>
                  <a:cubicBezTo>
                    <a:pt x="110" y="30"/>
                    <a:pt x="109" y="29"/>
                    <a:pt x="105" y="29"/>
                  </a:cubicBezTo>
                  <a:cubicBezTo>
                    <a:pt x="102" y="28"/>
                    <a:pt x="94" y="25"/>
                    <a:pt x="94" y="25"/>
                  </a:cubicBezTo>
                  <a:cubicBezTo>
                    <a:pt x="94" y="25"/>
                    <a:pt x="88" y="19"/>
                    <a:pt x="84" y="13"/>
                  </a:cubicBezTo>
                  <a:cubicBezTo>
                    <a:pt x="80" y="8"/>
                    <a:pt x="54" y="0"/>
                    <a:pt x="53" y="17"/>
                  </a:cubicBezTo>
                  <a:cubicBezTo>
                    <a:pt x="53" y="17"/>
                    <a:pt x="54" y="22"/>
                    <a:pt x="38" y="27"/>
                  </a:cubicBezTo>
                  <a:cubicBezTo>
                    <a:pt x="21" y="31"/>
                    <a:pt x="0" y="39"/>
                    <a:pt x="24" y="47"/>
                  </a:cubicBezTo>
                  <a:cubicBezTo>
                    <a:pt x="48" y="54"/>
                    <a:pt x="33" y="63"/>
                    <a:pt x="33" y="63"/>
                  </a:cubicBezTo>
                  <a:cubicBezTo>
                    <a:pt x="34" y="83"/>
                    <a:pt x="34" y="83"/>
                    <a:pt x="34" y="83"/>
                  </a:cubicBezTo>
                  <a:cubicBezTo>
                    <a:pt x="34" y="83"/>
                    <a:pt x="37" y="93"/>
                    <a:pt x="31" y="98"/>
                  </a:cubicBezTo>
                  <a:cubicBezTo>
                    <a:pt x="31" y="98"/>
                    <a:pt x="31" y="98"/>
                    <a:pt x="31" y="98"/>
                  </a:cubicBezTo>
                  <a:cubicBezTo>
                    <a:pt x="31" y="98"/>
                    <a:pt x="41" y="100"/>
                    <a:pt x="32" y="109"/>
                  </a:cubicBezTo>
                  <a:cubicBezTo>
                    <a:pt x="23" y="118"/>
                    <a:pt x="13" y="141"/>
                    <a:pt x="21" y="150"/>
                  </a:cubicBezTo>
                  <a:cubicBezTo>
                    <a:pt x="29" y="159"/>
                    <a:pt x="37" y="174"/>
                    <a:pt x="44" y="167"/>
                  </a:cubicBezTo>
                  <a:cubicBezTo>
                    <a:pt x="44" y="167"/>
                    <a:pt x="58" y="158"/>
                    <a:pt x="63" y="166"/>
                  </a:cubicBezTo>
                  <a:cubicBezTo>
                    <a:pt x="69" y="174"/>
                    <a:pt x="86" y="172"/>
                    <a:pt x="91" y="172"/>
                  </a:cubicBezTo>
                  <a:cubicBezTo>
                    <a:pt x="97" y="171"/>
                    <a:pt x="121" y="167"/>
                    <a:pt x="121" y="167"/>
                  </a:cubicBezTo>
                  <a:cubicBezTo>
                    <a:pt x="150" y="189"/>
                    <a:pt x="150" y="189"/>
                    <a:pt x="150" y="189"/>
                  </a:cubicBezTo>
                  <a:cubicBezTo>
                    <a:pt x="157" y="214"/>
                    <a:pt x="157" y="214"/>
                    <a:pt x="157" y="214"/>
                  </a:cubicBezTo>
                  <a:cubicBezTo>
                    <a:pt x="152" y="226"/>
                    <a:pt x="152" y="226"/>
                    <a:pt x="152" y="226"/>
                  </a:cubicBezTo>
                  <a:cubicBezTo>
                    <a:pt x="149" y="238"/>
                    <a:pt x="149" y="238"/>
                    <a:pt x="149" y="238"/>
                  </a:cubicBezTo>
                  <a:cubicBezTo>
                    <a:pt x="144" y="246"/>
                    <a:pt x="144" y="246"/>
                    <a:pt x="144" y="246"/>
                  </a:cubicBezTo>
                  <a:cubicBezTo>
                    <a:pt x="148" y="262"/>
                    <a:pt x="148" y="262"/>
                    <a:pt x="148" y="262"/>
                  </a:cubicBezTo>
                  <a:cubicBezTo>
                    <a:pt x="149" y="262"/>
                    <a:pt x="149" y="262"/>
                    <a:pt x="149" y="262"/>
                  </a:cubicBezTo>
                  <a:cubicBezTo>
                    <a:pt x="159" y="256"/>
                    <a:pt x="159" y="256"/>
                    <a:pt x="159" y="256"/>
                  </a:cubicBezTo>
                  <a:cubicBezTo>
                    <a:pt x="187" y="254"/>
                    <a:pt x="187" y="254"/>
                    <a:pt x="187" y="254"/>
                  </a:cubicBezTo>
                  <a:cubicBezTo>
                    <a:pt x="187" y="254"/>
                    <a:pt x="187" y="254"/>
                    <a:pt x="187" y="254"/>
                  </a:cubicBezTo>
                  <a:cubicBezTo>
                    <a:pt x="187" y="254"/>
                    <a:pt x="207" y="256"/>
                    <a:pt x="214" y="254"/>
                  </a:cubicBezTo>
                  <a:cubicBezTo>
                    <a:pt x="222" y="252"/>
                    <a:pt x="230" y="263"/>
                    <a:pt x="230" y="263"/>
                  </a:cubicBezTo>
                  <a:cubicBezTo>
                    <a:pt x="231" y="263"/>
                    <a:pt x="231" y="263"/>
                    <a:pt x="231" y="263"/>
                  </a:cubicBezTo>
                  <a:cubicBezTo>
                    <a:pt x="230" y="256"/>
                    <a:pt x="231" y="249"/>
                    <a:pt x="232" y="244"/>
                  </a:cubicBezTo>
                  <a:cubicBezTo>
                    <a:pt x="233" y="229"/>
                    <a:pt x="244" y="231"/>
                    <a:pt x="244" y="231"/>
                  </a:cubicBezTo>
                  <a:cubicBezTo>
                    <a:pt x="244" y="231"/>
                    <a:pt x="256" y="228"/>
                    <a:pt x="263" y="215"/>
                  </a:cubicBezTo>
                  <a:cubicBezTo>
                    <a:pt x="270" y="201"/>
                    <a:pt x="247" y="213"/>
                    <a:pt x="247" y="213"/>
                  </a:cubicBez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88" name="未知">
              <a:hlinkClick r:id="" action="ppaction://macro?name=Slide2.未知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2981324" y="3246433"/>
              <a:ext cx="1039813" cy="908048"/>
            </a:xfrm>
            <a:custGeom>
              <a:avLst/>
              <a:gdLst>
                <a:gd name="T0" fmla="*/ 301 w 301"/>
                <a:gd name="T1" fmla="*/ 0 h 249"/>
                <a:gd name="T2" fmla="*/ 284 w 301"/>
                <a:gd name="T3" fmla="*/ 15 h 249"/>
                <a:gd name="T4" fmla="*/ 245 w 301"/>
                <a:gd name="T5" fmla="*/ 59 h 249"/>
                <a:gd name="T6" fmla="*/ 240 w 301"/>
                <a:gd name="T7" fmla="*/ 76 h 249"/>
                <a:gd name="T8" fmla="*/ 196 w 301"/>
                <a:gd name="T9" fmla="*/ 95 h 249"/>
                <a:gd name="T10" fmla="*/ 189 w 301"/>
                <a:gd name="T11" fmla="*/ 100 h 249"/>
                <a:gd name="T12" fmla="*/ 172 w 301"/>
                <a:gd name="T13" fmla="*/ 99 h 249"/>
                <a:gd name="T14" fmla="*/ 145 w 301"/>
                <a:gd name="T15" fmla="*/ 100 h 249"/>
                <a:gd name="T16" fmla="*/ 134 w 301"/>
                <a:gd name="T17" fmla="*/ 113 h 249"/>
                <a:gd name="T18" fmla="*/ 117 w 301"/>
                <a:gd name="T19" fmla="*/ 120 h 249"/>
                <a:gd name="T20" fmla="*/ 90 w 301"/>
                <a:gd name="T21" fmla="*/ 146 h 249"/>
                <a:gd name="T22" fmla="*/ 55 w 301"/>
                <a:gd name="T23" fmla="*/ 192 h 249"/>
                <a:gd name="T24" fmla="*/ 18 w 301"/>
                <a:gd name="T25" fmla="*/ 210 h 249"/>
                <a:gd name="T26" fmla="*/ 16 w 301"/>
                <a:gd name="T27" fmla="*/ 236 h 249"/>
                <a:gd name="T28" fmla="*/ 26 w 301"/>
                <a:gd name="T29" fmla="*/ 249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01" h="249">
                  <a:moveTo>
                    <a:pt x="301" y="0"/>
                  </a:moveTo>
                  <a:cubicBezTo>
                    <a:pt x="301" y="0"/>
                    <a:pt x="295" y="13"/>
                    <a:pt x="284" y="15"/>
                  </a:cubicBezTo>
                  <a:cubicBezTo>
                    <a:pt x="284" y="15"/>
                    <a:pt x="264" y="50"/>
                    <a:pt x="245" y="59"/>
                  </a:cubicBezTo>
                  <a:cubicBezTo>
                    <a:pt x="245" y="59"/>
                    <a:pt x="240" y="64"/>
                    <a:pt x="240" y="76"/>
                  </a:cubicBezTo>
                  <a:cubicBezTo>
                    <a:pt x="240" y="76"/>
                    <a:pt x="212" y="68"/>
                    <a:pt x="196" y="95"/>
                  </a:cubicBezTo>
                  <a:cubicBezTo>
                    <a:pt x="189" y="100"/>
                    <a:pt x="189" y="100"/>
                    <a:pt x="189" y="100"/>
                  </a:cubicBezTo>
                  <a:cubicBezTo>
                    <a:pt x="189" y="100"/>
                    <a:pt x="181" y="100"/>
                    <a:pt x="172" y="99"/>
                  </a:cubicBezTo>
                  <a:cubicBezTo>
                    <a:pt x="163" y="98"/>
                    <a:pt x="147" y="100"/>
                    <a:pt x="145" y="100"/>
                  </a:cubicBezTo>
                  <a:cubicBezTo>
                    <a:pt x="143" y="101"/>
                    <a:pt x="134" y="105"/>
                    <a:pt x="134" y="113"/>
                  </a:cubicBezTo>
                  <a:cubicBezTo>
                    <a:pt x="134" y="121"/>
                    <a:pt x="124" y="121"/>
                    <a:pt x="117" y="120"/>
                  </a:cubicBezTo>
                  <a:cubicBezTo>
                    <a:pt x="117" y="120"/>
                    <a:pt x="102" y="127"/>
                    <a:pt x="90" y="146"/>
                  </a:cubicBezTo>
                  <a:cubicBezTo>
                    <a:pt x="79" y="166"/>
                    <a:pt x="55" y="192"/>
                    <a:pt x="55" y="192"/>
                  </a:cubicBezTo>
                  <a:cubicBezTo>
                    <a:pt x="55" y="192"/>
                    <a:pt x="40" y="203"/>
                    <a:pt x="18" y="210"/>
                  </a:cubicBezTo>
                  <a:cubicBezTo>
                    <a:pt x="18" y="210"/>
                    <a:pt x="0" y="213"/>
                    <a:pt x="16" y="236"/>
                  </a:cubicBezTo>
                  <a:cubicBezTo>
                    <a:pt x="26" y="249"/>
                    <a:pt x="26" y="249"/>
                    <a:pt x="26" y="249"/>
                  </a:cubicBezTo>
                </a:path>
              </a:pathLst>
            </a:custGeom>
            <a:grpFill/>
            <a:ln w="19050" cap="flat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89" name="未知">
              <a:hlinkClick r:id="" action="ppaction://macro?name=Slide2.未知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2646362" y="4084631"/>
              <a:ext cx="177800" cy="85725"/>
            </a:xfrm>
            <a:custGeom>
              <a:avLst/>
              <a:gdLst>
                <a:gd name="T0" fmla="*/ 0 w 51"/>
                <a:gd name="T1" fmla="*/ 4 h 23"/>
                <a:gd name="T2" fmla="*/ 12 w 51"/>
                <a:gd name="T3" fmla="*/ 3 h 23"/>
                <a:gd name="T4" fmla="*/ 34 w 51"/>
                <a:gd name="T5" fmla="*/ 18 h 23"/>
                <a:gd name="T6" fmla="*/ 51 w 51"/>
                <a:gd name="T7" fmla="*/ 2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" h="23">
                  <a:moveTo>
                    <a:pt x="0" y="4"/>
                  </a:moveTo>
                  <a:cubicBezTo>
                    <a:pt x="0" y="4"/>
                    <a:pt x="4" y="5"/>
                    <a:pt x="12" y="3"/>
                  </a:cubicBezTo>
                  <a:cubicBezTo>
                    <a:pt x="19" y="0"/>
                    <a:pt x="30" y="5"/>
                    <a:pt x="34" y="18"/>
                  </a:cubicBezTo>
                  <a:cubicBezTo>
                    <a:pt x="34" y="18"/>
                    <a:pt x="38" y="23"/>
                    <a:pt x="51" y="21"/>
                  </a:cubicBezTo>
                </a:path>
              </a:pathLst>
            </a:custGeom>
            <a:grpFill/>
            <a:ln w="19050" cap="flat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90" name="shenzhen">
              <a:hlinkClick r:id="" action="ppaction://macro?name=Slide2.shenzhen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2400299" y="4065581"/>
              <a:ext cx="466725" cy="273050"/>
            </a:xfrm>
            <a:custGeom>
              <a:avLst/>
              <a:gdLst>
                <a:gd name="T0" fmla="*/ 123 w 136"/>
                <a:gd name="T1" fmla="*/ 26 h 73"/>
                <a:gd name="T2" fmla="*/ 122 w 136"/>
                <a:gd name="T3" fmla="*/ 26 h 73"/>
                <a:gd name="T4" fmla="*/ 105 w 136"/>
                <a:gd name="T5" fmla="*/ 23 h 73"/>
                <a:gd name="T6" fmla="*/ 83 w 136"/>
                <a:gd name="T7" fmla="*/ 7 h 73"/>
                <a:gd name="T8" fmla="*/ 72 w 136"/>
                <a:gd name="T9" fmla="*/ 9 h 73"/>
                <a:gd name="T10" fmla="*/ 72 w 136"/>
                <a:gd name="T11" fmla="*/ 9 h 73"/>
                <a:gd name="T12" fmla="*/ 71 w 136"/>
                <a:gd name="T13" fmla="*/ 13 h 73"/>
                <a:gd name="T14" fmla="*/ 69 w 136"/>
                <a:gd name="T15" fmla="*/ 24 h 73"/>
                <a:gd name="T16" fmla="*/ 65 w 136"/>
                <a:gd name="T17" fmla="*/ 24 h 73"/>
                <a:gd name="T18" fmla="*/ 55 w 136"/>
                <a:gd name="T19" fmla="*/ 14 h 73"/>
                <a:gd name="T20" fmla="*/ 30 w 136"/>
                <a:gd name="T21" fmla="*/ 4 h 73"/>
                <a:gd name="T22" fmla="*/ 0 w 136"/>
                <a:gd name="T23" fmla="*/ 22 h 73"/>
                <a:gd name="T24" fmla="*/ 0 w 136"/>
                <a:gd name="T25" fmla="*/ 22 h 73"/>
                <a:gd name="T26" fmla="*/ 0 w 136"/>
                <a:gd name="T27" fmla="*/ 22 h 73"/>
                <a:gd name="T28" fmla="*/ 5 w 136"/>
                <a:gd name="T29" fmla="*/ 22 h 73"/>
                <a:gd name="T30" fmla="*/ 23 w 136"/>
                <a:gd name="T31" fmla="*/ 54 h 73"/>
                <a:gd name="T32" fmla="*/ 25 w 136"/>
                <a:gd name="T33" fmla="*/ 64 h 73"/>
                <a:gd name="T34" fmla="*/ 28 w 136"/>
                <a:gd name="T35" fmla="*/ 64 h 73"/>
                <a:gd name="T36" fmla="*/ 42 w 136"/>
                <a:gd name="T37" fmla="*/ 60 h 73"/>
                <a:gd name="T38" fmla="*/ 72 w 136"/>
                <a:gd name="T39" fmla="*/ 56 h 73"/>
                <a:gd name="T40" fmla="*/ 99 w 136"/>
                <a:gd name="T41" fmla="*/ 49 h 73"/>
                <a:gd name="T42" fmla="*/ 113 w 136"/>
                <a:gd name="T43" fmla="*/ 67 h 73"/>
                <a:gd name="T44" fmla="*/ 128 w 136"/>
                <a:gd name="T45" fmla="*/ 62 h 73"/>
                <a:gd name="T46" fmla="*/ 119 w 136"/>
                <a:gd name="T47" fmla="*/ 51 h 73"/>
                <a:gd name="T48" fmla="*/ 124 w 136"/>
                <a:gd name="T49" fmla="*/ 44 h 73"/>
                <a:gd name="T50" fmla="*/ 122 w 136"/>
                <a:gd name="T51" fmla="*/ 37 h 73"/>
                <a:gd name="T52" fmla="*/ 122 w 136"/>
                <a:gd name="T53" fmla="*/ 26 h 73"/>
                <a:gd name="T54" fmla="*/ 123 w 136"/>
                <a:gd name="T55" fmla="*/ 26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36" h="73">
                  <a:moveTo>
                    <a:pt x="123" y="26"/>
                  </a:moveTo>
                  <a:cubicBezTo>
                    <a:pt x="122" y="26"/>
                    <a:pt x="122" y="26"/>
                    <a:pt x="122" y="26"/>
                  </a:cubicBezTo>
                  <a:cubicBezTo>
                    <a:pt x="109" y="28"/>
                    <a:pt x="105" y="23"/>
                    <a:pt x="105" y="23"/>
                  </a:cubicBezTo>
                  <a:cubicBezTo>
                    <a:pt x="101" y="9"/>
                    <a:pt x="90" y="5"/>
                    <a:pt x="83" y="7"/>
                  </a:cubicBezTo>
                  <a:cubicBezTo>
                    <a:pt x="75" y="10"/>
                    <a:pt x="72" y="9"/>
                    <a:pt x="72" y="9"/>
                  </a:cubicBezTo>
                  <a:cubicBezTo>
                    <a:pt x="72" y="9"/>
                    <a:pt x="72" y="9"/>
                    <a:pt x="72" y="9"/>
                  </a:cubicBezTo>
                  <a:cubicBezTo>
                    <a:pt x="71" y="12"/>
                    <a:pt x="71" y="13"/>
                    <a:pt x="71" y="13"/>
                  </a:cubicBezTo>
                  <a:cubicBezTo>
                    <a:pt x="69" y="24"/>
                    <a:pt x="69" y="24"/>
                    <a:pt x="69" y="24"/>
                  </a:cubicBezTo>
                  <a:cubicBezTo>
                    <a:pt x="65" y="24"/>
                    <a:pt x="65" y="24"/>
                    <a:pt x="65" y="24"/>
                  </a:cubicBezTo>
                  <a:cubicBezTo>
                    <a:pt x="65" y="24"/>
                    <a:pt x="63" y="17"/>
                    <a:pt x="55" y="14"/>
                  </a:cubicBezTo>
                  <a:cubicBezTo>
                    <a:pt x="46" y="10"/>
                    <a:pt x="30" y="4"/>
                    <a:pt x="30" y="4"/>
                  </a:cubicBezTo>
                  <a:cubicBezTo>
                    <a:pt x="30" y="4"/>
                    <a:pt x="10" y="0"/>
                    <a:pt x="0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5" y="22"/>
                    <a:pt x="9" y="42"/>
                    <a:pt x="23" y="54"/>
                  </a:cubicBezTo>
                  <a:cubicBezTo>
                    <a:pt x="23" y="54"/>
                    <a:pt x="28" y="60"/>
                    <a:pt x="25" y="64"/>
                  </a:cubicBezTo>
                  <a:cubicBezTo>
                    <a:pt x="28" y="64"/>
                    <a:pt x="28" y="64"/>
                    <a:pt x="28" y="64"/>
                  </a:cubicBezTo>
                  <a:cubicBezTo>
                    <a:pt x="28" y="64"/>
                    <a:pt x="33" y="56"/>
                    <a:pt x="42" y="60"/>
                  </a:cubicBezTo>
                  <a:cubicBezTo>
                    <a:pt x="52" y="65"/>
                    <a:pt x="72" y="56"/>
                    <a:pt x="72" y="56"/>
                  </a:cubicBezTo>
                  <a:cubicBezTo>
                    <a:pt x="99" y="49"/>
                    <a:pt x="99" y="49"/>
                    <a:pt x="99" y="49"/>
                  </a:cubicBezTo>
                  <a:cubicBezTo>
                    <a:pt x="99" y="49"/>
                    <a:pt x="113" y="48"/>
                    <a:pt x="113" y="67"/>
                  </a:cubicBezTo>
                  <a:cubicBezTo>
                    <a:pt x="113" y="67"/>
                    <a:pt x="122" y="73"/>
                    <a:pt x="128" y="62"/>
                  </a:cubicBezTo>
                  <a:cubicBezTo>
                    <a:pt x="135" y="52"/>
                    <a:pt x="119" y="51"/>
                    <a:pt x="119" y="51"/>
                  </a:cubicBezTo>
                  <a:cubicBezTo>
                    <a:pt x="119" y="51"/>
                    <a:pt x="113" y="50"/>
                    <a:pt x="124" y="44"/>
                  </a:cubicBezTo>
                  <a:cubicBezTo>
                    <a:pt x="124" y="44"/>
                    <a:pt x="136" y="37"/>
                    <a:pt x="122" y="37"/>
                  </a:cubicBezTo>
                  <a:cubicBezTo>
                    <a:pt x="122" y="37"/>
                    <a:pt x="111" y="39"/>
                    <a:pt x="122" y="26"/>
                  </a:cubicBezTo>
                  <a:lnTo>
                    <a:pt x="123" y="26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91" name="未知">
              <a:hlinkClick r:id="" action="ppaction://macro?name=Slide2.未知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3194049" y="3035295"/>
              <a:ext cx="174625" cy="722312"/>
            </a:xfrm>
            <a:custGeom>
              <a:avLst/>
              <a:gdLst>
                <a:gd name="T0" fmla="*/ 37 w 51"/>
                <a:gd name="T1" fmla="*/ 0 h 199"/>
                <a:gd name="T2" fmla="*/ 31 w 51"/>
                <a:gd name="T3" fmla="*/ 20 h 199"/>
                <a:gd name="T4" fmla="*/ 40 w 51"/>
                <a:gd name="T5" fmla="*/ 47 h 199"/>
                <a:gd name="T6" fmla="*/ 36 w 51"/>
                <a:gd name="T7" fmla="*/ 68 h 199"/>
                <a:gd name="T8" fmla="*/ 31 w 51"/>
                <a:gd name="T9" fmla="*/ 73 h 199"/>
                <a:gd name="T10" fmla="*/ 20 w 51"/>
                <a:gd name="T11" fmla="*/ 84 h 199"/>
                <a:gd name="T12" fmla="*/ 15 w 51"/>
                <a:gd name="T13" fmla="*/ 118 h 199"/>
                <a:gd name="T14" fmla="*/ 14 w 51"/>
                <a:gd name="T15" fmla="*/ 142 h 199"/>
                <a:gd name="T16" fmla="*/ 22 w 51"/>
                <a:gd name="T17" fmla="*/ 160 h 199"/>
                <a:gd name="T18" fmla="*/ 32 w 51"/>
                <a:gd name="T19" fmla="*/ 19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" h="199">
                  <a:moveTo>
                    <a:pt x="37" y="0"/>
                  </a:moveTo>
                  <a:cubicBezTo>
                    <a:pt x="37" y="0"/>
                    <a:pt x="22" y="10"/>
                    <a:pt x="31" y="20"/>
                  </a:cubicBezTo>
                  <a:cubicBezTo>
                    <a:pt x="40" y="31"/>
                    <a:pt x="40" y="47"/>
                    <a:pt x="40" y="47"/>
                  </a:cubicBezTo>
                  <a:cubicBezTo>
                    <a:pt x="40" y="47"/>
                    <a:pt x="51" y="70"/>
                    <a:pt x="36" y="68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1" y="73"/>
                    <a:pt x="27" y="84"/>
                    <a:pt x="20" y="84"/>
                  </a:cubicBezTo>
                  <a:cubicBezTo>
                    <a:pt x="20" y="84"/>
                    <a:pt x="22" y="104"/>
                    <a:pt x="15" y="118"/>
                  </a:cubicBezTo>
                  <a:cubicBezTo>
                    <a:pt x="7" y="131"/>
                    <a:pt x="0" y="137"/>
                    <a:pt x="14" y="142"/>
                  </a:cubicBezTo>
                  <a:cubicBezTo>
                    <a:pt x="29" y="147"/>
                    <a:pt x="22" y="160"/>
                    <a:pt x="22" y="160"/>
                  </a:cubicBezTo>
                  <a:cubicBezTo>
                    <a:pt x="22" y="160"/>
                    <a:pt x="22" y="195"/>
                    <a:pt x="32" y="199"/>
                  </a:cubicBezTo>
                </a:path>
              </a:pathLst>
            </a:custGeom>
            <a:grpFill/>
            <a:ln w="19050" cap="flat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92" name="未知">
              <a:hlinkClick r:id="" action="ppaction://macro?name=Slide2.未知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3368674" y="3686169"/>
              <a:ext cx="336550" cy="334962"/>
            </a:xfrm>
            <a:custGeom>
              <a:avLst/>
              <a:gdLst>
                <a:gd name="T0" fmla="*/ 0 w 96"/>
                <a:gd name="T1" fmla="*/ 0 h 93"/>
                <a:gd name="T2" fmla="*/ 20 w 96"/>
                <a:gd name="T3" fmla="*/ 21 h 93"/>
                <a:gd name="T4" fmla="*/ 24 w 96"/>
                <a:gd name="T5" fmla="*/ 28 h 93"/>
                <a:gd name="T6" fmla="*/ 24 w 96"/>
                <a:gd name="T7" fmla="*/ 33 h 93"/>
                <a:gd name="T8" fmla="*/ 21 w 96"/>
                <a:gd name="T9" fmla="*/ 40 h 93"/>
                <a:gd name="T10" fmla="*/ 23 w 96"/>
                <a:gd name="T11" fmla="*/ 52 h 93"/>
                <a:gd name="T12" fmla="*/ 32 w 96"/>
                <a:gd name="T13" fmla="*/ 56 h 93"/>
                <a:gd name="T14" fmla="*/ 42 w 96"/>
                <a:gd name="T15" fmla="*/ 81 h 93"/>
                <a:gd name="T16" fmla="*/ 59 w 96"/>
                <a:gd name="T17" fmla="*/ 89 h 93"/>
                <a:gd name="T18" fmla="*/ 74 w 96"/>
                <a:gd name="T19" fmla="*/ 93 h 93"/>
                <a:gd name="T20" fmla="*/ 82 w 96"/>
                <a:gd name="T21" fmla="*/ 91 h 93"/>
                <a:gd name="T22" fmla="*/ 88 w 96"/>
                <a:gd name="T23" fmla="*/ 87 h 93"/>
                <a:gd name="T24" fmla="*/ 94 w 96"/>
                <a:gd name="T25" fmla="*/ 85 h 93"/>
                <a:gd name="T26" fmla="*/ 96 w 96"/>
                <a:gd name="T27" fmla="*/ 8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6" h="93">
                  <a:moveTo>
                    <a:pt x="0" y="0"/>
                  </a:moveTo>
                  <a:cubicBezTo>
                    <a:pt x="0" y="0"/>
                    <a:pt x="7" y="23"/>
                    <a:pt x="20" y="21"/>
                  </a:cubicBezTo>
                  <a:cubicBezTo>
                    <a:pt x="20" y="21"/>
                    <a:pt x="29" y="19"/>
                    <a:pt x="24" y="28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8" y="40"/>
                    <a:pt x="21" y="40"/>
                  </a:cubicBezTo>
                  <a:cubicBezTo>
                    <a:pt x="21" y="40"/>
                    <a:pt x="11" y="46"/>
                    <a:pt x="23" y="52"/>
                  </a:cubicBezTo>
                  <a:cubicBezTo>
                    <a:pt x="32" y="56"/>
                    <a:pt x="32" y="56"/>
                    <a:pt x="32" y="56"/>
                  </a:cubicBezTo>
                  <a:cubicBezTo>
                    <a:pt x="32" y="56"/>
                    <a:pt x="44" y="56"/>
                    <a:pt x="42" y="81"/>
                  </a:cubicBezTo>
                  <a:cubicBezTo>
                    <a:pt x="42" y="81"/>
                    <a:pt x="49" y="89"/>
                    <a:pt x="59" y="89"/>
                  </a:cubicBezTo>
                  <a:cubicBezTo>
                    <a:pt x="74" y="93"/>
                    <a:pt x="74" y="93"/>
                    <a:pt x="74" y="93"/>
                  </a:cubicBezTo>
                  <a:cubicBezTo>
                    <a:pt x="82" y="91"/>
                    <a:pt x="82" y="91"/>
                    <a:pt x="82" y="91"/>
                  </a:cubicBezTo>
                  <a:cubicBezTo>
                    <a:pt x="88" y="87"/>
                    <a:pt x="88" y="87"/>
                    <a:pt x="88" y="87"/>
                  </a:cubicBezTo>
                  <a:cubicBezTo>
                    <a:pt x="94" y="85"/>
                    <a:pt x="94" y="85"/>
                    <a:pt x="94" y="85"/>
                  </a:cubicBezTo>
                  <a:cubicBezTo>
                    <a:pt x="96" y="88"/>
                    <a:pt x="96" y="88"/>
                    <a:pt x="96" y="88"/>
                  </a:cubicBezTo>
                </a:path>
              </a:pathLst>
            </a:custGeom>
            <a:grpFill/>
            <a:ln w="19050" cap="flat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93" name="未知">
              <a:hlinkClick r:id="" action="ppaction://macro?name=Slide2.未知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3748087" y="3519482"/>
              <a:ext cx="158750" cy="185737"/>
            </a:xfrm>
            <a:custGeom>
              <a:avLst/>
              <a:gdLst>
                <a:gd name="T0" fmla="*/ 0 w 47"/>
                <a:gd name="T1" fmla="*/ 0 h 53"/>
                <a:gd name="T2" fmla="*/ 11 w 47"/>
                <a:gd name="T3" fmla="*/ 12 h 53"/>
                <a:gd name="T4" fmla="*/ 30 w 47"/>
                <a:gd name="T5" fmla="*/ 35 h 53"/>
                <a:gd name="T6" fmla="*/ 47 w 47"/>
                <a:gd name="T7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53">
                  <a:moveTo>
                    <a:pt x="0" y="0"/>
                  </a:moveTo>
                  <a:cubicBezTo>
                    <a:pt x="11" y="12"/>
                    <a:pt x="11" y="12"/>
                    <a:pt x="11" y="12"/>
                  </a:cubicBezTo>
                  <a:cubicBezTo>
                    <a:pt x="11" y="12"/>
                    <a:pt x="28" y="17"/>
                    <a:pt x="30" y="35"/>
                  </a:cubicBezTo>
                  <a:cubicBezTo>
                    <a:pt x="30" y="35"/>
                    <a:pt x="29" y="49"/>
                    <a:pt x="47" y="53"/>
                  </a:cubicBezTo>
                </a:path>
              </a:pathLst>
            </a:custGeom>
            <a:grpFill/>
            <a:ln w="19050" cap="flat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94" name="meizhou">
              <a:hlinkClick r:id="" action="ppaction://macro?name=Slide2.meizhou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3184524" y="2851145"/>
              <a:ext cx="836613" cy="906461"/>
            </a:xfrm>
            <a:custGeom>
              <a:avLst/>
              <a:gdLst>
                <a:gd name="T0" fmla="*/ 240 w 241"/>
                <a:gd name="T1" fmla="*/ 104 h 247"/>
                <a:gd name="T2" fmla="*/ 241 w 241"/>
                <a:gd name="T3" fmla="*/ 103 h 247"/>
                <a:gd name="T4" fmla="*/ 237 w 241"/>
                <a:gd name="T5" fmla="*/ 95 h 247"/>
                <a:gd name="T6" fmla="*/ 226 w 241"/>
                <a:gd name="T7" fmla="*/ 73 h 247"/>
                <a:gd name="T8" fmla="*/ 219 w 241"/>
                <a:gd name="T9" fmla="*/ 64 h 247"/>
                <a:gd name="T10" fmla="*/ 201 w 241"/>
                <a:gd name="T11" fmla="*/ 47 h 247"/>
                <a:gd name="T12" fmla="*/ 175 w 241"/>
                <a:gd name="T13" fmla="*/ 44 h 247"/>
                <a:gd name="T14" fmla="*/ 167 w 241"/>
                <a:gd name="T15" fmla="*/ 34 h 247"/>
                <a:gd name="T16" fmla="*/ 159 w 241"/>
                <a:gd name="T17" fmla="*/ 20 h 247"/>
                <a:gd name="T18" fmla="*/ 148 w 241"/>
                <a:gd name="T19" fmla="*/ 18 h 247"/>
                <a:gd name="T20" fmla="*/ 125 w 241"/>
                <a:gd name="T21" fmla="*/ 17 h 247"/>
                <a:gd name="T22" fmla="*/ 108 w 241"/>
                <a:gd name="T23" fmla="*/ 19 h 247"/>
                <a:gd name="T24" fmla="*/ 91 w 241"/>
                <a:gd name="T25" fmla="*/ 9 h 247"/>
                <a:gd name="T26" fmla="*/ 77 w 241"/>
                <a:gd name="T27" fmla="*/ 12 h 247"/>
                <a:gd name="T28" fmla="*/ 72 w 241"/>
                <a:gd name="T29" fmla="*/ 54 h 247"/>
                <a:gd name="T30" fmla="*/ 51 w 241"/>
                <a:gd name="T31" fmla="*/ 59 h 247"/>
                <a:gd name="T32" fmla="*/ 41 w 241"/>
                <a:gd name="T33" fmla="*/ 57 h 247"/>
                <a:gd name="T34" fmla="*/ 38 w 241"/>
                <a:gd name="T35" fmla="*/ 54 h 247"/>
                <a:gd name="T36" fmla="*/ 38 w 241"/>
                <a:gd name="T37" fmla="*/ 49 h 247"/>
                <a:gd name="T38" fmla="*/ 37 w 241"/>
                <a:gd name="T39" fmla="*/ 49 h 247"/>
                <a:gd name="T40" fmla="*/ 31 w 241"/>
                <a:gd name="T41" fmla="*/ 69 h 247"/>
                <a:gd name="T42" fmla="*/ 41 w 241"/>
                <a:gd name="T43" fmla="*/ 95 h 247"/>
                <a:gd name="T44" fmla="*/ 36 w 241"/>
                <a:gd name="T45" fmla="*/ 117 h 247"/>
                <a:gd name="T46" fmla="*/ 32 w 241"/>
                <a:gd name="T47" fmla="*/ 121 h 247"/>
                <a:gd name="T48" fmla="*/ 20 w 241"/>
                <a:gd name="T49" fmla="*/ 132 h 247"/>
                <a:gd name="T50" fmla="*/ 15 w 241"/>
                <a:gd name="T51" fmla="*/ 166 h 247"/>
                <a:gd name="T52" fmla="*/ 15 w 241"/>
                <a:gd name="T53" fmla="*/ 190 h 247"/>
                <a:gd name="T54" fmla="*/ 22 w 241"/>
                <a:gd name="T55" fmla="*/ 208 h 247"/>
                <a:gd name="T56" fmla="*/ 32 w 241"/>
                <a:gd name="T57" fmla="*/ 247 h 247"/>
                <a:gd name="T58" fmla="*/ 33 w 241"/>
                <a:gd name="T59" fmla="*/ 247 h 247"/>
                <a:gd name="T60" fmla="*/ 57 w 241"/>
                <a:gd name="T61" fmla="*/ 225 h 247"/>
                <a:gd name="T62" fmla="*/ 73 w 241"/>
                <a:gd name="T63" fmla="*/ 217 h 247"/>
                <a:gd name="T64" fmla="*/ 84 w 241"/>
                <a:gd name="T65" fmla="*/ 205 h 247"/>
                <a:gd name="T66" fmla="*/ 112 w 241"/>
                <a:gd name="T67" fmla="*/ 203 h 247"/>
                <a:gd name="T68" fmla="*/ 129 w 241"/>
                <a:gd name="T69" fmla="*/ 205 h 247"/>
                <a:gd name="T70" fmla="*/ 135 w 241"/>
                <a:gd name="T71" fmla="*/ 199 h 247"/>
                <a:gd name="T72" fmla="*/ 180 w 241"/>
                <a:gd name="T73" fmla="*/ 180 h 247"/>
                <a:gd name="T74" fmla="*/ 185 w 241"/>
                <a:gd name="T75" fmla="*/ 163 h 247"/>
                <a:gd name="T76" fmla="*/ 224 w 241"/>
                <a:gd name="T77" fmla="*/ 120 h 247"/>
                <a:gd name="T78" fmla="*/ 240 w 241"/>
                <a:gd name="T79" fmla="*/ 104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41" h="247">
                  <a:moveTo>
                    <a:pt x="240" y="104"/>
                  </a:moveTo>
                  <a:cubicBezTo>
                    <a:pt x="241" y="103"/>
                    <a:pt x="241" y="103"/>
                    <a:pt x="241" y="103"/>
                  </a:cubicBezTo>
                  <a:cubicBezTo>
                    <a:pt x="239" y="99"/>
                    <a:pt x="237" y="95"/>
                    <a:pt x="237" y="95"/>
                  </a:cubicBezTo>
                  <a:cubicBezTo>
                    <a:pt x="226" y="73"/>
                    <a:pt x="226" y="73"/>
                    <a:pt x="226" y="73"/>
                  </a:cubicBezTo>
                  <a:cubicBezTo>
                    <a:pt x="219" y="64"/>
                    <a:pt x="219" y="64"/>
                    <a:pt x="219" y="64"/>
                  </a:cubicBezTo>
                  <a:cubicBezTo>
                    <a:pt x="219" y="64"/>
                    <a:pt x="231" y="37"/>
                    <a:pt x="201" y="47"/>
                  </a:cubicBezTo>
                  <a:cubicBezTo>
                    <a:pt x="201" y="47"/>
                    <a:pt x="177" y="69"/>
                    <a:pt x="175" y="44"/>
                  </a:cubicBezTo>
                  <a:cubicBezTo>
                    <a:pt x="175" y="44"/>
                    <a:pt x="176" y="39"/>
                    <a:pt x="167" y="34"/>
                  </a:cubicBezTo>
                  <a:cubicBezTo>
                    <a:pt x="159" y="29"/>
                    <a:pt x="159" y="20"/>
                    <a:pt x="159" y="20"/>
                  </a:cubicBezTo>
                  <a:cubicBezTo>
                    <a:pt x="159" y="20"/>
                    <a:pt x="161" y="13"/>
                    <a:pt x="148" y="18"/>
                  </a:cubicBezTo>
                  <a:cubicBezTo>
                    <a:pt x="136" y="23"/>
                    <a:pt x="125" y="17"/>
                    <a:pt x="125" y="17"/>
                  </a:cubicBezTo>
                  <a:cubicBezTo>
                    <a:pt x="108" y="19"/>
                    <a:pt x="108" y="19"/>
                    <a:pt x="108" y="19"/>
                  </a:cubicBezTo>
                  <a:cubicBezTo>
                    <a:pt x="108" y="19"/>
                    <a:pt x="100" y="0"/>
                    <a:pt x="91" y="9"/>
                  </a:cubicBezTo>
                  <a:cubicBezTo>
                    <a:pt x="91" y="9"/>
                    <a:pt x="82" y="19"/>
                    <a:pt x="77" y="12"/>
                  </a:cubicBezTo>
                  <a:cubicBezTo>
                    <a:pt x="77" y="12"/>
                    <a:pt x="63" y="30"/>
                    <a:pt x="72" y="54"/>
                  </a:cubicBezTo>
                  <a:cubicBezTo>
                    <a:pt x="81" y="77"/>
                    <a:pt x="55" y="66"/>
                    <a:pt x="51" y="59"/>
                  </a:cubicBezTo>
                  <a:cubicBezTo>
                    <a:pt x="41" y="57"/>
                    <a:pt x="41" y="57"/>
                    <a:pt x="41" y="57"/>
                  </a:cubicBezTo>
                  <a:cubicBezTo>
                    <a:pt x="38" y="54"/>
                    <a:pt x="38" y="54"/>
                    <a:pt x="38" y="54"/>
                  </a:cubicBezTo>
                  <a:cubicBezTo>
                    <a:pt x="38" y="54"/>
                    <a:pt x="38" y="52"/>
                    <a:pt x="38" y="49"/>
                  </a:cubicBezTo>
                  <a:cubicBezTo>
                    <a:pt x="37" y="49"/>
                    <a:pt x="37" y="49"/>
                    <a:pt x="37" y="49"/>
                  </a:cubicBezTo>
                  <a:cubicBezTo>
                    <a:pt x="37" y="49"/>
                    <a:pt x="22" y="58"/>
                    <a:pt x="31" y="69"/>
                  </a:cubicBezTo>
                  <a:cubicBezTo>
                    <a:pt x="41" y="79"/>
                    <a:pt x="41" y="95"/>
                    <a:pt x="41" y="95"/>
                  </a:cubicBezTo>
                  <a:cubicBezTo>
                    <a:pt x="41" y="95"/>
                    <a:pt x="52" y="119"/>
                    <a:pt x="36" y="117"/>
                  </a:cubicBezTo>
                  <a:cubicBezTo>
                    <a:pt x="32" y="121"/>
                    <a:pt x="32" y="121"/>
                    <a:pt x="32" y="121"/>
                  </a:cubicBezTo>
                  <a:cubicBezTo>
                    <a:pt x="32" y="121"/>
                    <a:pt x="28" y="132"/>
                    <a:pt x="20" y="132"/>
                  </a:cubicBezTo>
                  <a:cubicBezTo>
                    <a:pt x="20" y="132"/>
                    <a:pt x="23" y="153"/>
                    <a:pt x="15" y="166"/>
                  </a:cubicBezTo>
                  <a:cubicBezTo>
                    <a:pt x="8" y="179"/>
                    <a:pt x="0" y="186"/>
                    <a:pt x="15" y="190"/>
                  </a:cubicBezTo>
                  <a:cubicBezTo>
                    <a:pt x="29" y="195"/>
                    <a:pt x="22" y="208"/>
                    <a:pt x="22" y="208"/>
                  </a:cubicBezTo>
                  <a:cubicBezTo>
                    <a:pt x="22" y="208"/>
                    <a:pt x="22" y="243"/>
                    <a:pt x="32" y="247"/>
                  </a:cubicBezTo>
                  <a:cubicBezTo>
                    <a:pt x="33" y="247"/>
                    <a:pt x="33" y="247"/>
                    <a:pt x="33" y="247"/>
                  </a:cubicBezTo>
                  <a:cubicBezTo>
                    <a:pt x="44" y="231"/>
                    <a:pt x="57" y="225"/>
                    <a:pt x="57" y="225"/>
                  </a:cubicBezTo>
                  <a:cubicBezTo>
                    <a:pt x="63" y="225"/>
                    <a:pt x="73" y="225"/>
                    <a:pt x="73" y="217"/>
                  </a:cubicBezTo>
                  <a:cubicBezTo>
                    <a:pt x="73" y="209"/>
                    <a:pt x="82" y="205"/>
                    <a:pt x="84" y="205"/>
                  </a:cubicBezTo>
                  <a:cubicBezTo>
                    <a:pt x="86" y="204"/>
                    <a:pt x="102" y="202"/>
                    <a:pt x="112" y="203"/>
                  </a:cubicBezTo>
                  <a:cubicBezTo>
                    <a:pt x="121" y="204"/>
                    <a:pt x="129" y="205"/>
                    <a:pt x="129" y="205"/>
                  </a:cubicBezTo>
                  <a:cubicBezTo>
                    <a:pt x="135" y="199"/>
                    <a:pt x="135" y="199"/>
                    <a:pt x="135" y="199"/>
                  </a:cubicBezTo>
                  <a:cubicBezTo>
                    <a:pt x="151" y="173"/>
                    <a:pt x="180" y="180"/>
                    <a:pt x="180" y="180"/>
                  </a:cubicBezTo>
                  <a:cubicBezTo>
                    <a:pt x="179" y="168"/>
                    <a:pt x="185" y="163"/>
                    <a:pt x="185" y="163"/>
                  </a:cubicBezTo>
                  <a:cubicBezTo>
                    <a:pt x="203" y="154"/>
                    <a:pt x="224" y="120"/>
                    <a:pt x="224" y="120"/>
                  </a:cubicBezTo>
                  <a:cubicBezTo>
                    <a:pt x="234" y="117"/>
                    <a:pt x="240" y="104"/>
                    <a:pt x="240" y="104"/>
                  </a:cubicBez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95" name="heyuan">
              <a:hlinkClick r:id="" action="ppaction://macro?name=Slide2.heyuan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2638424" y="2946395"/>
              <a:ext cx="730250" cy="960436"/>
            </a:xfrm>
            <a:custGeom>
              <a:avLst/>
              <a:gdLst>
                <a:gd name="T0" fmla="*/ 181 w 211"/>
                <a:gd name="T1" fmla="*/ 237 h 264"/>
                <a:gd name="T2" fmla="*/ 189 w 211"/>
                <a:gd name="T3" fmla="*/ 225 h 264"/>
                <a:gd name="T4" fmla="*/ 191 w 211"/>
                <a:gd name="T5" fmla="*/ 221 h 264"/>
                <a:gd name="T6" fmla="*/ 191 w 211"/>
                <a:gd name="T7" fmla="*/ 221 h 264"/>
                <a:gd name="T8" fmla="*/ 181 w 211"/>
                <a:gd name="T9" fmla="*/ 182 h 264"/>
                <a:gd name="T10" fmla="*/ 174 w 211"/>
                <a:gd name="T11" fmla="*/ 164 h 264"/>
                <a:gd name="T12" fmla="*/ 174 w 211"/>
                <a:gd name="T13" fmla="*/ 140 h 264"/>
                <a:gd name="T14" fmla="*/ 179 w 211"/>
                <a:gd name="T15" fmla="*/ 106 h 264"/>
                <a:gd name="T16" fmla="*/ 191 w 211"/>
                <a:gd name="T17" fmla="*/ 95 h 264"/>
                <a:gd name="T18" fmla="*/ 195 w 211"/>
                <a:gd name="T19" fmla="*/ 91 h 264"/>
                <a:gd name="T20" fmla="*/ 200 w 211"/>
                <a:gd name="T21" fmla="*/ 69 h 264"/>
                <a:gd name="T22" fmla="*/ 190 w 211"/>
                <a:gd name="T23" fmla="*/ 43 h 264"/>
                <a:gd name="T24" fmla="*/ 196 w 211"/>
                <a:gd name="T25" fmla="*/ 23 h 264"/>
                <a:gd name="T26" fmla="*/ 196 w 211"/>
                <a:gd name="T27" fmla="*/ 21 h 264"/>
                <a:gd name="T28" fmla="*/ 146 w 211"/>
                <a:gd name="T29" fmla="*/ 18 h 264"/>
                <a:gd name="T30" fmla="*/ 127 w 211"/>
                <a:gd name="T31" fmla="*/ 20 h 264"/>
                <a:gd name="T32" fmla="*/ 99 w 211"/>
                <a:gd name="T33" fmla="*/ 39 h 264"/>
                <a:gd name="T34" fmla="*/ 92 w 211"/>
                <a:gd name="T35" fmla="*/ 37 h 264"/>
                <a:gd name="T36" fmla="*/ 76 w 211"/>
                <a:gd name="T37" fmla="*/ 41 h 264"/>
                <a:gd name="T38" fmla="*/ 49 w 211"/>
                <a:gd name="T39" fmla="*/ 48 h 264"/>
                <a:gd name="T40" fmla="*/ 31 w 211"/>
                <a:gd name="T41" fmla="*/ 49 h 264"/>
                <a:gd name="T42" fmla="*/ 31 w 211"/>
                <a:gd name="T43" fmla="*/ 49 h 264"/>
                <a:gd name="T44" fmla="*/ 18 w 211"/>
                <a:gd name="T45" fmla="*/ 73 h 264"/>
                <a:gd name="T46" fmla="*/ 19 w 211"/>
                <a:gd name="T47" fmla="*/ 103 h 264"/>
                <a:gd name="T48" fmla="*/ 39 w 211"/>
                <a:gd name="T49" fmla="*/ 96 h 264"/>
                <a:gd name="T50" fmla="*/ 55 w 211"/>
                <a:gd name="T51" fmla="*/ 98 h 264"/>
                <a:gd name="T52" fmla="*/ 36 w 211"/>
                <a:gd name="T53" fmla="*/ 115 h 264"/>
                <a:gd name="T54" fmla="*/ 24 w 211"/>
                <a:gd name="T55" fmla="*/ 127 h 264"/>
                <a:gd name="T56" fmla="*/ 38 w 211"/>
                <a:gd name="T57" fmla="*/ 176 h 264"/>
                <a:gd name="T58" fmla="*/ 55 w 211"/>
                <a:gd name="T59" fmla="*/ 191 h 264"/>
                <a:gd name="T60" fmla="*/ 59 w 211"/>
                <a:gd name="T61" fmla="*/ 195 h 264"/>
                <a:gd name="T62" fmla="*/ 67 w 211"/>
                <a:gd name="T63" fmla="*/ 212 h 264"/>
                <a:gd name="T64" fmla="*/ 71 w 211"/>
                <a:gd name="T65" fmla="*/ 220 h 264"/>
                <a:gd name="T66" fmla="*/ 86 w 211"/>
                <a:gd name="T67" fmla="*/ 238 h 264"/>
                <a:gd name="T68" fmla="*/ 90 w 211"/>
                <a:gd name="T69" fmla="*/ 250 h 264"/>
                <a:gd name="T70" fmla="*/ 101 w 211"/>
                <a:gd name="T71" fmla="*/ 247 h 264"/>
                <a:gd name="T72" fmla="*/ 103 w 211"/>
                <a:gd name="T73" fmla="*/ 242 h 264"/>
                <a:gd name="T74" fmla="*/ 106 w 211"/>
                <a:gd name="T75" fmla="*/ 238 h 264"/>
                <a:gd name="T76" fmla="*/ 106 w 211"/>
                <a:gd name="T77" fmla="*/ 229 h 264"/>
                <a:gd name="T78" fmla="*/ 125 w 211"/>
                <a:gd name="T79" fmla="*/ 227 h 264"/>
                <a:gd name="T80" fmla="*/ 147 w 211"/>
                <a:gd name="T81" fmla="*/ 224 h 264"/>
                <a:gd name="T82" fmla="*/ 153 w 211"/>
                <a:gd name="T83" fmla="*/ 223 h 264"/>
                <a:gd name="T84" fmla="*/ 157 w 211"/>
                <a:gd name="T85" fmla="*/ 222 h 264"/>
                <a:gd name="T86" fmla="*/ 161 w 211"/>
                <a:gd name="T87" fmla="*/ 222 h 264"/>
                <a:gd name="T88" fmla="*/ 165 w 211"/>
                <a:gd name="T89" fmla="*/ 228 h 264"/>
                <a:gd name="T90" fmla="*/ 180 w 211"/>
                <a:gd name="T91" fmla="*/ 236 h 264"/>
                <a:gd name="T92" fmla="*/ 181 w 211"/>
                <a:gd name="T93" fmla="*/ 237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11" h="264">
                  <a:moveTo>
                    <a:pt x="181" y="237"/>
                  </a:moveTo>
                  <a:cubicBezTo>
                    <a:pt x="184" y="233"/>
                    <a:pt x="187" y="229"/>
                    <a:pt x="189" y="225"/>
                  </a:cubicBezTo>
                  <a:cubicBezTo>
                    <a:pt x="190" y="223"/>
                    <a:pt x="190" y="223"/>
                    <a:pt x="191" y="221"/>
                  </a:cubicBezTo>
                  <a:cubicBezTo>
                    <a:pt x="191" y="221"/>
                    <a:pt x="191" y="221"/>
                    <a:pt x="191" y="221"/>
                  </a:cubicBezTo>
                  <a:cubicBezTo>
                    <a:pt x="181" y="217"/>
                    <a:pt x="181" y="182"/>
                    <a:pt x="181" y="182"/>
                  </a:cubicBezTo>
                  <a:cubicBezTo>
                    <a:pt x="181" y="182"/>
                    <a:pt x="188" y="169"/>
                    <a:pt x="174" y="164"/>
                  </a:cubicBezTo>
                  <a:cubicBezTo>
                    <a:pt x="159" y="160"/>
                    <a:pt x="167" y="153"/>
                    <a:pt x="174" y="140"/>
                  </a:cubicBezTo>
                  <a:cubicBezTo>
                    <a:pt x="182" y="127"/>
                    <a:pt x="179" y="106"/>
                    <a:pt x="179" y="106"/>
                  </a:cubicBezTo>
                  <a:cubicBezTo>
                    <a:pt x="187" y="106"/>
                    <a:pt x="191" y="95"/>
                    <a:pt x="191" y="95"/>
                  </a:cubicBezTo>
                  <a:cubicBezTo>
                    <a:pt x="195" y="91"/>
                    <a:pt x="195" y="91"/>
                    <a:pt x="195" y="91"/>
                  </a:cubicBezTo>
                  <a:cubicBezTo>
                    <a:pt x="211" y="93"/>
                    <a:pt x="200" y="69"/>
                    <a:pt x="200" y="69"/>
                  </a:cubicBezTo>
                  <a:cubicBezTo>
                    <a:pt x="200" y="69"/>
                    <a:pt x="200" y="53"/>
                    <a:pt x="190" y="43"/>
                  </a:cubicBezTo>
                  <a:cubicBezTo>
                    <a:pt x="181" y="32"/>
                    <a:pt x="196" y="23"/>
                    <a:pt x="196" y="23"/>
                  </a:cubicBezTo>
                  <a:cubicBezTo>
                    <a:pt x="196" y="21"/>
                    <a:pt x="196" y="21"/>
                    <a:pt x="196" y="21"/>
                  </a:cubicBezTo>
                  <a:cubicBezTo>
                    <a:pt x="194" y="12"/>
                    <a:pt x="184" y="0"/>
                    <a:pt x="146" y="18"/>
                  </a:cubicBezTo>
                  <a:cubicBezTo>
                    <a:pt x="127" y="20"/>
                    <a:pt x="127" y="20"/>
                    <a:pt x="127" y="20"/>
                  </a:cubicBezTo>
                  <a:cubicBezTo>
                    <a:pt x="127" y="20"/>
                    <a:pt x="108" y="24"/>
                    <a:pt x="99" y="39"/>
                  </a:cubicBezTo>
                  <a:cubicBezTo>
                    <a:pt x="92" y="37"/>
                    <a:pt x="92" y="37"/>
                    <a:pt x="92" y="37"/>
                  </a:cubicBezTo>
                  <a:cubicBezTo>
                    <a:pt x="92" y="37"/>
                    <a:pt x="81" y="33"/>
                    <a:pt x="76" y="41"/>
                  </a:cubicBezTo>
                  <a:cubicBezTo>
                    <a:pt x="76" y="41"/>
                    <a:pt x="65" y="38"/>
                    <a:pt x="49" y="48"/>
                  </a:cubicBezTo>
                  <a:cubicBezTo>
                    <a:pt x="49" y="48"/>
                    <a:pt x="39" y="52"/>
                    <a:pt x="31" y="49"/>
                  </a:cubicBezTo>
                  <a:cubicBezTo>
                    <a:pt x="31" y="49"/>
                    <a:pt x="31" y="49"/>
                    <a:pt x="31" y="49"/>
                  </a:cubicBezTo>
                  <a:cubicBezTo>
                    <a:pt x="31" y="49"/>
                    <a:pt x="37" y="66"/>
                    <a:pt x="18" y="73"/>
                  </a:cubicBezTo>
                  <a:cubicBezTo>
                    <a:pt x="0" y="80"/>
                    <a:pt x="11" y="98"/>
                    <a:pt x="19" y="103"/>
                  </a:cubicBezTo>
                  <a:cubicBezTo>
                    <a:pt x="28" y="107"/>
                    <a:pt x="36" y="107"/>
                    <a:pt x="39" y="96"/>
                  </a:cubicBezTo>
                  <a:cubicBezTo>
                    <a:pt x="39" y="96"/>
                    <a:pt x="62" y="84"/>
                    <a:pt x="55" y="98"/>
                  </a:cubicBezTo>
                  <a:cubicBezTo>
                    <a:pt x="48" y="112"/>
                    <a:pt x="36" y="115"/>
                    <a:pt x="36" y="115"/>
                  </a:cubicBezTo>
                  <a:cubicBezTo>
                    <a:pt x="36" y="115"/>
                    <a:pt x="25" y="113"/>
                    <a:pt x="24" y="127"/>
                  </a:cubicBezTo>
                  <a:cubicBezTo>
                    <a:pt x="22" y="141"/>
                    <a:pt x="19" y="170"/>
                    <a:pt x="38" y="176"/>
                  </a:cubicBezTo>
                  <a:cubicBezTo>
                    <a:pt x="56" y="182"/>
                    <a:pt x="50" y="181"/>
                    <a:pt x="55" y="191"/>
                  </a:cubicBezTo>
                  <a:cubicBezTo>
                    <a:pt x="59" y="195"/>
                    <a:pt x="59" y="195"/>
                    <a:pt x="59" y="195"/>
                  </a:cubicBezTo>
                  <a:cubicBezTo>
                    <a:pt x="59" y="195"/>
                    <a:pt x="79" y="191"/>
                    <a:pt x="67" y="212"/>
                  </a:cubicBezTo>
                  <a:cubicBezTo>
                    <a:pt x="67" y="212"/>
                    <a:pt x="54" y="220"/>
                    <a:pt x="71" y="220"/>
                  </a:cubicBezTo>
                  <a:cubicBezTo>
                    <a:pt x="71" y="220"/>
                    <a:pt x="82" y="228"/>
                    <a:pt x="86" y="238"/>
                  </a:cubicBezTo>
                  <a:cubicBezTo>
                    <a:pt x="90" y="248"/>
                    <a:pt x="90" y="250"/>
                    <a:pt x="90" y="250"/>
                  </a:cubicBezTo>
                  <a:cubicBezTo>
                    <a:pt x="90" y="250"/>
                    <a:pt x="99" y="264"/>
                    <a:pt x="101" y="247"/>
                  </a:cubicBezTo>
                  <a:cubicBezTo>
                    <a:pt x="103" y="242"/>
                    <a:pt x="103" y="242"/>
                    <a:pt x="103" y="242"/>
                  </a:cubicBezTo>
                  <a:cubicBezTo>
                    <a:pt x="106" y="238"/>
                    <a:pt x="106" y="238"/>
                    <a:pt x="106" y="238"/>
                  </a:cubicBezTo>
                  <a:cubicBezTo>
                    <a:pt x="106" y="229"/>
                    <a:pt x="106" y="229"/>
                    <a:pt x="106" y="229"/>
                  </a:cubicBezTo>
                  <a:cubicBezTo>
                    <a:pt x="125" y="227"/>
                    <a:pt x="125" y="227"/>
                    <a:pt x="125" y="227"/>
                  </a:cubicBezTo>
                  <a:cubicBezTo>
                    <a:pt x="125" y="227"/>
                    <a:pt x="133" y="218"/>
                    <a:pt x="147" y="224"/>
                  </a:cubicBezTo>
                  <a:cubicBezTo>
                    <a:pt x="153" y="223"/>
                    <a:pt x="153" y="223"/>
                    <a:pt x="153" y="223"/>
                  </a:cubicBezTo>
                  <a:cubicBezTo>
                    <a:pt x="157" y="222"/>
                    <a:pt x="157" y="222"/>
                    <a:pt x="157" y="222"/>
                  </a:cubicBezTo>
                  <a:cubicBezTo>
                    <a:pt x="161" y="222"/>
                    <a:pt x="161" y="222"/>
                    <a:pt x="161" y="222"/>
                  </a:cubicBezTo>
                  <a:cubicBezTo>
                    <a:pt x="165" y="228"/>
                    <a:pt x="165" y="228"/>
                    <a:pt x="165" y="228"/>
                  </a:cubicBezTo>
                  <a:cubicBezTo>
                    <a:pt x="180" y="236"/>
                    <a:pt x="180" y="236"/>
                    <a:pt x="180" y="236"/>
                  </a:cubicBezTo>
                  <a:lnTo>
                    <a:pt x="181" y="237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96" name="chaozhou">
              <a:hlinkClick r:id="" action="ppaction://macro?name=Slide2.chaozhou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3748087" y="3228970"/>
              <a:ext cx="484187" cy="509587"/>
            </a:xfrm>
            <a:custGeom>
              <a:avLst/>
              <a:gdLst>
                <a:gd name="T0" fmla="*/ 123 w 140"/>
                <a:gd name="T1" fmla="*/ 110 h 138"/>
                <a:gd name="T2" fmla="*/ 98 w 140"/>
                <a:gd name="T3" fmla="*/ 80 h 138"/>
                <a:gd name="T4" fmla="*/ 88 w 140"/>
                <a:gd name="T5" fmla="*/ 53 h 138"/>
                <a:gd name="T6" fmla="*/ 82 w 140"/>
                <a:gd name="T7" fmla="*/ 41 h 138"/>
                <a:gd name="T8" fmla="*/ 83 w 140"/>
                <a:gd name="T9" fmla="*/ 32 h 138"/>
                <a:gd name="T10" fmla="*/ 88 w 140"/>
                <a:gd name="T11" fmla="*/ 22 h 138"/>
                <a:gd name="T12" fmla="*/ 88 w 140"/>
                <a:gd name="T13" fmla="*/ 16 h 138"/>
                <a:gd name="T14" fmla="*/ 88 w 140"/>
                <a:gd name="T15" fmla="*/ 11 h 138"/>
                <a:gd name="T16" fmla="*/ 81 w 140"/>
                <a:gd name="T17" fmla="*/ 3 h 138"/>
                <a:gd name="T18" fmla="*/ 80 w 140"/>
                <a:gd name="T19" fmla="*/ 0 h 138"/>
                <a:gd name="T20" fmla="*/ 80 w 140"/>
                <a:gd name="T21" fmla="*/ 0 h 138"/>
                <a:gd name="T22" fmla="*/ 63 w 140"/>
                <a:gd name="T23" fmla="*/ 16 h 138"/>
                <a:gd name="T24" fmla="*/ 24 w 140"/>
                <a:gd name="T25" fmla="*/ 59 h 138"/>
                <a:gd name="T26" fmla="*/ 19 w 140"/>
                <a:gd name="T27" fmla="*/ 76 h 138"/>
                <a:gd name="T28" fmla="*/ 1 w 140"/>
                <a:gd name="T29" fmla="*/ 76 h 138"/>
                <a:gd name="T30" fmla="*/ 0 w 140"/>
                <a:gd name="T31" fmla="*/ 77 h 138"/>
                <a:gd name="T32" fmla="*/ 11 w 140"/>
                <a:gd name="T33" fmla="*/ 88 h 138"/>
                <a:gd name="T34" fmla="*/ 29 w 140"/>
                <a:gd name="T35" fmla="*/ 111 h 138"/>
                <a:gd name="T36" fmla="*/ 46 w 140"/>
                <a:gd name="T37" fmla="*/ 130 h 138"/>
                <a:gd name="T38" fmla="*/ 47 w 140"/>
                <a:gd name="T39" fmla="*/ 128 h 138"/>
                <a:gd name="T40" fmla="*/ 50 w 140"/>
                <a:gd name="T41" fmla="*/ 114 h 138"/>
                <a:gd name="T42" fmla="*/ 52 w 140"/>
                <a:gd name="T43" fmla="*/ 109 h 138"/>
                <a:gd name="T44" fmla="*/ 72 w 140"/>
                <a:gd name="T45" fmla="*/ 95 h 138"/>
                <a:gd name="T46" fmla="*/ 83 w 140"/>
                <a:gd name="T47" fmla="*/ 101 h 138"/>
                <a:gd name="T48" fmla="*/ 81 w 140"/>
                <a:gd name="T49" fmla="*/ 121 h 138"/>
                <a:gd name="T50" fmla="*/ 81 w 140"/>
                <a:gd name="T51" fmla="*/ 124 h 138"/>
                <a:gd name="T52" fmla="*/ 81 w 140"/>
                <a:gd name="T53" fmla="*/ 122 h 138"/>
                <a:gd name="T54" fmla="*/ 83 w 140"/>
                <a:gd name="T55" fmla="*/ 121 h 138"/>
                <a:gd name="T56" fmla="*/ 92 w 140"/>
                <a:gd name="T57" fmla="*/ 122 h 138"/>
                <a:gd name="T58" fmla="*/ 95 w 140"/>
                <a:gd name="T59" fmla="*/ 122 h 138"/>
                <a:gd name="T60" fmla="*/ 92 w 140"/>
                <a:gd name="T61" fmla="*/ 128 h 138"/>
                <a:gd name="T62" fmla="*/ 84 w 140"/>
                <a:gd name="T63" fmla="*/ 135 h 138"/>
                <a:gd name="T64" fmla="*/ 90 w 140"/>
                <a:gd name="T65" fmla="*/ 137 h 138"/>
                <a:gd name="T66" fmla="*/ 100 w 140"/>
                <a:gd name="T67" fmla="*/ 137 h 138"/>
                <a:gd name="T68" fmla="*/ 108 w 140"/>
                <a:gd name="T69" fmla="*/ 138 h 138"/>
                <a:gd name="T70" fmla="*/ 115 w 140"/>
                <a:gd name="T71" fmla="*/ 135 h 138"/>
                <a:gd name="T72" fmla="*/ 115 w 140"/>
                <a:gd name="T73" fmla="*/ 129 h 138"/>
                <a:gd name="T74" fmla="*/ 140 w 140"/>
                <a:gd name="T75" fmla="*/ 132 h 138"/>
                <a:gd name="T76" fmla="*/ 123 w 140"/>
                <a:gd name="T77" fmla="*/ 11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40" h="138">
                  <a:moveTo>
                    <a:pt x="123" y="110"/>
                  </a:moveTo>
                  <a:cubicBezTo>
                    <a:pt x="98" y="80"/>
                    <a:pt x="98" y="80"/>
                    <a:pt x="98" y="80"/>
                  </a:cubicBezTo>
                  <a:cubicBezTo>
                    <a:pt x="88" y="53"/>
                    <a:pt x="88" y="53"/>
                    <a:pt x="88" y="53"/>
                  </a:cubicBezTo>
                  <a:cubicBezTo>
                    <a:pt x="88" y="53"/>
                    <a:pt x="82" y="43"/>
                    <a:pt x="82" y="41"/>
                  </a:cubicBezTo>
                  <a:cubicBezTo>
                    <a:pt x="82" y="39"/>
                    <a:pt x="83" y="32"/>
                    <a:pt x="83" y="32"/>
                  </a:cubicBezTo>
                  <a:cubicBezTo>
                    <a:pt x="88" y="22"/>
                    <a:pt x="88" y="22"/>
                    <a:pt x="88" y="22"/>
                  </a:cubicBezTo>
                  <a:cubicBezTo>
                    <a:pt x="88" y="16"/>
                    <a:pt x="88" y="16"/>
                    <a:pt x="88" y="16"/>
                  </a:cubicBezTo>
                  <a:cubicBezTo>
                    <a:pt x="88" y="16"/>
                    <a:pt x="90" y="13"/>
                    <a:pt x="88" y="11"/>
                  </a:cubicBezTo>
                  <a:cubicBezTo>
                    <a:pt x="85" y="9"/>
                    <a:pt x="83" y="7"/>
                    <a:pt x="81" y="3"/>
                  </a:cubicBezTo>
                  <a:cubicBezTo>
                    <a:pt x="81" y="2"/>
                    <a:pt x="81" y="1"/>
                    <a:pt x="80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0" y="0"/>
                    <a:pt x="74" y="14"/>
                    <a:pt x="63" y="16"/>
                  </a:cubicBezTo>
                  <a:cubicBezTo>
                    <a:pt x="63" y="16"/>
                    <a:pt x="43" y="51"/>
                    <a:pt x="24" y="59"/>
                  </a:cubicBezTo>
                  <a:cubicBezTo>
                    <a:pt x="24" y="59"/>
                    <a:pt x="18" y="64"/>
                    <a:pt x="19" y="76"/>
                  </a:cubicBezTo>
                  <a:cubicBezTo>
                    <a:pt x="19" y="76"/>
                    <a:pt x="11" y="74"/>
                    <a:pt x="1" y="76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11" y="88"/>
                    <a:pt x="11" y="88"/>
                    <a:pt x="11" y="88"/>
                  </a:cubicBezTo>
                  <a:cubicBezTo>
                    <a:pt x="11" y="88"/>
                    <a:pt x="28" y="94"/>
                    <a:pt x="29" y="111"/>
                  </a:cubicBezTo>
                  <a:cubicBezTo>
                    <a:pt x="29" y="111"/>
                    <a:pt x="29" y="126"/>
                    <a:pt x="46" y="130"/>
                  </a:cubicBezTo>
                  <a:cubicBezTo>
                    <a:pt x="47" y="128"/>
                    <a:pt x="47" y="128"/>
                    <a:pt x="47" y="128"/>
                  </a:cubicBezTo>
                  <a:cubicBezTo>
                    <a:pt x="49" y="126"/>
                    <a:pt x="51" y="121"/>
                    <a:pt x="50" y="114"/>
                  </a:cubicBezTo>
                  <a:cubicBezTo>
                    <a:pt x="52" y="109"/>
                    <a:pt x="52" y="109"/>
                    <a:pt x="52" y="109"/>
                  </a:cubicBezTo>
                  <a:cubicBezTo>
                    <a:pt x="72" y="95"/>
                    <a:pt x="72" y="95"/>
                    <a:pt x="72" y="95"/>
                  </a:cubicBezTo>
                  <a:cubicBezTo>
                    <a:pt x="83" y="101"/>
                    <a:pt x="83" y="101"/>
                    <a:pt x="83" y="101"/>
                  </a:cubicBezTo>
                  <a:cubicBezTo>
                    <a:pt x="81" y="121"/>
                    <a:pt x="81" y="121"/>
                    <a:pt x="81" y="121"/>
                  </a:cubicBezTo>
                  <a:cubicBezTo>
                    <a:pt x="81" y="124"/>
                    <a:pt x="81" y="124"/>
                    <a:pt x="81" y="124"/>
                  </a:cubicBezTo>
                  <a:cubicBezTo>
                    <a:pt x="81" y="122"/>
                    <a:pt x="81" y="122"/>
                    <a:pt x="81" y="122"/>
                  </a:cubicBezTo>
                  <a:cubicBezTo>
                    <a:pt x="81" y="122"/>
                    <a:pt x="81" y="120"/>
                    <a:pt x="83" y="121"/>
                  </a:cubicBezTo>
                  <a:cubicBezTo>
                    <a:pt x="86" y="122"/>
                    <a:pt x="92" y="122"/>
                    <a:pt x="92" y="122"/>
                  </a:cubicBezTo>
                  <a:cubicBezTo>
                    <a:pt x="95" y="122"/>
                    <a:pt x="95" y="122"/>
                    <a:pt x="95" y="122"/>
                  </a:cubicBezTo>
                  <a:cubicBezTo>
                    <a:pt x="95" y="122"/>
                    <a:pt x="94" y="127"/>
                    <a:pt x="92" y="128"/>
                  </a:cubicBezTo>
                  <a:cubicBezTo>
                    <a:pt x="90" y="130"/>
                    <a:pt x="84" y="135"/>
                    <a:pt x="84" y="135"/>
                  </a:cubicBezTo>
                  <a:cubicBezTo>
                    <a:pt x="90" y="137"/>
                    <a:pt x="90" y="137"/>
                    <a:pt x="90" y="137"/>
                  </a:cubicBezTo>
                  <a:cubicBezTo>
                    <a:pt x="90" y="137"/>
                    <a:pt x="95" y="137"/>
                    <a:pt x="100" y="137"/>
                  </a:cubicBezTo>
                  <a:cubicBezTo>
                    <a:pt x="104" y="138"/>
                    <a:pt x="108" y="138"/>
                    <a:pt x="108" y="138"/>
                  </a:cubicBezTo>
                  <a:cubicBezTo>
                    <a:pt x="115" y="135"/>
                    <a:pt x="115" y="135"/>
                    <a:pt x="115" y="135"/>
                  </a:cubicBezTo>
                  <a:cubicBezTo>
                    <a:pt x="115" y="129"/>
                    <a:pt x="115" y="129"/>
                    <a:pt x="115" y="129"/>
                  </a:cubicBezTo>
                  <a:cubicBezTo>
                    <a:pt x="140" y="132"/>
                    <a:pt x="140" y="132"/>
                    <a:pt x="140" y="132"/>
                  </a:cubicBezTo>
                  <a:lnTo>
                    <a:pt x="123" y="11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97" name="jieyang">
              <a:hlinkClick r:id="" action="ppaction://macro?name=Slide2.jieyang" highlightClick="1"/>
              <a:hlinkHover r:id="" action="ppaction://noaction" highlightClick="1"/>
            </p:cNvPr>
            <p:cNvSpPr>
              <a:spLocks noEditPoints="1"/>
            </p:cNvSpPr>
            <p:nvPr/>
          </p:nvSpPr>
          <p:spPr bwMode="auto">
            <a:xfrm>
              <a:off x="3368674" y="3519482"/>
              <a:ext cx="669925" cy="501649"/>
            </a:xfrm>
            <a:custGeom>
              <a:avLst/>
              <a:gdLst>
                <a:gd name="T0" fmla="*/ 180 w 191"/>
                <a:gd name="T1" fmla="*/ 19 h 139"/>
                <a:gd name="T2" fmla="*/ 160 w 191"/>
                <a:gd name="T3" fmla="*/ 33 h 139"/>
                <a:gd name="T4" fmla="*/ 158 w 191"/>
                <a:gd name="T5" fmla="*/ 38 h 139"/>
                <a:gd name="T6" fmla="*/ 155 w 191"/>
                <a:gd name="T7" fmla="*/ 53 h 139"/>
                <a:gd name="T8" fmla="*/ 154 w 191"/>
                <a:gd name="T9" fmla="*/ 53 h 139"/>
                <a:gd name="T10" fmla="*/ 137 w 191"/>
                <a:gd name="T11" fmla="*/ 35 h 139"/>
                <a:gd name="T12" fmla="*/ 118 w 191"/>
                <a:gd name="T13" fmla="*/ 12 h 139"/>
                <a:gd name="T14" fmla="*/ 108 w 191"/>
                <a:gd name="T15" fmla="*/ 0 h 139"/>
                <a:gd name="T16" fmla="*/ 108 w 191"/>
                <a:gd name="T17" fmla="*/ 0 h 139"/>
                <a:gd name="T18" fmla="*/ 82 w 191"/>
                <a:gd name="T19" fmla="*/ 19 h 139"/>
                <a:gd name="T20" fmla="*/ 75 w 191"/>
                <a:gd name="T21" fmla="*/ 24 h 139"/>
                <a:gd name="T22" fmla="*/ 58 w 191"/>
                <a:gd name="T23" fmla="*/ 23 h 139"/>
                <a:gd name="T24" fmla="*/ 31 w 191"/>
                <a:gd name="T25" fmla="*/ 24 h 139"/>
                <a:gd name="T26" fmla="*/ 20 w 191"/>
                <a:gd name="T27" fmla="*/ 37 h 139"/>
                <a:gd name="T28" fmla="*/ 3 w 191"/>
                <a:gd name="T29" fmla="*/ 44 h 139"/>
                <a:gd name="T30" fmla="*/ 0 w 191"/>
                <a:gd name="T31" fmla="*/ 46 h 139"/>
                <a:gd name="T32" fmla="*/ 0 w 191"/>
                <a:gd name="T33" fmla="*/ 47 h 139"/>
                <a:gd name="T34" fmla="*/ 20 w 191"/>
                <a:gd name="T35" fmla="*/ 67 h 139"/>
                <a:gd name="T36" fmla="*/ 24 w 191"/>
                <a:gd name="T37" fmla="*/ 74 h 139"/>
                <a:gd name="T38" fmla="*/ 24 w 191"/>
                <a:gd name="T39" fmla="*/ 79 h 139"/>
                <a:gd name="T40" fmla="*/ 21 w 191"/>
                <a:gd name="T41" fmla="*/ 86 h 139"/>
                <a:gd name="T42" fmla="*/ 23 w 191"/>
                <a:gd name="T43" fmla="*/ 98 h 139"/>
                <a:gd name="T44" fmla="*/ 32 w 191"/>
                <a:gd name="T45" fmla="*/ 102 h 139"/>
                <a:gd name="T46" fmla="*/ 42 w 191"/>
                <a:gd name="T47" fmla="*/ 127 h 139"/>
                <a:gd name="T48" fmla="*/ 59 w 191"/>
                <a:gd name="T49" fmla="*/ 135 h 139"/>
                <a:gd name="T50" fmla="*/ 74 w 191"/>
                <a:gd name="T51" fmla="*/ 139 h 139"/>
                <a:gd name="T52" fmla="*/ 82 w 191"/>
                <a:gd name="T53" fmla="*/ 137 h 139"/>
                <a:gd name="T54" fmla="*/ 88 w 191"/>
                <a:gd name="T55" fmla="*/ 133 h 139"/>
                <a:gd name="T56" fmla="*/ 94 w 191"/>
                <a:gd name="T57" fmla="*/ 131 h 139"/>
                <a:gd name="T58" fmla="*/ 96 w 191"/>
                <a:gd name="T59" fmla="*/ 134 h 139"/>
                <a:gd name="T60" fmla="*/ 96 w 191"/>
                <a:gd name="T61" fmla="*/ 134 h 139"/>
                <a:gd name="T62" fmla="*/ 100 w 191"/>
                <a:gd name="T63" fmla="*/ 134 h 139"/>
                <a:gd name="T64" fmla="*/ 115 w 191"/>
                <a:gd name="T65" fmla="*/ 137 h 139"/>
                <a:gd name="T66" fmla="*/ 125 w 191"/>
                <a:gd name="T67" fmla="*/ 137 h 139"/>
                <a:gd name="T68" fmla="*/ 130 w 191"/>
                <a:gd name="T69" fmla="*/ 132 h 139"/>
                <a:gd name="T70" fmla="*/ 130 w 191"/>
                <a:gd name="T71" fmla="*/ 127 h 139"/>
                <a:gd name="T72" fmla="*/ 136 w 191"/>
                <a:gd name="T73" fmla="*/ 125 h 139"/>
                <a:gd name="T74" fmla="*/ 138 w 191"/>
                <a:gd name="T75" fmla="*/ 110 h 139"/>
                <a:gd name="T76" fmla="*/ 137 w 191"/>
                <a:gd name="T77" fmla="*/ 104 h 139"/>
                <a:gd name="T78" fmla="*/ 139 w 191"/>
                <a:gd name="T79" fmla="*/ 94 h 139"/>
                <a:gd name="T80" fmla="*/ 138 w 191"/>
                <a:gd name="T81" fmla="*/ 91 h 139"/>
                <a:gd name="T82" fmla="*/ 146 w 191"/>
                <a:gd name="T83" fmla="*/ 86 h 139"/>
                <a:gd name="T84" fmla="*/ 148 w 191"/>
                <a:gd name="T85" fmla="*/ 95 h 139"/>
                <a:gd name="T86" fmla="*/ 155 w 191"/>
                <a:gd name="T87" fmla="*/ 93 h 139"/>
                <a:gd name="T88" fmla="*/ 165 w 191"/>
                <a:gd name="T89" fmla="*/ 81 h 139"/>
                <a:gd name="T90" fmla="*/ 165 w 191"/>
                <a:gd name="T91" fmla="*/ 77 h 139"/>
                <a:gd name="T92" fmla="*/ 162 w 191"/>
                <a:gd name="T93" fmla="*/ 74 h 139"/>
                <a:gd name="T94" fmla="*/ 159 w 191"/>
                <a:gd name="T95" fmla="*/ 70 h 139"/>
                <a:gd name="T96" fmla="*/ 156 w 191"/>
                <a:gd name="T97" fmla="*/ 68 h 139"/>
                <a:gd name="T98" fmla="*/ 171 w 191"/>
                <a:gd name="T99" fmla="*/ 68 h 139"/>
                <a:gd name="T100" fmla="*/ 174 w 191"/>
                <a:gd name="T101" fmla="*/ 63 h 139"/>
                <a:gd name="T102" fmla="*/ 183 w 191"/>
                <a:gd name="T103" fmla="*/ 52 h 139"/>
                <a:gd name="T104" fmla="*/ 187 w 191"/>
                <a:gd name="T105" fmla="*/ 49 h 139"/>
                <a:gd name="T106" fmla="*/ 188 w 191"/>
                <a:gd name="T107" fmla="*/ 45 h 139"/>
                <a:gd name="T108" fmla="*/ 189 w 191"/>
                <a:gd name="T109" fmla="*/ 44 h 139"/>
                <a:gd name="T110" fmla="*/ 191 w 191"/>
                <a:gd name="T111" fmla="*/ 25 h 139"/>
                <a:gd name="T112" fmla="*/ 180 w 191"/>
                <a:gd name="T113" fmla="*/ 19 h 139"/>
                <a:gd name="T114" fmla="*/ 153 w 191"/>
                <a:gd name="T115" fmla="*/ 66 h 139"/>
                <a:gd name="T116" fmla="*/ 142 w 191"/>
                <a:gd name="T117" fmla="*/ 64 h 139"/>
                <a:gd name="T118" fmla="*/ 140 w 191"/>
                <a:gd name="T119" fmla="*/ 62 h 139"/>
                <a:gd name="T120" fmla="*/ 150 w 191"/>
                <a:gd name="T121" fmla="*/ 62 h 139"/>
                <a:gd name="T122" fmla="*/ 153 w 191"/>
                <a:gd name="T123" fmla="*/ 66 h 139"/>
                <a:gd name="T124" fmla="*/ 153 w 191"/>
                <a:gd name="T125" fmla="*/ 66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91" h="139">
                  <a:moveTo>
                    <a:pt x="180" y="19"/>
                  </a:moveTo>
                  <a:cubicBezTo>
                    <a:pt x="160" y="33"/>
                    <a:pt x="160" y="33"/>
                    <a:pt x="160" y="33"/>
                  </a:cubicBezTo>
                  <a:cubicBezTo>
                    <a:pt x="158" y="38"/>
                    <a:pt x="158" y="38"/>
                    <a:pt x="158" y="38"/>
                  </a:cubicBezTo>
                  <a:cubicBezTo>
                    <a:pt x="159" y="47"/>
                    <a:pt x="158" y="50"/>
                    <a:pt x="155" y="53"/>
                  </a:cubicBezTo>
                  <a:cubicBezTo>
                    <a:pt x="154" y="53"/>
                    <a:pt x="154" y="53"/>
                    <a:pt x="154" y="53"/>
                  </a:cubicBezTo>
                  <a:cubicBezTo>
                    <a:pt x="136" y="49"/>
                    <a:pt x="137" y="35"/>
                    <a:pt x="137" y="35"/>
                  </a:cubicBezTo>
                  <a:cubicBezTo>
                    <a:pt x="135" y="17"/>
                    <a:pt x="118" y="12"/>
                    <a:pt x="118" y="12"/>
                  </a:cubicBezTo>
                  <a:cubicBezTo>
                    <a:pt x="108" y="0"/>
                    <a:pt x="108" y="0"/>
                    <a:pt x="108" y="0"/>
                  </a:cubicBezTo>
                  <a:cubicBezTo>
                    <a:pt x="108" y="0"/>
                    <a:pt x="108" y="0"/>
                    <a:pt x="108" y="0"/>
                  </a:cubicBezTo>
                  <a:cubicBezTo>
                    <a:pt x="99" y="2"/>
                    <a:pt x="89" y="7"/>
                    <a:pt x="82" y="19"/>
                  </a:cubicBezTo>
                  <a:cubicBezTo>
                    <a:pt x="75" y="24"/>
                    <a:pt x="75" y="24"/>
                    <a:pt x="75" y="24"/>
                  </a:cubicBezTo>
                  <a:cubicBezTo>
                    <a:pt x="75" y="24"/>
                    <a:pt x="67" y="24"/>
                    <a:pt x="58" y="23"/>
                  </a:cubicBezTo>
                  <a:cubicBezTo>
                    <a:pt x="49" y="22"/>
                    <a:pt x="33" y="24"/>
                    <a:pt x="31" y="24"/>
                  </a:cubicBezTo>
                  <a:cubicBezTo>
                    <a:pt x="29" y="25"/>
                    <a:pt x="20" y="29"/>
                    <a:pt x="20" y="37"/>
                  </a:cubicBezTo>
                  <a:cubicBezTo>
                    <a:pt x="20" y="45"/>
                    <a:pt x="10" y="45"/>
                    <a:pt x="3" y="44"/>
                  </a:cubicBezTo>
                  <a:cubicBezTo>
                    <a:pt x="3" y="44"/>
                    <a:pt x="2" y="45"/>
                    <a:pt x="0" y="46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47"/>
                    <a:pt x="7" y="69"/>
                    <a:pt x="20" y="67"/>
                  </a:cubicBezTo>
                  <a:cubicBezTo>
                    <a:pt x="20" y="67"/>
                    <a:pt x="29" y="65"/>
                    <a:pt x="24" y="74"/>
                  </a:cubicBezTo>
                  <a:cubicBezTo>
                    <a:pt x="24" y="79"/>
                    <a:pt x="24" y="79"/>
                    <a:pt x="24" y="79"/>
                  </a:cubicBezTo>
                  <a:cubicBezTo>
                    <a:pt x="24" y="79"/>
                    <a:pt x="28" y="86"/>
                    <a:pt x="21" y="86"/>
                  </a:cubicBezTo>
                  <a:cubicBezTo>
                    <a:pt x="21" y="86"/>
                    <a:pt x="11" y="92"/>
                    <a:pt x="23" y="98"/>
                  </a:cubicBezTo>
                  <a:cubicBezTo>
                    <a:pt x="32" y="102"/>
                    <a:pt x="32" y="102"/>
                    <a:pt x="32" y="102"/>
                  </a:cubicBezTo>
                  <a:cubicBezTo>
                    <a:pt x="32" y="102"/>
                    <a:pt x="44" y="102"/>
                    <a:pt x="42" y="127"/>
                  </a:cubicBezTo>
                  <a:cubicBezTo>
                    <a:pt x="42" y="127"/>
                    <a:pt x="49" y="135"/>
                    <a:pt x="59" y="135"/>
                  </a:cubicBezTo>
                  <a:cubicBezTo>
                    <a:pt x="74" y="139"/>
                    <a:pt x="74" y="139"/>
                    <a:pt x="74" y="139"/>
                  </a:cubicBezTo>
                  <a:cubicBezTo>
                    <a:pt x="82" y="137"/>
                    <a:pt x="82" y="137"/>
                    <a:pt x="82" y="137"/>
                  </a:cubicBezTo>
                  <a:cubicBezTo>
                    <a:pt x="88" y="133"/>
                    <a:pt x="88" y="133"/>
                    <a:pt x="88" y="133"/>
                  </a:cubicBezTo>
                  <a:cubicBezTo>
                    <a:pt x="94" y="131"/>
                    <a:pt x="94" y="131"/>
                    <a:pt x="94" y="131"/>
                  </a:cubicBezTo>
                  <a:cubicBezTo>
                    <a:pt x="96" y="134"/>
                    <a:pt x="96" y="134"/>
                    <a:pt x="96" y="134"/>
                  </a:cubicBezTo>
                  <a:cubicBezTo>
                    <a:pt x="96" y="134"/>
                    <a:pt x="96" y="134"/>
                    <a:pt x="96" y="134"/>
                  </a:cubicBezTo>
                  <a:cubicBezTo>
                    <a:pt x="100" y="134"/>
                    <a:pt x="100" y="134"/>
                    <a:pt x="100" y="134"/>
                  </a:cubicBezTo>
                  <a:cubicBezTo>
                    <a:pt x="115" y="137"/>
                    <a:pt x="115" y="137"/>
                    <a:pt x="115" y="137"/>
                  </a:cubicBezTo>
                  <a:cubicBezTo>
                    <a:pt x="125" y="137"/>
                    <a:pt x="125" y="137"/>
                    <a:pt x="125" y="137"/>
                  </a:cubicBezTo>
                  <a:cubicBezTo>
                    <a:pt x="130" y="132"/>
                    <a:pt x="130" y="132"/>
                    <a:pt x="130" y="132"/>
                  </a:cubicBezTo>
                  <a:cubicBezTo>
                    <a:pt x="130" y="127"/>
                    <a:pt x="130" y="127"/>
                    <a:pt x="130" y="127"/>
                  </a:cubicBezTo>
                  <a:cubicBezTo>
                    <a:pt x="136" y="125"/>
                    <a:pt x="136" y="125"/>
                    <a:pt x="136" y="125"/>
                  </a:cubicBezTo>
                  <a:cubicBezTo>
                    <a:pt x="136" y="125"/>
                    <a:pt x="142" y="121"/>
                    <a:pt x="138" y="110"/>
                  </a:cubicBezTo>
                  <a:cubicBezTo>
                    <a:pt x="137" y="104"/>
                    <a:pt x="137" y="104"/>
                    <a:pt x="137" y="104"/>
                  </a:cubicBezTo>
                  <a:cubicBezTo>
                    <a:pt x="137" y="104"/>
                    <a:pt x="146" y="95"/>
                    <a:pt x="139" y="94"/>
                  </a:cubicBezTo>
                  <a:cubicBezTo>
                    <a:pt x="138" y="91"/>
                    <a:pt x="138" y="91"/>
                    <a:pt x="138" y="91"/>
                  </a:cubicBezTo>
                  <a:cubicBezTo>
                    <a:pt x="146" y="86"/>
                    <a:pt x="146" y="86"/>
                    <a:pt x="146" y="86"/>
                  </a:cubicBezTo>
                  <a:cubicBezTo>
                    <a:pt x="148" y="95"/>
                    <a:pt x="148" y="95"/>
                    <a:pt x="148" y="95"/>
                  </a:cubicBezTo>
                  <a:cubicBezTo>
                    <a:pt x="155" y="93"/>
                    <a:pt x="155" y="93"/>
                    <a:pt x="155" y="93"/>
                  </a:cubicBezTo>
                  <a:cubicBezTo>
                    <a:pt x="165" y="81"/>
                    <a:pt x="165" y="81"/>
                    <a:pt x="165" y="81"/>
                  </a:cubicBezTo>
                  <a:cubicBezTo>
                    <a:pt x="165" y="77"/>
                    <a:pt x="165" y="77"/>
                    <a:pt x="165" y="77"/>
                  </a:cubicBezTo>
                  <a:cubicBezTo>
                    <a:pt x="162" y="74"/>
                    <a:pt x="162" y="74"/>
                    <a:pt x="162" y="74"/>
                  </a:cubicBezTo>
                  <a:cubicBezTo>
                    <a:pt x="159" y="70"/>
                    <a:pt x="159" y="70"/>
                    <a:pt x="159" y="70"/>
                  </a:cubicBezTo>
                  <a:cubicBezTo>
                    <a:pt x="159" y="70"/>
                    <a:pt x="157" y="69"/>
                    <a:pt x="156" y="68"/>
                  </a:cubicBezTo>
                  <a:cubicBezTo>
                    <a:pt x="159" y="70"/>
                    <a:pt x="164" y="70"/>
                    <a:pt x="171" y="68"/>
                  </a:cubicBezTo>
                  <a:cubicBezTo>
                    <a:pt x="174" y="63"/>
                    <a:pt x="174" y="63"/>
                    <a:pt x="174" y="63"/>
                  </a:cubicBezTo>
                  <a:cubicBezTo>
                    <a:pt x="183" y="52"/>
                    <a:pt x="183" y="52"/>
                    <a:pt x="183" y="52"/>
                  </a:cubicBezTo>
                  <a:cubicBezTo>
                    <a:pt x="187" y="49"/>
                    <a:pt x="187" y="49"/>
                    <a:pt x="187" y="49"/>
                  </a:cubicBezTo>
                  <a:cubicBezTo>
                    <a:pt x="188" y="45"/>
                    <a:pt x="188" y="45"/>
                    <a:pt x="188" y="45"/>
                  </a:cubicBezTo>
                  <a:cubicBezTo>
                    <a:pt x="188" y="45"/>
                    <a:pt x="188" y="44"/>
                    <a:pt x="189" y="44"/>
                  </a:cubicBezTo>
                  <a:cubicBezTo>
                    <a:pt x="191" y="25"/>
                    <a:pt x="191" y="25"/>
                    <a:pt x="191" y="25"/>
                  </a:cubicBezTo>
                  <a:lnTo>
                    <a:pt x="180" y="19"/>
                  </a:lnTo>
                  <a:close/>
                  <a:moveTo>
                    <a:pt x="153" y="66"/>
                  </a:moveTo>
                  <a:cubicBezTo>
                    <a:pt x="151" y="66"/>
                    <a:pt x="142" y="64"/>
                    <a:pt x="142" y="64"/>
                  </a:cubicBezTo>
                  <a:cubicBezTo>
                    <a:pt x="140" y="62"/>
                    <a:pt x="140" y="62"/>
                    <a:pt x="140" y="62"/>
                  </a:cubicBezTo>
                  <a:cubicBezTo>
                    <a:pt x="150" y="62"/>
                    <a:pt x="150" y="62"/>
                    <a:pt x="150" y="62"/>
                  </a:cubicBezTo>
                  <a:cubicBezTo>
                    <a:pt x="150" y="62"/>
                    <a:pt x="151" y="64"/>
                    <a:pt x="153" y="66"/>
                  </a:cubicBezTo>
                  <a:cubicBezTo>
                    <a:pt x="153" y="66"/>
                    <a:pt x="153" y="66"/>
                    <a:pt x="153" y="66"/>
                  </a:cubicBez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98" name="shanwei">
              <a:hlinkClick r:id="" action="ppaction://macro?name=Slide2.shanwei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2973387" y="3686169"/>
              <a:ext cx="731837" cy="503237"/>
            </a:xfrm>
            <a:custGeom>
              <a:avLst/>
              <a:gdLst>
                <a:gd name="T0" fmla="*/ 211 w 211"/>
                <a:gd name="T1" fmla="*/ 88 h 138"/>
                <a:gd name="T2" fmla="*/ 208 w 211"/>
                <a:gd name="T3" fmla="*/ 85 h 138"/>
                <a:gd name="T4" fmla="*/ 203 w 211"/>
                <a:gd name="T5" fmla="*/ 87 h 138"/>
                <a:gd name="T6" fmla="*/ 197 w 211"/>
                <a:gd name="T7" fmla="*/ 91 h 138"/>
                <a:gd name="T8" fmla="*/ 189 w 211"/>
                <a:gd name="T9" fmla="*/ 93 h 138"/>
                <a:gd name="T10" fmla="*/ 173 w 211"/>
                <a:gd name="T11" fmla="*/ 89 h 138"/>
                <a:gd name="T12" fmla="*/ 157 w 211"/>
                <a:gd name="T13" fmla="*/ 81 h 138"/>
                <a:gd name="T14" fmla="*/ 147 w 211"/>
                <a:gd name="T15" fmla="*/ 56 h 138"/>
                <a:gd name="T16" fmla="*/ 138 w 211"/>
                <a:gd name="T17" fmla="*/ 52 h 138"/>
                <a:gd name="T18" fmla="*/ 136 w 211"/>
                <a:gd name="T19" fmla="*/ 40 h 138"/>
                <a:gd name="T20" fmla="*/ 139 w 211"/>
                <a:gd name="T21" fmla="*/ 33 h 138"/>
                <a:gd name="T22" fmla="*/ 138 w 211"/>
                <a:gd name="T23" fmla="*/ 28 h 138"/>
                <a:gd name="T24" fmla="*/ 134 w 211"/>
                <a:gd name="T25" fmla="*/ 21 h 138"/>
                <a:gd name="T26" fmla="*/ 114 w 211"/>
                <a:gd name="T27" fmla="*/ 0 h 138"/>
                <a:gd name="T28" fmla="*/ 114 w 211"/>
                <a:gd name="T29" fmla="*/ 1 h 138"/>
                <a:gd name="T30" fmla="*/ 91 w 211"/>
                <a:gd name="T31" fmla="*/ 24 h 138"/>
                <a:gd name="T32" fmla="*/ 56 w 211"/>
                <a:gd name="T33" fmla="*/ 70 h 138"/>
                <a:gd name="T34" fmla="*/ 19 w 211"/>
                <a:gd name="T35" fmla="*/ 88 h 138"/>
                <a:gd name="T36" fmla="*/ 16 w 211"/>
                <a:gd name="T37" fmla="*/ 114 h 138"/>
                <a:gd name="T38" fmla="*/ 26 w 211"/>
                <a:gd name="T39" fmla="*/ 127 h 138"/>
                <a:gd name="T40" fmla="*/ 27 w 211"/>
                <a:gd name="T41" fmla="*/ 127 h 138"/>
                <a:gd name="T42" fmla="*/ 29 w 211"/>
                <a:gd name="T43" fmla="*/ 120 h 138"/>
                <a:gd name="T44" fmla="*/ 31 w 211"/>
                <a:gd name="T45" fmla="*/ 117 h 138"/>
                <a:gd name="T46" fmla="*/ 44 w 211"/>
                <a:gd name="T47" fmla="*/ 119 h 138"/>
                <a:gd name="T48" fmla="*/ 50 w 211"/>
                <a:gd name="T49" fmla="*/ 113 h 138"/>
                <a:gd name="T50" fmla="*/ 69 w 211"/>
                <a:gd name="T51" fmla="*/ 107 h 138"/>
                <a:gd name="T52" fmla="*/ 69 w 211"/>
                <a:gd name="T53" fmla="*/ 110 h 138"/>
                <a:gd name="T54" fmla="*/ 60 w 211"/>
                <a:gd name="T55" fmla="*/ 117 h 138"/>
                <a:gd name="T56" fmla="*/ 60 w 211"/>
                <a:gd name="T57" fmla="*/ 120 h 138"/>
                <a:gd name="T58" fmla="*/ 75 w 211"/>
                <a:gd name="T59" fmla="*/ 134 h 138"/>
                <a:gd name="T60" fmla="*/ 105 w 211"/>
                <a:gd name="T61" fmla="*/ 138 h 138"/>
                <a:gd name="T62" fmla="*/ 104 w 211"/>
                <a:gd name="T63" fmla="*/ 125 h 138"/>
                <a:gd name="T64" fmla="*/ 102 w 211"/>
                <a:gd name="T65" fmla="*/ 122 h 138"/>
                <a:gd name="T66" fmla="*/ 129 w 211"/>
                <a:gd name="T67" fmla="*/ 99 h 138"/>
                <a:gd name="T68" fmla="*/ 129 w 211"/>
                <a:gd name="T69" fmla="*/ 108 h 138"/>
                <a:gd name="T70" fmla="*/ 144 w 211"/>
                <a:gd name="T71" fmla="*/ 125 h 138"/>
                <a:gd name="T72" fmla="*/ 158 w 211"/>
                <a:gd name="T73" fmla="*/ 118 h 138"/>
                <a:gd name="T74" fmla="*/ 173 w 211"/>
                <a:gd name="T75" fmla="*/ 111 h 138"/>
                <a:gd name="T76" fmla="*/ 179 w 211"/>
                <a:gd name="T77" fmla="*/ 99 h 138"/>
                <a:gd name="T78" fmla="*/ 178 w 211"/>
                <a:gd name="T79" fmla="*/ 96 h 138"/>
                <a:gd name="T80" fmla="*/ 180 w 211"/>
                <a:gd name="T81" fmla="*/ 96 h 138"/>
                <a:gd name="T82" fmla="*/ 187 w 211"/>
                <a:gd name="T83" fmla="*/ 97 h 138"/>
                <a:gd name="T84" fmla="*/ 191 w 211"/>
                <a:gd name="T85" fmla="*/ 98 h 138"/>
                <a:gd name="T86" fmla="*/ 190 w 211"/>
                <a:gd name="T87" fmla="*/ 101 h 138"/>
                <a:gd name="T88" fmla="*/ 192 w 211"/>
                <a:gd name="T89" fmla="*/ 109 h 138"/>
                <a:gd name="T90" fmla="*/ 211 w 211"/>
                <a:gd name="T91" fmla="*/ 8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11" h="138">
                  <a:moveTo>
                    <a:pt x="211" y="88"/>
                  </a:moveTo>
                  <a:cubicBezTo>
                    <a:pt x="208" y="85"/>
                    <a:pt x="208" y="85"/>
                    <a:pt x="208" y="85"/>
                  </a:cubicBezTo>
                  <a:cubicBezTo>
                    <a:pt x="203" y="87"/>
                    <a:pt x="203" y="87"/>
                    <a:pt x="203" y="87"/>
                  </a:cubicBezTo>
                  <a:cubicBezTo>
                    <a:pt x="197" y="91"/>
                    <a:pt x="197" y="91"/>
                    <a:pt x="197" y="91"/>
                  </a:cubicBezTo>
                  <a:cubicBezTo>
                    <a:pt x="189" y="93"/>
                    <a:pt x="189" y="93"/>
                    <a:pt x="189" y="93"/>
                  </a:cubicBezTo>
                  <a:cubicBezTo>
                    <a:pt x="173" y="89"/>
                    <a:pt x="173" y="89"/>
                    <a:pt x="173" y="89"/>
                  </a:cubicBezTo>
                  <a:cubicBezTo>
                    <a:pt x="164" y="89"/>
                    <a:pt x="157" y="81"/>
                    <a:pt x="157" y="81"/>
                  </a:cubicBezTo>
                  <a:cubicBezTo>
                    <a:pt x="159" y="56"/>
                    <a:pt x="147" y="56"/>
                    <a:pt x="147" y="56"/>
                  </a:cubicBezTo>
                  <a:cubicBezTo>
                    <a:pt x="138" y="52"/>
                    <a:pt x="138" y="52"/>
                    <a:pt x="138" y="52"/>
                  </a:cubicBezTo>
                  <a:cubicBezTo>
                    <a:pt x="126" y="46"/>
                    <a:pt x="136" y="40"/>
                    <a:pt x="136" y="40"/>
                  </a:cubicBezTo>
                  <a:cubicBezTo>
                    <a:pt x="143" y="40"/>
                    <a:pt x="139" y="33"/>
                    <a:pt x="139" y="33"/>
                  </a:cubicBezTo>
                  <a:cubicBezTo>
                    <a:pt x="138" y="28"/>
                    <a:pt x="138" y="28"/>
                    <a:pt x="138" y="28"/>
                  </a:cubicBezTo>
                  <a:cubicBezTo>
                    <a:pt x="144" y="19"/>
                    <a:pt x="134" y="21"/>
                    <a:pt x="134" y="21"/>
                  </a:cubicBezTo>
                  <a:cubicBezTo>
                    <a:pt x="122" y="23"/>
                    <a:pt x="114" y="0"/>
                    <a:pt x="114" y="0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08" y="4"/>
                    <a:pt x="99" y="11"/>
                    <a:pt x="91" y="24"/>
                  </a:cubicBezTo>
                  <a:cubicBezTo>
                    <a:pt x="79" y="44"/>
                    <a:pt x="56" y="70"/>
                    <a:pt x="56" y="70"/>
                  </a:cubicBezTo>
                  <a:cubicBezTo>
                    <a:pt x="56" y="70"/>
                    <a:pt x="41" y="81"/>
                    <a:pt x="19" y="88"/>
                  </a:cubicBezTo>
                  <a:cubicBezTo>
                    <a:pt x="19" y="88"/>
                    <a:pt x="0" y="91"/>
                    <a:pt x="16" y="114"/>
                  </a:cubicBezTo>
                  <a:cubicBezTo>
                    <a:pt x="26" y="127"/>
                    <a:pt x="26" y="127"/>
                    <a:pt x="26" y="127"/>
                  </a:cubicBezTo>
                  <a:cubicBezTo>
                    <a:pt x="27" y="127"/>
                    <a:pt x="27" y="127"/>
                    <a:pt x="27" y="127"/>
                  </a:cubicBezTo>
                  <a:cubicBezTo>
                    <a:pt x="28" y="125"/>
                    <a:pt x="28" y="123"/>
                    <a:pt x="29" y="120"/>
                  </a:cubicBezTo>
                  <a:cubicBezTo>
                    <a:pt x="31" y="117"/>
                    <a:pt x="31" y="117"/>
                    <a:pt x="31" y="117"/>
                  </a:cubicBezTo>
                  <a:cubicBezTo>
                    <a:pt x="44" y="119"/>
                    <a:pt x="44" y="119"/>
                    <a:pt x="44" y="119"/>
                  </a:cubicBezTo>
                  <a:cubicBezTo>
                    <a:pt x="44" y="119"/>
                    <a:pt x="50" y="125"/>
                    <a:pt x="50" y="113"/>
                  </a:cubicBezTo>
                  <a:cubicBezTo>
                    <a:pt x="50" y="113"/>
                    <a:pt x="62" y="113"/>
                    <a:pt x="69" y="107"/>
                  </a:cubicBezTo>
                  <a:cubicBezTo>
                    <a:pt x="69" y="110"/>
                    <a:pt x="69" y="110"/>
                    <a:pt x="69" y="110"/>
                  </a:cubicBezTo>
                  <a:cubicBezTo>
                    <a:pt x="69" y="110"/>
                    <a:pt x="65" y="116"/>
                    <a:pt x="60" y="117"/>
                  </a:cubicBezTo>
                  <a:cubicBezTo>
                    <a:pt x="60" y="120"/>
                    <a:pt x="60" y="120"/>
                    <a:pt x="60" y="120"/>
                  </a:cubicBezTo>
                  <a:cubicBezTo>
                    <a:pt x="60" y="120"/>
                    <a:pt x="76" y="114"/>
                    <a:pt x="75" y="134"/>
                  </a:cubicBezTo>
                  <a:cubicBezTo>
                    <a:pt x="75" y="134"/>
                    <a:pt x="96" y="135"/>
                    <a:pt x="105" y="138"/>
                  </a:cubicBezTo>
                  <a:cubicBezTo>
                    <a:pt x="105" y="138"/>
                    <a:pt x="118" y="137"/>
                    <a:pt x="104" y="125"/>
                  </a:cubicBezTo>
                  <a:cubicBezTo>
                    <a:pt x="102" y="122"/>
                    <a:pt x="102" y="122"/>
                    <a:pt x="102" y="122"/>
                  </a:cubicBezTo>
                  <a:cubicBezTo>
                    <a:pt x="102" y="122"/>
                    <a:pt x="132" y="85"/>
                    <a:pt x="129" y="99"/>
                  </a:cubicBezTo>
                  <a:cubicBezTo>
                    <a:pt x="129" y="99"/>
                    <a:pt x="119" y="106"/>
                    <a:pt x="129" y="108"/>
                  </a:cubicBezTo>
                  <a:cubicBezTo>
                    <a:pt x="140" y="110"/>
                    <a:pt x="146" y="116"/>
                    <a:pt x="144" y="125"/>
                  </a:cubicBezTo>
                  <a:cubicBezTo>
                    <a:pt x="158" y="118"/>
                    <a:pt x="158" y="118"/>
                    <a:pt x="158" y="118"/>
                  </a:cubicBezTo>
                  <a:cubicBezTo>
                    <a:pt x="173" y="111"/>
                    <a:pt x="173" y="111"/>
                    <a:pt x="173" y="111"/>
                  </a:cubicBezTo>
                  <a:cubicBezTo>
                    <a:pt x="173" y="111"/>
                    <a:pt x="190" y="106"/>
                    <a:pt x="179" y="99"/>
                  </a:cubicBezTo>
                  <a:cubicBezTo>
                    <a:pt x="178" y="96"/>
                    <a:pt x="178" y="96"/>
                    <a:pt x="178" y="96"/>
                  </a:cubicBezTo>
                  <a:cubicBezTo>
                    <a:pt x="180" y="96"/>
                    <a:pt x="180" y="96"/>
                    <a:pt x="180" y="96"/>
                  </a:cubicBezTo>
                  <a:cubicBezTo>
                    <a:pt x="187" y="97"/>
                    <a:pt x="187" y="97"/>
                    <a:pt x="187" y="97"/>
                  </a:cubicBezTo>
                  <a:cubicBezTo>
                    <a:pt x="191" y="98"/>
                    <a:pt x="191" y="98"/>
                    <a:pt x="191" y="98"/>
                  </a:cubicBezTo>
                  <a:cubicBezTo>
                    <a:pt x="190" y="101"/>
                    <a:pt x="190" y="101"/>
                    <a:pt x="190" y="101"/>
                  </a:cubicBezTo>
                  <a:cubicBezTo>
                    <a:pt x="190" y="101"/>
                    <a:pt x="181" y="112"/>
                    <a:pt x="192" y="109"/>
                  </a:cubicBezTo>
                  <a:cubicBezTo>
                    <a:pt x="211" y="88"/>
                    <a:pt x="211" y="88"/>
                    <a:pt x="211" y="88"/>
                  </a:cubicBez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99" name="Oval 40"/>
            <p:cNvSpPr>
              <a:spLocks noChangeArrowheads="1"/>
            </p:cNvSpPr>
            <p:nvPr/>
          </p:nvSpPr>
          <p:spPr bwMode="auto">
            <a:xfrm>
              <a:off x="3932237" y="3722682"/>
              <a:ext cx="26987" cy="25400"/>
            </a:xfrm>
            <a:prstGeom prst="ellipse">
              <a:avLst/>
            </a:prstGeom>
            <a:grpFill/>
            <a:ln w="9252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00" name="Oval 41"/>
            <p:cNvSpPr>
              <a:spLocks noChangeArrowheads="1"/>
            </p:cNvSpPr>
            <p:nvPr/>
          </p:nvSpPr>
          <p:spPr bwMode="auto">
            <a:xfrm>
              <a:off x="3916362" y="3705219"/>
              <a:ext cx="52387" cy="52388"/>
            </a:xfrm>
            <a:prstGeom prst="ellipse">
              <a:avLst/>
            </a:prstGeom>
            <a:grpFill/>
            <a:ln w="9252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01" name="Rectangle 47">
              <a:hlinkClick r:id="" action="ppaction://macro?name=Slide2.zhuhai" highlightClick="1"/>
              <a:hlinkHover r:id="" action="ppaction://noaction" highlightClick="1"/>
            </p:cNvPr>
            <p:cNvSpPr>
              <a:spLocks noChangeArrowheads="1"/>
            </p:cNvSpPr>
            <p:nvPr/>
          </p:nvSpPr>
          <p:spPr bwMode="auto">
            <a:xfrm>
              <a:off x="2276608" y="4422561"/>
              <a:ext cx="162089" cy="10483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252" algn="ctr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buClrTx/>
                <a:buSzTx/>
                <a:buFontTx/>
                <a:buNone/>
              </a:pPr>
              <a:r>
                <a:rPr lang="zh-CN" altLang="en-US" sz="400" b="1" dirty="0">
                  <a:solidFill>
                    <a:schemeClr val="bg1">
                      <a:lumMod val="9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珠海</a:t>
              </a:r>
            </a:p>
          </p:txBody>
        </p:sp>
        <p:sp>
          <p:nvSpPr>
            <p:cNvPr id="102" name="Rectangle 48">
              <a:hlinkClick r:id="" action="ppaction://macro?name=Slide2.shanwei"/>
            </p:cNvPr>
            <p:cNvSpPr>
              <a:spLocks noChangeArrowheads="1"/>
            </p:cNvSpPr>
            <p:nvPr/>
          </p:nvSpPr>
          <p:spPr bwMode="auto">
            <a:xfrm>
              <a:off x="3200532" y="3902468"/>
              <a:ext cx="162089" cy="104830"/>
            </a:xfrm>
            <a:prstGeom prst="rect">
              <a:avLst/>
            </a:prstGeom>
            <a:grpFill/>
            <a:ln w="9252" algn="ctr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buClrTx/>
                <a:buSzTx/>
                <a:buFontTx/>
                <a:buNone/>
              </a:pPr>
              <a:r>
                <a:rPr lang="zh-CN" altLang="en-US" sz="400" b="1" dirty="0">
                  <a:solidFill>
                    <a:schemeClr val="bg1">
                      <a:lumMod val="9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汕尾</a:t>
              </a:r>
            </a:p>
          </p:txBody>
        </p:sp>
        <p:sp>
          <p:nvSpPr>
            <p:cNvPr id="103" name="Rectangle 49">
              <a:hlinkClick r:id="" action="ppaction://macro?name=Slide2.zhanjiang"/>
            </p:cNvPr>
            <p:cNvSpPr>
              <a:spLocks noChangeArrowheads="1"/>
            </p:cNvSpPr>
            <p:nvPr/>
          </p:nvSpPr>
          <p:spPr bwMode="auto">
            <a:xfrm>
              <a:off x="343031" y="4844251"/>
              <a:ext cx="162089" cy="10483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9252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buClrTx/>
                <a:buSzTx/>
                <a:buFontTx/>
                <a:buNone/>
              </a:pPr>
              <a:r>
                <a:rPr lang="zh-CN" altLang="en-US" sz="400" b="1" dirty="0">
                  <a:solidFill>
                    <a:schemeClr val="bg1">
                      <a:lumMod val="9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湛江</a:t>
              </a:r>
            </a:p>
          </p:txBody>
        </p:sp>
        <p:sp>
          <p:nvSpPr>
            <p:cNvPr id="104" name="Rectangle 50">
              <a:hlinkClick r:id="" action="ppaction://macro?name=Slide2.maoming"/>
            </p:cNvPr>
            <p:cNvSpPr>
              <a:spLocks noChangeArrowheads="1"/>
            </p:cNvSpPr>
            <p:nvPr/>
          </p:nvSpPr>
          <p:spPr bwMode="auto">
            <a:xfrm>
              <a:off x="770070" y="4542623"/>
              <a:ext cx="162089" cy="10483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9252" algn="ctr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buClrTx/>
                <a:buSzTx/>
                <a:buFontTx/>
                <a:buNone/>
              </a:pPr>
              <a:r>
                <a:rPr lang="zh-CN" altLang="en-US" sz="400" b="1">
                  <a:solidFill>
                    <a:schemeClr val="bg1">
                      <a:lumMod val="9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茂名</a:t>
              </a:r>
            </a:p>
          </p:txBody>
        </p:sp>
        <p:sp>
          <p:nvSpPr>
            <p:cNvPr id="105" name="Rectangle 51">
              <a:hlinkClick r:id="" action="ppaction://macro?name=Slide2.chaozhou"/>
            </p:cNvPr>
            <p:cNvSpPr>
              <a:spLocks noChangeArrowheads="1"/>
            </p:cNvSpPr>
            <p:nvPr/>
          </p:nvSpPr>
          <p:spPr bwMode="auto">
            <a:xfrm>
              <a:off x="3852995" y="3414311"/>
              <a:ext cx="162089" cy="104830"/>
            </a:xfrm>
            <a:prstGeom prst="rect">
              <a:avLst/>
            </a:prstGeom>
            <a:grpFill/>
            <a:ln w="9252" algn="ctr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buClrTx/>
                <a:buSzTx/>
                <a:buFontTx/>
                <a:buNone/>
              </a:pPr>
              <a:r>
                <a:rPr lang="zh-CN" altLang="en-US" sz="400" b="1" dirty="0">
                  <a:solidFill>
                    <a:schemeClr val="bg1">
                      <a:lumMod val="9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潮州</a:t>
              </a:r>
            </a:p>
          </p:txBody>
        </p:sp>
        <p:sp>
          <p:nvSpPr>
            <p:cNvPr id="106" name="Rectangle 52">
              <a:hlinkClick r:id="" action="ppaction://macro?name=Slide2.shaoguan"/>
            </p:cNvPr>
            <p:cNvSpPr>
              <a:spLocks noChangeArrowheads="1"/>
            </p:cNvSpPr>
            <p:nvPr/>
          </p:nvSpPr>
          <p:spPr bwMode="auto">
            <a:xfrm>
              <a:off x="2175008" y="2824953"/>
              <a:ext cx="162089" cy="104830"/>
            </a:xfrm>
            <a:prstGeom prst="rect">
              <a:avLst/>
            </a:prstGeom>
            <a:grpFill/>
            <a:ln w="9252" algn="ctr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buClrTx/>
                <a:buSzTx/>
                <a:buFontTx/>
                <a:buNone/>
              </a:pPr>
              <a:r>
                <a:rPr lang="zh-CN" altLang="en-US" sz="400" b="1" dirty="0">
                  <a:solidFill>
                    <a:schemeClr val="bg1">
                      <a:lumMod val="9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韶关</a:t>
              </a:r>
            </a:p>
          </p:txBody>
        </p:sp>
        <p:sp>
          <p:nvSpPr>
            <p:cNvPr id="107" name="Rectangle 54">
              <a:hlinkClick r:id="" action="ppaction://macro?name=Slide2.meizhou"/>
            </p:cNvPr>
            <p:cNvSpPr>
              <a:spLocks noChangeArrowheads="1"/>
            </p:cNvSpPr>
            <p:nvPr/>
          </p:nvSpPr>
          <p:spPr bwMode="auto">
            <a:xfrm>
              <a:off x="3491840" y="3064666"/>
              <a:ext cx="162089" cy="104830"/>
            </a:xfrm>
            <a:prstGeom prst="rect">
              <a:avLst/>
            </a:prstGeom>
            <a:grpFill/>
            <a:ln w="9252" algn="ctr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buClrTx/>
                <a:buSzTx/>
                <a:buFontTx/>
                <a:buNone/>
              </a:pPr>
              <a:r>
                <a:rPr lang="zh-CN" altLang="en-US" sz="400" b="1" dirty="0">
                  <a:solidFill>
                    <a:schemeClr val="bg1">
                      <a:lumMod val="9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梅州</a:t>
              </a:r>
            </a:p>
          </p:txBody>
        </p:sp>
        <p:sp>
          <p:nvSpPr>
            <p:cNvPr id="108" name="Rectangle 57">
              <a:hlinkClick r:id="" action="ppaction://macro?name=Slide2.shenzhen"/>
            </p:cNvPr>
            <p:cNvSpPr>
              <a:spLocks noChangeArrowheads="1"/>
            </p:cNvSpPr>
            <p:nvPr/>
          </p:nvSpPr>
          <p:spPr bwMode="auto">
            <a:xfrm>
              <a:off x="2497757" y="4146941"/>
              <a:ext cx="162089" cy="10483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9252" algn="ctr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buClrTx/>
                <a:buSzTx/>
                <a:buFontTx/>
                <a:buNone/>
              </a:pPr>
              <a:r>
                <a:rPr lang="zh-CN" altLang="en-US" sz="400" b="1" dirty="0">
                  <a:solidFill>
                    <a:schemeClr val="bg1">
                      <a:lumMod val="9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深圳</a:t>
              </a:r>
            </a:p>
          </p:txBody>
        </p:sp>
        <p:sp>
          <p:nvSpPr>
            <p:cNvPr id="109" name="zhaoqing">
              <a:hlinkClick r:id="" action="ppaction://macro?name=Slide2.zhaoqing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1201737" y="3203570"/>
              <a:ext cx="750887" cy="923923"/>
            </a:xfrm>
            <a:custGeom>
              <a:avLst/>
              <a:gdLst>
                <a:gd name="T0" fmla="*/ 206 w 215"/>
                <a:gd name="T1" fmla="*/ 127 h 252"/>
                <a:gd name="T2" fmla="*/ 205 w 215"/>
                <a:gd name="T3" fmla="*/ 121 h 252"/>
                <a:gd name="T4" fmla="*/ 195 w 215"/>
                <a:gd name="T5" fmla="*/ 108 h 252"/>
                <a:gd name="T6" fmla="*/ 192 w 215"/>
                <a:gd name="T7" fmla="*/ 101 h 252"/>
                <a:gd name="T8" fmla="*/ 187 w 215"/>
                <a:gd name="T9" fmla="*/ 87 h 252"/>
                <a:gd name="T10" fmla="*/ 162 w 215"/>
                <a:gd name="T11" fmla="*/ 60 h 252"/>
                <a:gd name="T12" fmla="*/ 160 w 215"/>
                <a:gd name="T13" fmla="*/ 42 h 252"/>
                <a:gd name="T14" fmla="*/ 154 w 215"/>
                <a:gd name="T15" fmla="*/ 24 h 252"/>
                <a:gd name="T16" fmla="*/ 146 w 215"/>
                <a:gd name="T17" fmla="*/ 7 h 252"/>
                <a:gd name="T18" fmla="*/ 133 w 215"/>
                <a:gd name="T19" fmla="*/ 0 h 252"/>
                <a:gd name="T20" fmla="*/ 124 w 215"/>
                <a:gd name="T21" fmla="*/ 25 h 252"/>
                <a:gd name="T22" fmla="*/ 112 w 215"/>
                <a:gd name="T23" fmla="*/ 24 h 252"/>
                <a:gd name="T24" fmla="*/ 93 w 215"/>
                <a:gd name="T25" fmla="*/ 27 h 252"/>
                <a:gd name="T26" fmla="*/ 84 w 215"/>
                <a:gd name="T27" fmla="*/ 18 h 252"/>
                <a:gd name="T28" fmla="*/ 77 w 215"/>
                <a:gd name="T29" fmla="*/ 41 h 252"/>
                <a:gd name="T30" fmla="*/ 71 w 215"/>
                <a:gd name="T31" fmla="*/ 67 h 252"/>
                <a:gd name="T32" fmla="*/ 42 w 215"/>
                <a:gd name="T33" fmla="*/ 88 h 252"/>
                <a:gd name="T34" fmla="*/ 39 w 215"/>
                <a:gd name="T35" fmla="*/ 107 h 252"/>
                <a:gd name="T36" fmla="*/ 37 w 215"/>
                <a:gd name="T37" fmla="*/ 110 h 252"/>
                <a:gd name="T38" fmla="*/ 24 w 215"/>
                <a:gd name="T39" fmla="*/ 115 h 252"/>
                <a:gd name="T40" fmla="*/ 0 w 215"/>
                <a:gd name="T41" fmla="*/ 165 h 252"/>
                <a:gd name="T42" fmla="*/ 13 w 215"/>
                <a:gd name="T43" fmla="*/ 166 h 252"/>
                <a:gd name="T44" fmla="*/ 19 w 215"/>
                <a:gd name="T45" fmla="*/ 173 h 252"/>
                <a:gd name="T46" fmla="*/ 39 w 215"/>
                <a:gd name="T47" fmla="*/ 188 h 252"/>
                <a:gd name="T48" fmla="*/ 69 w 215"/>
                <a:gd name="T49" fmla="*/ 190 h 252"/>
                <a:gd name="T50" fmla="*/ 93 w 215"/>
                <a:gd name="T51" fmla="*/ 202 h 252"/>
                <a:gd name="T52" fmla="*/ 122 w 215"/>
                <a:gd name="T53" fmla="*/ 197 h 252"/>
                <a:gd name="T54" fmla="*/ 125 w 215"/>
                <a:gd name="T55" fmla="*/ 208 h 252"/>
                <a:gd name="T56" fmla="*/ 127 w 215"/>
                <a:gd name="T57" fmla="*/ 234 h 252"/>
                <a:gd name="T58" fmla="*/ 141 w 215"/>
                <a:gd name="T59" fmla="*/ 251 h 252"/>
                <a:gd name="T60" fmla="*/ 161 w 215"/>
                <a:gd name="T61" fmla="*/ 249 h 252"/>
                <a:gd name="T62" fmla="*/ 175 w 215"/>
                <a:gd name="T63" fmla="*/ 233 h 252"/>
                <a:gd name="T64" fmla="*/ 194 w 215"/>
                <a:gd name="T65" fmla="*/ 225 h 252"/>
                <a:gd name="T66" fmla="*/ 201 w 215"/>
                <a:gd name="T67" fmla="*/ 186 h 252"/>
                <a:gd name="T68" fmla="*/ 202 w 215"/>
                <a:gd name="T69" fmla="*/ 158 h 252"/>
                <a:gd name="T70" fmla="*/ 201 w 215"/>
                <a:gd name="T71" fmla="*/ 150 h 252"/>
                <a:gd name="T72" fmla="*/ 206 w 215"/>
                <a:gd name="T73" fmla="*/ 127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15" h="252">
                  <a:moveTo>
                    <a:pt x="206" y="127"/>
                  </a:moveTo>
                  <a:cubicBezTo>
                    <a:pt x="205" y="121"/>
                    <a:pt x="205" y="121"/>
                    <a:pt x="205" y="121"/>
                  </a:cubicBezTo>
                  <a:cubicBezTo>
                    <a:pt x="205" y="121"/>
                    <a:pt x="208" y="110"/>
                    <a:pt x="195" y="108"/>
                  </a:cubicBezTo>
                  <a:cubicBezTo>
                    <a:pt x="192" y="101"/>
                    <a:pt x="192" y="101"/>
                    <a:pt x="192" y="101"/>
                  </a:cubicBezTo>
                  <a:cubicBezTo>
                    <a:pt x="187" y="87"/>
                    <a:pt x="187" y="87"/>
                    <a:pt x="187" y="87"/>
                  </a:cubicBezTo>
                  <a:cubicBezTo>
                    <a:pt x="187" y="87"/>
                    <a:pt x="201" y="67"/>
                    <a:pt x="162" y="60"/>
                  </a:cubicBezTo>
                  <a:cubicBezTo>
                    <a:pt x="162" y="60"/>
                    <a:pt x="172" y="49"/>
                    <a:pt x="160" y="42"/>
                  </a:cubicBezTo>
                  <a:cubicBezTo>
                    <a:pt x="160" y="42"/>
                    <a:pt x="152" y="33"/>
                    <a:pt x="154" y="24"/>
                  </a:cubicBezTo>
                  <a:cubicBezTo>
                    <a:pt x="157" y="16"/>
                    <a:pt x="155" y="15"/>
                    <a:pt x="146" y="7"/>
                  </a:cubicBezTo>
                  <a:cubicBezTo>
                    <a:pt x="137" y="0"/>
                    <a:pt x="133" y="0"/>
                    <a:pt x="133" y="0"/>
                  </a:cubicBezTo>
                  <a:cubicBezTo>
                    <a:pt x="124" y="25"/>
                    <a:pt x="124" y="25"/>
                    <a:pt x="124" y="25"/>
                  </a:cubicBezTo>
                  <a:cubicBezTo>
                    <a:pt x="112" y="24"/>
                    <a:pt x="112" y="24"/>
                    <a:pt x="112" y="24"/>
                  </a:cubicBezTo>
                  <a:cubicBezTo>
                    <a:pt x="112" y="24"/>
                    <a:pt x="103" y="22"/>
                    <a:pt x="93" y="27"/>
                  </a:cubicBezTo>
                  <a:cubicBezTo>
                    <a:pt x="84" y="18"/>
                    <a:pt x="84" y="18"/>
                    <a:pt x="84" y="18"/>
                  </a:cubicBezTo>
                  <a:cubicBezTo>
                    <a:pt x="76" y="23"/>
                    <a:pt x="72" y="29"/>
                    <a:pt x="77" y="41"/>
                  </a:cubicBezTo>
                  <a:cubicBezTo>
                    <a:pt x="85" y="58"/>
                    <a:pt x="81" y="66"/>
                    <a:pt x="71" y="67"/>
                  </a:cubicBezTo>
                  <a:cubicBezTo>
                    <a:pt x="71" y="67"/>
                    <a:pt x="74" y="92"/>
                    <a:pt x="42" y="88"/>
                  </a:cubicBezTo>
                  <a:cubicBezTo>
                    <a:pt x="39" y="107"/>
                    <a:pt x="39" y="107"/>
                    <a:pt x="39" y="107"/>
                  </a:cubicBezTo>
                  <a:cubicBezTo>
                    <a:pt x="37" y="110"/>
                    <a:pt x="37" y="110"/>
                    <a:pt x="37" y="110"/>
                  </a:cubicBezTo>
                  <a:cubicBezTo>
                    <a:pt x="24" y="115"/>
                    <a:pt x="24" y="115"/>
                    <a:pt x="24" y="115"/>
                  </a:cubicBezTo>
                  <a:cubicBezTo>
                    <a:pt x="24" y="115"/>
                    <a:pt x="3" y="130"/>
                    <a:pt x="0" y="165"/>
                  </a:cubicBezTo>
                  <a:cubicBezTo>
                    <a:pt x="1" y="166"/>
                    <a:pt x="6" y="171"/>
                    <a:pt x="13" y="166"/>
                  </a:cubicBezTo>
                  <a:cubicBezTo>
                    <a:pt x="13" y="166"/>
                    <a:pt x="19" y="164"/>
                    <a:pt x="19" y="173"/>
                  </a:cubicBezTo>
                  <a:cubicBezTo>
                    <a:pt x="19" y="183"/>
                    <a:pt x="29" y="186"/>
                    <a:pt x="39" y="188"/>
                  </a:cubicBezTo>
                  <a:cubicBezTo>
                    <a:pt x="50" y="190"/>
                    <a:pt x="63" y="190"/>
                    <a:pt x="69" y="190"/>
                  </a:cubicBezTo>
                  <a:cubicBezTo>
                    <a:pt x="75" y="190"/>
                    <a:pt x="93" y="202"/>
                    <a:pt x="93" y="202"/>
                  </a:cubicBezTo>
                  <a:cubicBezTo>
                    <a:pt x="93" y="202"/>
                    <a:pt x="116" y="203"/>
                    <a:pt x="122" y="197"/>
                  </a:cubicBezTo>
                  <a:cubicBezTo>
                    <a:pt x="122" y="197"/>
                    <a:pt x="129" y="194"/>
                    <a:pt x="125" y="208"/>
                  </a:cubicBezTo>
                  <a:cubicBezTo>
                    <a:pt x="121" y="222"/>
                    <a:pt x="127" y="234"/>
                    <a:pt x="127" y="234"/>
                  </a:cubicBezTo>
                  <a:cubicBezTo>
                    <a:pt x="127" y="234"/>
                    <a:pt x="134" y="251"/>
                    <a:pt x="141" y="251"/>
                  </a:cubicBezTo>
                  <a:cubicBezTo>
                    <a:pt x="148" y="252"/>
                    <a:pt x="161" y="249"/>
                    <a:pt x="161" y="249"/>
                  </a:cubicBezTo>
                  <a:cubicBezTo>
                    <a:pt x="175" y="233"/>
                    <a:pt x="175" y="233"/>
                    <a:pt x="175" y="233"/>
                  </a:cubicBezTo>
                  <a:cubicBezTo>
                    <a:pt x="175" y="233"/>
                    <a:pt x="188" y="227"/>
                    <a:pt x="194" y="225"/>
                  </a:cubicBezTo>
                  <a:cubicBezTo>
                    <a:pt x="199" y="222"/>
                    <a:pt x="214" y="205"/>
                    <a:pt x="201" y="186"/>
                  </a:cubicBezTo>
                  <a:cubicBezTo>
                    <a:pt x="201" y="186"/>
                    <a:pt x="209" y="171"/>
                    <a:pt x="202" y="158"/>
                  </a:cubicBezTo>
                  <a:cubicBezTo>
                    <a:pt x="201" y="150"/>
                    <a:pt x="201" y="150"/>
                    <a:pt x="201" y="150"/>
                  </a:cubicBezTo>
                  <a:cubicBezTo>
                    <a:pt x="201" y="150"/>
                    <a:pt x="215" y="142"/>
                    <a:pt x="206" y="127"/>
                  </a:cubicBez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10" name="Rectangle 60">
              <a:hlinkClick r:id="" action="ppaction://macro?name=Slide2.zhaoqing"/>
            </p:cNvPr>
            <p:cNvSpPr>
              <a:spLocks noChangeArrowheads="1"/>
            </p:cNvSpPr>
            <p:nvPr/>
          </p:nvSpPr>
          <p:spPr bwMode="auto">
            <a:xfrm>
              <a:off x="1438407" y="3634577"/>
              <a:ext cx="162089" cy="104830"/>
            </a:xfrm>
            <a:prstGeom prst="rect">
              <a:avLst/>
            </a:prstGeom>
            <a:grpFill/>
            <a:ln w="9252" algn="ctr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buClrTx/>
                <a:buSzTx/>
                <a:buFontTx/>
                <a:buNone/>
              </a:pPr>
              <a:r>
                <a:rPr lang="zh-CN" altLang="en-US" sz="400" b="1" dirty="0">
                  <a:solidFill>
                    <a:schemeClr val="bg1">
                      <a:lumMod val="9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肇庆</a:t>
              </a:r>
            </a:p>
          </p:txBody>
        </p:sp>
        <p:sp>
          <p:nvSpPr>
            <p:cNvPr id="111" name="foshan">
              <a:hlinkClick r:id="" action="ppaction://macro?name=Slide2.foshan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1660524" y="3686170"/>
              <a:ext cx="582613" cy="554037"/>
            </a:xfrm>
            <a:custGeom>
              <a:avLst/>
              <a:gdLst>
                <a:gd name="T0" fmla="*/ 124 w 167"/>
                <a:gd name="T1" fmla="*/ 138 h 154"/>
                <a:gd name="T2" fmla="*/ 106 w 167"/>
                <a:gd name="T3" fmla="*/ 115 h 154"/>
                <a:gd name="T4" fmla="*/ 76 w 167"/>
                <a:gd name="T5" fmla="*/ 113 h 154"/>
                <a:gd name="T6" fmla="*/ 64 w 167"/>
                <a:gd name="T7" fmla="*/ 121 h 154"/>
                <a:gd name="T8" fmla="*/ 44 w 167"/>
                <a:gd name="T9" fmla="*/ 132 h 154"/>
                <a:gd name="T10" fmla="*/ 34 w 167"/>
                <a:gd name="T11" fmla="*/ 137 h 154"/>
                <a:gd name="T12" fmla="*/ 21 w 167"/>
                <a:gd name="T13" fmla="*/ 136 h 154"/>
                <a:gd name="T14" fmla="*/ 8 w 167"/>
                <a:gd name="T15" fmla="*/ 121 h 154"/>
                <a:gd name="T16" fmla="*/ 9 w 167"/>
                <a:gd name="T17" fmla="*/ 121 h 154"/>
                <a:gd name="T18" fmla="*/ 29 w 167"/>
                <a:gd name="T19" fmla="*/ 118 h 154"/>
                <a:gd name="T20" fmla="*/ 43 w 167"/>
                <a:gd name="T21" fmla="*/ 102 h 154"/>
                <a:gd name="T22" fmla="*/ 61 w 167"/>
                <a:gd name="T23" fmla="*/ 94 h 154"/>
                <a:gd name="T24" fmla="*/ 69 w 167"/>
                <a:gd name="T25" fmla="*/ 55 h 154"/>
                <a:gd name="T26" fmla="*/ 70 w 167"/>
                <a:gd name="T27" fmla="*/ 27 h 154"/>
                <a:gd name="T28" fmla="*/ 69 w 167"/>
                <a:gd name="T29" fmla="*/ 19 h 154"/>
                <a:gd name="T30" fmla="*/ 76 w 167"/>
                <a:gd name="T31" fmla="*/ 0 h 154"/>
                <a:gd name="T32" fmla="*/ 76 w 167"/>
                <a:gd name="T33" fmla="*/ 0 h 154"/>
                <a:gd name="T34" fmla="*/ 99 w 167"/>
                <a:gd name="T35" fmla="*/ 17 h 154"/>
                <a:gd name="T36" fmla="*/ 104 w 167"/>
                <a:gd name="T37" fmla="*/ 22 h 154"/>
                <a:gd name="T38" fmla="*/ 111 w 167"/>
                <a:gd name="T39" fmla="*/ 39 h 154"/>
                <a:gd name="T40" fmla="*/ 130 w 167"/>
                <a:gd name="T41" fmla="*/ 42 h 154"/>
                <a:gd name="T42" fmla="*/ 132 w 167"/>
                <a:gd name="T43" fmla="*/ 71 h 154"/>
                <a:gd name="T44" fmla="*/ 145 w 167"/>
                <a:gd name="T45" fmla="*/ 90 h 154"/>
                <a:gd name="T46" fmla="*/ 164 w 167"/>
                <a:gd name="T47" fmla="*/ 122 h 154"/>
                <a:gd name="T48" fmla="*/ 167 w 167"/>
                <a:gd name="T49" fmla="*/ 125 h 154"/>
                <a:gd name="T50" fmla="*/ 167 w 167"/>
                <a:gd name="T51" fmla="*/ 125 h 154"/>
                <a:gd name="T52" fmla="*/ 124 w 167"/>
                <a:gd name="T53" fmla="*/ 138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7" h="154">
                  <a:moveTo>
                    <a:pt x="124" y="138"/>
                  </a:moveTo>
                  <a:cubicBezTo>
                    <a:pt x="106" y="115"/>
                    <a:pt x="106" y="115"/>
                    <a:pt x="106" y="115"/>
                  </a:cubicBezTo>
                  <a:cubicBezTo>
                    <a:pt x="106" y="115"/>
                    <a:pt x="80" y="110"/>
                    <a:pt x="76" y="113"/>
                  </a:cubicBezTo>
                  <a:cubicBezTo>
                    <a:pt x="71" y="117"/>
                    <a:pt x="64" y="121"/>
                    <a:pt x="64" y="121"/>
                  </a:cubicBezTo>
                  <a:cubicBezTo>
                    <a:pt x="47" y="120"/>
                    <a:pt x="44" y="132"/>
                    <a:pt x="44" y="132"/>
                  </a:cubicBezTo>
                  <a:cubicBezTo>
                    <a:pt x="38" y="154"/>
                    <a:pt x="34" y="137"/>
                    <a:pt x="34" y="137"/>
                  </a:cubicBezTo>
                  <a:cubicBezTo>
                    <a:pt x="29" y="126"/>
                    <a:pt x="21" y="136"/>
                    <a:pt x="21" y="136"/>
                  </a:cubicBezTo>
                  <a:cubicBezTo>
                    <a:pt x="0" y="149"/>
                    <a:pt x="8" y="121"/>
                    <a:pt x="8" y="121"/>
                  </a:cubicBezTo>
                  <a:cubicBezTo>
                    <a:pt x="9" y="121"/>
                    <a:pt x="9" y="121"/>
                    <a:pt x="9" y="121"/>
                  </a:cubicBezTo>
                  <a:cubicBezTo>
                    <a:pt x="16" y="121"/>
                    <a:pt x="29" y="118"/>
                    <a:pt x="29" y="118"/>
                  </a:cubicBezTo>
                  <a:cubicBezTo>
                    <a:pt x="43" y="102"/>
                    <a:pt x="43" y="102"/>
                    <a:pt x="43" y="102"/>
                  </a:cubicBezTo>
                  <a:cubicBezTo>
                    <a:pt x="43" y="102"/>
                    <a:pt x="56" y="96"/>
                    <a:pt x="61" y="94"/>
                  </a:cubicBezTo>
                  <a:cubicBezTo>
                    <a:pt x="67" y="91"/>
                    <a:pt x="82" y="74"/>
                    <a:pt x="69" y="55"/>
                  </a:cubicBezTo>
                  <a:cubicBezTo>
                    <a:pt x="69" y="55"/>
                    <a:pt x="77" y="40"/>
                    <a:pt x="70" y="27"/>
                  </a:cubicBezTo>
                  <a:cubicBezTo>
                    <a:pt x="69" y="19"/>
                    <a:pt x="69" y="19"/>
                    <a:pt x="69" y="19"/>
                  </a:cubicBezTo>
                  <a:cubicBezTo>
                    <a:pt x="69" y="19"/>
                    <a:pt x="81" y="13"/>
                    <a:pt x="76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99" y="17"/>
                    <a:pt x="99" y="17"/>
                    <a:pt x="99" y="17"/>
                  </a:cubicBezTo>
                  <a:cubicBezTo>
                    <a:pt x="104" y="22"/>
                    <a:pt x="104" y="22"/>
                    <a:pt x="104" y="22"/>
                  </a:cubicBezTo>
                  <a:cubicBezTo>
                    <a:pt x="104" y="22"/>
                    <a:pt x="107" y="51"/>
                    <a:pt x="111" y="39"/>
                  </a:cubicBezTo>
                  <a:cubicBezTo>
                    <a:pt x="119" y="20"/>
                    <a:pt x="130" y="42"/>
                    <a:pt x="130" y="42"/>
                  </a:cubicBezTo>
                  <a:cubicBezTo>
                    <a:pt x="132" y="71"/>
                    <a:pt x="132" y="71"/>
                    <a:pt x="132" y="71"/>
                  </a:cubicBezTo>
                  <a:cubicBezTo>
                    <a:pt x="140" y="81"/>
                    <a:pt x="145" y="90"/>
                    <a:pt x="145" y="90"/>
                  </a:cubicBezTo>
                  <a:cubicBezTo>
                    <a:pt x="145" y="114"/>
                    <a:pt x="164" y="122"/>
                    <a:pt x="164" y="122"/>
                  </a:cubicBezTo>
                  <a:cubicBezTo>
                    <a:pt x="167" y="125"/>
                    <a:pt x="167" y="125"/>
                    <a:pt x="167" y="125"/>
                  </a:cubicBezTo>
                  <a:cubicBezTo>
                    <a:pt x="167" y="125"/>
                    <a:pt x="167" y="125"/>
                    <a:pt x="167" y="125"/>
                  </a:cubicBezTo>
                  <a:cubicBezTo>
                    <a:pt x="167" y="125"/>
                    <a:pt x="132" y="128"/>
                    <a:pt x="124" y="138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12" name="未知">
              <a:hlinkClick r:id="" action="ppaction://macro?name=Slide2.未知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2092324" y="4144957"/>
              <a:ext cx="150813" cy="44450"/>
            </a:xfrm>
            <a:custGeom>
              <a:avLst/>
              <a:gdLst>
                <a:gd name="T0" fmla="*/ 43 w 43"/>
                <a:gd name="T1" fmla="*/ 0 h 12"/>
                <a:gd name="T2" fmla="*/ 0 w 43"/>
                <a:gd name="T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3" h="12">
                  <a:moveTo>
                    <a:pt x="43" y="0"/>
                  </a:moveTo>
                  <a:cubicBezTo>
                    <a:pt x="43" y="0"/>
                    <a:pt x="8" y="3"/>
                    <a:pt x="0" y="12"/>
                  </a:cubicBezTo>
                </a:path>
              </a:pathLst>
            </a:custGeom>
            <a:grpFill/>
            <a:ln w="19050" cap="flat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13" name="Rectangle 65">
              <a:hlinkClick r:id="" action="ppaction://macro?name=Slide2.qingyuan"/>
            </p:cNvPr>
            <p:cNvSpPr>
              <a:spLocks noChangeArrowheads="1"/>
            </p:cNvSpPr>
            <p:nvPr/>
          </p:nvSpPr>
          <p:spPr bwMode="auto">
            <a:xfrm>
              <a:off x="1965458" y="3307554"/>
              <a:ext cx="162089" cy="104830"/>
            </a:xfrm>
            <a:prstGeom prst="rect">
              <a:avLst/>
            </a:prstGeom>
            <a:grpFill/>
            <a:ln w="9252" algn="ctr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buClrTx/>
                <a:buSzTx/>
                <a:buFontTx/>
                <a:buNone/>
              </a:pPr>
              <a:r>
                <a:rPr lang="zh-CN" altLang="en-US" sz="400" b="1" dirty="0">
                  <a:solidFill>
                    <a:schemeClr val="bg1">
                      <a:lumMod val="9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清远</a:t>
              </a:r>
            </a:p>
          </p:txBody>
        </p:sp>
        <p:sp>
          <p:nvSpPr>
            <p:cNvPr id="114" name="zhongshan">
              <a:hlinkClick r:id="" action="ppaction://macro?name=Slide2.zhongshan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2092324" y="4144957"/>
              <a:ext cx="236538" cy="361949"/>
            </a:xfrm>
            <a:custGeom>
              <a:avLst/>
              <a:gdLst>
                <a:gd name="T0" fmla="*/ 51 w 67"/>
                <a:gd name="T1" fmla="*/ 13 h 99"/>
                <a:gd name="T2" fmla="*/ 53 w 67"/>
                <a:gd name="T3" fmla="*/ 10 h 99"/>
                <a:gd name="T4" fmla="*/ 56 w 67"/>
                <a:gd name="T5" fmla="*/ 12 h 99"/>
                <a:gd name="T6" fmla="*/ 43 w 67"/>
                <a:gd name="T7" fmla="*/ 0 h 99"/>
                <a:gd name="T8" fmla="*/ 0 w 67"/>
                <a:gd name="T9" fmla="*/ 12 h 99"/>
                <a:gd name="T10" fmla="*/ 0 w 67"/>
                <a:gd name="T11" fmla="*/ 13 h 99"/>
                <a:gd name="T12" fmla="*/ 8 w 67"/>
                <a:gd name="T13" fmla="*/ 34 h 99"/>
                <a:gd name="T14" fmla="*/ 15 w 67"/>
                <a:gd name="T15" fmla="*/ 58 h 99"/>
                <a:gd name="T16" fmla="*/ 15 w 67"/>
                <a:gd name="T17" fmla="*/ 58 h 99"/>
                <a:gd name="T18" fmla="*/ 24 w 67"/>
                <a:gd name="T19" fmla="*/ 64 h 99"/>
                <a:gd name="T20" fmla="*/ 47 w 67"/>
                <a:gd name="T21" fmla="*/ 75 h 99"/>
                <a:gd name="T22" fmla="*/ 65 w 67"/>
                <a:gd name="T23" fmla="*/ 51 h 99"/>
                <a:gd name="T24" fmla="*/ 65 w 67"/>
                <a:gd name="T25" fmla="*/ 50 h 99"/>
                <a:gd name="T26" fmla="*/ 51 w 67"/>
                <a:gd name="T27" fmla="*/ 13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7" h="99">
                  <a:moveTo>
                    <a:pt x="51" y="13"/>
                  </a:moveTo>
                  <a:cubicBezTo>
                    <a:pt x="53" y="10"/>
                    <a:pt x="53" y="10"/>
                    <a:pt x="53" y="10"/>
                  </a:cubicBezTo>
                  <a:cubicBezTo>
                    <a:pt x="56" y="12"/>
                    <a:pt x="56" y="12"/>
                    <a:pt x="56" y="12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0"/>
                    <a:pt x="8" y="3"/>
                    <a:pt x="0" y="12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8" y="34"/>
                    <a:pt x="8" y="34"/>
                    <a:pt x="8" y="34"/>
                  </a:cubicBezTo>
                  <a:cubicBezTo>
                    <a:pt x="8" y="34"/>
                    <a:pt x="17" y="50"/>
                    <a:pt x="15" y="58"/>
                  </a:cubicBezTo>
                  <a:cubicBezTo>
                    <a:pt x="15" y="58"/>
                    <a:pt x="15" y="58"/>
                    <a:pt x="15" y="58"/>
                  </a:cubicBezTo>
                  <a:cubicBezTo>
                    <a:pt x="18" y="58"/>
                    <a:pt x="22" y="60"/>
                    <a:pt x="24" y="64"/>
                  </a:cubicBezTo>
                  <a:cubicBezTo>
                    <a:pt x="30" y="75"/>
                    <a:pt x="40" y="99"/>
                    <a:pt x="47" y="75"/>
                  </a:cubicBezTo>
                  <a:cubicBezTo>
                    <a:pt x="54" y="52"/>
                    <a:pt x="63" y="51"/>
                    <a:pt x="65" y="51"/>
                  </a:cubicBezTo>
                  <a:cubicBezTo>
                    <a:pt x="65" y="51"/>
                    <a:pt x="65" y="51"/>
                    <a:pt x="65" y="50"/>
                  </a:cubicBezTo>
                  <a:cubicBezTo>
                    <a:pt x="67" y="42"/>
                    <a:pt x="66" y="29"/>
                    <a:pt x="51" y="13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15" name="yunfu">
              <a:hlinkClick r:id="" action="ppaction://macro?name=Slide2.yunfu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1042987" y="3809994"/>
              <a:ext cx="714375" cy="538162"/>
            </a:xfrm>
            <a:custGeom>
              <a:avLst/>
              <a:gdLst>
                <a:gd name="T0" fmla="*/ 202 w 206"/>
                <a:gd name="T1" fmla="*/ 104 h 149"/>
                <a:gd name="T2" fmla="*/ 200 w 206"/>
                <a:gd name="T3" fmla="*/ 104 h 149"/>
                <a:gd name="T4" fmla="*/ 188 w 206"/>
                <a:gd name="T5" fmla="*/ 88 h 149"/>
                <a:gd name="T6" fmla="*/ 188 w 206"/>
                <a:gd name="T7" fmla="*/ 88 h 149"/>
                <a:gd name="T8" fmla="*/ 175 w 206"/>
                <a:gd name="T9" fmla="*/ 70 h 149"/>
                <a:gd name="T10" fmla="*/ 172 w 206"/>
                <a:gd name="T11" fmla="*/ 44 h 149"/>
                <a:gd name="T12" fmla="*/ 169 w 206"/>
                <a:gd name="T13" fmla="*/ 33 h 149"/>
                <a:gd name="T14" fmla="*/ 141 w 206"/>
                <a:gd name="T15" fmla="*/ 38 h 149"/>
                <a:gd name="T16" fmla="*/ 117 w 206"/>
                <a:gd name="T17" fmla="*/ 27 h 149"/>
                <a:gd name="T18" fmla="*/ 87 w 206"/>
                <a:gd name="T19" fmla="*/ 25 h 149"/>
                <a:gd name="T20" fmla="*/ 66 w 206"/>
                <a:gd name="T21" fmla="*/ 10 h 149"/>
                <a:gd name="T22" fmla="*/ 60 w 206"/>
                <a:gd name="T23" fmla="*/ 2 h 149"/>
                <a:gd name="T24" fmla="*/ 47 w 206"/>
                <a:gd name="T25" fmla="*/ 1 h 149"/>
                <a:gd name="T26" fmla="*/ 47 w 206"/>
                <a:gd name="T27" fmla="*/ 1 h 149"/>
                <a:gd name="T28" fmla="*/ 52 w 206"/>
                <a:gd name="T29" fmla="*/ 43 h 149"/>
                <a:gd name="T30" fmla="*/ 52 w 206"/>
                <a:gd name="T31" fmla="*/ 46 h 149"/>
                <a:gd name="T32" fmla="*/ 31 w 206"/>
                <a:gd name="T33" fmla="*/ 76 h 149"/>
                <a:gd name="T34" fmla="*/ 0 w 206"/>
                <a:gd name="T35" fmla="*/ 90 h 149"/>
                <a:gd name="T36" fmla="*/ 0 w 206"/>
                <a:gd name="T37" fmla="*/ 103 h 149"/>
                <a:gd name="T38" fmla="*/ 1 w 206"/>
                <a:gd name="T39" fmla="*/ 104 h 149"/>
                <a:gd name="T40" fmla="*/ 24 w 206"/>
                <a:gd name="T41" fmla="*/ 116 h 149"/>
                <a:gd name="T42" fmla="*/ 25 w 206"/>
                <a:gd name="T43" fmla="*/ 123 h 149"/>
                <a:gd name="T44" fmla="*/ 35 w 206"/>
                <a:gd name="T45" fmla="*/ 130 h 149"/>
                <a:gd name="T46" fmla="*/ 42 w 206"/>
                <a:gd name="T47" fmla="*/ 137 h 149"/>
                <a:gd name="T48" fmla="*/ 53 w 206"/>
                <a:gd name="T49" fmla="*/ 135 h 149"/>
                <a:gd name="T50" fmla="*/ 80 w 206"/>
                <a:gd name="T51" fmla="*/ 130 h 149"/>
                <a:gd name="T52" fmla="*/ 81 w 206"/>
                <a:gd name="T53" fmla="*/ 130 h 149"/>
                <a:gd name="T54" fmla="*/ 99 w 206"/>
                <a:gd name="T55" fmla="*/ 110 h 149"/>
                <a:gd name="T56" fmla="*/ 106 w 206"/>
                <a:gd name="T57" fmla="*/ 107 h 149"/>
                <a:gd name="T58" fmla="*/ 119 w 206"/>
                <a:gd name="T59" fmla="*/ 116 h 149"/>
                <a:gd name="T60" fmla="*/ 130 w 206"/>
                <a:gd name="T61" fmla="*/ 121 h 149"/>
                <a:gd name="T62" fmla="*/ 158 w 206"/>
                <a:gd name="T63" fmla="*/ 147 h 149"/>
                <a:gd name="T64" fmla="*/ 170 w 206"/>
                <a:gd name="T65" fmla="*/ 130 h 149"/>
                <a:gd name="T66" fmla="*/ 187 w 206"/>
                <a:gd name="T67" fmla="*/ 117 h 149"/>
                <a:gd name="T68" fmla="*/ 199 w 206"/>
                <a:gd name="T69" fmla="*/ 119 h 149"/>
                <a:gd name="T70" fmla="*/ 202 w 206"/>
                <a:gd name="T71" fmla="*/ 104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06" h="149">
                  <a:moveTo>
                    <a:pt x="202" y="104"/>
                  </a:moveTo>
                  <a:cubicBezTo>
                    <a:pt x="200" y="104"/>
                    <a:pt x="200" y="104"/>
                    <a:pt x="200" y="104"/>
                  </a:cubicBezTo>
                  <a:cubicBezTo>
                    <a:pt x="180" y="116"/>
                    <a:pt x="188" y="88"/>
                    <a:pt x="188" y="88"/>
                  </a:cubicBezTo>
                  <a:cubicBezTo>
                    <a:pt x="188" y="88"/>
                    <a:pt x="188" y="88"/>
                    <a:pt x="188" y="88"/>
                  </a:cubicBezTo>
                  <a:cubicBezTo>
                    <a:pt x="181" y="87"/>
                    <a:pt x="175" y="70"/>
                    <a:pt x="175" y="70"/>
                  </a:cubicBezTo>
                  <a:cubicBezTo>
                    <a:pt x="175" y="70"/>
                    <a:pt x="168" y="59"/>
                    <a:pt x="172" y="44"/>
                  </a:cubicBezTo>
                  <a:cubicBezTo>
                    <a:pt x="176" y="30"/>
                    <a:pt x="169" y="33"/>
                    <a:pt x="169" y="33"/>
                  </a:cubicBezTo>
                  <a:cubicBezTo>
                    <a:pt x="163" y="40"/>
                    <a:pt x="141" y="38"/>
                    <a:pt x="141" y="38"/>
                  </a:cubicBezTo>
                  <a:cubicBezTo>
                    <a:pt x="141" y="38"/>
                    <a:pt x="122" y="27"/>
                    <a:pt x="117" y="27"/>
                  </a:cubicBezTo>
                  <a:cubicBezTo>
                    <a:pt x="111" y="27"/>
                    <a:pt x="97" y="27"/>
                    <a:pt x="87" y="25"/>
                  </a:cubicBezTo>
                  <a:cubicBezTo>
                    <a:pt x="76" y="22"/>
                    <a:pt x="66" y="19"/>
                    <a:pt x="66" y="10"/>
                  </a:cubicBezTo>
                  <a:cubicBezTo>
                    <a:pt x="66" y="0"/>
                    <a:pt x="60" y="2"/>
                    <a:pt x="60" y="2"/>
                  </a:cubicBezTo>
                  <a:cubicBezTo>
                    <a:pt x="53" y="8"/>
                    <a:pt x="47" y="1"/>
                    <a:pt x="47" y="1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46" y="13"/>
                    <a:pt x="47" y="27"/>
                    <a:pt x="52" y="43"/>
                  </a:cubicBezTo>
                  <a:cubicBezTo>
                    <a:pt x="52" y="46"/>
                    <a:pt x="52" y="46"/>
                    <a:pt x="52" y="46"/>
                  </a:cubicBezTo>
                  <a:cubicBezTo>
                    <a:pt x="31" y="76"/>
                    <a:pt x="31" y="76"/>
                    <a:pt x="31" y="76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1" y="104"/>
                    <a:pt x="1" y="104"/>
                    <a:pt x="1" y="104"/>
                  </a:cubicBezTo>
                  <a:cubicBezTo>
                    <a:pt x="1" y="104"/>
                    <a:pt x="11" y="119"/>
                    <a:pt x="24" y="116"/>
                  </a:cubicBezTo>
                  <a:cubicBezTo>
                    <a:pt x="24" y="116"/>
                    <a:pt x="33" y="115"/>
                    <a:pt x="25" y="123"/>
                  </a:cubicBezTo>
                  <a:cubicBezTo>
                    <a:pt x="17" y="131"/>
                    <a:pt x="24" y="133"/>
                    <a:pt x="35" y="130"/>
                  </a:cubicBezTo>
                  <a:cubicBezTo>
                    <a:pt x="35" y="130"/>
                    <a:pt x="39" y="130"/>
                    <a:pt x="42" y="137"/>
                  </a:cubicBezTo>
                  <a:cubicBezTo>
                    <a:pt x="45" y="144"/>
                    <a:pt x="46" y="142"/>
                    <a:pt x="53" y="135"/>
                  </a:cubicBezTo>
                  <a:cubicBezTo>
                    <a:pt x="60" y="129"/>
                    <a:pt x="75" y="128"/>
                    <a:pt x="80" y="130"/>
                  </a:cubicBezTo>
                  <a:cubicBezTo>
                    <a:pt x="81" y="130"/>
                    <a:pt x="81" y="130"/>
                    <a:pt x="81" y="130"/>
                  </a:cubicBezTo>
                  <a:cubicBezTo>
                    <a:pt x="81" y="130"/>
                    <a:pt x="95" y="113"/>
                    <a:pt x="99" y="110"/>
                  </a:cubicBezTo>
                  <a:cubicBezTo>
                    <a:pt x="102" y="106"/>
                    <a:pt x="106" y="107"/>
                    <a:pt x="106" y="107"/>
                  </a:cubicBezTo>
                  <a:cubicBezTo>
                    <a:pt x="103" y="119"/>
                    <a:pt x="108" y="123"/>
                    <a:pt x="119" y="116"/>
                  </a:cubicBezTo>
                  <a:cubicBezTo>
                    <a:pt x="130" y="109"/>
                    <a:pt x="130" y="121"/>
                    <a:pt x="130" y="121"/>
                  </a:cubicBezTo>
                  <a:cubicBezTo>
                    <a:pt x="133" y="149"/>
                    <a:pt x="158" y="147"/>
                    <a:pt x="158" y="147"/>
                  </a:cubicBezTo>
                  <a:cubicBezTo>
                    <a:pt x="163" y="143"/>
                    <a:pt x="168" y="138"/>
                    <a:pt x="170" y="130"/>
                  </a:cubicBezTo>
                  <a:cubicBezTo>
                    <a:pt x="187" y="117"/>
                    <a:pt x="187" y="117"/>
                    <a:pt x="187" y="117"/>
                  </a:cubicBezTo>
                  <a:cubicBezTo>
                    <a:pt x="187" y="117"/>
                    <a:pt x="191" y="115"/>
                    <a:pt x="199" y="119"/>
                  </a:cubicBezTo>
                  <a:cubicBezTo>
                    <a:pt x="206" y="121"/>
                    <a:pt x="202" y="107"/>
                    <a:pt x="202" y="104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16" name="Rectangle 71">
              <a:hlinkClick r:id="" action="ppaction://macro?name=Slide2.yunfu"/>
            </p:cNvPr>
            <p:cNvSpPr>
              <a:spLocks noChangeArrowheads="1"/>
            </p:cNvSpPr>
            <p:nvPr/>
          </p:nvSpPr>
          <p:spPr bwMode="auto">
            <a:xfrm>
              <a:off x="1238382" y="3961600"/>
              <a:ext cx="162089" cy="10483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9252" algn="ctr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buClrTx/>
                <a:buSzTx/>
                <a:buFontTx/>
                <a:buNone/>
              </a:pPr>
              <a:r>
                <a:rPr lang="zh-CN" altLang="en-US" sz="400" b="1" dirty="0">
                  <a:solidFill>
                    <a:schemeClr val="bg1">
                      <a:lumMod val="9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云浮</a:t>
              </a:r>
            </a:p>
          </p:txBody>
        </p:sp>
        <p:sp>
          <p:nvSpPr>
            <p:cNvPr id="117" name="Rectangle 73">
              <a:hlinkClick r:id="" action="ppaction://macro?name=Slide2.yangjiang"/>
            </p:cNvPr>
            <p:cNvSpPr>
              <a:spLocks noChangeArrowheads="1"/>
            </p:cNvSpPr>
            <p:nvPr/>
          </p:nvSpPr>
          <p:spPr bwMode="auto">
            <a:xfrm>
              <a:off x="1235207" y="4461666"/>
              <a:ext cx="162089" cy="10483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252" algn="ctr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buClrTx/>
                <a:buSzTx/>
                <a:buFontTx/>
                <a:buNone/>
              </a:pPr>
              <a:r>
                <a:rPr lang="zh-CN" altLang="en-US" sz="400" b="1">
                  <a:solidFill>
                    <a:schemeClr val="bg1">
                      <a:lumMod val="9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阳江</a:t>
              </a:r>
            </a:p>
          </p:txBody>
        </p:sp>
        <p:sp>
          <p:nvSpPr>
            <p:cNvPr id="118" name="jiangmen">
              <a:hlinkClick r:id="" action="ppaction://macro?name=Slide2.jiangmen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1474788" y="4084632"/>
              <a:ext cx="679450" cy="666749"/>
            </a:xfrm>
            <a:custGeom>
              <a:avLst/>
              <a:gdLst>
                <a:gd name="T0" fmla="*/ 179 w 196"/>
                <a:gd name="T1" fmla="*/ 28 h 183"/>
                <a:gd name="T2" fmla="*/ 161 w 196"/>
                <a:gd name="T3" fmla="*/ 5 h 183"/>
                <a:gd name="T4" fmla="*/ 131 w 196"/>
                <a:gd name="T5" fmla="*/ 4 h 183"/>
                <a:gd name="T6" fmla="*/ 120 w 196"/>
                <a:gd name="T7" fmla="*/ 11 h 183"/>
                <a:gd name="T8" fmla="*/ 100 w 196"/>
                <a:gd name="T9" fmla="*/ 22 h 183"/>
                <a:gd name="T10" fmla="*/ 89 w 196"/>
                <a:gd name="T11" fmla="*/ 27 h 183"/>
                <a:gd name="T12" fmla="*/ 77 w 196"/>
                <a:gd name="T13" fmla="*/ 26 h 183"/>
                <a:gd name="T14" fmla="*/ 75 w 196"/>
                <a:gd name="T15" fmla="*/ 42 h 183"/>
                <a:gd name="T16" fmla="*/ 63 w 196"/>
                <a:gd name="T17" fmla="*/ 40 h 183"/>
                <a:gd name="T18" fmla="*/ 45 w 196"/>
                <a:gd name="T19" fmla="*/ 53 h 183"/>
                <a:gd name="T20" fmla="*/ 22 w 196"/>
                <a:gd name="T21" fmla="*/ 77 h 183"/>
                <a:gd name="T22" fmla="*/ 17 w 196"/>
                <a:gd name="T23" fmla="*/ 80 h 183"/>
                <a:gd name="T24" fmla="*/ 16 w 196"/>
                <a:gd name="T25" fmla="*/ 85 h 183"/>
                <a:gd name="T26" fmla="*/ 10 w 196"/>
                <a:gd name="T27" fmla="*/ 90 h 183"/>
                <a:gd name="T28" fmla="*/ 8 w 196"/>
                <a:gd name="T29" fmla="*/ 112 h 183"/>
                <a:gd name="T30" fmla="*/ 12 w 196"/>
                <a:gd name="T31" fmla="*/ 115 h 183"/>
                <a:gd name="T32" fmla="*/ 26 w 196"/>
                <a:gd name="T33" fmla="*/ 120 h 183"/>
                <a:gd name="T34" fmla="*/ 53 w 196"/>
                <a:gd name="T35" fmla="*/ 143 h 183"/>
                <a:gd name="T36" fmla="*/ 57 w 196"/>
                <a:gd name="T37" fmla="*/ 159 h 183"/>
                <a:gd name="T38" fmla="*/ 52 w 196"/>
                <a:gd name="T39" fmla="*/ 182 h 183"/>
                <a:gd name="T40" fmla="*/ 57 w 196"/>
                <a:gd name="T41" fmla="*/ 183 h 183"/>
                <a:gd name="T42" fmla="*/ 67 w 196"/>
                <a:gd name="T43" fmla="*/ 179 h 183"/>
                <a:gd name="T44" fmla="*/ 65 w 196"/>
                <a:gd name="T45" fmla="*/ 143 h 183"/>
                <a:gd name="T46" fmla="*/ 65 w 196"/>
                <a:gd name="T47" fmla="*/ 133 h 183"/>
                <a:gd name="T48" fmla="*/ 68 w 196"/>
                <a:gd name="T49" fmla="*/ 131 h 183"/>
                <a:gd name="T50" fmla="*/ 70 w 196"/>
                <a:gd name="T51" fmla="*/ 134 h 183"/>
                <a:gd name="T52" fmla="*/ 70 w 196"/>
                <a:gd name="T53" fmla="*/ 144 h 183"/>
                <a:gd name="T54" fmla="*/ 72 w 196"/>
                <a:gd name="T55" fmla="*/ 146 h 183"/>
                <a:gd name="T56" fmla="*/ 83 w 196"/>
                <a:gd name="T57" fmla="*/ 142 h 183"/>
                <a:gd name="T58" fmla="*/ 83 w 196"/>
                <a:gd name="T59" fmla="*/ 146 h 183"/>
                <a:gd name="T60" fmla="*/ 72 w 196"/>
                <a:gd name="T61" fmla="*/ 154 h 183"/>
                <a:gd name="T62" fmla="*/ 75 w 196"/>
                <a:gd name="T63" fmla="*/ 163 h 183"/>
                <a:gd name="T64" fmla="*/ 92 w 196"/>
                <a:gd name="T65" fmla="*/ 174 h 183"/>
                <a:gd name="T66" fmla="*/ 104 w 196"/>
                <a:gd name="T67" fmla="*/ 171 h 183"/>
                <a:gd name="T68" fmla="*/ 109 w 196"/>
                <a:gd name="T69" fmla="*/ 161 h 183"/>
                <a:gd name="T70" fmla="*/ 115 w 196"/>
                <a:gd name="T71" fmla="*/ 159 h 183"/>
                <a:gd name="T72" fmla="*/ 122 w 196"/>
                <a:gd name="T73" fmla="*/ 146 h 183"/>
                <a:gd name="T74" fmla="*/ 137 w 196"/>
                <a:gd name="T75" fmla="*/ 145 h 183"/>
                <a:gd name="T76" fmla="*/ 142 w 196"/>
                <a:gd name="T77" fmla="*/ 159 h 183"/>
                <a:gd name="T78" fmla="*/ 154 w 196"/>
                <a:gd name="T79" fmla="*/ 157 h 183"/>
                <a:gd name="T80" fmla="*/ 162 w 196"/>
                <a:gd name="T81" fmla="*/ 148 h 183"/>
                <a:gd name="T82" fmla="*/ 165 w 196"/>
                <a:gd name="T83" fmla="*/ 113 h 183"/>
                <a:gd name="T84" fmla="*/ 168 w 196"/>
                <a:gd name="T85" fmla="*/ 98 h 183"/>
                <a:gd name="T86" fmla="*/ 168 w 196"/>
                <a:gd name="T87" fmla="*/ 88 h 183"/>
                <a:gd name="T88" fmla="*/ 166 w 196"/>
                <a:gd name="T89" fmla="*/ 73 h 183"/>
                <a:gd name="T90" fmla="*/ 167 w 196"/>
                <a:gd name="T91" fmla="*/ 70 h 183"/>
                <a:gd name="T92" fmla="*/ 170 w 196"/>
                <a:gd name="T93" fmla="*/ 68 h 183"/>
                <a:gd name="T94" fmla="*/ 172 w 196"/>
                <a:gd name="T95" fmla="*/ 83 h 183"/>
                <a:gd name="T96" fmla="*/ 175 w 196"/>
                <a:gd name="T97" fmla="*/ 98 h 183"/>
                <a:gd name="T98" fmla="*/ 175 w 196"/>
                <a:gd name="T99" fmla="*/ 98 h 183"/>
                <a:gd name="T100" fmla="*/ 186 w 196"/>
                <a:gd name="T101" fmla="*/ 77 h 183"/>
                <a:gd name="T102" fmla="*/ 194 w 196"/>
                <a:gd name="T103" fmla="*/ 72 h 183"/>
                <a:gd name="T104" fmla="*/ 187 w 196"/>
                <a:gd name="T105" fmla="*/ 49 h 183"/>
                <a:gd name="T106" fmla="*/ 179 w 196"/>
                <a:gd name="T107" fmla="*/ 28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96" h="183">
                  <a:moveTo>
                    <a:pt x="179" y="28"/>
                  </a:moveTo>
                  <a:cubicBezTo>
                    <a:pt x="161" y="5"/>
                    <a:pt x="161" y="5"/>
                    <a:pt x="161" y="5"/>
                  </a:cubicBezTo>
                  <a:cubicBezTo>
                    <a:pt x="161" y="5"/>
                    <a:pt x="135" y="0"/>
                    <a:pt x="131" y="4"/>
                  </a:cubicBezTo>
                  <a:cubicBezTo>
                    <a:pt x="126" y="8"/>
                    <a:pt x="120" y="11"/>
                    <a:pt x="120" y="11"/>
                  </a:cubicBezTo>
                  <a:cubicBezTo>
                    <a:pt x="102" y="10"/>
                    <a:pt x="100" y="22"/>
                    <a:pt x="100" y="22"/>
                  </a:cubicBezTo>
                  <a:cubicBezTo>
                    <a:pt x="94" y="44"/>
                    <a:pt x="89" y="27"/>
                    <a:pt x="89" y="27"/>
                  </a:cubicBezTo>
                  <a:cubicBezTo>
                    <a:pt x="84" y="16"/>
                    <a:pt x="77" y="26"/>
                    <a:pt x="77" y="26"/>
                  </a:cubicBezTo>
                  <a:cubicBezTo>
                    <a:pt x="77" y="26"/>
                    <a:pt x="81" y="44"/>
                    <a:pt x="75" y="42"/>
                  </a:cubicBezTo>
                  <a:cubicBezTo>
                    <a:pt x="67" y="39"/>
                    <a:pt x="63" y="40"/>
                    <a:pt x="63" y="40"/>
                  </a:cubicBezTo>
                  <a:cubicBezTo>
                    <a:pt x="45" y="53"/>
                    <a:pt x="45" y="53"/>
                    <a:pt x="45" y="53"/>
                  </a:cubicBezTo>
                  <a:cubicBezTo>
                    <a:pt x="42" y="69"/>
                    <a:pt x="22" y="77"/>
                    <a:pt x="22" y="77"/>
                  </a:cubicBezTo>
                  <a:cubicBezTo>
                    <a:pt x="17" y="80"/>
                    <a:pt x="17" y="80"/>
                    <a:pt x="17" y="80"/>
                  </a:cubicBezTo>
                  <a:cubicBezTo>
                    <a:pt x="16" y="85"/>
                    <a:pt x="16" y="85"/>
                    <a:pt x="16" y="85"/>
                  </a:cubicBezTo>
                  <a:cubicBezTo>
                    <a:pt x="10" y="90"/>
                    <a:pt x="10" y="90"/>
                    <a:pt x="10" y="90"/>
                  </a:cubicBezTo>
                  <a:cubicBezTo>
                    <a:pt x="0" y="94"/>
                    <a:pt x="8" y="112"/>
                    <a:pt x="8" y="112"/>
                  </a:cubicBezTo>
                  <a:cubicBezTo>
                    <a:pt x="8" y="112"/>
                    <a:pt x="10" y="115"/>
                    <a:pt x="12" y="115"/>
                  </a:cubicBezTo>
                  <a:cubicBezTo>
                    <a:pt x="14" y="115"/>
                    <a:pt x="26" y="120"/>
                    <a:pt x="26" y="120"/>
                  </a:cubicBezTo>
                  <a:cubicBezTo>
                    <a:pt x="26" y="120"/>
                    <a:pt x="46" y="139"/>
                    <a:pt x="53" y="143"/>
                  </a:cubicBezTo>
                  <a:cubicBezTo>
                    <a:pt x="59" y="147"/>
                    <a:pt x="58" y="154"/>
                    <a:pt x="57" y="159"/>
                  </a:cubicBezTo>
                  <a:cubicBezTo>
                    <a:pt x="55" y="165"/>
                    <a:pt x="52" y="179"/>
                    <a:pt x="52" y="182"/>
                  </a:cubicBezTo>
                  <a:cubicBezTo>
                    <a:pt x="57" y="183"/>
                    <a:pt x="57" y="183"/>
                    <a:pt x="57" y="183"/>
                  </a:cubicBezTo>
                  <a:cubicBezTo>
                    <a:pt x="67" y="179"/>
                    <a:pt x="67" y="179"/>
                    <a:pt x="67" y="179"/>
                  </a:cubicBezTo>
                  <a:cubicBezTo>
                    <a:pt x="65" y="143"/>
                    <a:pt x="65" y="143"/>
                    <a:pt x="65" y="14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8" y="131"/>
                    <a:pt x="68" y="131"/>
                    <a:pt x="68" y="131"/>
                  </a:cubicBezTo>
                  <a:cubicBezTo>
                    <a:pt x="70" y="134"/>
                    <a:pt x="70" y="134"/>
                    <a:pt x="70" y="134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83" y="142"/>
                    <a:pt x="83" y="142"/>
                    <a:pt x="83" y="142"/>
                  </a:cubicBezTo>
                  <a:cubicBezTo>
                    <a:pt x="83" y="146"/>
                    <a:pt x="83" y="146"/>
                    <a:pt x="83" y="146"/>
                  </a:cubicBezTo>
                  <a:cubicBezTo>
                    <a:pt x="72" y="154"/>
                    <a:pt x="72" y="154"/>
                    <a:pt x="72" y="154"/>
                  </a:cubicBezTo>
                  <a:cubicBezTo>
                    <a:pt x="75" y="163"/>
                    <a:pt x="75" y="163"/>
                    <a:pt x="75" y="163"/>
                  </a:cubicBezTo>
                  <a:cubicBezTo>
                    <a:pt x="75" y="163"/>
                    <a:pt x="89" y="171"/>
                    <a:pt x="92" y="174"/>
                  </a:cubicBezTo>
                  <a:cubicBezTo>
                    <a:pt x="95" y="177"/>
                    <a:pt x="104" y="171"/>
                    <a:pt x="104" y="171"/>
                  </a:cubicBezTo>
                  <a:cubicBezTo>
                    <a:pt x="109" y="161"/>
                    <a:pt x="109" y="161"/>
                    <a:pt x="109" y="161"/>
                  </a:cubicBezTo>
                  <a:cubicBezTo>
                    <a:pt x="115" y="159"/>
                    <a:pt x="115" y="159"/>
                    <a:pt x="115" y="159"/>
                  </a:cubicBezTo>
                  <a:cubicBezTo>
                    <a:pt x="122" y="146"/>
                    <a:pt x="122" y="146"/>
                    <a:pt x="122" y="146"/>
                  </a:cubicBezTo>
                  <a:cubicBezTo>
                    <a:pt x="137" y="145"/>
                    <a:pt x="137" y="145"/>
                    <a:pt x="137" y="145"/>
                  </a:cubicBezTo>
                  <a:cubicBezTo>
                    <a:pt x="137" y="145"/>
                    <a:pt x="142" y="150"/>
                    <a:pt x="142" y="159"/>
                  </a:cubicBezTo>
                  <a:cubicBezTo>
                    <a:pt x="142" y="159"/>
                    <a:pt x="147" y="163"/>
                    <a:pt x="154" y="157"/>
                  </a:cubicBezTo>
                  <a:cubicBezTo>
                    <a:pt x="154" y="157"/>
                    <a:pt x="159" y="148"/>
                    <a:pt x="162" y="148"/>
                  </a:cubicBezTo>
                  <a:cubicBezTo>
                    <a:pt x="162" y="148"/>
                    <a:pt x="161" y="120"/>
                    <a:pt x="165" y="113"/>
                  </a:cubicBezTo>
                  <a:cubicBezTo>
                    <a:pt x="165" y="113"/>
                    <a:pt x="174" y="108"/>
                    <a:pt x="168" y="98"/>
                  </a:cubicBezTo>
                  <a:cubicBezTo>
                    <a:pt x="168" y="88"/>
                    <a:pt x="168" y="88"/>
                    <a:pt x="168" y="88"/>
                  </a:cubicBezTo>
                  <a:cubicBezTo>
                    <a:pt x="166" y="73"/>
                    <a:pt x="166" y="73"/>
                    <a:pt x="166" y="73"/>
                  </a:cubicBezTo>
                  <a:cubicBezTo>
                    <a:pt x="167" y="70"/>
                    <a:pt x="167" y="70"/>
                    <a:pt x="167" y="70"/>
                  </a:cubicBezTo>
                  <a:cubicBezTo>
                    <a:pt x="170" y="68"/>
                    <a:pt x="170" y="68"/>
                    <a:pt x="170" y="68"/>
                  </a:cubicBezTo>
                  <a:cubicBezTo>
                    <a:pt x="172" y="83"/>
                    <a:pt x="172" y="83"/>
                    <a:pt x="172" y="83"/>
                  </a:cubicBezTo>
                  <a:cubicBezTo>
                    <a:pt x="172" y="83"/>
                    <a:pt x="172" y="94"/>
                    <a:pt x="175" y="98"/>
                  </a:cubicBezTo>
                  <a:cubicBezTo>
                    <a:pt x="175" y="98"/>
                    <a:pt x="175" y="98"/>
                    <a:pt x="175" y="98"/>
                  </a:cubicBezTo>
                  <a:cubicBezTo>
                    <a:pt x="183" y="93"/>
                    <a:pt x="184" y="80"/>
                    <a:pt x="186" y="77"/>
                  </a:cubicBezTo>
                  <a:cubicBezTo>
                    <a:pt x="187" y="75"/>
                    <a:pt x="194" y="72"/>
                    <a:pt x="194" y="72"/>
                  </a:cubicBezTo>
                  <a:cubicBezTo>
                    <a:pt x="196" y="64"/>
                    <a:pt x="187" y="49"/>
                    <a:pt x="187" y="49"/>
                  </a:cubicBezTo>
                  <a:lnTo>
                    <a:pt x="179" y="28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19" name="Rectangle 76">
              <a:hlinkClick r:id="" action="ppaction://macro?name=Slide2.jiangmen"/>
            </p:cNvPr>
            <p:cNvSpPr>
              <a:spLocks noChangeArrowheads="1"/>
            </p:cNvSpPr>
            <p:nvPr/>
          </p:nvSpPr>
          <p:spPr bwMode="auto">
            <a:xfrm>
              <a:off x="1665421" y="4333077"/>
              <a:ext cx="162089" cy="10483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252" algn="ctr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buClrTx/>
                <a:buSzTx/>
                <a:buFontTx/>
                <a:buNone/>
              </a:pPr>
              <a:r>
                <a:rPr lang="zh-CN" altLang="en-US" sz="400" b="1" dirty="0">
                  <a:solidFill>
                    <a:schemeClr val="bg1">
                      <a:lumMod val="9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江门</a:t>
              </a:r>
            </a:p>
          </p:txBody>
        </p:sp>
        <p:sp>
          <p:nvSpPr>
            <p:cNvPr id="120" name="huizhou">
              <a:hlinkClick r:id="" action="ppaction://macro?name=Slide2.huizhou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2417762" y="3448046"/>
              <a:ext cx="846137" cy="811212"/>
            </a:xfrm>
            <a:custGeom>
              <a:avLst/>
              <a:gdLst>
                <a:gd name="T0" fmla="*/ 243 w 243"/>
                <a:gd name="T1" fmla="*/ 100 h 224"/>
                <a:gd name="T2" fmla="*/ 226 w 243"/>
                <a:gd name="T3" fmla="*/ 91 h 224"/>
                <a:gd name="T4" fmla="*/ 222 w 243"/>
                <a:gd name="T5" fmla="*/ 85 h 224"/>
                <a:gd name="T6" fmla="*/ 219 w 243"/>
                <a:gd name="T7" fmla="*/ 85 h 224"/>
                <a:gd name="T8" fmla="*/ 215 w 243"/>
                <a:gd name="T9" fmla="*/ 86 h 224"/>
                <a:gd name="T10" fmla="*/ 209 w 243"/>
                <a:gd name="T11" fmla="*/ 87 h 224"/>
                <a:gd name="T12" fmla="*/ 187 w 243"/>
                <a:gd name="T13" fmla="*/ 90 h 224"/>
                <a:gd name="T14" fmla="*/ 168 w 243"/>
                <a:gd name="T15" fmla="*/ 92 h 224"/>
                <a:gd name="T16" fmla="*/ 168 w 243"/>
                <a:gd name="T17" fmla="*/ 101 h 224"/>
                <a:gd name="T18" fmla="*/ 165 w 243"/>
                <a:gd name="T19" fmla="*/ 105 h 224"/>
                <a:gd name="T20" fmla="*/ 162 w 243"/>
                <a:gd name="T21" fmla="*/ 110 h 224"/>
                <a:gd name="T22" fmla="*/ 152 w 243"/>
                <a:gd name="T23" fmla="*/ 113 h 224"/>
                <a:gd name="T24" fmla="*/ 148 w 243"/>
                <a:gd name="T25" fmla="*/ 101 h 224"/>
                <a:gd name="T26" fmla="*/ 133 w 243"/>
                <a:gd name="T27" fmla="*/ 83 h 224"/>
                <a:gd name="T28" fmla="*/ 129 w 243"/>
                <a:gd name="T29" fmla="*/ 75 h 224"/>
                <a:gd name="T30" fmla="*/ 121 w 243"/>
                <a:gd name="T31" fmla="*/ 58 h 224"/>
                <a:gd name="T32" fmla="*/ 117 w 243"/>
                <a:gd name="T33" fmla="*/ 54 h 224"/>
                <a:gd name="T34" fmla="*/ 100 w 243"/>
                <a:gd name="T35" fmla="*/ 39 h 224"/>
                <a:gd name="T36" fmla="*/ 84 w 243"/>
                <a:gd name="T37" fmla="*/ 10 h 224"/>
                <a:gd name="T38" fmla="*/ 84 w 243"/>
                <a:gd name="T39" fmla="*/ 10 h 224"/>
                <a:gd name="T40" fmla="*/ 69 w 243"/>
                <a:gd name="T41" fmla="*/ 2 h 224"/>
                <a:gd name="T42" fmla="*/ 40 w 243"/>
                <a:gd name="T43" fmla="*/ 0 h 224"/>
                <a:gd name="T44" fmla="*/ 39 w 243"/>
                <a:gd name="T45" fmla="*/ 20 h 224"/>
                <a:gd name="T46" fmla="*/ 16 w 243"/>
                <a:gd name="T47" fmla="*/ 37 h 224"/>
                <a:gd name="T48" fmla="*/ 29 w 243"/>
                <a:gd name="T49" fmla="*/ 73 h 224"/>
                <a:gd name="T50" fmla="*/ 16 w 243"/>
                <a:gd name="T51" fmla="*/ 97 h 224"/>
                <a:gd name="T52" fmla="*/ 15 w 243"/>
                <a:gd name="T53" fmla="*/ 123 h 224"/>
                <a:gd name="T54" fmla="*/ 12 w 243"/>
                <a:gd name="T55" fmla="*/ 131 h 224"/>
                <a:gd name="T56" fmla="*/ 31 w 243"/>
                <a:gd name="T57" fmla="*/ 132 h 224"/>
                <a:gd name="T58" fmla="*/ 49 w 243"/>
                <a:gd name="T59" fmla="*/ 149 h 224"/>
                <a:gd name="T60" fmla="*/ 52 w 243"/>
                <a:gd name="T61" fmla="*/ 150 h 224"/>
                <a:gd name="T62" fmla="*/ 62 w 243"/>
                <a:gd name="T63" fmla="*/ 149 h 224"/>
                <a:gd name="T64" fmla="*/ 66 w 243"/>
                <a:gd name="T65" fmla="*/ 160 h 224"/>
                <a:gd name="T66" fmla="*/ 66 w 243"/>
                <a:gd name="T67" fmla="*/ 179 h 224"/>
                <a:gd name="T68" fmla="*/ 66 w 243"/>
                <a:gd name="T69" fmla="*/ 179 h 224"/>
                <a:gd name="T70" fmla="*/ 77 w 243"/>
                <a:gd name="T71" fmla="*/ 178 h 224"/>
                <a:gd name="T72" fmla="*/ 99 w 243"/>
                <a:gd name="T73" fmla="*/ 193 h 224"/>
                <a:gd name="T74" fmla="*/ 116 w 243"/>
                <a:gd name="T75" fmla="*/ 196 h 224"/>
                <a:gd name="T76" fmla="*/ 117 w 243"/>
                <a:gd name="T77" fmla="*/ 197 h 224"/>
                <a:gd name="T78" fmla="*/ 131 w 243"/>
                <a:gd name="T79" fmla="*/ 191 h 224"/>
                <a:gd name="T80" fmla="*/ 142 w 243"/>
                <a:gd name="T81" fmla="*/ 189 h 224"/>
                <a:gd name="T82" fmla="*/ 147 w 243"/>
                <a:gd name="T83" fmla="*/ 183 h 224"/>
                <a:gd name="T84" fmla="*/ 149 w 243"/>
                <a:gd name="T85" fmla="*/ 191 h 224"/>
                <a:gd name="T86" fmla="*/ 146 w 243"/>
                <a:gd name="T87" fmla="*/ 218 h 224"/>
                <a:gd name="T88" fmla="*/ 162 w 243"/>
                <a:gd name="T89" fmla="*/ 217 h 224"/>
                <a:gd name="T90" fmla="*/ 168 w 243"/>
                <a:gd name="T91" fmla="*/ 224 h 224"/>
                <a:gd name="T92" fmla="*/ 171 w 243"/>
                <a:gd name="T93" fmla="*/ 221 h 224"/>
                <a:gd name="T94" fmla="*/ 171 w 243"/>
                <a:gd name="T95" fmla="*/ 214 h 224"/>
                <a:gd name="T96" fmla="*/ 174 w 243"/>
                <a:gd name="T97" fmla="*/ 208 h 224"/>
                <a:gd name="T98" fmla="*/ 168 w 243"/>
                <a:gd name="T99" fmla="*/ 198 h 224"/>
                <a:gd name="T100" fmla="*/ 174 w 243"/>
                <a:gd name="T101" fmla="*/ 190 h 224"/>
                <a:gd name="T102" fmla="*/ 179 w 243"/>
                <a:gd name="T103" fmla="*/ 199 h 224"/>
                <a:gd name="T104" fmla="*/ 187 w 243"/>
                <a:gd name="T105" fmla="*/ 192 h 224"/>
                <a:gd name="T106" fmla="*/ 186 w 243"/>
                <a:gd name="T107" fmla="*/ 191 h 224"/>
                <a:gd name="T108" fmla="*/ 176 w 243"/>
                <a:gd name="T109" fmla="*/ 178 h 224"/>
                <a:gd name="T110" fmla="*/ 179 w 243"/>
                <a:gd name="T111" fmla="*/ 153 h 224"/>
                <a:gd name="T112" fmla="*/ 216 w 243"/>
                <a:gd name="T113" fmla="*/ 134 h 224"/>
                <a:gd name="T114" fmla="*/ 243 w 243"/>
                <a:gd name="T115" fmla="*/ 101 h 224"/>
                <a:gd name="T116" fmla="*/ 243 w 243"/>
                <a:gd name="T117" fmla="*/ 10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43" h="224">
                  <a:moveTo>
                    <a:pt x="243" y="100"/>
                  </a:moveTo>
                  <a:cubicBezTo>
                    <a:pt x="226" y="91"/>
                    <a:pt x="226" y="91"/>
                    <a:pt x="226" y="91"/>
                  </a:cubicBezTo>
                  <a:cubicBezTo>
                    <a:pt x="222" y="85"/>
                    <a:pt x="222" y="85"/>
                    <a:pt x="222" y="85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5" y="86"/>
                    <a:pt x="215" y="86"/>
                    <a:pt x="215" y="86"/>
                  </a:cubicBezTo>
                  <a:cubicBezTo>
                    <a:pt x="209" y="87"/>
                    <a:pt x="209" y="87"/>
                    <a:pt x="209" y="87"/>
                  </a:cubicBezTo>
                  <a:cubicBezTo>
                    <a:pt x="195" y="81"/>
                    <a:pt x="187" y="90"/>
                    <a:pt x="187" y="90"/>
                  </a:cubicBezTo>
                  <a:cubicBezTo>
                    <a:pt x="168" y="92"/>
                    <a:pt x="168" y="92"/>
                    <a:pt x="168" y="92"/>
                  </a:cubicBezTo>
                  <a:cubicBezTo>
                    <a:pt x="168" y="101"/>
                    <a:pt x="168" y="101"/>
                    <a:pt x="168" y="101"/>
                  </a:cubicBezTo>
                  <a:cubicBezTo>
                    <a:pt x="165" y="105"/>
                    <a:pt x="165" y="105"/>
                    <a:pt x="165" y="105"/>
                  </a:cubicBezTo>
                  <a:cubicBezTo>
                    <a:pt x="162" y="110"/>
                    <a:pt x="162" y="110"/>
                    <a:pt x="162" y="110"/>
                  </a:cubicBezTo>
                  <a:cubicBezTo>
                    <a:pt x="161" y="127"/>
                    <a:pt x="152" y="113"/>
                    <a:pt x="152" y="113"/>
                  </a:cubicBezTo>
                  <a:cubicBezTo>
                    <a:pt x="152" y="113"/>
                    <a:pt x="152" y="111"/>
                    <a:pt x="148" y="101"/>
                  </a:cubicBezTo>
                  <a:cubicBezTo>
                    <a:pt x="144" y="91"/>
                    <a:pt x="133" y="83"/>
                    <a:pt x="133" y="83"/>
                  </a:cubicBezTo>
                  <a:cubicBezTo>
                    <a:pt x="116" y="83"/>
                    <a:pt x="129" y="75"/>
                    <a:pt x="129" y="75"/>
                  </a:cubicBezTo>
                  <a:cubicBezTo>
                    <a:pt x="141" y="54"/>
                    <a:pt x="121" y="58"/>
                    <a:pt x="121" y="58"/>
                  </a:cubicBezTo>
                  <a:cubicBezTo>
                    <a:pt x="117" y="54"/>
                    <a:pt x="117" y="54"/>
                    <a:pt x="117" y="54"/>
                  </a:cubicBezTo>
                  <a:cubicBezTo>
                    <a:pt x="112" y="44"/>
                    <a:pt x="118" y="45"/>
                    <a:pt x="100" y="39"/>
                  </a:cubicBezTo>
                  <a:cubicBezTo>
                    <a:pt x="88" y="35"/>
                    <a:pt x="85" y="23"/>
                    <a:pt x="84" y="10"/>
                  </a:cubicBezTo>
                  <a:cubicBezTo>
                    <a:pt x="84" y="10"/>
                    <a:pt x="84" y="10"/>
                    <a:pt x="84" y="10"/>
                  </a:cubicBezTo>
                  <a:cubicBezTo>
                    <a:pt x="84" y="10"/>
                    <a:pt x="76" y="0"/>
                    <a:pt x="69" y="2"/>
                  </a:cubicBezTo>
                  <a:cubicBezTo>
                    <a:pt x="61" y="4"/>
                    <a:pt x="40" y="0"/>
                    <a:pt x="40" y="0"/>
                  </a:cubicBezTo>
                  <a:cubicBezTo>
                    <a:pt x="42" y="5"/>
                    <a:pt x="39" y="20"/>
                    <a:pt x="39" y="20"/>
                  </a:cubicBezTo>
                  <a:cubicBezTo>
                    <a:pt x="39" y="20"/>
                    <a:pt x="33" y="25"/>
                    <a:pt x="16" y="37"/>
                  </a:cubicBezTo>
                  <a:cubicBezTo>
                    <a:pt x="0" y="49"/>
                    <a:pt x="13" y="57"/>
                    <a:pt x="29" y="73"/>
                  </a:cubicBezTo>
                  <a:cubicBezTo>
                    <a:pt x="45" y="88"/>
                    <a:pt x="16" y="97"/>
                    <a:pt x="16" y="97"/>
                  </a:cubicBezTo>
                  <a:cubicBezTo>
                    <a:pt x="16" y="97"/>
                    <a:pt x="17" y="121"/>
                    <a:pt x="15" y="123"/>
                  </a:cubicBezTo>
                  <a:cubicBezTo>
                    <a:pt x="14" y="125"/>
                    <a:pt x="12" y="131"/>
                    <a:pt x="12" y="131"/>
                  </a:cubicBezTo>
                  <a:cubicBezTo>
                    <a:pt x="12" y="131"/>
                    <a:pt x="24" y="133"/>
                    <a:pt x="31" y="132"/>
                  </a:cubicBezTo>
                  <a:cubicBezTo>
                    <a:pt x="43" y="131"/>
                    <a:pt x="49" y="140"/>
                    <a:pt x="49" y="149"/>
                  </a:cubicBezTo>
                  <a:cubicBezTo>
                    <a:pt x="52" y="150"/>
                    <a:pt x="52" y="150"/>
                    <a:pt x="52" y="150"/>
                  </a:cubicBezTo>
                  <a:cubicBezTo>
                    <a:pt x="62" y="149"/>
                    <a:pt x="62" y="149"/>
                    <a:pt x="62" y="149"/>
                  </a:cubicBezTo>
                  <a:cubicBezTo>
                    <a:pt x="62" y="149"/>
                    <a:pt x="64" y="151"/>
                    <a:pt x="66" y="160"/>
                  </a:cubicBezTo>
                  <a:cubicBezTo>
                    <a:pt x="66" y="166"/>
                    <a:pt x="66" y="174"/>
                    <a:pt x="66" y="179"/>
                  </a:cubicBezTo>
                  <a:cubicBezTo>
                    <a:pt x="66" y="179"/>
                    <a:pt x="66" y="179"/>
                    <a:pt x="66" y="179"/>
                  </a:cubicBezTo>
                  <a:cubicBezTo>
                    <a:pt x="66" y="179"/>
                    <a:pt x="69" y="180"/>
                    <a:pt x="77" y="178"/>
                  </a:cubicBezTo>
                  <a:cubicBezTo>
                    <a:pt x="84" y="175"/>
                    <a:pt x="95" y="180"/>
                    <a:pt x="99" y="193"/>
                  </a:cubicBezTo>
                  <a:cubicBezTo>
                    <a:pt x="99" y="193"/>
                    <a:pt x="103" y="198"/>
                    <a:pt x="116" y="196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31" y="191"/>
                    <a:pt x="131" y="191"/>
                    <a:pt x="131" y="191"/>
                  </a:cubicBezTo>
                  <a:cubicBezTo>
                    <a:pt x="142" y="189"/>
                    <a:pt x="142" y="189"/>
                    <a:pt x="142" y="189"/>
                  </a:cubicBezTo>
                  <a:cubicBezTo>
                    <a:pt x="147" y="183"/>
                    <a:pt x="147" y="183"/>
                    <a:pt x="147" y="183"/>
                  </a:cubicBezTo>
                  <a:cubicBezTo>
                    <a:pt x="147" y="183"/>
                    <a:pt x="160" y="185"/>
                    <a:pt x="149" y="191"/>
                  </a:cubicBezTo>
                  <a:cubicBezTo>
                    <a:pt x="149" y="191"/>
                    <a:pt x="139" y="204"/>
                    <a:pt x="146" y="218"/>
                  </a:cubicBezTo>
                  <a:cubicBezTo>
                    <a:pt x="146" y="218"/>
                    <a:pt x="154" y="221"/>
                    <a:pt x="162" y="217"/>
                  </a:cubicBezTo>
                  <a:cubicBezTo>
                    <a:pt x="162" y="217"/>
                    <a:pt x="165" y="223"/>
                    <a:pt x="168" y="224"/>
                  </a:cubicBezTo>
                  <a:cubicBezTo>
                    <a:pt x="169" y="223"/>
                    <a:pt x="170" y="222"/>
                    <a:pt x="171" y="221"/>
                  </a:cubicBezTo>
                  <a:cubicBezTo>
                    <a:pt x="171" y="219"/>
                    <a:pt x="171" y="217"/>
                    <a:pt x="171" y="214"/>
                  </a:cubicBezTo>
                  <a:cubicBezTo>
                    <a:pt x="174" y="208"/>
                    <a:pt x="174" y="208"/>
                    <a:pt x="174" y="208"/>
                  </a:cubicBezTo>
                  <a:cubicBezTo>
                    <a:pt x="174" y="208"/>
                    <a:pt x="187" y="204"/>
                    <a:pt x="168" y="198"/>
                  </a:cubicBezTo>
                  <a:cubicBezTo>
                    <a:pt x="168" y="198"/>
                    <a:pt x="159" y="190"/>
                    <a:pt x="174" y="190"/>
                  </a:cubicBezTo>
                  <a:cubicBezTo>
                    <a:pt x="179" y="199"/>
                    <a:pt x="179" y="199"/>
                    <a:pt x="179" y="199"/>
                  </a:cubicBezTo>
                  <a:cubicBezTo>
                    <a:pt x="179" y="199"/>
                    <a:pt x="184" y="204"/>
                    <a:pt x="187" y="192"/>
                  </a:cubicBezTo>
                  <a:cubicBezTo>
                    <a:pt x="186" y="191"/>
                    <a:pt x="186" y="191"/>
                    <a:pt x="186" y="191"/>
                  </a:cubicBezTo>
                  <a:cubicBezTo>
                    <a:pt x="176" y="178"/>
                    <a:pt x="176" y="178"/>
                    <a:pt x="176" y="178"/>
                  </a:cubicBezTo>
                  <a:cubicBezTo>
                    <a:pt x="160" y="156"/>
                    <a:pt x="179" y="153"/>
                    <a:pt x="179" y="153"/>
                  </a:cubicBezTo>
                  <a:cubicBezTo>
                    <a:pt x="201" y="146"/>
                    <a:pt x="216" y="134"/>
                    <a:pt x="216" y="134"/>
                  </a:cubicBezTo>
                  <a:cubicBezTo>
                    <a:pt x="216" y="134"/>
                    <a:pt x="231" y="117"/>
                    <a:pt x="243" y="101"/>
                  </a:cubicBezTo>
                  <a:lnTo>
                    <a:pt x="243" y="10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21" name="Rectangle 79">
              <a:hlinkClick r:id="" action="ppaction://macro?name=Slide2.huizhou"/>
            </p:cNvPr>
            <p:cNvSpPr>
              <a:spLocks noChangeArrowheads="1"/>
            </p:cNvSpPr>
            <p:nvPr/>
          </p:nvSpPr>
          <p:spPr bwMode="auto">
            <a:xfrm>
              <a:off x="2629033" y="3766341"/>
              <a:ext cx="162089" cy="104830"/>
            </a:xfrm>
            <a:prstGeom prst="rect">
              <a:avLst/>
            </a:prstGeom>
            <a:grpFill/>
            <a:ln w="9252" algn="ctr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buClrTx/>
                <a:buSzTx/>
                <a:buFontTx/>
                <a:buNone/>
              </a:pPr>
              <a:r>
                <a:rPr lang="zh-CN" altLang="en-US" sz="400" b="1">
                  <a:solidFill>
                    <a:schemeClr val="bg1">
                      <a:lumMod val="9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惠州</a:t>
              </a:r>
            </a:p>
          </p:txBody>
        </p:sp>
        <p:sp>
          <p:nvSpPr>
            <p:cNvPr id="122" name="shantou">
              <a:hlinkClick r:id="" action="ppaction://macro?name=Slide2.shantou" highlightClick="1"/>
              <a:hlinkHover r:id="" action="ppaction://noaction" highlightClick="1"/>
            </p:cNvPr>
            <p:cNvSpPr>
              <a:spLocks noEditPoints="1"/>
            </p:cNvSpPr>
            <p:nvPr/>
          </p:nvSpPr>
          <p:spPr bwMode="auto">
            <a:xfrm>
              <a:off x="3713162" y="3581395"/>
              <a:ext cx="317500" cy="325437"/>
            </a:xfrm>
            <a:custGeom>
              <a:avLst/>
              <a:gdLst>
                <a:gd name="T0" fmla="*/ 89 w 92"/>
                <a:gd name="T1" fmla="*/ 31 h 89"/>
                <a:gd name="T2" fmla="*/ 90 w 92"/>
                <a:gd name="T3" fmla="*/ 27 h 89"/>
                <a:gd name="T4" fmla="*/ 91 w 92"/>
                <a:gd name="T5" fmla="*/ 26 h 89"/>
                <a:gd name="T6" fmla="*/ 92 w 92"/>
                <a:gd name="T7" fmla="*/ 7 h 89"/>
                <a:gd name="T8" fmla="*/ 82 w 92"/>
                <a:gd name="T9" fmla="*/ 0 h 89"/>
                <a:gd name="T10" fmla="*/ 61 w 92"/>
                <a:gd name="T11" fmla="*/ 15 h 89"/>
                <a:gd name="T12" fmla="*/ 59 w 92"/>
                <a:gd name="T13" fmla="*/ 20 h 89"/>
                <a:gd name="T14" fmla="*/ 41 w 92"/>
                <a:gd name="T15" fmla="*/ 38 h 89"/>
                <a:gd name="T16" fmla="*/ 28 w 92"/>
                <a:gd name="T17" fmla="*/ 27 h 89"/>
                <a:gd name="T18" fmla="*/ 1 w 92"/>
                <a:gd name="T19" fmla="*/ 34 h 89"/>
                <a:gd name="T20" fmla="*/ 1 w 92"/>
                <a:gd name="T21" fmla="*/ 43 h 89"/>
                <a:gd name="T22" fmla="*/ 0 w 92"/>
                <a:gd name="T23" fmla="*/ 59 h 89"/>
                <a:gd name="T24" fmla="*/ 0 w 92"/>
                <a:gd name="T25" fmla="*/ 74 h 89"/>
                <a:gd name="T26" fmla="*/ 19 w 92"/>
                <a:gd name="T27" fmla="*/ 85 h 89"/>
                <a:gd name="T28" fmla="*/ 41 w 92"/>
                <a:gd name="T29" fmla="*/ 76 h 89"/>
                <a:gd name="T30" fmla="*/ 40 w 92"/>
                <a:gd name="T31" fmla="*/ 73 h 89"/>
                <a:gd name="T32" fmla="*/ 48 w 92"/>
                <a:gd name="T33" fmla="*/ 68 h 89"/>
                <a:gd name="T34" fmla="*/ 50 w 92"/>
                <a:gd name="T35" fmla="*/ 77 h 89"/>
                <a:gd name="T36" fmla="*/ 57 w 92"/>
                <a:gd name="T37" fmla="*/ 75 h 89"/>
                <a:gd name="T38" fmla="*/ 67 w 92"/>
                <a:gd name="T39" fmla="*/ 63 h 89"/>
                <a:gd name="T40" fmla="*/ 67 w 92"/>
                <a:gd name="T41" fmla="*/ 59 h 89"/>
                <a:gd name="T42" fmla="*/ 64 w 92"/>
                <a:gd name="T43" fmla="*/ 56 h 89"/>
                <a:gd name="T44" fmla="*/ 61 w 92"/>
                <a:gd name="T45" fmla="*/ 52 h 89"/>
                <a:gd name="T46" fmla="*/ 58 w 92"/>
                <a:gd name="T47" fmla="*/ 50 h 89"/>
                <a:gd name="T48" fmla="*/ 73 w 92"/>
                <a:gd name="T49" fmla="*/ 50 h 89"/>
                <a:gd name="T50" fmla="*/ 76 w 92"/>
                <a:gd name="T51" fmla="*/ 45 h 89"/>
                <a:gd name="T52" fmla="*/ 85 w 92"/>
                <a:gd name="T53" fmla="*/ 34 h 89"/>
                <a:gd name="T54" fmla="*/ 89 w 92"/>
                <a:gd name="T55" fmla="*/ 31 h 89"/>
                <a:gd name="T56" fmla="*/ 55 w 92"/>
                <a:gd name="T57" fmla="*/ 48 h 89"/>
                <a:gd name="T58" fmla="*/ 44 w 92"/>
                <a:gd name="T59" fmla="*/ 46 h 89"/>
                <a:gd name="T60" fmla="*/ 42 w 92"/>
                <a:gd name="T61" fmla="*/ 44 h 89"/>
                <a:gd name="T62" fmla="*/ 52 w 92"/>
                <a:gd name="T63" fmla="*/ 44 h 89"/>
                <a:gd name="T64" fmla="*/ 55 w 92"/>
                <a:gd name="T65" fmla="*/ 48 h 89"/>
                <a:gd name="T66" fmla="*/ 55 w 92"/>
                <a:gd name="T67" fmla="*/ 48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2" h="89">
                  <a:moveTo>
                    <a:pt x="89" y="31"/>
                  </a:moveTo>
                  <a:cubicBezTo>
                    <a:pt x="90" y="27"/>
                    <a:pt x="90" y="27"/>
                    <a:pt x="90" y="27"/>
                  </a:cubicBezTo>
                  <a:cubicBezTo>
                    <a:pt x="90" y="27"/>
                    <a:pt x="90" y="27"/>
                    <a:pt x="91" y="26"/>
                  </a:cubicBezTo>
                  <a:cubicBezTo>
                    <a:pt x="92" y="7"/>
                    <a:pt x="92" y="7"/>
                    <a:pt x="92" y="7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61" y="15"/>
                    <a:pt x="61" y="15"/>
                    <a:pt x="61" y="15"/>
                  </a:cubicBezTo>
                  <a:cubicBezTo>
                    <a:pt x="59" y="20"/>
                    <a:pt x="59" y="20"/>
                    <a:pt x="59" y="20"/>
                  </a:cubicBezTo>
                  <a:cubicBezTo>
                    <a:pt x="61" y="44"/>
                    <a:pt x="41" y="38"/>
                    <a:pt x="41" y="38"/>
                  </a:cubicBezTo>
                  <a:cubicBezTo>
                    <a:pt x="28" y="27"/>
                    <a:pt x="28" y="27"/>
                    <a:pt x="28" y="27"/>
                  </a:cubicBezTo>
                  <a:cubicBezTo>
                    <a:pt x="14" y="22"/>
                    <a:pt x="1" y="34"/>
                    <a:pt x="1" y="34"/>
                  </a:cubicBezTo>
                  <a:cubicBezTo>
                    <a:pt x="1" y="34"/>
                    <a:pt x="1" y="39"/>
                    <a:pt x="1" y="43"/>
                  </a:cubicBezTo>
                  <a:cubicBezTo>
                    <a:pt x="0" y="47"/>
                    <a:pt x="0" y="59"/>
                    <a:pt x="0" y="59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74"/>
                    <a:pt x="4" y="80"/>
                    <a:pt x="19" y="85"/>
                  </a:cubicBezTo>
                  <a:cubicBezTo>
                    <a:pt x="33" y="89"/>
                    <a:pt x="40" y="78"/>
                    <a:pt x="41" y="76"/>
                  </a:cubicBezTo>
                  <a:cubicBezTo>
                    <a:pt x="40" y="73"/>
                    <a:pt x="40" y="73"/>
                    <a:pt x="40" y="73"/>
                  </a:cubicBezTo>
                  <a:cubicBezTo>
                    <a:pt x="48" y="68"/>
                    <a:pt x="48" y="68"/>
                    <a:pt x="48" y="68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57" y="75"/>
                    <a:pt x="57" y="75"/>
                    <a:pt x="57" y="75"/>
                  </a:cubicBezTo>
                  <a:cubicBezTo>
                    <a:pt x="67" y="63"/>
                    <a:pt x="67" y="63"/>
                    <a:pt x="67" y="63"/>
                  </a:cubicBezTo>
                  <a:cubicBezTo>
                    <a:pt x="67" y="59"/>
                    <a:pt x="67" y="59"/>
                    <a:pt x="67" y="59"/>
                  </a:cubicBezTo>
                  <a:cubicBezTo>
                    <a:pt x="64" y="56"/>
                    <a:pt x="64" y="56"/>
                    <a:pt x="64" y="56"/>
                  </a:cubicBezTo>
                  <a:cubicBezTo>
                    <a:pt x="61" y="52"/>
                    <a:pt x="61" y="52"/>
                    <a:pt x="61" y="52"/>
                  </a:cubicBezTo>
                  <a:cubicBezTo>
                    <a:pt x="61" y="52"/>
                    <a:pt x="59" y="51"/>
                    <a:pt x="58" y="50"/>
                  </a:cubicBezTo>
                  <a:cubicBezTo>
                    <a:pt x="61" y="52"/>
                    <a:pt x="66" y="52"/>
                    <a:pt x="73" y="50"/>
                  </a:cubicBezTo>
                  <a:cubicBezTo>
                    <a:pt x="76" y="45"/>
                    <a:pt x="76" y="45"/>
                    <a:pt x="76" y="45"/>
                  </a:cubicBezTo>
                  <a:cubicBezTo>
                    <a:pt x="85" y="34"/>
                    <a:pt x="85" y="34"/>
                    <a:pt x="85" y="34"/>
                  </a:cubicBezTo>
                  <a:lnTo>
                    <a:pt x="89" y="31"/>
                  </a:lnTo>
                  <a:close/>
                  <a:moveTo>
                    <a:pt x="55" y="48"/>
                  </a:moveTo>
                  <a:cubicBezTo>
                    <a:pt x="53" y="48"/>
                    <a:pt x="44" y="46"/>
                    <a:pt x="44" y="46"/>
                  </a:cubicBezTo>
                  <a:cubicBezTo>
                    <a:pt x="42" y="44"/>
                    <a:pt x="42" y="44"/>
                    <a:pt x="42" y="44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52" y="44"/>
                    <a:pt x="53" y="46"/>
                    <a:pt x="55" y="48"/>
                  </a:cubicBezTo>
                  <a:cubicBezTo>
                    <a:pt x="55" y="48"/>
                    <a:pt x="55" y="48"/>
                    <a:pt x="55" y="48"/>
                  </a:cubicBez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23" name="Rectangle 81">
              <a:hlinkClick r:id="" action="ppaction://macro?name=Slide2.jieyang"/>
            </p:cNvPr>
            <p:cNvSpPr>
              <a:spLocks noChangeArrowheads="1"/>
            </p:cNvSpPr>
            <p:nvPr/>
          </p:nvSpPr>
          <p:spPr bwMode="auto">
            <a:xfrm>
              <a:off x="3478345" y="3635768"/>
              <a:ext cx="162089" cy="104830"/>
            </a:xfrm>
            <a:prstGeom prst="rect">
              <a:avLst/>
            </a:prstGeom>
            <a:grpFill/>
            <a:ln w="9252" algn="ctr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buClrTx/>
                <a:buSzTx/>
                <a:buFontTx/>
                <a:buNone/>
              </a:pPr>
              <a:r>
                <a:rPr lang="zh-CN" altLang="en-US" sz="400" b="1" dirty="0">
                  <a:solidFill>
                    <a:schemeClr val="bg1">
                      <a:lumMod val="9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揭阳</a:t>
              </a:r>
            </a:p>
          </p:txBody>
        </p:sp>
        <p:sp>
          <p:nvSpPr>
            <p:cNvPr id="124" name="Rectangle 82">
              <a:hlinkClick r:id="" action="ppaction://macro?name=Slide2.shantou"/>
            </p:cNvPr>
            <p:cNvSpPr>
              <a:spLocks noChangeArrowheads="1"/>
            </p:cNvSpPr>
            <p:nvPr/>
          </p:nvSpPr>
          <p:spPr bwMode="auto">
            <a:xfrm>
              <a:off x="3852995" y="3722684"/>
              <a:ext cx="162089" cy="104830"/>
            </a:xfrm>
            <a:prstGeom prst="rect">
              <a:avLst/>
            </a:prstGeom>
            <a:grpFill/>
            <a:ln w="9252" algn="ctr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buClrTx/>
                <a:buSzTx/>
                <a:buFontTx/>
                <a:buNone/>
              </a:pPr>
              <a:r>
                <a:rPr lang="zh-CN" altLang="en-US" sz="400" b="1" dirty="0">
                  <a:solidFill>
                    <a:schemeClr val="bg1">
                      <a:lumMod val="9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汕头</a:t>
              </a:r>
            </a:p>
          </p:txBody>
        </p:sp>
        <p:sp>
          <p:nvSpPr>
            <p:cNvPr id="125" name="Rectangle 84">
              <a:hlinkClick r:id="" action="ppaction://macro?name=Slide2.zhongshan"/>
            </p:cNvPr>
            <p:cNvSpPr>
              <a:spLocks noChangeArrowheads="1"/>
            </p:cNvSpPr>
            <p:nvPr/>
          </p:nvSpPr>
          <p:spPr bwMode="auto">
            <a:xfrm>
              <a:off x="2126194" y="4188221"/>
              <a:ext cx="162089" cy="10483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252" algn="ctr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buClrTx/>
                <a:buSzTx/>
                <a:buFontTx/>
                <a:buNone/>
              </a:pPr>
              <a:r>
                <a:rPr lang="zh-CN" altLang="en-US" sz="400" b="1" dirty="0">
                  <a:solidFill>
                    <a:schemeClr val="bg1">
                      <a:lumMod val="9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中山</a:t>
              </a:r>
            </a:p>
          </p:txBody>
        </p:sp>
        <p:sp>
          <p:nvSpPr>
            <p:cNvPr id="126" name="Rectangle 85">
              <a:hlinkClick r:id="" action="ppaction://macro?name=Slide2.dongguan"/>
            </p:cNvPr>
            <p:cNvSpPr>
              <a:spLocks noChangeArrowheads="1"/>
            </p:cNvSpPr>
            <p:nvPr/>
          </p:nvSpPr>
          <p:spPr bwMode="auto">
            <a:xfrm>
              <a:off x="2357703" y="3945726"/>
              <a:ext cx="162089" cy="10483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252" algn="ctr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buClrTx/>
                <a:buSzTx/>
                <a:buFontTx/>
                <a:buNone/>
              </a:pPr>
              <a:r>
                <a:rPr lang="zh-CN" altLang="en-US" sz="400" b="1" dirty="0">
                  <a:solidFill>
                    <a:schemeClr val="bg1">
                      <a:lumMod val="9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东莞</a:t>
              </a:r>
            </a:p>
          </p:txBody>
        </p:sp>
        <p:sp>
          <p:nvSpPr>
            <p:cNvPr id="127" name="Rectangle 53">
              <a:hlinkClick r:id="" action="ppaction://macro?name=Slide2.heyuan"/>
            </p:cNvPr>
            <p:cNvSpPr>
              <a:spLocks noChangeArrowheads="1"/>
            </p:cNvSpPr>
            <p:nvPr/>
          </p:nvSpPr>
          <p:spPr bwMode="auto">
            <a:xfrm>
              <a:off x="2852871" y="3307554"/>
              <a:ext cx="162089" cy="104830"/>
            </a:xfrm>
            <a:prstGeom prst="rect">
              <a:avLst/>
            </a:prstGeom>
            <a:grpFill/>
            <a:ln w="9252" algn="ctr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buClrTx/>
                <a:buSzTx/>
                <a:buFontTx/>
                <a:buNone/>
              </a:pPr>
              <a:r>
                <a:rPr lang="zh-CN" altLang="en-US" sz="400" b="1">
                  <a:solidFill>
                    <a:schemeClr val="bg1">
                      <a:lumMod val="9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河源</a:t>
              </a:r>
            </a:p>
          </p:txBody>
        </p:sp>
        <p:sp>
          <p:nvSpPr>
            <p:cNvPr id="128" name="guangzhou">
              <a:hlinkClick r:id="" action="ppaction://macro?name=Slide2.guangzhou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2005013" y="3448045"/>
              <a:ext cx="571500" cy="768349"/>
            </a:xfrm>
            <a:custGeom>
              <a:avLst/>
              <a:gdLst>
                <a:gd name="T0" fmla="*/ 132 w 164"/>
                <a:gd name="T1" fmla="*/ 2 h 209"/>
                <a:gd name="T2" fmla="*/ 122 w 164"/>
                <a:gd name="T3" fmla="*/ 8 h 209"/>
                <a:gd name="T4" fmla="*/ 95 w 164"/>
                <a:gd name="T5" fmla="*/ 40 h 209"/>
                <a:gd name="T6" fmla="*/ 66 w 164"/>
                <a:gd name="T7" fmla="*/ 37 h 209"/>
                <a:gd name="T8" fmla="*/ 45 w 164"/>
                <a:gd name="T9" fmla="*/ 50 h 209"/>
                <a:gd name="T10" fmla="*/ 31 w 164"/>
                <a:gd name="T11" fmla="*/ 70 h 209"/>
                <a:gd name="T12" fmla="*/ 19 w 164"/>
                <a:gd name="T13" fmla="*/ 72 h 209"/>
                <a:gd name="T14" fmla="*/ 1 w 164"/>
                <a:gd name="T15" fmla="*/ 81 h 209"/>
                <a:gd name="T16" fmla="*/ 0 w 164"/>
                <a:gd name="T17" fmla="*/ 82 h 209"/>
                <a:gd name="T18" fmla="*/ 5 w 164"/>
                <a:gd name="T19" fmla="*/ 87 h 209"/>
                <a:gd name="T20" fmla="*/ 12 w 164"/>
                <a:gd name="T21" fmla="*/ 104 h 209"/>
                <a:gd name="T22" fmla="*/ 31 w 164"/>
                <a:gd name="T23" fmla="*/ 107 h 209"/>
                <a:gd name="T24" fmla="*/ 33 w 164"/>
                <a:gd name="T25" fmla="*/ 136 h 209"/>
                <a:gd name="T26" fmla="*/ 46 w 164"/>
                <a:gd name="T27" fmla="*/ 155 h 209"/>
                <a:gd name="T28" fmla="*/ 65 w 164"/>
                <a:gd name="T29" fmla="*/ 187 h 209"/>
                <a:gd name="T30" fmla="*/ 78 w 164"/>
                <a:gd name="T31" fmla="*/ 199 h 209"/>
                <a:gd name="T32" fmla="*/ 78 w 164"/>
                <a:gd name="T33" fmla="*/ 199 h 209"/>
                <a:gd name="T34" fmla="*/ 92 w 164"/>
                <a:gd name="T35" fmla="*/ 209 h 209"/>
                <a:gd name="T36" fmla="*/ 96 w 164"/>
                <a:gd name="T37" fmla="*/ 208 h 209"/>
                <a:gd name="T38" fmla="*/ 93 w 164"/>
                <a:gd name="T39" fmla="*/ 204 h 209"/>
                <a:gd name="T40" fmla="*/ 83 w 164"/>
                <a:gd name="T41" fmla="*/ 189 h 209"/>
                <a:gd name="T42" fmla="*/ 86 w 164"/>
                <a:gd name="T43" fmla="*/ 190 h 209"/>
                <a:gd name="T44" fmla="*/ 88 w 164"/>
                <a:gd name="T45" fmla="*/ 183 h 209"/>
                <a:gd name="T46" fmla="*/ 78 w 164"/>
                <a:gd name="T47" fmla="*/ 174 h 209"/>
                <a:gd name="T48" fmla="*/ 81 w 164"/>
                <a:gd name="T49" fmla="*/ 144 h 209"/>
                <a:gd name="T50" fmla="*/ 81 w 164"/>
                <a:gd name="T51" fmla="*/ 144 h 209"/>
                <a:gd name="T52" fmla="*/ 126 w 164"/>
                <a:gd name="T53" fmla="*/ 130 h 209"/>
                <a:gd name="T54" fmla="*/ 131 w 164"/>
                <a:gd name="T55" fmla="*/ 131 h 209"/>
                <a:gd name="T56" fmla="*/ 131 w 164"/>
                <a:gd name="T57" fmla="*/ 131 h 209"/>
                <a:gd name="T58" fmla="*/ 134 w 164"/>
                <a:gd name="T59" fmla="*/ 123 h 209"/>
                <a:gd name="T60" fmla="*/ 135 w 164"/>
                <a:gd name="T61" fmla="*/ 97 h 209"/>
                <a:gd name="T62" fmla="*/ 148 w 164"/>
                <a:gd name="T63" fmla="*/ 72 h 209"/>
                <a:gd name="T64" fmla="*/ 135 w 164"/>
                <a:gd name="T65" fmla="*/ 36 h 209"/>
                <a:gd name="T66" fmla="*/ 158 w 164"/>
                <a:gd name="T67" fmla="*/ 20 h 209"/>
                <a:gd name="T68" fmla="*/ 160 w 164"/>
                <a:gd name="T69" fmla="*/ 0 h 209"/>
                <a:gd name="T70" fmla="*/ 132 w 164"/>
                <a:gd name="T71" fmla="*/ 2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64" h="209">
                  <a:moveTo>
                    <a:pt x="132" y="2"/>
                  </a:moveTo>
                  <a:cubicBezTo>
                    <a:pt x="122" y="8"/>
                    <a:pt x="122" y="8"/>
                    <a:pt x="122" y="8"/>
                  </a:cubicBezTo>
                  <a:cubicBezTo>
                    <a:pt x="122" y="8"/>
                    <a:pt x="101" y="22"/>
                    <a:pt x="95" y="40"/>
                  </a:cubicBezTo>
                  <a:cubicBezTo>
                    <a:pt x="95" y="40"/>
                    <a:pt x="80" y="46"/>
                    <a:pt x="66" y="37"/>
                  </a:cubicBezTo>
                  <a:cubicBezTo>
                    <a:pt x="66" y="37"/>
                    <a:pt x="52" y="41"/>
                    <a:pt x="45" y="50"/>
                  </a:cubicBezTo>
                  <a:cubicBezTo>
                    <a:pt x="38" y="59"/>
                    <a:pt x="31" y="70"/>
                    <a:pt x="31" y="70"/>
                  </a:cubicBezTo>
                  <a:cubicBezTo>
                    <a:pt x="31" y="70"/>
                    <a:pt x="27" y="72"/>
                    <a:pt x="19" y="72"/>
                  </a:cubicBezTo>
                  <a:cubicBezTo>
                    <a:pt x="11" y="72"/>
                    <a:pt x="1" y="81"/>
                    <a:pt x="1" y="81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5" y="87"/>
                    <a:pt x="5" y="87"/>
                    <a:pt x="5" y="87"/>
                  </a:cubicBezTo>
                  <a:cubicBezTo>
                    <a:pt x="5" y="87"/>
                    <a:pt x="8" y="116"/>
                    <a:pt x="12" y="104"/>
                  </a:cubicBezTo>
                  <a:cubicBezTo>
                    <a:pt x="20" y="85"/>
                    <a:pt x="31" y="107"/>
                    <a:pt x="31" y="107"/>
                  </a:cubicBezTo>
                  <a:cubicBezTo>
                    <a:pt x="33" y="136"/>
                    <a:pt x="33" y="136"/>
                    <a:pt x="33" y="136"/>
                  </a:cubicBezTo>
                  <a:cubicBezTo>
                    <a:pt x="41" y="145"/>
                    <a:pt x="46" y="155"/>
                    <a:pt x="46" y="155"/>
                  </a:cubicBezTo>
                  <a:cubicBezTo>
                    <a:pt x="47" y="179"/>
                    <a:pt x="65" y="187"/>
                    <a:pt x="65" y="187"/>
                  </a:cubicBezTo>
                  <a:cubicBezTo>
                    <a:pt x="78" y="199"/>
                    <a:pt x="78" y="199"/>
                    <a:pt x="78" y="199"/>
                  </a:cubicBezTo>
                  <a:cubicBezTo>
                    <a:pt x="78" y="199"/>
                    <a:pt x="78" y="199"/>
                    <a:pt x="78" y="199"/>
                  </a:cubicBezTo>
                  <a:cubicBezTo>
                    <a:pt x="92" y="209"/>
                    <a:pt x="92" y="209"/>
                    <a:pt x="92" y="209"/>
                  </a:cubicBezTo>
                  <a:cubicBezTo>
                    <a:pt x="96" y="208"/>
                    <a:pt x="96" y="208"/>
                    <a:pt x="96" y="208"/>
                  </a:cubicBezTo>
                  <a:cubicBezTo>
                    <a:pt x="93" y="204"/>
                    <a:pt x="93" y="204"/>
                    <a:pt x="93" y="204"/>
                  </a:cubicBezTo>
                  <a:cubicBezTo>
                    <a:pt x="83" y="189"/>
                    <a:pt x="83" y="189"/>
                    <a:pt x="83" y="189"/>
                  </a:cubicBezTo>
                  <a:cubicBezTo>
                    <a:pt x="86" y="190"/>
                    <a:pt x="86" y="190"/>
                    <a:pt x="86" y="190"/>
                  </a:cubicBezTo>
                  <a:cubicBezTo>
                    <a:pt x="86" y="190"/>
                    <a:pt x="106" y="200"/>
                    <a:pt x="88" y="183"/>
                  </a:cubicBezTo>
                  <a:cubicBezTo>
                    <a:pt x="78" y="174"/>
                    <a:pt x="78" y="174"/>
                    <a:pt x="78" y="174"/>
                  </a:cubicBezTo>
                  <a:cubicBezTo>
                    <a:pt x="81" y="144"/>
                    <a:pt x="81" y="144"/>
                    <a:pt x="81" y="144"/>
                  </a:cubicBezTo>
                  <a:cubicBezTo>
                    <a:pt x="81" y="144"/>
                    <a:pt x="81" y="144"/>
                    <a:pt x="81" y="144"/>
                  </a:cubicBezTo>
                  <a:cubicBezTo>
                    <a:pt x="82" y="142"/>
                    <a:pt x="91" y="124"/>
                    <a:pt x="126" y="130"/>
                  </a:cubicBezTo>
                  <a:cubicBezTo>
                    <a:pt x="126" y="130"/>
                    <a:pt x="128" y="131"/>
                    <a:pt x="131" y="131"/>
                  </a:cubicBezTo>
                  <a:cubicBezTo>
                    <a:pt x="131" y="131"/>
                    <a:pt x="131" y="131"/>
                    <a:pt x="131" y="131"/>
                  </a:cubicBezTo>
                  <a:cubicBezTo>
                    <a:pt x="131" y="131"/>
                    <a:pt x="133" y="125"/>
                    <a:pt x="134" y="123"/>
                  </a:cubicBezTo>
                  <a:cubicBezTo>
                    <a:pt x="136" y="120"/>
                    <a:pt x="135" y="97"/>
                    <a:pt x="135" y="97"/>
                  </a:cubicBezTo>
                  <a:cubicBezTo>
                    <a:pt x="135" y="97"/>
                    <a:pt x="164" y="88"/>
                    <a:pt x="148" y="72"/>
                  </a:cubicBezTo>
                  <a:cubicBezTo>
                    <a:pt x="132" y="57"/>
                    <a:pt x="118" y="49"/>
                    <a:pt x="135" y="36"/>
                  </a:cubicBezTo>
                  <a:cubicBezTo>
                    <a:pt x="152" y="24"/>
                    <a:pt x="158" y="20"/>
                    <a:pt x="158" y="20"/>
                  </a:cubicBezTo>
                  <a:cubicBezTo>
                    <a:pt x="158" y="20"/>
                    <a:pt x="163" y="5"/>
                    <a:pt x="160" y="0"/>
                  </a:cubicBezTo>
                  <a:lnTo>
                    <a:pt x="132" y="2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29" name="Rectangle 64">
              <a:hlinkClick r:id="" action="ppaction://macro?name=Slide2.guangzhou"/>
            </p:cNvPr>
            <p:cNvSpPr>
              <a:spLocks noChangeArrowheads="1"/>
            </p:cNvSpPr>
            <p:nvPr/>
          </p:nvSpPr>
          <p:spPr bwMode="auto">
            <a:xfrm>
              <a:off x="2155957" y="3685377"/>
              <a:ext cx="162089" cy="10483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9252" algn="ctr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buClrTx/>
                <a:buSzTx/>
                <a:buFontTx/>
                <a:buNone/>
              </a:pPr>
              <a:r>
                <a:rPr lang="zh-CN" altLang="en-US" sz="400" b="1" dirty="0">
                  <a:solidFill>
                    <a:schemeClr val="bg1">
                      <a:lumMod val="9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广州</a:t>
              </a:r>
            </a:p>
          </p:txBody>
        </p:sp>
        <p:sp>
          <p:nvSpPr>
            <p:cNvPr id="186" name="Rectangle 83">
              <a:hlinkClick r:id="" action="ppaction://macro?name=Slide2.foshan"/>
            </p:cNvPr>
            <p:cNvSpPr>
              <a:spLocks noChangeArrowheads="1"/>
            </p:cNvSpPr>
            <p:nvPr/>
          </p:nvSpPr>
          <p:spPr bwMode="auto">
            <a:xfrm>
              <a:off x="1933690" y="3905250"/>
              <a:ext cx="162089" cy="10483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9252" algn="ctr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buClrTx/>
                <a:buSzTx/>
                <a:buFontTx/>
                <a:buNone/>
              </a:pPr>
              <a:r>
                <a:rPr lang="zh-CN" altLang="en-US" sz="400" b="1" dirty="0">
                  <a:solidFill>
                    <a:schemeClr val="bg1">
                      <a:lumMod val="9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佛山</a:t>
              </a:r>
            </a:p>
          </p:txBody>
        </p:sp>
      </p:grpSp>
      <p:sp>
        <p:nvSpPr>
          <p:cNvPr id="73" name="文本框 72"/>
          <p:cNvSpPr txBox="1"/>
          <p:nvPr/>
        </p:nvSpPr>
        <p:spPr>
          <a:xfrm>
            <a:off x="7192284" y="5181481"/>
            <a:ext cx="116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 dirty="0" smtClean="0">
                <a:solidFill>
                  <a:schemeClr val="accent5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发展目标</a:t>
            </a:r>
            <a:endParaRPr lang="zh-CN" altLang="en-US" sz="1800" b="1" dirty="0">
              <a:solidFill>
                <a:schemeClr val="accent5">
                  <a:lumMod val="50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30" name="矩形 129"/>
          <p:cNvSpPr/>
          <p:nvPr/>
        </p:nvSpPr>
        <p:spPr>
          <a:xfrm>
            <a:off x="464337" y="138090"/>
            <a:ext cx="25699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spc="300" dirty="0">
                <a:solidFill>
                  <a:srgbClr val="00206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二</a:t>
            </a:r>
            <a:r>
              <a:rPr lang="zh-CN" altLang="en-US" sz="2800" b="1" spc="300" dirty="0" smtClean="0">
                <a:solidFill>
                  <a:srgbClr val="00206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、文件精神</a:t>
            </a:r>
            <a:endParaRPr lang="en-US" altLang="zh-CN" sz="1600" b="1" spc="300" dirty="0">
              <a:solidFill>
                <a:srgbClr val="00206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61860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 advClick="0" advTm="9370">
        <p:blinds dir="vert"/>
      </p:transition>
    </mc:Choice>
    <mc:Fallback xmlns="">
      <p:transition spd="slow" advClick="0" advTm="937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177200" y="3329693"/>
            <a:ext cx="8308848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4278871" y="960785"/>
            <a:ext cx="0" cy="4720755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圆角矩形 5"/>
          <p:cNvSpPr/>
          <p:nvPr/>
        </p:nvSpPr>
        <p:spPr>
          <a:xfrm>
            <a:off x="1805316" y="3031721"/>
            <a:ext cx="4967518" cy="578882"/>
          </a:xfrm>
          <a:prstGeom prst="roundRect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sz="2800" b="1" spc="300" dirty="0">
                <a:solidFill>
                  <a:schemeClr val="accent5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7.</a:t>
            </a:r>
            <a:r>
              <a:rPr lang="zh-CN" altLang="en-US" sz="2800" b="1" spc="300" dirty="0">
                <a:solidFill>
                  <a:schemeClr val="accent5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激光与增材制造产业集群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508404" y="848692"/>
            <a:ext cx="3667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 dirty="0" smtClean="0">
                <a:solidFill>
                  <a:schemeClr val="accent5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重点领域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20046" y="5181481"/>
            <a:ext cx="116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 dirty="0" smtClean="0">
                <a:solidFill>
                  <a:schemeClr val="accent5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重点区域</a:t>
            </a:r>
            <a:endParaRPr lang="zh-CN" altLang="en-US" sz="1800" b="1" dirty="0">
              <a:solidFill>
                <a:schemeClr val="accent5">
                  <a:lumMod val="50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192284" y="794370"/>
            <a:ext cx="116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 dirty="0" smtClean="0">
                <a:solidFill>
                  <a:schemeClr val="accent5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相关学科</a:t>
            </a:r>
            <a:endParaRPr lang="zh-CN" altLang="en-US" sz="1800" b="1" dirty="0">
              <a:solidFill>
                <a:schemeClr val="accent5">
                  <a:lumMod val="50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5196930" y="3996404"/>
            <a:ext cx="2957784" cy="6052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  <a:spcBef>
                <a:spcPts val="1200"/>
              </a:spcBef>
            </a:pPr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巩固国内领先优势，形成具有国际竞争力的</a:t>
            </a:r>
            <a:r>
              <a:rPr lang="zh-CN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激光与</a:t>
            </a:r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增材制造产业集群。</a:t>
            </a:r>
          </a:p>
        </p:txBody>
      </p:sp>
      <p:sp>
        <p:nvSpPr>
          <p:cNvPr id="69" name="矩形 68"/>
          <p:cNvSpPr/>
          <p:nvPr/>
        </p:nvSpPr>
        <p:spPr>
          <a:xfrm>
            <a:off x="5167475" y="1391754"/>
            <a:ext cx="2182681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800"/>
              </a:lnSpc>
            </a:pPr>
            <a:r>
              <a:rPr lang="zh-CN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机械工程</a:t>
            </a:r>
            <a:endParaRPr lang="zh-CN" alt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ts val="1800"/>
              </a:lnSpc>
            </a:pPr>
            <a:r>
              <a:rPr lang="zh-CN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控制科学与工程 </a:t>
            </a:r>
            <a:endParaRPr lang="zh-CN" alt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ts val="1800"/>
              </a:lnSpc>
            </a:pPr>
            <a:r>
              <a:rPr lang="zh-CN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信息与通信工程 </a:t>
            </a:r>
            <a:endParaRPr lang="zh-CN" alt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ts val="1800"/>
              </a:lnSpc>
            </a:pPr>
            <a:r>
              <a:rPr lang="zh-CN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材料科学与工程</a:t>
            </a:r>
            <a:endParaRPr lang="zh-CN" alt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ts val="1800"/>
              </a:lnSpc>
            </a:pPr>
            <a:r>
              <a:rPr lang="zh-CN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电子科学与</a:t>
            </a:r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技术等</a:t>
            </a:r>
          </a:p>
        </p:txBody>
      </p:sp>
      <p:cxnSp>
        <p:nvCxnSpPr>
          <p:cNvPr id="71" name="直接连接符 70"/>
          <p:cNvCxnSpPr/>
          <p:nvPr/>
        </p:nvCxnSpPr>
        <p:spPr>
          <a:xfrm>
            <a:off x="501112" y="733586"/>
            <a:ext cx="7863124" cy="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矩形 71"/>
          <p:cNvSpPr/>
          <p:nvPr/>
        </p:nvSpPr>
        <p:spPr>
          <a:xfrm>
            <a:off x="957451" y="1436638"/>
            <a:ext cx="2908683" cy="11850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600"/>
              </a:lnSpc>
              <a:spcAft>
                <a:spcPts val="600"/>
              </a:spcAft>
            </a:pPr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重点发展前沿</a:t>
            </a:r>
            <a:r>
              <a:rPr lang="en-US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/</a:t>
            </a:r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领先原创性技术、</a:t>
            </a:r>
            <a:r>
              <a:rPr lang="zh-CN" altLang="en-US" sz="120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高性能激光器与装备、增材制造装备与系统、应用技术与服务</a:t>
            </a:r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等，</a:t>
            </a:r>
          </a:p>
          <a:p>
            <a:pPr>
              <a:lnSpc>
                <a:spcPts val="1600"/>
              </a:lnSpc>
              <a:spcAft>
                <a:spcPts val="600"/>
              </a:spcAft>
            </a:pPr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突破基础与专用材料、关键器件、装备与系统等关键共性技术。</a:t>
            </a:r>
          </a:p>
        </p:txBody>
      </p:sp>
      <p:grpSp>
        <p:nvGrpSpPr>
          <p:cNvPr id="73" name="组合 72"/>
          <p:cNvGrpSpPr/>
          <p:nvPr/>
        </p:nvGrpSpPr>
        <p:grpSpPr>
          <a:xfrm rot="480666">
            <a:off x="1388178" y="3674335"/>
            <a:ext cx="1908000" cy="1440000"/>
            <a:chOff x="250824" y="2524121"/>
            <a:chExt cx="3981450" cy="3065456"/>
          </a:xfrm>
          <a:solidFill>
            <a:schemeClr val="bg1">
              <a:lumMod val="75000"/>
            </a:schemeClr>
          </a:solidFill>
          <a:effectLst/>
        </p:grpSpPr>
        <p:sp>
          <p:nvSpPr>
            <p:cNvPr id="130" name="zhanjiang">
              <a:hlinkClick r:id="" action="ppaction://macro?name=Slide2.zhanjiang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250824" y="4611679"/>
              <a:ext cx="722313" cy="977898"/>
            </a:xfrm>
            <a:custGeom>
              <a:avLst/>
              <a:gdLst>
                <a:gd name="T0" fmla="*/ 127 w 207"/>
                <a:gd name="T1" fmla="*/ 217 h 268"/>
                <a:gd name="T2" fmla="*/ 111 w 207"/>
                <a:gd name="T3" fmla="*/ 198 h 268"/>
                <a:gd name="T4" fmla="*/ 102 w 207"/>
                <a:gd name="T5" fmla="*/ 195 h 268"/>
                <a:gd name="T6" fmla="*/ 100 w 207"/>
                <a:gd name="T7" fmla="*/ 190 h 268"/>
                <a:gd name="T8" fmla="*/ 106 w 207"/>
                <a:gd name="T9" fmla="*/ 188 h 268"/>
                <a:gd name="T10" fmla="*/ 109 w 207"/>
                <a:gd name="T11" fmla="*/ 175 h 268"/>
                <a:gd name="T12" fmla="*/ 81 w 207"/>
                <a:gd name="T13" fmla="*/ 167 h 268"/>
                <a:gd name="T14" fmla="*/ 80 w 207"/>
                <a:gd name="T15" fmla="*/ 142 h 268"/>
                <a:gd name="T16" fmla="*/ 85 w 207"/>
                <a:gd name="T17" fmla="*/ 127 h 268"/>
                <a:gd name="T18" fmla="*/ 88 w 207"/>
                <a:gd name="T19" fmla="*/ 134 h 268"/>
                <a:gd name="T20" fmla="*/ 106 w 207"/>
                <a:gd name="T21" fmla="*/ 132 h 268"/>
                <a:gd name="T22" fmla="*/ 100 w 207"/>
                <a:gd name="T23" fmla="*/ 147 h 268"/>
                <a:gd name="T24" fmla="*/ 135 w 207"/>
                <a:gd name="T25" fmla="*/ 149 h 268"/>
                <a:gd name="T26" fmla="*/ 136 w 207"/>
                <a:gd name="T27" fmla="*/ 140 h 268"/>
                <a:gd name="T28" fmla="*/ 121 w 207"/>
                <a:gd name="T29" fmla="*/ 134 h 268"/>
                <a:gd name="T30" fmla="*/ 109 w 207"/>
                <a:gd name="T31" fmla="*/ 129 h 268"/>
                <a:gd name="T32" fmla="*/ 116 w 207"/>
                <a:gd name="T33" fmla="*/ 101 h 268"/>
                <a:gd name="T34" fmla="*/ 117 w 207"/>
                <a:gd name="T35" fmla="*/ 93 h 268"/>
                <a:gd name="T36" fmla="*/ 114 w 207"/>
                <a:gd name="T37" fmla="*/ 84 h 268"/>
                <a:gd name="T38" fmla="*/ 113 w 207"/>
                <a:gd name="T39" fmla="*/ 76 h 268"/>
                <a:gd name="T40" fmla="*/ 117 w 207"/>
                <a:gd name="T41" fmla="*/ 77 h 268"/>
                <a:gd name="T42" fmla="*/ 123 w 207"/>
                <a:gd name="T43" fmla="*/ 81 h 268"/>
                <a:gd name="T44" fmla="*/ 125 w 207"/>
                <a:gd name="T45" fmla="*/ 92 h 268"/>
                <a:gd name="T46" fmla="*/ 131 w 207"/>
                <a:gd name="T47" fmla="*/ 111 h 268"/>
                <a:gd name="T48" fmla="*/ 133 w 207"/>
                <a:gd name="T49" fmla="*/ 121 h 268"/>
                <a:gd name="T50" fmla="*/ 148 w 207"/>
                <a:gd name="T51" fmla="*/ 122 h 268"/>
                <a:gd name="T52" fmla="*/ 149 w 207"/>
                <a:gd name="T53" fmla="*/ 106 h 268"/>
                <a:gd name="T54" fmla="*/ 151 w 207"/>
                <a:gd name="T55" fmla="*/ 94 h 268"/>
                <a:gd name="T56" fmla="*/ 157 w 207"/>
                <a:gd name="T57" fmla="*/ 104 h 268"/>
                <a:gd name="T58" fmla="*/ 189 w 207"/>
                <a:gd name="T59" fmla="*/ 86 h 268"/>
                <a:gd name="T60" fmla="*/ 207 w 207"/>
                <a:gd name="T61" fmla="*/ 80 h 268"/>
                <a:gd name="T62" fmla="*/ 180 w 207"/>
                <a:gd name="T63" fmla="*/ 54 h 268"/>
                <a:gd name="T64" fmla="*/ 134 w 207"/>
                <a:gd name="T65" fmla="*/ 60 h 268"/>
                <a:gd name="T66" fmla="*/ 112 w 207"/>
                <a:gd name="T67" fmla="*/ 13 h 268"/>
                <a:gd name="T68" fmla="*/ 78 w 207"/>
                <a:gd name="T69" fmla="*/ 0 h 268"/>
                <a:gd name="T70" fmla="*/ 47 w 207"/>
                <a:gd name="T71" fmla="*/ 30 h 268"/>
                <a:gd name="T72" fmla="*/ 19 w 207"/>
                <a:gd name="T73" fmla="*/ 37 h 268"/>
                <a:gd name="T74" fmla="*/ 27 w 207"/>
                <a:gd name="T75" fmla="*/ 64 h 268"/>
                <a:gd name="T76" fmla="*/ 45 w 207"/>
                <a:gd name="T77" fmla="*/ 65 h 268"/>
                <a:gd name="T78" fmla="*/ 43 w 207"/>
                <a:gd name="T79" fmla="*/ 81 h 268"/>
                <a:gd name="T80" fmla="*/ 35 w 207"/>
                <a:gd name="T81" fmla="*/ 83 h 268"/>
                <a:gd name="T82" fmla="*/ 21 w 207"/>
                <a:gd name="T83" fmla="*/ 85 h 268"/>
                <a:gd name="T84" fmla="*/ 8 w 207"/>
                <a:gd name="T85" fmla="*/ 113 h 268"/>
                <a:gd name="T86" fmla="*/ 6 w 207"/>
                <a:gd name="T87" fmla="*/ 143 h 268"/>
                <a:gd name="T88" fmla="*/ 15 w 207"/>
                <a:gd name="T89" fmla="*/ 179 h 268"/>
                <a:gd name="T90" fmla="*/ 22 w 207"/>
                <a:gd name="T91" fmla="*/ 191 h 268"/>
                <a:gd name="T92" fmla="*/ 23 w 207"/>
                <a:gd name="T93" fmla="*/ 204 h 268"/>
                <a:gd name="T94" fmla="*/ 29 w 207"/>
                <a:gd name="T95" fmla="*/ 205 h 268"/>
                <a:gd name="T96" fmla="*/ 25 w 207"/>
                <a:gd name="T97" fmla="*/ 218 h 268"/>
                <a:gd name="T98" fmla="*/ 41 w 207"/>
                <a:gd name="T99" fmla="*/ 220 h 268"/>
                <a:gd name="T100" fmla="*/ 50 w 207"/>
                <a:gd name="T101" fmla="*/ 239 h 268"/>
                <a:gd name="T102" fmla="*/ 46 w 207"/>
                <a:gd name="T103" fmla="*/ 237 h 268"/>
                <a:gd name="T104" fmla="*/ 35 w 207"/>
                <a:gd name="T105" fmla="*/ 242 h 268"/>
                <a:gd name="T106" fmla="*/ 46 w 207"/>
                <a:gd name="T107" fmla="*/ 256 h 268"/>
                <a:gd name="T108" fmla="*/ 87 w 207"/>
                <a:gd name="T109" fmla="*/ 256 h 268"/>
                <a:gd name="T110" fmla="*/ 109 w 207"/>
                <a:gd name="T111" fmla="*/ 253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07" h="268">
                  <a:moveTo>
                    <a:pt x="109" y="253"/>
                  </a:moveTo>
                  <a:cubicBezTo>
                    <a:pt x="109" y="253"/>
                    <a:pt x="142" y="234"/>
                    <a:pt x="127" y="217"/>
                  </a:cubicBezTo>
                  <a:cubicBezTo>
                    <a:pt x="123" y="212"/>
                    <a:pt x="123" y="212"/>
                    <a:pt x="123" y="212"/>
                  </a:cubicBezTo>
                  <a:cubicBezTo>
                    <a:pt x="123" y="212"/>
                    <a:pt x="111" y="205"/>
                    <a:pt x="111" y="198"/>
                  </a:cubicBezTo>
                  <a:cubicBezTo>
                    <a:pt x="102" y="200"/>
                    <a:pt x="102" y="200"/>
                    <a:pt x="102" y="200"/>
                  </a:cubicBezTo>
                  <a:cubicBezTo>
                    <a:pt x="102" y="195"/>
                    <a:pt x="102" y="195"/>
                    <a:pt x="102" y="195"/>
                  </a:cubicBezTo>
                  <a:cubicBezTo>
                    <a:pt x="100" y="194"/>
                    <a:pt x="100" y="194"/>
                    <a:pt x="100" y="194"/>
                  </a:cubicBezTo>
                  <a:cubicBezTo>
                    <a:pt x="100" y="190"/>
                    <a:pt x="100" y="190"/>
                    <a:pt x="100" y="190"/>
                  </a:cubicBezTo>
                  <a:cubicBezTo>
                    <a:pt x="102" y="188"/>
                    <a:pt x="102" y="188"/>
                    <a:pt x="102" y="188"/>
                  </a:cubicBezTo>
                  <a:cubicBezTo>
                    <a:pt x="106" y="188"/>
                    <a:pt x="106" y="188"/>
                    <a:pt x="106" y="188"/>
                  </a:cubicBezTo>
                  <a:cubicBezTo>
                    <a:pt x="109" y="190"/>
                    <a:pt x="109" y="190"/>
                    <a:pt x="109" y="190"/>
                  </a:cubicBezTo>
                  <a:cubicBezTo>
                    <a:pt x="109" y="190"/>
                    <a:pt x="117" y="181"/>
                    <a:pt x="109" y="175"/>
                  </a:cubicBezTo>
                  <a:cubicBezTo>
                    <a:pt x="109" y="175"/>
                    <a:pt x="97" y="166"/>
                    <a:pt x="84" y="167"/>
                  </a:cubicBezTo>
                  <a:cubicBezTo>
                    <a:pt x="81" y="167"/>
                    <a:pt x="81" y="167"/>
                    <a:pt x="81" y="167"/>
                  </a:cubicBezTo>
                  <a:cubicBezTo>
                    <a:pt x="81" y="167"/>
                    <a:pt x="86" y="151"/>
                    <a:pt x="73" y="139"/>
                  </a:cubicBezTo>
                  <a:cubicBezTo>
                    <a:pt x="80" y="142"/>
                    <a:pt x="80" y="142"/>
                    <a:pt x="80" y="142"/>
                  </a:cubicBezTo>
                  <a:cubicBezTo>
                    <a:pt x="84" y="140"/>
                    <a:pt x="84" y="140"/>
                    <a:pt x="84" y="140"/>
                  </a:cubicBezTo>
                  <a:cubicBezTo>
                    <a:pt x="85" y="127"/>
                    <a:pt x="85" y="127"/>
                    <a:pt x="85" y="127"/>
                  </a:cubicBezTo>
                  <a:cubicBezTo>
                    <a:pt x="88" y="127"/>
                    <a:pt x="88" y="127"/>
                    <a:pt x="88" y="127"/>
                  </a:cubicBezTo>
                  <a:cubicBezTo>
                    <a:pt x="88" y="134"/>
                    <a:pt x="88" y="134"/>
                    <a:pt x="88" y="134"/>
                  </a:cubicBezTo>
                  <a:cubicBezTo>
                    <a:pt x="91" y="134"/>
                    <a:pt x="91" y="134"/>
                    <a:pt x="91" y="134"/>
                  </a:cubicBezTo>
                  <a:cubicBezTo>
                    <a:pt x="91" y="134"/>
                    <a:pt x="99" y="122"/>
                    <a:pt x="106" y="132"/>
                  </a:cubicBezTo>
                  <a:cubicBezTo>
                    <a:pt x="106" y="132"/>
                    <a:pt x="104" y="139"/>
                    <a:pt x="96" y="144"/>
                  </a:cubicBezTo>
                  <a:cubicBezTo>
                    <a:pt x="96" y="144"/>
                    <a:pt x="95" y="148"/>
                    <a:pt x="100" y="147"/>
                  </a:cubicBezTo>
                  <a:cubicBezTo>
                    <a:pt x="100" y="147"/>
                    <a:pt x="130" y="140"/>
                    <a:pt x="131" y="151"/>
                  </a:cubicBezTo>
                  <a:cubicBezTo>
                    <a:pt x="132" y="162"/>
                    <a:pt x="136" y="154"/>
                    <a:pt x="135" y="149"/>
                  </a:cubicBezTo>
                  <a:cubicBezTo>
                    <a:pt x="136" y="144"/>
                    <a:pt x="136" y="144"/>
                    <a:pt x="136" y="144"/>
                  </a:cubicBezTo>
                  <a:cubicBezTo>
                    <a:pt x="136" y="140"/>
                    <a:pt x="136" y="140"/>
                    <a:pt x="136" y="140"/>
                  </a:cubicBezTo>
                  <a:cubicBezTo>
                    <a:pt x="136" y="140"/>
                    <a:pt x="140" y="132"/>
                    <a:pt x="125" y="136"/>
                  </a:cubicBezTo>
                  <a:cubicBezTo>
                    <a:pt x="121" y="134"/>
                    <a:pt x="121" y="134"/>
                    <a:pt x="121" y="134"/>
                  </a:cubicBezTo>
                  <a:cubicBezTo>
                    <a:pt x="115" y="131"/>
                    <a:pt x="115" y="131"/>
                    <a:pt x="115" y="131"/>
                  </a:cubicBezTo>
                  <a:cubicBezTo>
                    <a:pt x="109" y="129"/>
                    <a:pt x="109" y="129"/>
                    <a:pt x="109" y="129"/>
                  </a:cubicBezTo>
                  <a:cubicBezTo>
                    <a:pt x="109" y="129"/>
                    <a:pt x="98" y="125"/>
                    <a:pt x="116" y="119"/>
                  </a:cubicBezTo>
                  <a:cubicBezTo>
                    <a:pt x="116" y="119"/>
                    <a:pt x="120" y="107"/>
                    <a:pt x="116" y="101"/>
                  </a:cubicBezTo>
                  <a:cubicBezTo>
                    <a:pt x="111" y="93"/>
                    <a:pt x="111" y="93"/>
                    <a:pt x="111" y="93"/>
                  </a:cubicBezTo>
                  <a:cubicBezTo>
                    <a:pt x="117" y="93"/>
                    <a:pt x="117" y="93"/>
                    <a:pt x="117" y="93"/>
                  </a:cubicBezTo>
                  <a:cubicBezTo>
                    <a:pt x="118" y="88"/>
                    <a:pt x="118" y="88"/>
                    <a:pt x="118" y="88"/>
                  </a:cubicBezTo>
                  <a:cubicBezTo>
                    <a:pt x="114" y="84"/>
                    <a:pt x="114" y="84"/>
                    <a:pt x="114" y="84"/>
                  </a:cubicBezTo>
                  <a:cubicBezTo>
                    <a:pt x="113" y="79"/>
                    <a:pt x="113" y="79"/>
                    <a:pt x="113" y="79"/>
                  </a:cubicBezTo>
                  <a:cubicBezTo>
                    <a:pt x="113" y="76"/>
                    <a:pt x="113" y="76"/>
                    <a:pt x="113" y="76"/>
                  </a:cubicBezTo>
                  <a:cubicBezTo>
                    <a:pt x="116" y="75"/>
                    <a:pt x="116" y="75"/>
                    <a:pt x="116" y="75"/>
                  </a:cubicBezTo>
                  <a:cubicBezTo>
                    <a:pt x="117" y="77"/>
                    <a:pt x="117" y="77"/>
                    <a:pt x="117" y="77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23" y="81"/>
                    <a:pt x="123" y="81"/>
                    <a:pt x="123" y="81"/>
                  </a:cubicBezTo>
                  <a:cubicBezTo>
                    <a:pt x="125" y="81"/>
                    <a:pt x="125" y="81"/>
                    <a:pt x="125" y="81"/>
                  </a:cubicBezTo>
                  <a:cubicBezTo>
                    <a:pt x="125" y="81"/>
                    <a:pt x="115" y="96"/>
                    <a:pt x="125" y="92"/>
                  </a:cubicBezTo>
                  <a:cubicBezTo>
                    <a:pt x="125" y="92"/>
                    <a:pt x="137" y="86"/>
                    <a:pt x="129" y="100"/>
                  </a:cubicBezTo>
                  <a:cubicBezTo>
                    <a:pt x="129" y="100"/>
                    <a:pt x="115" y="108"/>
                    <a:pt x="131" y="111"/>
                  </a:cubicBezTo>
                  <a:cubicBezTo>
                    <a:pt x="127" y="118"/>
                    <a:pt x="127" y="118"/>
                    <a:pt x="127" y="118"/>
                  </a:cubicBezTo>
                  <a:cubicBezTo>
                    <a:pt x="133" y="121"/>
                    <a:pt x="133" y="121"/>
                    <a:pt x="133" y="121"/>
                  </a:cubicBezTo>
                  <a:cubicBezTo>
                    <a:pt x="136" y="125"/>
                    <a:pt x="136" y="125"/>
                    <a:pt x="136" y="125"/>
                  </a:cubicBezTo>
                  <a:cubicBezTo>
                    <a:pt x="136" y="125"/>
                    <a:pt x="140" y="137"/>
                    <a:pt x="148" y="122"/>
                  </a:cubicBezTo>
                  <a:cubicBezTo>
                    <a:pt x="150" y="113"/>
                    <a:pt x="150" y="113"/>
                    <a:pt x="150" y="113"/>
                  </a:cubicBezTo>
                  <a:cubicBezTo>
                    <a:pt x="149" y="106"/>
                    <a:pt x="149" y="106"/>
                    <a:pt x="149" y="106"/>
                  </a:cubicBezTo>
                  <a:cubicBezTo>
                    <a:pt x="149" y="98"/>
                    <a:pt x="149" y="98"/>
                    <a:pt x="149" y="98"/>
                  </a:cubicBezTo>
                  <a:cubicBezTo>
                    <a:pt x="151" y="94"/>
                    <a:pt x="151" y="94"/>
                    <a:pt x="151" y="94"/>
                  </a:cubicBezTo>
                  <a:cubicBezTo>
                    <a:pt x="151" y="94"/>
                    <a:pt x="154" y="94"/>
                    <a:pt x="154" y="101"/>
                  </a:cubicBezTo>
                  <a:cubicBezTo>
                    <a:pt x="157" y="104"/>
                    <a:pt x="157" y="104"/>
                    <a:pt x="157" y="104"/>
                  </a:cubicBezTo>
                  <a:cubicBezTo>
                    <a:pt x="162" y="97"/>
                    <a:pt x="162" y="97"/>
                    <a:pt x="162" y="97"/>
                  </a:cubicBezTo>
                  <a:cubicBezTo>
                    <a:pt x="162" y="97"/>
                    <a:pt x="168" y="76"/>
                    <a:pt x="189" y="86"/>
                  </a:cubicBezTo>
                  <a:cubicBezTo>
                    <a:pt x="201" y="81"/>
                    <a:pt x="201" y="81"/>
                    <a:pt x="201" y="81"/>
                  </a:cubicBezTo>
                  <a:cubicBezTo>
                    <a:pt x="207" y="80"/>
                    <a:pt x="207" y="80"/>
                    <a:pt x="207" y="80"/>
                  </a:cubicBezTo>
                  <a:cubicBezTo>
                    <a:pt x="205" y="80"/>
                    <a:pt x="195" y="73"/>
                    <a:pt x="189" y="67"/>
                  </a:cubicBezTo>
                  <a:cubicBezTo>
                    <a:pt x="182" y="61"/>
                    <a:pt x="180" y="54"/>
                    <a:pt x="180" y="54"/>
                  </a:cubicBezTo>
                  <a:cubicBezTo>
                    <a:pt x="180" y="54"/>
                    <a:pt x="176" y="39"/>
                    <a:pt x="165" y="54"/>
                  </a:cubicBezTo>
                  <a:cubicBezTo>
                    <a:pt x="155" y="70"/>
                    <a:pt x="134" y="60"/>
                    <a:pt x="134" y="60"/>
                  </a:cubicBezTo>
                  <a:cubicBezTo>
                    <a:pt x="134" y="60"/>
                    <a:pt x="127" y="52"/>
                    <a:pt x="115" y="42"/>
                  </a:cubicBezTo>
                  <a:cubicBezTo>
                    <a:pt x="104" y="33"/>
                    <a:pt x="112" y="13"/>
                    <a:pt x="112" y="13"/>
                  </a:cubicBezTo>
                  <a:cubicBezTo>
                    <a:pt x="121" y="4"/>
                    <a:pt x="118" y="0"/>
                    <a:pt x="118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47" y="30"/>
                    <a:pt x="47" y="30"/>
                    <a:pt x="47" y="30"/>
                  </a:cubicBezTo>
                  <a:cubicBezTo>
                    <a:pt x="47" y="30"/>
                    <a:pt x="35" y="44"/>
                    <a:pt x="22" y="34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22" y="56"/>
                    <a:pt x="22" y="56"/>
                    <a:pt x="22" y="56"/>
                  </a:cubicBezTo>
                  <a:cubicBezTo>
                    <a:pt x="22" y="56"/>
                    <a:pt x="25" y="53"/>
                    <a:pt x="27" y="64"/>
                  </a:cubicBezTo>
                  <a:cubicBezTo>
                    <a:pt x="27" y="64"/>
                    <a:pt x="29" y="72"/>
                    <a:pt x="37" y="65"/>
                  </a:cubicBezTo>
                  <a:cubicBezTo>
                    <a:pt x="45" y="65"/>
                    <a:pt x="45" y="65"/>
                    <a:pt x="45" y="6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41" y="83"/>
                    <a:pt x="41" y="83"/>
                    <a:pt x="41" y="83"/>
                  </a:cubicBezTo>
                  <a:cubicBezTo>
                    <a:pt x="35" y="83"/>
                    <a:pt x="35" y="83"/>
                    <a:pt x="35" y="83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21" y="85"/>
                    <a:pt x="21" y="85"/>
                    <a:pt x="21" y="85"/>
                  </a:cubicBezTo>
                  <a:cubicBezTo>
                    <a:pt x="21" y="85"/>
                    <a:pt x="25" y="113"/>
                    <a:pt x="14" y="112"/>
                  </a:cubicBezTo>
                  <a:cubicBezTo>
                    <a:pt x="8" y="113"/>
                    <a:pt x="8" y="113"/>
                    <a:pt x="8" y="113"/>
                  </a:cubicBezTo>
                  <a:cubicBezTo>
                    <a:pt x="8" y="113"/>
                    <a:pt x="6" y="121"/>
                    <a:pt x="7" y="124"/>
                  </a:cubicBezTo>
                  <a:cubicBezTo>
                    <a:pt x="8" y="127"/>
                    <a:pt x="13" y="134"/>
                    <a:pt x="6" y="143"/>
                  </a:cubicBezTo>
                  <a:cubicBezTo>
                    <a:pt x="0" y="152"/>
                    <a:pt x="5" y="167"/>
                    <a:pt x="14" y="172"/>
                  </a:cubicBezTo>
                  <a:cubicBezTo>
                    <a:pt x="14" y="172"/>
                    <a:pt x="18" y="172"/>
                    <a:pt x="15" y="179"/>
                  </a:cubicBezTo>
                  <a:cubicBezTo>
                    <a:pt x="15" y="179"/>
                    <a:pt x="10" y="190"/>
                    <a:pt x="28" y="187"/>
                  </a:cubicBezTo>
                  <a:cubicBezTo>
                    <a:pt x="28" y="187"/>
                    <a:pt x="27" y="191"/>
                    <a:pt x="22" y="191"/>
                  </a:cubicBezTo>
                  <a:cubicBezTo>
                    <a:pt x="22" y="191"/>
                    <a:pt x="8" y="192"/>
                    <a:pt x="17" y="198"/>
                  </a:cubicBezTo>
                  <a:cubicBezTo>
                    <a:pt x="23" y="204"/>
                    <a:pt x="23" y="204"/>
                    <a:pt x="23" y="204"/>
                  </a:cubicBezTo>
                  <a:cubicBezTo>
                    <a:pt x="25" y="207"/>
                    <a:pt x="25" y="207"/>
                    <a:pt x="25" y="207"/>
                  </a:cubicBezTo>
                  <a:cubicBezTo>
                    <a:pt x="29" y="205"/>
                    <a:pt x="29" y="205"/>
                    <a:pt x="29" y="205"/>
                  </a:cubicBezTo>
                  <a:cubicBezTo>
                    <a:pt x="28" y="209"/>
                    <a:pt x="28" y="209"/>
                    <a:pt x="28" y="209"/>
                  </a:cubicBezTo>
                  <a:cubicBezTo>
                    <a:pt x="25" y="218"/>
                    <a:pt x="25" y="218"/>
                    <a:pt x="25" y="218"/>
                  </a:cubicBezTo>
                  <a:cubicBezTo>
                    <a:pt x="25" y="218"/>
                    <a:pt x="32" y="219"/>
                    <a:pt x="37" y="225"/>
                  </a:cubicBezTo>
                  <a:cubicBezTo>
                    <a:pt x="41" y="220"/>
                    <a:pt x="41" y="220"/>
                    <a:pt x="41" y="220"/>
                  </a:cubicBezTo>
                  <a:cubicBezTo>
                    <a:pt x="41" y="220"/>
                    <a:pt x="45" y="229"/>
                    <a:pt x="52" y="228"/>
                  </a:cubicBezTo>
                  <a:cubicBezTo>
                    <a:pt x="52" y="228"/>
                    <a:pt x="56" y="229"/>
                    <a:pt x="50" y="239"/>
                  </a:cubicBezTo>
                  <a:cubicBezTo>
                    <a:pt x="55" y="240"/>
                    <a:pt x="55" y="240"/>
                    <a:pt x="55" y="240"/>
                  </a:cubicBezTo>
                  <a:cubicBezTo>
                    <a:pt x="55" y="240"/>
                    <a:pt x="50" y="251"/>
                    <a:pt x="46" y="237"/>
                  </a:cubicBezTo>
                  <a:cubicBezTo>
                    <a:pt x="46" y="237"/>
                    <a:pt x="40" y="232"/>
                    <a:pt x="33" y="234"/>
                  </a:cubicBezTo>
                  <a:cubicBezTo>
                    <a:pt x="33" y="234"/>
                    <a:pt x="29" y="236"/>
                    <a:pt x="35" y="242"/>
                  </a:cubicBezTo>
                  <a:cubicBezTo>
                    <a:pt x="35" y="242"/>
                    <a:pt x="41" y="243"/>
                    <a:pt x="39" y="253"/>
                  </a:cubicBezTo>
                  <a:cubicBezTo>
                    <a:pt x="39" y="253"/>
                    <a:pt x="35" y="268"/>
                    <a:pt x="46" y="256"/>
                  </a:cubicBezTo>
                  <a:cubicBezTo>
                    <a:pt x="46" y="256"/>
                    <a:pt x="65" y="246"/>
                    <a:pt x="71" y="259"/>
                  </a:cubicBezTo>
                  <a:cubicBezTo>
                    <a:pt x="71" y="259"/>
                    <a:pt x="80" y="261"/>
                    <a:pt x="87" y="256"/>
                  </a:cubicBezTo>
                  <a:cubicBezTo>
                    <a:pt x="96" y="257"/>
                    <a:pt x="96" y="257"/>
                    <a:pt x="96" y="257"/>
                  </a:cubicBezTo>
                  <a:cubicBezTo>
                    <a:pt x="96" y="257"/>
                    <a:pt x="105" y="253"/>
                    <a:pt x="109" y="253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6350" cap="flat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31" name="未知">
              <a:hlinkClick r:id="" action="ppaction://macro?name=Slide2.未知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1095374" y="4189405"/>
              <a:ext cx="495300" cy="650874"/>
            </a:xfrm>
            <a:custGeom>
              <a:avLst/>
              <a:gdLst>
                <a:gd name="T0" fmla="*/ 141 w 141"/>
                <a:gd name="T1" fmla="*/ 41 h 176"/>
                <a:gd name="T2" fmla="*/ 113 w 141"/>
                <a:gd name="T3" fmla="*/ 14 h 176"/>
                <a:gd name="T4" fmla="*/ 103 w 141"/>
                <a:gd name="T5" fmla="*/ 10 h 176"/>
                <a:gd name="T6" fmla="*/ 89 w 141"/>
                <a:gd name="T7" fmla="*/ 0 h 176"/>
                <a:gd name="T8" fmla="*/ 82 w 141"/>
                <a:gd name="T9" fmla="*/ 3 h 176"/>
                <a:gd name="T10" fmla="*/ 65 w 141"/>
                <a:gd name="T11" fmla="*/ 23 h 176"/>
                <a:gd name="T12" fmla="*/ 64 w 141"/>
                <a:gd name="T13" fmla="*/ 25 h 176"/>
                <a:gd name="T14" fmla="*/ 40 w 141"/>
                <a:gd name="T15" fmla="*/ 52 h 176"/>
                <a:gd name="T16" fmla="*/ 13 w 141"/>
                <a:gd name="T17" fmla="*/ 88 h 176"/>
                <a:gd name="T18" fmla="*/ 2 w 141"/>
                <a:gd name="T19" fmla="*/ 104 h 176"/>
                <a:gd name="T20" fmla="*/ 7 w 141"/>
                <a:gd name="T21" fmla="*/ 120 h 176"/>
                <a:gd name="T22" fmla="*/ 18 w 141"/>
                <a:gd name="T23" fmla="*/ 142 h 176"/>
                <a:gd name="T24" fmla="*/ 19 w 141"/>
                <a:gd name="T25" fmla="*/ 147 h 176"/>
                <a:gd name="T26" fmla="*/ 24 w 141"/>
                <a:gd name="T27" fmla="*/ 155 h 176"/>
                <a:gd name="T28" fmla="*/ 26 w 141"/>
                <a:gd name="T29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1" h="176">
                  <a:moveTo>
                    <a:pt x="141" y="41"/>
                  </a:moveTo>
                  <a:cubicBezTo>
                    <a:pt x="141" y="41"/>
                    <a:pt x="116" y="43"/>
                    <a:pt x="113" y="14"/>
                  </a:cubicBezTo>
                  <a:cubicBezTo>
                    <a:pt x="113" y="14"/>
                    <a:pt x="114" y="3"/>
                    <a:pt x="103" y="10"/>
                  </a:cubicBezTo>
                  <a:cubicBezTo>
                    <a:pt x="91" y="16"/>
                    <a:pt x="86" y="13"/>
                    <a:pt x="89" y="0"/>
                  </a:cubicBezTo>
                  <a:cubicBezTo>
                    <a:pt x="89" y="0"/>
                    <a:pt x="86" y="0"/>
                    <a:pt x="82" y="3"/>
                  </a:cubicBezTo>
                  <a:cubicBezTo>
                    <a:pt x="79" y="7"/>
                    <a:pt x="65" y="23"/>
                    <a:pt x="65" y="23"/>
                  </a:cubicBezTo>
                  <a:cubicBezTo>
                    <a:pt x="64" y="25"/>
                    <a:pt x="64" y="25"/>
                    <a:pt x="64" y="25"/>
                  </a:cubicBezTo>
                  <a:cubicBezTo>
                    <a:pt x="64" y="25"/>
                    <a:pt x="64" y="39"/>
                    <a:pt x="40" y="52"/>
                  </a:cubicBezTo>
                  <a:cubicBezTo>
                    <a:pt x="17" y="65"/>
                    <a:pt x="16" y="67"/>
                    <a:pt x="13" y="88"/>
                  </a:cubicBezTo>
                  <a:cubicBezTo>
                    <a:pt x="13" y="88"/>
                    <a:pt x="0" y="95"/>
                    <a:pt x="2" y="104"/>
                  </a:cubicBezTo>
                  <a:cubicBezTo>
                    <a:pt x="5" y="114"/>
                    <a:pt x="7" y="120"/>
                    <a:pt x="7" y="120"/>
                  </a:cubicBezTo>
                  <a:cubicBezTo>
                    <a:pt x="7" y="120"/>
                    <a:pt x="28" y="122"/>
                    <a:pt x="18" y="142"/>
                  </a:cubicBezTo>
                  <a:cubicBezTo>
                    <a:pt x="19" y="147"/>
                    <a:pt x="19" y="147"/>
                    <a:pt x="19" y="147"/>
                  </a:cubicBezTo>
                  <a:cubicBezTo>
                    <a:pt x="24" y="155"/>
                    <a:pt x="24" y="155"/>
                    <a:pt x="24" y="155"/>
                  </a:cubicBezTo>
                  <a:cubicBezTo>
                    <a:pt x="26" y="176"/>
                    <a:pt x="26" y="176"/>
                    <a:pt x="26" y="176"/>
                  </a:cubicBezTo>
                </a:path>
              </a:pathLst>
            </a:custGeom>
            <a:grpFill/>
            <a:ln w="19050" cap="flat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32" name="未知">
              <a:hlinkClick r:id="" action="ppaction://macro?name=Slide2.未知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1042987" y="4179880"/>
              <a:ext cx="273050" cy="149225"/>
            </a:xfrm>
            <a:custGeom>
              <a:avLst/>
              <a:gdLst>
                <a:gd name="T0" fmla="*/ 0 w 79"/>
                <a:gd name="T1" fmla="*/ 0 h 41"/>
                <a:gd name="T2" fmla="*/ 22 w 79"/>
                <a:gd name="T3" fmla="*/ 12 h 41"/>
                <a:gd name="T4" fmla="*/ 24 w 79"/>
                <a:gd name="T5" fmla="*/ 20 h 41"/>
                <a:gd name="T6" fmla="*/ 34 w 79"/>
                <a:gd name="T7" fmla="*/ 27 h 41"/>
                <a:gd name="T8" fmla="*/ 41 w 79"/>
                <a:gd name="T9" fmla="*/ 34 h 41"/>
                <a:gd name="T10" fmla="*/ 51 w 79"/>
                <a:gd name="T11" fmla="*/ 32 h 41"/>
                <a:gd name="T12" fmla="*/ 79 w 79"/>
                <a:gd name="T13" fmla="*/ 2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41">
                  <a:moveTo>
                    <a:pt x="0" y="0"/>
                  </a:moveTo>
                  <a:cubicBezTo>
                    <a:pt x="0" y="0"/>
                    <a:pt x="10" y="15"/>
                    <a:pt x="22" y="12"/>
                  </a:cubicBezTo>
                  <a:cubicBezTo>
                    <a:pt x="22" y="12"/>
                    <a:pt x="31" y="12"/>
                    <a:pt x="24" y="20"/>
                  </a:cubicBezTo>
                  <a:cubicBezTo>
                    <a:pt x="16" y="27"/>
                    <a:pt x="22" y="30"/>
                    <a:pt x="34" y="27"/>
                  </a:cubicBezTo>
                  <a:cubicBezTo>
                    <a:pt x="34" y="27"/>
                    <a:pt x="38" y="27"/>
                    <a:pt x="41" y="34"/>
                  </a:cubicBezTo>
                  <a:cubicBezTo>
                    <a:pt x="43" y="41"/>
                    <a:pt x="45" y="39"/>
                    <a:pt x="51" y="32"/>
                  </a:cubicBezTo>
                  <a:cubicBezTo>
                    <a:pt x="58" y="25"/>
                    <a:pt x="74" y="25"/>
                    <a:pt x="79" y="27"/>
                  </a:cubicBezTo>
                </a:path>
              </a:pathLst>
            </a:custGeom>
            <a:grpFill/>
            <a:ln w="19050" cap="flat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33" name="maoming">
              <a:hlinkClick r:id="" action="ppaction://macro?name=Slide2.maoming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612774" y="4189405"/>
              <a:ext cx="712788" cy="720724"/>
            </a:xfrm>
            <a:custGeom>
              <a:avLst/>
              <a:gdLst>
                <a:gd name="T0" fmla="*/ 125 w 204"/>
                <a:gd name="T1" fmla="*/ 0 h 197"/>
                <a:gd name="T2" fmla="*/ 79 w 204"/>
                <a:gd name="T3" fmla="*/ 9 h 197"/>
                <a:gd name="T4" fmla="*/ 77 w 204"/>
                <a:gd name="T5" fmla="*/ 52 h 197"/>
                <a:gd name="T6" fmla="*/ 65 w 204"/>
                <a:gd name="T7" fmla="*/ 59 h 197"/>
                <a:gd name="T8" fmla="*/ 48 w 204"/>
                <a:gd name="T9" fmla="*/ 69 h 197"/>
                <a:gd name="T10" fmla="*/ 41 w 204"/>
                <a:gd name="T11" fmla="*/ 71 h 197"/>
                <a:gd name="T12" fmla="*/ 21 w 204"/>
                <a:gd name="T13" fmla="*/ 71 h 197"/>
                <a:gd name="T14" fmla="*/ 8 w 204"/>
                <a:gd name="T15" fmla="*/ 84 h 197"/>
                <a:gd name="T16" fmla="*/ 14 w 204"/>
                <a:gd name="T17" fmla="*/ 116 h 197"/>
                <a:gd name="T18" fmla="*/ 8 w 204"/>
                <a:gd name="T19" fmla="*/ 129 h 197"/>
                <a:gd name="T20" fmla="*/ 12 w 204"/>
                <a:gd name="T21" fmla="*/ 158 h 197"/>
                <a:gd name="T22" fmla="*/ 31 w 204"/>
                <a:gd name="T23" fmla="*/ 177 h 197"/>
                <a:gd name="T24" fmla="*/ 62 w 204"/>
                <a:gd name="T25" fmla="*/ 171 h 197"/>
                <a:gd name="T26" fmla="*/ 76 w 204"/>
                <a:gd name="T27" fmla="*/ 170 h 197"/>
                <a:gd name="T28" fmla="*/ 85 w 204"/>
                <a:gd name="T29" fmla="*/ 183 h 197"/>
                <a:gd name="T30" fmla="*/ 103 w 204"/>
                <a:gd name="T31" fmla="*/ 197 h 197"/>
                <a:gd name="T32" fmla="*/ 104 w 204"/>
                <a:gd name="T33" fmla="*/ 197 h 197"/>
                <a:gd name="T34" fmla="*/ 105 w 204"/>
                <a:gd name="T35" fmla="*/ 197 h 197"/>
                <a:gd name="T36" fmla="*/ 108 w 204"/>
                <a:gd name="T37" fmla="*/ 189 h 197"/>
                <a:gd name="T38" fmla="*/ 104 w 204"/>
                <a:gd name="T39" fmla="*/ 189 h 197"/>
                <a:gd name="T40" fmla="*/ 104 w 204"/>
                <a:gd name="T41" fmla="*/ 180 h 197"/>
                <a:gd name="T42" fmla="*/ 114 w 204"/>
                <a:gd name="T43" fmla="*/ 182 h 197"/>
                <a:gd name="T44" fmla="*/ 137 w 204"/>
                <a:gd name="T45" fmla="*/ 189 h 197"/>
                <a:gd name="T46" fmla="*/ 132 w 204"/>
                <a:gd name="T47" fmla="*/ 183 h 197"/>
                <a:gd name="T48" fmla="*/ 135 w 204"/>
                <a:gd name="T49" fmla="*/ 183 h 197"/>
                <a:gd name="T50" fmla="*/ 141 w 204"/>
                <a:gd name="T51" fmla="*/ 183 h 197"/>
                <a:gd name="T52" fmla="*/ 148 w 204"/>
                <a:gd name="T53" fmla="*/ 189 h 197"/>
                <a:gd name="T54" fmla="*/ 144 w 204"/>
                <a:gd name="T55" fmla="*/ 196 h 197"/>
                <a:gd name="T56" fmla="*/ 150 w 204"/>
                <a:gd name="T57" fmla="*/ 195 h 197"/>
                <a:gd name="T58" fmla="*/ 162 w 204"/>
                <a:gd name="T59" fmla="*/ 186 h 197"/>
                <a:gd name="T60" fmla="*/ 163 w 204"/>
                <a:gd name="T61" fmla="*/ 183 h 197"/>
                <a:gd name="T62" fmla="*/ 159 w 204"/>
                <a:gd name="T63" fmla="*/ 182 h 197"/>
                <a:gd name="T64" fmla="*/ 156 w 204"/>
                <a:gd name="T65" fmla="*/ 182 h 197"/>
                <a:gd name="T66" fmla="*/ 156 w 204"/>
                <a:gd name="T67" fmla="*/ 180 h 197"/>
                <a:gd name="T68" fmla="*/ 160 w 204"/>
                <a:gd name="T69" fmla="*/ 178 h 197"/>
                <a:gd name="T70" fmla="*/ 166 w 204"/>
                <a:gd name="T71" fmla="*/ 177 h 197"/>
                <a:gd name="T72" fmla="*/ 166 w 204"/>
                <a:gd name="T73" fmla="*/ 176 h 197"/>
                <a:gd name="T74" fmla="*/ 164 w 204"/>
                <a:gd name="T75" fmla="*/ 156 h 197"/>
                <a:gd name="T76" fmla="*/ 160 w 204"/>
                <a:gd name="T77" fmla="*/ 148 h 197"/>
                <a:gd name="T78" fmla="*/ 158 w 204"/>
                <a:gd name="T79" fmla="*/ 143 h 197"/>
                <a:gd name="T80" fmla="*/ 147 w 204"/>
                <a:gd name="T81" fmla="*/ 121 h 197"/>
                <a:gd name="T82" fmla="*/ 142 w 204"/>
                <a:gd name="T83" fmla="*/ 106 h 197"/>
                <a:gd name="T84" fmla="*/ 153 w 204"/>
                <a:gd name="T85" fmla="*/ 89 h 197"/>
                <a:gd name="T86" fmla="*/ 180 w 204"/>
                <a:gd name="T87" fmla="*/ 53 h 197"/>
                <a:gd name="T88" fmla="*/ 204 w 204"/>
                <a:gd name="T89" fmla="*/ 26 h 197"/>
                <a:gd name="T90" fmla="*/ 204 w 204"/>
                <a:gd name="T91" fmla="*/ 25 h 197"/>
                <a:gd name="T92" fmla="*/ 177 w 204"/>
                <a:gd name="T93" fmla="*/ 30 h 197"/>
                <a:gd name="T94" fmla="*/ 166 w 204"/>
                <a:gd name="T95" fmla="*/ 32 h 197"/>
                <a:gd name="T96" fmla="*/ 159 w 204"/>
                <a:gd name="T97" fmla="*/ 25 h 197"/>
                <a:gd name="T98" fmla="*/ 149 w 204"/>
                <a:gd name="T99" fmla="*/ 18 h 197"/>
                <a:gd name="T100" fmla="*/ 148 w 204"/>
                <a:gd name="T101" fmla="*/ 11 h 197"/>
                <a:gd name="T102" fmla="*/ 125 w 204"/>
                <a:gd name="T103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04" h="197">
                  <a:moveTo>
                    <a:pt x="125" y="0"/>
                  </a:moveTo>
                  <a:cubicBezTo>
                    <a:pt x="79" y="9"/>
                    <a:pt x="79" y="9"/>
                    <a:pt x="79" y="9"/>
                  </a:cubicBezTo>
                  <a:cubicBezTo>
                    <a:pt x="79" y="9"/>
                    <a:pt x="58" y="31"/>
                    <a:pt x="77" y="52"/>
                  </a:cubicBezTo>
                  <a:cubicBezTo>
                    <a:pt x="77" y="52"/>
                    <a:pt x="82" y="62"/>
                    <a:pt x="65" y="59"/>
                  </a:cubicBezTo>
                  <a:cubicBezTo>
                    <a:pt x="48" y="69"/>
                    <a:pt x="48" y="69"/>
                    <a:pt x="48" y="69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41" y="71"/>
                    <a:pt x="35" y="82"/>
                    <a:pt x="21" y="71"/>
                  </a:cubicBezTo>
                  <a:cubicBezTo>
                    <a:pt x="21" y="71"/>
                    <a:pt x="5" y="69"/>
                    <a:pt x="8" y="84"/>
                  </a:cubicBezTo>
                  <a:cubicBezTo>
                    <a:pt x="11" y="100"/>
                    <a:pt x="14" y="116"/>
                    <a:pt x="14" y="116"/>
                  </a:cubicBezTo>
                  <a:cubicBezTo>
                    <a:pt x="14" y="116"/>
                    <a:pt x="17" y="120"/>
                    <a:pt x="8" y="129"/>
                  </a:cubicBezTo>
                  <a:cubicBezTo>
                    <a:pt x="8" y="129"/>
                    <a:pt x="0" y="149"/>
                    <a:pt x="12" y="158"/>
                  </a:cubicBezTo>
                  <a:cubicBezTo>
                    <a:pt x="23" y="168"/>
                    <a:pt x="31" y="177"/>
                    <a:pt x="31" y="177"/>
                  </a:cubicBezTo>
                  <a:cubicBezTo>
                    <a:pt x="31" y="177"/>
                    <a:pt x="51" y="186"/>
                    <a:pt x="62" y="171"/>
                  </a:cubicBezTo>
                  <a:cubicBezTo>
                    <a:pt x="73" y="155"/>
                    <a:pt x="76" y="170"/>
                    <a:pt x="76" y="170"/>
                  </a:cubicBezTo>
                  <a:cubicBezTo>
                    <a:pt x="76" y="170"/>
                    <a:pt x="79" y="177"/>
                    <a:pt x="85" y="183"/>
                  </a:cubicBezTo>
                  <a:cubicBezTo>
                    <a:pt x="92" y="189"/>
                    <a:pt x="102" y="196"/>
                    <a:pt x="103" y="197"/>
                  </a:cubicBezTo>
                  <a:cubicBezTo>
                    <a:pt x="104" y="197"/>
                    <a:pt x="104" y="197"/>
                    <a:pt x="104" y="197"/>
                  </a:cubicBezTo>
                  <a:cubicBezTo>
                    <a:pt x="105" y="197"/>
                    <a:pt x="105" y="197"/>
                    <a:pt x="105" y="197"/>
                  </a:cubicBezTo>
                  <a:cubicBezTo>
                    <a:pt x="105" y="197"/>
                    <a:pt x="125" y="189"/>
                    <a:pt x="108" y="189"/>
                  </a:cubicBezTo>
                  <a:cubicBezTo>
                    <a:pt x="104" y="189"/>
                    <a:pt x="104" y="189"/>
                    <a:pt x="104" y="189"/>
                  </a:cubicBezTo>
                  <a:cubicBezTo>
                    <a:pt x="104" y="180"/>
                    <a:pt x="104" y="180"/>
                    <a:pt x="104" y="180"/>
                  </a:cubicBezTo>
                  <a:cubicBezTo>
                    <a:pt x="104" y="180"/>
                    <a:pt x="111" y="178"/>
                    <a:pt x="114" y="182"/>
                  </a:cubicBezTo>
                  <a:cubicBezTo>
                    <a:pt x="118" y="187"/>
                    <a:pt x="129" y="191"/>
                    <a:pt x="137" y="189"/>
                  </a:cubicBezTo>
                  <a:cubicBezTo>
                    <a:pt x="132" y="183"/>
                    <a:pt x="132" y="183"/>
                    <a:pt x="132" y="183"/>
                  </a:cubicBezTo>
                  <a:cubicBezTo>
                    <a:pt x="135" y="183"/>
                    <a:pt x="135" y="183"/>
                    <a:pt x="135" y="183"/>
                  </a:cubicBezTo>
                  <a:cubicBezTo>
                    <a:pt x="141" y="183"/>
                    <a:pt x="141" y="183"/>
                    <a:pt x="141" y="183"/>
                  </a:cubicBezTo>
                  <a:cubicBezTo>
                    <a:pt x="148" y="189"/>
                    <a:pt x="148" y="189"/>
                    <a:pt x="148" y="189"/>
                  </a:cubicBezTo>
                  <a:cubicBezTo>
                    <a:pt x="144" y="196"/>
                    <a:pt x="144" y="196"/>
                    <a:pt x="144" y="196"/>
                  </a:cubicBezTo>
                  <a:cubicBezTo>
                    <a:pt x="150" y="195"/>
                    <a:pt x="150" y="195"/>
                    <a:pt x="150" y="195"/>
                  </a:cubicBezTo>
                  <a:cubicBezTo>
                    <a:pt x="162" y="186"/>
                    <a:pt x="162" y="186"/>
                    <a:pt x="162" y="186"/>
                  </a:cubicBezTo>
                  <a:cubicBezTo>
                    <a:pt x="163" y="183"/>
                    <a:pt x="163" y="183"/>
                    <a:pt x="163" y="183"/>
                  </a:cubicBezTo>
                  <a:cubicBezTo>
                    <a:pt x="159" y="182"/>
                    <a:pt x="159" y="182"/>
                    <a:pt x="159" y="182"/>
                  </a:cubicBezTo>
                  <a:cubicBezTo>
                    <a:pt x="156" y="182"/>
                    <a:pt x="156" y="182"/>
                    <a:pt x="156" y="182"/>
                  </a:cubicBezTo>
                  <a:cubicBezTo>
                    <a:pt x="156" y="180"/>
                    <a:pt x="156" y="180"/>
                    <a:pt x="156" y="180"/>
                  </a:cubicBezTo>
                  <a:cubicBezTo>
                    <a:pt x="160" y="178"/>
                    <a:pt x="160" y="178"/>
                    <a:pt x="160" y="178"/>
                  </a:cubicBezTo>
                  <a:cubicBezTo>
                    <a:pt x="166" y="177"/>
                    <a:pt x="166" y="177"/>
                    <a:pt x="166" y="177"/>
                  </a:cubicBezTo>
                  <a:cubicBezTo>
                    <a:pt x="166" y="176"/>
                    <a:pt x="166" y="176"/>
                    <a:pt x="166" y="176"/>
                  </a:cubicBezTo>
                  <a:cubicBezTo>
                    <a:pt x="164" y="156"/>
                    <a:pt x="164" y="156"/>
                    <a:pt x="164" y="156"/>
                  </a:cubicBezTo>
                  <a:cubicBezTo>
                    <a:pt x="160" y="148"/>
                    <a:pt x="160" y="148"/>
                    <a:pt x="160" y="148"/>
                  </a:cubicBezTo>
                  <a:cubicBezTo>
                    <a:pt x="158" y="143"/>
                    <a:pt x="158" y="143"/>
                    <a:pt x="158" y="143"/>
                  </a:cubicBezTo>
                  <a:cubicBezTo>
                    <a:pt x="168" y="123"/>
                    <a:pt x="147" y="121"/>
                    <a:pt x="147" y="121"/>
                  </a:cubicBezTo>
                  <a:cubicBezTo>
                    <a:pt x="147" y="121"/>
                    <a:pt x="145" y="115"/>
                    <a:pt x="142" y="106"/>
                  </a:cubicBezTo>
                  <a:cubicBezTo>
                    <a:pt x="140" y="96"/>
                    <a:pt x="153" y="89"/>
                    <a:pt x="153" y="89"/>
                  </a:cubicBezTo>
                  <a:cubicBezTo>
                    <a:pt x="156" y="69"/>
                    <a:pt x="157" y="67"/>
                    <a:pt x="180" y="53"/>
                  </a:cubicBezTo>
                  <a:cubicBezTo>
                    <a:pt x="204" y="40"/>
                    <a:pt x="204" y="26"/>
                    <a:pt x="204" y="26"/>
                  </a:cubicBezTo>
                  <a:cubicBezTo>
                    <a:pt x="204" y="25"/>
                    <a:pt x="204" y="25"/>
                    <a:pt x="204" y="25"/>
                  </a:cubicBezTo>
                  <a:cubicBezTo>
                    <a:pt x="199" y="23"/>
                    <a:pt x="184" y="23"/>
                    <a:pt x="177" y="30"/>
                  </a:cubicBezTo>
                  <a:cubicBezTo>
                    <a:pt x="170" y="37"/>
                    <a:pt x="169" y="39"/>
                    <a:pt x="166" y="32"/>
                  </a:cubicBezTo>
                  <a:cubicBezTo>
                    <a:pt x="163" y="25"/>
                    <a:pt x="159" y="25"/>
                    <a:pt x="159" y="25"/>
                  </a:cubicBezTo>
                  <a:cubicBezTo>
                    <a:pt x="147" y="28"/>
                    <a:pt x="141" y="25"/>
                    <a:pt x="149" y="18"/>
                  </a:cubicBezTo>
                  <a:cubicBezTo>
                    <a:pt x="157" y="10"/>
                    <a:pt x="148" y="11"/>
                    <a:pt x="148" y="11"/>
                  </a:cubicBezTo>
                  <a:cubicBezTo>
                    <a:pt x="135" y="14"/>
                    <a:pt x="125" y="0"/>
                    <a:pt x="125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34" name="未知">
              <a:hlinkClick r:id="" action="ppaction://macro?name=Slide2.未知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1474787" y="4179880"/>
              <a:ext cx="282575" cy="571499"/>
            </a:xfrm>
            <a:custGeom>
              <a:avLst/>
              <a:gdLst>
                <a:gd name="T0" fmla="*/ 52 w 81"/>
                <a:gd name="T1" fmla="*/ 156 h 156"/>
                <a:gd name="T2" fmla="*/ 56 w 81"/>
                <a:gd name="T3" fmla="*/ 133 h 156"/>
                <a:gd name="T4" fmla="*/ 52 w 81"/>
                <a:gd name="T5" fmla="*/ 117 h 156"/>
                <a:gd name="T6" fmla="*/ 26 w 81"/>
                <a:gd name="T7" fmla="*/ 93 h 156"/>
                <a:gd name="T8" fmla="*/ 12 w 81"/>
                <a:gd name="T9" fmla="*/ 88 h 156"/>
                <a:gd name="T10" fmla="*/ 8 w 81"/>
                <a:gd name="T11" fmla="*/ 85 h 156"/>
                <a:gd name="T12" fmla="*/ 10 w 81"/>
                <a:gd name="T13" fmla="*/ 64 h 156"/>
                <a:gd name="T14" fmla="*/ 16 w 81"/>
                <a:gd name="T15" fmla="*/ 58 h 156"/>
                <a:gd name="T16" fmla="*/ 17 w 81"/>
                <a:gd name="T17" fmla="*/ 54 h 156"/>
                <a:gd name="T18" fmla="*/ 22 w 81"/>
                <a:gd name="T19" fmla="*/ 50 h 156"/>
                <a:gd name="T20" fmla="*/ 45 w 81"/>
                <a:gd name="T21" fmla="*/ 27 h 156"/>
                <a:gd name="T22" fmla="*/ 63 w 81"/>
                <a:gd name="T23" fmla="*/ 14 h 156"/>
                <a:gd name="T24" fmla="*/ 75 w 81"/>
                <a:gd name="T25" fmla="*/ 15 h 156"/>
                <a:gd name="T26" fmla="*/ 77 w 81"/>
                <a:gd name="T27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1" h="156">
                  <a:moveTo>
                    <a:pt x="52" y="156"/>
                  </a:moveTo>
                  <a:cubicBezTo>
                    <a:pt x="52" y="156"/>
                    <a:pt x="55" y="138"/>
                    <a:pt x="56" y="133"/>
                  </a:cubicBezTo>
                  <a:cubicBezTo>
                    <a:pt x="58" y="127"/>
                    <a:pt x="59" y="121"/>
                    <a:pt x="52" y="117"/>
                  </a:cubicBezTo>
                  <a:cubicBezTo>
                    <a:pt x="46" y="113"/>
                    <a:pt x="26" y="93"/>
                    <a:pt x="26" y="93"/>
                  </a:cubicBezTo>
                  <a:cubicBezTo>
                    <a:pt x="26" y="93"/>
                    <a:pt x="14" y="88"/>
                    <a:pt x="12" y="88"/>
                  </a:cubicBezTo>
                  <a:cubicBezTo>
                    <a:pt x="10" y="88"/>
                    <a:pt x="8" y="85"/>
                    <a:pt x="8" y="85"/>
                  </a:cubicBezTo>
                  <a:cubicBezTo>
                    <a:pt x="8" y="85"/>
                    <a:pt x="0" y="67"/>
                    <a:pt x="10" y="64"/>
                  </a:cubicBezTo>
                  <a:cubicBezTo>
                    <a:pt x="16" y="58"/>
                    <a:pt x="16" y="58"/>
                    <a:pt x="16" y="58"/>
                  </a:cubicBezTo>
                  <a:cubicBezTo>
                    <a:pt x="17" y="54"/>
                    <a:pt x="17" y="54"/>
                    <a:pt x="17" y="54"/>
                  </a:cubicBezTo>
                  <a:cubicBezTo>
                    <a:pt x="22" y="50"/>
                    <a:pt x="22" y="50"/>
                    <a:pt x="22" y="50"/>
                  </a:cubicBezTo>
                  <a:cubicBezTo>
                    <a:pt x="22" y="50"/>
                    <a:pt x="42" y="42"/>
                    <a:pt x="45" y="27"/>
                  </a:cubicBezTo>
                  <a:cubicBezTo>
                    <a:pt x="63" y="14"/>
                    <a:pt x="63" y="14"/>
                    <a:pt x="63" y="14"/>
                  </a:cubicBezTo>
                  <a:cubicBezTo>
                    <a:pt x="63" y="14"/>
                    <a:pt x="67" y="12"/>
                    <a:pt x="75" y="15"/>
                  </a:cubicBezTo>
                  <a:cubicBezTo>
                    <a:pt x="81" y="18"/>
                    <a:pt x="78" y="3"/>
                    <a:pt x="77" y="0"/>
                  </a:cubicBezTo>
                </a:path>
              </a:pathLst>
            </a:custGeom>
            <a:grpFill/>
            <a:ln w="19050" cap="flat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35" name="zhuhai">
              <a:hlinkClick r:id="" action="ppaction://macro?name=Slide2.zhuhai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2084387" y="4329105"/>
              <a:ext cx="263525" cy="238125"/>
            </a:xfrm>
            <a:custGeom>
              <a:avLst/>
              <a:gdLst>
                <a:gd name="T0" fmla="*/ 72 w 75"/>
                <a:gd name="T1" fmla="*/ 35 h 68"/>
                <a:gd name="T2" fmla="*/ 72 w 75"/>
                <a:gd name="T3" fmla="*/ 27 h 68"/>
                <a:gd name="T4" fmla="*/ 73 w 75"/>
                <a:gd name="T5" fmla="*/ 21 h 68"/>
                <a:gd name="T6" fmla="*/ 75 w 75"/>
                <a:gd name="T7" fmla="*/ 16 h 68"/>
                <a:gd name="T8" fmla="*/ 70 w 75"/>
                <a:gd name="T9" fmla="*/ 14 h 68"/>
                <a:gd name="T10" fmla="*/ 66 w 75"/>
                <a:gd name="T11" fmla="*/ 12 h 68"/>
                <a:gd name="T12" fmla="*/ 64 w 75"/>
                <a:gd name="T13" fmla="*/ 9 h 68"/>
                <a:gd name="T14" fmla="*/ 68 w 75"/>
                <a:gd name="T15" fmla="*/ 0 h 68"/>
                <a:gd name="T16" fmla="*/ 50 w 75"/>
                <a:gd name="T17" fmla="*/ 25 h 68"/>
                <a:gd name="T18" fmla="*/ 27 w 75"/>
                <a:gd name="T19" fmla="*/ 14 h 68"/>
                <a:gd name="T20" fmla="*/ 11 w 75"/>
                <a:gd name="T21" fmla="*/ 11 h 68"/>
                <a:gd name="T22" fmla="*/ 0 w 75"/>
                <a:gd name="T23" fmla="*/ 33 h 68"/>
                <a:gd name="T24" fmla="*/ 0 w 75"/>
                <a:gd name="T25" fmla="*/ 34 h 68"/>
                <a:gd name="T26" fmla="*/ 12 w 75"/>
                <a:gd name="T27" fmla="*/ 20 h 68"/>
                <a:gd name="T28" fmla="*/ 7 w 75"/>
                <a:gd name="T29" fmla="*/ 38 h 68"/>
                <a:gd name="T30" fmla="*/ 3 w 75"/>
                <a:gd name="T31" fmla="*/ 42 h 68"/>
                <a:gd name="T32" fmla="*/ 3 w 75"/>
                <a:gd name="T33" fmla="*/ 60 h 68"/>
                <a:gd name="T34" fmla="*/ 24 w 75"/>
                <a:gd name="T35" fmla="*/ 60 h 68"/>
                <a:gd name="T36" fmla="*/ 31 w 75"/>
                <a:gd name="T37" fmla="*/ 56 h 68"/>
                <a:gd name="T38" fmla="*/ 41 w 75"/>
                <a:gd name="T39" fmla="*/ 38 h 68"/>
                <a:gd name="T40" fmla="*/ 43 w 75"/>
                <a:gd name="T41" fmla="*/ 38 h 68"/>
                <a:gd name="T42" fmla="*/ 72 w 75"/>
                <a:gd name="T43" fmla="*/ 35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5" h="68">
                  <a:moveTo>
                    <a:pt x="72" y="35"/>
                  </a:moveTo>
                  <a:cubicBezTo>
                    <a:pt x="72" y="27"/>
                    <a:pt x="72" y="27"/>
                    <a:pt x="72" y="27"/>
                  </a:cubicBezTo>
                  <a:cubicBezTo>
                    <a:pt x="73" y="21"/>
                    <a:pt x="73" y="21"/>
                    <a:pt x="73" y="21"/>
                  </a:cubicBezTo>
                  <a:cubicBezTo>
                    <a:pt x="75" y="16"/>
                    <a:pt x="75" y="16"/>
                    <a:pt x="75" y="16"/>
                  </a:cubicBezTo>
                  <a:cubicBezTo>
                    <a:pt x="70" y="14"/>
                    <a:pt x="70" y="14"/>
                    <a:pt x="70" y="14"/>
                  </a:cubicBezTo>
                  <a:cubicBezTo>
                    <a:pt x="66" y="12"/>
                    <a:pt x="66" y="12"/>
                    <a:pt x="66" y="12"/>
                  </a:cubicBezTo>
                  <a:cubicBezTo>
                    <a:pt x="64" y="9"/>
                    <a:pt x="64" y="9"/>
                    <a:pt x="64" y="9"/>
                  </a:cubicBezTo>
                  <a:cubicBezTo>
                    <a:pt x="64" y="9"/>
                    <a:pt x="67" y="6"/>
                    <a:pt x="68" y="0"/>
                  </a:cubicBezTo>
                  <a:cubicBezTo>
                    <a:pt x="66" y="1"/>
                    <a:pt x="57" y="2"/>
                    <a:pt x="50" y="25"/>
                  </a:cubicBezTo>
                  <a:cubicBezTo>
                    <a:pt x="43" y="49"/>
                    <a:pt x="33" y="25"/>
                    <a:pt x="27" y="14"/>
                  </a:cubicBezTo>
                  <a:cubicBezTo>
                    <a:pt x="21" y="3"/>
                    <a:pt x="11" y="11"/>
                    <a:pt x="11" y="11"/>
                  </a:cubicBezTo>
                  <a:cubicBezTo>
                    <a:pt x="7" y="31"/>
                    <a:pt x="0" y="33"/>
                    <a:pt x="0" y="33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2" y="36"/>
                    <a:pt x="6" y="34"/>
                    <a:pt x="12" y="20"/>
                  </a:cubicBezTo>
                  <a:cubicBezTo>
                    <a:pt x="12" y="20"/>
                    <a:pt x="16" y="33"/>
                    <a:pt x="7" y="38"/>
                  </a:cubicBezTo>
                  <a:cubicBezTo>
                    <a:pt x="3" y="42"/>
                    <a:pt x="3" y="42"/>
                    <a:pt x="3" y="42"/>
                  </a:cubicBezTo>
                  <a:cubicBezTo>
                    <a:pt x="3" y="60"/>
                    <a:pt x="3" y="60"/>
                    <a:pt x="3" y="60"/>
                  </a:cubicBezTo>
                  <a:cubicBezTo>
                    <a:pt x="3" y="60"/>
                    <a:pt x="16" y="68"/>
                    <a:pt x="24" y="60"/>
                  </a:cubicBezTo>
                  <a:cubicBezTo>
                    <a:pt x="24" y="60"/>
                    <a:pt x="32" y="66"/>
                    <a:pt x="31" y="56"/>
                  </a:cubicBezTo>
                  <a:cubicBezTo>
                    <a:pt x="31" y="56"/>
                    <a:pt x="45" y="51"/>
                    <a:pt x="41" y="38"/>
                  </a:cubicBezTo>
                  <a:cubicBezTo>
                    <a:pt x="43" y="38"/>
                    <a:pt x="43" y="38"/>
                    <a:pt x="43" y="38"/>
                  </a:cubicBezTo>
                  <a:cubicBezTo>
                    <a:pt x="43" y="38"/>
                    <a:pt x="54" y="64"/>
                    <a:pt x="72" y="35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36" name="未知">
              <a:hlinkClick r:id="" action="ppaction://macro?name=Slide2.未知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1670049" y="4084631"/>
              <a:ext cx="484188" cy="271462"/>
            </a:xfrm>
            <a:custGeom>
              <a:avLst/>
              <a:gdLst>
                <a:gd name="T0" fmla="*/ 8 w 140"/>
                <a:gd name="T1" fmla="*/ 11 h 74"/>
                <a:gd name="T2" fmla="*/ 20 w 140"/>
                <a:gd name="T3" fmla="*/ 27 h 74"/>
                <a:gd name="T4" fmla="*/ 33 w 140"/>
                <a:gd name="T5" fmla="*/ 28 h 74"/>
                <a:gd name="T6" fmla="*/ 44 w 140"/>
                <a:gd name="T7" fmla="*/ 22 h 74"/>
                <a:gd name="T8" fmla="*/ 64 w 140"/>
                <a:gd name="T9" fmla="*/ 12 h 74"/>
                <a:gd name="T10" fmla="*/ 75 w 140"/>
                <a:gd name="T11" fmla="*/ 4 h 74"/>
                <a:gd name="T12" fmla="*/ 105 w 140"/>
                <a:gd name="T13" fmla="*/ 5 h 74"/>
                <a:gd name="T14" fmla="*/ 123 w 140"/>
                <a:gd name="T15" fmla="*/ 28 h 74"/>
                <a:gd name="T16" fmla="*/ 131 w 140"/>
                <a:gd name="T17" fmla="*/ 50 h 74"/>
                <a:gd name="T18" fmla="*/ 138 w 140"/>
                <a:gd name="T19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0" h="74">
                  <a:moveTo>
                    <a:pt x="8" y="11"/>
                  </a:moveTo>
                  <a:cubicBezTo>
                    <a:pt x="8" y="11"/>
                    <a:pt x="0" y="40"/>
                    <a:pt x="20" y="27"/>
                  </a:cubicBezTo>
                  <a:cubicBezTo>
                    <a:pt x="20" y="27"/>
                    <a:pt x="28" y="16"/>
                    <a:pt x="33" y="28"/>
                  </a:cubicBezTo>
                  <a:cubicBezTo>
                    <a:pt x="33" y="28"/>
                    <a:pt x="38" y="45"/>
                    <a:pt x="44" y="22"/>
                  </a:cubicBezTo>
                  <a:cubicBezTo>
                    <a:pt x="44" y="22"/>
                    <a:pt x="46" y="11"/>
                    <a:pt x="64" y="12"/>
                  </a:cubicBezTo>
                  <a:cubicBezTo>
                    <a:pt x="64" y="12"/>
                    <a:pt x="70" y="8"/>
                    <a:pt x="75" y="4"/>
                  </a:cubicBezTo>
                  <a:cubicBezTo>
                    <a:pt x="79" y="0"/>
                    <a:pt x="105" y="5"/>
                    <a:pt x="105" y="5"/>
                  </a:cubicBezTo>
                  <a:cubicBezTo>
                    <a:pt x="123" y="28"/>
                    <a:pt x="123" y="28"/>
                    <a:pt x="123" y="28"/>
                  </a:cubicBezTo>
                  <a:cubicBezTo>
                    <a:pt x="131" y="50"/>
                    <a:pt x="131" y="50"/>
                    <a:pt x="131" y="50"/>
                  </a:cubicBezTo>
                  <a:cubicBezTo>
                    <a:pt x="131" y="50"/>
                    <a:pt x="140" y="66"/>
                    <a:pt x="138" y="74"/>
                  </a:cubicBezTo>
                </a:path>
              </a:pathLst>
            </a:custGeom>
            <a:grpFill/>
            <a:ln w="19050" cap="flat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37" name="dongguan">
              <a:hlinkClick r:id="" action="ppaction://macro?name=Slide2.dongguan" highlightClick="1"/>
              <a:hlinkHover r:id="" action="ppaction://noaction" highlightClick="1"/>
            </p:cNvPr>
            <p:cNvSpPr>
              <a:spLocks noEditPoints="1"/>
            </p:cNvSpPr>
            <p:nvPr/>
          </p:nvSpPr>
          <p:spPr bwMode="auto">
            <a:xfrm>
              <a:off x="2285999" y="3889368"/>
              <a:ext cx="369888" cy="274638"/>
            </a:xfrm>
            <a:custGeom>
              <a:avLst/>
              <a:gdLst>
                <a:gd name="T0" fmla="*/ 105 w 106"/>
                <a:gd name="T1" fmla="*/ 38 h 73"/>
                <a:gd name="T2" fmla="*/ 101 w 106"/>
                <a:gd name="T3" fmla="*/ 27 h 73"/>
                <a:gd name="T4" fmla="*/ 91 w 106"/>
                <a:gd name="T5" fmla="*/ 28 h 73"/>
                <a:gd name="T6" fmla="*/ 88 w 106"/>
                <a:gd name="T7" fmla="*/ 26 h 73"/>
                <a:gd name="T8" fmla="*/ 70 w 106"/>
                <a:gd name="T9" fmla="*/ 10 h 73"/>
                <a:gd name="T10" fmla="*/ 46 w 106"/>
                <a:gd name="T11" fmla="*/ 7 h 73"/>
                <a:gd name="T12" fmla="*/ 1 w 106"/>
                <a:gd name="T13" fmla="*/ 22 h 73"/>
                <a:gd name="T14" fmla="*/ 1 w 106"/>
                <a:gd name="T15" fmla="*/ 22 h 73"/>
                <a:gd name="T16" fmla="*/ 16 w 106"/>
                <a:gd name="T17" fmla="*/ 40 h 73"/>
                <a:gd name="T18" fmla="*/ 17 w 106"/>
                <a:gd name="T19" fmla="*/ 42 h 73"/>
                <a:gd name="T20" fmla="*/ 33 w 106"/>
                <a:gd name="T21" fmla="*/ 70 h 73"/>
                <a:gd name="T22" fmla="*/ 33 w 106"/>
                <a:gd name="T23" fmla="*/ 70 h 73"/>
                <a:gd name="T24" fmla="*/ 63 w 106"/>
                <a:gd name="T25" fmla="*/ 53 h 73"/>
                <a:gd name="T26" fmla="*/ 88 w 106"/>
                <a:gd name="T27" fmla="*/ 62 h 73"/>
                <a:gd name="T28" fmla="*/ 98 w 106"/>
                <a:gd name="T29" fmla="*/ 72 h 73"/>
                <a:gd name="T30" fmla="*/ 102 w 106"/>
                <a:gd name="T31" fmla="*/ 73 h 73"/>
                <a:gd name="T32" fmla="*/ 104 w 106"/>
                <a:gd name="T33" fmla="*/ 61 h 73"/>
                <a:gd name="T34" fmla="*/ 105 w 106"/>
                <a:gd name="T35" fmla="*/ 38 h 73"/>
                <a:gd name="T36" fmla="*/ 1 w 106"/>
                <a:gd name="T37" fmla="*/ 22 h 73"/>
                <a:gd name="T38" fmla="*/ 0 w 106"/>
                <a:gd name="T39" fmla="*/ 27 h 73"/>
                <a:gd name="T40" fmla="*/ 1 w 106"/>
                <a:gd name="T41" fmla="*/ 22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6" h="73">
                  <a:moveTo>
                    <a:pt x="105" y="38"/>
                  </a:moveTo>
                  <a:cubicBezTo>
                    <a:pt x="103" y="28"/>
                    <a:pt x="101" y="27"/>
                    <a:pt x="101" y="27"/>
                  </a:cubicBezTo>
                  <a:cubicBezTo>
                    <a:pt x="91" y="28"/>
                    <a:pt x="91" y="28"/>
                    <a:pt x="91" y="28"/>
                  </a:cubicBezTo>
                  <a:cubicBezTo>
                    <a:pt x="88" y="26"/>
                    <a:pt x="88" y="26"/>
                    <a:pt x="88" y="26"/>
                  </a:cubicBezTo>
                  <a:cubicBezTo>
                    <a:pt x="88" y="17"/>
                    <a:pt x="82" y="9"/>
                    <a:pt x="70" y="10"/>
                  </a:cubicBezTo>
                  <a:cubicBezTo>
                    <a:pt x="58" y="11"/>
                    <a:pt x="46" y="7"/>
                    <a:pt x="46" y="7"/>
                  </a:cubicBezTo>
                  <a:cubicBezTo>
                    <a:pt x="8" y="0"/>
                    <a:pt x="1" y="22"/>
                    <a:pt x="1" y="22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1" y="22"/>
                    <a:pt x="3" y="50"/>
                    <a:pt x="16" y="40"/>
                  </a:cubicBezTo>
                  <a:cubicBezTo>
                    <a:pt x="17" y="42"/>
                    <a:pt x="17" y="42"/>
                    <a:pt x="17" y="42"/>
                  </a:cubicBezTo>
                  <a:cubicBezTo>
                    <a:pt x="17" y="42"/>
                    <a:pt x="6" y="71"/>
                    <a:pt x="33" y="70"/>
                  </a:cubicBezTo>
                  <a:cubicBezTo>
                    <a:pt x="33" y="70"/>
                    <a:pt x="33" y="70"/>
                    <a:pt x="33" y="70"/>
                  </a:cubicBezTo>
                  <a:cubicBezTo>
                    <a:pt x="43" y="48"/>
                    <a:pt x="63" y="53"/>
                    <a:pt x="63" y="53"/>
                  </a:cubicBezTo>
                  <a:cubicBezTo>
                    <a:pt x="63" y="53"/>
                    <a:pt x="79" y="59"/>
                    <a:pt x="88" y="62"/>
                  </a:cubicBezTo>
                  <a:cubicBezTo>
                    <a:pt x="96" y="65"/>
                    <a:pt x="98" y="72"/>
                    <a:pt x="98" y="72"/>
                  </a:cubicBezTo>
                  <a:cubicBezTo>
                    <a:pt x="102" y="73"/>
                    <a:pt x="102" y="73"/>
                    <a:pt x="102" y="73"/>
                  </a:cubicBezTo>
                  <a:cubicBezTo>
                    <a:pt x="104" y="61"/>
                    <a:pt x="104" y="61"/>
                    <a:pt x="104" y="61"/>
                  </a:cubicBezTo>
                  <a:cubicBezTo>
                    <a:pt x="104" y="61"/>
                    <a:pt x="106" y="47"/>
                    <a:pt x="105" y="38"/>
                  </a:cubicBezTo>
                  <a:close/>
                  <a:moveTo>
                    <a:pt x="1" y="22"/>
                  </a:moveTo>
                  <a:cubicBezTo>
                    <a:pt x="1" y="22"/>
                    <a:pt x="1" y="24"/>
                    <a:pt x="0" y="27"/>
                  </a:cubicBezTo>
                  <a:lnTo>
                    <a:pt x="1" y="22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38" name="未知">
              <a:hlinkClick r:id="" action="ppaction://macro?name=Slide2.未知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1960562" y="2876545"/>
              <a:ext cx="501650" cy="608012"/>
            </a:xfrm>
            <a:custGeom>
              <a:avLst/>
              <a:gdLst>
                <a:gd name="T0" fmla="*/ 19 w 144"/>
                <a:gd name="T1" fmla="*/ 0 h 163"/>
                <a:gd name="T2" fmla="*/ 19 w 144"/>
                <a:gd name="T3" fmla="*/ 11 h 163"/>
                <a:gd name="T4" fmla="*/ 8 w 144"/>
                <a:gd name="T5" fmla="*/ 51 h 163"/>
                <a:gd name="T6" fmla="*/ 31 w 144"/>
                <a:gd name="T7" fmla="*/ 68 h 163"/>
                <a:gd name="T8" fmla="*/ 51 w 144"/>
                <a:gd name="T9" fmla="*/ 68 h 163"/>
                <a:gd name="T10" fmla="*/ 78 w 144"/>
                <a:gd name="T11" fmla="*/ 73 h 163"/>
                <a:gd name="T12" fmla="*/ 108 w 144"/>
                <a:gd name="T13" fmla="*/ 69 h 163"/>
                <a:gd name="T14" fmla="*/ 137 w 144"/>
                <a:gd name="T15" fmla="*/ 91 h 163"/>
                <a:gd name="T16" fmla="*/ 144 w 144"/>
                <a:gd name="T17" fmla="*/ 116 h 163"/>
                <a:gd name="T18" fmla="*/ 139 w 144"/>
                <a:gd name="T19" fmla="*/ 127 h 163"/>
                <a:gd name="T20" fmla="*/ 136 w 144"/>
                <a:gd name="T21" fmla="*/ 139 h 163"/>
                <a:gd name="T22" fmla="*/ 131 w 144"/>
                <a:gd name="T23" fmla="*/ 147 h 163"/>
                <a:gd name="T24" fmla="*/ 136 w 144"/>
                <a:gd name="T25" fmla="*/ 163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4" h="163">
                  <a:moveTo>
                    <a:pt x="19" y="0"/>
                  </a:moveTo>
                  <a:cubicBezTo>
                    <a:pt x="19" y="0"/>
                    <a:pt x="28" y="2"/>
                    <a:pt x="19" y="11"/>
                  </a:cubicBezTo>
                  <a:cubicBezTo>
                    <a:pt x="10" y="20"/>
                    <a:pt x="0" y="43"/>
                    <a:pt x="8" y="51"/>
                  </a:cubicBezTo>
                  <a:cubicBezTo>
                    <a:pt x="16" y="60"/>
                    <a:pt x="24" y="76"/>
                    <a:pt x="31" y="68"/>
                  </a:cubicBezTo>
                  <a:cubicBezTo>
                    <a:pt x="31" y="68"/>
                    <a:pt x="45" y="60"/>
                    <a:pt x="51" y="68"/>
                  </a:cubicBezTo>
                  <a:cubicBezTo>
                    <a:pt x="56" y="76"/>
                    <a:pt x="73" y="74"/>
                    <a:pt x="78" y="73"/>
                  </a:cubicBezTo>
                  <a:cubicBezTo>
                    <a:pt x="84" y="73"/>
                    <a:pt x="108" y="69"/>
                    <a:pt x="108" y="69"/>
                  </a:cubicBezTo>
                  <a:cubicBezTo>
                    <a:pt x="137" y="91"/>
                    <a:pt x="137" y="91"/>
                    <a:pt x="137" y="91"/>
                  </a:cubicBezTo>
                  <a:cubicBezTo>
                    <a:pt x="144" y="116"/>
                    <a:pt x="144" y="116"/>
                    <a:pt x="144" y="116"/>
                  </a:cubicBezTo>
                  <a:cubicBezTo>
                    <a:pt x="139" y="127"/>
                    <a:pt x="139" y="127"/>
                    <a:pt x="139" y="127"/>
                  </a:cubicBezTo>
                  <a:cubicBezTo>
                    <a:pt x="136" y="139"/>
                    <a:pt x="136" y="139"/>
                    <a:pt x="136" y="139"/>
                  </a:cubicBezTo>
                  <a:cubicBezTo>
                    <a:pt x="131" y="147"/>
                    <a:pt x="131" y="147"/>
                    <a:pt x="131" y="147"/>
                  </a:cubicBezTo>
                  <a:cubicBezTo>
                    <a:pt x="136" y="163"/>
                    <a:pt x="136" y="163"/>
                    <a:pt x="136" y="163"/>
                  </a:cubicBezTo>
                </a:path>
              </a:pathLst>
            </a:custGeom>
            <a:grpFill/>
            <a:ln w="19050" cap="flat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39" name="qingyuan">
              <a:hlinkClick r:id="" action="ppaction://macro?name=Slide2.qingyuan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1441449" y="2717795"/>
              <a:ext cx="1020763" cy="1020761"/>
            </a:xfrm>
            <a:custGeom>
              <a:avLst/>
              <a:gdLst>
                <a:gd name="T0" fmla="*/ 286 w 294"/>
                <a:gd name="T1" fmla="*/ 209 h 282"/>
                <a:gd name="T2" fmla="*/ 286 w 294"/>
                <a:gd name="T3" fmla="*/ 209 h 282"/>
                <a:gd name="T4" fmla="*/ 281 w 294"/>
                <a:gd name="T5" fmla="*/ 193 h 282"/>
                <a:gd name="T6" fmla="*/ 286 w 294"/>
                <a:gd name="T7" fmla="*/ 185 h 282"/>
                <a:gd name="T8" fmla="*/ 289 w 294"/>
                <a:gd name="T9" fmla="*/ 173 h 282"/>
                <a:gd name="T10" fmla="*/ 294 w 294"/>
                <a:gd name="T11" fmla="*/ 162 h 282"/>
                <a:gd name="T12" fmla="*/ 287 w 294"/>
                <a:gd name="T13" fmla="*/ 137 h 282"/>
                <a:gd name="T14" fmla="*/ 258 w 294"/>
                <a:gd name="T15" fmla="*/ 115 h 282"/>
                <a:gd name="T16" fmla="*/ 228 w 294"/>
                <a:gd name="T17" fmla="*/ 119 h 282"/>
                <a:gd name="T18" fmla="*/ 201 w 294"/>
                <a:gd name="T19" fmla="*/ 114 h 282"/>
                <a:gd name="T20" fmla="*/ 181 w 294"/>
                <a:gd name="T21" fmla="*/ 114 h 282"/>
                <a:gd name="T22" fmla="*/ 158 w 294"/>
                <a:gd name="T23" fmla="*/ 97 h 282"/>
                <a:gd name="T24" fmla="*/ 169 w 294"/>
                <a:gd name="T25" fmla="*/ 57 h 282"/>
                <a:gd name="T26" fmla="*/ 169 w 294"/>
                <a:gd name="T27" fmla="*/ 46 h 282"/>
                <a:gd name="T28" fmla="*/ 142 w 294"/>
                <a:gd name="T29" fmla="*/ 49 h 282"/>
                <a:gd name="T30" fmla="*/ 128 w 294"/>
                <a:gd name="T31" fmla="*/ 22 h 282"/>
                <a:gd name="T32" fmla="*/ 124 w 294"/>
                <a:gd name="T33" fmla="*/ 19 h 282"/>
                <a:gd name="T34" fmla="*/ 119 w 294"/>
                <a:gd name="T35" fmla="*/ 17 h 282"/>
                <a:gd name="T36" fmla="*/ 91 w 294"/>
                <a:gd name="T37" fmla="*/ 2 h 282"/>
                <a:gd name="T38" fmla="*/ 82 w 294"/>
                <a:gd name="T39" fmla="*/ 10 h 282"/>
                <a:gd name="T40" fmla="*/ 79 w 294"/>
                <a:gd name="T41" fmla="*/ 2 h 282"/>
                <a:gd name="T42" fmla="*/ 64 w 294"/>
                <a:gd name="T43" fmla="*/ 2 h 282"/>
                <a:gd name="T44" fmla="*/ 52 w 294"/>
                <a:gd name="T45" fmla="*/ 9 h 282"/>
                <a:gd name="T46" fmla="*/ 51 w 294"/>
                <a:gd name="T47" fmla="*/ 46 h 282"/>
                <a:gd name="T48" fmla="*/ 31 w 294"/>
                <a:gd name="T49" fmla="*/ 70 h 282"/>
                <a:gd name="T50" fmla="*/ 23 w 294"/>
                <a:gd name="T51" fmla="*/ 111 h 282"/>
                <a:gd name="T52" fmla="*/ 26 w 294"/>
                <a:gd name="T53" fmla="*/ 113 h 282"/>
                <a:gd name="T54" fmla="*/ 28 w 294"/>
                <a:gd name="T55" fmla="*/ 121 h 282"/>
                <a:gd name="T56" fmla="*/ 31 w 294"/>
                <a:gd name="T57" fmla="*/ 144 h 282"/>
                <a:gd name="T58" fmla="*/ 17 w 294"/>
                <a:gd name="T59" fmla="*/ 152 h 282"/>
                <a:gd name="T60" fmla="*/ 26 w 294"/>
                <a:gd name="T61" fmla="*/ 161 h 282"/>
                <a:gd name="T62" fmla="*/ 45 w 294"/>
                <a:gd name="T63" fmla="*/ 158 h 282"/>
                <a:gd name="T64" fmla="*/ 57 w 294"/>
                <a:gd name="T65" fmla="*/ 159 h 282"/>
                <a:gd name="T66" fmla="*/ 66 w 294"/>
                <a:gd name="T67" fmla="*/ 134 h 282"/>
                <a:gd name="T68" fmla="*/ 79 w 294"/>
                <a:gd name="T69" fmla="*/ 141 h 282"/>
                <a:gd name="T70" fmla="*/ 87 w 294"/>
                <a:gd name="T71" fmla="*/ 158 h 282"/>
                <a:gd name="T72" fmla="*/ 93 w 294"/>
                <a:gd name="T73" fmla="*/ 176 h 282"/>
                <a:gd name="T74" fmla="*/ 95 w 294"/>
                <a:gd name="T75" fmla="*/ 194 h 282"/>
                <a:gd name="T76" fmla="*/ 120 w 294"/>
                <a:gd name="T77" fmla="*/ 221 h 282"/>
                <a:gd name="T78" fmla="*/ 125 w 294"/>
                <a:gd name="T79" fmla="*/ 235 h 282"/>
                <a:gd name="T80" fmla="*/ 128 w 294"/>
                <a:gd name="T81" fmla="*/ 242 h 282"/>
                <a:gd name="T82" fmla="*/ 138 w 294"/>
                <a:gd name="T83" fmla="*/ 255 h 282"/>
                <a:gd name="T84" fmla="*/ 139 w 294"/>
                <a:gd name="T85" fmla="*/ 261 h 282"/>
                <a:gd name="T86" fmla="*/ 141 w 294"/>
                <a:gd name="T87" fmla="*/ 264 h 282"/>
                <a:gd name="T88" fmla="*/ 164 w 294"/>
                <a:gd name="T89" fmla="*/ 282 h 282"/>
                <a:gd name="T90" fmla="*/ 164 w 294"/>
                <a:gd name="T91" fmla="*/ 282 h 282"/>
                <a:gd name="T92" fmla="*/ 183 w 294"/>
                <a:gd name="T93" fmla="*/ 273 h 282"/>
                <a:gd name="T94" fmla="*/ 195 w 294"/>
                <a:gd name="T95" fmla="*/ 271 h 282"/>
                <a:gd name="T96" fmla="*/ 209 w 294"/>
                <a:gd name="T97" fmla="*/ 251 h 282"/>
                <a:gd name="T98" fmla="*/ 230 w 294"/>
                <a:gd name="T99" fmla="*/ 238 h 282"/>
                <a:gd name="T100" fmla="*/ 259 w 294"/>
                <a:gd name="T101" fmla="*/ 241 h 282"/>
                <a:gd name="T102" fmla="*/ 286 w 294"/>
                <a:gd name="T103" fmla="*/ 209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94" h="282">
                  <a:moveTo>
                    <a:pt x="286" y="209"/>
                  </a:moveTo>
                  <a:cubicBezTo>
                    <a:pt x="286" y="209"/>
                    <a:pt x="286" y="209"/>
                    <a:pt x="286" y="209"/>
                  </a:cubicBezTo>
                  <a:cubicBezTo>
                    <a:pt x="281" y="193"/>
                    <a:pt x="281" y="193"/>
                    <a:pt x="281" y="193"/>
                  </a:cubicBezTo>
                  <a:cubicBezTo>
                    <a:pt x="286" y="185"/>
                    <a:pt x="286" y="185"/>
                    <a:pt x="286" y="185"/>
                  </a:cubicBezTo>
                  <a:cubicBezTo>
                    <a:pt x="289" y="173"/>
                    <a:pt x="289" y="173"/>
                    <a:pt x="289" y="173"/>
                  </a:cubicBezTo>
                  <a:cubicBezTo>
                    <a:pt x="294" y="162"/>
                    <a:pt x="294" y="162"/>
                    <a:pt x="294" y="162"/>
                  </a:cubicBezTo>
                  <a:cubicBezTo>
                    <a:pt x="287" y="137"/>
                    <a:pt x="287" y="137"/>
                    <a:pt x="287" y="137"/>
                  </a:cubicBezTo>
                  <a:cubicBezTo>
                    <a:pt x="258" y="115"/>
                    <a:pt x="258" y="115"/>
                    <a:pt x="258" y="115"/>
                  </a:cubicBezTo>
                  <a:cubicBezTo>
                    <a:pt x="258" y="115"/>
                    <a:pt x="234" y="119"/>
                    <a:pt x="228" y="119"/>
                  </a:cubicBezTo>
                  <a:cubicBezTo>
                    <a:pt x="223" y="120"/>
                    <a:pt x="206" y="122"/>
                    <a:pt x="201" y="114"/>
                  </a:cubicBezTo>
                  <a:cubicBezTo>
                    <a:pt x="195" y="106"/>
                    <a:pt x="181" y="114"/>
                    <a:pt x="181" y="114"/>
                  </a:cubicBezTo>
                  <a:cubicBezTo>
                    <a:pt x="174" y="122"/>
                    <a:pt x="166" y="106"/>
                    <a:pt x="158" y="97"/>
                  </a:cubicBezTo>
                  <a:cubicBezTo>
                    <a:pt x="150" y="89"/>
                    <a:pt x="160" y="66"/>
                    <a:pt x="169" y="57"/>
                  </a:cubicBezTo>
                  <a:cubicBezTo>
                    <a:pt x="177" y="49"/>
                    <a:pt x="170" y="46"/>
                    <a:pt x="169" y="46"/>
                  </a:cubicBezTo>
                  <a:cubicBezTo>
                    <a:pt x="165" y="50"/>
                    <a:pt x="158" y="52"/>
                    <a:pt x="142" y="49"/>
                  </a:cubicBezTo>
                  <a:cubicBezTo>
                    <a:pt x="142" y="49"/>
                    <a:pt x="131" y="41"/>
                    <a:pt x="128" y="22"/>
                  </a:cubicBezTo>
                  <a:cubicBezTo>
                    <a:pt x="124" y="19"/>
                    <a:pt x="124" y="19"/>
                    <a:pt x="124" y="19"/>
                  </a:cubicBezTo>
                  <a:cubicBezTo>
                    <a:pt x="119" y="17"/>
                    <a:pt x="119" y="17"/>
                    <a:pt x="119" y="17"/>
                  </a:cubicBezTo>
                  <a:cubicBezTo>
                    <a:pt x="91" y="2"/>
                    <a:pt x="91" y="2"/>
                    <a:pt x="91" y="2"/>
                  </a:cubicBezTo>
                  <a:cubicBezTo>
                    <a:pt x="82" y="10"/>
                    <a:pt x="82" y="10"/>
                    <a:pt x="82" y="10"/>
                  </a:cubicBezTo>
                  <a:cubicBezTo>
                    <a:pt x="79" y="2"/>
                    <a:pt x="79" y="2"/>
                    <a:pt x="79" y="2"/>
                  </a:cubicBezTo>
                  <a:cubicBezTo>
                    <a:pt x="79" y="2"/>
                    <a:pt x="68" y="0"/>
                    <a:pt x="64" y="2"/>
                  </a:cubicBezTo>
                  <a:cubicBezTo>
                    <a:pt x="59" y="4"/>
                    <a:pt x="54" y="2"/>
                    <a:pt x="52" y="9"/>
                  </a:cubicBezTo>
                  <a:cubicBezTo>
                    <a:pt x="49" y="16"/>
                    <a:pt x="43" y="33"/>
                    <a:pt x="51" y="46"/>
                  </a:cubicBezTo>
                  <a:cubicBezTo>
                    <a:pt x="59" y="59"/>
                    <a:pt x="31" y="70"/>
                    <a:pt x="31" y="70"/>
                  </a:cubicBezTo>
                  <a:cubicBezTo>
                    <a:pt x="31" y="70"/>
                    <a:pt x="0" y="89"/>
                    <a:pt x="23" y="111"/>
                  </a:cubicBezTo>
                  <a:cubicBezTo>
                    <a:pt x="26" y="113"/>
                    <a:pt x="26" y="113"/>
                    <a:pt x="26" y="113"/>
                  </a:cubicBezTo>
                  <a:cubicBezTo>
                    <a:pt x="28" y="121"/>
                    <a:pt x="28" y="121"/>
                    <a:pt x="28" y="121"/>
                  </a:cubicBezTo>
                  <a:cubicBezTo>
                    <a:pt x="28" y="121"/>
                    <a:pt x="46" y="135"/>
                    <a:pt x="31" y="144"/>
                  </a:cubicBezTo>
                  <a:cubicBezTo>
                    <a:pt x="26" y="147"/>
                    <a:pt x="21" y="149"/>
                    <a:pt x="17" y="152"/>
                  </a:cubicBezTo>
                  <a:cubicBezTo>
                    <a:pt x="26" y="161"/>
                    <a:pt x="26" y="161"/>
                    <a:pt x="26" y="161"/>
                  </a:cubicBezTo>
                  <a:cubicBezTo>
                    <a:pt x="36" y="156"/>
                    <a:pt x="45" y="158"/>
                    <a:pt x="45" y="158"/>
                  </a:cubicBezTo>
                  <a:cubicBezTo>
                    <a:pt x="57" y="159"/>
                    <a:pt x="57" y="159"/>
                    <a:pt x="57" y="159"/>
                  </a:cubicBezTo>
                  <a:cubicBezTo>
                    <a:pt x="66" y="134"/>
                    <a:pt x="66" y="134"/>
                    <a:pt x="66" y="134"/>
                  </a:cubicBezTo>
                  <a:cubicBezTo>
                    <a:pt x="66" y="134"/>
                    <a:pt x="70" y="134"/>
                    <a:pt x="79" y="141"/>
                  </a:cubicBezTo>
                  <a:cubicBezTo>
                    <a:pt x="88" y="149"/>
                    <a:pt x="90" y="150"/>
                    <a:pt x="87" y="158"/>
                  </a:cubicBezTo>
                  <a:cubicBezTo>
                    <a:pt x="85" y="167"/>
                    <a:pt x="93" y="176"/>
                    <a:pt x="93" y="176"/>
                  </a:cubicBezTo>
                  <a:cubicBezTo>
                    <a:pt x="105" y="183"/>
                    <a:pt x="95" y="194"/>
                    <a:pt x="95" y="194"/>
                  </a:cubicBezTo>
                  <a:cubicBezTo>
                    <a:pt x="134" y="201"/>
                    <a:pt x="120" y="221"/>
                    <a:pt x="120" y="221"/>
                  </a:cubicBezTo>
                  <a:cubicBezTo>
                    <a:pt x="125" y="235"/>
                    <a:pt x="125" y="235"/>
                    <a:pt x="125" y="235"/>
                  </a:cubicBezTo>
                  <a:cubicBezTo>
                    <a:pt x="128" y="242"/>
                    <a:pt x="128" y="242"/>
                    <a:pt x="128" y="242"/>
                  </a:cubicBezTo>
                  <a:cubicBezTo>
                    <a:pt x="141" y="244"/>
                    <a:pt x="138" y="255"/>
                    <a:pt x="138" y="255"/>
                  </a:cubicBezTo>
                  <a:cubicBezTo>
                    <a:pt x="139" y="261"/>
                    <a:pt x="139" y="261"/>
                    <a:pt x="139" y="261"/>
                  </a:cubicBezTo>
                  <a:cubicBezTo>
                    <a:pt x="139" y="261"/>
                    <a:pt x="141" y="264"/>
                    <a:pt x="141" y="264"/>
                  </a:cubicBezTo>
                  <a:cubicBezTo>
                    <a:pt x="164" y="282"/>
                    <a:pt x="164" y="282"/>
                    <a:pt x="164" y="282"/>
                  </a:cubicBezTo>
                  <a:cubicBezTo>
                    <a:pt x="164" y="282"/>
                    <a:pt x="164" y="282"/>
                    <a:pt x="164" y="282"/>
                  </a:cubicBezTo>
                  <a:cubicBezTo>
                    <a:pt x="164" y="282"/>
                    <a:pt x="175" y="273"/>
                    <a:pt x="183" y="273"/>
                  </a:cubicBezTo>
                  <a:cubicBezTo>
                    <a:pt x="190" y="273"/>
                    <a:pt x="195" y="271"/>
                    <a:pt x="195" y="271"/>
                  </a:cubicBezTo>
                  <a:cubicBezTo>
                    <a:pt x="195" y="271"/>
                    <a:pt x="202" y="260"/>
                    <a:pt x="209" y="251"/>
                  </a:cubicBezTo>
                  <a:cubicBezTo>
                    <a:pt x="216" y="242"/>
                    <a:pt x="230" y="238"/>
                    <a:pt x="230" y="238"/>
                  </a:cubicBezTo>
                  <a:cubicBezTo>
                    <a:pt x="244" y="247"/>
                    <a:pt x="259" y="241"/>
                    <a:pt x="259" y="241"/>
                  </a:cubicBezTo>
                  <a:cubicBezTo>
                    <a:pt x="265" y="223"/>
                    <a:pt x="286" y="209"/>
                    <a:pt x="286" y="209"/>
                  </a:cubicBez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40" name="yangjiang">
              <a:hlinkClick r:id="" action="ppaction://macro?name=Slide2.yangjiang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1095374" y="4197342"/>
              <a:ext cx="582613" cy="660399"/>
            </a:xfrm>
            <a:custGeom>
              <a:avLst/>
              <a:gdLst>
                <a:gd name="T0" fmla="*/ 161 w 167"/>
                <a:gd name="T1" fmla="*/ 114 h 181"/>
                <a:gd name="T2" fmla="*/ 134 w 167"/>
                <a:gd name="T3" fmla="*/ 91 h 181"/>
                <a:gd name="T4" fmla="*/ 121 w 167"/>
                <a:gd name="T5" fmla="*/ 86 h 181"/>
                <a:gd name="T6" fmla="*/ 117 w 167"/>
                <a:gd name="T7" fmla="*/ 83 h 181"/>
                <a:gd name="T8" fmla="*/ 119 w 167"/>
                <a:gd name="T9" fmla="*/ 61 h 181"/>
                <a:gd name="T10" fmla="*/ 125 w 167"/>
                <a:gd name="T11" fmla="*/ 56 h 181"/>
                <a:gd name="T12" fmla="*/ 126 w 167"/>
                <a:gd name="T13" fmla="*/ 51 h 181"/>
                <a:gd name="T14" fmla="*/ 131 w 167"/>
                <a:gd name="T15" fmla="*/ 48 h 181"/>
                <a:gd name="T16" fmla="*/ 142 w 167"/>
                <a:gd name="T17" fmla="*/ 41 h 181"/>
                <a:gd name="T18" fmla="*/ 142 w 167"/>
                <a:gd name="T19" fmla="*/ 41 h 181"/>
                <a:gd name="T20" fmla="*/ 114 w 167"/>
                <a:gd name="T21" fmla="*/ 14 h 181"/>
                <a:gd name="T22" fmla="*/ 103 w 167"/>
                <a:gd name="T23" fmla="*/ 10 h 181"/>
                <a:gd name="T24" fmla="*/ 90 w 167"/>
                <a:gd name="T25" fmla="*/ 1 h 181"/>
                <a:gd name="T26" fmla="*/ 83 w 167"/>
                <a:gd name="T27" fmla="*/ 4 h 181"/>
                <a:gd name="T28" fmla="*/ 65 w 167"/>
                <a:gd name="T29" fmla="*/ 23 h 181"/>
                <a:gd name="T30" fmla="*/ 65 w 167"/>
                <a:gd name="T31" fmla="*/ 25 h 181"/>
                <a:gd name="T32" fmla="*/ 41 w 167"/>
                <a:gd name="T33" fmla="*/ 52 h 181"/>
                <a:gd name="T34" fmla="*/ 13 w 167"/>
                <a:gd name="T35" fmla="*/ 88 h 181"/>
                <a:gd name="T36" fmla="*/ 3 w 167"/>
                <a:gd name="T37" fmla="*/ 105 h 181"/>
                <a:gd name="T38" fmla="*/ 8 w 167"/>
                <a:gd name="T39" fmla="*/ 120 h 181"/>
                <a:gd name="T40" fmla="*/ 19 w 167"/>
                <a:gd name="T41" fmla="*/ 142 h 181"/>
                <a:gd name="T42" fmla="*/ 20 w 167"/>
                <a:gd name="T43" fmla="*/ 147 h 181"/>
                <a:gd name="T44" fmla="*/ 25 w 167"/>
                <a:gd name="T45" fmla="*/ 155 h 181"/>
                <a:gd name="T46" fmla="*/ 26 w 167"/>
                <a:gd name="T47" fmla="*/ 176 h 181"/>
                <a:gd name="T48" fmla="*/ 27 w 167"/>
                <a:gd name="T49" fmla="*/ 177 h 181"/>
                <a:gd name="T50" fmla="*/ 30 w 167"/>
                <a:gd name="T51" fmla="*/ 177 h 181"/>
                <a:gd name="T52" fmla="*/ 31 w 167"/>
                <a:gd name="T53" fmla="*/ 171 h 181"/>
                <a:gd name="T54" fmla="*/ 34 w 167"/>
                <a:gd name="T55" fmla="*/ 174 h 181"/>
                <a:gd name="T56" fmla="*/ 36 w 167"/>
                <a:gd name="T57" fmla="*/ 180 h 181"/>
                <a:gd name="T58" fmla="*/ 55 w 167"/>
                <a:gd name="T59" fmla="*/ 181 h 181"/>
                <a:gd name="T60" fmla="*/ 56 w 167"/>
                <a:gd name="T61" fmla="*/ 175 h 181"/>
                <a:gd name="T62" fmla="*/ 59 w 167"/>
                <a:gd name="T63" fmla="*/ 175 h 181"/>
                <a:gd name="T64" fmla="*/ 66 w 167"/>
                <a:gd name="T65" fmla="*/ 179 h 181"/>
                <a:gd name="T66" fmla="*/ 68 w 167"/>
                <a:gd name="T67" fmla="*/ 174 h 181"/>
                <a:gd name="T68" fmla="*/ 68 w 167"/>
                <a:gd name="T69" fmla="*/ 171 h 181"/>
                <a:gd name="T70" fmla="*/ 82 w 167"/>
                <a:gd name="T71" fmla="*/ 168 h 181"/>
                <a:gd name="T72" fmla="*/ 78 w 167"/>
                <a:gd name="T73" fmla="*/ 149 h 181"/>
                <a:gd name="T74" fmla="*/ 72 w 167"/>
                <a:gd name="T75" fmla="*/ 144 h 181"/>
                <a:gd name="T76" fmla="*/ 74 w 167"/>
                <a:gd name="T77" fmla="*/ 141 h 181"/>
                <a:gd name="T78" fmla="*/ 84 w 167"/>
                <a:gd name="T79" fmla="*/ 141 h 181"/>
                <a:gd name="T80" fmla="*/ 95 w 167"/>
                <a:gd name="T81" fmla="*/ 141 h 181"/>
                <a:gd name="T82" fmla="*/ 97 w 167"/>
                <a:gd name="T83" fmla="*/ 147 h 181"/>
                <a:gd name="T84" fmla="*/ 95 w 167"/>
                <a:gd name="T85" fmla="*/ 151 h 181"/>
                <a:gd name="T86" fmla="*/ 95 w 167"/>
                <a:gd name="T87" fmla="*/ 154 h 181"/>
                <a:gd name="T88" fmla="*/ 100 w 167"/>
                <a:gd name="T89" fmla="*/ 156 h 181"/>
                <a:gd name="T90" fmla="*/ 103 w 167"/>
                <a:gd name="T91" fmla="*/ 157 h 181"/>
                <a:gd name="T92" fmla="*/ 105 w 167"/>
                <a:gd name="T93" fmla="*/ 159 h 181"/>
                <a:gd name="T94" fmla="*/ 101 w 167"/>
                <a:gd name="T95" fmla="*/ 161 h 181"/>
                <a:gd name="T96" fmla="*/ 97 w 167"/>
                <a:gd name="T97" fmla="*/ 162 h 181"/>
                <a:gd name="T98" fmla="*/ 91 w 167"/>
                <a:gd name="T99" fmla="*/ 176 h 181"/>
                <a:gd name="T100" fmla="*/ 95 w 167"/>
                <a:gd name="T101" fmla="*/ 177 h 181"/>
                <a:gd name="T102" fmla="*/ 106 w 167"/>
                <a:gd name="T103" fmla="*/ 170 h 181"/>
                <a:gd name="T104" fmla="*/ 111 w 167"/>
                <a:gd name="T105" fmla="*/ 158 h 181"/>
                <a:gd name="T106" fmla="*/ 115 w 167"/>
                <a:gd name="T107" fmla="*/ 144 h 181"/>
                <a:gd name="T108" fmla="*/ 132 w 167"/>
                <a:gd name="T109" fmla="*/ 141 h 181"/>
                <a:gd name="T110" fmla="*/ 141 w 167"/>
                <a:gd name="T111" fmla="*/ 137 h 181"/>
                <a:gd name="T112" fmla="*/ 149 w 167"/>
                <a:gd name="T113" fmla="*/ 131 h 181"/>
                <a:gd name="T114" fmla="*/ 160 w 167"/>
                <a:gd name="T115" fmla="*/ 152 h 181"/>
                <a:gd name="T116" fmla="*/ 161 w 167"/>
                <a:gd name="T117" fmla="*/ 152 h 181"/>
                <a:gd name="T118" fmla="*/ 165 w 167"/>
                <a:gd name="T119" fmla="*/ 130 h 181"/>
                <a:gd name="T120" fmla="*/ 161 w 167"/>
                <a:gd name="T121" fmla="*/ 114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67" h="181">
                  <a:moveTo>
                    <a:pt x="161" y="114"/>
                  </a:moveTo>
                  <a:cubicBezTo>
                    <a:pt x="155" y="110"/>
                    <a:pt x="134" y="91"/>
                    <a:pt x="134" y="91"/>
                  </a:cubicBezTo>
                  <a:cubicBezTo>
                    <a:pt x="134" y="91"/>
                    <a:pt x="123" y="86"/>
                    <a:pt x="121" y="86"/>
                  </a:cubicBezTo>
                  <a:cubicBezTo>
                    <a:pt x="119" y="86"/>
                    <a:pt x="117" y="83"/>
                    <a:pt x="117" y="83"/>
                  </a:cubicBezTo>
                  <a:cubicBezTo>
                    <a:pt x="117" y="83"/>
                    <a:pt x="109" y="65"/>
                    <a:pt x="119" y="61"/>
                  </a:cubicBezTo>
                  <a:cubicBezTo>
                    <a:pt x="125" y="56"/>
                    <a:pt x="125" y="56"/>
                    <a:pt x="125" y="56"/>
                  </a:cubicBezTo>
                  <a:cubicBezTo>
                    <a:pt x="126" y="51"/>
                    <a:pt x="126" y="51"/>
                    <a:pt x="126" y="51"/>
                  </a:cubicBezTo>
                  <a:cubicBezTo>
                    <a:pt x="131" y="48"/>
                    <a:pt x="131" y="48"/>
                    <a:pt x="131" y="48"/>
                  </a:cubicBezTo>
                  <a:cubicBezTo>
                    <a:pt x="131" y="48"/>
                    <a:pt x="136" y="45"/>
                    <a:pt x="142" y="41"/>
                  </a:cubicBezTo>
                  <a:cubicBezTo>
                    <a:pt x="142" y="41"/>
                    <a:pt x="142" y="41"/>
                    <a:pt x="142" y="41"/>
                  </a:cubicBezTo>
                  <a:cubicBezTo>
                    <a:pt x="142" y="41"/>
                    <a:pt x="117" y="43"/>
                    <a:pt x="114" y="14"/>
                  </a:cubicBezTo>
                  <a:cubicBezTo>
                    <a:pt x="114" y="14"/>
                    <a:pt x="114" y="3"/>
                    <a:pt x="103" y="10"/>
                  </a:cubicBezTo>
                  <a:cubicBezTo>
                    <a:pt x="92" y="16"/>
                    <a:pt x="87" y="13"/>
                    <a:pt x="90" y="1"/>
                  </a:cubicBezTo>
                  <a:cubicBezTo>
                    <a:pt x="90" y="1"/>
                    <a:pt x="87" y="0"/>
                    <a:pt x="83" y="4"/>
                  </a:cubicBezTo>
                  <a:cubicBezTo>
                    <a:pt x="79" y="7"/>
                    <a:pt x="65" y="23"/>
                    <a:pt x="65" y="23"/>
                  </a:cubicBezTo>
                  <a:cubicBezTo>
                    <a:pt x="65" y="25"/>
                    <a:pt x="65" y="25"/>
                    <a:pt x="65" y="25"/>
                  </a:cubicBezTo>
                  <a:cubicBezTo>
                    <a:pt x="65" y="25"/>
                    <a:pt x="64" y="39"/>
                    <a:pt x="41" y="52"/>
                  </a:cubicBezTo>
                  <a:cubicBezTo>
                    <a:pt x="18" y="66"/>
                    <a:pt x="16" y="68"/>
                    <a:pt x="13" y="88"/>
                  </a:cubicBezTo>
                  <a:cubicBezTo>
                    <a:pt x="13" y="88"/>
                    <a:pt x="0" y="95"/>
                    <a:pt x="3" y="105"/>
                  </a:cubicBezTo>
                  <a:cubicBezTo>
                    <a:pt x="5" y="114"/>
                    <a:pt x="8" y="120"/>
                    <a:pt x="8" y="120"/>
                  </a:cubicBezTo>
                  <a:cubicBezTo>
                    <a:pt x="8" y="120"/>
                    <a:pt x="29" y="122"/>
                    <a:pt x="19" y="142"/>
                  </a:cubicBezTo>
                  <a:cubicBezTo>
                    <a:pt x="20" y="147"/>
                    <a:pt x="20" y="147"/>
                    <a:pt x="20" y="147"/>
                  </a:cubicBezTo>
                  <a:cubicBezTo>
                    <a:pt x="25" y="155"/>
                    <a:pt x="25" y="155"/>
                    <a:pt x="25" y="155"/>
                  </a:cubicBezTo>
                  <a:cubicBezTo>
                    <a:pt x="26" y="176"/>
                    <a:pt x="26" y="176"/>
                    <a:pt x="26" y="176"/>
                  </a:cubicBezTo>
                  <a:cubicBezTo>
                    <a:pt x="27" y="177"/>
                    <a:pt x="27" y="177"/>
                    <a:pt x="27" y="177"/>
                  </a:cubicBezTo>
                  <a:cubicBezTo>
                    <a:pt x="30" y="177"/>
                    <a:pt x="30" y="177"/>
                    <a:pt x="30" y="177"/>
                  </a:cubicBezTo>
                  <a:cubicBezTo>
                    <a:pt x="31" y="171"/>
                    <a:pt x="31" y="171"/>
                    <a:pt x="31" y="171"/>
                  </a:cubicBezTo>
                  <a:cubicBezTo>
                    <a:pt x="34" y="174"/>
                    <a:pt x="34" y="174"/>
                    <a:pt x="34" y="174"/>
                  </a:cubicBezTo>
                  <a:cubicBezTo>
                    <a:pt x="36" y="180"/>
                    <a:pt x="36" y="180"/>
                    <a:pt x="36" y="180"/>
                  </a:cubicBezTo>
                  <a:cubicBezTo>
                    <a:pt x="55" y="181"/>
                    <a:pt x="55" y="181"/>
                    <a:pt x="55" y="181"/>
                  </a:cubicBezTo>
                  <a:cubicBezTo>
                    <a:pt x="56" y="175"/>
                    <a:pt x="56" y="175"/>
                    <a:pt x="56" y="175"/>
                  </a:cubicBezTo>
                  <a:cubicBezTo>
                    <a:pt x="59" y="175"/>
                    <a:pt x="59" y="175"/>
                    <a:pt x="59" y="175"/>
                  </a:cubicBezTo>
                  <a:cubicBezTo>
                    <a:pt x="66" y="179"/>
                    <a:pt x="66" y="179"/>
                    <a:pt x="66" y="179"/>
                  </a:cubicBezTo>
                  <a:cubicBezTo>
                    <a:pt x="68" y="174"/>
                    <a:pt x="68" y="174"/>
                    <a:pt x="68" y="174"/>
                  </a:cubicBezTo>
                  <a:cubicBezTo>
                    <a:pt x="68" y="171"/>
                    <a:pt x="68" y="171"/>
                    <a:pt x="68" y="171"/>
                  </a:cubicBezTo>
                  <a:cubicBezTo>
                    <a:pt x="68" y="171"/>
                    <a:pt x="70" y="166"/>
                    <a:pt x="82" y="168"/>
                  </a:cubicBezTo>
                  <a:cubicBezTo>
                    <a:pt x="82" y="168"/>
                    <a:pt x="89" y="153"/>
                    <a:pt x="78" y="149"/>
                  </a:cubicBezTo>
                  <a:cubicBezTo>
                    <a:pt x="72" y="144"/>
                    <a:pt x="72" y="144"/>
                    <a:pt x="72" y="144"/>
                  </a:cubicBezTo>
                  <a:cubicBezTo>
                    <a:pt x="74" y="141"/>
                    <a:pt x="74" y="141"/>
                    <a:pt x="74" y="141"/>
                  </a:cubicBezTo>
                  <a:cubicBezTo>
                    <a:pt x="74" y="141"/>
                    <a:pt x="80" y="149"/>
                    <a:pt x="84" y="141"/>
                  </a:cubicBezTo>
                  <a:cubicBezTo>
                    <a:pt x="95" y="141"/>
                    <a:pt x="95" y="141"/>
                    <a:pt x="95" y="141"/>
                  </a:cubicBezTo>
                  <a:cubicBezTo>
                    <a:pt x="97" y="147"/>
                    <a:pt x="97" y="147"/>
                    <a:pt x="97" y="147"/>
                  </a:cubicBezTo>
                  <a:cubicBezTo>
                    <a:pt x="95" y="151"/>
                    <a:pt x="95" y="151"/>
                    <a:pt x="95" y="151"/>
                  </a:cubicBezTo>
                  <a:cubicBezTo>
                    <a:pt x="95" y="154"/>
                    <a:pt x="95" y="154"/>
                    <a:pt x="95" y="154"/>
                  </a:cubicBezTo>
                  <a:cubicBezTo>
                    <a:pt x="100" y="156"/>
                    <a:pt x="100" y="156"/>
                    <a:pt x="100" y="156"/>
                  </a:cubicBezTo>
                  <a:cubicBezTo>
                    <a:pt x="103" y="157"/>
                    <a:pt x="103" y="157"/>
                    <a:pt x="103" y="157"/>
                  </a:cubicBezTo>
                  <a:cubicBezTo>
                    <a:pt x="105" y="159"/>
                    <a:pt x="105" y="159"/>
                    <a:pt x="105" y="159"/>
                  </a:cubicBezTo>
                  <a:cubicBezTo>
                    <a:pt x="101" y="161"/>
                    <a:pt x="101" y="161"/>
                    <a:pt x="101" y="161"/>
                  </a:cubicBezTo>
                  <a:cubicBezTo>
                    <a:pt x="97" y="162"/>
                    <a:pt x="97" y="162"/>
                    <a:pt x="97" y="162"/>
                  </a:cubicBezTo>
                  <a:cubicBezTo>
                    <a:pt x="97" y="162"/>
                    <a:pt x="91" y="168"/>
                    <a:pt x="91" y="176"/>
                  </a:cubicBezTo>
                  <a:cubicBezTo>
                    <a:pt x="95" y="177"/>
                    <a:pt x="95" y="177"/>
                    <a:pt x="95" y="177"/>
                  </a:cubicBezTo>
                  <a:cubicBezTo>
                    <a:pt x="106" y="170"/>
                    <a:pt x="106" y="170"/>
                    <a:pt x="106" y="170"/>
                  </a:cubicBezTo>
                  <a:cubicBezTo>
                    <a:pt x="106" y="170"/>
                    <a:pt x="132" y="168"/>
                    <a:pt x="111" y="158"/>
                  </a:cubicBezTo>
                  <a:cubicBezTo>
                    <a:pt x="111" y="158"/>
                    <a:pt x="99" y="151"/>
                    <a:pt x="115" y="144"/>
                  </a:cubicBezTo>
                  <a:cubicBezTo>
                    <a:pt x="132" y="141"/>
                    <a:pt x="132" y="141"/>
                    <a:pt x="132" y="141"/>
                  </a:cubicBezTo>
                  <a:cubicBezTo>
                    <a:pt x="141" y="137"/>
                    <a:pt x="141" y="137"/>
                    <a:pt x="141" y="137"/>
                  </a:cubicBezTo>
                  <a:cubicBezTo>
                    <a:pt x="149" y="131"/>
                    <a:pt x="149" y="131"/>
                    <a:pt x="149" y="131"/>
                  </a:cubicBezTo>
                  <a:cubicBezTo>
                    <a:pt x="149" y="131"/>
                    <a:pt x="143" y="157"/>
                    <a:pt x="160" y="152"/>
                  </a:cubicBezTo>
                  <a:cubicBezTo>
                    <a:pt x="161" y="152"/>
                    <a:pt x="161" y="152"/>
                    <a:pt x="161" y="152"/>
                  </a:cubicBezTo>
                  <a:cubicBezTo>
                    <a:pt x="161" y="148"/>
                    <a:pt x="164" y="135"/>
                    <a:pt x="165" y="130"/>
                  </a:cubicBezTo>
                  <a:cubicBezTo>
                    <a:pt x="167" y="125"/>
                    <a:pt x="167" y="118"/>
                    <a:pt x="161" y="114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41" name="未知">
              <a:hlinkClick r:id="" action="ppaction://macro?name=Slide2.未知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2559049" y="3448044"/>
              <a:ext cx="149225" cy="36513"/>
            </a:xfrm>
            <a:custGeom>
              <a:avLst/>
              <a:gdLst>
                <a:gd name="T0" fmla="*/ 0 w 43"/>
                <a:gd name="T1" fmla="*/ 1 h 11"/>
                <a:gd name="T2" fmla="*/ 27 w 43"/>
                <a:gd name="T3" fmla="*/ 2 h 11"/>
                <a:gd name="T4" fmla="*/ 43 w 43"/>
                <a:gd name="T5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11">
                  <a:moveTo>
                    <a:pt x="0" y="1"/>
                  </a:moveTo>
                  <a:cubicBezTo>
                    <a:pt x="0" y="1"/>
                    <a:pt x="20" y="4"/>
                    <a:pt x="27" y="2"/>
                  </a:cubicBezTo>
                  <a:cubicBezTo>
                    <a:pt x="34" y="0"/>
                    <a:pt x="43" y="11"/>
                    <a:pt x="43" y="11"/>
                  </a:cubicBezTo>
                </a:path>
              </a:pathLst>
            </a:custGeom>
            <a:grpFill/>
            <a:ln w="19050" cap="flat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42" name="shaoguan">
              <a:hlinkClick r:id="" action="ppaction://macro?name=Slide2.shaoguan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1916112" y="2524121"/>
              <a:ext cx="1003300" cy="960436"/>
            </a:xfrm>
            <a:custGeom>
              <a:avLst/>
              <a:gdLst>
                <a:gd name="T0" fmla="*/ 247 w 291"/>
                <a:gd name="T1" fmla="*/ 213 h 263"/>
                <a:gd name="T2" fmla="*/ 228 w 291"/>
                <a:gd name="T3" fmla="*/ 219 h 263"/>
                <a:gd name="T4" fmla="*/ 227 w 291"/>
                <a:gd name="T5" fmla="*/ 190 h 263"/>
                <a:gd name="T6" fmla="*/ 239 w 291"/>
                <a:gd name="T7" fmla="*/ 166 h 263"/>
                <a:gd name="T8" fmla="*/ 239 w 291"/>
                <a:gd name="T9" fmla="*/ 165 h 263"/>
                <a:gd name="T10" fmla="*/ 235 w 291"/>
                <a:gd name="T11" fmla="*/ 161 h 263"/>
                <a:gd name="T12" fmla="*/ 212 w 291"/>
                <a:gd name="T13" fmla="*/ 146 h 263"/>
                <a:gd name="T14" fmla="*/ 216 w 291"/>
                <a:gd name="T15" fmla="*/ 136 h 263"/>
                <a:gd name="T16" fmla="*/ 231 w 291"/>
                <a:gd name="T17" fmla="*/ 117 h 263"/>
                <a:gd name="T18" fmla="*/ 241 w 291"/>
                <a:gd name="T19" fmla="*/ 109 h 263"/>
                <a:gd name="T20" fmla="*/ 254 w 291"/>
                <a:gd name="T21" fmla="*/ 82 h 263"/>
                <a:gd name="T22" fmla="*/ 280 w 291"/>
                <a:gd name="T23" fmla="*/ 57 h 263"/>
                <a:gd name="T24" fmla="*/ 285 w 291"/>
                <a:gd name="T25" fmla="*/ 42 h 263"/>
                <a:gd name="T26" fmla="*/ 273 w 291"/>
                <a:gd name="T27" fmla="*/ 31 h 263"/>
                <a:gd name="T28" fmla="*/ 243 w 291"/>
                <a:gd name="T29" fmla="*/ 25 h 263"/>
                <a:gd name="T30" fmla="*/ 201 w 291"/>
                <a:gd name="T31" fmla="*/ 33 h 263"/>
                <a:gd name="T32" fmla="*/ 186 w 291"/>
                <a:gd name="T33" fmla="*/ 32 h 263"/>
                <a:gd name="T34" fmla="*/ 164 w 291"/>
                <a:gd name="T35" fmla="*/ 16 h 263"/>
                <a:gd name="T36" fmla="*/ 153 w 291"/>
                <a:gd name="T37" fmla="*/ 31 h 263"/>
                <a:gd name="T38" fmla="*/ 143 w 291"/>
                <a:gd name="T39" fmla="*/ 32 h 263"/>
                <a:gd name="T40" fmla="*/ 121 w 291"/>
                <a:gd name="T41" fmla="*/ 35 h 263"/>
                <a:gd name="T42" fmla="*/ 118 w 291"/>
                <a:gd name="T43" fmla="*/ 34 h 263"/>
                <a:gd name="T44" fmla="*/ 112 w 291"/>
                <a:gd name="T45" fmla="*/ 30 h 263"/>
                <a:gd name="T46" fmla="*/ 105 w 291"/>
                <a:gd name="T47" fmla="*/ 29 h 263"/>
                <a:gd name="T48" fmla="*/ 94 w 291"/>
                <a:gd name="T49" fmla="*/ 25 h 263"/>
                <a:gd name="T50" fmla="*/ 84 w 291"/>
                <a:gd name="T51" fmla="*/ 13 h 263"/>
                <a:gd name="T52" fmla="*/ 53 w 291"/>
                <a:gd name="T53" fmla="*/ 17 h 263"/>
                <a:gd name="T54" fmla="*/ 38 w 291"/>
                <a:gd name="T55" fmla="*/ 27 h 263"/>
                <a:gd name="T56" fmla="*/ 24 w 291"/>
                <a:gd name="T57" fmla="*/ 47 h 263"/>
                <a:gd name="T58" fmla="*/ 33 w 291"/>
                <a:gd name="T59" fmla="*/ 63 h 263"/>
                <a:gd name="T60" fmla="*/ 34 w 291"/>
                <a:gd name="T61" fmla="*/ 83 h 263"/>
                <a:gd name="T62" fmla="*/ 31 w 291"/>
                <a:gd name="T63" fmla="*/ 98 h 263"/>
                <a:gd name="T64" fmla="*/ 31 w 291"/>
                <a:gd name="T65" fmla="*/ 98 h 263"/>
                <a:gd name="T66" fmla="*/ 32 w 291"/>
                <a:gd name="T67" fmla="*/ 109 h 263"/>
                <a:gd name="T68" fmla="*/ 21 w 291"/>
                <a:gd name="T69" fmla="*/ 150 h 263"/>
                <a:gd name="T70" fmla="*/ 44 w 291"/>
                <a:gd name="T71" fmla="*/ 167 h 263"/>
                <a:gd name="T72" fmla="*/ 63 w 291"/>
                <a:gd name="T73" fmla="*/ 166 h 263"/>
                <a:gd name="T74" fmla="*/ 91 w 291"/>
                <a:gd name="T75" fmla="*/ 172 h 263"/>
                <a:gd name="T76" fmla="*/ 121 w 291"/>
                <a:gd name="T77" fmla="*/ 167 h 263"/>
                <a:gd name="T78" fmla="*/ 150 w 291"/>
                <a:gd name="T79" fmla="*/ 189 h 263"/>
                <a:gd name="T80" fmla="*/ 157 w 291"/>
                <a:gd name="T81" fmla="*/ 214 h 263"/>
                <a:gd name="T82" fmla="*/ 152 w 291"/>
                <a:gd name="T83" fmla="*/ 226 h 263"/>
                <a:gd name="T84" fmla="*/ 149 w 291"/>
                <a:gd name="T85" fmla="*/ 238 h 263"/>
                <a:gd name="T86" fmla="*/ 144 w 291"/>
                <a:gd name="T87" fmla="*/ 246 h 263"/>
                <a:gd name="T88" fmla="*/ 148 w 291"/>
                <a:gd name="T89" fmla="*/ 262 h 263"/>
                <a:gd name="T90" fmla="*/ 149 w 291"/>
                <a:gd name="T91" fmla="*/ 262 h 263"/>
                <a:gd name="T92" fmla="*/ 159 w 291"/>
                <a:gd name="T93" fmla="*/ 256 h 263"/>
                <a:gd name="T94" fmla="*/ 187 w 291"/>
                <a:gd name="T95" fmla="*/ 254 h 263"/>
                <a:gd name="T96" fmla="*/ 187 w 291"/>
                <a:gd name="T97" fmla="*/ 254 h 263"/>
                <a:gd name="T98" fmla="*/ 214 w 291"/>
                <a:gd name="T99" fmla="*/ 254 h 263"/>
                <a:gd name="T100" fmla="*/ 230 w 291"/>
                <a:gd name="T101" fmla="*/ 263 h 263"/>
                <a:gd name="T102" fmla="*/ 231 w 291"/>
                <a:gd name="T103" fmla="*/ 263 h 263"/>
                <a:gd name="T104" fmla="*/ 232 w 291"/>
                <a:gd name="T105" fmla="*/ 244 h 263"/>
                <a:gd name="T106" fmla="*/ 244 w 291"/>
                <a:gd name="T107" fmla="*/ 231 h 263"/>
                <a:gd name="T108" fmla="*/ 263 w 291"/>
                <a:gd name="T109" fmla="*/ 215 h 263"/>
                <a:gd name="T110" fmla="*/ 247 w 291"/>
                <a:gd name="T111" fmla="*/ 213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91" h="263">
                  <a:moveTo>
                    <a:pt x="247" y="213"/>
                  </a:moveTo>
                  <a:cubicBezTo>
                    <a:pt x="244" y="223"/>
                    <a:pt x="236" y="224"/>
                    <a:pt x="228" y="219"/>
                  </a:cubicBezTo>
                  <a:cubicBezTo>
                    <a:pt x="219" y="215"/>
                    <a:pt x="208" y="196"/>
                    <a:pt x="227" y="190"/>
                  </a:cubicBezTo>
                  <a:cubicBezTo>
                    <a:pt x="245" y="183"/>
                    <a:pt x="239" y="166"/>
                    <a:pt x="239" y="166"/>
                  </a:cubicBezTo>
                  <a:cubicBezTo>
                    <a:pt x="239" y="165"/>
                    <a:pt x="239" y="165"/>
                    <a:pt x="239" y="165"/>
                  </a:cubicBezTo>
                  <a:cubicBezTo>
                    <a:pt x="238" y="164"/>
                    <a:pt x="236" y="163"/>
                    <a:pt x="235" y="161"/>
                  </a:cubicBezTo>
                  <a:cubicBezTo>
                    <a:pt x="228" y="153"/>
                    <a:pt x="216" y="146"/>
                    <a:pt x="212" y="146"/>
                  </a:cubicBezTo>
                  <a:cubicBezTo>
                    <a:pt x="209" y="145"/>
                    <a:pt x="205" y="139"/>
                    <a:pt x="216" y="136"/>
                  </a:cubicBezTo>
                  <a:cubicBezTo>
                    <a:pt x="228" y="132"/>
                    <a:pt x="231" y="117"/>
                    <a:pt x="231" y="117"/>
                  </a:cubicBezTo>
                  <a:cubicBezTo>
                    <a:pt x="241" y="109"/>
                    <a:pt x="241" y="109"/>
                    <a:pt x="241" y="109"/>
                  </a:cubicBezTo>
                  <a:cubicBezTo>
                    <a:pt x="241" y="109"/>
                    <a:pt x="224" y="101"/>
                    <a:pt x="254" y="82"/>
                  </a:cubicBezTo>
                  <a:cubicBezTo>
                    <a:pt x="254" y="82"/>
                    <a:pt x="291" y="72"/>
                    <a:pt x="280" y="57"/>
                  </a:cubicBezTo>
                  <a:cubicBezTo>
                    <a:pt x="280" y="57"/>
                    <a:pt x="279" y="48"/>
                    <a:pt x="285" y="42"/>
                  </a:cubicBezTo>
                  <a:cubicBezTo>
                    <a:pt x="291" y="37"/>
                    <a:pt x="273" y="31"/>
                    <a:pt x="273" y="31"/>
                  </a:cubicBezTo>
                  <a:cubicBezTo>
                    <a:pt x="273" y="31"/>
                    <a:pt x="264" y="14"/>
                    <a:pt x="243" y="25"/>
                  </a:cubicBezTo>
                  <a:cubicBezTo>
                    <a:pt x="223" y="37"/>
                    <a:pt x="229" y="44"/>
                    <a:pt x="201" y="33"/>
                  </a:cubicBezTo>
                  <a:cubicBezTo>
                    <a:pt x="201" y="33"/>
                    <a:pt x="172" y="63"/>
                    <a:pt x="186" y="32"/>
                  </a:cubicBezTo>
                  <a:cubicBezTo>
                    <a:pt x="186" y="32"/>
                    <a:pt x="186" y="13"/>
                    <a:pt x="164" y="16"/>
                  </a:cubicBezTo>
                  <a:cubicBezTo>
                    <a:pt x="164" y="16"/>
                    <a:pt x="152" y="23"/>
                    <a:pt x="153" y="31"/>
                  </a:cubicBezTo>
                  <a:cubicBezTo>
                    <a:pt x="153" y="31"/>
                    <a:pt x="151" y="34"/>
                    <a:pt x="143" y="32"/>
                  </a:cubicBezTo>
                  <a:cubicBezTo>
                    <a:pt x="135" y="30"/>
                    <a:pt x="121" y="35"/>
                    <a:pt x="121" y="35"/>
                  </a:cubicBezTo>
                  <a:cubicBezTo>
                    <a:pt x="118" y="34"/>
                    <a:pt x="118" y="34"/>
                    <a:pt x="118" y="34"/>
                  </a:cubicBezTo>
                  <a:cubicBezTo>
                    <a:pt x="118" y="34"/>
                    <a:pt x="114" y="30"/>
                    <a:pt x="112" y="30"/>
                  </a:cubicBezTo>
                  <a:cubicBezTo>
                    <a:pt x="110" y="30"/>
                    <a:pt x="109" y="29"/>
                    <a:pt x="105" y="29"/>
                  </a:cubicBezTo>
                  <a:cubicBezTo>
                    <a:pt x="102" y="28"/>
                    <a:pt x="94" y="25"/>
                    <a:pt x="94" y="25"/>
                  </a:cubicBezTo>
                  <a:cubicBezTo>
                    <a:pt x="94" y="25"/>
                    <a:pt x="88" y="19"/>
                    <a:pt x="84" y="13"/>
                  </a:cubicBezTo>
                  <a:cubicBezTo>
                    <a:pt x="80" y="8"/>
                    <a:pt x="54" y="0"/>
                    <a:pt x="53" y="17"/>
                  </a:cubicBezTo>
                  <a:cubicBezTo>
                    <a:pt x="53" y="17"/>
                    <a:pt x="54" y="22"/>
                    <a:pt x="38" y="27"/>
                  </a:cubicBezTo>
                  <a:cubicBezTo>
                    <a:pt x="21" y="31"/>
                    <a:pt x="0" y="39"/>
                    <a:pt x="24" y="47"/>
                  </a:cubicBezTo>
                  <a:cubicBezTo>
                    <a:pt x="48" y="54"/>
                    <a:pt x="33" y="63"/>
                    <a:pt x="33" y="63"/>
                  </a:cubicBezTo>
                  <a:cubicBezTo>
                    <a:pt x="34" y="83"/>
                    <a:pt x="34" y="83"/>
                    <a:pt x="34" y="83"/>
                  </a:cubicBezTo>
                  <a:cubicBezTo>
                    <a:pt x="34" y="83"/>
                    <a:pt x="37" y="93"/>
                    <a:pt x="31" y="98"/>
                  </a:cubicBezTo>
                  <a:cubicBezTo>
                    <a:pt x="31" y="98"/>
                    <a:pt x="31" y="98"/>
                    <a:pt x="31" y="98"/>
                  </a:cubicBezTo>
                  <a:cubicBezTo>
                    <a:pt x="31" y="98"/>
                    <a:pt x="41" y="100"/>
                    <a:pt x="32" y="109"/>
                  </a:cubicBezTo>
                  <a:cubicBezTo>
                    <a:pt x="23" y="118"/>
                    <a:pt x="13" y="141"/>
                    <a:pt x="21" y="150"/>
                  </a:cubicBezTo>
                  <a:cubicBezTo>
                    <a:pt x="29" y="159"/>
                    <a:pt x="37" y="174"/>
                    <a:pt x="44" y="167"/>
                  </a:cubicBezTo>
                  <a:cubicBezTo>
                    <a:pt x="44" y="167"/>
                    <a:pt x="58" y="158"/>
                    <a:pt x="63" y="166"/>
                  </a:cubicBezTo>
                  <a:cubicBezTo>
                    <a:pt x="69" y="174"/>
                    <a:pt x="86" y="172"/>
                    <a:pt x="91" y="172"/>
                  </a:cubicBezTo>
                  <a:cubicBezTo>
                    <a:pt x="97" y="171"/>
                    <a:pt x="121" y="167"/>
                    <a:pt x="121" y="167"/>
                  </a:cubicBezTo>
                  <a:cubicBezTo>
                    <a:pt x="150" y="189"/>
                    <a:pt x="150" y="189"/>
                    <a:pt x="150" y="189"/>
                  </a:cubicBezTo>
                  <a:cubicBezTo>
                    <a:pt x="157" y="214"/>
                    <a:pt x="157" y="214"/>
                    <a:pt x="157" y="214"/>
                  </a:cubicBezTo>
                  <a:cubicBezTo>
                    <a:pt x="152" y="226"/>
                    <a:pt x="152" y="226"/>
                    <a:pt x="152" y="226"/>
                  </a:cubicBezTo>
                  <a:cubicBezTo>
                    <a:pt x="149" y="238"/>
                    <a:pt x="149" y="238"/>
                    <a:pt x="149" y="238"/>
                  </a:cubicBezTo>
                  <a:cubicBezTo>
                    <a:pt x="144" y="246"/>
                    <a:pt x="144" y="246"/>
                    <a:pt x="144" y="246"/>
                  </a:cubicBezTo>
                  <a:cubicBezTo>
                    <a:pt x="148" y="262"/>
                    <a:pt x="148" y="262"/>
                    <a:pt x="148" y="262"/>
                  </a:cubicBezTo>
                  <a:cubicBezTo>
                    <a:pt x="149" y="262"/>
                    <a:pt x="149" y="262"/>
                    <a:pt x="149" y="262"/>
                  </a:cubicBezTo>
                  <a:cubicBezTo>
                    <a:pt x="159" y="256"/>
                    <a:pt x="159" y="256"/>
                    <a:pt x="159" y="256"/>
                  </a:cubicBezTo>
                  <a:cubicBezTo>
                    <a:pt x="187" y="254"/>
                    <a:pt x="187" y="254"/>
                    <a:pt x="187" y="254"/>
                  </a:cubicBezTo>
                  <a:cubicBezTo>
                    <a:pt x="187" y="254"/>
                    <a:pt x="187" y="254"/>
                    <a:pt x="187" y="254"/>
                  </a:cubicBezTo>
                  <a:cubicBezTo>
                    <a:pt x="187" y="254"/>
                    <a:pt x="207" y="256"/>
                    <a:pt x="214" y="254"/>
                  </a:cubicBezTo>
                  <a:cubicBezTo>
                    <a:pt x="222" y="252"/>
                    <a:pt x="230" y="263"/>
                    <a:pt x="230" y="263"/>
                  </a:cubicBezTo>
                  <a:cubicBezTo>
                    <a:pt x="231" y="263"/>
                    <a:pt x="231" y="263"/>
                    <a:pt x="231" y="263"/>
                  </a:cubicBezTo>
                  <a:cubicBezTo>
                    <a:pt x="230" y="256"/>
                    <a:pt x="231" y="249"/>
                    <a:pt x="232" y="244"/>
                  </a:cubicBezTo>
                  <a:cubicBezTo>
                    <a:pt x="233" y="229"/>
                    <a:pt x="244" y="231"/>
                    <a:pt x="244" y="231"/>
                  </a:cubicBezTo>
                  <a:cubicBezTo>
                    <a:pt x="244" y="231"/>
                    <a:pt x="256" y="228"/>
                    <a:pt x="263" y="215"/>
                  </a:cubicBezTo>
                  <a:cubicBezTo>
                    <a:pt x="270" y="201"/>
                    <a:pt x="247" y="213"/>
                    <a:pt x="247" y="213"/>
                  </a:cubicBez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43" name="未知">
              <a:hlinkClick r:id="" action="ppaction://macro?name=Slide2.未知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2981324" y="3246433"/>
              <a:ext cx="1039813" cy="908048"/>
            </a:xfrm>
            <a:custGeom>
              <a:avLst/>
              <a:gdLst>
                <a:gd name="T0" fmla="*/ 301 w 301"/>
                <a:gd name="T1" fmla="*/ 0 h 249"/>
                <a:gd name="T2" fmla="*/ 284 w 301"/>
                <a:gd name="T3" fmla="*/ 15 h 249"/>
                <a:gd name="T4" fmla="*/ 245 w 301"/>
                <a:gd name="T5" fmla="*/ 59 h 249"/>
                <a:gd name="T6" fmla="*/ 240 w 301"/>
                <a:gd name="T7" fmla="*/ 76 h 249"/>
                <a:gd name="T8" fmla="*/ 196 w 301"/>
                <a:gd name="T9" fmla="*/ 95 h 249"/>
                <a:gd name="T10" fmla="*/ 189 w 301"/>
                <a:gd name="T11" fmla="*/ 100 h 249"/>
                <a:gd name="T12" fmla="*/ 172 w 301"/>
                <a:gd name="T13" fmla="*/ 99 h 249"/>
                <a:gd name="T14" fmla="*/ 145 w 301"/>
                <a:gd name="T15" fmla="*/ 100 h 249"/>
                <a:gd name="T16" fmla="*/ 134 w 301"/>
                <a:gd name="T17" fmla="*/ 113 h 249"/>
                <a:gd name="T18" fmla="*/ 117 w 301"/>
                <a:gd name="T19" fmla="*/ 120 h 249"/>
                <a:gd name="T20" fmla="*/ 90 w 301"/>
                <a:gd name="T21" fmla="*/ 146 h 249"/>
                <a:gd name="T22" fmla="*/ 55 w 301"/>
                <a:gd name="T23" fmla="*/ 192 h 249"/>
                <a:gd name="T24" fmla="*/ 18 w 301"/>
                <a:gd name="T25" fmla="*/ 210 h 249"/>
                <a:gd name="T26" fmla="*/ 16 w 301"/>
                <a:gd name="T27" fmla="*/ 236 h 249"/>
                <a:gd name="T28" fmla="*/ 26 w 301"/>
                <a:gd name="T29" fmla="*/ 249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01" h="249">
                  <a:moveTo>
                    <a:pt x="301" y="0"/>
                  </a:moveTo>
                  <a:cubicBezTo>
                    <a:pt x="301" y="0"/>
                    <a:pt x="295" y="13"/>
                    <a:pt x="284" y="15"/>
                  </a:cubicBezTo>
                  <a:cubicBezTo>
                    <a:pt x="284" y="15"/>
                    <a:pt x="264" y="50"/>
                    <a:pt x="245" y="59"/>
                  </a:cubicBezTo>
                  <a:cubicBezTo>
                    <a:pt x="245" y="59"/>
                    <a:pt x="240" y="64"/>
                    <a:pt x="240" y="76"/>
                  </a:cubicBezTo>
                  <a:cubicBezTo>
                    <a:pt x="240" y="76"/>
                    <a:pt x="212" y="68"/>
                    <a:pt x="196" y="95"/>
                  </a:cubicBezTo>
                  <a:cubicBezTo>
                    <a:pt x="189" y="100"/>
                    <a:pt x="189" y="100"/>
                    <a:pt x="189" y="100"/>
                  </a:cubicBezTo>
                  <a:cubicBezTo>
                    <a:pt x="189" y="100"/>
                    <a:pt x="181" y="100"/>
                    <a:pt x="172" y="99"/>
                  </a:cubicBezTo>
                  <a:cubicBezTo>
                    <a:pt x="163" y="98"/>
                    <a:pt x="147" y="100"/>
                    <a:pt x="145" y="100"/>
                  </a:cubicBezTo>
                  <a:cubicBezTo>
                    <a:pt x="143" y="101"/>
                    <a:pt x="134" y="105"/>
                    <a:pt x="134" y="113"/>
                  </a:cubicBezTo>
                  <a:cubicBezTo>
                    <a:pt x="134" y="121"/>
                    <a:pt x="124" y="121"/>
                    <a:pt x="117" y="120"/>
                  </a:cubicBezTo>
                  <a:cubicBezTo>
                    <a:pt x="117" y="120"/>
                    <a:pt x="102" y="127"/>
                    <a:pt x="90" y="146"/>
                  </a:cubicBezTo>
                  <a:cubicBezTo>
                    <a:pt x="79" y="166"/>
                    <a:pt x="55" y="192"/>
                    <a:pt x="55" y="192"/>
                  </a:cubicBezTo>
                  <a:cubicBezTo>
                    <a:pt x="55" y="192"/>
                    <a:pt x="40" y="203"/>
                    <a:pt x="18" y="210"/>
                  </a:cubicBezTo>
                  <a:cubicBezTo>
                    <a:pt x="18" y="210"/>
                    <a:pt x="0" y="213"/>
                    <a:pt x="16" y="236"/>
                  </a:cubicBezTo>
                  <a:cubicBezTo>
                    <a:pt x="26" y="249"/>
                    <a:pt x="26" y="249"/>
                    <a:pt x="26" y="249"/>
                  </a:cubicBezTo>
                </a:path>
              </a:pathLst>
            </a:custGeom>
            <a:grpFill/>
            <a:ln w="19050" cap="flat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44" name="未知">
              <a:hlinkClick r:id="" action="ppaction://macro?name=Slide2.未知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2646362" y="4084631"/>
              <a:ext cx="177800" cy="85725"/>
            </a:xfrm>
            <a:custGeom>
              <a:avLst/>
              <a:gdLst>
                <a:gd name="T0" fmla="*/ 0 w 51"/>
                <a:gd name="T1" fmla="*/ 4 h 23"/>
                <a:gd name="T2" fmla="*/ 12 w 51"/>
                <a:gd name="T3" fmla="*/ 3 h 23"/>
                <a:gd name="T4" fmla="*/ 34 w 51"/>
                <a:gd name="T5" fmla="*/ 18 h 23"/>
                <a:gd name="T6" fmla="*/ 51 w 51"/>
                <a:gd name="T7" fmla="*/ 2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" h="23">
                  <a:moveTo>
                    <a:pt x="0" y="4"/>
                  </a:moveTo>
                  <a:cubicBezTo>
                    <a:pt x="0" y="4"/>
                    <a:pt x="4" y="5"/>
                    <a:pt x="12" y="3"/>
                  </a:cubicBezTo>
                  <a:cubicBezTo>
                    <a:pt x="19" y="0"/>
                    <a:pt x="30" y="5"/>
                    <a:pt x="34" y="18"/>
                  </a:cubicBezTo>
                  <a:cubicBezTo>
                    <a:pt x="34" y="18"/>
                    <a:pt x="38" y="23"/>
                    <a:pt x="51" y="21"/>
                  </a:cubicBezTo>
                </a:path>
              </a:pathLst>
            </a:custGeom>
            <a:grpFill/>
            <a:ln w="19050" cap="flat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45" name="shenzhen">
              <a:hlinkClick r:id="" action="ppaction://macro?name=Slide2.shenzhen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2400299" y="4065581"/>
              <a:ext cx="466725" cy="273050"/>
            </a:xfrm>
            <a:custGeom>
              <a:avLst/>
              <a:gdLst>
                <a:gd name="T0" fmla="*/ 123 w 136"/>
                <a:gd name="T1" fmla="*/ 26 h 73"/>
                <a:gd name="T2" fmla="*/ 122 w 136"/>
                <a:gd name="T3" fmla="*/ 26 h 73"/>
                <a:gd name="T4" fmla="*/ 105 w 136"/>
                <a:gd name="T5" fmla="*/ 23 h 73"/>
                <a:gd name="T6" fmla="*/ 83 w 136"/>
                <a:gd name="T7" fmla="*/ 7 h 73"/>
                <a:gd name="T8" fmla="*/ 72 w 136"/>
                <a:gd name="T9" fmla="*/ 9 h 73"/>
                <a:gd name="T10" fmla="*/ 72 w 136"/>
                <a:gd name="T11" fmla="*/ 9 h 73"/>
                <a:gd name="T12" fmla="*/ 71 w 136"/>
                <a:gd name="T13" fmla="*/ 13 h 73"/>
                <a:gd name="T14" fmla="*/ 69 w 136"/>
                <a:gd name="T15" fmla="*/ 24 h 73"/>
                <a:gd name="T16" fmla="*/ 65 w 136"/>
                <a:gd name="T17" fmla="*/ 24 h 73"/>
                <a:gd name="T18" fmla="*/ 55 w 136"/>
                <a:gd name="T19" fmla="*/ 14 h 73"/>
                <a:gd name="T20" fmla="*/ 30 w 136"/>
                <a:gd name="T21" fmla="*/ 4 h 73"/>
                <a:gd name="T22" fmla="*/ 0 w 136"/>
                <a:gd name="T23" fmla="*/ 22 h 73"/>
                <a:gd name="T24" fmla="*/ 0 w 136"/>
                <a:gd name="T25" fmla="*/ 22 h 73"/>
                <a:gd name="T26" fmla="*/ 0 w 136"/>
                <a:gd name="T27" fmla="*/ 22 h 73"/>
                <a:gd name="T28" fmla="*/ 5 w 136"/>
                <a:gd name="T29" fmla="*/ 22 h 73"/>
                <a:gd name="T30" fmla="*/ 23 w 136"/>
                <a:gd name="T31" fmla="*/ 54 h 73"/>
                <a:gd name="T32" fmla="*/ 25 w 136"/>
                <a:gd name="T33" fmla="*/ 64 h 73"/>
                <a:gd name="T34" fmla="*/ 28 w 136"/>
                <a:gd name="T35" fmla="*/ 64 h 73"/>
                <a:gd name="T36" fmla="*/ 42 w 136"/>
                <a:gd name="T37" fmla="*/ 60 h 73"/>
                <a:gd name="T38" fmla="*/ 72 w 136"/>
                <a:gd name="T39" fmla="*/ 56 h 73"/>
                <a:gd name="T40" fmla="*/ 99 w 136"/>
                <a:gd name="T41" fmla="*/ 49 h 73"/>
                <a:gd name="T42" fmla="*/ 113 w 136"/>
                <a:gd name="T43" fmla="*/ 67 h 73"/>
                <a:gd name="T44" fmla="*/ 128 w 136"/>
                <a:gd name="T45" fmla="*/ 62 h 73"/>
                <a:gd name="T46" fmla="*/ 119 w 136"/>
                <a:gd name="T47" fmla="*/ 51 h 73"/>
                <a:gd name="T48" fmla="*/ 124 w 136"/>
                <a:gd name="T49" fmla="*/ 44 h 73"/>
                <a:gd name="T50" fmla="*/ 122 w 136"/>
                <a:gd name="T51" fmla="*/ 37 h 73"/>
                <a:gd name="T52" fmla="*/ 122 w 136"/>
                <a:gd name="T53" fmla="*/ 26 h 73"/>
                <a:gd name="T54" fmla="*/ 123 w 136"/>
                <a:gd name="T55" fmla="*/ 26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36" h="73">
                  <a:moveTo>
                    <a:pt x="123" y="26"/>
                  </a:moveTo>
                  <a:cubicBezTo>
                    <a:pt x="122" y="26"/>
                    <a:pt x="122" y="26"/>
                    <a:pt x="122" y="26"/>
                  </a:cubicBezTo>
                  <a:cubicBezTo>
                    <a:pt x="109" y="28"/>
                    <a:pt x="105" y="23"/>
                    <a:pt x="105" y="23"/>
                  </a:cubicBezTo>
                  <a:cubicBezTo>
                    <a:pt x="101" y="9"/>
                    <a:pt x="90" y="5"/>
                    <a:pt x="83" y="7"/>
                  </a:cubicBezTo>
                  <a:cubicBezTo>
                    <a:pt x="75" y="10"/>
                    <a:pt x="72" y="9"/>
                    <a:pt x="72" y="9"/>
                  </a:cubicBezTo>
                  <a:cubicBezTo>
                    <a:pt x="72" y="9"/>
                    <a:pt x="72" y="9"/>
                    <a:pt x="72" y="9"/>
                  </a:cubicBezTo>
                  <a:cubicBezTo>
                    <a:pt x="71" y="12"/>
                    <a:pt x="71" y="13"/>
                    <a:pt x="71" y="13"/>
                  </a:cubicBezTo>
                  <a:cubicBezTo>
                    <a:pt x="69" y="24"/>
                    <a:pt x="69" y="24"/>
                    <a:pt x="69" y="24"/>
                  </a:cubicBezTo>
                  <a:cubicBezTo>
                    <a:pt x="65" y="24"/>
                    <a:pt x="65" y="24"/>
                    <a:pt x="65" y="24"/>
                  </a:cubicBezTo>
                  <a:cubicBezTo>
                    <a:pt x="65" y="24"/>
                    <a:pt x="63" y="17"/>
                    <a:pt x="55" y="14"/>
                  </a:cubicBezTo>
                  <a:cubicBezTo>
                    <a:pt x="46" y="10"/>
                    <a:pt x="30" y="4"/>
                    <a:pt x="30" y="4"/>
                  </a:cubicBezTo>
                  <a:cubicBezTo>
                    <a:pt x="30" y="4"/>
                    <a:pt x="10" y="0"/>
                    <a:pt x="0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5" y="22"/>
                    <a:pt x="9" y="42"/>
                    <a:pt x="23" y="54"/>
                  </a:cubicBezTo>
                  <a:cubicBezTo>
                    <a:pt x="23" y="54"/>
                    <a:pt x="28" y="60"/>
                    <a:pt x="25" y="64"/>
                  </a:cubicBezTo>
                  <a:cubicBezTo>
                    <a:pt x="28" y="64"/>
                    <a:pt x="28" y="64"/>
                    <a:pt x="28" y="64"/>
                  </a:cubicBezTo>
                  <a:cubicBezTo>
                    <a:pt x="28" y="64"/>
                    <a:pt x="33" y="56"/>
                    <a:pt x="42" y="60"/>
                  </a:cubicBezTo>
                  <a:cubicBezTo>
                    <a:pt x="52" y="65"/>
                    <a:pt x="72" y="56"/>
                    <a:pt x="72" y="56"/>
                  </a:cubicBezTo>
                  <a:cubicBezTo>
                    <a:pt x="99" y="49"/>
                    <a:pt x="99" y="49"/>
                    <a:pt x="99" y="49"/>
                  </a:cubicBezTo>
                  <a:cubicBezTo>
                    <a:pt x="99" y="49"/>
                    <a:pt x="113" y="48"/>
                    <a:pt x="113" y="67"/>
                  </a:cubicBezTo>
                  <a:cubicBezTo>
                    <a:pt x="113" y="67"/>
                    <a:pt x="122" y="73"/>
                    <a:pt x="128" y="62"/>
                  </a:cubicBezTo>
                  <a:cubicBezTo>
                    <a:pt x="135" y="52"/>
                    <a:pt x="119" y="51"/>
                    <a:pt x="119" y="51"/>
                  </a:cubicBezTo>
                  <a:cubicBezTo>
                    <a:pt x="119" y="51"/>
                    <a:pt x="113" y="50"/>
                    <a:pt x="124" y="44"/>
                  </a:cubicBezTo>
                  <a:cubicBezTo>
                    <a:pt x="124" y="44"/>
                    <a:pt x="136" y="37"/>
                    <a:pt x="122" y="37"/>
                  </a:cubicBezTo>
                  <a:cubicBezTo>
                    <a:pt x="122" y="37"/>
                    <a:pt x="111" y="39"/>
                    <a:pt x="122" y="26"/>
                  </a:cubicBezTo>
                  <a:lnTo>
                    <a:pt x="123" y="26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46" name="未知">
              <a:hlinkClick r:id="" action="ppaction://macro?name=Slide2.未知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3194049" y="3035295"/>
              <a:ext cx="174625" cy="722312"/>
            </a:xfrm>
            <a:custGeom>
              <a:avLst/>
              <a:gdLst>
                <a:gd name="T0" fmla="*/ 37 w 51"/>
                <a:gd name="T1" fmla="*/ 0 h 199"/>
                <a:gd name="T2" fmla="*/ 31 w 51"/>
                <a:gd name="T3" fmla="*/ 20 h 199"/>
                <a:gd name="T4" fmla="*/ 40 w 51"/>
                <a:gd name="T5" fmla="*/ 47 h 199"/>
                <a:gd name="T6" fmla="*/ 36 w 51"/>
                <a:gd name="T7" fmla="*/ 68 h 199"/>
                <a:gd name="T8" fmla="*/ 31 w 51"/>
                <a:gd name="T9" fmla="*/ 73 h 199"/>
                <a:gd name="T10" fmla="*/ 20 w 51"/>
                <a:gd name="T11" fmla="*/ 84 h 199"/>
                <a:gd name="T12" fmla="*/ 15 w 51"/>
                <a:gd name="T13" fmla="*/ 118 h 199"/>
                <a:gd name="T14" fmla="*/ 14 w 51"/>
                <a:gd name="T15" fmla="*/ 142 h 199"/>
                <a:gd name="T16" fmla="*/ 22 w 51"/>
                <a:gd name="T17" fmla="*/ 160 h 199"/>
                <a:gd name="T18" fmla="*/ 32 w 51"/>
                <a:gd name="T19" fmla="*/ 19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" h="199">
                  <a:moveTo>
                    <a:pt x="37" y="0"/>
                  </a:moveTo>
                  <a:cubicBezTo>
                    <a:pt x="37" y="0"/>
                    <a:pt x="22" y="10"/>
                    <a:pt x="31" y="20"/>
                  </a:cubicBezTo>
                  <a:cubicBezTo>
                    <a:pt x="40" y="31"/>
                    <a:pt x="40" y="47"/>
                    <a:pt x="40" y="47"/>
                  </a:cubicBezTo>
                  <a:cubicBezTo>
                    <a:pt x="40" y="47"/>
                    <a:pt x="51" y="70"/>
                    <a:pt x="36" y="68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1" y="73"/>
                    <a:pt x="27" y="84"/>
                    <a:pt x="20" y="84"/>
                  </a:cubicBezTo>
                  <a:cubicBezTo>
                    <a:pt x="20" y="84"/>
                    <a:pt x="22" y="104"/>
                    <a:pt x="15" y="118"/>
                  </a:cubicBezTo>
                  <a:cubicBezTo>
                    <a:pt x="7" y="131"/>
                    <a:pt x="0" y="137"/>
                    <a:pt x="14" y="142"/>
                  </a:cubicBezTo>
                  <a:cubicBezTo>
                    <a:pt x="29" y="147"/>
                    <a:pt x="22" y="160"/>
                    <a:pt x="22" y="160"/>
                  </a:cubicBezTo>
                  <a:cubicBezTo>
                    <a:pt x="22" y="160"/>
                    <a:pt x="22" y="195"/>
                    <a:pt x="32" y="199"/>
                  </a:cubicBezTo>
                </a:path>
              </a:pathLst>
            </a:custGeom>
            <a:grpFill/>
            <a:ln w="19050" cap="flat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47" name="未知">
              <a:hlinkClick r:id="" action="ppaction://macro?name=Slide2.未知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3368674" y="3686169"/>
              <a:ext cx="336550" cy="334962"/>
            </a:xfrm>
            <a:custGeom>
              <a:avLst/>
              <a:gdLst>
                <a:gd name="T0" fmla="*/ 0 w 96"/>
                <a:gd name="T1" fmla="*/ 0 h 93"/>
                <a:gd name="T2" fmla="*/ 20 w 96"/>
                <a:gd name="T3" fmla="*/ 21 h 93"/>
                <a:gd name="T4" fmla="*/ 24 w 96"/>
                <a:gd name="T5" fmla="*/ 28 h 93"/>
                <a:gd name="T6" fmla="*/ 24 w 96"/>
                <a:gd name="T7" fmla="*/ 33 h 93"/>
                <a:gd name="T8" fmla="*/ 21 w 96"/>
                <a:gd name="T9" fmla="*/ 40 h 93"/>
                <a:gd name="T10" fmla="*/ 23 w 96"/>
                <a:gd name="T11" fmla="*/ 52 h 93"/>
                <a:gd name="T12" fmla="*/ 32 w 96"/>
                <a:gd name="T13" fmla="*/ 56 h 93"/>
                <a:gd name="T14" fmla="*/ 42 w 96"/>
                <a:gd name="T15" fmla="*/ 81 h 93"/>
                <a:gd name="T16" fmla="*/ 59 w 96"/>
                <a:gd name="T17" fmla="*/ 89 h 93"/>
                <a:gd name="T18" fmla="*/ 74 w 96"/>
                <a:gd name="T19" fmla="*/ 93 h 93"/>
                <a:gd name="T20" fmla="*/ 82 w 96"/>
                <a:gd name="T21" fmla="*/ 91 h 93"/>
                <a:gd name="T22" fmla="*/ 88 w 96"/>
                <a:gd name="T23" fmla="*/ 87 h 93"/>
                <a:gd name="T24" fmla="*/ 94 w 96"/>
                <a:gd name="T25" fmla="*/ 85 h 93"/>
                <a:gd name="T26" fmla="*/ 96 w 96"/>
                <a:gd name="T27" fmla="*/ 8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6" h="93">
                  <a:moveTo>
                    <a:pt x="0" y="0"/>
                  </a:moveTo>
                  <a:cubicBezTo>
                    <a:pt x="0" y="0"/>
                    <a:pt x="7" y="23"/>
                    <a:pt x="20" y="21"/>
                  </a:cubicBezTo>
                  <a:cubicBezTo>
                    <a:pt x="20" y="21"/>
                    <a:pt x="29" y="19"/>
                    <a:pt x="24" y="28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8" y="40"/>
                    <a:pt x="21" y="40"/>
                  </a:cubicBezTo>
                  <a:cubicBezTo>
                    <a:pt x="21" y="40"/>
                    <a:pt x="11" y="46"/>
                    <a:pt x="23" y="52"/>
                  </a:cubicBezTo>
                  <a:cubicBezTo>
                    <a:pt x="32" y="56"/>
                    <a:pt x="32" y="56"/>
                    <a:pt x="32" y="56"/>
                  </a:cubicBezTo>
                  <a:cubicBezTo>
                    <a:pt x="32" y="56"/>
                    <a:pt x="44" y="56"/>
                    <a:pt x="42" y="81"/>
                  </a:cubicBezTo>
                  <a:cubicBezTo>
                    <a:pt x="42" y="81"/>
                    <a:pt x="49" y="89"/>
                    <a:pt x="59" y="89"/>
                  </a:cubicBezTo>
                  <a:cubicBezTo>
                    <a:pt x="74" y="93"/>
                    <a:pt x="74" y="93"/>
                    <a:pt x="74" y="93"/>
                  </a:cubicBezTo>
                  <a:cubicBezTo>
                    <a:pt x="82" y="91"/>
                    <a:pt x="82" y="91"/>
                    <a:pt x="82" y="91"/>
                  </a:cubicBezTo>
                  <a:cubicBezTo>
                    <a:pt x="88" y="87"/>
                    <a:pt x="88" y="87"/>
                    <a:pt x="88" y="87"/>
                  </a:cubicBezTo>
                  <a:cubicBezTo>
                    <a:pt x="94" y="85"/>
                    <a:pt x="94" y="85"/>
                    <a:pt x="94" y="85"/>
                  </a:cubicBezTo>
                  <a:cubicBezTo>
                    <a:pt x="96" y="88"/>
                    <a:pt x="96" y="88"/>
                    <a:pt x="96" y="88"/>
                  </a:cubicBezTo>
                </a:path>
              </a:pathLst>
            </a:custGeom>
            <a:grpFill/>
            <a:ln w="19050" cap="flat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48" name="未知">
              <a:hlinkClick r:id="" action="ppaction://macro?name=Slide2.未知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3748087" y="3519482"/>
              <a:ext cx="158750" cy="185737"/>
            </a:xfrm>
            <a:custGeom>
              <a:avLst/>
              <a:gdLst>
                <a:gd name="T0" fmla="*/ 0 w 47"/>
                <a:gd name="T1" fmla="*/ 0 h 53"/>
                <a:gd name="T2" fmla="*/ 11 w 47"/>
                <a:gd name="T3" fmla="*/ 12 h 53"/>
                <a:gd name="T4" fmla="*/ 30 w 47"/>
                <a:gd name="T5" fmla="*/ 35 h 53"/>
                <a:gd name="T6" fmla="*/ 47 w 47"/>
                <a:gd name="T7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53">
                  <a:moveTo>
                    <a:pt x="0" y="0"/>
                  </a:moveTo>
                  <a:cubicBezTo>
                    <a:pt x="11" y="12"/>
                    <a:pt x="11" y="12"/>
                    <a:pt x="11" y="12"/>
                  </a:cubicBezTo>
                  <a:cubicBezTo>
                    <a:pt x="11" y="12"/>
                    <a:pt x="28" y="17"/>
                    <a:pt x="30" y="35"/>
                  </a:cubicBezTo>
                  <a:cubicBezTo>
                    <a:pt x="30" y="35"/>
                    <a:pt x="29" y="49"/>
                    <a:pt x="47" y="53"/>
                  </a:cubicBezTo>
                </a:path>
              </a:pathLst>
            </a:custGeom>
            <a:grpFill/>
            <a:ln w="19050" cap="flat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49" name="meizhou">
              <a:hlinkClick r:id="" action="ppaction://macro?name=Slide2.meizhou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3184524" y="2851145"/>
              <a:ext cx="836613" cy="906461"/>
            </a:xfrm>
            <a:custGeom>
              <a:avLst/>
              <a:gdLst>
                <a:gd name="T0" fmla="*/ 240 w 241"/>
                <a:gd name="T1" fmla="*/ 104 h 247"/>
                <a:gd name="T2" fmla="*/ 241 w 241"/>
                <a:gd name="T3" fmla="*/ 103 h 247"/>
                <a:gd name="T4" fmla="*/ 237 w 241"/>
                <a:gd name="T5" fmla="*/ 95 h 247"/>
                <a:gd name="T6" fmla="*/ 226 w 241"/>
                <a:gd name="T7" fmla="*/ 73 h 247"/>
                <a:gd name="T8" fmla="*/ 219 w 241"/>
                <a:gd name="T9" fmla="*/ 64 h 247"/>
                <a:gd name="T10" fmla="*/ 201 w 241"/>
                <a:gd name="T11" fmla="*/ 47 h 247"/>
                <a:gd name="T12" fmla="*/ 175 w 241"/>
                <a:gd name="T13" fmla="*/ 44 h 247"/>
                <a:gd name="T14" fmla="*/ 167 w 241"/>
                <a:gd name="T15" fmla="*/ 34 h 247"/>
                <a:gd name="T16" fmla="*/ 159 w 241"/>
                <a:gd name="T17" fmla="*/ 20 h 247"/>
                <a:gd name="T18" fmla="*/ 148 w 241"/>
                <a:gd name="T19" fmla="*/ 18 h 247"/>
                <a:gd name="T20" fmla="*/ 125 w 241"/>
                <a:gd name="T21" fmla="*/ 17 h 247"/>
                <a:gd name="T22" fmla="*/ 108 w 241"/>
                <a:gd name="T23" fmla="*/ 19 h 247"/>
                <a:gd name="T24" fmla="*/ 91 w 241"/>
                <a:gd name="T25" fmla="*/ 9 h 247"/>
                <a:gd name="T26" fmla="*/ 77 w 241"/>
                <a:gd name="T27" fmla="*/ 12 h 247"/>
                <a:gd name="T28" fmla="*/ 72 w 241"/>
                <a:gd name="T29" fmla="*/ 54 h 247"/>
                <a:gd name="T30" fmla="*/ 51 w 241"/>
                <a:gd name="T31" fmla="*/ 59 h 247"/>
                <a:gd name="T32" fmla="*/ 41 w 241"/>
                <a:gd name="T33" fmla="*/ 57 h 247"/>
                <a:gd name="T34" fmla="*/ 38 w 241"/>
                <a:gd name="T35" fmla="*/ 54 h 247"/>
                <a:gd name="T36" fmla="*/ 38 w 241"/>
                <a:gd name="T37" fmla="*/ 49 h 247"/>
                <a:gd name="T38" fmla="*/ 37 w 241"/>
                <a:gd name="T39" fmla="*/ 49 h 247"/>
                <a:gd name="T40" fmla="*/ 31 w 241"/>
                <a:gd name="T41" fmla="*/ 69 h 247"/>
                <a:gd name="T42" fmla="*/ 41 w 241"/>
                <a:gd name="T43" fmla="*/ 95 h 247"/>
                <a:gd name="T44" fmla="*/ 36 w 241"/>
                <a:gd name="T45" fmla="*/ 117 h 247"/>
                <a:gd name="T46" fmla="*/ 32 w 241"/>
                <a:gd name="T47" fmla="*/ 121 h 247"/>
                <a:gd name="T48" fmla="*/ 20 w 241"/>
                <a:gd name="T49" fmla="*/ 132 h 247"/>
                <a:gd name="T50" fmla="*/ 15 w 241"/>
                <a:gd name="T51" fmla="*/ 166 h 247"/>
                <a:gd name="T52" fmla="*/ 15 w 241"/>
                <a:gd name="T53" fmla="*/ 190 h 247"/>
                <a:gd name="T54" fmla="*/ 22 w 241"/>
                <a:gd name="T55" fmla="*/ 208 h 247"/>
                <a:gd name="T56" fmla="*/ 32 w 241"/>
                <a:gd name="T57" fmla="*/ 247 h 247"/>
                <a:gd name="T58" fmla="*/ 33 w 241"/>
                <a:gd name="T59" fmla="*/ 247 h 247"/>
                <a:gd name="T60" fmla="*/ 57 w 241"/>
                <a:gd name="T61" fmla="*/ 225 h 247"/>
                <a:gd name="T62" fmla="*/ 73 w 241"/>
                <a:gd name="T63" fmla="*/ 217 h 247"/>
                <a:gd name="T64" fmla="*/ 84 w 241"/>
                <a:gd name="T65" fmla="*/ 205 h 247"/>
                <a:gd name="T66" fmla="*/ 112 w 241"/>
                <a:gd name="T67" fmla="*/ 203 h 247"/>
                <a:gd name="T68" fmla="*/ 129 w 241"/>
                <a:gd name="T69" fmla="*/ 205 h 247"/>
                <a:gd name="T70" fmla="*/ 135 w 241"/>
                <a:gd name="T71" fmla="*/ 199 h 247"/>
                <a:gd name="T72" fmla="*/ 180 w 241"/>
                <a:gd name="T73" fmla="*/ 180 h 247"/>
                <a:gd name="T74" fmla="*/ 185 w 241"/>
                <a:gd name="T75" fmla="*/ 163 h 247"/>
                <a:gd name="T76" fmla="*/ 224 w 241"/>
                <a:gd name="T77" fmla="*/ 120 h 247"/>
                <a:gd name="T78" fmla="*/ 240 w 241"/>
                <a:gd name="T79" fmla="*/ 104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41" h="247">
                  <a:moveTo>
                    <a:pt x="240" y="104"/>
                  </a:moveTo>
                  <a:cubicBezTo>
                    <a:pt x="241" y="103"/>
                    <a:pt x="241" y="103"/>
                    <a:pt x="241" y="103"/>
                  </a:cubicBezTo>
                  <a:cubicBezTo>
                    <a:pt x="239" y="99"/>
                    <a:pt x="237" y="95"/>
                    <a:pt x="237" y="95"/>
                  </a:cubicBezTo>
                  <a:cubicBezTo>
                    <a:pt x="226" y="73"/>
                    <a:pt x="226" y="73"/>
                    <a:pt x="226" y="73"/>
                  </a:cubicBezTo>
                  <a:cubicBezTo>
                    <a:pt x="219" y="64"/>
                    <a:pt x="219" y="64"/>
                    <a:pt x="219" y="64"/>
                  </a:cubicBezTo>
                  <a:cubicBezTo>
                    <a:pt x="219" y="64"/>
                    <a:pt x="231" y="37"/>
                    <a:pt x="201" y="47"/>
                  </a:cubicBezTo>
                  <a:cubicBezTo>
                    <a:pt x="201" y="47"/>
                    <a:pt x="177" y="69"/>
                    <a:pt x="175" y="44"/>
                  </a:cubicBezTo>
                  <a:cubicBezTo>
                    <a:pt x="175" y="44"/>
                    <a:pt x="176" y="39"/>
                    <a:pt x="167" y="34"/>
                  </a:cubicBezTo>
                  <a:cubicBezTo>
                    <a:pt x="159" y="29"/>
                    <a:pt x="159" y="20"/>
                    <a:pt x="159" y="20"/>
                  </a:cubicBezTo>
                  <a:cubicBezTo>
                    <a:pt x="159" y="20"/>
                    <a:pt x="161" y="13"/>
                    <a:pt x="148" y="18"/>
                  </a:cubicBezTo>
                  <a:cubicBezTo>
                    <a:pt x="136" y="23"/>
                    <a:pt x="125" y="17"/>
                    <a:pt x="125" y="17"/>
                  </a:cubicBezTo>
                  <a:cubicBezTo>
                    <a:pt x="108" y="19"/>
                    <a:pt x="108" y="19"/>
                    <a:pt x="108" y="19"/>
                  </a:cubicBezTo>
                  <a:cubicBezTo>
                    <a:pt x="108" y="19"/>
                    <a:pt x="100" y="0"/>
                    <a:pt x="91" y="9"/>
                  </a:cubicBezTo>
                  <a:cubicBezTo>
                    <a:pt x="91" y="9"/>
                    <a:pt x="82" y="19"/>
                    <a:pt x="77" y="12"/>
                  </a:cubicBezTo>
                  <a:cubicBezTo>
                    <a:pt x="77" y="12"/>
                    <a:pt x="63" y="30"/>
                    <a:pt x="72" y="54"/>
                  </a:cubicBezTo>
                  <a:cubicBezTo>
                    <a:pt x="81" y="77"/>
                    <a:pt x="55" y="66"/>
                    <a:pt x="51" y="59"/>
                  </a:cubicBezTo>
                  <a:cubicBezTo>
                    <a:pt x="41" y="57"/>
                    <a:pt x="41" y="57"/>
                    <a:pt x="41" y="57"/>
                  </a:cubicBezTo>
                  <a:cubicBezTo>
                    <a:pt x="38" y="54"/>
                    <a:pt x="38" y="54"/>
                    <a:pt x="38" y="54"/>
                  </a:cubicBezTo>
                  <a:cubicBezTo>
                    <a:pt x="38" y="54"/>
                    <a:pt x="38" y="52"/>
                    <a:pt x="38" y="49"/>
                  </a:cubicBezTo>
                  <a:cubicBezTo>
                    <a:pt x="37" y="49"/>
                    <a:pt x="37" y="49"/>
                    <a:pt x="37" y="49"/>
                  </a:cubicBezTo>
                  <a:cubicBezTo>
                    <a:pt x="37" y="49"/>
                    <a:pt x="22" y="58"/>
                    <a:pt x="31" y="69"/>
                  </a:cubicBezTo>
                  <a:cubicBezTo>
                    <a:pt x="41" y="79"/>
                    <a:pt x="41" y="95"/>
                    <a:pt x="41" y="95"/>
                  </a:cubicBezTo>
                  <a:cubicBezTo>
                    <a:pt x="41" y="95"/>
                    <a:pt x="52" y="119"/>
                    <a:pt x="36" y="117"/>
                  </a:cubicBezTo>
                  <a:cubicBezTo>
                    <a:pt x="32" y="121"/>
                    <a:pt x="32" y="121"/>
                    <a:pt x="32" y="121"/>
                  </a:cubicBezTo>
                  <a:cubicBezTo>
                    <a:pt x="32" y="121"/>
                    <a:pt x="28" y="132"/>
                    <a:pt x="20" y="132"/>
                  </a:cubicBezTo>
                  <a:cubicBezTo>
                    <a:pt x="20" y="132"/>
                    <a:pt x="23" y="153"/>
                    <a:pt x="15" y="166"/>
                  </a:cubicBezTo>
                  <a:cubicBezTo>
                    <a:pt x="8" y="179"/>
                    <a:pt x="0" y="186"/>
                    <a:pt x="15" y="190"/>
                  </a:cubicBezTo>
                  <a:cubicBezTo>
                    <a:pt x="29" y="195"/>
                    <a:pt x="22" y="208"/>
                    <a:pt x="22" y="208"/>
                  </a:cubicBezTo>
                  <a:cubicBezTo>
                    <a:pt x="22" y="208"/>
                    <a:pt x="22" y="243"/>
                    <a:pt x="32" y="247"/>
                  </a:cubicBezTo>
                  <a:cubicBezTo>
                    <a:pt x="33" y="247"/>
                    <a:pt x="33" y="247"/>
                    <a:pt x="33" y="247"/>
                  </a:cubicBezTo>
                  <a:cubicBezTo>
                    <a:pt x="44" y="231"/>
                    <a:pt x="57" y="225"/>
                    <a:pt x="57" y="225"/>
                  </a:cubicBezTo>
                  <a:cubicBezTo>
                    <a:pt x="63" y="225"/>
                    <a:pt x="73" y="225"/>
                    <a:pt x="73" y="217"/>
                  </a:cubicBezTo>
                  <a:cubicBezTo>
                    <a:pt x="73" y="209"/>
                    <a:pt x="82" y="205"/>
                    <a:pt x="84" y="205"/>
                  </a:cubicBezTo>
                  <a:cubicBezTo>
                    <a:pt x="86" y="204"/>
                    <a:pt x="102" y="202"/>
                    <a:pt x="112" y="203"/>
                  </a:cubicBezTo>
                  <a:cubicBezTo>
                    <a:pt x="121" y="204"/>
                    <a:pt x="129" y="205"/>
                    <a:pt x="129" y="205"/>
                  </a:cubicBezTo>
                  <a:cubicBezTo>
                    <a:pt x="135" y="199"/>
                    <a:pt x="135" y="199"/>
                    <a:pt x="135" y="199"/>
                  </a:cubicBezTo>
                  <a:cubicBezTo>
                    <a:pt x="151" y="173"/>
                    <a:pt x="180" y="180"/>
                    <a:pt x="180" y="180"/>
                  </a:cubicBezTo>
                  <a:cubicBezTo>
                    <a:pt x="179" y="168"/>
                    <a:pt x="185" y="163"/>
                    <a:pt x="185" y="163"/>
                  </a:cubicBezTo>
                  <a:cubicBezTo>
                    <a:pt x="203" y="154"/>
                    <a:pt x="224" y="120"/>
                    <a:pt x="224" y="120"/>
                  </a:cubicBezTo>
                  <a:cubicBezTo>
                    <a:pt x="234" y="117"/>
                    <a:pt x="240" y="104"/>
                    <a:pt x="240" y="104"/>
                  </a:cubicBez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50" name="heyuan">
              <a:hlinkClick r:id="" action="ppaction://macro?name=Slide2.heyuan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2638424" y="2946395"/>
              <a:ext cx="730250" cy="960436"/>
            </a:xfrm>
            <a:custGeom>
              <a:avLst/>
              <a:gdLst>
                <a:gd name="T0" fmla="*/ 181 w 211"/>
                <a:gd name="T1" fmla="*/ 237 h 264"/>
                <a:gd name="T2" fmla="*/ 189 w 211"/>
                <a:gd name="T3" fmla="*/ 225 h 264"/>
                <a:gd name="T4" fmla="*/ 191 w 211"/>
                <a:gd name="T5" fmla="*/ 221 h 264"/>
                <a:gd name="T6" fmla="*/ 191 w 211"/>
                <a:gd name="T7" fmla="*/ 221 h 264"/>
                <a:gd name="T8" fmla="*/ 181 w 211"/>
                <a:gd name="T9" fmla="*/ 182 h 264"/>
                <a:gd name="T10" fmla="*/ 174 w 211"/>
                <a:gd name="T11" fmla="*/ 164 h 264"/>
                <a:gd name="T12" fmla="*/ 174 w 211"/>
                <a:gd name="T13" fmla="*/ 140 h 264"/>
                <a:gd name="T14" fmla="*/ 179 w 211"/>
                <a:gd name="T15" fmla="*/ 106 h 264"/>
                <a:gd name="T16" fmla="*/ 191 w 211"/>
                <a:gd name="T17" fmla="*/ 95 h 264"/>
                <a:gd name="T18" fmla="*/ 195 w 211"/>
                <a:gd name="T19" fmla="*/ 91 h 264"/>
                <a:gd name="T20" fmla="*/ 200 w 211"/>
                <a:gd name="T21" fmla="*/ 69 h 264"/>
                <a:gd name="T22" fmla="*/ 190 w 211"/>
                <a:gd name="T23" fmla="*/ 43 h 264"/>
                <a:gd name="T24" fmla="*/ 196 w 211"/>
                <a:gd name="T25" fmla="*/ 23 h 264"/>
                <a:gd name="T26" fmla="*/ 196 w 211"/>
                <a:gd name="T27" fmla="*/ 21 h 264"/>
                <a:gd name="T28" fmla="*/ 146 w 211"/>
                <a:gd name="T29" fmla="*/ 18 h 264"/>
                <a:gd name="T30" fmla="*/ 127 w 211"/>
                <a:gd name="T31" fmla="*/ 20 h 264"/>
                <a:gd name="T32" fmla="*/ 99 w 211"/>
                <a:gd name="T33" fmla="*/ 39 h 264"/>
                <a:gd name="T34" fmla="*/ 92 w 211"/>
                <a:gd name="T35" fmla="*/ 37 h 264"/>
                <a:gd name="T36" fmla="*/ 76 w 211"/>
                <a:gd name="T37" fmla="*/ 41 h 264"/>
                <a:gd name="T38" fmla="*/ 49 w 211"/>
                <a:gd name="T39" fmla="*/ 48 h 264"/>
                <a:gd name="T40" fmla="*/ 31 w 211"/>
                <a:gd name="T41" fmla="*/ 49 h 264"/>
                <a:gd name="T42" fmla="*/ 31 w 211"/>
                <a:gd name="T43" fmla="*/ 49 h 264"/>
                <a:gd name="T44" fmla="*/ 18 w 211"/>
                <a:gd name="T45" fmla="*/ 73 h 264"/>
                <a:gd name="T46" fmla="*/ 19 w 211"/>
                <a:gd name="T47" fmla="*/ 103 h 264"/>
                <a:gd name="T48" fmla="*/ 39 w 211"/>
                <a:gd name="T49" fmla="*/ 96 h 264"/>
                <a:gd name="T50" fmla="*/ 55 w 211"/>
                <a:gd name="T51" fmla="*/ 98 h 264"/>
                <a:gd name="T52" fmla="*/ 36 w 211"/>
                <a:gd name="T53" fmla="*/ 115 h 264"/>
                <a:gd name="T54" fmla="*/ 24 w 211"/>
                <a:gd name="T55" fmla="*/ 127 h 264"/>
                <a:gd name="T56" fmla="*/ 38 w 211"/>
                <a:gd name="T57" fmla="*/ 176 h 264"/>
                <a:gd name="T58" fmla="*/ 55 w 211"/>
                <a:gd name="T59" fmla="*/ 191 h 264"/>
                <a:gd name="T60" fmla="*/ 59 w 211"/>
                <a:gd name="T61" fmla="*/ 195 h 264"/>
                <a:gd name="T62" fmla="*/ 67 w 211"/>
                <a:gd name="T63" fmla="*/ 212 h 264"/>
                <a:gd name="T64" fmla="*/ 71 w 211"/>
                <a:gd name="T65" fmla="*/ 220 h 264"/>
                <a:gd name="T66" fmla="*/ 86 w 211"/>
                <a:gd name="T67" fmla="*/ 238 h 264"/>
                <a:gd name="T68" fmla="*/ 90 w 211"/>
                <a:gd name="T69" fmla="*/ 250 h 264"/>
                <a:gd name="T70" fmla="*/ 101 w 211"/>
                <a:gd name="T71" fmla="*/ 247 h 264"/>
                <a:gd name="T72" fmla="*/ 103 w 211"/>
                <a:gd name="T73" fmla="*/ 242 h 264"/>
                <a:gd name="T74" fmla="*/ 106 w 211"/>
                <a:gd name="T75" fmla="*/ 238 h 264"/>
                <a:gd name="T76" fmla="*/ 106 w 211"/>
                <a:gd name="T77" fmla="*/ 229 h 264"/>
                <a:gd name="T78" fmla="*/ 125 w 211"/>
                <a:gd name="T79" fmla="*/ 227 h 264"/>
                <a:gd name="T80" fmla="*/ 147 w 211"/>
                <a:gd name="T81" fmla="*/ 224 h 264"/>
                <a:gd name="T82" fmla="*/ 153 w 211"/>
                <a:gd name="T83" fmla="*/ 223 h 264"/>
                <a:gd name="T84" fmla="*/ 157 w 211"/>
                <a:gd name="T85" fmla="*/ 222 h 264"/>
                <a:gd name="T86" fmla="*/ 161 w 211"/>
                <a:gd name="T87" fmla="*/ 222 h 264"/>
                <a:gd name="T88" fmla="*/ 165 w 211"/>
                <a:gd name="T89" fmla="*/ 228 h 264"/>
                <a:gd name="T90" fmla="*/ 180 w 211"/>
                <a:gd name="T91" fmla="*/ 236 h 264"/>
                <a:gd name="T92" fmla="*/ 181 w 211"/>
                <a:gd name="T93" fmla="*/ 237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11" h="264">
                  <a:moveTo>
                    <a:pt x="181" y="237"/>
                  </a:moveTo>
                  <a:cubicBezTo>
                    <a:pt x="184" y="233"/>
                    <a:pt x="187" y="229"/>
                    <a:pt x="189" y="225"/>
                  </a:cubicBezTo>
                  <a:cubicBezTo>
                    <a:pt x="190" y="223"/>
                    <a:pt x="190" y="223"/>
                    <a:pt x="191" y="221"/>
                  </a:cubicBezTo>
                  <a:cubicBezTo>
                    <a:pt x="191" y="221"/>
                    <a:pt x="191" y="221"/>
                    <a:pt x="191" y="221"/>
                  </a:cubicBezTo>
                  <a:cubicBezTo>
                    <a:pt x="181" y="217"/>
                    <a:pt x="181" y="182"/>
                    <a:pt x="181" y="182"/>
                  </a:cubicBezTo>
                  <a:cubicBezTo>
                    <a:pt x="181" y="182"/>
                    <a:pt x="188" y="169"/>
                    <a:pt x="174" y="164"/>
                  </a:cubicBezTo>
                  <a:cubicBezTo>
                    <a:pt x="159" y="160"/>
                    <a:pt x="167" y="153"/>
                    <a:pt x="174" y="140"/>
                  </a:cubicBezTo>
                  <a:cubicBezTo>
                    <a:pt x="182" y="127"/>
                    <a:pt x="179" y="106"/>
                    <a:pt x="179" y="106"/>
                  </a:cubicBezTo>
                  <a:cubicBezTo>
                    <a:pt x="187" y="106"/>
                    <a:pt x="191" y="95"/>
                    <a:pt x="191" y="95"/>
                  </a:cubicBezTo>
                  <a:cubicBezTo>
                    <a:pt x="195" y="91"/>
                    <a:pt x="195" y="91"/>
                    <a:pt x="195" y="91"/>
                  </a:cubicBezTo>
                  <a:cubicBezTo>
                    <a:pt x="211" y="93"/>
                    <a:pt x="200" y="69"/>
                    <a:pt x="200" y="69"/>
                  </a:cubicBezTo>
                  <a:cubicBezTo>
                    <a:pt x="200" y="69"/>
                    <a:pt x="200" y="53"/>
                    <a:pt x="190" y="43"/>
                  </a:cubicBezTo>
                  <a:cubicBezTo>
                    <a:pt x="181" y="32"/>
                    <a:pt x="196" y="23"/>
                    <a:pt x="196" y="23"/>
                  </a:cubicBezTo>
                  <a:cubicBezTo>
                    <a:pt x="196" y="21"/>
                    <a:pt x="196" y="21"/>
                    <a:pt x="196" y="21"/>
                  </a:cubicBezTo>
                  <a:cubicBezTo>
                    <a:pt x="194" y="12"/>
                    <a:pt x="184" y="0"/>
                    <a:pt x="146" y="18"/>
                  </a:cubicBezTo>
                  <a:cubicBezTo>
                    <a:pt x="127" y="20"/>
                    <a:pt x="127" y="20"/>
                    <a:pt x="127" y="20"/>
                  </a:cubicBezTo>
                  <a:cubicBezTo>
                    <a:pt x="127" y="20"/>
                    <a:pt x="108" y="24"/>
                    <a:pt x="99" y="39"/>
                  </a:cubicBezTo>
                  <a:cubicBezTo>
                    <a:pt x="92" y="37"/>
                    <a:pt x="92" y="37"/>
                    <a:pt x="92" y="37"/>
                  </a:cubicBezTo>
                  <a:cubicBezTo>
                    <a:pt x="92" y="37"/>
                    <a:pt x="81" y="33"/>
                    <a:pt x="76" y="41"/>
                  </a:cubicBezTo>
                  <a:cubicBezTo>
                    <a:pt x="76" y="41"/>
                    <a:pt x="65" y="38"/>
                    <a:pt x="49" y="48"/>
                  </a:cubicBezTo>
                  <a:cubicBezTo>
                    <a:pt x="49" y="48"/>
                    <a:pt x="39" y="52"/>
                    <a:pt x="31" y="49"/>
                  </a:cubicBezTo>
                  <a:cubicBezTo>
                    <a:pt x="31" y="49"/>
                    <a:pt x="31" y="49"/>
                    <a:pt x="31" y="49"/>
                  </a:cubicBezTo>
                  <a:cubicBezTo>
                    <a:pt x="31" y="49"/>
                    <a:pt x="37" y="66"/>
                    <a:pt x="18" y="73"/>
                  </a:cubicBezTo>
                  <a:cubicBezTo>
                    <a:pt x="0" y="80"/>
                    <a:pt x="11" y="98"/>
                    <a:pt x="19" y="103"/>
                  </a:cubicBezTo>
                  <a:cubicBezTo>
                    <a:pt x="28" y="107"/>
                    <a:pt x="36" y="107"/>
                    <a:pt x="39" y="96"/>
                  </a:cubicBezTo>
                  <a:cubicBezTo>
                    <a:pt x="39" y="96"/>
                    <a:pt x="62" y="84"/>
                    <a:pt x="55" y="98"/>
                  </a:cubicBezTo>
                  <a:cubicBezTo>
                    <a:pt x="48" y="112"/>
                    <a:pt x="36" y="115"/>
                    <a:pt x="36" y="115"/>
                  </a:cubicBezTo>
                  <a:cubicBezTo>
                    <a:pt x="36" y="115"/>
                    <a:pt x="25" y="113"/>
                    <a:pt x="24" y="127"/>
                  </a:cubicBezTo>
                  <a:cubicBezTo>
                    <a:pt x="22" y="141"/>
                    <a:pt x="19" y="170"/>
                    <a:pt x="38" y="176"/>
                  </a:cubicBezTo>
                  <a:cubicBezTo>
                    <a:pt x="56" y="182"/>
                    <a:pt x="50" y="181"/>
                    <a:pt x="55" y="191"/>
                  </a:cubicBezTo>
                  <a:cubicBezTo>
                    <a:pt x="59" y="195"/>
                    <a:pt x="59" y="195"/>
                    <a:pt x="59" y="195"/>
                  </a:cubicBezTo>
                  <a:cubicBezTo>
                    <a:pt x="59" y="195"/>
                    <a:pt x="79" y="191"/>
                    <a:pt x="67" y="212"/>
                  </a:cubicBezTo>
                  <a:cubicBezTo>
                    <a:pt x="67" y="212"/>
                    <a:pt x="54" y="220"/>
                    <a:pt x="71" y="220"/>
                  </a:cubicBezTo>
                  <a:cubicBezTo>
                    <a:pt x="71" y="220"/>
                    <a:pt x="82" y="228"/>
                    <a:pt x="86" y="238"/>
                  </a:cubicBezTo>
                  <a:cubicBezTo>
                    <a:pt x="90" y="248"/>
                    <a:pt x="90" y="250"/>
                    <a:pt x="90" y="250"/>
                  </a:cubicBezTo>
                  <a:cubicBezTo>
                    <a:pt x="90" y="250"/>
                    <a:pt x="99" y="264"/>
                    <a:pt x="101" y="247"/>
                  </a:cubicBezTo>
                  <a:cubicBezTo>
                    <a:pt x="103" y="242"/>
                    <a:pt x="103" y="242"/>
                    <a:pt x="103" y="242"/>
                  </a:cubicBezTo>
                  <a:cubicBezTo>
                    <a:pt x="106" y="238"/>
                    <a:pt x="106" y="238"/>
                    <a:pt x="106" y="238"/>
                  </a:cubicBezTo>
                  <a:cubicBezTo>
                    <a:pt x="106" y="229"/>
                    <a:pt x="106" y="229"/>
                    <a:pt x="106" y="229"/>
                  </a:cubicBezTo>
                  <a:cubicBezTo>
                    <a:pt x="125" y="227"/>
                    <a:pt x="125" y="227"/>
                    <a:pt x="125" y="227"/>
                  </a:cubicBezTo>
                  <a:cubicBezTo>
                    <a:pt x="125" y="227"/>
                    <a:pt x="133" y="218"/>
                    <a:pt x="147" y="224"/>
                  </a:cubicBezTo>
                  <a:cubicBezTo>
                    <a:pt x="153" y="223"/>
                    <a:pt x="153" y="223"/>
                    <a:pt x="153" y="223"/>
                  </a:cubicBezTo>
                  <a:cubicBezTo>
                    <a:pt x="157" y="222"/>
                    <a:pt x="157" y="222"/>
                    <a:pt x="157" y="222"/>
                  </a:cubicBezTo>
                  <a:cubicBezTo>
                    <a:pt x="161" y="222"/>
                    <a:pt x="161" y="222"/>
                    <a:pt x="161" y="222"/>
                  </a:cubicBezTo>
                  <a:cubicBezTo>
                    <a:pt x="165" y="228"/>
                    <a:pt x="165" y="228"/>
                    <a:pt x="165" y="228"/>
                  </a:cubicBezTo>
                  <a:cubicBezTo>
                    <a:pt x="180" y="236"/>
                    <a:pt x="180" y="236"/>
                    <a:pt x="180" y="236"/>
                  </a:cubicBezTo>
                  <a:lnTo>
                    <a:pt x="181" y="237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51" name="chaozhou">
              <a:hlinkClick r:id="" action="ppaction://macro?name=Slide2.chaozhou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3748087" y="3228970"/>
              <a:ext cx="484187" cy="509587"/>
            </a:xfrm>
            <a:custGeom>
              <a:avLst/>
              <a:gdLst>
                <a:gd name="T0" fmla="*/ 123 w 140"/>
                <a:gd name="T1" fmla="*/ 110 h 138"/>
                <a:gd name="T2" fmla="*/ 98 w 140"/>
                <a:gd name="T3" fmla="*/ 80 h 138"/>
                <a:gd name="T4" fmla="*/ 88 w 140"/>
                <a:gd name="T5" fmla="*/ 53 h 138"/>
                <a:gd name="T6" fmla="*/ 82 w 140"/>
                <a:gd name="T7" fmla="*/ 41 h 138"/>
                <a:gd name="T8" fmla="*/ 83 w 140"/>
                <a:gd name="T9" fmla="*/ 32 h 138"/>
                <a:gd name="T10" fmla="*/ 88 w 140"/>
                <a:gd name="T11" fmla="*/ 22 h 138"/>
                <a:gd name="T12" fmla="*/ 88 w 140"/>
                <a:gd name="T13" fmla="*/ 16 h 138"/>
                <a:gd name="T14" fmla="*/ 88 w 140"/>
                <a:gd name="T15" fmla="*/ 11 h 138"/>
                <a:gd name="T16" fmla="*/ 81 w 140"/>
                <a:gd name="T17" fmla="*/ 3 h 138"/>
                <a:gd name="T18" fmla="*/ 80 w 140"/>
                <a:gd name="T19" fmla="*/ 0 h 138"/>
                <a:gd name="T20" fmla="*/ 80 w 140"/>
                <a:gd name="T21" fmla="*/ 0 h 138"/>
                <a:gd name="T22" fmla="*/ 63 w 140"/>
                <a:gd name="T23" fmla="*/ 16 h 138"/>
                <a:gd name="T24" fmla="*/ 24 w 140"/>
                <a:gd name="T25" fmla="*/ 59 h 138"/>
                <a:gd name="T26" fmla="*/ 19 w 140"/>
                <a:gd name="T27" fmla="*/ 76 h 138"/>
                <a:gd name="T28" fmla="*/ 1 w 140"/>
                <a:gd name="T29" fmla="*/ 76 h 138"/>
                <a:gd name="T30" fmla="*/ 0 w 140"/>
                <a:gd name="T31" fmla="*/ 77 h 138"/>
                <a:gd name="T32" fmla="*/ 11 w 140"/>
                <a:gd name="T33" fmla="*/ 88 h 138"/>
                <a:gd name="T34" fmla="*/ 29 w 140"/>
                <a:gd name="T35" fmla="*/ 111 h 138"/>
                <a:gd name="T36" fmla="*/ 46 w 140"/>
                <a:gd name="T37" fmla="*/ 130 h 138"/>
                <a:gd name="T38" fmla="*/ 47 w 140"/>
                <a:gd name="T39" fmla="*/ 128 h 138"/>
                <a:gd name="T40" fmla="*/ 50 w 140"/>
                <a:gd name="T41" fmla="*/ 114 h 138"/>
                <a:gd name="T42" fmla="*/ 52 w 140"/>
                <a:gd name="T43" fmla="*/ 109 h 138"/>
                <a:gd name="T44" fmla="*/ 72 w 140"/>
                <a:gd name="T45" fmla="*/ 95 h 138"/>
                <a:gd name="T46" fmla="*/ 83 w 140"/>
                <a:gd name="T47" fmla="*/ 101 h 138"/>
                <a:gd name="T48" fmla="*/ 81 w 140"/>
                <a:gd name="T49" fmla="*/ 121 h 138"/>
                <a:gd name="T50" fmla="*/ 81 w 140"/>
                <a:gd name="T51" fmla="*/ 124 h 138"/>
                <a:gd name="T52" fmla="*/ 81 w 140"/>
                <a:gd name="T53" fmla="*/ 122 h 138"/>
                <a:gd name="T54" fmla="*/ 83 w 140"/>
                <a:gd name="T55" fmla="*/ 121 h 138"/>
                <a:gd name="T56" fmla="*/ 92 w 140"/>
                <a:gd name="T57" fmla="*/ 122 h 138"/>
                <a:gd name="T58" fmla="*/ 95 w 140"/>
                <a:gd name="T59" fmla="*/ 122 h 138"/>
                <a:gd name="T60" fmla="*/ 92 w 140"/>
                <a:gd name="T61" fmla="*/ 128 h 138"/>
                <a:gd name="T62" fmla="*/ 84 w 140"/>
                <a:gd name="T63" fmla="*/ 135 h 138"/>
                <a:gd name="T64" fmla="*/ 90 w 140"/>
                <a:gd name="T65" fmla="*/ 137 h 138"/>
                <a:gd name="T66" fmla="*/ 100 w 140"/>
                <a:gd name="T67" fmla="*/ 137 h 138"/>
                <a:gd name="T68" fmla="*/ 108 w 140"/>
                <a:gd name="T69" fmla="*/ 138 h 138"/>
                <a:gd name="T70" fmla="*/ 115 w 140"/>
                <a:gd name="T71" fmla="*/ 135 h 138"/>
                <a:gd name="T72" fmla="*/ 115 w 140"/>
                <a:gd name="T73" fmla="*/ 129 h 138"/>
                <a:gd name="T74" fmla="*/ 140 w 140"/>
                <a:gd name="T75" fmla="*/ 132 h 138"/>
                <a:gd name="T76" fmla="*/ 123 w 140"/>
                <a:gd name="T77" fmla="*/ 11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40" h="138">
                  <a:moveTo>
                    <a:pt x="123" y="110"/>
                  </a:moveTo>
                  <a:cubicBezTo>
                    <a:pt x="98" y="80"/>
                    <a:pt x="98" y="80"/>
                    <a:pt x="98" y="80"/>
                  </a:cubicBezTo>
                  <a:cubicBezTo>
                    <a:pt x="88" y="53"/>
                    <a:pt x="88" y="53"/>
                    <a:pt x="88" y="53"/>
                  </a:cubicBezTo>
                  <a:cubicBezTo>
                    <a:pt x="88" y="53"/>
                    <a:pt x="82" y="43"/>
                    <a:pt x="82" y="41"/>
                  </a:cubicBezTo>
                  <a:cubicBezTo>
                    <a:pt x="82" y="39"/>
                    <a:pt x="83" y="32"/>
                    <a:pt x="83" y="32"/>
                  </a:cubicBezTo>
                  <a:cubicBezTo>
                    <a:pt x="88" y="22"/>
                    <a:pt x="88" y="22"/>
                    <a:pt x="88" y="22"/>
                  </a:cubicBezTo>
                  <a:cubicBezTo>
                    <a:pt x="88" y="16"/>
                    <a:pt x="88" y="16"/>
                    <a:pt x="88" y="16"/>
                  </a:cubicBezTo>
                  <a:cubicBezTo>
                    <a:pt x="88" y="16"/>
                    <a:pt x="90" y="13"/>
                    <a:pt x="88" y="11"/>
                  </a:cubicBezTo>
                  <a:cubicBezTo>
                    <a:pt x="85" y="9"/>
                    <a:pt x="83" y="7"/>
                    <a:pt x="81" y="3"/>
                  </a:cubicBezTo>
                  <a:cubicBezTo>
                    <a:pt x="81" y="2"/>
                    <a:pt x="81" y="1"/>
                    <a:pt x="80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0" y="0"/>
                    <a:pt x="74" y="14"/>
                    <a:pt x="63" y="16"/>
                  </a:cubicBezTo>
                  <a:cubicBezTo>
                    <a:pt x="63" y="16"/>
                    <a:pt x="43" y="51"/>
                    <a:pt x="24" y="59"/>
                  </a:cubicBezTo>
                  <a:cubicBezTo>
                    <a:pt x="24" y="59"/>
                    <a:pt x="18" y="64"/>
                    <a:pt x="19" y="76"/>
                  </a:cubicBezTo>
                  <a:cubicBezTo>
                    <a:pt x="19" y="76"/>
                    <a:pt x="11" y="74"/>
                    <a:pt x="1" y="76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11" y="88"/>
                    <a:pt x="11" y="88"/>
                    <a:pt x="11" y="88"/>
                  </a:cubicBezTo>
                  <a:cubicBezTo>
                    <a:pt x="11" y="88"/>
                    <a:pt x="28" y="94"/>
                    <a:pt x="29" y="111"/>
                  </a:cubicBezTo>
                  <a:cubicBezTo>
                    <a:pt x="29" y="111"/>
                    <a:pt x="29" y="126"/>
                    <a:pt x="46" y="130"/>
                  </a:cubicBezTo>
                  <a:cubicBezTo>
                    <a:pt x="47" y="128"/>
                    <a:pt x="47" y="128"/>
                    <a:pt x="47" y="128"/>
                  </a:cubicBezTo>
                  <a:cubicBezTo>
                    <a:pt x="49" y="126"/>
                    <a:pt x="51" y="121"/>
                    <a:pt x="50" y="114"/>
                  </a:cubicBezTo>
                  <a:cubicBezTo>
                    <a:pt x="52" y="109"/>
                    <a:pt x="52" y="109"/>
                    <a:pt x="52" y="109"/>
                  </a:cubicBezTo>
                  <a:cubicBezTo>
                    <a:pt x="72" y="95"/>
                    <a:pt x="72" y="95"/>
                    <a:pt x="72" y="95"/>
                  </a:cubicBezTo>
                  <a:cubicBezTo>
                    <a:pt x="83" y="101"/>
                    <a:pt x="83" y="101"/>
                    <a:pt x="83" y="101"/>
                  </a:cubicBezTo>
                  <a:cubicBezTo>
                    <a:pt x="81" y="121"/>
                    <a:pt x="81" y="121"/>
                    <a:pt x="81" y="121"/>
                  </a:cubicBezTo>
                  <a:cubicBezTo>
                    <a:pt x="81" y="124"/>
                    <a:pt x="81" y="124"/>
                    <a:pt x="81" y="124"/>
                  </a:cubicBezTo>
                  <a:cubicBezTo>
                    <a:pt x="81" y="122"/>
                    <a:pt x="81" y="122"/>
                    <a:pt x="81" y="122"/>
                  </a:cubicBezTo>
                  <a:cubicBezTo>
                    <a:pt x="81" y="122"/>
                    <a:pt x="81" y="120"/>
                    <a:pt x="83" y="121"/>
                  </a:cubicBezTo>
                  <a:cubicBezTo>
                    <a:pt x="86" y="122"/>
                    <a:pt x="92" y="122"/>
                    <a:pt x="92" y="122"/>
                  </a:cubicBezTo>
                  <a:cubicBezTo>
                    <a:pt x="95" y="122"/>
                    <a:pt x="95" y="122"/>
                    <a:pt x="95" y="122"/>
                  </a:cubicBezTo>
                  <a:cubicBezTo>
                    <a:pt x="95" y="122"/>
                    <a:pt x="94" y="127"/>
                    <a:pt x="92" y="128"/>
                  </a:cubicBezTo>
                  <a:cubicBezTo>
                    <a:pt x="90" y="130"/>
                    <a:pt x="84" y="135"/>
                    <a:pt x="84" y="135"/>
                  </a:cubicBezTo>
                  <a:cubicBezTo>
                    <a:pt x="90" y="137"/>
                    <a:pt x="90" y="137"/>
                    <a:pt x="90" y="137"/>
                  </a:cubicBezTo>
                  <a:cubicBezTo>
                    <a:pt x="90" y="137"/>
                    <a:pt x="95" y="137"/>
                    <a:pt x="100" y="137"/>
                  </a:cubicBezTo>
                  <a:cubicBezTo>
                    <a:pt x="104" y="138"/>
                    <a:pt x="108" y="138"/>
                    <a:pt x="108" y="138"/>
                  </a:cubicBezTo>
                  <a:cubicBezTo>
                    <a:pt x="115" y="135"/>
                    <a:pt x="115" y="135"/>
                    <a:pt x="115" y="135"/>
                  </a:cubicBezTo>
                  <a:cubicBezTo>
                    <a:pt x="115" y="129"/>
                    <a:pt x="115" y="129"/>
                    <a:pt x="115" y="129"/>
                  </a:cubicBezTo>
                  <a:cubicBezTo>
                    <a:pt x="140" y="132"/>
                    <a:pt x="140" y="132"/>
                    <a:pt x="140" y="132"/>
                  </a:cubicBezTo>
                  <a:lnTo>
                    <a:pt x="123" y="11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52" name="jieyang">
              <a:hlinkClick r:id="" action="ppaction://macro?name=Slide2.jieyang" highlightClick="1"/>
              <a:hlinkHover r:id="" action="ppaction://noaction" highlightClick="1"/>
            </p:cNvPr>
            <p:cNvSpPr>
              <a:spLocks noEditPoints="1"/>
            </p:cNvSpPr>
            <p:nvPr/>
          </p:nvSpPr>
          <p:spPr bwMode="auto">
            <a:xfrm>
              <a:off x="3368674" y="3519482"/>
              <a:ext cx="669925" cy="501649"/>
            </a:xfrm>
            <a:custGeom>
              <a:avLst/>
              <a:gdLst>
                <a:gd name="T0" fmla="*/ 180 w 191"/>
                <a:gd name="T1" fmla="*/ 19 h 139"/>
                <a:gd name="T2" fmla="*/ 160 w 191"/>
                <a:gd name="T3" fmla="*/ 33 h 139"/>
                <a:gd name="T4" fmla="*/ 158 w 191"/>
                <a:gd name="T5" fmla="*/ 38 h 139"/>
                <a:gd name="T6" fmla="*/ 155 w 191"/>
                <a:gd name="T7" fmla="*/ 53 h 139"/>
                <a:gd name="T8" fmla="*/ 154 w 191"/>
                <a:gd name="T9" fmla="*/ 53 h 139"/>
                <a:gd name="T10" fmla="*/ 137 w 191"/>
                <a:gd name="T11" fmla="*/ 35 h 139"/>
                <a:gd name="T12" fmla="*/ 118 w 191"/>
                <a:gd name="T13" fmla="*/ 12 h 139"/>
                <a:gd name="T14" fmla="*/ 108 w 191"/>
                <a:gd name="T15" fmla="*/ 0 h 139"/>
                <a:gd name="T16" fmla="*/ 108 w 191"/>
                <a:gd name="T17" fmla="*/ 0 h 139"/>
                <a:gd name="T18" fmla="*/ 82 w 191"/>
                <a:gd name="T19" fmla="*/ 19 h 139"/>
                <a:gd name="T20" fmla="*/ 75 w 191"/>
                <a:gd name="T21" fmla="*/ 24 h 139"/>
                <a:gd name="T22" fmla="*/ 58 w 191"/>
                <a:gd name="T23" fmla="*/ 23 h 139"/>
                <a:gd name="T24" fmla="*/ 31 w 191"/>
                <a:gd name="T25" fmla="*/ 24 h 139"/>
                <a:gd name="T26" fmla="*/ 20 w 191"/>
                <a:gd name="T27" fmla="*/ 37 h 139"/>
                <a:gd name="T28" fmla="*/ 3 w 191"/>
                <a:gd name="T29" fmla="*/ 44 h 139"/>
                <a:gd name="T30" fmla="*/ 0 w 191"/>
                <a:gd name="T31" fmla="*/ 46 h 139"/>
                <a:gd name="T32" fmla="*/ 0 w 191"/>
                <a:gd name="T33" fmla="*/ 47 h 139"/>
                <a:gd name="T34" fmla="*/ 20 w 191"/>
                <a:gd name="T35" fmla="*/ 67 h 139"/>
                <a:gd name="T36" fmla="*/ 24 w 191"/>
                <a:gd name="T37" fmla="*/ 74 h 139"/>
                <a:gd name="T38" fmla="*/ 24 w 191"/>
                <a:gd name="T39" fmla="*/ 79 h 139"/>
                <a:gd name="T40" fmla="*/ 21 w 191"/>
                <a:gd name="T41" fmla="*/ 86 h 139"/>
                <a:gd name="T42" fmla="*/ 23 w 191"/>
                <a:gd name="T43" fmla="*/ 98 h 139"/>
                <a:gd name="T44" fmla="*/ 32 w 191"/>
                <a:gd name="T45" fmla="*/ 102 h 139"/>
                <a:gd name="T46" fmla="*/ 42 w 191"/>
                <a:gd name="T47" fmla="*/ 127 h 139"/>
                <a:gd name="T48" fmla="*/ 59 w 191"/>
                <a:gd name="T49" fmla="*/ 135 h 139"/>
                <a:gd name="T50" fmla="*/ 74 w 191"/>
                <a:gd name="T51" fmla="*/ 139 h 139"/>
                <a:gd name="T52" fmla="*/ 82 w 191"/>
                <a:gd name="T53" fmla="*/ 137 h 139"/>
                <a:gd name="T54" fmla="*/ 88 w 191"/>
                <a:gd name="T55" fmla="*/ 133 h 139"/>
                <a:gd name="T56" fmla="*/ 94 w 191"/>
                <a:gd name="T57" fmla="*/ 131 h 139"/>
                <a:gd name="T58" fmla="*/ 96 w 191"/>
                <a:gd name="T59" fmla="*/ 134 h 139"/>
                <a:gd name="T60" fmla="*/ 96 w 191"/>
                <a:gd name="T61" fmla="*/ 134 h 139"/>
                <a:gd name="T62" fmla="*/ 100 w 191"/>
                <a:gd name="T63" fmla="*/ 134 h 139"/>
                <a:gd name="T64" fmla="*/ 115 w 191"/>
                <a:gd name="T65" fmla="*/ 137 h 139"/>
                <a:gd name="T66" fmla="*/ 125 w 191"/>
                <a:gd name="T67" fmla="*/ 137 h 139"/>
                <a:gd name="T68" fmla="*/ 130 w 191"/>
                <a:gd name="T69" fmla="*/ 132 h 139"/>
                <a:gd name="T70" fmla="*/ 130 w 191"/>
                <a:gd name="T71" fmla="*/ 127 h 139"/>
                <a:gd name="T72" fmla="*/ 136 w 191"/>
                <a:gd name="T73" fmla="*/ 125 h 139"/>
                <a:gd name="T74" fmla="*/ 138 w 191"/>
                <a:gd name="T75" fmla="*/ 110 h 139"/>
                <a:gd name="T76" fmla="*/ 137 w 191"/>
                <a:gd name="T77" fmla="*/ 104 h 139"/>
                <a:gd name="T78" fmla="*/ 139 w 191"/>
                <a:gd name="T79" fmla="*/ 94 h 139"/>
                <a:gd name="T80" fmla="*/ 138 w 191"/>
                <a:gd name="T81" fmla="*/ 91 h 139"/>
                <a:gd name="T82" fmla="*/ 146 w 191"/>
                <a:gd name="T83" fmla="*/ 86 h 139"/>
                <a:gd name="T84" fmla="*/ 148 w 191"/>
                <a:gd name="T85" fmla="*/ 95 h 139"/>
                <a:gd name="T86" fmla="*/ 155 w 191"/>
                <a:gd name="T87" fmla="*/ 93 h 139"/>
                <a:gd name="T88" fmla="*/ 165 w 191"/>
                <a:gd name="T89" fmla="*/ 81 h 139"/>
                <a:gd name="T90" fmla="*/ 165 w 191"/>
                <a:gd name="T91" fmla="*/ 77 h 139"/>
                <a:gd name="T92" fmla="*/ 162 w 191"/>
                <a:gd name="T93" fmla="*/ 74 h 139"/>
                <a:gd name="T94" fmla="*/ 159 w 191"/>
                <a:gd name="T95" fmla="*/ 70 h 139"/>
                <a:gd name="T96" fmla="*/ 156 w 191"/>
                <a:gd name="T97" fmla="*/ 68 h 139"/>
                <a:gd name="T98" fmla="*/ 171 w 191"/>
                <a:gd name="T99" fmla="*/ 68 h 139"/>
                <a:gd name="T100" fmla="*/ 174 w 191"/>
                <a:gd name="T101" fmla="*/ 63 h 139"/>
                <a:gd name="T102" fmla="*/ 183 w 191"/>
                <a:gd name="T103" fmla="*/ 52 h 139"/>
                <a:gd name="T104" fmla="*/ 187 w 191"/>
                <a:gd name="T105" fmla="*/ 49 h 139"/>
                <a:gd name="T106" fmla="*/ 188 w 191"/>
                <a:gd name="T107" fmla="*/ 45 h 139"/>
                <a:gd name="T108" fmla="*/ 189 w 191"/>
                <a:gd name="T109" fmla="*/ 44 h 139"/>
                <a:gd name="T110" fmla="*/ 191 w 191"/>
                <a:gd name="T111" fmla="*/ 25 h 139"/>
                <a:gd name="T112" fmla="*/ 180 w 191"/>
                <a:gd name="T113" fmla="*/ 19 h 139"/>
                <a:gd name="T114" fmla="*/ 153 w 191"/>
                <a:gd name="T115" fmla="*/ 66 h 139"/>
                <a:gd name="T116" fmla="*/ 142 w 191"/>
                <a:gd name="T117" fmla="*/ 64 h 139"/>
                <a:gd name="T118" fmla="*/ 140 w 191"/>
                <a:gd name="T119" fmla="*/ 62 h 139"/>
                <a:gd name="T120" fmla="*/ 150 w 191"/>
                <a:gd name="T121" fmla="*/ 62 h 139"/>
                <a:gd name="T122" fmla="*/ 153 w 191"/>
                <a:gd name="T123" fmla="*/ 66 h 139"/>
                <a:gd name="T124" fmla="*/ 153 w 191"/>
                <a:gd name="T125" fmla="*/ 66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91" h="139">
                  <a:moveTo>
                    <a:pt x="180" y="19"/>
                  </a:moveTo>
                  <a:cubicBezTo>
                    <a:pt x="160" y="33"/>
                    <a:pt x="160" y="33"/>
                    <a:pt x="160" y="33"/>
                  </a:cubicBezTo>
                  <a:cubicBezTo>
                    <a:pt x="158" y="38"/>
                    <a:pt x="158" y="38"/>
                    <a:pt x="158" y="38"/>
                  </a:cubicBezTo>
                  <a:cubicBezTo>
                    <a:pt x="159" y="47"/>
                    <a:pt x="158" y="50"/>
                    <a:pt x="155" y="53"/>
                  </a:cubicBezTo>
                  <a:cubicBezTo>
                    <a:pt x="154" y="53"/>
                    <a:pt x="154" y="53"/>
                    <a:pt x="154" y="53"/>
                  </a:cubicBezTo>
                  <a:cubicBezTo>
                    <a:pt x="136" y="49"/>
                    <a:pt x="137" y="35"/>
                    <a:pt x="137" y="35"/>
                  </a:cubicBezTo>
                  <a:cubicBezTo>
                    <a:pt x="135" y="17"/>
                    <a:pt x="118" y="12"/>
                    <a:pt x="118" y="12"/>
                  </a:cubicBezTo>
                  <a:cubicBezTo>
                    <a:pt x="108" y="0"/>
                    <a:pt x="108" y="0"/>
                    <a:pt x="108" y="0"/>
                  </a:cubicBezTo>
                  <a:cubicBezTo>
                    <a:pt x="108" y="0"/>
                    <a:pt x="108" y="0"/>
                    <a:pt x="108" y="0"/>
                  </a:cubicBezTo>
                  <a:cubicBezTo>
                    <a:pt x="99" y="2"/>
                    <a:pt x="89" y="7"/>
                    <a:pt x="82" y="19"/>
                  </a:cubicBezTo>
                  <a:cubicBezTo>
                    <a:pt x="75" y="24"/>
                    <a:pt x="75" y="24"/>
                    <a:pt x="75" y="24"/>
                  </a:cubicBezTo>
                  <a:cubicBezTo>
                    <a:pt x="75" y="24"/>
                    <a:pt x="67" y="24"/>
                    <a:pt x="58" y="23"/>
                  </a:cubicBezTo>
                  <a:cubicBezTo>
                    <a:pt x="49" y="22"/>
                    <a:pt x="33" y="24"/>
                    <a:pt x="31" y="24"/>
                  </a:cubicBezTo>
                  <a:cubicBezTo>
                    <a:pt x="29" y="25"/>
                    <a:pt x="20" y="29"/>
                    <a:pt x="20" y="37"/>
                  </a:cubicBezTo>
                  <a:cubicBezTo>
                    <a:pt x="20" y="45"/>
                    <a:pt x="10" y="45"/>
                    <a:pt x="3" y="44"/>
                  </a:cubicBezTo>
                  <a:cubicBezTo>
                    <a:pt x="3" y="44"/>
                    <a:pt x="2" y="45"/>
                    <a:pt x="0" y="46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47"/>
                    <a:pt x="7" y="69"/>
                    <a:pt x="20" y="67"/>
                  </a:cubicBezTo>
                  <a:cubicBezTo>
                    <a:pt x="20" y="67"/>
                    <a:pt x="29" y="65"/>
                    <a:pt x="24" y="74"/>
                  </a:cubicBezTo>
                  <a:cubicBezTo>
                    <a:pt x="24" y="79"/>
                    <a:pt x="24" y="79"/>
                    <a:pt x="24" y="79"/>
                  </a:cubicBezTo>
                  <a:cubicBezTo>
                    <a:pt x="24" y="79"/>
                    <a:pt x="28" y="86"/>
                    <a:pt x="21" y="86"/>
                  </a:cubicBezTo>
                  <a:cubicBezTo>
                    <a:pt x="21" y="86"/>
                    <a:pt x="11" y="92"/>
                    <a:pt x="23" y="98"/>
                  </a:cubicBezTo>
                  <a:cubicBezTo>
                    <a:pt x="32" y="102"/>
                    <a:pt x="32" y="102"/>
                    <a:pt x="32" y="102"/>
                  </a:cubicBezTo>
                  <a:cubicBezTo>
                    <a:pt x="32" y="102"/>
                    <a:pt x="44" y="102"/>
                    <a:pt x="42" y="127"/>
                  </a:cubicBezTo>
                  <a:cubicBezTo>
                    <a:pt x="42" y="127"/>
                    <a:pt x="49" y="135"/>
                    <a:pt x="59" y="135"/>
                  </a:cubicBezTo>
                  <a:cubicBezTo>
                    <a:pt x="74" y="139"/>
                    <a:pt x="74" y="139"/>
                    <a:pt x="74" y="139"/>
                  </a:cubicBezTo>
                  <a:cubicBezTo>
                    <a:pt x="82" y="137"/>
                    <a:pt x="82" y="137"/>
                    <a:pt x="82" y="137"/>
                  </a:cubicBezTo>
                  <a:cubicBezTo>
                    <a:pt x="88" y="133"/>
                    <a:pt x="88" y="133"/>
                    <a:pt x="88" y="133"/>
                  </a:cubicBezTo>
                  <a:cubicBezTo>
                    <a:pt x="94" y="131"/>
                    <a:pt x="94" y="131"/>
                    <a:pt x="94" y="131"/>
                  </a:cubicBezTo>
                  <a:cubicBezTo>
                    <a:pt x="96" y="134"/>
                    <a:pt x="96" y="134"/>
                    <a:pt x="96" y="134"/>
                  </a:cubicBezTo>
                  <a:cubicBezTo>
                    <a:pt x="96" y="134"/>
                    <a:pt x="96" y="134"/>
                    <a:pt x="96" y="134"/>
                  </a:cubicBezTo>
                  <a:cubicBezTo>
                    <a:pt x="100" y="134"/>
                    <a:pt x="100" y="134"/>
                    <a:pt x="100" y="134"/>
                  </a:cubicBezTo>
                  <a:cubicBezTo>
                    <a:pt x="115" y="137"/>
                    <a:pt x="115" y="137"/>
                    <a:pt x="115" y="137"/>
                  </a:cubicBezTo>
                  <a:cubicBezTo>
                    <a:pt x="125" y="137"/>
                    <a:pt x="125" y="137"/>
                    <a:pt x="125" y="137"/>
                  </a:cubicBezTo>
                  <a:cubicBezTo>
                    <a:pt x="130" y="132"/>
                    <a:pt x="130" y="132"/>
                    <a:pt x="130" y="132"/>
                  </a:cubicBezTo>
                  <a:cubicBezTo>
                    <a:pt x="130" y="127"/>
                    <a:pt x="130" y="127"/>
                    <a:pt x="130" y="127"/>
                  </a:cubicBezTo>
                  <a:cubicBezTo>
                    <a:pt x="136" y="125"/>
                    <a:pt x="136" y="125"/>
                    <a:pt x="136" y="125"/>
                  </a:cubicBezTo>
                  <a:cubicBezTo>
                    <a:pt x="136" y="125"/>
                    <a:pt x="142" y="121"/>
                    <a:pt x="138" y="110"/>
                  </a:cubicBezTo>
                  <a:cubicBezTo>
                    <a:pt x="137" y="104"/>
                    <a:pt x="137" y="104"/>
                    <a:pt x="137" y="104"/>
                  </a:cubicBezTo>
                  <a:cubicBezTo>
                    <a:pt x="137" y="104"/>
                    <a:pt x="146" y="95"/>
                    <a:pt x="139" y="94"/>
                  </a:cubicBezTo>
                  <a:cubicBezTo>
                    <a:pt x="138" y="91"/>
                    <a:pt x="138" y="91"/>
                    <a:pt x="138" y="91"/>
                  </a:cubicBezTo>
                  <a:cubicBezTo>
                    <a:pt x="146" y="86"/>
                    <a:pt x="146" y="86"/>
                    <a:pt x="146" y="86"/>
                  </a:cubicBezTo>
                  <a:cubicBezTo>
                    <a:pt x="148" y="95"/>
                    <a:pt x="148" y="95"/>
                    <a:pt x="148" y="95"/>
                  </a:cubicBezTo>
                  <a:cubicBezTo>
                    <a:pt x="155" y="93"/>
                    <a:pt x="155" y="93"/>
                    <a:pt x="155" y="93"/>
                  </a:cubicBezTo>
                  <a:cubicBezTo>
                    <a:pt x="165" y="81"/>
                    <a:pt x="165" y="81"/>
                    <a:pt x="165" y="81"/>
                  </a:cubicBezTo>
                  <a:cubicBezTo>
                    <a:pt x="165" y="77"/>
                    <a:pt x="165" y="77"/>
                    <a:pt x="165" y="77"/>
                  </a:cubicBezTo>
                  <a:cubicBezTo>
                    <a:pt x="162" y="74"/>
                    <a:pt x="162" y="74"/>
                    <a:pt x="162" y="74"/>
                  </a:cubicBezTo>
                  <a:cubicBezTo>
                    <a:pt x="159" y="70"/>
                    <a:pt x="159" y="70"/>
                    <a:pt x="159" y="70"/>
                  </a:cubicBezTo>
                  <a:cubicBezTo>
                    <a:pt x="159" y="70"/>
                    <a:pt x="157" y="69"/>
                    <a:pt x="156" y="68"/>
                  </a:cubicBezTo>
                  <a:cubicBezTo>
                    <a:pt x="159" y="70"/>
                    <a:pt x="164" y="70"/>
                    <a:pt x="171" y="68"/>
                  </a:cubicBezTo>
                  <a:cubicBezTo>
                    <a:pt x="174" y="63"/>
                    <a:pt x="174" y="63"/>
                    <a:pt x="174" y="63"/>
                  </a:cubicBezTo>
                  <a:cubicBezTo>
                    <a:pt x="183" y="52"/>
                    <a:pt x="183" y="52"/>
                    <a:pt x="183" y="52"/>
                  </a:cubicBezTo>
                  <a:cubicBezTo>
                    <a:pt x="187" y="49"/>
                    <a:pt x="187" y="49"/>
                    <a:pt x="187" y="49"/>
                  </a:cubicBezTo>
                  <a:cubicBezTo>
                    <a:pt x="188" y="45"/>
                    <a:pt x="188" y="45"/>
                    <a:pt x="188" y="45"/>
                  </a:cubicBezTo>
                  <a:cubicBezTo>
                    <a:pt x="188" y="45"/>
                    <a:pt x="188" y="44"/>
                    <a:pt x="189" y="44"/>
                  </a:cubicBezTo>
                  <a:cubicBezTo>
                    <a:pt x="191" y="25"/>
                    <a:pt x="191" y="25"/>
                    <a:pt x="191" y="25"/>
                  </a:cubicBezTo>
                  <a:lnTo>
                    <a:pt x="180" y="19"/>
                  </a:lnTo>
                  <a:close/>
                  <a:moveTo>
                    <a:pt x="153" y="66"/>
                  </a:moveTo>
                  <a:cubicBezTo>
                    <a:pt x="151" y="66"/>
                    <a:pt x="142" y="64"/>
                    <a:pt x="142" y="64"/>
                  </a:cubicBezTo>
                  <a:cubicBezTo>
                    <a:pt x="140" y="62"/>
                    <a:pt x="140" y="62"/>
                    <a:pt x="140" y="62"/>
                  </a:cubicBezTo>
                  <a:cubicBezTo>
                    <a:pt x="150" y="62"/>
                    <a:pt x="150" y="62"/>
                    <a:pt x="150" y="62"/>
                  </a:cubicBezTo>
                  <a:cubicBezTo>
                    <a:pt x="150" y="62"/>
                    <a:pt x="151" y="64"/>
                    <a:pt x="153" y="66"/>
                  </a:cubicBezTo>
                  <a:cubicBezTo>
                    <a:pt x="153" y="66"/>
                    <a:pt x="153" y="66"/>
                    <a:pt x="153" y="66"/>
                  </a:cubicBez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53" name="shanwei">
              <a:hlinkClick r:id="" action="ppaction://macro?name=Slide2.shanwei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2973387" y="3686169"/>
              <a:ext cx="731837" cy="503237"/>
            </a:xfrm>
            <a:custGeom>
              <a:avLst/>
              <a:gdLst>
                <a:gd name="T0" fmla="*/ 211 w 211"/>
                <a:gd name="T1" fmla="*/ 88 h 138"/>
                <a:gd name="T2" fmla="*/ 208 w 211"/>
                <a:gd name="T3" fmla="*/ 85 h 138"/>
                <a:gd name="T4" fmla="*/ 203 w 211"/>
                <a:gd name="T5" fmla="*/ 87 h 138"/>
                <a:gd name="T6" fmla="*/ 197 w 211"/>
                <a:gd name="T7" fmla="*/ 91 h 138"/>
                <a:gd name="T8" fmla="*/ 189 w 211"/>
                <a:gd name="T9" fmla="*/ 93 h 138"/>
                <a:gd name="T10" fmla="*/ 173 w 211"/>
                <a:gd name="T11" fmla="*/ 89 h 138"/>
                <a:gd name="T12" fmla="*/ 157 w 211"/>
                <a:gd name="T13" fmla="*/ 81 h 138"/>
                <a:gd name="T14" fmla="*/ 147 w 211"/>
                <a:gd name="T15" fmla="*/ 56 h 138"/>
                <a:gd name="T16" fmla="*/ 138 w 211"/>
                <a:gd name="T17" fmla="*/ 52 h 138"/>
                <a:gd name="T18" fmla="*/ 136 w 211"/>
                <a:gd name="T19" fmla="*/ 40 h 138"/>
                <a:gd name="T20" fmla="*/ 139 w 211"/>
                <a:gd name="T21" fmla="*/ 33 h 138"/>
                <a:gd name="T22" fmla="*/ 138 w 211"/>
                <a:gd name="T23" fmla="*/ 28 h 138"/>
                <a:gd name="T24" fmla="*/ 134 w 211"/>
                <a:gd name="T25" fmla="*/ 21 h 138"/>
                <a:gd name="T26" fmla="*/ 114 w 211"/>
                <a:gd name="T27" fmla="*/ 0 h 138"/>
                <a:gd name="T28" fmla="*/ 114 w 211"/>
                <a:gd name="T29" fmla="*/ 1 h 138"/>
                <a:gd name="T30" fmla="*/ 91 w 211"/>
                <a:gd name="T31" fmla="*/ 24 h 138"/>
                <a:gd name="T32" fmla="*/ 56 w 211"/>
                <a:gd name="T33" fmla="*/ 70 h 138"/>
                <a:gd name="T34" fmla="*/ 19 w 211"/>
                <a:gd name="T35" fmla="*/ 88 h 138"/>
                <a:gd name="T36" fmla="*/ 16 w 211"/>
                <a:gd name="T37" fmla="*/ 114 h 138"/>
                <a:gd name="T38" fmla="*/ 26 w 211"/>
                <a:gd name="T39" fmla="*/ 127 h 138"/>
                <a:gd name="T40" fmla="*/ 27 w 211"/>
                <a:gd name="T41" fmla="*/ 127 h 138"/>
                <a:gd name="T42" fmla="*/ 29 w 211"/>
                <a:gd name="T43" fmla="*/ 120 h 138"/>
                <a:gd name="T44" fmla="*/ 31 w 211"/>
                <a:gd name="T45" fmla="*/ 117 h 138"/>
                <a:gd name="T46" fmla="*/ 44 w 211"/>
                <a:gd name="T47" fmla="*/ 119 h 138"/>
                <a:gd name="T48" fmla="*/ 50 w 211"/>
                <a:gd name="T49" fmla="*/ 113 h 138"/>
                <a:gd name="T50" fmla="*/ 69 w 211"/>
                <a:gd name="T51" fmla="*/ 107 h 138"/>
                <a:gd name="T52" fmla="*/ 69 w 211"/>
                <a:gd name="T53" fmla="*/ 110 h 138"/>
                <a:gd name="T54" fmla="*/ 60 w 211"/>
                <a:gd name="T55" fmla="*/ 117 h 138"/>
                <a:gd name="T56" fmla="*/ 60 w 211"/>
                <a:gd name="T57" fmla="*/ 120 h 138"/>
                <a:gd name="T58" fmla="*/ 75 w 211"/>
                <a:gd name="T59" fmla="*/ 134 h 138"/>
                <a:gd name="T60" fmla="*/ 105 w 211"/>
                <a:gd name="T61" fmla="*/ 138 h 138"/>
                <a:gd name="T62" fmla="*/ 104 w 211"/>
                <a:gd name="T63" fmla="*/ 125 h 138"/>
                <a:gd name="T64" fmla="*/ 102 w 211"/>
                <a:gd name="T65" fmla="*/ 122 h 138"/>
                <a:gd name="T66" fmla="*/ 129 w 211"/>
                <a:gd name="T67" fmla="*/ 99 h 138"/>
                <a:gd name="T68" fmla="*/ 129 w 211"/>
                <a:gd name="T69" fmla="*/ 108 h 138"/>
                <a:gd name="T70" fmla="*/ 144 w 211"/>
                <a:gd name="T71" fmla="*/ 125 h 138"/>
                <a:gd name="T72" fmla="*/ 158 w 211"/>
                <a:gd name="T73" fmla="*/ 118 h 138"/>
                <a:gd name="T74" fmla="*/ 173 w 211"/>
                <a:gd name="T75" fmla="*/ 111 h 138"/>
                <a:gd name="T76" fmla="*/ 179 w 211"/>
                <a:gd name="T77" fmla="*/ 99 h 138"/>
                <a:gd name="T78" fmla="*/ 178 w 211"/>
                <a:gd name="T79" fmla="*/ 96 h 138"/>
                <a:gd name="T80" fmla="*/ 180 w 211"/>
                <a:gd name="T81" fmla="*/ 96 h 138"/>
                <a:gd name="T82" fmla="*/ 187 w 211"/>
                <a:gd name="T83" fmla="*/ 97 h 138"/>
                <a:gd name="T84" fmla="*/ 191 w 211"/>
                <a:gd name="T85" fmla="*/ 98 h 138"/>
                <a:gd name="T86" fmla="*/ 190 w 211"/>
                <a:gd name="T87" fmla="*/ 101 h 138"/>
                <a:gd name="T88" fmla="*/ 192 w 211"/>
                <a:gd name="T89" fmla="*/ 109 h 138"/>
                <a:gd name="T90" fmla="*/ 211 w 211"/>
                <a:gd name="T91" fmla="*/ 8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11" h="138">
                  <a:moveTo>
                    <a:pt x="211" y="88"/>
                  </a:moveTo>
                  <a:cubicBezTo>
                    <a:pt x="208" y="85"/>
                    <a:pt x="208" y="85"/>
                    <a:pt x="208" y="85"/>
                  </a:cubicBezTo>
                  <a:cubicBezTo>
                    <a:pt x="203" y="87"/>
                    <a:pt x="203" y="87"/>
                    <a:pt x="203" y="87"/>
                  </a:cubicBezTo>
                  <a:cubicBezTo>
                    <a:pt x="197" y="91"/>
                    <a:pt x="197" y="91"/>
                    <a:pt x="197" y="91"/>
                  </a:cubicBezTo>
                  <a:cubicBezTo>
                    <a:pt x="189" y="93"/>
                    <a:pt x="189" y="93"/>
                    <a:pt x="189" y="93"/>
                  </a:cubicBezTo>
                  <a:cubicBezTo>
                    <a:pt x="173" y="89"/>
                    <a:pt x="173" y="89"/>
                    <a:pt x="173" y="89"/>
                  </a:cubicBezTo>
                  <a:cubicBezTo>
                    <a:pt x="164" y="89"/>
                    <a:pt x="157" y="81"/>
                    <a:pt x="157" y="81"/>
                  </a:cubicBezTo>
                  <a:cubicBezTo>
                    <a:pt x="159" y="56"/>
                    <a:pt x="147" y="56"/>
                    <a:pt x="147" y="56"/>
                  </a:cubicBezTo>
                  <a:cubicBezTo>
                    <a:pt x="138" y="52"/>
                    <a:pt x="138" y="52"/>
                    <a:pt x="138" y="52"/>
                  </a:cubicBezTo>
                  <a:cubicBezTo>
                    <a:pt x="126" y="46"/>
                    <a:pt x="136" y="40"/>
                    <a:pt x="136" y="40"/>
                  </a:cubicBezTo>
                  <a:cubicBezTo>
                    <a:pt x="143" y="40"/>
                    <a:pt x="139" y="33"/>
                    <a:pt x="139" y="33"/>
                  </a:cubicBezTo>
                  <a:cubicBezTo>
                    <a:pt x="138" y="28"/>
                    <a:pt x="138" y="28"/>
                    <a:pt x="138" y="28"/>
                  </a:cubicBezTo>
                  <a:cubicBezTo>
                    <a:pt x="144" y="19"/>
                    <a:pt x="134" y="21"/>
                    <a:pt x="134" y="21"/>
                  </a:cubicBezTo>
                  <a:cubicBezTo>
                    <a:pt x="122" y="23"/>
                    <a:pt x="114" y="0"/>
                    <a:pt x="114" y="0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08" y="4"/>
                    <a:pt x="99" y="11"/>
                    <a:pt x="91" y="24"/>
                  </a:cubicBezTo>
                  <a:cubicBezTo>
                    <a:pt x="79" y="44"/>
                    <a:pt x="56" y="70"/>
                    <a:pt x="56" y="70"/>
                  </a:cubicBezTo>
                  <a:cubicBezTo>
                    <a:pt x="56" y="70"/>
                    <a:pt x="41" y="81"/>
                    <a:pt x="19" y="88"/>
                  </a:cubicBezTo>
                  <a:cubicBezTo>
                    <a:pt x="19" y="88"/>
                    <a:pt x="0" y="91"/>
                    <a:pt x="16" y="114"/>
                  </a:cubicBezTo>
                  <a:cubicBezTo>
                    <a:pt x="26" y="127"/>
                    <a:pt x="26" y="127"/>
                    <a:pt x="26" y="127"/>
                  </a:cubicBezTo>
                  <a:cubicBezTo>
                    <a:pt x="27" y="127"/>
                    <a:pt x="27" y="127"/>
                    <a:pt x="27" y="127"/>
                  </a:cubicBezTo>
                  <a:cubicBezTo>
                    <a:pt x="28" y="125"/>
                    <a:pt x="28" y="123"/>
                    <a:pt x="29" y="120"/>
                  </a:cubicBezTo>
                  <a:cubicBezTo>
                    <a:pt x="31" y="117"/>
                    <a:pt x="31" y="117"/>
                    <a:pt x="31" y="117"/>
                  </a:cubicBezTo>
                  <a:cubicBezTo>
                    <a:pt x="44" y="119"/>
                    <a:pt x="44" y="119"/>
                    <a:pt x="44" y="119"/>
                  </a:cubicBezTo>
                  <a:cubicBezTo>
                    <a:pt x="44" y="119"/>
                    <a:pt x="50" y="125"/>
                    <a:pt x="50" y="113"/>
                  </a:cubicBezTo>
                  <a:cubicBezTo>
                    <a:pt x="50" y="113"/>
                    <a:pt x="62" y="113"/>
                    <a:pt x="69" y="107"/>
                  </a:cubicBezTo>
                  <a:cubicBezTo>
                    <a:pt x="69" y="110"/>
                    <a:pt x="69" y="110"/>
                    <a:pt x="69" y="110"/>
                  </a:cubicBezTo>
                  <a:cubicBezTo>
                    <a:pt x="69" y="110"/>
                    <a:pt x="65" y="116"/>
                    <a:pt x="60" y="117"/>
                  </a:cubicBezTo>
                  <a:cubicBezTo>
                    <a:pt x="60" y="120"/>
                    <a:pt x="60" y="120"/>
                    <a:pt x="60" y="120"/>
                  </a:cubicBezTo>
                  <a:cubicBezTo>
                    <a:pt x="60" y="120"/>
                    <a:pt x="76" y="114"/>
                    <a:pt x="75" y="134"/>
                  </a:cubicBezTo>
                  <a:cubicBezTo>
                    <a:pt x="75" y="134"/>
                    <a:pt x="96" y="135"/>
                    <a:pt x="105" y="138"/>
                  </a:cubicBezTo>
                  <a:cubicBezTo>
                    <a:pt x="105" y="138"/>
                    <a:pt x="118" y="137"/>
                    <a:pt x="104" y="125"/>
                  </a:cubicBezTo>
                  <a:cubicBezTo>
                    <a:pt x="102" y="122"/>
                    <a:pt x="102" y="122"/>
                    <a:pt x="102" y="122"/>
                  </a:cubicBezTo>
                  <a:cubicBezTo>
                    <a:pt x="102" y="122"/>
                    <a:pt x="132" y="85"/>
                    <a:pt x="129" y="99"/>
                  </a:cubicBezTo>
                  <a:cubicBezTo>
                    <a:pt x="129" y="99"/>
                    <a:pt x="119" y="106"/>
                    <a:pt x="129" y="108"/>
                  </a:cubicBezTo>
                  <a:cubicBezTo>
                    <a:pt x="140" y="110"/>
                    <a:pt x="146" y="116"/>
                    <a:pt x="144" y="125"/>
                  </a:cubicBezTo>
                  <a:cubicBezTo>
                    <a:pt x="158" y="118"/>
                    <a:pt x="158" y="118"/>
                    <a:pt x="158" y="118"/>
                  </a:cubicBezTo>
                  <a:cubicBezTo>
                    <a:pt x="173" y="111"/>
                    <a:pt x="173" y="111"/>
                    <a:pt x="173" y="111"/>
                  </a:cubicBezTo>
                  <a:cubicBezTo>
                    <a:pt x="173" y="111"/>
                    <a:pt x="190" y="106"/>
                    <a:pt x="179" y="99"/>
                  </a:cubicBezTo>
                  <a:cubicBezTo>
                    <a:pt x="178" y="96"/>
                    <a:pt x="178" y="96"/>
                    <a:pt x="178" y="96"/>
                  </a:cubicBezTo>
                  <a:cubicBezTo>
                    <a:pt x="180" y="96"/>
                    <a:pt x="180" y="96"/>
                    <a:pt x="180" y="96"/>
                  </a:cubicBezTo>
                  <a:cubicBezTo>
                    <a:pt x="187" y="97"/>
                    <a:pt x="187" y="97"/>
                    <a:pt x="187" y="97"/>
                  </a:cubicBezTo>
                  <a:cubicBezTo>
                    <a:pt x="191" y="98"/>
                    <a:pt x="191" y="98"/>
                    <a:pt x="191" y="98"/>
                  </a:cubicBezTo>
                  <a:cubicBezTo>
                    <a:pt x="190" y="101"/>
                    <a:pt x="190" y="101"/>
                    <a:pt x="190" y="101"/>
                  </a:cubicBezTo>
                  <a:cubicBezTo>
                    <a:pt x="190" y="101"/>
                    <a:pt x="181" y="112"/>
                    <a:pt x="192" y="109"/>
                  </a:cubicBezTo>
                  <a:cubicBezTo>
                    <a:pt x="211" y="88"/>
                    <a:pt x="211" y="88"/>
                    <a:pt x="211" y="88"/>
                  </a:cubicBez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54" name="Oval 40"/>
            <p:cNvSpPr>
              <a:spLocks noChangeArrowheads="1"/>
            </p:cNvSpPr>
            <p:nvPr/>
          </p:nvSpPr>
          <p:spPr bwMode="auto">
            <a:xfrm>
              <a:off x="3932237" y="3722682"/>
              <a:ext cx="26987" cy="25400"/>
            </a:xfrm>
            <a:prstGeom prst="ellipse">
              <a:avLst/>
            </a:prstGeom>
            <a:grpFill/>
            <a:ln w="9252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55" name="Oval 41"/>
            <p:cNvSpPr>
              <a:spLocks noChangeArrowheads="1"/>
            </p:cNvSpPr>
            <p:nvPr/>
          </p:nvSpPr>
          <p:spPr bwMode="auto">
            <a:xfrm>
              <a:off x="3916362" y="3705219"/>
              <a:ext cx="52387" cy="52388"/>
            </a:xfrm>
            <a:prstGeom prst="ellipse">
              <a:avLst/>
            </a:prstGeom>
            <a:grpFill/>
            <a:ln w="9252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56" name="Rectangle 47">
              <a:hlinkClick r:id="" action="ppaction://macro?name=Slide2.zhuhai" highlightClick="1"/>
              <a:hlinkHover r:id="" action="ppaction://noaction" highlightClick="1"/>
            </p:cNvPr>
            <p:cNvSpPr>
              <a:spLocks noChangeArrowheads="1"/>
            </p:cNvSpPr>
            <p:nvPr/>
          </p:nvSpPr>
          <p:spPr bwMode="auto">
            <a:xfrm>
              <a:off x="2276608" y="4422561"/>
              <a:ext cx="162089" cy="10483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9252" algn="ctr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buClrTx/>
                <a:buSzTx/>
                <a:buFontTx/>
                <a:buNone/>
              </a:pPr>
              <a:r>
                <a:rPr lang="zh-CN" altLang="en-US" sz="400" b="1" dirty="0">
                  <a:solidFill>
                    <a:schemeClr val="bg1">
                      <a:lumMod val="9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珠海</a:t>
              </a:r>
            </a:p>
          </p:txBody>
        </p:sp>
        <p:sp>
          <p:nvSpPr>
            <p:cNvPr id="157" name="Rectangle 48">
              <a:hlinkClick r:id="" action="ppaction://macro?name=Slide2.shanwei"/>
            </p:cNvPr>
            <p:cNvSpPr>
              <a:spLocks noChangeArrowheads="1"/>
            </p:cNvSpPr>
            <p:nvPr/>
          </p:nvSpPr>
          <p:spPr bwMode="auto">
            <a:xfrm>
              <a:off x="3200532" y="3902468"/>
              <a:ext cx="162089" cy="104830"/>
            </a:xfrm>
            <a:prstGeom prst="rect">
              <a:avLst/>
            </a:prstGeom>
            <a:grpFill/>
            <a:ln w="9252" algn="ctr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buClrTx/>
                <a:buSzTx/>
                <a:buFontTx/>
                <a:buNone/>
              </a:pPr>
              <a:r>
                <a:rPr lang="zh-CN" altLang="en-US" sz="400" b="1" dirty="0">
                  <a:solidFill>
                    <a:schemeClr val="bg1">
                      <a:lumMod val="9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汕尾</a:t>
              </a:r>
            </a:p>
          </p:txBody>
        </p:sp>
        <p:sp>
          <p:nvSpPr>
            <p:cNvPr id="158" name="Rectangle 49">
              <a:hlinkClick r:id="" action="ppaction://macro?name=Slide2.zhanjiang"/>
            </p:cNvPr>
            <p:cNvSpPr>
              <a:spLocks noChangeArrowheads="1"/>
            </p:cNvSpPr>
            <p:nvPr/>
          </p:nvSpPr>
          <p:spPr bwMode="auto">
            <a:xfrm>
              <a:off x="343031" y="4844251"/>
              <a:ext cx="162089" cy="10483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252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buClrTx/>
                <a:buSzTx/>
                <a:buFontTx/>
                <a:buNone/>
              </a:pPr>
              <a:r>
                <a:rPr lang="zh-CN" altLang="en-US" sz="400" b="1" dirty="0">
                  <a:solidFill>
                    <a:schemeClr val="bg1">
                      <a:lumMod val="9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湛江</a:t>
              </a:r>
            </a:p>
          </p:txBody>
        </p:sp>
        <p:sp>
          <p:nvSpPr>
            <p:cNvPr id="159" name="Rectangle 50">
              <a:hlinkClick r:id="" action="ppaction://macro?name=Slide2.maoming"/>
            </p:cNvPr>
            <p:cNvSpPr>
              <a:spLocks noChangeArrowheads="1"/>
            </p:cNvSpPr>
            <p:nvPr/>
          </p:nvSpPr>
          <p:spPr bwMode="auto">
            <a:xfrm>
              <a:off x="770071" y="4542624"/>
              <a:ext cx="162089" cy="10483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252" algn="ctr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buClrTx/>
                <a:buSzTx/>
                <a:buFontTx/>
                <a:buNone/>
              </a:pPr>
              <a:r>
                <a:rPr lang="zh-CN" altLang="en-US" sz="400" b="1">
                  <a:solidFill>
                    <a:schemeClr val="bg1">
                      <a:lumMod val="9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茂名</a:t>
              </a:r>
            </a:p>
          </p:txBody>
        </p:sp>
        <p:sp>
          <p:nvSpPr>
            <p:cNvPr id="160" name="Rectangle 51">
              <a:hlinkClick r:id="" action="ppaction://macro?name=Slide2.chaozhou"/>
            </p:cNvPr>
            <p:cNvSpPr>
              <a:spLocks noChangeArrowheads="1"/>
            </p:cNvSpPr>
            <p:nvPr/>
          </p:nvSpPr>
          <p:spPr bwMode="auto">
            <a:xfrm>
              <a:off x="3852995" y="3414311"/>
              <a:ext cx="162089" cy="104830"/>
            </a:xfrm>
            <a:prstGeom prst="rect">
              <a:avLst/>
            </a:prstGeom>
            <a:grpFill/>
            <a:ln w="9252" algn="ctr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buClrTx/>
                <a:buSzTx/>
                <a:buFontTx/>
                <a:buNone/>
              </a:pPr>
              <a:r>
                <a:rPr lang="zh-CN" altLang="en-US" sz="400" b="1" dirty="0">
                  <a:solidFill>
                    <a:schemeClr val="bg1">
                      <a:lumMod val="9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潮州</a:t>
              </a:r>
            </a:p>
          </p:txBody>
        </p:sp>
        <p:sp>
          <p:nvSpPr>
            <p:cNvPr id="161" name="Rectangle 52">
              <a:hlinkClick r:id="" action="ppaction://macro?name=Slide2.shaoguan"/>
            </p:cNvPr>
            <p:cNvSpPr>
              <a:spLocks noChangeArrowheads="1"/>
            </p:cNvSpPr>
            <p:nvPr/>
          </p:nvSpPr>
          <p:spPr bwMode="auto">
            <a:xfrm>
              <a:off x="2175008" y="2824953"/>
              <a:ext cx="162089" cy="104830"/>
            </a:xfrm>
            <a:prstGeom prst="rect">
              <a:avLst/>
            </a:prstGeom>
            <a:grpFill/>
            <a:ln w="9252" algn="ctr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buClrTx/>
                <a:buSzTx/>
                <a:buFontTx/>
                <a:buNone/>
              </a:pPr>
              <a:r>
                <a:rPr lang="zh-CN" altLang="en-US" sz="400" b="1" dirty="0">
                  <a:solidFill>
                    <a:schemeClr val="bg1">
                      <a:lumMod val="9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韶关</a:t>
              </a:r>
            </a:p>
          </p:txBody>
        </p:sp>
        <p:sp>
          <p:nvSpPr>
            <p:cNvPr id="162" name="Rectangle 54">
              <a:hlinkClick r:id="" action="ppaction://macro?name=Slide2.meizhou"/>
            </p:cNvPr>
            <p:cNvSpPr>
              <a:spLocks noChangeArrowheads="1"/>
            </p:cNvSpPr>
            <p:nvPr/>
          </p:nvSpPr>
          <p:spPr bwMode="auto">
            <a:xfrm>
              <a:off x="3491840" y="3064666"/>
              <a:ext cx="162089" cy="104830"/>
            </a:xfrm>
            <a:prstGeom prst="rect">
              <a:avLst/>
            </a:prstGeom>
            <a:grpFill/>
            <a:ln w="9252" algn="ctr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buClrTx/>
                <a:buSzTx/>
                <a:buFontTx/>
                <a:buNone/>
              </a:pPr>
              <a:r>
                <a:rPr lang="zh-CN" altLang="en-US" sz="400" b="1" dirty="0">
                  <a:solidFill>
                    <a:schemeClr val="bg1">
                      <a:lumMod val="9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梅州</a:t>
              </a:r>
            </a:p>
          </p:txBody>
        </p:sp>
        <p:sp>
          <p:nvSpPr>
            <p:cNvPr id="163" name="Rectangle 57">
              <a:hlinkClick r:id="" action="ppaction://macro?name=Slide2.shenzhen"/>
            </p:cNvPr>
            <p:cNvSpPr>
              <a:spLocks noChangeArrowheads="1"/>
            </p:cNvSpPr>
            <p:nvPr/>
          </p:nvSpPr>
          <p:spPr bwMode="auto">
            <a:xfrm>
              <a:off x="2497757" y="4146941"/>
              <a:ext cx="162089" cy="10483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9252" algn="ctr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buClrTx/>
                <a:buSzTx/>
                <a:buFontTx/>
                <a:buNone/>
              </a:pPr>
              <a:r>
                <a:rPr lang="zh-CN" altLang="en-US" sz="400" b="1" dirty="0">
                  <a:solidFill>
                    <a:schemeClr val="bg1">
                      <a:lumMod val="9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深圳</a:t>
              </a:r>
            </a:p>
          </p:txBody>
        </p:sp>
        <p:sp>
          <p:nvSpPr>
            <p:cNvPr id="164" name="zhaoqing">
              <a:hlinkClick r:id="" action="ppaction://macro?name=Slide2.zhaoqing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1201737" y="3203570"/>
              <a:ext cx="750887" cy="923923"/>
            </a:xfrm>
            <a:custGeom>
              <a:avLst/>
              <a:gdLst>
                <a:gd name="T0" fmla="*/ 206 w 215"/>
                <a:gd name="T1" fmla="*/ 127 h 252"/>
                <a:gd name="T2" fmla="*/ 205 w 215"/>
                <a:gd name="T3" fmla="*/ 121 h 252"/>
                <a:gd name="T4" fmla="*/ 195 w 215"/>
                <a:gd name="T5" fmla="*/ 108 h 252"/>
                <a:gd name="T6" fmla="*/ 192 w 215"/>
                <a:gd name="T7" fmla="*/ 101 h 252"/>
                <a:gd name="T8" fmla="*/ 187 w 215"/>
                <a:gd name="T9" fmla="*/ 87 h 252"/>
                <a:gd name="T10" fmla="*/ 162 w 215"/>
                <a:gd name="T11" fmla="*/ 60 h 252"/>
                <a:gd name="T12" fmla="*/ 160 w 215"/>
                <a:gd name="T13" fmla="*/ 42 h 252"/>
                <a:gd name="T14" fmla="*/ 154 w 215"/>
                <a:gd name="T15" fmla="*/ 24 h 252"/>
                <a:gd name="T16" fmla="*/ 146 w 215"/>
                <a:gd name="T17" fmla="*/ 7 h 252"/>
                <a:gd name="T18" fmla="*/ 133 w 215"/>
                <a:gd name="T19" fmla="*/ 0 h 252"/>
                <a:gd name="T20" fmla="*/ 124 w 215"/>
                <a:gd name="T21" fmla="*/ 25 h 252"/>
                <a:gd name="T22" fmla="*/ 112 w 215"/>
                <a:gd name="T23" fmla="*/ 24 h 252"/>
                <a:gd name="T24" fmla="*/ 93 w 215"/>
                <a:gd name="T25" fmla="*/ 27 h 252"/>
                <a:gd name="T26" fmla="*/ 84 w 215"/>
                <a:gd name="T27" fmla="*/ 18 h 252"/>
                <a:gd name="T28" fmla="*/ 77 w 215"/>
                <a:gd name="T29" fmla="*/ 41 h 252"/>
                <a:gd name="T30" fmla="*/ 71 w 215"/>
                <a:gd name="T31" fmla="*/ 67 h 252"/>
                <a:gd name="T32" fmla="*/ 42 w 215"/>
                <a:gd name="T33" fmla="*/ 88 h 252"/>
                <a:gd name="T34" fmla="*/ 39 w 215"/>
                <a:gd name="T35" fmla="*/ 107 h 252"/>
                <a:gd name="T36" fmla="*/ 37 w 215"/>
                <a:gd name="T37" fmla="*/ 110 h 252"/>
                <a:gd name="T38" fmla="*/ 24 w 215"/>
                <a:gd name="T39" fmla="*/ 115 h 252"/>
                <a:gd name="T40" fmla="*/ 0 w 215"/>
                <a:gd name="T41" fmla="*/ 165 h 252"/>
                <a:gd name="T42" fmla="*/ 13 w 215"/>
                <a:gd name="T43" fmla="*/ 166 h 252"/>
                <a:gd name="T44" fmla="*/ 19 w 215"/>
                <a:gd name="T45" fmla="*/ 173 h 252"/>
                <a:gd name="T46" fmla="*/ 39 w 215"/>
                <a:gd name="T47" fmla="*/ 188 h 252"/>
                <a:gd name="T48" fmla="*/ 69 w 215"/>
                <a:gd name="T49" fmla="*/ 190 h 252"/>
                <a:gd name="T50" fmla="*/ 93 w 215"/>
                <a:gd name="T51" fmla="*/ 202 h 252"/>
                <a:gd name="T52" fmla="*/ 122 w 215"/>
                <a:gd name="T53" fmla="*/ 197 h 252"/>
                <a:gd name="T54" fmla="*/ 125 w 215"/>
                <a:gd name="T55" fmla="*/ 208 h 252"/>
                <a:gd name="T56" fmla="*/ 127 w 215"/>
                <a:gd name="T57" fmla="*/ 234 h 252"/>
                <a:gd name="T58" fmla="*/ 141 w 215"/>
                <a:gd name="T59" fmla="*/ 251 h 252"/>
                <a:gd name="T60" fmla="*/ 161 w 215"/>
                <a:gd name="T61" fmla="*/ 249 h 252"/>
                <a:gd name="T62" fmla="*/ 175 w 215"/>
                <a:gd name="T63" fmla="*/ 233 h 252"/>
                <a:gd name="T64" fmla="*/ 194 w 215"/>
                <a:gd name="T65" fmla="*/ 225 h 252"/>
                <a:gd name="T66" fmla="*/ 201 w 215"/>
                <a:gd name="T67" fmla="*/ 186 h 252"/>
                <a:gd name="T68" fmla="*/ 202 w 215"/>
                <a:gd name="T69" fmla="*/ 158 h 252"/>
                <a:gd name="T70" fmla="*/ 201 w 215"/>
                <a:gd name="T71" fmla="*/ 150 h 252"/>
                <a:gd name="T72" fmla="*/ 206 w 215"/>
                <a:gd name="T73" fmla="*/ 127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15" h="252">
                  <a:moveTo>
                    <a:pt x="206" y="127"/>
                  </a:moveTo>
                  <a:cubicBezTo>
                    <a:pt x="205" y="121"/>
                    <a:pt x="205" y="121"/>
                    <a:pt x="205" y="121"/>
                  </a:cubicBezTo>
                  <a:cubicBezTo>
                    <a:pt x="205" y="121"/>
                    <a:pt x="208" y="110"/>
                    <a:pt x="195" y="108"/>
                  </a:cubicBezTo>
                  <a:cubicBezTo>
                    <a:pt x="192" y="101"/>
                    <a:pt x="192" y="101"/>
                    <a:pt x="192" y="101"/>
                  </a:cubicBezTo>
                  <a:cubicBezTo>
                    <a:pt x="187" y="87"/>
                    <a:pt x="187" y="87"/>
                    <a:pt x="187" y="87"/>
                  </a:cubicBezTo>
                  <a:cubicBezTo>
                    <a:pt x="187" y="87"/>
                    <a:pt x="201" y="67"/>
                    <a:pt x="162" y="60"/>
                  </a:cubicBezTo>
                  <a:cubicBezTo>
                    <a:pt x="162" y="60"/>
                    <a:pt x="172" y="49"/>
                    <a:pt x="160" y="42"/>
                  </a:cubicBezTo>
                  <a:cubicBezTo>
                    <a:pt x="160" y="42"/>
                    <a:pt x="152" y="33"/>
                    <a:pt x="154" y="24"/>
                  </a:cubicBezTo>
                  <a:cubicBezTo>
                    <a:pt x="157" y="16"/>
                    <a:pt x="155" y="15"/>
                    <a:pt x="146" y="7"/>
                  </a:cubicBezTo>
                  <a:cubicBezTo>
                    <a:pt x="137" y="0"/>
                    <a:pt x="133" y="0"/>
                    <a:pt x="133" y="0"/>
                  </a:cubicBezTo>
                  <a:cubicBezTo>
                    <a:pt x="124" y="25"/>
                    <a:pt x="124" y="25"/>
                    <a:pt x="124" y="25"/>
                  </a:cubicBezTo>
                  <a:cubicBezTo>
                    <a:pt x="112" y="24"/>
                    <a:pt x="112" y="24"/>
                    <a:pt x="112" y="24"/>
                  </a:cubicBezTo>
                  <a:cubicBezTo>
                    <a:pt x="112" y="24"/>
                    <a:pt x="103" y="22"/>
                    <a:pt x="93" y="27"/>
                  </a:cubicBezTo>
                  <a:cubicBezTo>
                    <a:pt x="84" y="18"/>
                    <a:pt x="84" y="18"/>
                    <a:pt x="84" y="18"/>
                  </a:cubicBezTo>
                  <a:cubicBezTo>
                    <a:pt x="76" y="23"/>
                    <a:pt x="72" y="29"/>
                    <a:pt x="77" y="41"/>
                  </a:cubicBezTo>
                  <a:cubicBezTo>
                    <a:pt x="85" y="58"/>
                    <a:pt x="81" y="66"/>
                    <a:pt x="71" y="67"/>
                  </a:cubicBezTo>
                  <a:cubicBezTo>
                    <a:pt x="71" y="67"/>
                    <a:pt x="74" y="92"/>
                    <a:pt x="42" y="88"/>
                  </a:cubicBezTo>
                  <a:cubicBezTo>
                    <a:pt x="39" y="107"/>
                    <a:pt x="39" y="107"/>
                    <a:pt x="39" y="107"/>
                  </a:cubicBezTo>
                  <a:cubicBezTo>
                    <a:pt x="37" y="110"/>
                    <a:pt x="37" y="110"/>
                    <a:pt x="37" y="110"/>
                  </a:cubicBezTo>
                  <a:cubicBezTo>
                    <a:pt x="24" y="115"/>
                    <a:pt x="24" y="115"/>
                    <a:pt x="24" y="115"/>
                  </a:cubicBezTo>
                  <a:cubicBezTo>
                    <a:pt x="24" y="115"/>
                    <a:pt x="3" y="130"/>
                    <a:pt x="0" y="165"/>
                  </a:cubicBezTo>
                  <a:cubicBezTo>
                    <a:pt x="1" y="166"/>
                    <a:pt x="6" y="171"/>
                    <a:pt x="13" y="166"/>
                  </a:cubicBezTo>
                  <a:cubicBezTo>
                    <a:pt x="13" y="166"/>
                    <a:pt x="19" y="164"/>
                    <a:pt x="19" y="173"/>
                  </a:cubicBezTo>
                  <a:cubicBezTo>
                    <a:pt x="19" y="183"/>
                    <a:pt x="29" y="186"/>
                    <a:pt x="39" y="188"/>
                  </a:cubicBezTo>
                  <a:cubicBezTo>
                    <a:pt x="50" y="190"/>
                    <a:pt x="63" y="190"/>
                    <a:pt x="69" y="190"/>
                  </a:cubicBezTo>
                  <a:cubicBezTo>
                    <a:pt x="75" y="190"/>
                    <a:pt x="93" y="202"/>
                    <a:pt x="93" y="202"/>
                  </a:cubicBezTo>
                  <a:cubicBezTo>
                    <a:pt x="93" y="202"/>
                    <a:pt x="116" y="203"/>
                    <a:pt x="122" y="197"/>
                  </a:cubicBezTo>
                  <a:cubicBezTo>
                    <a:pt x="122" y="197"/>
                    <a:pt x="129" y="194"/>
                    <a:pt x="125" y="208"/>
                  </a:cubicBezTo>
                  <a:cubicBezTo>
                    <a:pt x="121" y="222"/>
                    <a:pt x="127" y="234"/>
                    <a:pt x="127" y="234"/>
                  </a:cubicBezTo>
                  <a:cubicBezTo>
                    <a:pt x="127" y="234"/>
                    <a:pt x="134" y="251"/>
                    <a:pt x="141" y="251"/>
                  </a:cubicBezTo>
                  <a:cubicBezTo>
                    <a:pt x="148" y="252"/>
                    <a:pt x="161" y="249"/>
                    <a:pt x="161" y="249"/>
                  </a:cubicBezTo>
                  <a:cubicBezTo>
                    <a:pt x="175" y="233"/>
                    <a:pt x="175" y="233"/>
                    <a:pt x="175" y="233"/>
                  </a:cubicBezTo>
                  <a:cubicBezTo>
                    <a:pt x="175" y="233"/>
                    <a:pt x="188" y="227"/>
                    <a:pt x="194" y="225"/>
                  </a:cubicBezTo>
                  <a:cubicBezTo>
                    <a:pt x="199" y="222"/>
                    <a:pt x="214" y="205"/>
                    <a:pt x="201" y="186"/>
                  </a:cubicBezTo>
                  <a:cubicBezTo>
                    <a:pt x="201" y="186"/>
                    <a:pt x="209" y="171"/>
                    <a:pt x="202" y="158"/>
                  </a:cubicBezTo>
                  <a:cubicBezTo>
                    <a:pt x="201" y="150"/>
                    <a:pt x="201" y="150"/>
                    <a:pt x="201" y="150"/>
                  </a:cubicBezTo>
                  <a:cubicBezTo>
                    <a:pt x="201" y="150"/>
                    <a:pt x="215" y="142"/>
                    <a:pt x="206" y="127"/>
                  </a:cubicBez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65" name="Rectangle 60">
              <a:hlinkClick r:id="" action="ppaction://macro?name=Slide2.zhaoqing"/>
            </p:cNvPr>
            <p:cNvSpPr>
              <a:spLocks noChangeArrowheads="1"/>
            </p:cNvSpPr>
            <p:nvPr/>
          </p:nvSpPr>
          <p:spPr bwMode="auto">
            <a:xfrm>
              <a:off x="1438407" y="3634577"/>
              <a:ext cx="162089" cy="104830"/>
            </a:xfrm>
            <a:prstGeom prst="rect">
              <a:avLst/>
            </a:prstGeom>
            <a:grpFill/>
            <a:ln w="9252" algn="ctr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buClrTx/>
                <a:buSzTx/>
                <a:buFontTx/>
                <a:buNone/>
              </a:pPr>
              <a:r>
                <a:rPr lang="zh-CN" altLang="en-US" sz="400" b="1" dirty="0">
                  <a:solidFill>
                    <a:schemeClr val="bg1">
                      <a:lumMod val="9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肇庆</a:t>
              </a:r>
            </a:p>
          </p:txBody>
        </p:sp>
        <p:sp>
          <p:nvSpPr>
            <p:cNvPr id="166" name="foshan">
              <a:hlinkClick r:id="" action="ppaction://macro?name=Slide2.foshan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1660524" y="3686170"/>
              <a:ext cx="582613" cy="554037"/>
            </a:xfrm>
            <a:custGeom>
              <a:avLst/>
              <a:gdLst>
                <a:gd name="T0" fmla="*/ 124 w 167"/>
                <a:gd name="T1" fmla="*/ 138 h 154"/>
                <a:gd name="T2" fmla="*/ 106 w 167"/>
                <a:gd name="T3" fmla="*/ 115 h 154"/>
                <a:gd name="T4" fmla="*/ 76 w 167"/>
                <a:gd name="T5" fmla="*/ 113 h 154"/>
                <a:gd name="T6" fmla="*/ 64 w 167"/>
                <a:gd name="T7" fmla="*/ 121 h 154"/>
                <a:gd name="T8" fmla="*/ 44 w 167"/>
                <a:gd name="T9" fmla="*/ 132 h 154"/>
                <a:gd name="T10" fmla="*/ 34 w 167"/>
                <a:gd name="T11" fmla="*/ 137 h 154"/>
                <a:gd name="T12" fmla="*/ 21 w 167"/>
                <a:gd name="T13" fmla="*/ 136 h 154"/>
                <a:gd name="T14" fmla="*/ 8 w 167"/>
                <a:gd name="T15" fmla="*/ 121 h 154"/>
                <a:gd name="T16" fmla="*/ 9 w 167"/>
                <a:gd name="T17" fmla="*/ 121 h 154"/>
                <a:gd name="T18" fmla="*/ 29 w 167"/>
                <a:gd name="T19" fmla="*/ 118 h 154"/>
                <a:gd name="T20" fmla="*/ 43 w 167"/>
                <a:gd name="T21" fmla="*/ 102 h 154"/>
                <a:gd name="T22" fmla="*/ 61 w 167"/>
                <a:gd name="T23" fmla="*/ 94 h 154"/>
                <a:gd name="T24" fmla="*/ 69 w 167"/>
                <a:gd name="T25" fmla="*/ 55 h 154"/>
                <a:gd name="T26" fmla="*/ 70 w 167"/>
                <a:gd name="T27" fmla="*/ 27 h 154"/>
                <a:gd name="T28" fmla="*/ 69 w 167"/>
                <a:gd name="T29" fmla="*/ 19 h 154"/>
                <a:gd name="T30" fmla="*/ 76 w 167"/>
                <a:gd name="T31" fmla="*/ 0 h 154"/>
                <a:gd name="T32" fmla="*/ 76 w 167"/>
                <a:gd name="T33" fmla="*/ 0 h 154"/>
                <a:gd name="T34" fmla="*/ 99 w 167"/>
                <a:gd name="T35" fmla="*/ 17 h 154"/>
                <a:gd name="T36" fmla="*/ 104 w 167"/>
                <a:gd name="T37" fmla="*/ 22 h 154"/>
                <a:gd name="T38" fmla="*/ 111 w 167"/>
                <a:gd name="T39" fmla="*/ 39 h 154"/>
                <a:gd name="T40" fmla="*/ 130 w 167"/>
                <a:gd name="T41" fmla="*/ 42 h 154"/>
                <a:gd name="T42" fmla="*/ 132 w 167"/>
                <a:gd name="T43" fmla="*/ 71 h 154"/>
                <a:gd name="T44" fmla="*/ 145 w 167"/>
                <a:gd name="T45" fmla="*/ 90 h 154"/>
                <a:gd name="T46" fmla="*/ 164 w 167"/>
                <a:gd name="T47" fmla="*/ 122 h 154"/>
                <a:gd name="T48" fmla="*/ 167 w 167"/>
                <a:gd name="T49" fmla="*/ 125 h 154"/>
                <a:gd name="T50" fmla="*/ 167 w 167"/>
                <a:gd name="T51" fmla="*/ 125 h 154"/>
                <a:gd name="T52" fmla="*/ 124 w 167"/>
                <a:gd name="T53" fmla="*/ 138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7" h="154">
                  <a:moveTo>
                    <a:pt x="124" y="138"/>
                  </a:moveTo>
                  <a:cubicBezTo>
                    <a:pt x="106" y="115"/>
                    <a:pt x="106" y="115"/>
                    <a:pt x="106" y="115"/>
                  </a:cubicBezTo>
                  <a:cubicBezTo>
                    <a:pt x="106" y="115"/>
                    <a:pt x="80" y="110"/>
                    <a:pt x="76" y="113"/>
                  </a:cubicBezTo>
                  <a:cubicBezTo>
                    <a:pt x="71" y="117"/>
                    <a:pt x="64" y="121"/>
                    <a:pt x="64" y="121"/>
                  </a:cubicBezTo>
                  <a:cubicBezTo>
                    <a:pt x="47" y="120"/>
                    <a:pt x="44" y="132"/>
                    <a:pt x="44" y="132"/>
                  </a:cubicBezTo>
                  <a:cubicBezTo>
                    <a:pt x="38" y="154"/>
                    <a:pt x="34" y="137"/>
                    <a:pt x="34" y="137"/>
                  </a:cubicBezTo>
                  <a:cubicBezTo>
                    <a:pt x="29" y="126"/>
                    <a:pt x="21" y="136"/>
                    <a:pt x="21" y="136"/>
                  </a:cubicBezTo>
                  <a:cubicBezTo>
                    <a:pt x="0" y="149"/>
                    <a:pt x="8" y="121"/>
                    <a:pt x="8" y="121"/>
                  </a:cubicBezTo>
                  <a:cubicBezTo>
                    <a:pt x="9" y="121"/>
                    <a:pt x="9" y="121"/>
                    <a:pt x="9" y="121"/>
                  </a:cubicBezTo>
                  <a:cubicBezTo>
                    <a:pt x="16" y="121"/>
                    <a:pt x="29" y="118"/>
                    <a:pt x="29" y="118"/>
                  </a:cubicBezTo>
                  <a:cubicBezTo>
                    <a:pt x="43" y="102"/>
                    <a:pt x="43" y="102"/>
                    <a:pt x="43" y="102"/>
                  </a:cubicBezTo>
                  <a:cubicBezTo>
                    <a:pt x="43" y="102"/>
                    <a:pt x="56" y="96"/>
                    <a:pt x="61" y="94"/>
                  </a:cubicBezTo>
                  <a:cubicBezTo>
                    <a:pt x="67" y="91"/>
                    <a:pt x="82" y="74"/>
                    <a:pt x="69" y="55"/>
                  </a:cubicBezTo>
                  <a:cubicBezTo>
                    <a:pt x="69" y="55"/>
                    <a:pt x="77" y="40"/>
                    <a:pt x="70" y="27"/>
                  </a:cubicBezTo>
                  <a:cubicBezTo>
                    <a:pt x="69" y="19"/>
                    <a:pt x="69" y="19"/>
                    <a:pt x="69" y="19"/>
                  </a:cubicBezTo>
                  <a:cubicBezTo>
                    <a:pt x="69" y="19"/>
                    <a:pt x="81" y="13"/>
                    <a:pt x="76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99" y="17"/>
                    <a:pt x="99" y="17"/>
                    <a:pt x="99" y="17"/>
                  </a:cubicBezTo>
                  <a:cubicBezTo>
                    <a:pt x="104" y="22"/>
                    <a:pt x="104" y="22"/>
                    <a:pt x="104" y="22"/>
                  </a:cubicBezTo>
                  <a:cubicBezTo>
                    <a:pt x="104" y="22"/>
                    <a:pt x="107" y="51"/>
                    <a:pt x="111" y="39"/>
                  </a:cubicBezTo>
                  <a:cubicBezTo>
                    <a:pt x="119" y="20"/>
                    <a:pt x="130" y="42"/>
                    <a:pt x="130" y="42"/>
                  </a:cubicBezTo>
                  <a:cubicBezTo>
                    <a:pt x="132" y="71"/>
                    <a:pt x="132" y="71"/>
                    <a:pt x="132" y="71"/>
                  </a:cubicBezTo>
                  <a:cubicBezTo>
                    <a:pt x="140" y="81"/>
                    <a:pt x="145" y="90"/>
                    <a:pt x="145" y="90"/>
                  </a:cubicBezTo>
                  <a:cubicBezTo>
                    <a:pt x="145" y="114"/>
                    <a:pt x="164" y="122"/>
                    <a:pt x="164" y="122"/>
                  </a:cubicBezTo>
                  <a:cubicBezTo>
                    <a:pt x="167" y="125"/>
                    <a:pt x="167" y="125"/>
                    <a:pt x="167" y="125"/>
                  </a:cubicBezTo>
                  <a:cubicBezTo>
                    <a:pt x="167" y="125"/>
                    <a:pt x="167" y="125"/>
                    <a:pt x="167" y="125"/>
                  </a:cubicBezTo>
                  <a:cubicBezTo>
                    <a:pt x="167" y="125"/>
                    <a:pt x="132" y="128"/>
                    <a:pt x="124" y="138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67" name="未知">
              <a:hlinkClick r:id="" action="ppaction://macro?name=Slide2.未知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2092324" y="4144957"/>
              <a:ext cx="150813" cy="44450"/>
            </a:xfrm>
            <a:custGeom>
              <a:avLst/>
              <a:gdLst>
                <a:gd name="T0" fmla="*/ 43 w 43"/>
                <a:gd name="T1" fmla="*/ 0 h 12"/>
                <a:gd name="T2" fmla="*/ 0 w 43"/>
                <a:gd name="T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3" h="12">
                  <a:moveTo>
                    <a:pt x="43" y="0"/>
                  </a:moveTo>
                  <a:cubicBezTo>
                    <a:pt x="43" y="0"/>
                    <a:pt x="8" y="3"/>
                    <a:pt x="0" y="12"/>
                  </a:cubicBezTo>
                </a:path>
              </a:pathLst>
            </a:custGeom>
            <a:grpFill/>
            <a:ln w="19050" cap="flat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68" name="Rectangle 65">
              <a:hlinkClick r:id="" action="ppaction://macro?name=Slide2.qingyuan"/>
            </p:cNvPr>
            <p:cNvSpPr>
              <a:spLocks noChangeArrowheads="1"/>
            </p:cNvSpPr>
            <p:nvPr/>
          </p:nvSpPr>
          <p:spPr bwMode="auto">
            <a:xfrm>
              <a:off x="1965458" y="3307554"/>
              <a:ext cx="162089" cy="104830"/>
            </a:xfrm>
            <a:prstGeom prst="rect">
              <a:avLst/>
            </a:prstGeom>
            <a:grpFill/>
            <a:ln w="9252" algn="ctr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buClrTx/>
                <a:buSzTx/>
                <a:buFontTx/>
                <a:buNone/>
              </a:pPr>
              <a:r>
                <a:rPr lang="zh-CN" altLang="en-US" sz="400" b="1" dirty="0">
                  <a:solidFill>
                    <a:schemeClr val="bg1">
                      <a:lumMod val="9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清远</a:t>
              </a:r>
            </a:p>
          </p:txBody>
        </p:sp>
        <p:sp>
          <p:nvSpPr>
            <p:cNvPr id="169" name="zhongshan">
              <a:hlinkClick r:id="" action="ppaction://macro?name=Slide2.zhongshan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2092324" y="4144957"/>
              <a:ext cx="236538" cy="361949"/>
            </a:xfrm>
            <a:custGeom>
              <a:avLst/>
              <a:gdLst>
                <a:gd name="T0" fmla="*/ 51 w 67"/>
                <a:gd name="T1" fmla="*/ 13 h 99"/>
                <a:gd name="T2" fmla="*/ 53 w 67"/>
                <a:gd name="T3" fmla="*/ 10 h 99"/>
                <a:gd name="T4" fmla="*/ 56 w 67"/>
                <a:gd name="T5" fmla="*/ 12 h 99"/>
                <a:gd name="T6" fmla="*/ 43 w 67"/>
                <a:gd name="T7" fmla="*/ 0 h 99"/>
                <a:gd name="T8" fmla="*/ 0 w 67"/>
                <a:gd name="T9" fmla="*/ 12 h 99"/>
                <a:gd name="T10" fmla="*/ 0 w 67"/>
                <a:gd name="T11" fmla="*/ 13 h 99"/>
                <a:gd name="T12" fmla="*/ 8 w 67"/>
                <a:gd name="T13" fmla="*/ 34 h 99"/>
                <a:gd name="T14" fmla="*/ 15 w 67"/>
                <a:gd name="T15" fmla="*/ 58 h 99"/>
                <a:gd name="T16" fmla="*/ 15 w 67"/>
                <a:gd name="T17" fmla="*/ 58 h 99"/>
                <a:gd name="T18" fmla="*/ 24 w 67"/>
                <a:gd name="T19" fmla="*/ 64 h 99"/>
                <a:gd name="T20" fmla="*/ 47 w 67"/>
                <a:gd name="T21" fmla="*/ 75 h 99"/>
                <a:gd name="T22" fmla="*/ 65 w 67"/>
                <a:gd name="T23" fmla="*/ 51 h 99"/>
                <a:gd name="T24" fmla="*/ 65 w 67"/>
                <a:gd name="T25" fmla="*/ 50 h 99"/>
                <a:gd name="T26" fmla="*/ 51 w 67"/>
                <a:gd name="T27" fmla="*/ 13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7" h="99">
                  <a:moveTo>
                    <a:pt x="51" y="13"/>
                  </a:moveTo>
                  <a:cubicBezTo>
                    <a:pt x="53" y="10"/>
                    <a:pt x="53" y="10"/>
                    <a:pt x="53" y="10"/>
                  </a:cubicBezTo>
                  <a:cubicBezTo>
                    <a:pt x="56" y="12"/>
                    <a:pt x="56" y="12"/>
                    <a:pt x="56" y="12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0"/>
                    <a:pt x="8" y="3"/>
                    <a:pt x="0" y="12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8" y="34"/>
                    <a:pt x="8" y="34"/>
                    <a:pt x="8" y="34"/>
                  </a:cubicBezTo>
                  <a:cubicBezTo>
                    <a:pt x="8" y="34"/>
                    <a:pt x="17" y="50"/>
                    <a:pt x="15" y="58"/>
                  </a:cubicBezTo>
                  <a:cubicBezTo>
                    <a:pt x="15" y="58"/>
                    <a:pt x="15" y="58"/>
                    <a:pt x="15" y="58"/>
                  </a:cubicBezTo>
                  <a:cubicBezTo>
                    <a:pt x="18" y="58"/>
                    <a:pt x="22" y="60"/>
                    <a:pt x="24" y="64"/>
                  </a:cubicBezTo>
                  <a:cubicBezTo>
                    <a:pt x="30" y="75"/>
                    <a:pt x="40" y="99"/>
                    <a:pt x="47" y="75"/>
                  </a:cubicBezTo>
                  <a:cubicBezTo>
                    <a:pt x="54" y="52"/>
                    <a:pt x="63" y="51"/>
                    <a:pt x="65" y="51"/>
                  </a:cubicBezTo>
                  <a:cubicBezTo>
                    <a:pt x="65" y="51"/>
                    <a:pt x="65" y="51"/>
                    <a:pt x="65" y="50"/>
                  </a:cubicBezTo>
                  <a:cubicBezTo>
                    <a:pt x="67" y="42"/>
                    <a:pt x="66" y="29"/>
                    <a:pt x="51" y="13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70" name="yunfu">
              <a:hlinkClick r:id="" action="ppaction://macro?name=Slide2.yunfu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1042987" y="3809994"/>
              <a:ext cx="714375" cy="538162"/>
            </a:xfrm>
            <a:custGeom>
              <a:avLst/>
              <a:gdLst>
                <a:gd name="T0" fmla="*/ 202 w 206"/>
                <a:gd name="T1" fmla="*/ 104 h 149"/>
                <a:gd name="T2" fmla="*/ 200 w 206"/>
                <a:gd name="T3" fmla="*/ 104 h 149"/>
                <a:gd name="T4" fmla="*/ 188 w 206"/>
                <a:gd name="T5" fmla="*/ 88 h 149"/>
                <a:gd name="T6" fmla="*/ 188 w 206"/>
                <a:gd name="T7" fmla="*/ 88 h 149"/>
                <a:gd name="T8" fmla="*/ 175 w 206"/>
                <a:gd name="T9" fmla="*/ 70 h 149"/>
                <a:gd name="T10" fmla="*/ 172 w 206"/>
                <a:gd name="T11" fmla="*/ 44 h 149"/>
                <a:gd name="T12" fmla="*/ 169 w 206"/>
                <a:gd name="T13" fmla="*/ 33 h 149"/>
                <a:gd name="T14" fmla="*/ 141 w 206"/>
                <a:gd name="T15" fmla="*/ 38 h 149"/>
                <a:gd name="T16" fmla="*/ 117 w 206"/>
                <a:gd name="T17" fmla="*/ 27 h 149"/>
                <a:gd name="T18" fmla="*/ 87 w 206"/>
                <a:gd name="T19" fmla="*/ 25 h 149"/>
                <a:gd name="T20" fmla="*/ 66 w 206"/>
                <a:gd name="T21" fmla="*/ 10 h 149"/>
                <a:gd name="T22" fmla="*/ 60 w 206"/>
                <a:gd name="T23" fmla="*/ 2 h 149"/>
                <a:gd name="T24" fmla="*/ 47 w 206"/>
                <a:gd name="T25" fmla="*/ 1 h 149"/>
                <a:gd name="T26" fmla="*/ 47 w 206"/>
                <a:gd name="T27" fmla="*/ 1 h 149"/>
                <a:gd name="T28" fmla="*/ 52 w 206"/>
                <a:gd name="T29" fmla="*/ 43 h 149"/>
                <a:gd name="T30" fmla="*/ 52 w 206"/>
                <a:gd name="T31" fmla="*/ 46 h 149"/>
                <a:gd name="T32" fmla="*/ 31 w 206"/>
                <a:gd name="T33" fmla="*/ 76 h 149"/>
                <a:gd name="T34" fmla="*/ 0 w 206"/>
                <a:gd name="T35" fmla="*/ 90 h 149"/>
                <a:gd name="T36" fmla="*/ 0 w 206"/>
                <a:gd name="T37" fmla="*/ 103 h 149"/>
                <a:gd name="T38" fmla="*/ 1 w 206"/>
                <a:gd name="T39" fmla="*/ 104 h 149"/>
                <a:gd name="T40" fmla="*/ 24 w 206"/>
                <a:gd name="T41" fmla="*/ 116 h 149"/>
                <a:gd name="T42" fmla="*/ 25 w 206"/>
                <a:gd name="T43" fmla="*/ 123 h 149"/>
                <a:gd name="T44" fmla="*/ 35 w 206"/>
                <a:gd name="T45" fmla="*/ 130 h 149"/>
                <a:gd name="T46" fmla="*/ 42 w 206"/>
                <a:gd name="T47" fmla="*/ 137 h 149"/>
                <a:gd name="T48" fmla="*/ 53 w 206"/>
                <a:gd name="T49" fmla="*/ 135 h 149"/>
                <a:gd name="T50" fmla="*/ 80 w 206"/>
                <a:gd name="T51" fmla="*/ 130 h 149"/>
                <a:gd name="T52" fmla="*/ 81 w 206"/>
                <a:gd name="T53" fmla="*/ 130 h 149"/>
                <a:gd name="T54" fmla="*/ 99 w 206"/>
                <a:gd name="T55" fmla="*/ 110 h 149"/>
                <a:gd name="T56" fmla="*/ 106 w 206"/>
                <a:gd name="T57" fmla="*/ 107 h 149"/>
                <a:gd name="T58" fmla="*/ 119 w 206"/>
                <a:gd name="T59" fmla="*/ 116 h 149"/>
                <a:gd name="T60" fmla="*/ 130 w 206"/>
                <a:gd name="T61" fmla="*/ 121 h 149"/>
                <a:gd name="T62" fmla="*/ 158 w 206"/>
                <a:gd name="T63" fmla="*/ 147 h 149"/>
                <a:gd name="T64" fmla="*/ 170 w 206"/>
                <a:gd name="T65" fmla="*/ 130 h 149"/>
                <a:gd name="T66" fmla="*/ 187 w 206"/>
                <a:gd name="T67" fmla="*/ 117 h 149"/>
                <a:gd name="T68" fmla="*/ 199 w 206"/>
                <a:gd name="T69" fmla="*/ 119 h 149"/>
                <a:gd name="T70" fmla="*/ 202 w 206"/>
                <a:gd name="T71" fmla="*/ 104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06" h="149">
                  <a:moveTo>
                    <a:pt x="202" y="104"/>
                  </a:moveTo>
                  <a:cubicBezTo>
                    <a:pt x="200" y="104"/>
                    <a:pt x="200" y="104"/>
                    <a:pt x="200" y="104"/>
                  </a:cubicBezTo>
                  <a:cubicBezTo>
                    <a:pt x="180" y="116"/>
                    <a:pt x="188" y="88"/>
                    <a:pt x="188" y="88"/>
                  </a:cubicBezTo>
                  <a:cubicBezTo>
                    <a:pt x="188" y="88"/>
                    <a:pt x="188" y="88"/>
                    <a:pt x="188" y="88"/>
                  </a:cubicBezTo>
                  <a:cubicBezTo>
                    <a:pt x="181" y="87"/>
                    <a:pt x="175" y="70"/>
                    <a:pt x="175" y="70"/>
                  </a:cubicBezTo>
                  <a:cubicBezTo>
                    <a:pt x="175" y="70"/>
                    <a:pt x="168" y="59"/>
                    <a:pt x="172" y="44"/>
                  </a:cubicBezTo>
                  <a:cubicBezTo>
                    <a:pt x="176" y="30"/>
                    <a:pt x="169" y="33"/>
                    <a:pt x="169" y="33"/>
                  </a:cubicBezTo>
                  <a:cubicBezTo>
                    <a:pt x="163" y="40"/>
                    <a:pt x="141" y="38"/>
                    <a:pt x="141" y="38"/>
                  </a:cubicBezTo>
                  <a:cubicBezTo>
                    <a:pt x="141" y="38"/>
                    <a:pt x="122" y="27"/>
                    <a:pt x="117" y="27"/>
                  </a:cubicBezTo>
                  <a:cubicBezTo>
                    <a:pt x="111" y="27"/>
                    <a:pt x="97" y="27"/>
                    <a:pt x="87" y="25"/>
                  </a:cubicBezTo>
                  <a:cubicBezTo>
                    <a:pt x="76" y="22"/>
                    <a:pt x="66" y="19"/>
                    <a:pt x="66" y="10"/>
                  </a:cubicBezTo>
                  <a:cubicBezTo>
                    <a:pt x="66" y="0"/>
                    <a:pt x="60" y="2"/>
                    <a:pt x="60" y="2"/>
                  </a:cubicBezTo>
                  <a:cubicBezTo>
                    <a:pt x="53" y="8"/>
                    <a:pt x="47" y="1"/>
                    <a:pt x="47" y="1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46" y="13"/>
                    <a:pt x="47" y="27"/>
                    <a:pt x="52" y="43"/>
                  </a:cubicBezTo>
                  <a:cubicBezTo>
                    <a:pt x="52" y="46"/>
                    <a:pt x="52" y="46"/>
                    <a:pt x="52" y="46"/>
                  </a:cubicBezTo>
                  <a:cubicBezTo>
                    <a:pt x="31" y="76"/>
                    <a:pt x="31" y="76"/>
                    <a:pt x="31" y="76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1" y="104"/>
                    <a:pt x="1" y="104"/>
                    <a:pt x="1" y="104"/>
                  </a:cubicBezTo>
                  <a:cubicBezTo>
                    <a:pt x="1" y="104"/>
                    <a:pt x="11" y="119"/>
                    <a:pt x="24" y="116"/>
                  </a:cubicBezTo>
                  <a:cubicBezTo>
                    <a:pt x="24" y="116"/>
                    <a:pt x="33" y="115"/>
                    <a:pt x="25" y="123"/>
                  </a:cubicBezTo>
                  <a:cubicBezTo>
                    <a:pt x="17" y="131"/>
                    <a:pt x="24" y="133"/>
                    <a:pt x="35" y="130"/>
                  </a:cubicBezTo>
                  <a:cubicBezTo>
                    <a:pt x="35" y="130"/>
                    <a:pt x="39" y="130"/>
                    <a:pt x="42" y="137"/>
                  </a:cubicBezTo>
                  <a:cubicBezTo>
                    <a:pt x="45" y="144"/>
                    <a:pt x="46" y="142"/>
                    <a:pt x="53" y="135"/>
                  </a:cubicBezTo>
                  <a:cubicBezTo>
                    <a:pt x="60" y="129"/>
                    <a:pt x="75" y="128"/>
                    <a:pt x="80" y="130"/>
                  </a:cubicBezTo>
                  <a:cubicBezTo>
                    <a:pt x="81" y="130"/>
                    <a:pt x="81" y="130"/>
                    <a:pt x="81" y="130"/>
                  </a:cubicBezTo>
                  <a:cubicBezTo>
                    <a:pt x="81" y="130"/>
                    <a:pt x="95" y="113"/>
                    <a:pt x="99" y="110"/>
                  </a:cubicBezTo>
                  <a:cubicBezTo>
                    <a:pt x="102" y="106"/>
                    <a:pt x="106" y="107"/>
                    <a:pt x="106" y="107"/>
                  </a:cubicBezTo>
                  <a:cubicBezTo>
                    <a:pt x="103" y="119"/>
                    <a:pt x="108" y="123"/>
                    <a:pt x="119" y="116"/>
                  </a:cubicBezTo>
                  <a:cubicBezTo>
                    <a:pt x="130" y="109"/>
                    <a:pt x="130" y="121"/>
                    <a:pt x="130" y="121"/>
                  </a:cubicBezTo>
                  <a:cubicBezTo>
                    <a:pt x="133" y="149"/>
                    <a:pt x="158" y="147"/>
                    <a:pt x="158" y="147"/>
                  </a:cubicBezTo>
                  <a:cubicBezTo>
                    <a:pt x="163" y="143"/>
                    <a:pt x="168" y="138"/>
                    <a:pt x="170" y="130"/>
                  </a:cubicBezTo>
                  <a:cubicBezTo>
                    <a:pt x="187" y="117"/>
                    <a:pt x="187" y="117"/>
                    <a:pt x="187" y="117"/>
                  </a:cubicBezTo>
                  <a:cubicBezTo>
                    <a:pt x="187" y="117"/>
                    <a:pt x="191" y="115"/>
                    <a:pt x="199" y="119"/>
                  </a:cubicBezTo>
                  <a:cubicBezTo>
                    <a:pt x="206" y="121"/>
                    <a:pt x="202" y="107"/>
                    <a:pt x="202" y="104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71" name="Rectangle 71">
              <a:hlinkClick r:id="" action="ppaction://macro?name=Slide2.yunfu"/>
            </p:cNvPr>
            <p:cNvSpPr>
              <a:spLocks noChangeArrowheads="1"/>
            </p:cNvSpPr>
            <p:nvPr/>
          </p:nvSpPr>
          <p:spPr bwMode="auto">
            <a:xfrm>
              <a:off x="1238381" y="3961599"/>
              <a:ext cx="162089" cy="10483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252" algn="ctr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buClrTx/>
                <a:buSzTx/>
                <a:buFontTx/>
                <a:buNone/>
              </a:pPr>
              <a:r>
                <a:rPr lang="zh-CN" altLang="en-US" sz="400" b="1">
                  <a:solidFill>
                    <a:schemeClr val="bg1">
                      <a:lumMod val="9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云浮</a:t>
              </a:r>
            </a:p>
          </p:txBody>
        </p:sp>
        <p:sp>
          <p:nvSpPr>
            <p:cNvPr id="172" name="Rectangle 73">
              <a:hlinkClick r:id="" action="ppaction://macro?name=Slide2.yangjiang"/>
            </p:cNvPr>
            <p:cNvSpPr>
              <a:spLocks noChangeArrowheads="1"/>
            </p:cNvSpPr>
            <p:nvPr/>
          </p:nvSpPr>
          <p:spPr bwMode="auto">
            <a:xfrm>
              <a:off x="1235207" y="4461667"/>
              <a:ext cx="162089" cy="10483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252" algn="ctr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buClrTx/>
                <a:buSzTx/>
                <a:buFontTx/>
                <a:buNone/>
              </a:pPr>
              <a:r>
                <a:rPr lang="zh-CN" altLang="en-US" sz="400" b="1">
                  <a:solidFill>
                    <a:schemeClr val="bg1">
                      <a:lumMod val="9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阳江</a:t>
              </a:r>
            </a:p>
          </p:txBody>
        </p:sp>
        <p:sp>
          <p:nvSpPr>
            <p:cNvPr id="173" name="jiangmen">
              <a:hlinkClick r:id="" action="ppaction://macro?name=Slide2.jiangmen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1474788" y="4084632"/>
              <a:ext cx="679450" cy="666749"/>
            </a:xfrm>
            <a:custGeom>
              <a:avLst/>
              <a:gdLst>
                <a:gd name="T0" fmla="*/ 179 w 196"/>
                <a:gd name="T1" fmla="*/ 28 h 183"/>
                <a:gd name="T2" fmla="*/ 161 w 196"/>
                <a:gd name="T3" fmla="*/ 5 h 183"/>
                <a:gd name="T4" fmla="*/ 131 w 196"/>
                <a:gd name="T5" fmla="*/ 4 h 183"/>
                <a:gd name="T6" fmla="*/ 120 w 196"/>
                <a:gd name="T7" fmla="*/ 11 h 183"/>
                <a:gd name="T8" fmla="*/ 100 w 196"/>
                <a:gd name="T9" fmla="*/ 22 h 183"/>
                <a:gd name="T10" fmla="*/ 89 w 196"/>
                <a:gd name="T11" fmla="*/ 27 h 183"/>
                <a:gd name="T12" fmla="*/ 77 w 196"/>
                <a:gd name="T13" fmla="*/ 26 h 183"/>
                <a:gd name="T14" fmla="*/ 75 w 196"/>
                <a:gd name="T15" fmla="*/ 42 h 183"/>
                <a:gd name="T16" fmla="*/ 63 w 196"/>
                <a:gd name="T17" fmla="*/ 40 h 183"/>
                <a:gd name="T18" fmla="*/ 45 w 196"/>
                <a:gd name="T19" fmla="*/ 53 h 183"/>
                <a:gd name="T20" fmla="*/ 22 w 196"/>
                <a:gd name="T21" fmla="*/ 77 h 183"/>
                <a:gd name="T22" fmla="*/ 17 w 196"/>
                <a:gd name="T23" fmla="*/ 80 h 183"/>
                <a:gd name="T24" fmla="*/ 16 w 196"/>
                <a:gd name="T25" fmla="*/ 85 h 183"/>
                <a:gd name="T26" fmla="*/ 10 w 196"/>
                <a:gd name="T27" fmla="*/ 90 h 183"/>
                <a:gd name="T28" fmla="*/ 8 w 196"/>
                <a:gd name="T29" fmla="*/ 112 h 183"/>
                <a:gd name="T30" fmla="*/ 12 w 196"/>
                <a:gd name="T31" fmla="*/ 115 h 183"/>
                <a:gd name="T32" fmla="*/ 26 w 196"/>
                <a:gd name="T33" fmla="*/ 120 h 183"/>
                <a:gd name="T34" fmla="*/ 53 w 196"/>
                <a:gd name="T35" fmla="*/ 143 h 183"/>
                <a:gd name="T36" fmla="*/ 57 w 196"/>
                <a:gd name="T37" fmla="*/ 159 h 183"/>
                <a:gd name="T38" fmla="*/ 52 w 196"/>
                <a:gd name="T39" fmla="*/ 182 h 183"/>
                <a:gd name="T40" fmla="*/ 57 w 196"/>
                <a:gd name="T41" fmla="*/ 183 h 183"/>
                <a:gd name="T42" fmla="*/ 67 w 196"/>
                <a:gd name="T43" fmla="*/ 179 h 183"/>
                <a:gd name="T44" fmla="*/ 65 w 196"/>
                <a:gd name="T45" fmla="*/ 143 h 183"/>
                <a:gd name="T46" fmla="*/ 65 w 196"/>
                <a:gd name="T47" fmla="*/ 133 h 183"/>
                <a:gd name="T48" fmla="*/ 68 w 196"/>
                <a:gd name="T49" fmla="*/ 131 h 183"/>
                <a:gd name="T50" fmla="*/ 70 w 196"/>
                <a:gd name="T51" fmla="*/ 134 h 183"/>
                <a:gd name="T52" fmla="*/ 70 w 196"/>
                <a:gd name="T53" fmla="*/ 144 h 183"/>
                <a:gd name="T54" fmla="*/ 72 w 196"/>
                <a:gd name="T55" fmla="*/ 146 h 183"/>
                <a:gd name="T56" fmla="*/ 83 w 196"/>
                <a:gd name="T57" fmla="*/ 142 h 183"/>
                <a:gd name="T58" fmla="*/ 83 w 196"/>
                <a:gd name="T59" fmla="*/ 146 h 183"/>
                <a:gd name="T60" fmla="*/ 72 w 196"/>
                <a:gd name="T61" fmla="*/ 154 h 183"/>
                <a:gd name="T62" fmla="*/ 75 w 196"/>
                <a:gd name="T63" fmla="*/ 163 h 183"/>
                <a:gd name="T64" fmla="*/ 92 w 196"/>
                <a:gd name="T65" fmla="*/ 174 h 183"/>
                <a:gd name="T66" fmla="*/ 104 w 196"/>
                <a:gd name="T67" fmla="*/ 171 h 183"/>
                <a:gd name="T68" fmla="*/ 109 w 196"/>
                <a:gd name="T69" fmla="*/ 161 h 183"/>
                <a:gd name="T70" fmla="*/ 115 w 196"/>
                <a:gd name="T71" fmla="*/ 159 h 183"/>
                <a:gd name="T72" fmla="*/ 122 w 196"/>
                <a:gd name="T73" fmla="*/ 146 h 183"/>
                <a:gd name="T74" fmla="*/ 137 w 196"/>
                <a:gd name="T75" fmla="*/ 145 h 183"/>
                <a:gd name="T76" fmla="*/ 142 w 196"/>
                <a:gd name="T77" fmla="*/ 159 h 183"/>
                <a:gd name="T78" fmla="*/ 154 w 196"/>
                <a:gd name="T79" fmla="*/ 157 h 183"/>
                <a:gd name="T80" fmla="*/ 162 w 196"/>
                <a:gd name="T81" fmla="*/ 148 h 183"/>
                <a:gd name="T82" fmla="*/ 165 w 196"/>
                <a:gd name="T83" fmla="*/ 113 h 183"/>
                <a:gd name="T84" fmla="*/ 168 w 196"/>
                <a:gd name="T85" fmla="*/ 98 h 183"/>
                <a:gd name="T86" fmla="*/ 168 w 196"/>
                <a:gd name="T87" fmla="*/ 88 h 183"/>
                <a:gd name="T88" fmla="*/ 166 w 196"/>
                <a:gd name="T89" fmla="*/ 73 h 183"/>
                <a:gd name="T90" fmla="*/ 167 w 196"/>
                <a:gd name="T91" fmla="*/ 70 h 183"/>
                <a:gd name="T92" fmla="*/ 170 w 196"/>
                <a:gd name="T93" fmla="*/ 68 h 183"/>
                <a:gd name="T94" fmla="*/ 172 w 196"/>
                <a:gd name="T95" fmla="*/ 83 h 183"/>
                <a:gd name="T96" fmla="*/ 175 w 196"/>
                <a:gd name="T97" fmla="*/ 98 h 183"/>
                <a:gd name="T98" fmla="*/ 175 w 196"/>
                <a:gd name="T99" fmla="*/ 98 h 183"/>
                <a:gd name="T100" fmla="*/ 186 w 196"/>
                <a:gd name="T101" fmla="*/ 77 h 183"/>
                <a:gd name="T102" fmla="*/ 194 w 196"/>
                <a:gd name="T103" fmla="*/ 72 h 183"/>
                <a:gd name="T104" fmla="*/ 187 w 196"/>
                <a:gd name="T105" fmla="*/ 49 h 183"/>
                <a:gd name="T106" fmla="*/ 179 w 196"/>
                <a:gd name="T107" fmla="*/ 28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96" h="183">
                  <a:moveTo>
                    <a:pt x="179" y="28"/>
                  </a:moveTo>
                  <a:cubicBezTo>
                    <a:pt x="161" y="5"/>
                    <a:pt x="161" y="5"/>
                    <a:pt x="161" y="5"/>
                  </a:cubicBezTo>
                  <a:cubicBezTo>
                    <a:pt x="161" y="5"/>
                    <a:pt x="135" y="0"/>
                    <a:pt x="131" y="4"/>
                  </a:cubicBezTo>
                  <a:cubicBezTo>
                    <a:pt x="126" y="8"/>
                    <a:pt x="120" y="11"/>
                    <a:pt x="120" y="11"/>
                  </a:cubicBezTo>
                  <a:cubicBezTo>
                    <a:pt x="102" y="10"/>
                    <a:pt x="100" y="22"/>
                    <a:pt x="100" y="22"/>
                  </a:cubicBezTo>
                  <a:cubicBezTo>
                    <a:pt x="94" y="44"/>
                    <a:pt x="89" y="27"/>
                    <a:pt x="89" y="27"/>
                  </a:cubicBezTo>
                  <a:cubicBezTo>
                    <a:pt x="84" y="16"/>
                    <a:pt x="77" y="26"/>
                    <a:pt x="77" y="26"/>
                  </a:cubicBezTo>
                  <a:cubicBezTo>
                    <a:pt x="77" y="26"/>
                    <a:pt x="81" y="44"/>
                    <a:pt x="75" y="42"/>
                  </a:cubicBezTo>
                  <a:cubicBezTo>
                    <a:pt x="67" y="39"/>
                    <a:pt x="63" y="40"/>
                    <a:pt x="63" y="40"/>
                  </a:cubicBezTo>
                  <a:cubicBezTo>
                    <a:pt x="45" y="53"/>
                    <a:pt x="45" y="53"/>
                    <a:pt x="45" y="53"/>
                  </a:cubicBezTo>
                  <a:cubicBezTo>
                    <a:pt x="42" y="69"/>
                    <a:pt x="22" y="77"/>
                    <a:pt x="22" y="77"/>
                  </a:cubicBezTo>
                  <a:cubicBezTo>
                    <a:pt x="17" y="80"/>
                    <a:pt x="17" y="80"/>
                    <a:pt x="17" y="80"/>
                  </a:cubicBezTo>
                  <a:cubicBezTo>
                    <a:pt x="16" y="85"/>
                    <a:pt x="16" y="85"/>
                    <a:pt x="16" y="85"/>
                  </a:cubicBezTo>
                  <a:cubicBezTo>
                    <a:pt x="10" y="90"/>
                    <a:pt x="10" y="90"/>
                    <a:pt x="10" y="90"/>
                  </a:cubicBezTo>
                  <a:cubicBezTo>
                    <a:pt x="0" y="94"/>
                    <a:pt x="8" y="112"/>
                    <a:pt x="8" y="112"/>
                  </a:cubicBezTo>
                  <a:cubicBezTo>
                    <a:pt x="8" y="112"/>
                    <a:pt x="10" y="115"/>
                    <a:pt x="12" y="115"/>
                  </a:cubicBezTo>
                  <a:cubicBezTo>
                    <a:pt x="14" y="115"/>
                    <a:pt x="26" y="120"/>
                    <a:pt x="26" y="120"/>
                  </a:cubicBezTo>
                  <a:cubicBezTo>
                    <a:pt x="26" y="120"/>
                    <a:pt x="46" y="139"/>
                    <a:pt x="53" y="143"/>
                  </a:cubicBezTo>
                  <a:cubicBezTo>
                    <a:pt x="59" y="147"/>
                    <a:pt x="58" y="154"/>
                    <a:pt x="57" y="159"/>
                  </a:cubicBezTo>
                  <a:cubicBezTo>
                    <a:pt x="55" y="165"/>
                    <a:pt x="52" y="179"/>
                    <a:pt x="52" y="182"/>
                  </a:cubicBezTo>
                  <a:cubicBezTo>
                    <a:pt x="57" y="183"/>
                    <a:pt x="57" y="183"/>
                    <a:pt x="57" y="183"/>
                  </a:cubicBezTo>
                  <a:cubicBezTo>
                    <a:pt x="67" y="179"/>
                    <a:pt x="67" y="179"/>
                    <a:pt x="67" y="179"/>
                  </a:cubicBezTo>
                  <a:cubicBezTo>
                    <a:pt x="65" y="143"/>
                    <a:pt x="65" y="143"/>
                    <a:pt x="65" y="14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8" y="131"/>
                    <a:pt x="68" y="131"/>
                    <a:pt x="68" y="131"/>
                  </a:cubicBezTo>
                  <a:cubicBezTo>
                    <a:pt x="70" y="134"/>
                    <a:pt x="70" y="134"/>
                    <a:pt x="70" y="134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83" y="142"/>
                    <a:pt x="83" y="142"/>
                    <a:pt x="83" y="142"/>
                  </a:cubicBezTo>
                  <a:cubicBezTo>
                    <a:pt x="83" y="146"/>
                    <a:pt x="83" y="146"/>
                    <a:pt x="83" y="146"/>
                  </a:cubicBezTo>
                  <a:cubicBezTo>
                    <a:pt x="72" y="154"/>
                    <a:pt x="72" y="154"/>
                    <a:pt x="72" y="154"/>
                  </a:cubicBezTo>
                  <a:cubicBezTo>
                    <a:pt x="75" y="163"/>
                    <a:pt x="75" y="163"/>
                    <a:pt x="75" y="163"/>
                  </a:cubicBezTo>
                  <a:cubicBezTo>
                    <a:pt x="75" y="163"/>
                    <a:pt x="89" y="171"/>
                    <a:pt x="92" y="174"/>
                  </a:cubicBezTo>
                  <a:cubicBezTo>
                    <a:pt x="95" y="177"/>
                    <a:pt x="104" y="171"/>
                    <a:pt x="104" y="171"/>
                  </a:cubicBezTo>
                  <a:cubicBezTo>
                    <a:pt x="109" y="161"/>
                    <a:pt x="109" y="161"/>
                    <a:pt x="109" y="161"/>
                  </a:cubicBezTo>
                  <a:cubicBezTo>
                    <a:pt x="115" y="159"/>
                    <a:pt x="115" y="159"/>
                    <a:pt x="115" y="159"/>
                  </a:cubicBezTo>
                  <a:cubicBezTo>
                    <a:pt x="122" y="146"/>
                    <a:pt x="122" y="146"/>
                    <a:pt x="122" y="146"/>
                  </a:cubicBezTo>
                  <a:cubicBezTo>
                    <a:pt x="137" y="145"/>
                    <a:pt x="137" y="145"/>
                    <a:pt x="137" y="145"/>
                  </a:cubicBezTo>
                  <a:cubicBezTo>
                    <a:pt x="137" y="145"/>
                    <a:pt x="142" y="150"/>
                    <a:pt x="142" y="159"/>
                  </a:cubicBezTo>
                  <a:cubicBezTo>
                    <a:pt x="142" y="159"/>
                    <a:pt x="147" y="163"/>
                    <a:pt x="154" y="157"/>
                  </a:cubicBezTo>
                  <a:cubicBezTo>
                    <a:pt x="154" y="157"/>
                    <a:pt x="159" y="148"/>
                    <a:pt x="162" y="148"/>
                  </a:cubicBezTo>
                  <a:cubicBezTo>
                    <a:pt x="162" y="148"/>
                    <a:pt x="161" y="120"/>
                    <a:pt x="165" y="113"/>
                  </a:cubicBezTo>
                  <a:cubicBezTo>
                    <a:pt x="165" y="113"/>
                    <a:pt x="174" y="108"/>
                    <a:pt x="168" y="98"/>
                  </a:cubicBezTo>
                  <a:cubicBezTo>
                    <a:pt x="168" y="88"/>
                    <a:pt x="168" y="88"/>
                    <a:pt x="168" y="88"/>
                  </a:cubicBezTo>
                  <a:cubicBezTo>
                    <a:pt x="166" y="73"/>
                    <a:pt x="166" y="73"/>
                    <a:pt x="166" y="73"/>
                  </a:cubicBezTo>
                  <a:cubicBezTo>
                    <a:pt x="167" y="70"/>
                    <a:pt x="167" y="70"/>
                    <a:pt x="167" y="70"/>
                  </a:cubicBezTo>
                  <a:cubicBezTo>
                    <a:pt x="170" y="68"/>
                    <a:pt x="170" y="68"/>
                    <a:pt x="170" y="68"/>
                  </a:cubicBezTo>
                  <a:cubicBezTo>
                    <a:pt x="172" y="83"/>
                    <a:pt x="172" y="83"/>
                    <a:pt x="172" y="83"/>
                  </a:cubicBezTo>
                  <a:cubicBezTo>
                    <a:pt x="172" y="83"/>
                    <a:pt x="172" y="94"/>
                    <a:pt x="175" y="98"/>
                  </a:cubicBezTo>
                  <a:cubicBezTo>
                    <a:pt x="175" y="98"/>
                    <a:pt x="175" y="98"/>
                    <a:pt x="175" y="98"/>
                  </a:cubicBezTo>
                  <a:cubicBezTo>
                    <a:pt x="183" y="93"/>
                    <a:pt x="184" y="80"/>
                    <a:pt x="186" y="77"/>
                  </a:cubicBezTo>
                  <a:cubicBezTo>
                    <a:pt x="187" y="75"/>
                    <a:pt x="194" y="72"/>
                    <a:pt x="194" y="72"/>
                  </a:cubicBezTo>
                  <a:cubicBezTo>
                    <a:pt x="196" y="64"/>
                    <a:pt x="187" y="49"/>
                    <a:pt x="187" y="49"/>
                  </a:cubicBezTo>
                  <a:lnTo>
                    <a:pt x="179" y="28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74" name="Rectangle 76">
              <a:hlinkClick r:id="" action="ppaction://macro?name=Slide2.jiangmen"/>
            </p:cNvPr>
            <p:cNvSpPr>
              <a:spLocks noChangeArrowheads="1"/>
            </p:cNvSpPr>
            <p:nvPr/>
          </p:nvSpPr>
          <p:spPr bwMode="auto">
            <a:xfrm>
              <a:off x="1665421" y="4333077"/>
              <a:ext cx="162089" cy="10483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252" algn="ctr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buClrTx/>
                <a:buSzTx/>
                <a:buFontTx/>
                <a:buNone/>
              </a:pPr>
              <a:r>
                <a:rPr lang="zh-CN" altLang="en-US" sz="400" b="1" dirty="0">
                  <a:solidFill>
                    <a:schemeClr val="bg1">
                      <a:lumMod val="9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江门</a:t>
              </a:r>
            </a:p>
          </p:txBody>
        </p:sp>
        <p:sp>
          <p:nvSpPr>
            <p:cNvPr id="175" name="huizhou">
              <a:hlinkClick r:id="" action="ppaction://macro?name=Slide2.huizhou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2417762" y="3448046"/>
              <a:ext cx="846137" cy="811212"/>
            </a:xfrm>
            <a:custGeom>
              <a:avLst/>
              <a:gdLst>
                <a:gd name="T0" fmla="*/ 243 w 243"/>
                <a:gd name="T1" fmla="*/ 100 h 224"/>
                <a:gd name="T2" fmla="*/ 226 w 243"/>
                <a:gd name="T3" fmla="*/ 91 h 224"/>
                <a:gd name="T4" fmla="*/ 222 w 243"/>
                <a:gd name="T5" fmla="*/ 85 h 224"/>
                <a:gd name="T6" fmla="*/ 219 w 243"/>
                <a:gd name="T7" fmla="*/ 85 h 224"/>
                <a:gd name="T8" fmla="*/ 215 w 243"/>
                <a:gd name="T9" fmla="*/ 86 h 224"/>
                <a:gd name="T10" fmla="*/ 209 w 243"/>
                <a:gd name="T11" fmla="*/ 87 h 224"/>
                <a:gd name="T12" fmla="*/ 187 w 243"/>
                <a:gd name="T13" fmla="*/ 90 h 224"/>
                <a:gd name="T14" fmla="*/ 168 w 243"/>
                <a:gd name="T15" fmla="*/ 92 h 224"/>
                <a:gd name="T16" fmla="*/ 168 w 243"/>
                <a:gd name="T17" fmla="*/ 101 h 224"/>
                <a:gd name="T18" fmla="*/ 165 w 243"/>
                <a:gd name="T19" fmla="*/ 105 h 224"/>
                <a:gd name="T20" fmla="*/ 162 w 243"/>
                <a:gd name="T21" fmla="*/ 110 h 224"/>
                <a:gd name="T22" fmla="*/ 152 w 243"/>
                <a:gd name="T23" fmla="*/ 113 h 224"/>
                <a:gd name="T24" fmla="*/ 148 w 243"/>
                <a:gd name="T25" fmla="*/ 101 h 224"/>
                <a:gd name="T26" fmla="*/ 133 w 243"/>
                <a:gd name="T27" fmla="*/ 83 h 224"/>
                <a:gd name="T28" fmla="*/ 129 w 243"/>
                <a:gd name="T29" fmla="*/ 75 h 224"/>
                <a:gd name="T30" fmla="*/ 121 w 243"/>
                <a:gd name="T31" fmla="*/ 58 h 224"/>
                <a:gd name="T32" fmla="*/ 117 w 243"/>
                <a:gd name="T33" fmla="*/ 54 h 224"/>
                <a:gd name="T34" fmla="*/ 100 w 243"/>
                <a:gd name="T35" fmla="*/ 39 h 224"/>
                <a:gd name="T36" fmla="*/ 84 w 243"/>
                <a:gd name="T37" fmla="*/ 10 h 224"/>
                <a:gd name="T38" fmla="*/ 84 w 243"/>
                <a:gd name="T39" fmla="*/ 10 h 224"/>
                <a:gd name="T40" fmla="*/ 69 w 243"/>
                <a:gd name="T41" fmla="*/ 2 h 224"/>
                <a:gd name="T42" fmla="*/ 40 w 243"/>
                <a:gd name="T43" fmla="*/ 0 h 224"/>
                <a:gd name="T44" fmla="*/ 39 w 243"/>
                <a:gd name="T45" fmla="*/ 20 h 224"/>
                <a:gd name="T46" fmla="*/ 16 w 243"/>
                <a:gd name="T47" fmla="*/ 37 h 224"/>
                <a:gd name="T48" fmla="*/ 29 w 243"/>
                <a:gd name="T49" fmla="*/ 73 h 224"/>
                <a:gd name="T50" fmla="*/ 16 w 243"/>
                <a:gd name="T51" fmla="*/ 97 h 224"/>
                <a:gd name="T52" fmla="*/ 15 w 243"/>
                <a:gd name="T53" fmla="*/ 123 h 224"/>
                <a:gd name="T54" fmla="*/ 12 w 243"/>
                <a:gd name="T55" fmla="*/ 131 h 224"/>
                <a:gd name="T56" fmla="*/ 31 w 243"/>
                <a:gd name="T57" fmla="*/ 132 h 224"/>
                <a:gd name="T58" fmla="*/ 49 w 243"/>
                <a:gd name="T59" fmla="*/ 149 h 224"/>
                <a:gd name="T60" fmla="*/ 52 w 243"/>
                <a:gd name="T61" fmla="*/ 150 h 224"/>
                <a:gd name="T62" fmla="*/ 62 w 243"/>
                <a:gd name="T63" fmla="*/ 149 h 224"/>
                <a:gd name="T64" fmla="*/ 66 w 243"/>
                <a:gd name="T65" fmla="*/ 160 h 224"/>
                <a:gd name="T66" fmla="*/ 66 w 243"/>
                <a:gd name="T67" fmla="*/ 179 h 224"/>
                <a:gd name="T68" fmla="*/ 66 w 243"/>
                <a:gd name="T69" fmla="*/ 179 h 224"/>
                <a:gd name="T70" fmla="*/ 77 w 243"/>
                <a:gd name="T71" fmla="*/ 178 h 224"/>
                <a:gd name="T72" fmla="*/ 99 w 243"/>
                <a:gd name="T73" fmla="*/ 193 h 224"/>
                <a:gd name="T74" fmla="*/ 116 w 243"/>
                <a:gd name="T75" fmla="*/ 196 h 224"/>
                <a:gd name="T76" fmla="*/ 117 w 243"/>
                <a:gd name="T77" fmla="*/ 197 h 224"/>
                <a:gd name="T78" fmla="*/ 131 w 243"/>
                <a:gd name="T79" fmla="*/ 191 h 224"/>
                <a:gd name="T80" fmla="*/ 142 w 243"/>
                <a:gd name="T81" fmla="*/ 189 h 224"/>
                <a:gd name="T82" fmla="*/ 147 w 243"/>
                <a:gd name="T83" fmla="*/ 183 h 224"/>
                <a:gd name="T84" fmla="*/ 149 w 243"/>
                <a:gd name="T85" fmla="*/ 191 h 224"/>
                <a:gd name="T86" fmla="*/ 146 w 243"/>
                <a:gd name="T87" fmla="*/ 218 h 224"/>
                <a:gd name="T88" fmla="*/ 162 w 243"/>
                <a:gd name="T89" fmla="*/ 217 h 224"/>
                <a:gd name="T90" fmla="*/ 168 w 243"/>
                <a:gd name="T91" fmla="*/ 224 h 224"/>
                <a:gd name="T92" fmla="*/ 171 w 243"/>
                <a:gd name="T93" fmla="*/ 221 h 224"/>
                <a:gd name="T94" fmla="*/ 171 w 243"/>
                <a:gd name="T95" fmla="*/ 214 h 224"/>
                <a:gd name="T96" fmla="*/ 174 w 243"/>
                <a:gd name="T97" fmla="*/ 208 h 224"/>
                <a:gd name="T98" fmla="*/ 168 w 243"/>
                <a:gd name="T99" fmla="*/ 198 h 224"/>
                <a:gd name="T100" fmla="*/ 174 w 243"/>
                <a:gd name="T101" fmla="*/ 190 h 224"/>
                <a:gd name="T102" fmla="*/ 179 w 243"/>
                <a:gd name="T103" fmla="*/ 199 h 224"/>
                <a:gd name="T104" fmla="*/ 187 w 243"/>
                <a:gd name="T105" fmla="*/ 192 h 224"/>
                <a:gd name="T106" fmla="*/ 186 w 243"/>
                <a:gd name="T107" fmla="*/ 191 h 224"/>
                <a:gd name="T108" fmla="*/ 176 w 243"/>
                <a:gd name="T109" fmla="*/ 178 h 224"/>
                <a:gd name="T110" fmla="*/ 179 w 243"/>
                <a:gd name="T111" fmla="*/ 153 h 224"/>
                <a:gd name="T112" fmla="*/ 216 w 243"/>
                <a:gd name="T113" fmla="*/ 134 h 224"/>
                <a:gd name="T114" fmla="*/ 243 w 243"/>
                <a:gd name="T115" fmla="*/ 101 h 224"/>
                <a:gd name="T116" fmla="*/ 243 w 243"/>
                <a:gd name="T117" fmla="*/ 10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43" h="224">
                  <a:moveTo>
                    <a:pt x="243" y="100"/>
                  </a:moveTo>
                  <a:cubicBezTo>
                    <a:pt x="226" y="91"/>
                    <a:pt x="226" y="91"/>
                    <a:pt x="226" y="91"/>
                  </a:cubicBezTo>
                  <a:cubicBezTo>
                    <a:pt x="222" y="85"/>
                    <a:pt x="222" y="85"/>
                    <a:pt x="222" y="85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5" y="86"/>
                    <a:pt x="215" y="86"/>
                    <a:pt x="215" y="86"/>
                  </a:cubicBezTo>
                  <a:cubicBezTo>
                    <a:pt x="209" y="87"/>
                    <a:pt x="209" y="87"/>
                    <a:pt x="209" y="87"/>
                  </a:cubicBezTo>
                  <a:cubicBezTo>
                    <a:pt x="195" y="81"/>
                    <a:pt x="187" y="90"/>
                    <a:pt x="187" y="90"/>
                  </a:cubicBezTo>
                  <a:cubicBezTo>
                    <a:pt x="168" y="92"/>
                    <a:pt x="168" y="92"/>
                    <a:pt x="168" y="92"/>
                  </a:cubicBezTo>
                  <a:cubicBezTo>
                    <a:pt x="168" y="101"/>
                    <a:pt x="168" y="101"/>
                    <a:pt x="168" y="101"/>
                  </a:cubicBezTo>
                  <a:cubicBezTo>
                    <a:pt x="165" y="105"/>
                    <a:pt x="165" y="105"/>
                    <a:pt x="165" y="105"/>
                  </a:cubicBezTo>
                  <a:cubicBezTo>
                    <a:pt x="162" y="110"/>
                    <a:pt x="162" y="110"/>
                    <a:pt x="162" y="110"/>
                  </a:cubicBezTo>
                  <a:cubicBezTo>
                    <a:pt x="161" y="127"/>
                    <a:pt x="152" y="113"/>
                    <a:pt x="152" y="113"/>
                  </a:cubicBezTo>
                  <a:cubicBezTo>
                    <a:pt x="152" y="113"/>
                    <a:pt x="152" y="111"/>
                    <a:pt x="148" y="101"/>
                  </a:cubicBezTo>
                  <a:cubicBezTo>
                    <a:pt x="144" y="91"/>
                    <a:pt x="133" y="83"/>
                    <a:pt x="133" y="83"/>
                  </a:cubicBezTo>
                  <a:cubicBezTo>
                    <a:pt x="116" y="83"/>
                    <a:pt x="129" y="75"/>
                    <a:pt x="129" y="75"/>
                  </a:cubicBezTo>
                  <a:cubicBezTo>
                    <a:pt x="141" y="54"/>
                    <a:pt x="121" y="58"/>
                    <a:pt x="121" y="58"/>
                  </a:cubicBezTo>
                  <a:cubicBezTo>
                    <a:pt x="117" y="54"/>
                    <a:pt x="117" y="54"/>
                    <a:pt x="117" y="54"/>
                  </a:cubicBezTo>
                  <a:cubicBezTo>
                    <a:pt x="112" y="44"/>
                    <a:pt x="118" y="45"/>
                    <a:pt x="100" y="39"/>
                  </a:cubicBezTo>
                  <a:cubicBezTo>
                    <a:pt x="88" y="35"/>
                    <a:pt x="85" y="23"/>
                    <a:pt x="84" y="10"/>
                  </a:cubicBezTo>
                  <a:cubicBezTo>
                    <a:pt x="84" y="10"/>
                    <a:pt x="84" y="10"/>
                    <a:pt x="84" y="10"/>
                  </a:cubicBezTo>
                  <a:cubicBezTo>
                    <a:pt x="84" y="10"/>
                    <a:pt x="76" y="0"/>
                    <a:pt x="69" y="2"/>
                  </a:cubicBezTo>
                  <a:cubicBezTo>
                    <a:pt x="61" y="4"/>
                    <a:pt x="40" y="0"/>
                    <a:pt x="40" y="0"/>
                  </a:cubicBezTo>
                  <a:cubicBezTo>
                    <a:pt x="42" y="5"/>
                    <a:pt x="39" y="20"/>
                    <a:pt x="39" y="20"/>
                  </a:cubicBezTo>
                  <a:cubicBezTo>
                    <a:pt x="39" y="20"/>
                    <a:pt x="33" y="25"/>
                    <a:pt x="16" y="37"/>
                  </a:cubicBezTo>
                  <a:cubicBezTo>
                    <a:pt x="0" y="49"/>
                    <a:pt x="13" y="57"/>
                    <a:pt x="29" y="73"/>
                  </a:cubicBezTo>
                  <a:cubicBezTo>
                    <a:pt x="45" y="88"/>
                    <a:pt x="16" y="97"/>
                    <a:pt x="16" y="97"/>
                  </a:cubicBezTo>
                  <a:cubicBezTo>
                    <a:pt x="16" y="97"/>
                    <a:pt x="17" y="121"/>
                    <a:pt x="15" y="123"/>
                  </a:cubicBezTo>
                  <a:cubicBezTo>
                    <a:pt x="14" y="125"/>
                    <a:pt x="12" y="131"/>
                    <a:pt x="12" y="131"/>
                  </a:cubicBezTo>
                  <a:cubicBezTo>
                    <a:pt x="12" y="131"/>
                    <a:pt x="24" y="133"/>
                    <a:pt x="31" y="132"/>
                  </a:cubicBezTo>
                  <a:cubicBezTo>
                    <a:pt x="43" y="131"/>
                    <a:pt x="49" y="140"/>
                    <a:pt x="49" y="149"/>
                  </a:cubicBezTo>
                  <a:cubicBezTo>
                    <a:pt x="52" y="150"/>
                    <a:pt x="52" y="150"/>
                    <a:pt x="52" y="150"/>
                  </a:cubicBezTo>
                  <a:cubicBezTo>
                    <a:pt x="62" y="149"/>
                    <a:pt x="62" y="149"/>
                    <a:pt x="62" y="149"/>
                  </a:cubicBezTo>
                  <a:cubicBezTo>
                    <a:pt x="62" y="149"/>
                    <a:pt x="64" y="151"/>
                    <a:pt x="66" y="160"/>
                  </a:cubicBezTo>
                  <a:cubicBezTo>
                    <a:pt x="66" y="166"/>
                    <a:pt x="66" y="174"/>
                    <a:pt x="66" y="179"/>
                  </a:cubicBezTo>
                  <a:cubicBezTo>
                    <a:pt x="66" y="179"/>
                    <a:pt x="66" y="179"/>
                    <a:pt x="66" y="179"/>
                  </a:cubicBezTo>
                  <a:cubicBezTo>
                    <a:pt x="66" y="179"/>
                    <a:pt x="69" y="180"/>
                    <a:pt x="77" y="178"/>
                  </a:cubicBezTo>
                  <a:cubicBezTo>
                    <a:pt x="84" y="175"/>
                    <a:pt x="95" y="180"/>
                    <a:pt x="99" y="193"/>
                  </a:cubicBezTo>
                  <a:cubicBezTo>
                    <a:pt x="99" y="193"/>
                    <a:pt x="103" y="198"/>
                    <a:pt x="116" y="196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31" y="191"/>
                    <a:pt x="131" y="191"/>
                    <a:pt x="131" y="191"/>
                  </a:cubicBezTo>
                  <a:cubicBezTo>
                    <a:pt x="142" y="189"/>
                    <a:pt x="142" y="189"/>
                    <a:pt x="142" y="189"/>
                  </a:cubicBezTo>
                  <a:cubicBezTo>
                    <a:pt x="147" y="183"/>
                    <a:pt x="147" y="183"/>
                    <a:pt x="147" y="183"/>
                  </a:cubicBezTo>
                  <a:cubicBezTo>
                    <a:pt x="147" y="183"/>
                    <a:pt x="160" y="185"/>
                    <a:pt x="149" y="191"/>
                  </a:cubicBezTo>
                  <a:cubicBezTo>
                    <a:pt x="149" y="191"/>
                    <a:pt x="139" y="204"/>
                    <a:pt x="146" y="218"/>
                  </a:cubicBezTo>
                  <a:cubicBezTo>
                    <a:pt x="146" y="218"/>
                    <a:pt x="154" y="221"/>
                    <a:pt x="162" y="217"/>
                  </a:cubicBezTo>
                  <a:cubicBezTo>
                    <a:pt x="162" y="217"/>
                    <a:pt x="165" y="223"/>
                    <a:pt x="168" y="224"/>
                  </a:cubicBezTo>
                  <a:cubicBezTo>
                    <a:pt x="169" y="223"/>
                    <a:pt x="170" y="222"/>
                    <a:pt x="171" y="221"/>
                  </a:cubicBezTo>
                  <a:cubicBezTo>
                    <a:pt x="171" y="219"/>
                    <a:pt x="171" y="217"/>
                    <a:pt x="171" y="214"/>
                  </a:cubicBezTo>
                  <a:cubicBezTo>
                    <a:pt x="174" y="208"/>
                    <a:pt x="174" y="208"/>
                    <a:pt x="174" y="208"/>
                  </a:cubicBezTo>
                  <a:cubicBezTo>
                    <a:pt x="174" y="208"/>
                    <a:pt x="187" y="204"/>
                    <a:pt x="168" y="198"/>
                  </a:cubicBezTo>
                  <a:cubicBezTo>
                    <a:pt x="168" y="198"/>
                    <a:pt x="159" y="190"/>
                    <a:pt x="174" y="190"/>
                  </a:cubicBezTo>
                  <a:cubicBezTo>
                    <a:pt x="179" y="199"/>
                    <a:pt x="179" y="199"/>
                    <a:pt x="179" y="199"/>
                  </a:cubicBezTo>
                  <a:cubicBezTo>
                    <a:pt x="179" y="199"/>
                    <a:pt x="184" y="204"/>
                    <a:pt x="187" y="192"/>
                  </a:cubicBezTo>
                  <a:cubicBezTo>
                    <a:pt x="186" y="191"/>
                    <a:pt x="186" y="191"/>
                    <a:pt x="186" y="191"/>
                  </a:cubicBezTo>
                  <a:cubicBezTo>
                    <a:pt x="176" y="178"/>
                    <a:pt x="176" y="178"/>
                    <a:pt x="176" y="178"/>
                  </a:cubicBezTo>
                  <a:cubicBezTo>
                    <a:pt x="160" y="156"/>
                    <a:pt x="179" y="153"/>
                    <a:pt x="179" y="153"/>
                  </a:cubicBezTo>
                  <a:cubicBezTo>
                    <a:pt x="201" y="146"/>
                    <a:pt x="216" y="134"/>
                    <a:pt x="216" y="134"/>
                  </a:cubicBezTo>
                  <a:cubicBezTo>
                    <a:pt x="216" y="134"/>
                    <a:pt x="231" y="117"/>
                    <a:pt x="243" y="101"/>
                  </a:cubicBezTo>
                  <a:lnTo>
                    <a:pt x="243" y="10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76" name="Rectangle 79">
              <a:hlinkClick r:id="" action="ppaction://macro?name=Slide2.huizhou"/>
            </p:cNvPr>
            <p:cNvSpPr>
              <a:spLocks noChangeArrowheads="1"/>
            </p:cNvSpPr>
            <p:nvPr/>
          </p:nvSpPr>
          <p:spPr bwMode="auto">
            <a:xfrm>
              <a:off x="2629033" y="3766341"/>
              <a:ext cx="162089" cy="104830"/>
            </a:xfrm>
            <a:prstGeom prst="rect">
              <a:avLst/>
            </a:prstGeom>
            <a:grpFill/>
            <a:ln w="9252" algn="ctr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buClrTx/>
                <a:buSzTx/>
                <a:buFontTx/>
                <a:buNone/>
              </a:pPr>
              <a:r>
                <a:rPr lang="zh-CN" altLang="en-US" sz="400" b="1">
                  <a:solidFill>
                    <a:schemeClr val="bg1">
                      <a:lumMod val="9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惠州</a:t>
              </a:r>
            </a:p>
          </p:txBody>
        </p:sp>
        <p:sp>
          <p:nvSpPr>
            <p:cNvPr id="177" name="shantou">
              <a:hlinkClick r:id="" action="ppaction://macro?name=Slide2.shantou" highlightClick="1"/>
              <a:hlinkHover r:id="" action="ppaction://noaction" highlightClick="1"/>
            </p:cNvPr>
            <p:cNvSpPr>
              <a:spLocks noEditPoints="1"/>
            </p:cNvSpPr>
            <p:nvPr/>
          </p:nvSpPr>
          <p:spPr bwMode="auto">
            <a:xfrm>
              <a:off x="3713162" y="3581395"/>
              <a:ext cx="317500" cy="325437"/>
            </a:xfrm>
            <a:custGeom>
              <a:avLst/>
              <a:gdLst>
                <a:gd name="T0" fmla="*/ 89 w 92"/>
                <a:gd name="T1" fmla="*/ 31 h 89"/>
                <a:gd name="T2" fmla="*/ 90 w 92"/>
                <a:gd name="T3" fmla="*/ 27 h 89"/>
                <a:gd name="T4" fmla="*/ 91 w 92"/>
                <a:gd name="T5" fmla="*/ 26 h 89"/>
                <a:gd name="T6" fmla="*/ 92 w 92"/>
                <a:gd name="T7" fmla="*/ 7 h 89"/>
                <a:gd name="T8" fmla="*/ 82 w 92"/>
                <a:gd name="T9" fmla="*/ 0 h 89"/>
                <a:gd name="T10" fmla="*/ 61 w 92"/>
                <a:gd name="T11" fmla="*/ 15 h 89"/>
                <a:gd name="T12" fmla="*/ 59 w 92"/>
                <a:gd name="T13" fmla="*/ 20 h 89"/>
                <a:gd name="T14" fmla="*/ 41 w 92"/>
                <a:gd name="T15" fmla="*/ 38 h 89"/>
                <a:gd name="T16" fmla="*/ 28 w 92"/>
                <a:gd name="T17" fmla="*/ 27 h 89"/>
                <a:gd name="T18" fmla="*/ 1 w 92"/>
                <a:gd name="T19" fmla="*/ 34 h 89"/>
                <a:gd name="T20" fmla="*/ 1 w 92"/>
                <a:gd name="T21" fmla="*/ 43 h 89"/>
                <a:gd name="T22" fmla="*/ 0 w 92"/>
                <a:gd name="T23" fmla="*/ 59 h 89"/>
                <a:gd name="T24" fmla="*/ 0 w 92"/>
                <a:gd name="T25" fmla="*/ 74 h 89"/>
                <a:gd name="T26" fmla="*/ 19 w 92"/>
                <a:gd name="T27" fmla="*/ 85 h 89"/>
                <a:gd name="T28" fmla="*/ 41 w 92"/>
                <a:gd name="T29" fmla="*/ 76 h 89"/>
                <a:gd name="T30" fmla="*/ 40 w 92"/>
                <a:gd name="T31" fmla="*/ 73 h 89"/>
                <a:gd name="T32" fmla="*/ 48 w 92"/>
                <a:gd name="T33" fmla="*/ 68 h 89"/>
                <a:gd name="T34" fmla="*/ 50 w 92"/>
                <a:gd name="T35" fmla="*/ 77 h 89"/>
                <a:gd name="T36" fmla="*/ 57 w 92"/>
                <a:gd name="T37" fmla="*/ 75 h 89"/>
                <a:gd name="T38" fmla="*/ 67 w 92"/>
                <a:gd name="T39" fmla="*/ 63 h 89"/>
                <a:gd name="T40" fmla="*/ 67 w 92"/>
                <a:gd name="T41" fmla="*/ 59 h 89"/>
                <a:gd name="T42" fmla="*/ 64 w 92"/>
                <a:gd name="T43" fmla="*/ 56 h 89"/>
                <a:gd name="T44" fmla="*/ 61 w 92"/>
                <a:gd name="T45" fmla="*/ 52 h 89"/>
                <a:gd name="T46" fmla="*/ 58 w 92"/>
                <a:gd name="T47" fmla="*/ 50 h 89"/>
                <a:gd name="T48" fmla="*/ 73 w 92"/>
                <a:gd name="T49" fmla="*/ 50 h 89"/>
                <a:gd name="T50" fmla="*/ 76 w 92"/>
                <a:gd name="T51" fmla="*/ 45 h 89"/>
                <a:gd name="T52" fmla="*/ 85 w 92"/>
                <a:gd name="T53" fmla="*/ 34 h 89"/>
                <a:gd name="T54" fmla="*/ 89 w 92"/>
                <a:gd name="T55" fmla="*/ 31 h 89"/>
                <a:gd name="T56" fmla="*/ 55 w 92"/>
                <a:gd name="T57" fmla="*/ 48 h 89"/>
                <a:gd name="T58" fmla="*/ 44 w 92"/>
                <a:gd name="T59" fmla="*/ 46 h 89"/>
                <a:gd name="T60" fmla="*/ 42 w 92"/>
                <a:gd name="T61" fmla="*/ 44 h 89"/>
                <a:gd name="T62" fmla="*/ 52 w 92"/>
                <a:gd name="T63" fmla="*/ 44 h 89"/>
                <a:gd name="T64" fmla="*/ 55 w 92"/>
                <a:gd name="T65" fmla="*/ 48 h 89"/>
                <a:gd name="T66" fmla="*/ 55 w 92"/>
                <a:gd name="T67" fmla="*/ 48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2" h="89">
                  <a:moveTo>
                    <a:pt x="89" y="31"/>
                  </a:moveTo>
                  <a:cubicBezTo>
                    <a:pt x="90" y="27"/>
                    <a:pt x="90" y="27"/>
                    <a:pt x="90" y="27"/>
                  </a:cubicBezTo>
                  <a:cubicBezTo>
                    <a:pt x="90" y="27"/>
                    <a:pt x="90" y="27"/>
                    <a:pt x="91" y="26"/>
                  </a:cubicBezTo>
                  <a:cubicBezTo>
                    <a:pt x="92" y="7"/>
                    <a:pt x="92" y="7"/>
                    <a:pt x="92" y="7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61" y="15"/>
                    <a:pt x="61" y="15"/>
                    <a:pt x="61" y="15"/>
                  </a:cubicBezTo>
                  <a:cubicBezTo>
                    <a:pt x="59" y="20"/>
                    <a:pt x="59" y="20"/>
                    <a:pt x="59" y="20"/>
                  </a:cubicBezTo>
                  <a:cubicBezTo>
                    <a:pt x="61" y="44"/>
                    <a:pt x="41" y="38"/>
                    <a:pt x="41" y="38"/>
                  </a:cubicBezTo>
                  <a:cubicBezTo>
                    <a:pt x="28" y="27"/>
                    <a:pt x="28" y="27"/>
                    <a:pt x="28" y="27"/>
                  </a:cubicBezTo>
                  <a:cubicBezTo>
                    <a:pt x="14" y="22"/>
                    <a:pt x="1" y="34"/>
                    <a:pt x="1" y="34"/>
                  </a:cubicBezTo>
                  <a:cubicBezTo>
                    <a:pt x="1" y="34"/>
                    <a:pt x="1" y="39"/>
                    <a:pt x="1" y="43"/>
                  </a:cubicBezTo>
                  <a:cubicBezTo>
                    <a:pt x="0" y="47"/>
                    <a:pt x="0" y="59"/>
                    <a:pt x="0" y="59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74"/>
                    <a:pt x="4" y="80"/>
                    <a:pt x="19" y="85"/>
                  </a:cubicBezTo>
                  <a:cubicBezTo>
                    <a:pt x="33" y="89"/>
                    <a:pt x="40" y="78"/>
                    <a:pt x="41" y="76"/>
                  </a:cubicBezTo>
                  <a:cubicBezTo>
                    <a:pt x="40" y="73"/>
                    <a:pt x="40" y="73"/>
                    <a:pt x="40" y="73"/>
                  </a:cubicBezTo>
                  <a:cubicBezTo>
                    <a:pt x="48" y="68"/>
                    <a:pt x="48" y="68"/>
                    <a:pt x="48" y="68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57" y="75"/>
                    <a:pt x="57" y="75"/>
                    <a:pt x="57" y="75"/>
                  </a:cubicBezTo>
                  <a:cubicBezTo>
                    <a:pt x="67" y="63"/>
                    <a:pt x="67" y="63"/>
                    <a:pt x="67" y="63"/>
                  </a:cubicBezTo>
                  <a:cubicBezTo>
                    <a:pt x="67" y="59"/>
                    <a:pt x="67" y="59"/>
                    <a:pt x="67" y="59"/>
                  </a:cubicBezTo>
                  <a:cubicBezTo>
                    <a:pt x="64" y="56"/>
                    <a:pt x="64" y="56"/>
                    <a:pt x="64" y="56"/>
                  </a:cubicBezTo>
                  <a:cubicBezTo>
                    <a:pt x="61" y="52"/>
                    <a:pt x="61" y="52"/>
                    <a:pt x="61" y="52"/>
                  </a:cubicBezTo>
                  <a:cubicBezTo>
                    <a:pt x="61" y="52"/>
                    <a:pt x="59" y="51"/>
                    <a:pt x="58" y="50"/>
                  </a:cubicBezTo>
                  <a:cubicBezTo>
                    <a:pt x="61" y="52"/>
                    <a:pt x="66" y="52"/>
                    <a:pt x="73" y="50"/>
                  </a:cubicBezTo>
                  <a:cubicBezTo>
                    <a:pt x="76" y="45"/>
                    <a:pt x="76" y="45"/>
                    <a:pt x="76" y="45"/>
                  </a:cubicBezTo>
                  <a:cubicBezTo>
                    <a:pt x="85" y="34"/>
                    <a:pt x="85" y="34"/>
                    <a:pt x="85" y="34"/>
                  </a:cubicBezTo>
                  <a:lnTo>
                    <a:pt x="89" y="31"/>
                  </a:lnTo>
                  <a:close/>
                  <a:moveTo>
                    <a:pt x="55" y="48"/>
                  </a:moveTo>
                  <a:cubicBezTo>
                    <a:pt x="53" y="48"/>
                    <a:pt x="44" y="46"/>
                    <a:pt x="44" y="46"/>
                  </a:cubicBezTo>
                  <a:cubicBezTo>
                    <a:pt x="42" y="44"/>
                    <a:pt x="42" y="44"/>
                    <a:pt x="42" y="44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52" y="44"/>
                    <a:pt x="53" y="46"/>
                    <a:pt x="55" y="48"/>
                  </a:cubicBezTo>
                  <a:cubicBezTo>
                    <a:pt x="55" y="48"/>
                    <a:pt x="55" y="48"/>
                    <a:pt x="55" y="48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78" name="Rectangle 81">
              <a:hlinkClick r:id="" action="ppaction://macro?name=Slide2.jieyang"/>
            </p:cNvPr>
            <p:cNvSpPr>
              <a:spLocks noChangeArrowheads="1"/>
            </p:cNvSpPr>
            <p:nvPr/>
          </p:nvSpPr>
          <p:spPr bwMode="auto">
            <a:xfrm>
              <a:off x="3478345" y="3635768"/>
              <a:ext cx="162089" cy="104830"/>
            </a:xfrm>
            <a:prstGeom prst="rect">
              <a:avLst/>
            </a:prstGeom>
            <a:grpFill/>
            <a:ln w="9252" algn="ctr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buClrTx/>
                <a:buSzTx/>
                <a:buFontTx/>
                <a:buNone/>
              </a:pPr>
              <a:r>
                <a:rPr lang="zh-CN" altLang="en-US" sz="400" b="1" dirty="0">
                  <a:solidFill>
                    <a:schemeClr val="bg1">
                      <a:lumMod val="9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揭阳</a:t>
              </a:r>
            </a:p>
          </p:txBody>
        </p:sp>
        <p:sp>
          <p:nvSpPr>
            <p:cNvPr id="179" name="Rectangle 82">
              <a:hlinkClick r:id="" action="ppaction://macro?name=Slide2.shantou"/>
            </p:cNvPr>
            <p:cNvSpPr>
              <a:spLocks noChangeArrowheads="1"/>
            </p:cNvSpPr>
            <p:nvPr/>
          </p:nvSpPr>
          <p:spPr bwMode="auto">
            <a:xfrm>
              <a:off x="3852995" y="3722684"/>
              <a:ext cx="162089" cy="10483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9252" algn="ctr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buClrTx/>
                <a:buSzTx/>
                <a:buFontTx/>
                <a:buNone/>
              </a:pPr>
              <a:r>
                <a:rPr lang="zh-CN" altLang="en-US" sz="400" b="1" dirty="0">
                  <a:solidFill>
                    <a:schemeClr val="bg1">
                      <a:lumMod val="9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汕头</a:t>
              </a:r>
            </a:p>
          </p:txBody>
        </p:sp>
        <p:sp>
          <p:nvSpPr>
            <p:cNvPr id="180" name="Rectangle 84">
              <a:hlinkClick r:id="" action="ppaction://macro?name=Slide2.zhongshan"/>
            </p:cNvPr>
            <p:cNvSpPr>
              <a:spLocks noChangeArrowheads="1"/>
            </p:cNvSpPr>
            <p:nvPr/>
          </p:nvSpPr>
          <p:spPr bwMode="auto">
            <a:xfrm>
              <a:off x="2126194" y="4188221"/>
              <a:ext cx="162089" cy="10483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9252" algn="ctr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buClrTx/>
                <a:buSzTx/>
                <a:buFontTx/>
                <a:buNone/>
              </a:pPr>
              <a:r>
                <a:rPr lang="zh-CN" altLang="en-US" sz="400" b="1" dirty="0">
                  <a:solidFill>
                    <a:schemeClr val="bg1">
                      <a:lumMod val="9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中山</a:t>
              </a:r>
            </a:p>
          </p:txBody>
        </p:sp>
        <p:sp>
          <p:nvSpPr>
            <p:cNvPr id="181" name="Rectangle 85">
              <a:hlinkClick r:id="" action="ppaction://macro?name=Slide2.dongguan"/>
            </p:cNvPr>
            <p:cNvSpPr>
              <a:spLocks noChangeArrowheads="1"/>
            </p:cNvSpPr>
            <p:nvPr/>
          </p:nvSpPr>
          <p:spPr bwMode="auto">
            <a:xfrm>
              <a:off x="2357703" y="3945726"/>
              <a:ext cx="162089" cy="10483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9252" algn="ctr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buClrTx/>
                <a:buSzTx/>
                <a:buFontTx/>
                <a:buNone/>
              </a:pPr>
              <a:r>
                <a:rPr lang="zh-CN" altLang="en-US" sz="400" b="1" dirty="0">
                  <a:solidFill>
                    <a:schemeClr val="bg1">
                      <a:lumMod val="9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东莞</a:t>
              </a:r>
            </a:p>
          </p:txBody>
        </p:sp>
        <p:sp>
          <p:nvSpPr>
            <p:cNvPr id="182" name="Rectangle 53">
              <a:hlinkClick r:id="" action="ppaction://macro?name=Slide2.heyuan"/>
            </p:cNvPr>
            <p:cNvSpPr>
              <a:spLocks noChangeArrowheads="1"/>
            </p:cNvSpPr>
            <p:nvPr/>
          </p:nvSpPr>
          <p:spPr bwMode="auto">
            <a:xfrm>
              <a:off x="2852871" y="3307554"/>
              <a:ext cx="162089" cy="104830"/>
            </a:xfrm>
            <a:prstGeom prst="rect">
              <a:avLst/>
            </a:prstGeom>
            <a:grpFill/>
            <a:ln w="9252" algn="ctr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buClrTx/>
                <a:buSzTx/>
                <a:buFontTx/>
                <a:buNone/>
              </a:pPr>
              <a:r>
                <a:rPr lang="zh-CN" altLang="en-US" sz="400" b="1">
                  <a:solidFill>
                    <a:schemeClr val="bg1">
                      <a:lumMod val="9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河源</a:t>
              </a:r>
            </a:p>
          </p:txBody>
        </p:sp>
        <p:sp>
          <p:nvSpPr>
            <p:cNvPr id="183" name="guangzhou">
              <a:hlinkClick r:id="" action="ppaction://macro?name=Slide2.guangzhou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2005013" y="3448045"/>
              <a:ext cx="571500" cy="768349"/>
            </a:xfrm>
            <a:custGeom>
              <a:avLst/>
              <a:gdLst>
                <a:gd name="T0" fmla="*/ 132 w 164"/>
                <a:gd name="T1" fmla="*/ 2 h 209"/>
                <a:gd name="T2" fmla="*/ 122 w 164"/>
                <a:gd name="T3" fmla="*/ 8 h 209"/>
                <a:gd name="T4" fmla="*/ 95 w 164"/>
                <a:gd name="T5" fmla="*/ 40 h 209"/>
                <a:gd name="T6" fmla="*/ 66 w 164"/>
                <a:gd name="T7" fmla="*/ 37 h 209"/>
                <a:gd name="T8" fmla="*/ 45 w 164"/>
                <a:gd name="T9" fmla="*/ 50 h 209"/>
                <a:gd name="T10" fmla="*/ 31 w 164"/>
                <a:gd name="T11" fmla="*/ 70 h 209"/>
                <a:gd name="T12" fmla="*/ 19 w 164"/>
                <a:gd name="T13" fmla="*/ 72 h 209"/>
                <a:gd name="T14" fmla="*/ 1 w 164"/>
                <a:gd name="T15" fmla="*/ 81 h 209"/>
                <a:gd name="T16" fmla="*/ 0 w 164"/>
                <a:gd name="T17" fmla="*/ 82 h 209"/>
                <a:gd name="T18" fmla="*/ 5 w 164"/>
                <a:gd name="T19" fmla="*/ 87 h 209"/>
                <a:gd name="T20" fmla="*/ 12 w 164"/>
                <a:gd name="T21" fmla="*/ 104 h 209"/>
                <a:gd name="T22" fmla="*/ 31 w 164"/>
                <a:gd name="T23" fmla="*/ 107 h 209"/>
                <a:gd name="T24" fmla="*/ 33 w 164"/>
                <a:gd name="T25" fmla="*/ 136 h 209"/>
                <a:gd name="T26" fmla="*/ 46 w 164"/>
                <a:gd name="T27" fmla="*/ 155 h 209"/>
                <a:gd name="T28" fmla="*/ 65 w 164"/>
                <a:gd name="T29" fmla="*/ 187 h 209"/>
                <a:gd name="T30" fmla="*/ 78 w 164"/>
                <a:gd name="T31" fmla="*/ 199 h 209"/>
                <a:gd name="T32" fmla="*/ 78 w 164"/>
                <a:gd name="T33" fmla="*/ 199 h 209"/>
                <a:gd name="T34" fmla="*/ 92 w 164"/>
                <a:gd name="T35" fmla="*/ 209 h 209"/>
                <a:gd name="T36" fmla="*/ 96 w 164"/>
                <a:gd name="T37" fmla="*/ 208 h 209"/>
                <a:gd name="T38" fmla="*/ 93 w 164"/>
                <a:gd name="T39" fmla="*/ 204 h 209"/>
                <a:gd name="T40" fmla="*/ 83 w 164"/>
                <a:gd name="T41" fmla="*/ 189 h 209"/>
                <a:gd name="T42" fmla="*/ 86 w 164"/>
                <a:gd name="T43" fmla="*/ 190 h 209"/>
                <a:gd name="T44" fmla="*/ 88 w 164"/>
                <a:gd name="T45" fmla="*/ 183 h 209"/>
                <a:gd name="T46" fmla="*/ 78 w 164"/>
                <a:gd name="T47" fmla="*/ 174 h 209"/>
                <a:gd name="T48" fmla="*/ 81 w 164"/>
                <a:gd name="T49" fmla="*/ 144 h 209"/>
                <a:gd name="T50" fmla="*/ 81 w 164"/>
                <a:gd name="T51" fmla="*/ 144 h 209"/>
                <a:gd name="T52" fmla="*/ 126 w 164"/>
                <a:gd name="T53" fmla="*/ 130 h 209"/>
                <a:gd name="T54" fmla="*/ 131 w 164"/>
                <a:gd name="T55" fmla="*/ 131 h 209"/>
                <a:gd name="T56" fmla="*/ 131 w 164"/>
                <a:gd name="T57" fmla="*/ 131 h 209"/>
                <a:gd name="T58" fmla="*/ 134 w 164"/>
                <a:gd name="T59" fmla="*/ 123 h 209"/>
                <a:gd name="T60" fmla="*/ 135 w 164"/>
                <a:gd name="T61" fmla="*/ 97 h 209"/>
                <a:gd name="T62" fmla="*/ 148 w 164"/>
                <a:gd name="T63" fmla="*/ 72 h 209"/>
                <a:gd name="T64" fmla="*/ 135 w 164"/>
                <a:gd name="T65" fmla="*/ 36 h 209"/>
                <a:gd name="T66" fmla="*/ 158 w 164"/>
                <a:gd name="T67" fmla="*/ 20 h 209"/>
                <a:gd name="T68" fmla="*/ 160 w 164"/>
                <a:gd name="T69" fmla="*/ 0 h 209"/>
                <a:gd name="T70" fmla="*/ 132 w 164"/>
                <a:gd name="T71" fmla="*/ 2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64" h="209">
                  <a:moveTo>
                    <a:pt x="132" y="2"/>
                  </a:moveTo>
                  <a:cubicBezTo>
                    <a:pt x="122" y="8"/>
                    <a:pt x="122" y="8"/>
                    <a:pt x="122" y="8"/>
                  </a:cubicBezTo>
                  <a:cubicBezTo>
                    <a:pt x="122" y="8"/>
                    <a:pt x="101" y="22"/>
                    <a:pt x="95" y="40"/>
                  </a:cubicBezTo>
                  <a:cubicBezTo>
                    <a:pt x="95" y="40"/>
                    <a:pt x="80" y="46"/>
                    <a:pt x="66" y="37"/>
                  </a:cubicBezTo>
                  <a:cubicBezTo>
                    <a:pt x="66" y="37"/>
                    <a:pt x="52" y="41"/>
                    <a:pt x="45" y="50"/>
                  </a:cubicBezTo>
                  <a:cubicBezTo>
                    <a:pt x="38" y="59"/>
                    <a:pt x="31" y="70"/>
                    <a:pt x="31" y="70"/>
                  </a:cubicBezTo>
                  <a:cubicBezTo>
                    <a:pt x="31" y="70"/>
                    <a:pt x="27" y="72"/>
                    <a:pt x="19" y="72"/>
                  </a:cubicBezTo>
                  <a:cubicBezTo>
                    <a:pt x="11" y="72"/>
                    <a:pt x="1" y="81"/>
                    <a:pt x="1" y="81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5" y="87"/>
                    <a:pt x="5" y="87"/>
                    <a:pt x="5" y="87"/>
                  </a:cubicBezTo>
                  <a:cubicBezTo>
                    <a:pt x="5" y="87"/>
                    <a:pt x="8" y="116"/>
                    <a:pt x="12" y="104"/>
                  </a:cubicBezTo>
                  <a:cubicBezTo>
                    <a:pt x="20" y="85"/>
                    <a:pt x="31" y="107"/>
                    <a:pt x="31" y="107"/>
                  </a:cubicBezTo>
                  <a:cubicBezTo>
                    <a:pt x="33" y="136"/>
                    <a:pt x="33" y="136"/>
                    <a:pt x="33" y="136"/>
                  </a:cubicBezTo>
                  <a:cubicBezTo>
                    <a:pt x="41" y="145"/>
                    <a:pt x="46" y="155"/>
                    <a:pt x="46" y="155"/>
                  </a:cubicBezTo>
                  <a:cubicBezTo>
                    <a:pt x="47" y="179"/>
                    <a:pt x="65" y="187"/>
                    <a:pt x="65" y="187"/>
                  </a:cubicBezTo>
                  <a:cubicBezTo>
                    <a:pt x="78" y="199"/>
                    <a:pt x="78" y="199"/>
                    <a:pt x="78" y="199"/>
                  </a:cubicBezTo>
                  <a:cubicBezTo>
                    <a:pt x="78" y="199"/>
                    <a:pt x="78" y="199"/>
                    <a:pt x="78" y="199"/>
                  </a:cubicBezTo>
                  <a:cubicBezTo>
                    <a:pt x="92" y="209"/>
                    <a:pt x="92" y="209"/>
                    <a:pt x="92" y="209"/>
                  </a:cubicBezTo>
                  <a:cubicBezTo>
                    <a:pt x="96" y="208"/>
                    <a:pt x="96" y="208"/>
                    <a:pt x="96" y="208"/>
                  </a:cubicBezTo>
                  <a:cubicBezTo>
                    <a:pt x="93" y="204"/>
                    <a:pt x="93" y="204"/>
                    <a:pt x="93" y="204"/>
                  </a:cubicBezTo>
                  <a:cubicBezTo>
                    <a:pt x="83" y="189"/>
                    <a:pt x="83" y="189"/>
                    <a:pt x="83" y="189"/>
                  </a:cubicBezTo>
                  <a:cubicBezTo>
                    <a:pt x="86" y="190"/>
                    <a:pt x="86" y="190"/>
                    <a:pt x="86" y="190"/>
                  </a:cubicBezTo>
                  <a:cubicBezTo>
                    <a:pt x="86" y="190"/>
                    <a:pt x="106" y="200"/>
                    <a:pt x="88" y="183"/>
                  </a:cubicBezTo>
                  <a:cubicBezTo>
                    <a:pt x="78" y="174"/>
                    <a:pt x="78" y="174"/>
                    <a:pt x="78" y="174"/>
                  </a:cubicBezTo>
                  <a:cubicBezTo>
                    <a:pt x="81" y="144"/>
                    <a:pt x="81" y="144"/>
                    <a:pt x="81" y="144"/>
                  </a:cubicBezTo>
                  <a:cubicBezTo>
                    <a:pt x="81" y="144"/>
                    <a:pt x="81" y="144"/>
                    <a:pt x="81" y="144"/>
                  </a:cubicBezTo>
                  <a:cubicBezTo>
                    <a:pt x="82" y="142"/>
                    <a:pt x="91" y="124"/>
                    <a:pt x="126" y="130"/>
                  </a:cubicBezTo>
                  <a:cubicBezTo>
                    <a:pt x="126" y="130"/>
                    <a:pt x="128" y="131"/>
                    <a:pt x="131" y="131"/>
                  </a:cubicBezTo>
                  <a:cubicBezTo>
                    <a:pt x="131" y="131"/>
                    <a:pt x="131" y="131"/>
                    <a:pt x="131" y="131"/>
                  </a:cubicBezTo>
                  <a:cubicBezTo>
                    <a:pt x="131" y="131"/>
                    <a:pt x="133" y="125"/>
                    <a:pt x="134" y="123"/>
                  </a:cubicBezTo>
                  <a:cubicBezTo>
                    <a:pt x="136" y="120"/>
                    <a:pt x="135" y="97"/>
                    <a:pt x="135" y="97"/>
                  </a:cubicBezTo>
                  <a:cubicBezTo>
                    <a:pt x="135" y="97"/>
                    <a:pt x="164" y="88"/>
                    <a:pt x="148" y="72"/>
                  </a:cubicBezTo>
                  <a:cubicBezTo>
                    <a:pt x="132" y="57"/>
                    <a:pt x="118" y="49"/>
                    <a:pt x="135" y="36"/>
                  </a:cubicBezTo>
                  <a:cubicBezTo>
                    <a:pt x="152" y="24"/>
                    <a:pt x="158" y="20"/>
                    <a:pt x="158" y="20"/>
                  </a:cubicBezTo>
                  <a:cubicBezTo>
                    <a:pt x="158" y="20"/>
                    <a:pt x="163" y="5"/>
                    <a:pt x="160" y="0"/>
                  </a:cubicBezTo>
                  <a:lnTo>
                    <a:pt x="132" y="2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84" name="Rectangle 64">
              <a:hlinkClick r:id="" action="ppaction://macro?name=Slide2.guangzhou"/>
            </p:cNvPr>
            <p:cNvSpPr>
              <a:spLocks noChangeArrowheads="1"/>
            </p:cNvSpPr>
            <p:nvPr/>
          </p:nvSpPr>
          <p:spPr bwMode="auto">
            <a:xfrm>
              <a:off x="2155957" y="3685377"/>
              <a:ext cx="162089" cy="10483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9252" algn="ctr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buClrTx/>
                <a:buSzTx/>
                <a:buFontTx/>
                <a:buNone/>
              </a:pPr>
              <a:r>
                <a:rPr lang="zh-CN" altLang="en-US" sz="400" b="1" dirty="0">
                  <a:solidFill>
                    <a:schemeClr val="bg1">
                      <a:lumMod val="9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广州</a:t>
              </a:r>
            </a:p>
          </p:txBody>
        </p:sp>
        <p:sp>
          <p:nvSpPr>
            <p:cNvPr id="185" name="Rectangle 83">
              <a:hlinkClick r:id="" action="ppaction://macro?name=Slide2.foshan"/>
            </p:cNvPr>
            <p:cNvSpPr>
              <a:spLocks noChangeArrowheads="1"/>
            </p:cNvSpPr>
            <p:nvPr/>
          </p:nvSpPr>
          <p:spPr bwMode="auto">
            <a:xfrm>
              <a:off x="1933690" y="3905250"/>
              <a:ext cx="162089" cy="10483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9252" algn="ctr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buClrTx/>
                <a:buSzTx/>
                <a:buFontTx/>
                <a:buNone/>
              </a:pPr>
              <a:r>
                <a:rPr lang="zh-CN" altLang="en-US" sz="400" b="1" dirty="0">
                  <a:solidFill>
                    <a:schemeClr val="bg1">
                      <a:lumMod val="9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佛山</a:t>
              </a:r>
            </a:p>
          </p:txBody>
        </p:sp>
      </p:grpSp>
      <p:sp>
        <p:nvSpPr>
          <p:cNvPr id="74" name="文本框 73"/>
          <p:cNvSpPr txBox="1"/>
          <p:nvPr/>
        </p:nvSpPr>
        <p:spPr>
          <a:xfrm>
            <a:off x="7192284" y="5181481"/>
            <a:ext cx="116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 dirty="0" smtClean="0">
                <a:solidFill>
                  <a:schemeClr val="accent5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发展目标</a:t>
            </a:r>
            <a:endParaRPr lang="zh-CN" altLang="en-US" sz="1800" b="1" dirty="0">
              <a:solidFill>
                <a:schemeClr val="accent5">
                  <a:lumMod val="50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464337" y="138090"/>
            <a:ext cx="25699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spc="300" dirty="0">
                <a:solidFill>
                  <a:srgbClr val="00206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二</a:t>
            </a:r>
            <a:r>
              <a:rPr lang="zh-CN" altLang="en-US" sz="2800" b="1" spc="300" dirty="0" smtClean="0">
                <a:solidFill>
                  <a:srgbClr val="00206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、文件精神</a:t>
            </a:r>
            <a:endParaRPr lang="en-US" altLang="zh-CN" sz="1600" b="1" spc="300" dirty="0">
              <a:solidFill>
                <a:srgbClr val="00206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17489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 advClick="0" advTm="9370">
        <p:blinds dir="vert"/>
      </p:transition>
    </mc:Choice>
    <mc:Fallback xmlns="">
      <p:transition spd="slow" advClick="0" advTm="937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177200" y="3329693"/>
            <a:ext cx="8308848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4278871" y="960785"/>
            <a:ext cx="0" cy="4720755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圆角矩形 5"/>
          <p:cNvSpPr/>
          <p:nvPr/>
        </p:nvSpPr>
        <p:spPr>
          <a:xfrm>
            <a:off x="2332642" y="3031721"/>
            <a:ext cx="3902541" cy="578882"/>
          </a:xfrm>
          <a:prstGeom prst="roundRect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sz="2800" b="1" spc="300" dirty="0">
                <a:solidFill>
                  <a:schemeClr val="accent5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8. </a:t>
            </a:r>
            <a:r>
              <a:rPr lang="zh-CN" altLang="en-US" sz="2800" b="1" spc="300" dirty="0">
                <a:solidFill>
                  <a:schemeClr val="accent5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数字创意产业集群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508404" y="848692"/>
            <a:ext cx="3667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 dirty="0" smtClean="0">
                <a:solidFill>
                  <a:schemeClr val="accent5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重点领域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20046" y="5181481"/>
            <a:ext cx="116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 dirty="0" smtClean="0">
                <a:solidFill>
                  <a:schemeClr val="accent5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重点区域</a:t>
            </a:r>
            <a:endParaRPr lang="zh-CN" altLang="en-US" sz="1800" b="1" dirty="0">
              <a:solidFill>
                <a:schemeClr val="accent5">
                  <a:lumMod val="50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192284" y="794370"/>
            <a:ext cx="116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 dirty="0" smtClean="0">
                <a:solidFill>
                  <a:schemeClr val="accent5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相关学科</a:t>
            </a:r>
            <a:endParaRPr lang="zh-CN" altLang="en-US" sz="1800" b="1" dirty="0">
              <a:solidFill>
                <a:schemeClr val="accent5">
                  <a:lumMod val="50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5252741" y="4036767"/>
            <a:ext cx="2452900" cy="3488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  <a:spcBef>
                <a:spcPts val="1200"/>
              </a:spcBef>
            </a:pPr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打造全球数字创意产业高地。</a:t>
            </a:r>
          </a:p>
        </p:txBody>
      </p:sp>
      <p:sp>
        <p:nvSpPr>
          <p:cNvPr id="69" name="矩形 68"/>
          <p:cNvSpPr/>
          <p:nvPr/>
        </p:nvSpPr>
        <p:spPr>
          <a:xfrm>
            <a:off x="5233980" y="1315636"/>
            <a:ext cx="2182681" cy="13747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zh-CN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计算机科学与技术 </a:t>
            </a:r>
            <a:endParaRPr lang="zh-CN" alt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ts val="2000"/>
              </a:lnSpc>
            </a:pPr>
            <a:r>
              <a:rPr lang="zh-CN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软件工程</a:t>
            </a:r>
            <a:endParaRPr lang="en-US" altLang="zh-CN" sz="1200" b="1" dirty="0" smtClean="0">
              <a:solidFill>
                <a:schemeClr val="tx1">
                  <a:lumMod val="65000"/>
                  <a:lumOff val="3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ts val="2000"/>
              </a:lnSpc>
            </a:pPr>
            <a:r>
              <a:rPr lang="zh-CN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设计学</a:t>
            </a:r>
            <a:endParaRPr lang="zh-CN" alt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ts val="2000"/>
              </a:lnSpc>
            </a:pPr>
            <a:r>
              <a:rPr lang="zh-CN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管理科学与工程 </a:t>
            </a:r>
            <a:endParaRPr lang="en-US" altLang="zh-CN" sz="1200" b="1" dirty="0" smtClean="0">
              <a:solidFill>
                <a:schemeClr val="tx1">
                  <a:lumMod val="65000"/>
                  <a:lumOff val="3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ts val="2000"/>
              </a:lnSpc>
            </a:pPr>
            <a:r>
              <a:rPr lang="zh-CN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应用</a:t>
            </a:r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经济学等</a:t>
            </a:r>
          </a:p>
        </p:txBody>
      </p:sp>
      <p:cxnSp>
        <p:nvCxnSpPr>
          <p:cNvPr id="71" name="直接连接符 70"/>
          <p:cNvCxnSpPr/>
          <p:nvPr/>
        </p:nvCxnSpPr>
        <p:spPr>
          <a:xfrm>
            <a:off x="501112" y="733586"/>
            <a:ext cx="7863124" cy="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矩形 71"/>
          <p:cNvSpPr/>
          <p:nvPr/>
        </p:nvSpPr>
        <p:spPr>
          <a:xfrm>
            <a:off x="1001359" y="1360958"/>
            <a:ext cx="3110636" cy="10669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600"/>
              </a:lnSpc>
              <a:spcAft>
                <a:spcPts val="600"/>
              </a:spcAft>
            </a:pPr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大力推进</a:t>
            </a:r>
            <a:r>
              <a:rPr lang="en-US" altLang="zh-CN" sz="120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5G</a:t>
            </a:r>
            <a:r>
              <a:rPr lang="zh-CN" altLang="en-US" sz="120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、</a:t>
            </a:r>
            <a:r>
              <a:rPr lang="en-US" altLang="zh-CN" sz="120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AI</a:t>
            </a:r>
            <a:r>
              <a:rPr lang="zh-CN" altLang="en-US" sz="120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、</a:t>
            </a:r>
            <a:r>
              <a:rPr lang="zh-CN" altLang="en-US" sz="1200" b="1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大数据</a:t>
            </a:r>
            <a:r>
              <a:rPr lang="zh-CN" altLang="en-US" sz="120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、</a:t>
            </a:r>
            <a:r>
              <a:rPr lang="en-US" altLang="zh-CN" sz="120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VR/AR</a:t>
            </a:r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等新技术深度应用，</a:t>
            </a:r>
          </a:p>
          <a:p>
            <a:pPr>
              <a:lnSpc>
                <a:spcPts val="1600"/>
              </a:lnSpc>
              <a:spcAft>
                <a:spcPts val="600"/>
              </a:spcAft>
            </a:pPr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巩固提升</a:t>
            </a:r>
            <a:r>
              <a:rPr lang="zh-CN" altLang="en-US" sz="120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游戏、动漫、设计服务</a:t>
            </a:r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等优势产业，</a:t>
            </a:r>
          </a:p>
          <a:p>
            <a:pPr>
              <a:lnSpc>
                <a:spcPts val="1600"/>
              </a:lnSpc>
              <a:spcAft>
                <a:spcPts val="600"/>
              </a:spcAft>
            </a:pPr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提速发展</a:t>
            </a:r>
            <a:r>
              <a:rPr lang="zh-CN" altLang="en-US" sz="120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电竞、直播、短视频</a:t>
            </a:r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等新业态。</a:t>
            </a:r>
          </a:p>
        </p:txBody>
      </p:sp>
      <p:grpSp>
        <p:nvGrpSpPr>
          <p:cNvPr id="74" name="组合 73"/>
          <p:cNvGrpSpPr/>
          <p:nvPr/>
        </p:nvGrpSpPr>
        <p:grpSpPr>
          <a:xfrm rot="480666">
            <a:off x="1388178" y="3778852"/>
            <a:ext cx="1908000" cy="1440000"/>
            <a:chOff x="250824" y="2524121"/>
            <a:chExt cx="3981450" cy="3065456"/>
          </a:xfrm>
          <a:solidFill>
            <a:schemeClr val="bg1">
              <a:lumMod val="75000"/>
            </a:schemeClr>
          </a:solidFill>
          <a:effectLst/>
        </p:grpSpPr>
        <p:sp>
          <p:nvSpPr>
            <p:cNvPr id="75" name="zhanjiang">
              <a:hlinkClick r:id="" action="ppaction://macro?name=Slide2.zhanjiang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250824" y="4611679"/>
              <a:ext cx="722313" cy="977898"/>
            </a:xfrm>
            <a:custGeom>
              <a:avLst/>
              <a:gdLst>
                <a:gd name="T0" fmla="*/ 127 w 207"/>
                <a:gd name="T1" fmla="*/ 217 h 268"/>
                <a:gd name="T2" fmla="*/ 111 w 207"/>
                <a:gd name="T3" fmla="*/ 198 h 268"/>
                <a:gd name="T4" fmla="*/ 102 w 207"/>
                <a:gd name="T5" fmla="*/ 195 h 268"/>
                <a:gd name="T6" fmla="*/ 100 w 207"/>
                <a:gd name="T7" fmla="*/ 190 h 268"/>
                <a:gd name="T8" fmla="*/ 106 w 207"/>
                <a:gd name="T9" fmla="*/ 188 h 268"/>
                <a:gd name="T10" fmla="*/ 109 w 207"/>
                <a:gd name="T11" fmla="*/ 175 h 268"/>
                <a:gd name="T12" fmla="*/ 81 w 207"/>
                <a:gd name="T13" fmla="*/ 167 h 268"/>
                <a:gd name="T14" fmla="*/ 80 w 207"/>
                <a:gd name="T15" fmla="*/ 142 h 268"/>
                <a:gd name="T16" fmla="*/ 85 w 207"/>
                <a:gd name="T17" fmla="*/ 127 h 268"/>
                <a:gd name="T18" fmla="*/ 88 w 207"/>
                <a:gd name="T19" fmla="*/ 134 h 268"/>
                <a:gd name="T20" fmla="*/ 106 w 207"/>
                <a:gd name="T21" fmla="*/ 132 h 268"/>
                <a:gd name="T22" fmla="*/ 100 w 207"/>
                <a:gd name="T23" fmla="*/ 147 h 268"/>
                <a:gd name="T24" fmla="*/ 135 w 207"/>
                <a:gd name="T25" fmla="*/ 149 h 268"/>
                <a:gd name="T26" fmla="*/ 136 w 207"/>
                <a:gd name="T27" fmla="*/ 140 h 268"/>
                <a:gd name="T28" fmla="*/ 121 w 207"/>
                <a:gd name="T29" fmla="*/ 134 h 268"/>
                <a:gd name="T30" fmla="*/ 109 w 207"/>
                <a:gd name="T31" fmla="*/ 129 h 268"/>
                <a:gd name="T32" fmla="*/ 116 w 207"/>
                <a:gd name="T33" fmla="*/ 101 h 268"/>
                <a:gd name="T34" fmla="*/ 117 w 207"/>
                <a:gd name="T35" fmla="*/ 93 h 268"/>
                <a:gd name="T36" fmla="*/ 114 w 207"/>
                <a:gd name="T37" fmla="*/ 84 h 268"/>
                <a:gd name="T38" fmla="*/ 113 w 207"/>
                <a:gd name="T39" fmla="*/ 76 h 268"/>
                <a:gd name="T40" fmla="*/ 117 w 207"/>
                <a:gd name="T41" fmla="*/ 77 h 268"/>
                <a:gd name="T42" fmla="*/ 123 w 207"/>
                <a:gd name="T43" fmla="*/ 81 h 268"/>
                <a:gd name="T44" fmla="*/ 125 w 207"/>
                <a:gd name="T45" fmla="*/ 92 h 268"/>
                <a:gd name="T46" fmla="*/ 131 w 207"/>
                <a:gd name="T47" fmla="*/ 111 h 268"/>
                <a:gd name="T48" fmla="*/ 133 w 207"/>
                <a:gd name="T49" fmla="*/ 121 h 268"/>
                <a:gd name="T50" fmla="*/ 148 w 207"/>
                <a:gd name="T51" fmla="*/ 122 h 268"/>
                <a:gd name="T52" fmla="*/ 149 w 207"/>
                <a:gd name="T53" fmla="*/ 106 h 268"/>
                <a:gd name="T54" fmla="*/ 151 w 207"/>
                <a:gd name="T55" fmla="*/ 94 h 268"/>
                <a:gd name="T56" fmla="*/ 157 w 207"/>
                <a:gd name="T57" fmla="*/ 104 h 268"/>
                <a:gd name="T58" fmla="*/ 189 w 207"/>
                <a:gd name="T59" fmla="*/ 86 h 268"/>
                <a:gd name="T60" fmla="*/ 207 w 207"/>
                <a:gd name="T61" fmla="*/ 80 h 268"/>
                <a:gd name="T62" fmla="*/ 180 w 207"/>
                <a:gd name="T63" fmla="*/ 54 h 268"/>
                <a:gd name="T64" fmla="*/ 134 w 207"/>
                <a:gd name="T65" fmla="*/ 60 h 268"/>
                <a:gd name="T66" fmla="*/ 112 w 207"/>
                <a:gd name="T67" fmla="*/ 13 h 268"/>
                <a:gd name="T68" fmla="*/ 78 w 207"/>
                <a:gd name="T69" fmla="*/ 0 h 268"/>
                <a:gd name="T70" fmla="*/ 47 w 207"/>
                <a:gd name="T71" fmla="*/ 30 h 268"/>
                <a:gd name="T72" fmla="*/ 19 w 207"/>
                <a:gd name="T73" fmla="*/ 37 h 268"/>
                <a:gd name="T74" fmla="*/ 27 w 207"/>
                <a:gd name="T75" fmla="*/ 64 h 268"/>
                <a:gd name="T76" fmla="*/ 45 w 207"/>
                <a:gd name="T77" fmla="*/ 65 h 268"/>
                <a:gd name="T78" fmla="*/ 43 w 207"/>
                <a:gd name="T79" fmla="*/ 81 h 268"/>
                <a:gd name="T80" fmla="*/ 35 w 207"/>
                <a:gd name="T81" fmla="*/ 83 h 268"/>
                <a:gd name="T82" fmla="*/ 21 w 207"/>
                <a:gd name="T83" fmla="*/ 85 h 268"/>
                <a:gd name="T84" fmla="*/ 8 w 207"/>
                <a:gd name="T85" fmla="*/ 113 h 268"/>
                <a:gd name="T86" fmla="*/ 6 w 207"/>
                <a:gd name="T87" fmla="*/ 143 h 268"/>
                <a:gd name="T88" fmla="*/ 15 w 207"/>
                <a:gd name="T89" fmla="*/ 179 h 268"/>
                <a:gd name="T90" fmla="*/ 22 w 207"/>
                <a:gd name="T91" fmla="*/ 191 h 268"/>
                <a:gd name="T92" fmla="*/ 23 w 207"/>
                <a:gd name="T93" fmla="*/ 204 h 268"/>
                <a:gd name="T94" fmla="*/ 29 w 207"/>
                <a:gd name="T95" fmla="*/ 205 h 268"/>
                <a:gd name="T96" fmla="*/ 25 w 207"/>
                <a:gd name="T97" fmla="*/ 218 h 268"/>
                <a:gd name="T98" fmla="*/ 41 w 207"/>
                <a:gd name="T99" fmla="*/ 220 h 268"/>
                <a:gd name="T100" fmla="*/ 50 w 207"/>
                <a:gd name="T101" fmla="*/ 239 h 268"/>
                <a:gd name="T102" fmla="*/ 46 w 207"/>
                <a:gd name="T103" fmla="*/ 237 h 268"/>
                <a:gd name="T104" fmla="*/ 35 w 207"/>
                <a:gd name="T105" fmla="*/ 242 h 268"/>
                <a:gd name="T106" fmla="*/ 46 w 207"/>
                <a:gd name="T107" fmla="*/ 256 h 268"/>
                <a:gd name="T108" fmla="*/ 87 w 207"/>
                <a:gd name="T109" fmla="*/ 256 h 268"/>
                <a:gd name="T110" fmla="*/ 109 w 207"/>
                <a:gd name="T111" fmla="*/ 253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07" h="268">
                  <a:moveTo>
                    <a:pt x="109" y="253"/>
                  </a:moveTo>
                  <a:cubicBezTo>
                    <a:pt x="109" y="253"/>
                    <a:pt x="142" y="234"/>
                    <a:pt x="127" y="217"/>
                  </a:cubicBezTo>
                  <a:cubicBezTo>
                    <a:pt x="123" y="212"/>
                    <a:pt x="123" y="212"/>
                    <a:pt x="123" y="212"/>
                  </a:cubicBezTo>
                  <a:cubicBezTo>
                    <a:pt x="123" y="212"/>
                    <a:pt x="111" y="205"/>
                    <a:pt x="111" y="198"/>
                  </a:cubicBezTo>
                  <a:cubicBezTo>
                    <a:pt x="102" y="200"/>
                    <a:pt x="102" y="200"/>
                    <a:pt x="102" y="200"/>
                  </a:cubicBezTo>
                  <a:cubicBezTo>
                    <a:pt x="102" y="195"/>
                    <a:pt x="102" y="195"/>
                    <a:pt x="102" y="195"/>
                  </a:cubicBezTo>
                  <a:cubicBezTo>
                    <a:pt x="100" y="194"/>
                    <a:pt x="100" y="194"/>
                    <a:pt x="100" y="194"/>
                  </a:cubicBezTo>
                  <a:cubicBezTo>
                    <a:pt x="100" y="190"/>
                    <a:pt x="100" y="190"/>
                    <a:pt x="100" y="190"/>
                  </a:cubicBezTo>
                  <a:cubicBezTo>
                    <a:pt x="102" y="188"/>
                    <a:pt x="102" y="188"/>
                    <a:pt x="102" y="188"/>
                  </a:cubicBezTo>
                  <a:cubicBezTo>
                    <a:pt x="106" y="188"/>
                    <a:pt x="106" y="188"/>
                    <a:pt x="106" y="188"/>
                  </a:cubicBezTo>
                  <a:cubicBezTo>
                    <a:pt x="109" y="190"/>
                    <a:pt x="109" y="190"/>
                    <a:pt x="109" y="190"/>
                  </a:cubicBezTo>
                  <a:cubicBezTo>
                    <a:pt x="109" y="190"/>
                    <a:pt x="117" y="181"/>
                    <a:pt x="109" y="175"/>
                  </a:cubicBezTo>
                  <a:cubicBezTo>
                    <a:pt x="109" y="175"/>
                    <a:pt x="97" y="166"/>
                    <a:pt x="84" y="167"/>
                  </a:cubicBezTo>
                  <a:cubicBezTo>
                    <a:pt x="81" y="167"/>
                    <a:pt x="81" y="167"/>
                    <a:pt x="81" y="167"/>
                  </a:cubicBezTo>
                  <a:cubicBezTo>
                    <a:pt x="81" y="167"/>
                    <a:pt x="86" y="151"/>
                    <a:pt x="73" y="139"/>
                  </a:cubicBezTo>
                  <a:cubicBezTo>
                    <a:pt x="80" y="142"/>
                    <a:pt x="80" y="142"/>
                    <a:pt x="80" y="142"/>
                  </a:cubicBezTo>
                  <a:cubicBezTo>
                    <a:pt x="84" y="140"/>
                    <a:pt x="84" y="140"/>
                    <a:pt x="84" y="140"/>
                  </a:cubicBezTo>
                  <a:cubicBezTo>
                    <a:pt x="85" y="127"/>
                    <a:pt x="85" y="127"/>
                    <a:pt x="85" y="127"/>
                  </a:cubicBezTo>
                  <a:cubicBezTo>
                    <a:pt x="88" y="127"/>
                    <a:pt x="88" y="127"/>
                    <a:pt x="88" y="127"/>
                  </a:cubicBezTo>
                  <a:cubicBezTo>
                    <a:pt x="88" y="134"/>
                    <a:pt x="88" y="134"/>
                    <a:pt x="88" y="134"/>
                  </a:cubicBezTo>
                  <a:cubicBezTo>
                    <a:pt x="91" y="134"/>
                    <a:pt x="91" y="134"/>
                    <a:pt x="91" y="134"/>
                  </a:cubicBezTo>
                  <a:cubicBezTo>
                    <a:pt x="91" y="134"/>
                    <a:pt x="99" y="122"/>
                    <a:pt x="106" y="132"/>
                  </a:cubicBezTo>
                  <a:cubicBezTo>
                    <a:pt x="106" y="132"/>
                    <a:pt x="104" y="139"/>
                    <a:pt x="96" y="144"/>
                  </a:cubicBezTo>
                  <a:cubicBezTo>
                    <a:pt x="96" y="144"/>
                    <a:pt x="95" y="148"/>
                    <a:pt x="100" y="147"/>
                  </a:cubicBezTo>
                  <a:cubicBezTo>
                    <a:pt x="100" y="147"/>
                    <a:pt x="130" y="140"/>
                    <a:pt x="131" y="151"/>
                  </a:cubicBezTo>
                  <a:cubicBezTo>
                    <a:pt x="132" y="162"/>
                    <a:pt x="136" y="154"/>
                    <a:pt x="135" y="149"/>
                  </a:cubicBezTo>
                  <a:cubicBezTo>
                    <a:pt x="136" y="144"/>
                    <a:pt x="136" y="144"/>
                    <a:pt x="136" y="144"/>
                  </a:cubicBezTo>
                  <a:cubicBezTo>
                    <a:pt x="136" y="140"/>
                    <a:pt x="136" y="140"/>
                    <a:pt x="136" y="140"/>
                  </a:cubicBezTo>
                  <a:cubicBezTo>
                    <a:pt x="136" y="140"/>
                    <a:pt x="140" y="132"/>
                    <a:pt x="125" y="136"/>
                  </a:cubicBezTo>
                  <a:cubicBezTo>
                    <a:pt x="121" y="134"/>
                    <a:pt x="121" y="134"/>
                    <a:pt x="121" y="134"/>
                  </a:cubicBezTo>
                  <a:cubicBezTo>
                    <a:pt x="115" y="131"/>
                    <a:pt x="115" y="131"/>
                    <a:pt x="115" y="131"/>
                  </a:cubicBezTo>
                  <a:cubicBezTo>
                    <a:pt x="109" y="129"/>
                    <a:pt x="109" y="129"/>
                    <a:pt x="109" y="129"/>
                  </a:cubicBezTo>
                  <a:cubicBezTo>
                    <a:pt x="109" y="129"/>
                    <a:pt x="98" y="125"/>
                    <a:pt x="116" y="119"/>
                  </a:cubicBezTo>
                  <a:cubicBezTo>
                    <a:pt x="116" y="119"/>
                    <a:pt x="120" y="107"/>
                    <a:pt x="116" y="101"/>
                  </a:cubicBezTo>
                  <a:cubicBezTo>
                    <a:pt x="111" y="93"/>
                    <a:pt x="111" y="93"/>
                    <a:pt x="111" y="93"/>
                  </a:cubicBezTo>
                  <a:cubicBezTo>
                    <a:pt x="117" y="93"/>
                    <a:pt x="117" y="93"/>
                    <a:pt x="117" y="93"/>
                  </a:cubicBezTo>
                  <a:cubicBezTo>
                    <a:pt x="118" y="88"/>
                    <a:pt x="118" y="88"/>
                    <a:pt x="118" y="88"/>
                  </a:cubicBezTo>
                  <a:cubicBezTo>
                    <a:pt x="114" y="84"/>
                    <a:pt x="114" y="84"/>
                    <a:pt x="114" y="84"/>
                  </a:cubicBezTo>
                  <a:cubicBezTo>
                    <a:pt x="113" y="79"/>
                    <a:pt x="113" y="79"/>
                    <a:pt x="113" y="79"/>
                  </a:cubicBezTo>
                  <a:cubicBezTo>
                    <a:pt x="113" y="76"/>
                    <a:pt x="113" y="76"/>
                    <a:pt x="113" y="76"/>
                  </a:cubicBezTo>
                  <a:cubicBezTo>
                    <a:pt x="116" y="75"/>
                    <a:pt x="116" y="75"/>
                    <a:pt x="116" y="75"/>
                  </a:cubicBezTo>
                  <a:cubicBezTo>
                    <a:pt x="117" y="77"/>
                    <a:pt x="117" y="77"/>
                    <a:pt x="117" y="77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23" y="81"/>
                    <a:pt x="123" y="81"/>
                    <a:pt x="123" y="81"/>
                  </a:cubicBezTo>
                  <a:cubicBezTo>
                    <a:pt x="125" y="81"/>
                    <a:pt x="125" y="81"/>
                    <a:pt x="125" y="81"/>
                  </a:cubicBezTo>
                  <a:cubicBezTo>
                    <a:pt x="125" y="81"/>
                    <a:pt x="115" y="96"/>
                    <a:pt x="125" y="92"/>
                  </a:cubicBezTo>
                  <a:cubicBezTo>
                    <a:pt x="125" y="92"/>
                    <a:pt x="137" y="86"/>
                    <a:pt x="129" y="100"/>
                  </a:cubicBezTo>
                  <a:cubicBezTo>
                    <a:pt x="129" y="100"/>
                    <a:pt x="115" y="108"/>
                    <a:pt x="131" y="111"/>
                  </a:cubicBezTo>
                  <a:cubicBezTo>
                    <a:pt x="127" y="118"/>
                    <a:pt x="127" y="118"/>
                    <a:pt x="127" y="118"/>
                  </a:cubicBezTo>
                  <a:cubicBezTo>
                    <a:pt x="133" y="121"/>
                    <a:pt x="133" y="121"/>
                    <a:pt x="133" y="121"/>
                  </a:cubicBezTo>
                  <a:cubicBezTo>
                    <a:pt x="136" y="125"/>
                    <a:pt x="136" y="125"/>
                    <a:pt x="136" y="125"/>
                  </a:cubicBezTo>
                  <a:cubicBezTo>
                    <a:pt x="136" y="125"/>
                    <a:pt x="140" y="137"/>
                    <a:pt x="148" y="122"/>
                  </a:cubicBezTo>
                  <a:cubicBezTo>
                    <a:pt x="150" y="113"/>
                    <a:pt x="150" y="113"/>
                    <a:pt x="150" y="113"/>
                  </a:cubicBezTo>
                  <a:cubicBezTo>
                    <a:pt x="149" y="106"/>
                    <a:pt x="149" y="106"/>
                    <a:pt x="149" y="106"/>
                  </a:cubicBezTo>
                  <a:cubicBezTo>
                    <a:pt x="149" y="98"/>
                    <a:pt x="149" y="98"/>
                    <a:pt x="149" y="98"/>
                  </a:cubicBezTo>
                  <a:cubicBezTo>
                    <a:pt x="151" y="94"/>
                    <a:pt x="151" y="94"/>
                    <a:pt x="151" y="94"/>
                  </a:cubicBezTo>
                  <a:cubicBezTo>
                    <a:pt x="151" y="94"/>
                    <a:pt x="154" y="94"/>
                    <a:pt x="154" y="101"/>
                  </a:cubicBezTo>
                  <a:cubicBezTo>
                    <a:pt x="157" y="104"/>
                    <a:pt x="157" y="104"/>
                    <a:pt x="157" y="104"/>
                  </a:cubicBezTo>
                  <a:cubicBezTo>
                    <a:pt x="162" y="97"/>
                    <a:pt x="162" y="97"/>
                    <a:pt x="162" y="97"/>
                  </a:cubicBezTo>
                  <a:cubicBezTo>
                    <a:pt x="162" y="97"/>
                    <a:pt x="168" y="76"/>
                    <a:pt x="189" y="86"/>
                  </a:cubicBezTo>
                  <a:cubicBezTo>
                    <a:pt x="201" y="81"/>
                    <a:pt x="201" y="81"/>
                    <a:pt x="201" y="81"/>
                  </a:cubicBezTo>
                  <a:cubicBezTo>
                    <a:pt x="207" y="80"/>
                    <a:pt x="207" y="80"/>
                    <a:pt x="207" y="80"/>
                  </a:cubicBezTo>
                  <a:cubicBezTo>
                    <a:pt x="205" y="80"/>
                    <a:pt x="195" y="73"/>
                    <a:pt x="189" y="67"/>
                  </a:cubicBezTo>
                  <a:cubicBezTo>
                    <a:pt x="182" y="61"/>
                    <a:pt x="180" y="54"/>
                    <a:pt x="180" y="54"/>
                  </a:cubicBezTo>
                  <a:cubicBezTo>
                    <a:pt x="180" y="54"/>
                    <a:pt x="176" y="39"/>
                    <a:pt x="165" y="54"/>
                  </a:cubicBezTo>
                  <a:cubicBezTo>
                    <a:pt x="155" y="70"/>
                    <a:pt x="134" y="60"/>
                    <a:pt x="134" y="60"/>
                  </a:cubicBezTo>
                  <a:cubicBezTo>
                    <a:pt x="134" y="60"/>
                    <a:pt x="127" y="52"/>
                    <a:pt x="115" y="42"/>
                  </a:cubicBezTo>
                  <a:cubicBezTo>
                    <a:pt x="104" y="33"/>
                    <a:pt x="112" y="13"/>
                    <a:pt x="112" y="13"/>
                  </a:cubicBezTo>
                  <a:cubicBezTo>
                    <a:pt x="121" y="4"/>
                    <a:pt x="118" y="0"/>
                    <a:pt x="118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47" y="30"/>
                    <a:pt x="47" y="30"/>
                    <a:pt x="47" y="30"/>
                  </a:cubicBezTo>
                  <a:cubicBezTo>
                    <a:pt x="47" y="30"/>
                    <a:pt x="35" y="44"/>
                    <a:pt x="22" y="34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22" y="56"/>
                    <a:pt x="22" y="56"/>
                    <a:pt x="22" y="56"/>
                  </a:cubicBezTo>
                  <a:cubicBezTo>
                    <a:pt x="22" y="56"/>
                    <a:pt x="25" y="53"/>
                    <a:pt x="27" y="64"/>
                  </a:cubicBezTo>
                  <a:cubicBezTo>
                    <a:pt x="27" y="64"/>
                    <a:pt x="29" y="72"/>
                    <a:pt x="37" y="65"/>
                  </a:cubicBezTo>
                  <a:cubicBezTo>
                    <a:pt x="45" y="65"/>
                    <a:pt x="45" y="65"/>
                    <a:pt x="45" y="6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41" y="83"/>
                    <a:pt x="41" y="83"/>
                    <a:pt x="41" y="83"/>
                  </a:cubicBezTo>
                  <a:cubicBezTo>
                    <a:pt x="35" y="83"/>
                    <a:pt x="35" y="83"/>
                    <a:pt x="35" y="83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21" y="85"/>
                    <a:pt x="21" y="85"/>
                    <a:pt x="21" y="85"/>
                  </a:cubicBezTo>
                  <a:cubicBezTo>
                    <a:pt x="21" y="85"/>
                    <a:pt x="25" y="113"/>
                    <a:pt x="14" y="112"/>
                  </a:cubicBezTo>
                  <a:cubicBezTo>
                    <a:pt x="8" y="113"/>
                    <a:pt x="8" y="113"/>
                    <a:pt x="8" y="113"/>
                  </a:cubicBezTo>
                  <a:cubicBezTo>
                    <a:pt x="8" y="113"/>
                    <a:pt x="6" y="121"/>
                    <a:pt x="7" y="124"/>
                  </a:cubicBezTo>
                  <a:cubicBezTo>
                    <a:pt x="8" y="127"/>
                    <a:pt x="13" y="134"/>
                    <a:pt x="6" y="143"/>
                  </a:cubicBezTo>
                  <a:cubicBezTo>
                    <a:pt x="0" y="152"/>
                    <a:pt x="5" y="167"/>
                    <a:pt x="14" y="172"/>
                  </a:cubicBezTo>
                  <a:cubicBezTo>
                    <a:pt x="14" y="172"/>
                    <a:pt x="18" y="172"/>
                    <a:pt x="15" y="179"/>
                  </a:cubicBezTo>
                  <a:cubicBezTo>
                    <a:pt x="15" y="179"/>
                    <a:pt x="10" y="190"/>
                    <a:pt x="28" y="187"/>
                  </a:cubicBezTo>
                  <a:cubicBezTo>
                    <a:pt x="28" y="187"/>
                    <a:pt x="27" y="191"/>
                    <a:pt x="22" y="191"/>
                  </a:cubicBezTo>
                  <a:cubicBezTo>
                    <a:pt x="22" y="191"/>
                    <a:pt x="8" y="192"/>
                    <a:pt x="17" y="198"/>
                  </a:cubicBezTo>
                  <a:cubicBezTo>
                    <a:pt x="23" y="204"/>
                    <a:pt x="23" y="204"/>
                    <a:pt x="23" y="204"/>
                  </a:cubicBezTo>
                  <a:cubicBezTo>
                    <a:pt x="25" y="207"/>
                    <a:pt x="25" y="207"/>
                    <a:pt x="25" y="207"/>
                  </a:cubicBezTo>
                  <a:cubicBezTo>
                    <a:pt x="29" y="205"/>
                    <a:pt x="29" y="205"/>
                    <a:pt x="29" y="205"/>
                  </a:cubicBezTo>
                  <a:cubicBezTo>
                    <a:pt x="28" y="209"/>
                    <a:pt x="28" y="209"/>
                    <a:pt x="28" y="209"/>
                  </a:cubicBezTo>
                  <a:cubicBezTo>
                    <a:pt x="25" y="218"/>
                    <a:pt x="25" y="218"/>
                    <a:pt x="25" y="218"/>
                  </a:cubicBezTo>
                  <a:cubicBezTo>
                    <a:pt x="25" y="218"/>
                    <a:pt x="32" y="219"/>
                    <a:pt x="37" y="225"/>
                  </a:cubicBezTo>
                  <a:cubicBezTo>
                    <a:pt x="41" y="220"/>
                    <a:pt x="41" y="220"/>
                    <a:pt x="41" y="220"/>
                  </a:cubicBezTo>
                  <a:cubicBezTo>
                    <a:pt x="41" y="220"/>
                    <a:pt x="45" y="229"/>
                    <a:pt x="52" y="228"/>
                  </a:cubicBezTo>
                  <a:cubicBezTo>
                    <a:pt x="52" y="228"/>
                    <a:pt x="56" y="229"/>
                    <a:pt x="50" y="239"/>
                  </a:cubicBezTo>
                  <a:cubicBezTo>
                    <a:pt x="55" y="240"/>
                    <a:pt x="55" y="240"/>
                    <a:pt x="55" y="240"/>
                  </a:cubicBezTo>
                  <a:cubicBezTo>
                    <a:pt x="55" y="240"/>
                    <a:pt x="50" y="251"/>
                    <a:pt x="46" y="237"/>
                  </a:cubicBezTo>
                  <a:cubicBezTo>
                    <a:pt x="46" y="237"/>
                    <a:pt x="40" y="232"/>
                    <a:pt x="33" y="234"/>
                  </a:cubicBezTo>
                  <a:cubicBezTo>
                    <a:pt x="33" y="234"/>
                    <a:pt x="29" y="236"/>
                    <a:pt x="35" y="242"/>
                  </a:cubicBezTo>
                  <a:cubicBezTo>
                    <a:pt x="35" y="242"/>
                    <a:pt x="41" y="243"/>
                    <a:pt x="39" y="253"/>
                  </a:cubicBezTo>
                  <a:cubicBezTo>
                    <a:pt x="39" y="253"/>
                    <a:pt x="35" y="268"/>
                    <a:pt x="46" y="256"/>
                  </a:cubicBezTo>
                  <a:cubicBezTo>
                    <a:pt x="46" y="256"/>
                    <a:pt x="65" y="246"/>
                    <a:pt x="71" y="259"/>
                  </a:cubicBezTo>
                  <a:cubicBezTo>
                    <a:pt x="71" y="259"/>
                    <a:pt x="80" y="261"/>
                    <a:pt x="87" y="256"/>
                  </a:cubicBezTo>
                  <a:cubicBezTo>
                    <a:pt x="96" y="257"/>
                    <a:pt x="96" y="257"/>
                    <a:pt x="96" y="257"/>
                  </a:cubicBezTo>
                  <a:cubicBezTo>
                    <a:pt x="96" y="257"/>
                    <a:pt x="105" y="253"/>
                    <a:pt x="109" y="253"/>
                  </a:cubicBez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76" name="未知">
              <a:hlinkClick r:id="" action="ppaction://macro?name=Slide2.未知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1095374" y="4189405"/>
              <a:ext cx="495300" cy="650874"/>
            </a:xfrm>
            <a:custGeom>
              <a:avLst/>
              <a:gdLst>
                <a:gd name="T0" fmla="*/ 141 w 141"/>
                <a:gd name="T1" fmla="*/ 41 h 176"/>
                <a:gd name="T2" fmla="*/ 113 w 141"/>
                <a:gd name="T3" fmla="*/ 14 h 176"/>
                <a:gd name="T4" fmla="*/ 103 w 141"/>
                <a:gd name="T5" fmla="*/ 10 h 176"/>
                <a:gd name="T6" fmla="*/ 89 w 141"/>
                <a:gd name="T7" fmla="*/ 0 h 176"/>
                <a:gd name="T8" fmla="*/ 82 w 141"/>
                <a:gd name="T9" fmla="*/ 3 h 176"/>
                <a:gd name="T10" fmla="*/ 65 w 141"/>
                <a:gd name="T11" fmla="*/ 23 h 176"/>
                <a:gd name="T12" fmla="*/ 64 w 141"/>
                <a:gd name="T13" fmla="*/ 25 h 176"/>
                <a:gd name="T14" fmla="*/ 40 w 141"/>
                <a:gd name="T15" fmla="*/ 52 h 176"/>
                <a:gd name="T16" fmla="*/ 13 w 141"/>
                <a:gd name="T17" fmla="*/ 88 h 176"/>
                <a:gd name="T18" fmla="*/ 2 w 141"/>
                <a:gd name="T19" fmla="*/ 104 h 176"/>
                <a:gd name="T20" fmla="*/ 7 w 141"/>
                <a:gd name="T21" fmla="*/ 120 h 176"/>
                <a:gd name="T22" fmla="*/ 18 w 141"/>
                <a:gd name="T23" fmla="*/ 142 h 176"/>
                <a:gd name="T24" fmla="*/ 19 w 141"/>
                <a:gd name="T25" fmla="*/ 147 h 176"/>
                <a:gd name="T26" fmla="*/ 24 w 141"/>
                <a:gd name="T27" fmla="*/ 155 h 176"/>
                <a:gd name="T28" fmla="*/ 26 w 141"/>
                <a:gd name="T29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1" h="176">
                  <a:moveTo>
                    <a:pt x="141" y="41"/>
                  </a:moveTo>
                  <a:cubicBezTo>
                    <a:pt x="141" y="41"/>
                    <a:pt x="116" y="43"/>
                    <a:pt x="113" y="14"/>
                  </a:cubicBezTo>
                  <a:cubicBezTo>
                    <a:pt x="113" y="14"/>
                    <a:pt x="114" y="3"/>
                    <a:pt x="103" y="10"/>
                  </a:cubicBezTo>
                  <a:cubicBezTo>
                    <a:pt x="91" y="16"/>
                    <a:pt x="86" y="13"/>
                    <a:pt x="89" y="0"/>
                  </a:cubicBezTo>
                  <a:cubicBezTo>
                    <a:pt x="89" y="0"/>
                    <a:pt x="86" y="0"/>
                    <a:pt x="82" y="3"/>
                  </a:cubicBezTo>
                  <a:cubicBezTo>
                    <a:pt x="79" y="7"/>
                    <a:pt x="65" y="23"/>
                    <a:pt x="65" y="23"/>
                  </a:cubicBezTo>
                  <a:cubicBezTo>
                    <a:pt x="64" y="25"/>
                    <a:pt x="64" y="25"/>
                    <a:pt x="64" y="25"/>
                  </a:cubicBezTo>
                  <a:cubicBezTo>
                    <a:pt x="64" y="25"/>
                    <a:pt x="64" y="39"/>
                    <a:pt x="40" y="52"/>
                  </a:cubicBezTo>
                  <a:cubicBezTo>
                    <a:pt x="17" y="65"/>
                    <a:pt x="16" y="67"/>
                    <a:pt x="13" y="88"/>
                  </a:cubicBezTo>
                  <a:cubicBezTo>
                    <a:pt x="13" y="88"/>
                    <a:pt x="0" y="95"/>
                    <a:pt x="2" y="104"/>
                  </a:cubicBezTo>
                  <a:cubicBezTo>
                    <a:pt x="5" y="114"/>
                    <a:pt x="7" y="120"/>
                    <a:pt x="7" y="120"/>
                  </a:cubicBezTo>
                  <a:cubicBezTo>
                    <a:pt x="7" y="120"/>
                    <a:pt x="28" y="122"/>
                    <a:pt x="18" y="142"/>
                  </a:cubicBezTo>
                  <a:cubicBezTo>
                    <a:pt x="19" y="147"/>
                    <a:pt x="19" y="147"/>
                    <a:pt x="19" y="147"/>
                  </a:cubicBezTo>
                  <a:cubicBezTo>
                    <a:pt x="24" y="155"/>
                    <a:pt x="24" y="155"/>
                    <a:pt x="24" y="155"/>
                  </a:cubicBezTo>
                  <a:cubicBezTo>
                    <a:pt x="26" y="176"/>
                    <a:pt x="26" y="176"/>
                    <a:pt x="26" y="176"/>
                  </a:cubicBezTo>
                </a:path>
              </a:pathLst>
            </a:custGeom>
            <a:grpFill/>
            <a:ln w="19050" cap="flat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77" name="未知">
              <a:hlinkClick r:id="" action="ppaction://macro?name=Slide2.未知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1042987" y="4179880"/>
              <a:ext cx="273050" cy="149225"/>
            </a:xfrm>
            <a:custGeom>
              <a:avLst/>
              <a:gdLst>
                <a:gd name="T0" fmla="*/ 0 w 79"/>
                <a:gd name="T1" fmla="*/ 0 h 41"/>
                <a:gd name="T2" fmla="*/ 22 w 79"/>
                <a:gd name="T3" fmla="*/ 12 h 41"/>
                <a:gd name="T4" fmla="*/ 24 w 79"/>
                <a:gd name="T5" fmla="*/ 20 h 41"/>
                <a:gd name="T6" fmla="*/ 34 w 79"/>
                <a:gd name="T7" fmla="*/ 27 h 41"/>
                <a:gd name="T8" fmla="*/ 41 w 79"/>
                <a:gd name="T9" fmla="*/ 34 h 41"/>
                <a:gd name="T10" fmla="*/ 51 w 79"/>
                <a:gd name="T11" fmla="*/ 32 h 41"/>
                <a:gd name="T12" fmla="*/ 79 w 79"/>
                <a:gd name="T13" fmla="*/ 2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41">
                  <a:moveTo>
                    <a:pt x="0" y="0"/>
                  </a:moveTo>
                  <a:cubicBezTo>
                    <a:pt x="0" y="0"/>
                    <a:pt x="10" y="15"/>
                    <a:pt x="22" y="12"/>
                  </a:cubicBezTo>
                  <a:cubicBezTo>
                    <a:pt x="22" y="12"/>
                    <a:pt x="31" y="12"/>
                    <a:pt x="24" y="20"/>
                  </a:cubicBezTo>
                  <a:cubicBezTo>
                    <a:pt x="16" y="27"/>
                    <a:pt x="22" y="30"/>
                    <a:pt x="34" y="27"/>
                  </a:cubicBezTo>
                  <a:cubicBezTo>
                    <a:pt x="34" y="27"/>
                    <a:pt x="38" y="27"/>
                    <a:pt x="41" y="34"/>
                  </a:cubicBezTo>
                  <a:cubicBezTo>
                    <a:pt x="43" y="41"/>
                    <a:pt x="45" y="39"/>
                    <a:pt x="51" y="32"/>
                  </a:cubicBezTo>
                  <a:cubicBezTo>
                    <a:pt x="58" y="25"/>
                    <a:pt x="74" y="25"/>
                    <a:pt x="79" y="27"/>
                  </a:cubicBezTo>
                </a:path>
              </a:pathLst>
            </a:custGeom>
            <a:grpFill/>
            <a:ln w="19050" cap="flat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78" name="maoming">
              <a:hlinkClick r:id="" action="ppaction://macro?name=Slide2.maoming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612774" y="4189405"/>
              <a:ext cx="712788" cy="720724"/>
            </a:xfrm>
            <a:custGeom>
              <a:avLst/>
              <a:gdLst>
                <a:gd name="T0" fmla="*/ 125 w 204"/>
                <a:gd name="T1" fmla="*/ 0 h 197"/>
                <a:gd name="T2" fmla="*/ 79 w 204"/>
                <a:gd name="T3" fmla="*/ 9 h 197"/>
                <a:gd name="T4" fmla="*/ 77 w 204"/>
                <a:gd name="T5" fmla="*/ 52 h 197"/>
                <a:gd name="T6" fmla="*/ 65 w 204"/>
                <a:gd name="T7" fmla="*/ 59 h 197"/>
                <a:gd name="T8" fmla="*/ 48 w 204"/>
                <a:gd name="T9" fmla="*/ 69 h 197"/>
                <a:gd name="T10" fmla="*/ 41 w 204"/>
                <a:gd name="T11" fmla="*/ 71 h 197"/>
                <a:gd name="T12" fmla="*/ 21 w 204"/>
                <a:gd name="T13" fmla="*/ 71 h 197"/>
                <a:gd name="T14" fmla="*/ 8 w 204"/>
                <a:gd name="T15" fmla="*/ 84 h 197"/>
                <a:gd name="T16" fmla="*/ 14 w 204"/>
                <a:gd name="T17" fmla="*/ 116 h 197"/>
                <a:gd name="T18" fmla="*/ 8 w 204"/>
                <a:gd name="T19" fmla="*/ 129 h 197"/>
                <a:gd name="T20" fmla="*/ 12 w 204"/>
                <a:gd name="T21" fmla="*/ 158 h 197"/>
                <a:gd name="T22" fmla="*/ 31 w 204"/>
                <a:gd name="T23" fmla="*/ 177 h 197"/>
                <a:gd name="T24" fmla="*/ 62 w 204"/>
                <a:gd name="T25" fmla="*/ 171 h 197"/>
                <a:gd name="T26" fmla="*/ 76 w 204"/>
                <a:gd name="T27" fmla="*/ 170 h 197"/>
                <a:gd name="T28" fmla="*/ 85 w 204"/>
                <a:gd name="T29" fmla="*/ 183 h 197"/>
                <a:gd name="T30" fmla="*/ 103 w 204"/>
                <a:gd name="T31" fmla="*/ 197 h 197"/>
                <a:gd name="T32" fmla="*/ 104 w 204"/>
                <a:gd name="T33" fmla="*/ 197 h 197"/>
                <a:gd name="T34" fmla="*/ 105 w 204"/>
                <a:gd name="T35" fmla="*/ 197 h 197"/>
                <a:gd name="T36" fmla="*/ 108 w 204"/>
                <a:gd name="T37" fmla="*/ 189 h 197"/>
                <a:gd name="T38" fmla="*/ 104 w 204"/>
                <a:gd name="T39" fmla="*/ 189 h 197"/>
                <a:gd name="T40" fmla="*/ 104 w 204"/>
                <a:gd name="T41" fmla="*/ 180 h 197"/>
                <a:gd name="T42" fmla="*/ 114 w 204"/>
                <a:gd name="T43" fmla="*/ 182 h 197"/>
                <a:gd name="T44" fmla="*/ 137 w 204"/>
                <a:gd name="T45" fmla="*/ 189 h 197"/>
                <a:gd name="T46" fmla="*/ 132 w 204"/>
                <a:gd name="T47" fmla="*/ 183 h 197"/>
                <a:gd name="T48" fmla="*/ 135 w 204"/>
                <a:gd name="T49" fmla="*/ 183 h 197"/>
                <a:gd name="T50" fmla="*/ 141 w 204"/>
                <a:gd name="T51" fmla="*/ 183 h 197"/>
                <a:gd name="T52" fmla="*/ 148 w 204"/>
                <a:gd name="T53" fmla="*/ 189 h 197"/>
                <a:gd name="T54" fmla="*/ 144 w 204"/>
                <a:gd name="T55" fmla="*/ 196 h 197"/>
                <a:gd name="T56" fmla="*/ 150 w 204"/>
                <a:gd name="T57" fmla="*/ 195 h 197"/>
                <a:gd name="T58" fmla="*/ 162 w 204"/>
                <a:gd name="T59" fmla="*/ 186 h 197"/>
                <a:gd name="T60" fmla="*/ 163 w 204"/>
                <a:gd name="T61" fmla="*/ 183 h 197"/>
                <a:gd name="T62" fmla="*/ 159 w 204"/>
                <a:gd name="T63" fmla="*/ 182 h 197"/>
                <a:gd name="T64" fmla="*/ 156 w 204"/>
                <a:gd name="T65" fmla="*/ 182 h 197"/>
                <a:gd name="T66" fmla="*/ 156 w 204"/>
                <a:gd name="T67" fmla="*/ 180 h 197"/>
                <a:gd name="T68" fmla="*/ 160 w 204"/>
                <a:gd name="T69" fmla="*/ 178 h 197"/>
                <a:gd name="T70" fmla="*/ 166 w 204"/>
                <a:gd name="T71" fmla="*/ 177 h 197"/>
                <a:gd name="T72" fmla="*/ 166 w 204"/>
                <a:gd name="T73" fmla="*/ 176 h 197"/>
                <a:gd name="T74" fmla="*/ 164 w 204"/>
                <a:gd name="T75" fmla="*/ 156 h 197"/>
                <a:gd name="T76" fmla="*/ 160 w 204"/>
                <a:gd name="T77" fmla="*/ 148 h 197"/>
                <a:gd name="T78" fmla="*/ 158 w 204"/>
                <a:gd name="T79" fmla="*/ 143 h 197"/>
                <a:gd name="T80" fmla="*/ 147 w 204"/>
                <a:gd name="T81" fmla="*/ 121 h 197"/>
                <a:gd name="T82" fmla="*/ 142 w 204"/>
                <a:gd name="T83" fmla="*/ 106 h 197"/>
                <a:gd name="T84" fmla="*/ 153 w 204"/>
                <a:gd name="T85" fmla="*/ 89 h 197"/>
                <a:gd name="T86" fmla="*/ 180 w 204"/>
                <a:gd name="T87" fmla="*/ 53 h 197"/>
                <a:gd name="T88" fmla="*/ 204 w 204"/>
                <a:gd name="T89" fmla="*/ 26 h 197"/>
                <a:gd name="T90" fmla="*/ 204 w 204"/>
                <a:gd name="T91" fmla="*/ 25 h 197"/>
                <a:gd name="T92" fmla="*/ 177 w 204"/>
                <a:gd name="T93" fmla="*/ 30 h 197"/>
                <a:gd name="T94" fmla="*/ 166 w 204"/>
                <a:gd name="T95" fmla="*/ 32 h 197"/>
                <a:gd name="T96" fmla="*/ 159 w 204"/>
                <a:gd name="T97" fmla="*/ 25 h 197"/>
                <a:gd name="T98" fmla="*/ 149 w 204"/>
                <a:gd name="T99" fmla="*/ 18 h 197"/>
                <a:gd name="T100" fmla="*/ 148 w 204"/>
                <a:gd name="T101" fmla="*/ 11 h 197"/>
                <a:gd name="T102" fmla="*/ 125 w 204"/>
                <a:gd name="T103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04" h="197">
                  <a:moveTo>
                    <a:pt x="125" y="0"/>
                  </a:moveTo>
                  <a:cubicBezTo>
                    <a:pt x="79" y="9"/>
                    <a:pt x="79" y="9"/>
                    <a:pt x="79" y="9"/>
                  </a:cubicBezTo>
                  <a:cubicBezTo>
                    <a:pt x="79" y="9"/>
                    <a:pt x="58" y="31"/>
                    <a:pt x="77" y="52"/>
                  </a:cubicBezTo>
                  <a:cubicBezTo>
                    <a:pt x="77" y="52"/>
                    <a:pt x="82" y="62"/>
                    <a:pt x="65" y="59"/>
                  </a:cubicBezTo>
                  <a:cubicBezTo>
                    <a:pt x="48" y="69"/>
                    <a:pt x="48" y="69"/>
                    <a:pt x="48" y="69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41" y="71"/>
                    <a:pt x="35" y="82"/>
                    <a:pt x="21" y="71"/>
                  </a:cubicBezTo>
                  <a:cubicBezTo>
                    <a:pt x="21" y="71"/>
                    <a:pt x="5" y="69"/>
                    <a:pt x="8" y="84"/>
                  </a:cubicBezTo>
                  <a:cubicBezTo>
                    <a:pt x="11" y="100"/>
                    <a:pt x="14" y="116"/>
                    <a:pt x="14" y="116"/>
                  </a:cubicBezTo>
                  <a:cubicBezTo>
                    <a:pt x="14" y="116"/>
                    <a:pt x="17" y="120"/>
                    <a:pt x="8" y="129"/>
                  </a:cubicBezTo>
                  <a:cubicBezTo>
                    <a:pt x="8" y="129"/>
                    <a:pt x="0" y="149"/>
                    <a:pt x="12" y="158"/>
                  </a:cubicBezTo>
                  <a:cubicBezTo>
                    <a:pt x="23" y="168"/>
                    <a:pt x="31" y="177"/>
                    <a:pt x="31" y="177"/>
                  </a:cubicBezTo>
                  <a:cubicBezTo>
                    <a:pt x="31" y="177"/>
                    <a:pt x="51" y="186"/>
                    <a:pt x="62" y="171"/>
                  </a:cubicBezTo>
                  <a:cubicBezTo>
                    <a:pt x="73" y="155"/>
                    <a:pt x="76" y="170"/>
                    <a:pt x="76" y="170"/>
                  </a:cubicBezTo>
                  <a:cubicBezTo>
                    <a:pt x="76" y="170"/>
                    <a:pt x="79" y="177"/>
                    <a:pt x="85" y="183"/>
                  </a:cubicBezTo>
                  <a:cubicBezTo>
                    <a:pt x="92" y="189"/>
                    <a:pt x="102" y="196"/>
                    <a:pt x="103" y="197"/>
                  </a:cubicBezTo>
                  <a:cubicBezTo>
                    <a:pt x="104" y="197"/>
                    <a:pt x="104" y="197"/>
                    <a:pt x="104" y="197"/>
                  </a:cubicBezTo>
                  <a:cubicBezTo>
                    <a:pt x="105" y="197"/>
                    <a:pt x="105" y="197"/>
                    <a:pt x="105" y="197"/>
                  </a:cubicBezTo>
                  <a:cubicBezTo>
                    <a:pt x="105" y="197"/>
                    <a:pt x="125" y="189"/>
                    <a:pt x="108" y="189"/>
                  </a:cubicBezTo>
                  <a:cubicBezTo>
                    <a:pt x="104" y="189"/>
                    <a:pt x="104" y="189"/>
                    <a:pt x="104" y="189"/>
                  </a:cubicBezTo>
                  <a:cubicBezTo>
                    <a:pt x="104" y="180"/>
                    <a:pt x="104" y="180"/>
                    <a:pt x="104" y="180"/>
                  </a:cubicBezTo>
                  <a:cubicBezTo>
                    <a:pt x="104" y="180"/>
                    <a:pt x="111" y="178"/>
                    <a:pt x="114" y="182"/>
                  </a:cubicBezTo>
                  <a:cubicBezTo>
                    <a:pt x="118" y="187"/>
                    <a:pt x="129" y="191"/>
                    <a:pt x="137" y="189"/>
                  </a:cubicBezTo>
                  <a:cubicBezTo>
                    <a:pt x="132" y="183"/>
                    <a:pt x="132" y="183"/>
                    <a:pt x="132" y="183"/>
                  </a:cubicBezTo>
                  <a:cubicBezTo>
                    <a:pt x="135" y="183"/>
                    <a:pt x="135" y="183"/>
                    <a:pt x="135" y="183"/>
                  </a:cubicBezTo>
                  <a:cubicBezTo>
                    <a:pt x="141" y="183"/>
                    <a:pt x="141" y="183"/>
                    <a:pt x="141" y="183"/>
                  </a:cubicBezTo>
                  <a:cubicBezTo>
                    <a:pt x="148" y="189"/>
                    <a:pt x="148" y="189"/>
                    <a:pt x="148" y="189"/>
                  </a:cubicBezTo>
                  <a:cubicBezTo>
                    <a:pt x="144" y="196"/>
                    <a:pt x="144" y="196"/>
                    <a:pt x="144" y="196"/>
                  </a:cubicBezTo>
                  <a:cubicBezTo>
                    <a:pt x="150" y="195"/>
                    <a:pt x="150" y="195"/>
                    <a:pt x="150" y="195"/>
                  </a:cubicBezTo>
                  <a:cubicBezTo>
                    <a:pt x="162" y="186"/>
                    <a:pt x="162" y="186"/>
                    <a:pt x="162" y="186"/>
                  </a:cubicBezTo>
                  <a:cubicBezTo>
                    <a:pt x="163" y="183"/>
                    <a:pt x="163" y="183"/>
                    <a:pt x="163" y="183"/>
                  </a:cubicBezTo>
                  <a:cubicBezTo>
                    <a:pt x="159" y="182"/>
                    <a:pt x="159" y="182"/>
                    <a:pt x="159" y="182"/>
                  </a:cubicBezTo>
                  <a:cubicBezTo>
                    <a:pt x="156" y="182"/>
                    <a:pt x="156" y="182"/>
                    <a:pt x="156" y="182"/>
                  </a:cubicBezTo>
                  <a:cubicBezTo>
                    <a:pt x="156" y="180"/>
                    <a:pt x="156" y="180"/>
                    <a:pt x="156" y="180"/>
                  </a:cubicBezTo>
                  <a:cubicBezTo>
                    <a:pt x="160" y="178"/>
                    <a:pt x="160" y="178"/>
                    <a:pt x="160" y="178"/>
                  </a:cubicBezTo>
                  <a:cubicBezTo>
                    <a:pt x="166" y="177"/>
                    <a:pt x="166" y="177"/>
                    <a:pt x="166" y="177"/>
                  </a:cubicBezTo>
                  <a:cubicBezTo>
                    <a:pt x="166" y="176"/>
                    <a:pt x="166" y="176"/>
                    <a:pt x="166" y="176"/>
                  </a:cubicBezTo>
                  <a:cubicBezTo>
                    <a:pt x="164" y="156"/>
                    <a:pt x="164" y="156"/>
                    <a:pt x="164" y="156"/>
                  </a:cubicBezTo>
                  <a:cubicBezTo>
                    <a:pt x="160" y="148"/>
                    <a:pt x="160" y="148"/>
                    <a:pt x="160" y="148"/>
                  </a:cubicBezTo>
                  <a:cubicBezTo>
                    <a:pt x="158" y="143"/>
                    <a:pt x="158" y="143"/>
                    <a:pt x="158" y="143"/>
                  </a:cubicBezTo>
                  <a:cubicBezTo>
                    <a:pt x="168" y="123"/>
                    <a:pt x="147" y="121"/>
                    <a:pt x="147" y="121"/>
                  </a:cubicBezTo>
                  <a:cubicBezTo>
                    <a:pt x="147" y="121"/>
                    <a:pt x="145" y="115"/>
                    <a:pt x="142" y="106"/>
                  </a:cubicBezTo>
                  <a:cubicBezTo>
                    <a:pt x="140" y="96"/>
                    <a:pt x="153" y="89"/>
                    <a:pt x="153" y="89"/>
                  </a:cubicBezTo>
                  <a:cubicBezTo>
                    <a:pt x="156" y="69"/>
                    <a:pt x="157" y="67"/>
                    <a:pt x="180" y="53"/>
                  </a:cubicBezTo>
                  <a:cubicBezTo>
                    <a:pt x="204" y="40"/>
                    <a:pt x="204" y="26"/>
                    <a:pt x="204" y="26"/>
                  </a:cubicBezTo>
                  <a:cubicBezTo>
                    <a:pt x="204" y="25"/>
                    <a:pt x="204" y="25"/>
                    <a:pt x="204" y="25"/>
                  </a:cubicBezTo>
                  <a:cubicBezTo>
                    <a:pt x="199" y="23"/>
                    <a:pt x="184" y="23"/>
                    <a:pt x="177" y="30"/>
                  </a:cubicBezTo>
                  <a:cubicBezTo>
                    <a:pt x="170" y="37"/>
                    <a:pt x="169" y="39"/>
                    <a:pt x="166" y="32"/>
                  </a:cubicBezTo>
                  <a:cubicBezTo>
                    <a:pt x="163" y="25"/>
                    <a:pt x="159" y="25"/>
                    <a:pt x="159" y="25"/>
                  </a:cubicBezTo>
                  <a:cubicBezTo>
                    <a:pt x="147" y="28"/>
                    <a:pt x="141" y="25"/>
                    <a:pt x="149" y="18"/>
                  </a:cubicBezTo>
                  <a:cubicBezTo>
                    <a:pt x="157" y="10"/>
                    <a:pt x="148" y="11"/>
                    <a:pt x="148" y="11"/>
                  </a:cubicBezTo>
                  <a:cubicBezTo>
                    <a:pt x="135" y="14"/>
                    <a:pt x="125" y="0"/>
                    <a:pt x="125" y="0"/>
                  </a:cubicBez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79" name="未知">
              <a:hlinkClick r:id="" action="ppaction://macro?name=Slide2.未知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1474787" y="4179880"/>
              <a:ext cx="282575" cy="571499"/>
            </a:xfrm>
            <a:custGeom>
              <a:avLst/>
              <a:gdLst>
                <a:gd name="T0" fmla="*/ 52 w 81"/>
                <a:gd name="T1" fmla="*/ 156 h 156"/>
                <a:gd name="T2" fmla="*/ 56 w 81"/>
                <a:gd name="T3" fmla="*/ 133 h 156"/>
                <a:gd name="T4" fmla="*/ 52 w 81"/>
                <a:gd name="T5" fmla="*/ 117 h 156"/>
                <a:gd name="T6" fmla="*/ 26 w 81"/>
                <a:gd name="T7" fmla="*/ 93 h 156"/>
                <a:gd name="T8" fmla="*/ 12 w 81"/>
                <a:gd name="T9" fmla="*/ 88 h 156"/>
                <a:gd name="T10" fmla="*/ 8 w 81"/>
                <a:gd name="T11" fmla="*/ 85 h 156"/>
                <a:gd name="T12" fmla="*/ 10 w 81"/>
                <a:gd name="T13" fmla="*/ 64 h 156"/>
                <a:gd name="T14" fmla="*/ 16 w 81"/>
                <a:gd name="T15" fmla="*/ 58 h 156"/>
                <a:gd name="T16" fmla="*/ 17 w 81"/>
                <a:gd name="T17" fmla="*/ 54 h 156"/>
                <a:gd name="T18" fmla="*/ 22 w 81"/>
                <a:gd name="T19" fmla="*/ 50 h 156"/>
                <a:gd name="T20" fmla="*/ 45 w 81"/>
                <a:gd name="T21" fmla="*/ 27 h 156"/>
                <a:gd name="T22" fmla="*/ 63 w 81"/>
                <a:gd name="T23" fmla="*/ 14 h 156"/>
                <a:gd name="T24" fmla="*/ 75 w 81"/>
                <a:gd name="T25" fmla="*/ 15 h 156"/>
                <a:gd name="T26" fmla="*/ 77 w 81"/>
                <a:gd name="T27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1" h="156">
                  <a:moveTo>
                    <a:pt x="52" y="156"/>
                  </a:moveTo>
                  <a:cubicBezTo>
                    <a:pt x="52" y="156"/>
                    <a:pt x="55" y="138"/>
                    <a:pt x="56" y="133"/>
                  </a:cubicBezTo>
                  <a:cubicBezTo>
                    <a:pt x="58" y="127"/>
                    <a:pt x="59" y="121"/>
                    <a:pt x="52" y="117"/>
                  </a:cubicBezTo>
                  <a:cubicBezTo>
                    <a:pt x="46" y="113"/>
                    <a:pt x="26" y="93"/>
                    <a:pt x="26" y="93"/>
                  </a:cubicBezTo>
                  <a:cubicBezTo>
                    <a:pt x="26" y="93"/>
                    <a:pt x="14" y="88"/>
                    <a:pt x="12" y="88"/>
                  </a:cubicBezTo>
                  <a:cubicBezTo>
                    <a:pt x="10" y="88"/>
                    <a:pt x="8" y="85"/>
                    <a:pt x="8" y="85"/>
                  </a:cubicBezTo>
                  <a:cubicBezTo>
                    <a:pt x="8" y="85"/>
                    <a:pt x="0" y="67"/>
                    <a:pt x="10" y="64"/>
                  </a:cubicBezTo>
                  <a:cubicBezTo>
                    <a:pt x="16" y="58"/>
                    <a:pt x="16" y="58"/>
                    <a:pt x="16" y="58"/>
                  </a:cubicBezTo>
                  <a:cubicBezTo>
                    <a:pt x="17" y="54"/>
                    <a:pt x="17" y="54"/>
                    <a:pt x="17" y="54"/>
                  </a:cubicBezTo>
                  <a:cubicBezTo>
                    <a:pt x="22" y="50"/>
                    <a:pt x="22" y="50"/>
                    <a:pt x="22" y="50"/>
                  </a:cubicBezTo>
                  <a:cubicBezTo>
                    <a:pt x="22" y="50"/>
                    <a:pt x="42" y="42"/>
                    <a:pt x="45" y="27"/>
                  </a:cubicBezTo>
                  <a:cubicBezTo>
                    <a:pt x="63" y="14"/>
                    <a:pt x="63" y="14"/>
                    <a:pt x="63" y="14"/>
                  </a:cubicBezTo>
                  <a:cubicBezTo>
                    <a:pt x="63" y="14"/>
                    <a:pt x="67" y="12"/>
                    <a:pt x="75" y="15"/>
                  </a:cubicBezTo>
                  <a:cubicBezTo>
                    <a:pt x="81" y="18"/>
                    <a:pt x="78" y="3"/>
                    <a:pt x="77" y="0"/>
                  </a:cubicBezTo>
                </a:path>
              </a:pathLst>
            </a:custGeom>
            <a:grpFill/>
            <a:ln w="19050" cap="flat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80" name="zhuhai">
              <a:hlinkClick r:id="" action="ppaction://macro?name=Slide2.zhuhai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2084387" y="4329105"/>
              <a:ext cx="263525" cy="238125"/>
            </a:xfrm>
            <a:custGeom>
              <a:avLst/>
              <a:gdLst>
                <a:gd name="T0" fmla="*/ 72 w 75"/>
                <a:gd name="T1" fmla="*/ 35 h 68"/>
                <a:gd name="T2" fmla="*/ 72 w 75"/>
                <a:gd name="T3" fmla="*/ 27 h 68"/>
                <a:gd name="T4" fmla="*/ 73 w 75"/>
                <a:gd name="T5" fmla="*/ 21 h 68"/>
                <a:gd name="T6" fmla="*/ 75 w 75"/>
                <a:gd name="T7" fmla="*/ 16 h 68"/>
                <a:gd name="T8" fmla="*/ 70 w 75"/>
                <a:gd name="T9" fmla="*/ 14 h 68"/>
                <a:gd name="T10" fmla="*/ 66 w 75"/>
                <a:gd name="T11" fmla="*/ 12 h 68"/>
                <a:gd name="T12" fmla="*/ 64 w 75"/>
                <a:gd name="T13" fmla="*/ 9 h 68"/>
                <a:gd name="T14" fmla="*/ 68 w 75"/>
                <a:gd name="T15" fmla="*/ 0 h 68"/>
                <a:gd name="T16" fmla="*/ 50 w 75"/>
                <a:gd name="T17" fmla="*/ 25 h 68"/>
                <a:gd name="T18" fmla="*/ 27 w 75"/>
                <a:gd name="T19" fmla="*/ 14 h 68"/>
                <a:gd name="T20" fmla="*/ 11 w 75"/>
                <a:gd name="T21" fmla="*/ 11 h 68"/>
                <a:gd name="T22" fmla="*/ 0 w 75"/>
                <a:gd name="T23" fmla="*/ 33 h 68"/>
                <a:gd name="T24" fmla="*/ 0 w 75"/>
                <a:gd name="T25" fmla="*/ 34 h 68"/>
                <a:gd name="T26" fmla="*/ 12 w 75"/>
                <a:gd name="T27" fmla="*/ 20 h 68"/>
                <a:gd name="T28" fmla="*/ 7 w 75"/>
                <a:gd name="T29" fmla="*/ 38 h 68"/>
                <a:gd name="T30" fmla="*/ 3 w 75"/>
                <a:gd name="T31" fmla="*/ 42 h 68"/>
                <a:gd name="T32" fmla="*/ 3 w 75"/>
                <a:gd name="T33" fmla="*/ 60 h 68"/>
                <a:gd name="T34" fmla="*/ 24 w 75"/>
                <a:gd name="T35" fmla="*/ 60 h 68"/>
                <a:gd name="T36" fmla="*/ 31 w 75"/>
                <a:gd name="T37" fmla="*/ 56 h 68"/>
                <a:gd name="T38" fmla="*/ 41 w 75"/>
                <a:gd name="T39" fmla="*/ 38 h 68"/>
                <a:gd name="T40" fmla="*/ 43 w 75"/>
                <a:gd name="T41" fmla="*/ 38 h 68"/>
                <a:gd name="T42" fmla="*/ 72 w 75"/>
                <a:gd name="T43" fmla="*/ 35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5" h="68">
                  <a:moveTo>
                    <a:pt x="72" y="35"/>
                  </a:moveTo>
                  <a:cubicBezTo>
                    <a:pt x="72" y="27"/>
                    <a:pt x="72" y="27"/>
                    <a:pt x="72" y="27"/>
                  </a:cubicBezTo>
                  <a:cubicBezTo>
                    <a:pt x="73" y="21"/>
                    <a:pt x="73" y="21"/>
                    <a:pt x="73" y="21"/>
                  </a:cubicBezTo>
                  <a:cubicBezTo>
                    <a:pt x="75" y="16"/>
                    <a:pt x="75" y="16"/>
                    <a:pt x="75" y="16"/>
                  </a:cubicBezTo>
                  <a:cubicBezTo>
                    <a:pt x="70" y="14"/>
                    <a:pt x="70" y="14"/>
                    <a:pt x="70" y="14"/>
                  </a:cubicBezTo>
                  <a:cubicBezTo>
                    <a:pt x="66" y="12"/>
                    <a:pt x="66" y="12"/>
                    <a:pt x="66" y="12"/>
                  </a:cubicBezTo>
                  <a:cubicBezTo>
                    <a:pt x="64" y="9"/>
                    <a:pt x="64" y="9"/>
                    <a:pt x="64" y="9"/>
                  </a:cubicBezTo>
                  <a:cubicBezTo>
                    <a:pt x="64" y="9"/>
                    <a:pt x="67" y="6"/>
                    <a:pt x="68" y="0"/>
                  </a:cubicBezTo>
                  <a:cubicBezTo>
                    <a:pt x="66" y="1"/>
                    <a:pt x="57" y="2"/>
                    <a:pt x="50" y="25"/>
                  </a:cubicBezTo>
                  <a:cubicBezTo>
                    <a:pt x="43" y="49"/>
                    <a:pt x="33" y="25"/>
                    <a:pt x="27" y="14"/>
                  </a:cubicBezTo>
                  <a:cubicBezTo>
                    <a:pt x="21" y="3"/>
                    <a:pt x="11" y="11"/>
                    <a:pt x="11" y="11"/>
                  </a:cubicBezTo>
                  <a:cubicBezTo>
                    <a:pt x="7" y="31"/>
                    <a:pt x="0" y="33"/>
                    <a:pt x="0" y="33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2" y="36"/>
                    <a:pt x="6" y="34"/>
                    <a:pt x="12" y="20"/>
                  </a:cubicBezTo>
                  <a:cubicBezTo>
                    <a:pt x="12" y="20"/>
                    <a:pt x="16" y="33"/>
                    <a:pt x="7" y="38"/>
                  </a:cubicBezTo>
                  <a:cubicBezTo>
                    <a:pt x="3" y="42"/>
                    <a:pt x="3" y="42"/>
                    <a:pt x="3" y="42"/>
                  </a:cubicBezTo>
                  <a:cubicBezTo>
                    <a:pt x="3" y="60"/>
                    <a:pt x="3" y="60"/>
                    <a:pt x="3" y="60"/>
                  </a:cubicBezTo>
                  <a:cubicBezTo>
                    <a:pt x="3" y="60"/>
                    <a:pt x="16" y="68"/>
                    <a:pt x="24" y="60"/>
                  </a:cubicBezTo>
                  <a:cubicBezTo>
                    <a:pt x="24" y="60"/>
                    <a:pt x="32" y="66"/>
                    <a:pt x="31" y="56"/>
                  </a:cubicBezTo>
                  <a:cubicBezTo>
                    <a:pt x="31" y="56"/>
                    <a:pt x="45" y="51"/>
                    <a:pt x="41" y="38"/>
                  </a:cubicBezTo>
                  <a:cubicBezTo>
                    <a:pt x="43" y="38"/>
                    <a:pt x="43" y="38"/>
                    <a:pt x="43" y="38"/>
                  </a:cubicBezTo>
                  <a:cubicBezTo>
                    <a:pt x="43" y="38"/>
                    <a:pt x="54" y="64"/>
                    <a:pt x="72" y="35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81" name="未知">
              <a:hlinkClick r:id="" action="ppaction://macro?name=Slide2.未知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1670049" y="4084631"/>
              <a:ext cx="484188" cy="271462"/>
            </a:xfrm>
            <a:custGeom>
              <a:avLst/>
              <a:gdLst>
                <a:gd name="T0" fmla="*/ 8 w 140"/>
                <a:gd name="T1" fmla="*/ 11 h 74"/>
                <a:gd name="T2" fmla="*/ 20 w 140"/>
                <a:gd name="T3" fmla="*/ 27 h 74"/>
                <a:gd name="T4" fmla="*/ 33 w 140"/>
                <a:gd name="T5" fmla="*/ 28 h 74"/>
                <a:gd name="T6" fmla="*/ 44 w 140"/>
                <a:gd name="T7" fmla="*/ 22 h 74"/>
                <a:gd name="T8" fmla="*/ 64 w 140"/>
                <a:gd name="T9" fmla="*/ 12 h 74"/>
                <a:gd name="T10" fmla="*/ 75 w 140"/>
                <a:gd name="T11" fmla="*/ 4 h 74"/>
                <a:gd name="T12" fmla="*/ 105 w 140"/>
                <a:gd name="T13" fmla="*/ 5 h 74"/>
                <a:gd name="T14" fmla="*/ 123 w 140"/>
                <a:gd name="T15" fmla="*/ 28 h 74"/>
                <a:gd name="T16" fmla="*/ 131 w 140"/>
                <a:gd name="T17" fmla="*/ 50 h 74"/>
                <a:gd name="T18" fmla="*/ 138 w 140"/>
                <a:gd name="T19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0" h="74">
                  <a:moveTo>
                    <a:pt x="8" y="11"/>
                  </a:moveTo>
                  <a:cubicBezTo>
                    <a:pt x="8" y="11"/>
                    <a:pt x="0" y="40"/>
                    <a:pt x="20" y="27"/>
                  </a:cubicBezTo>
                  <a:cubicBezTo>
                    <a:pt x="20" y="27"/>
                    <a:pt x="28" y="16"/>
                    <a:pt x="33" y="28"/>
                  </a:cubicBezTo>
                  <a:cubicBezTo>
                    <a:pt x="33" y="28"/>
                    <a:pt x="38" y="45"/>
                    <a:pt x="44" y="22"/>
                  </a:cubicBezTo>
                  <a:cubicBezTo>
                    <a:pt x="44" y="22"/>
                    <a:pt x="46" y="11"/>
                    <a:pt x="64" y="12"/>
                  </a:cubicBezTo>
                  <a:cubicBezTo>
                    <a:pt x="64" y="12"/>
                    <a:pt x="70" y="8"/>
                    <a:pt x="75" y="4"/>
                  </a:cubicBezTo>
                  <a:cubicBezTo>
                    <a:pt x="79" y="0"/>
                    <a:pt x="105" y="5"/>
                    <a:pt x="105" y="5"/>
                  </a:cubicBezTo>
                  <a:cubicBezTo>
                    <a:pt x="123" y="28"/>
                    <a:pt x="123" y="28"/>
                    <a:pt x="123" y="28"/>
                  </a:cubicBezTo>
                  <a:cubicBezTo>
                    <a:pt x="131" y="50"/>
                    <a:pt x="131" y="50"/>
                    <a:pt x="131" y="50"/>
                  </a:cubicBezTo>
                  <a:cubicBezTo>
                    <a:pt x="131" y="50"/>
                    <a:pt x="140" y="66"/>
                    <a:pt x="138" y="74"/>
                  </a:cubicBezTo>
                </a:path>
              </a:pathLst>
            </a:custGeom>
            <a:grpFill/>
            <a:ln w="19050" cap="flat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82" name="dongguan">
              <a:hlinkClick r:id="" action="ppaction://macro?name=Slide2.dongguan" highlightClick="1"/>
              <a:hlinkHover r:id="" action="ppaction://noaction" highlightClick="1"/>
            </p:cNvPr>
            <p:cNvSpPr>
              <a:spLocks noEditPoints="1"/>
            </p:cNvSpPr>
            <p:nvPr/>
          </p:nvSpPr>
          <p:spPr bwMode="auto">
            <a:xfrm>
              <a:off x="2285999" y="3889368"/>
              <a:ext cx="369888" cy="274638"/>
            </a:xfrm>
            <a:custGeom>
              <a:avLst/>
              <a:gdLst>
                <a:gd name="T0" fmla="*/ 105 w 106"/>
                <a:gd name="T1" fmla="*/ 38 h 73"/>
                <a:gd name="T2" fmla="*/ 101 w 106"/>
                <a:gd name="T3" fmla="*/ 27 h 73"/>
                <a:gd name="T4" fmla="*/ 91 w 106"/>
                <a:gd name="T5" fmla="*/ 28 h 73"/>
                <a:gd name="T6" fmla="*/ 88 w 106"/>
                <a:gd name="T7" fmla="*/ 26 h 73"/>
                <a:gd name="T8" fmla="*/ 70 w 106"/>
                <a:gd name="T9" fmla="*/ 10 h 73"/>
                <a:gd name="T10" fmla="*/ 46 w 106"/>
                <a:gd name="T11" fmla="*/ 7 h 73"/>
                <a:gd name="T12" fmla="*/ 1 w 106"/>
                <a:gd name="T13" fmla="*/ 22 h 73"/>
                <a:gd name="T14" fmla="*/ 1 w 106"/>
                <a:gd name="T15" fmla="*/ 22 h 73"/>
                <a:gd name="T16" fmla="*/ 16 w 106"/>
                <a:gd name="T17" fmla="*/ 40 h 73"/>
                <a:gd name="T18" fmla="*/ 17 w 106"/>
                <a:gd name="T19" fmla="*/ 42 h 73"/>
                <a:gd name="T20" fmla="*/ 33 w 106"/>
                <a:gd name="T21" fmla="*/ 70 h 73"/>
                <a:gd name="T22" fmla="*/ 33 w 106"/>
                <a:gd name="T23" fmla="*/ 70 h 73"/>
                <a:gd name="T24" fmla="*/ 63 w 106"/>
                <a:gd name="T25" fmla="*/ 53 h 73"/>
                <a:gd name="T26" fmla="*/ 88 w 106"/>
                <a:gd name="T27" fmla="*/ 62 h 73"/>
                <a:gd name="T28" fmla="*/ 98 w 106"/>
                <a:gd name="T29" fmla="*/ 72 h 73"/>
                <a:gd name="T30" fmla="*/ 102 w 106"/>
                <a:gd name="T31" fmla="*/ 73 h 73"/>
                <a:gd name="T32" fmla="*/ 104 w 106"/>
                <a:gd name="T33" fmla="*/ 61 h 73"/>
                <a:gd name="T34" fmla="*/ 105 w 106"/>
                <a:gd name="T35" fmla="*/ 38 h 73"/>
                <a:gd name="T36" fmla="*/ 1 w 106"/>
                <a:gd name="T37" fmla="*/ 22 h 73"/>
                <a:gd name="T38" fmla="*/ 0 w 106"/>
                <a:gd name="T39" fmla="*/ 27 h 73"/>
                <a:gd name="T40" fmla="*/ 1 w 106"/>
                <a:gd name="T41" fmla="*/ 22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6" h="73">
                  <a:moveTo>
                    <a:pt x="105" y="38"/>
                  </a:moveTo>
                  <a:cubicBezTo>
                    <a:pt x="103" y="28"/>
                    <a:pt x="101" y="27"/>
                    <a:pt x="101" y="27"/>
                  </a:cubicBezTo>
                  <a:cubicBezTo>
                    <a:pt x="91" y="28"/>
                    <a:pt x="91" y="28"/>
                    <a:pt x="91" y="28"/>
                  </a:cubicBezTo>
                  <a:cubicBezTo>
                    <a:pt x="88" y="26"/>
                    <a:pt x="88" y="26"/>
                    <a:pt x="88" y="26"/>
                  </a:cubicBezTo>
                  <a:cubicBezTo>
                    <a:pt x="88" y="17"/>
                    <a:pt x="82" y="9"/>
                    <a:pt x="70" y="10"/>
                  </a:cubicBezTo>
                  <a:cubicBezTo>
                    <a:pt x="58" y="11"/>
                    <a:pt x="46" y="7"/>
                    <a:pt x="46" y="7"/>
                  </a:cubicBezTo>
                  <a:cubicBezTo>
                    <a:pt x="8" y="0"/>
                    <a:pt x="1" y="22"/>
                    <a:pt x="1" y="22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1" y="22"/>
                    <a:pt x="3" y="50"/>
                    <a:pt x="16" y="40"/>
                  </a:cubicBezTo>
                  <a:cubicBezTo>
                    <a:pt x="17" y="42"/>
                    <a:pt x="17" y="42"/>
                    <a:pt x="17" y="42"/>
                  </a:cubicBezTo>
                  <a:cubicBezTo>
                    <a:pt x="17" y="42"/>
                    <a:pt x="6" y="71"/>
                    <a:pt x="33" y="70"/>
                  </a:cubicBezTo>
                  <a:cubicBezTo>
                    <a:pt x="33" y="70"/>
                    <a:pt x="33" y="70"/>
                    <a:pt x="33" y="70"/>
                  </a:cubicBezTo>
                  <a:cubicBezTo>
                    <a:pt x="43" y="48"/>
                    <a:pt x="63" y="53"/>
                    <a:pt x="63" y="53"/>
                  </a:cubicBezTo>
                  <a:cubicBezTo>
                    <a:pt x="63" y="53"/>
                    <a:pt x="79" y="59"/>
                    <a:pt x="88" y="62"/>
                  </a:cubicBezTo>
                  <a:cubicBezTo>
                    <a:pt x="96" y="65"/>
                    <a:pt x="98" y="72"/>
                    <a:pt x="98" y="72"/>
                  </a:cubicBezTo>
                  <a:cubicBezTo>
                    <a:pt x="102" y="73"/>
                    <a:pt x="102" y="73"/>
                    <a:pt x="102" y="73"/>
                  </a:cubicBezTo>
                  <a:cubicBezTo>
                    <a:pt x="104" y="61"/>
                    <a:pt x="104" y="61"/>
                    <a:pt x="104" y="61"/>
                  </a:cubicBezTo>
                  <a:cubicBezTo>
                    <a:pt x="104" y="61"/>
                    <a:pt x="106" y="47"/>
                    <a:pt x="105" y="38"/>
                  </a:cubicBezTo>
                  <a:close/>
                  <a:moveTo>
                    <a:pt x="1" y="22"/>
                  </a:moveTo>
                  <a:cubicBezTo>
                    <a:pt x="1" y="22"/>
                    <a:pt x="1" y="24"/>
                    <a:pt x="0" y="27"/>
                  </a:cubicBezTo>
                  <a:lnTo>
                    <a:pt x="1" y="22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83" name="未知">
              <a:hlinkClick r:id="" action="ppaction://macro?name=Slide2.未知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1960562" y="2876545"/>
              <a:ext cx="501650" cy="608012"/>
            </a:xfrm>
            <a:custGeom>
              <a:avLst/>
              <a:gdLst>
                <a:gd name="T0" fmla="*/ 19 w 144"/>
                <a:gd name="T1" fmla="*/ 0 h 163"/>
                <a:gd name="T2" fmla="*/ 19 w 144"/>
                <a:gd name="T3" fmla="*/ 11 h 163"/>
                <a:gd name="T4" fmla="*/ 8 w 144"/>
                <a:gd name="T5" fmla="*/ 51 h 163"/>
                <a:gd name="T6" fmla="*/ 31 w 144"/>
                <a:gd name="T7" fmla="*/ 68 h 163"/>
                <a:gd name="T8" fmla="*/ 51 w 144"/>
                <a:gd name="T9" fmla="*/ 68 h 163"/>
                <a:gd name="T10" fmla="*/ 78 w 144"/>
                <a:gd name="T11" fmla="*/ 73 h 163"/>
                <a:gd name="T12" fmla="*/ 108 w 144"/>
                <a:gd name="T13" fmla="*/ 69 h 163"/>
                <a:gd name="T14" fmla="*/ 137 w 144"/>
                <a:gd name="T15" fmla="*/ 91 h 163"/>
                <a:gd name="T16" fmla="*/ 144 w 144"/>
                <a:gd name="T17" fmla="*/ 116 h 163"/>
                <a:gd name="T18" fmla="*/ 139 w 144"/>
                <a:gd name="T19" fmla="*/ 127 h 163"/>
                <a:gd name="T20" fmla="*/ 136 w 144"/>
                <a:gd name="T21" fmla="*/ 139 h 163"/>
                <a:gd name="T22" fmla="*/ 131 w 144"/>
                <a:gd name="T23" fmla="*/ 147 h 163"/>
                <a:gd name="T24" fmla="*/ 136 w 144"/>
                <a:gd name="T25" fmla="*/ 163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4" h="163">
                  <a:moveTo>
                    <a:pt x="19" y="0"/>
                  </a:moveTo>
                  <a:cubicBezTo>
                    <a:pt x="19" y="0"/>
                    <a:pt x="28" y="2"/>
                    <a:pt x="19" y="11"/>
                  </a:cubicBezTo>
                  <a:cubicBezTo>
                    <a:pt x="10" y="20"/>
                    <a:pt x="0" y="43"/>
                    <a:pt x="8" y="51"/>
                  </a:cubicBezTo>
                  <a:cubicBezTo>
                    <a:pt x="16" y="60"/>
                    <a:pt x="24" y="76"/>
                    <a:pt x="31" y="68"/>
                  </a:cubicBezTo>
                  <a:cubicBezTo>
                    <a:pt x="31" y="68"/>
                    <a:pt x="45" y="60"/>
                    <a:pt x="51" y="68"/>
                  </a:cubicBezTo>
                  <a:cubicBezTo>
                    <a:pt x="56" y="76"/>
                    <a:pt x="73" y="74"/>
                    <a:pt x="78" y="73"/>
                  </a:cubicBezTo>
                  <a:cubicBezTo>
                    <a:pt x="84" y="73"/>
                    <a:pt x="108" y="69"/>
                    <a:pt x="108" y="69"/>
                  </a:cubicBezTo>
                  <a:cubicBezTo>
                    <a:pt x="137" y="91"/>
                    <a:pt x="137" y="91"/>
                    <a:pt x="137" y="91"/>
                  </a:cubicBezTo>
                  <a:cubicBezTo>
                    <a:pt x="144" y="116"/>
                    <a:pt x="144" y="116"/>
                    <a:pt x="144" y="116"/>
                  </a:cubicBezTo>
                  <a:cubicBezTo>
                    <a:pt x="139" y="127"/>
                    <a:pt x="139" y="127"/>
                    <a:pt x="139" y="127"/>
                  </a:cubicBezTo>
                  <a:cubicBezTo>
                    <a:pt x="136" y="139"/>
                    <a:pt x="136" y="139"/>
                    <a:pt x="136" y="139"/>
                  </a:cubicBezTo>
                  <a:cubicBezTo>
                    <a:pt x="131" y="147"/>
                    <a:pt x="131" y="147"/>
                    <a:pt x="131" y="147"/>
                  </a:cubicBezTo>
                  <a:cubicBezTo>
                    <a:pt x="136" y="163"/>
                    <a:pt x="136" y="163"/>
                    <a:pt x="136" y="163"/>
                  </a:cubicBezTo>
                </a:path>
              </a:pathLst>
            </a:custGeom>
            <a:grpFill/>
            <a:ln w="19050" cap="flat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84" name="qingyuan">
              <a:hlinkClick r:id="" action="ppaction://macro?name=Slide2.qingyuan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1441449" y="2717795"/>
              <a:ext cx="1020763" cy="1020761"/>
            </a:xfrm>
            <a:custGeom>
              <a:avLst/>
              <a:gdLst>
                <a:gd name="T0" fmla="*/ 286 w 294"/>
                <a:gd name="T1" fmla="*/ 209 h 282"/>
                <a:gd name="T2" fmla="*/ 286 w 294"/>
                <a:gd name="T3" fmla="*/ 209 h 282"/>
                <a:gd name="T4" fmla="*/ 281 w 294"/>
                <a:gd name="T5" fmla="*/ 193 h 282"/>
                <a:gd name="T6" fmla="*/ 286 w 294"/>
                <a:gd name="T7" fmla="*/ 185 h 282"/>
                <a:gd name="T8" fmla="*/ 289 w 294"/>
                <a:gd name="T9" fmla="*/ 173 h 282"/>
                <a:gd name="T10" fmla="*/ 294 w 294"/>
                <a:gd name="T11" fmla="*/ 162 h 282"/>
                <a:gd name="T12" fmla="*/ 287 w 294"/>
                <a:gd name="T13" fmla="*/ 137 h 282"/>
                <a:gd name="T14" fmla="*/ 258 w 294"/>
                <a:gd name="T15" fmla="*/ 115 h 282"/>
                <a:gd name="T16" fmla="*/ 228 w 294"/>
                <a:gd name="T17" fmla="*/ 119 h 282"/>
                <a:gd name="T18" fmla="*/ 201 w 294"/>
                <a:gd name="T19" fmla="*/ 114 h 282"/>
                <a:gd name="T20" fmla="*/ 181 w 294"/>
                <a:gd name="T21" fmla="*/ 114 h 282"/>
                <a:gd name="T22" fmla="*/ 158 w 294"/>
                <a:gd name="T23" fmla="*/ 97 h 282"/>
                <a:gd name="T24" fmla="*/ 169 w 294"/>
                <a:gd name="T25" fmla="*/ 57 h 282"/>
                <a:gd name="T26" fmla="*/ 169 w 294"/>
                <a:gd name="T27" fmla="*/ 46 h 282"/>
                <a:gd name="T28" fmla="*/ 142 w 294"/>
                <a:gd name="T29" fmla="*/ 49 h 282"/>
                <a:gd name="T30" fmla="*/ 128 w 294"/>
                <a:gd name="T31" fmla="*/ 22 h 282"/>
                <a:gd name="T32" fmla="*/ 124 w 294"/>
                <a:gd name="T33" fmla="*/ 19 h 282"/>
                <a:gd name="T34" fmla="*/ 119 w 294"/>
                <a:gd name="T35" fmla="*/ 17 h 282"/>
                <a:gd name="T36" fmla="*/ 91 w 294"/>
                <a:gd name="T37" fmla="*/ 2 h 282"/>
                <a:gd name="T38" fmla="*/ 82 w 294"/>
                <a:gd name="T39" fmla="*/ 10 h 282"/>
                <a:gd name="T40" fmla="*/ 79 w 294"/>
                <a:gd name="T41" fmla="*/ 2 h 282"/>
                <a:gd name="T42" fmla="*/ 64 w 294"/>
                <a:gd name="T43" fmla="*/ 2 h 282"/>
                <a:gd name="T44" fmla="*/ 52 w 294"/>
                <a:gd name="T45" fmla="*/ 9 h 282"/>
                <a:gd name="T46" fmla="*/ 51 w 294"/>
                <a:gd name="T47" fmla="*/ 46 h 282"/>
                <a:gd name="T48" fmla="*/ 31 w 294"/>
                <a:gd name="T49" fmla="*/ 70 h 282"/>
                <a:gd name="T50" fmla="*/ 23 w 294"/>
                <a:gd name="T51" fmla="*/ 111 h 282"/>
                <a:gd name="T52" fmla="*/ 26 w 294"/>
                <a:gd name="T53" fmla="*/ 113 h 282"/>
                <a:gd name="T54" fmla="*/ 28 w 294"/>
                <a:gd name="T55" fmla="*/ 121 h 282"/>
                <a:gd name="T56" fmla="*/ 31 w 294"/>
                <a:gd name="T57" fmla="*/ 144 h 282"/>
                <a:gd name="T58" fmla="*/ 17 w 294"/>
                <a:gd name="T59" fmla="*/ 152 h 282"/>
                <a:gd name="T60" fmla="*/ 26 w 294"/>
                <a:gd name="T61" fmla="*/ 161 h 282"/>
                <a:gd name="T62" fmla="*/ 45 w 294"/>
                <a:gd name="T63" fmla="*/ 158 h 282"/>
                <a:gd name="T64" fmla="*/ 57 w 294"/>
                <a:gd name="T65" fmla="*/ 159 h 282"/>
                <a:gd name="T66" fmla="*/ 66 w 294"/>
                <a:gd name="T67" fmla="*/ 134 h 282"/>
                <a:gd name="T68" fmla="*/ 79 w 294"/>
                <a:gd name="T69" fmla="*/ 141 h 282"/>
                <a:gd name="T70" fmla="*/ 87 w 294"/>
                <a:gd name="T71" fmla="*/ 158 h 282"/>
                <a:gd name="T72" fmla="*/ 93 w 294"/>
                <a:gd name="T73" fmla="*/ 176 h 282"/>
                <a:gd name="T74" fmla="*/ 95 w 294"/>
                <a:gd name="T75" fmla="*/ 194 h 282"/>
                <a:gd name="T76" fmla="*/ 120 w 294"/>
                <a:gd name="T77" fmla="*/ 221 h 282"/>
                <a:gd name="T78" fmla="*/ 125 w 294"/>
                <a:gd name="T79" fmla="*/ 235 h 282"/>
                <a:gd name="T80" fmla="*/ 128 w 294"/>
                <a:gd name="T81" fmla="*/ 242 h 282"/>
                <a:gd name="T82" fmla="*/ 138 w 294"/>
                <a:gd name="T83" fmla="*/ 255 h 282"/>
                <a:gd name="T84" fmla="*/ 139 w 294"/>
                <a:gd name="T85" fmla="*/ 261 h 282"/>
                <a:gd name="T86" fmla="*/ 141 w 294"/>
                <a:gd name="T87" fmla="*/ 264 h 282"/>
                <a:gd name="T88" fmla="*/ 164 w 294"/>
                <a:gd name="T89" fmla="*/ 282 h 282"/>
                <a:gd name="T90" fmla="*/ 164 w 294"/>
                <a:gd name="T91" fmla="*/ 282 h 282"/>
                <a:gd name="T92" fmla="*/ 183 w 294"/>
                <a:gd name="T93" fmla="*/ 273 h 282"/>
                <a:gd name="T94" fmla="*/ 195 w 294"/>
                <a:gd name="T95" fmla="*/ 271 h 282"/>
                <a:gd name="T96" fmla="*/ 209 w 294"/>
                <a:gd name="T97" fmla="*/ 251 h 282"/>
                <a:gd name="T98" fmla="*/ 230 w 294"/>
                <a:gd name="T99" fmla="*/ 238 h 282"/>
                <a:gd name="T100" fmla="*/ 259 w 294"/>
                <a:gd name="T101" fmla="*/ 241 h 282"/>
                <a:gd name="T102" fmla="*/ 286 w 294"/>
                <a:gd name="T103" fmla="*/ 209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94" h="282">
                  <a:moveTo>
                    <a:pt x="286" y="209"/>
                  </a:moveTo>
                  <a:cubicBezTo>
                    <a:pt x="286" y="209"/>
                    <a:pt x="286" y="209"/>
                    <a:pt x="286" y="209"/>
                  </a:cubicBezTo>
                  <a:cubicBezTo>
                    <a:pt x="281" y="193"/>
                    <a:pt x="281" y="193"/>
                    <a:pt x="281" y="193"/>
                  </a:cubicBezTo>
                  <a:cubicBezTo>
                    <a:pt x="286" y="185"/>
                    <a:pt x="286" y="185"/>
                    <a:pt x="286" y="185"/>
                  </a:cubicBezTo>
                  <a:cubicBezTo>
                    <a:pt x="289" y="173"/>
                    <a:pt x="289" y="173"/>
                    <a:pt x="289" y="173"/>
                  </a:cubicBezTo>
                  <a:cubicBezTo>
                    <a:pt x="294" y="162"/>
                    <a:pt x="294" y="162"/>
                    <a:pt x="294" y="162"/>
                  </a:cubicBezTo>
                  <a:cubicBezTo>
                    <a:pt x="287" y="137"/>
                    <a:pt x="287" y="137"/>
                    <a:pt x="287" y="137"/>
                  </a:cubicBezTo>
                  <a:cubicBezTo>
                    <a:pt x="258" y="115"/>
                    <a:pt x="258" y="115"/>
                    <a:pt x="258" y="115"/>
                  </a:cubicBezTo>
                  <a:cubicBezTo>
                    <a:pt x="258" y="115"/>
                    <a:pt x="234" y="119"/>
                    <a:pt x="228" y="119"/>
                  </a:cubicBezTo>
                  <a:cubicBezTo>
                    <a:pt x="223" y="120"/>
                    <a:pt x="206" y="122"/>
                    <a:pt x="201" y="114"/>
                  </a:cubicBezTo>
                  <a:cubicBezTo>
                    <a:pt x="195" y="106"/>
                    <a:pt x="181" y="114"/>
                    <a:pt x="181" y="114"/>
                  </a:cubicBezTo>
                  <a:cubicBezTo>
                    <a:pt x="174" y="122"/>
                    <a:pt x="166" y="106"/>
                    <a:pt x="158" y="97"/>
                  </a:cubicBezTo>
                  <a:cubicBezTo>
                    <a:pt x="150" y="89"/>
                    <a:pt x="160" y="66"/>
                    <a:pt x="169" y="57"/>
                  </a:cubicBezTo>
                  <a:cubicBezTo>
                    <a:pt x="177" y="49"/>
                    <a:pt x="170" y="46"/>
                    <a:pt x="169" y="46"/>
                  </a:cubicBezTo>
                  <a:cubicBezTo>
                    <a:pt x="165" y="50"/>
                    <a:pt x="158" y="52"/>
                    <a:pt x="142" y="49"/>
                  </a:cubicBezTo>
                  <a:cubicBezTo>
                    <a:pt x="142" y="49"/>
                    <a:pt x="131" y="41"/>
                    <a:pt x="128" y="22"/>
                  </a:cubicBezTo>
                  <a:cubicBezTo>
                    <a:pt x="124" y="19"/>
                    <a:pt x="124" y="19"/>
                    <a:pt x="124" y="19"/>
                  </a:cubicBezTo>
                  <a:cubicBezTo>
                    <a:pt x="119" y="17"/>
                    <a:pt x="119" y="17"/>
                    <a:pt x="119" y="17"/>
                  </a:cubicBezTo>
                  <a:cubicBezTo>
                    <a:pt x="91" y="2"/>
                    <a:pt x="91" y="2"/>
                    <a:pt x="91" y="2"/>
                  </a:cubicBezTo>
                  <a:cubicBezTo>
                    <a:pt x="82" y="10"/>
                    <a:pt x="82" y="10"/>
                    <a:pt x="82" y="10"/>
                  </a:cubicBezTo>
                  <a:cubicBezTo>
                    <a:pt x="79" y="2"/>
                    <a:pt x="79" y="2"/>
                    <a:pt x="79" y="2"/>
                  </a:cubicBezTo>
                  <a:cubicBezTo>
                    <a:pt x="79" y="2"/>
                    <a:pt x="68" y="0"/>
                    <a:pt x="64" y="2"/>
                  </a:cubicBezTo>
                  <a:cubicBezTo>
                    <a:pt x="59" y="4"/>
                    <a:pt x="54" y="2"/>
                    <a:pt x="52" y="9"/>
                  </a:cubicBezTo>
                  <a:cubicBezTo>
                    <a:pt x="49" y="16"/>
                    <a:pt x="43" y="33"/>
                    <a:pt x="51" y="46"/>
                  </a:cubicBezTo>
                  <a:cubicBezTo>
                    <a:pt x="59" y="59"/>
                    <a:pt x="31" y="70"/>
                    <a:pt x="31" y="70"/>
                  </a:cubicBezTo>
                  <a:cubicBezTo>
                    <a:pt x="31" y="70"/>
                    <a:pt x="0" y="89"/>
                    <a:pt x="23" y="111"/>
                  </a:cubicBezTo>
                  <a:cubicBezTo>
                    <a:pt x="26" y="113"/>
                    <a:pt x="26" y="113"/>
                    <a:pt x="26" y="113"/>
                  </a:cubicBezTo>
                  <a:cubicBezTo>
                    <a:pt x="28" y="121"/>
                    <a:pt x="28" y="121"/>
                    <a:pt x="28" y="121"/>
                  </a:cubicBezTo>
                  <a:cubicBezTo>
                    <a:pt x="28" y="121"/>
                    <a:pt x="46" y="135"/>
                    <a:pt x="31" y="144"/>
                  </a:cubicBezTo>
                  <a:cubicBezTo>
                    <a:pt x="26" y="147"/>
                    <a:pt x="21" y="149"/>
                    <a:pt x="17" y="152"/>
                  </a:cubicBezTo>
                  <a:cubicBezTo>
                    <a:pt x="26" y="161"/>
                    <a:pt x="26" y="161"/>
                    <a:pt x="26" y="161"/>
                  </a:cubicBezTo>
                  <a:cubicBezTo>
                    <a:pt x="36" y="156"/>
                    <a:pt x="45" y="158"/>
                    <a:pt x="45" y="158"/>
                  </a:cubicBezTo>
                  <a:cubicBezTo>
                    <a:pt x="57" y="159"/>
                    <a:pt x="57" y="159"/>
                    <a:pt x="57" y="159"/>
                  </a:cubicBezTo>
                  <a:cubicBezTo>
                    <a:pt x="66" y="134"/>
                    <a:pt x="66" y="134"/>
                    <a:pt x="66" y="134"/>
                  </a:cubicBezTo>
                  <a:cubicBezTo>
                    <a:pt x="66" y="134"/>
                    <a:pt x="70" y="134"/>
                    <a:pt x="79" y="141"/>
                  </a:cubicBezTo>
                  <a:cubicBezTo>
                    <a:pt x="88" y="149"/>
                    <a:pt x="90" y="150"/>
                    <a:pt x="87" y="158"/>
                  </a:cubicBezTo>
                  <a:cubicBezTo>
                    <a:pt x="85" y="167"/>
                    <a:pt x="93" y="176"/>
                    <a:pt x="93" y="176"/>
                  </a:cubicBezTo>
                  <a:cubicBezTo>
                    <a:pt x="105" y="183"/>
                    <a:pt x="95" y="194"/>
                    <a:pt x="95" y="194"/>
                  </a:cubicBezTo>
                  <a:cubicBezTo>
                    <a:pt x="134" y="201"/>
                    <a:pt x="120" y="221"/>
                    <a:pt x="120" y="221"/>
                  </a:cubicBezTo>
                  <a:cubicBezTo>
                    <a:pt x="125" y="235"/>
                    <a:pt x="125" y="235"/>
                    <a:pt x="125" y="235"/>
                  </a:cubicBezTo>
                  <a:cubicBezTo>
                    <a:pt x="128" y="242"/>
                    <a:pt x="128" y="242"/>
                    <a:pt x="128" y="242"/>
                  </a:cubicBezTo>
                  <a:cubicBezTo>
                    <a:pt x="141" y="244"/>
                    <a:pt x="138" y="255"/>
                    <a:pt x="138" y="255"/>
                  </a:cubicBezTo>
                  <a:cubicBezTo>
                    <a:pt x="139" y="261"/>
                    <a:pt x="139" y="261"/>
                    <a:pt x="139" y="261"/>
                  </a:cubicBezTo>
                  <a:cubicBezTo>
                    <a:pt x="139" y="261"/>
                    <a:pt x="141" y="264"/>
                    <a:pt x="141" y="264"/>
                  </a:cubicBezTo>
                  <a:cubicBezTo>
                    <a:pt x="164" y="282"/>
                    <a:pt x="164" y="282"/>
                    <a:pt x="164" y="282"/>
                  </a:cubicBezTo>
                  <a:cubicBezTo>
                    <a:pt x="164" y="282"/>
                    <a:pt x="164" y="282"/>
                    <a:pt x="164" y="282"/>
                  </a:cubicBezTo>
                  <a:cubicBezTo>
                    <a:pt x="164" y="282"/>
                    <a:pt x="175" y="273"/>
                    <a:pt x="183" y="273"/>
                  </a:cubicBezTo>
                  <a:cubicBezTo>
                    <a:pt x="190" y="273"/>
                    <a:pt x="195" y="271"/>
                    <a:pt x="195" y="271"/>
                  </a:cubicBezTo>
                  <a:cubicBezTo>
                    <a:pt x="195" y="271"/>
                    <a:pt x="202" y="260"/>
                    <a:pt x="209" y="251"/>
                  </a:cubicBezTo>
                  <a:cubicBezTo>
                    <a:pt x="216" y="242"/>
                    <a:pt x="230" y="238"/>
                    <a:pt x="230" y="238"/>
                  </a:cubicBezTo>
                  <a:cubicBezTo>
                    <a:pt x="244" y="247"/>
                    <a:pt x="259" y="241"/>
                    <a:pt x="259" y="241"/>
                  </a:cubicBezTo>
                  <a:cubicBezTo>
                    <a:pt x="265" y="223"/>
                    <a:pt x="286" y="209"/>
                    <a:pt x="286" y="209"/>
                  </a:cubicBez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85" name="yangjiang">
              <a:hlinkClick r:id="" action="ppaction://macro?name=Slide2.yangjiang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1095374" y="4197342"/>
              <a:ext cx="582613" cy="660399"/>
            </a:xfrm>
            <a:custGeom>
              <a:avLst/>
              <a:gdLst>
                <a:gd name="T0" fmla="*/ 161 w 167"/>
                <a:gd name="T1" fmla="*/ 114 h 181"/>
                <a:gd name="T2" fmla="*/ 134 w 167"/>
                <a:gd name="T3" fmla="*/ 91 h 181"/>
                <a:gd name="T4" fmla="*/ 121 w 167"/>
                <a:gd name="T5" fmla="*/ 86 h 181"/>
                <a:gd name="T6" fmla="*/ 117 w 167"/>
                <a:gd name="T7" fmla="*/ 83 h 181"/>
                <a:gd name="T8" fmla="*/ 119 w 167"/>
                <a:gd name="T9" fmla="*/ 61 h 181"/>
                <a:gd name="T10" fmla="*/ 125 w 167"/>
                <a:gd name="T11" fmla="*/ 56 h 181"/>
                <a:gd name="T12" fmla="*/ 126 w 167"/>
                <a:gd name="T13" fmla="*/ 51 h 181"/>
                <a:gd name="T14" fmla="*/ 131 w 167"/>
                <a:gd name="T15" fmla="*/ 48 h 181"/>
                <a:gd name="T16" fmla="*/ 142 w 167"/>
                <a:gd name="T17" fmla="*/ 41 h 181"/>
                <a:gd name="T18" fmla="*/ 142 w 167"/>
                <a:gd name="T19" fmla="*/ 41 h 181"/>
                <a:gd name="T20" fmla="*/ 114 w 167"/>
                <a:gd name="T21" fmla="*/ 14 h 181"/>
                <a:gd name="T22" fmla="*/ 103 w 167"/>
                <a:gd name="T23" fmla="*/ 10 h 181"/>
                <a:gd name="T24" fmla="*/ 90 w 167"/>
                <a:gd name="T25" fmla="*/ 1 h 181"/>
                <a:gd name="T26" fmla="*/ 83 w 167"/>
                <a:gd name="T27" fmla="*/ 4 h 181"/>
                <a:gd name="T28" fmla="*/ 65 w 167"/>
                <a:gd name="T29" fmla="*/ 23 h 181"/>
                <a:gd name="T30" fmla="*/ 65 w 167"/>
                <a:gd name="T31" fmla="*/ 25 h 181"/>
                <a:gd name="T32" fmla="*/ 41 w 167"/>
                <a:gd name="T33" fmla="*/ 52 h 181"/>
                <a:gd name="T34" fmla="*/ 13 w 167"/>
                <a:gd name="T35" fmla="*/ 88 h 181"/>
                <a:gd name="T36" fmla="*/ 3 w 167"/>
                <a:gd name="T37" fmla="*/ 105 h 181"/>
                <a:gd name="T38" fmla="*/ 8 w 167"/>
                <a:gd name="T39" fmla="*/ 120 h 181"/>
                <a:gd name="T40" fmla="*/ 19 w 167"/>
                <a:gd name="T41" fmla="*/ 142 h 181"/>
                <a:gd name="T42" fmla="*/ 20 w 167"/>
                <a:gd name="T43" fmla="*/ 147 h 181"/>
                <a:gd name="T44" fmla="*/ 25 w 167"/>
                <a:gd name="T45" fmla="*/ 155 h 181"/>
                <a:gd name="T46" fmla="*/ 26 w 167"/>
                <a:gd name="T47" fmla="*/ 176 h 181"/>
                <a:gd name="T48" fmla="*/ 27 w 167"/>
                <a:gd name="T49" fmla="*/ 177 h 181"/>
                <a:gd name="T50" fmla="*/ 30 w 167"/>
                <a:gd name="T51" fmla="*/ 177 h 181"/>
                <a:gd name="T52" fmla="*/ 31 w 167"/>
                <a:gd name="T53" fmla="*/ 171 h 181"/>
                <a:gd name="T54" fmla="*/ 34 w 167"/>
                <a:gd name="T55" fmla="*/ 174 h 181"/>
                <a:gd name="T56" fmla="*/ 36 w 167"/>
                <a:gd name="T57" fmla="*/ 180 h 181"/>
                <a:gd name="T58" fmla="*/ 55 w 167"/>
                <a:gd name="T59" fmla="*/ 181 h 181"/>
                <a:gd name="T60" fmla="*/ 56 w 167"/>
                <a:gd name="T61" fmla="*/ 175 h 181"/>
                <a:gd name="T62" fmla="*/ 59 w 167"/>
                <a:gd name="T63" fmla="*/ 175 h 181"/>
                <a:gd name="T64" fmla="*/ 66 w 167"/>
                <a:gd name="T65" fmla="*/ 179 h 181"/>
                <a:gd name="T66" fmla="*/ 68 w 167"/>
                <a:gd name="T67" fmla="*/ 174 h 181"/>
                <a:gd name="T68" fmla="*/ 68 w 167"/>
                <a:gd name="T69" fmla="*/ 171 h 181"/>
                <a:gd name="T70" fmla="*/ 82 w 167"/>
                <a:gd name="T71" fmla="*/ 168 h 181"/>
                <a:gd name="T72" fmla="*/ 78 w 167"/>
                <a:gd name="T73" fmla="*/ 149 h 181"/>
                <a:gd name="T74" fmla="*/ 72 w 167"/>
                <a:gd name="T75" fmla="*/ 144 h 181"/>
                <a:gd name="T76" fmla="*/ 74 w 167"/>
                <a:gd name="T77" fmla="*/ 141 h 181"/>
                <a:gd name="T78" fmla="*/ 84 w 167"/>
                <a:gd name="T79" fmla="*/ 141 h 181"/>
                <a:gd name="T80" fmla="*/ 95 w 167"/>
                <a:gd name="T81" fmla="*/ 141 h 181"/>
                <a:gd name="T82" fmla="*/ 97 w 167"/>
                <a:gd name="T83" fmla="*/ 147 h 181"/>
                <a:gd name="T84" fmla="*/ 95 w 167"/>
                <a:gd name="T85" fmla="*/ 151 h 181"/>
                <a:gd name="T86" fmla="*/ 95 w 167"/>
                <a:gd name="T87" fmla="*/ 154 h 181"/>
                <a:gd name="T88" fmla="*/ 100 w 167"/>
                <a:gd name="T89" fmla="*/ 156 h 181"/>
                <a:gd name="T90" fmla="*/ 103 w 167"/>
                <a:gd name="T91" fmla="*/ 157 h 181"/>
                <a:gd name="T92" fmla="*/ 105 w 167"/>
                <a:gd name="T93" fmla="*/ 159 h 181"/>
                <a:gd name="T94" fmla="*/ 101 w 167"/>
                <a:gd name="T95" fmla="*/ 161 h 181"/>
                <a:gd name="T96" fmla="*/ 97 w 167"/>
                <a:gd name="T97" fmla="*/ 162 h 181"/>
                <a:gd name="T98" fmla="*/ 91 w 167"/>
                <a:gd name="T99" fmla="*/ 176 h 181"/>
                <a:gd name="T100" fmla="*/ 95 w 167"/>
                <a:gd name="T101" fmla="*/ 177 h 181"/>
                <a:gd name="T102" fmla="*/ 106 w 167"/>
                <a:gd name="T103" fmla="*/ 170 h 181"/>
                <a:gd name="T104" fmla="*/ 111 w 167"/>
                <a:gd name="T105" fmla="*/ 158 h 181"/>
                <a:gd name="T106" fmla="*/ 115 w 167"/>
                <a:gd name="T107" fmla="*/ 144 h 181"/>
                <a:gd name="T108" fmla="*/ 132 w 167"/>
                <a:gd name="T109" fmla="*/ 141 h 181"/>
                <a:gd name="T110" fmla="*/ 141 w 167"/>
                <a:gd name="T111" fmla="*/ 137 h 181"/>
                <a:gd name="T112" fmla="*/ 149 w 167"/>
                <a:gd name="T113" fmla="*/ 131 h 181"/>
                <a:gd name="T114" fmla="*/ 160 w 167"/>
                <a:gd name="T115" fmla="*/ 152 h 181"/>
                <a:gd name="T116" fmla="*/ 161 w 167"/>
                <a:gd name="T117" fmla="*/ 152 h 181"/>
                <a:gd name="T118" fmla="*/ 165 w 167"/>
                <a:gd name="T119" fmla="*/ 130 h 181"/>
                <a:gd name="T120" fmla="*/ 161 w 167"/>
                <a:gd name="T121" fmla="*/ 114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67" h="181">
                  <a:moveTo>
                    <a:pt x="161" y="114"/>
                  </a:moveTo>
                  <a:cubicBezTo>
                    <a:pt x="155" y="110"/>
                    <a:pt x="134" y="91"/>
                    <a:pt x="134" y="91"/>
                  </a:cubicBezTo>
                  <a:cubicBezTo>
                    <a:pt x="134" y="91"/>
                    <a:pt x="123" y="86"/>
                    <a:pt x="121" y="86"/>
                  </a:cubicBezTo>
                  <a:cubicBezTo>
                    <a:pt x="119" y="86"/>
                    <a:pt x="117" y="83"/>
                    <a:pt x="117" y="83"/>
                  </a:cubicBezTo>
                  <a:cubicBezTo>
                    <a:pt x="117" y="83"/>
                    <a:pt x="109" y="65"/>
                    <a:pt x="119" y="61"/>
                  </a:cubicBezTo>
                  <a:cubicBezTo>
                    <a:pt x="125" y="56"/>
                    <a:pt x="125" y="56"/>
                    <a:pt x="125" y="56"/>
                  </a:cubicBezTo>
                  <a:cubicBezTo>
                    <a:pt x="126" y="51"/>
                    <a:pt x="126" y="51"/>
                    <a:pt x="126" y="51"/>
                  </a:cubicBezTo>
                  <a:cubicBezTo>
                    <a:pt x="131" y="48"/>
                    <a:pt x="131" y="48"/>
                    <a:pt x="131" y="48"/>
                  </a:cubicBezTo>
                  <a:cubicBezTo>
                    <a:pt x="131" y="48"/>
                    <a:pt x="136" y="45"/>
                    <a:pt x="142" y="41"/>
                  </a:cubicBezTo>
                  <a:cubicBezTo>
                    <a:pt x="142" y="41"/>
                    <a:pt x="142" y="41"/>
                    <a:pt x="142" y="41"/>
                  </a:cubicBezTo>
                  <a:cubicBezTo>
                    <a:pt x="142" y="41"/>
                    <a:pt x="117" y="43"/>
                    <a:pt x="114" y="14"/>
                  </a:cubicBezTo>
                  <a:cubicBezTo>
                    <a:pt x="114" y="14"/>
                    <a:pt x="114" y="3"/>
                    <a:pt x="103" y="10"/>
                  </a:cubicBezTo>
                  <a:cubicBezTo>
                    <a:pt x="92" y="16"/>
                    <a:pt x="87" y="13"/>
                    <a:pt x="90" y="1"/>
                  </a:cubicBezTo>
                  <a:cubicBezTo>
                    <a:pt x="90" y="1"/>
                    <a:pt x="87" y="0"/>
                    <a:pt x="83" y="4"/>
                  </a:cubicBezTo>
                  <a:cubicBezTo>
                    <a:pt x="79" y="7"/>
                    <a:pt x="65" y="23"/>
                    <a:pt x="65" y="23"/>
                  </a:cubicBezTo>
                  <a:cubicBezTo>
                    <a:pt x="65" y="25"/>
                    <a:pt x="65" y="25"/>
                    <a:pt x="65" y="25"/>
                  </a:cubicBezTo>
                  <a:cubicBezTo>
                    <a:pt x="65" y="25"/>
                    <a:pt x="64" y="39"/>
                    <a:pt x="41" y="52"/>
                  </a:cubicBezTo>
                  <a:cubicBezTo>
                    <a:pt x="18" y="66"/>
                    <a:pt x="16" y="68"/>
                    <a:pt x="13" y="88"/>
                  </a:cubicBezTo>
                  <a:cubicBezTo>
                    <a:pt x="13" y="88"/>
                    <a:pt x="0" y="95"/>
                    <a:pt x="3" y="105"/>
                  </a:cubicBezTo>
                  <a:cubicBezTo>
                    <a:pt x="5" y="114"/>
                    <a:pt x="8" y="120"/>
                    <a:pt x="8" y="120"/>
                  </a:cubicBezTo>
                  <a:cubicBezTo>
                    <a:pt x="8" y="120"/>
                    <a:pt x="29" y="122"/>
                    <a:pt x="19" y="142"/>
                  </a:cubicBezTo>
                  <a:cubicBezTo>
                    <a:pt x="20" y="147"/>
                    <a:pt x="20" y="147"/>
                    <a:pt x="20" y="147"/>
                  </a:cubicBezTo>
                  <a:cubicBezTo>
                    <a:pt x="25" y="155"/>
                    <a:pt x="25" y="155"/>
                    <a:pt x="25" y="155"/>
                  </a:cubicBezTo>
                  <a:cubicBezTo>
                    <a:pt x="26" y="176"/>
                    <a:pt x="26" y="176"/>
                    <a:pt x="26" y="176"/>
                  </a:cubicBezTo>
                  <a:cubicBezTo>
                    <a:pt x="27" y="177"/>
                    <a:pt x="27" y="177"/>
                    <a:pt x="27" y="177"/>
                  </a:cubicBezTo>
                  <a:cubicBezTo>
                    <a:pt x="30" y="177"/>
                    <a:pt x="30" y="177"/>
                    <a:pt x="30" y="177"/>
                  </a:cubicBezTo>
                  <a:cubicBezTo>
                    <a:pt x="31" y="171"/>
                    <a:pt x="31" y="171"/>
                    <a:pt x="31" y="171"/>
                  </a:cubicBezTo>
                  <a:cubicBezTo>
                    <a:pt x="34" y="174"/>
                    <a:pt x="34" y="174"/>
                    <a:pt x="34" y="174"/>
                  </a:cubicBezTo>
                  <a:cubicBezTo>
                    <a:pt x="36" y="180"/>
                    <a:pt x="36" y="180"/>
                    <a:pt x="36" y="180"/>
                  </a:cubicBezTo>
                  <a:cubicBezTo>
                    <a:pt x="55" y="181"/>
                    <a:pt x="55" y="181"/>
                    <a:pt x="55" y="181"/>
                  </a:cubicBezTo>
                  <a:cubicBezTo>
                    <a:pt x="56" y="175"/>
                    <a:pt x="56" y="175"/>
                    <a:pt x="56" y="175"/>
                  </a:cubicBezTo>
                  <a:cubicBezTo>
                    <a:pt x="59" y="175"/>
                    <a:pt x="59" y="175"/>
                    <a:pt x="59" y="175"/>
                  </a:cubicBezTo>
                  <a:cubicBezTo>
                    <a:pt x="66" y="179"/>
                    <a:pt x="66" y="179"/>
                    <a:pt x="66" y="179"/>
                  </a:cubicBezTo>
                  <a:cubicBezTo>
                    <a:pt x="68" y="174"/>
                    <a:pt x="68" y="174"/>
                    <a:pt x="68" y="174"/>
                  </a:cubicBezTo>
                  <a:cubicBezTo>
                    <a:pt x="68" y="171"/>
                    <a:pt x="68" y="171"/>
                    <a:pt x="68" y="171"/>
                  </a:cubicBezTo>
                  <a:cubicBezTo>
                    <a:pt x="68" y="171"/>
                    <a:pt x="70" y="166"/>
                    <a:pt x="82" y="168"/>
                  </a:cubicBezTo>
                  <a:cubicBezTo>
                    <a:pt x="82" y="168"/>
                    <a:pt x="89" y="153"/>
                    <a:pt x="78" y="149"/>
                  </a:cubicBezTo>
                  <a:cubicBezTo>
                    <a:pt x="72" y="144"/>
                    <a:pt x="72" y="144"/>
                    <a:pt x="72" y="144"/>
                  </a:cubicBezTo>
                  <a:cubicBezTo>
                    <a:pt x="74" y="141"/>
                    <a:pt x="74" y="141"/>
                    <a:pt x="74" y="141"/>
                  </a:cubicBezTo>
                  <a:cubicBezTo>
                    <a:pt x="74" y="141"/>
                    <a:pt x="80" y="149"/>
                    <a:pt x="84" y="141"/>
                  </a:cubicBezTo>
                  <a:cubicBezTo>
                    <a:pt x="95" y="141"/>
                    <a:pt x="95" y="141"/>
                    <a:pt x="95" y="141"/>
                  </a:cubicBezTo>
                  <a:cubicBezTo>
                    <a:pt x="97" y="147"/>
                    <a:pt x="97" y="147"/>
                    <a:pt x="97" y="147"/>
                  </a:cubicBezTo>
                  <a:cubicBezTo>
                    <a:pt x="95" y="151"/>
                    <a:pt x="95" y="151"/>
                    <a:pt x="95" y="151"/>
                  </a:cubicBezTo>
                  <a:cubicBezTo>
                    <a:pt x="95" y="154"/>
                    <a:pt x="95" y="154"/>
                    <a:pt x="95" y="154"/>
                  </a:cubicBezTo>
                  <a:cubicBezTo>
                    <a:pt x="100" y="156"/>
                    <a:pt x="100" y="156"/>
                    <a:pt x="100" y="156"/>
                  </a:cubicBezTo>
                  <a:cubicBezTo>
                    <a:pt x="103" y="157"/>
                    <a:pt x="103" y="157"/>
                    <a:pt x="103" y="157"/>
                  </a:cubicBezTo>
                  <a:cubicBezTo>
                    <a:pt x="105" y="159"/>
                    <a:pt x="105" y="159"/>
                    <a:pt x="105" y="159"/>
                  </a:cubicBezTo>
                  <a:cubicBezTo>
                    <a:pt x="101" y="161"/>
                    <a:pt x="101" y="161"/>
                    <a:pt x="101" y="161"/>
                  </a:cubicBezTo>
                  <a:cubicBezTo>
                    <a:pt x="97" y="162"/>
                    <a:pt x="97" y="162"/>
                    <a:pt x="97" y="162"/>
                  </a:cubicBezTo>
                  <a:cubicBezTo>
                    <a:pt x="97" y="162"/>
                    <a:pt x="91" y="168"/>
                    <a:pt x="91" y="176"/>
                  </a:cubicBezTo>
                  <a:cubicBezTo>
                    <a:pt x="95" y="177"/>
                    <a:pt x="95" y="177"/>
                    <a:pt x="95" y="177"/>
                  </a:cubicBezTo>
                  <a:cubicBezTo>
                    <a:pt x="106" y="170"/>
                    <a:pt x="106" y="170"/>
                    <a:pt x="106" y="170"/>
                  </a:cubicBezTo>
                  <a:cubicBezTo>
                    <a:pt x="106" y="170"/>
                    <a:pt x="132" y="168"/>
                    <a:pt x="111" y="158"/>
                  </a:cubicBezTo>
                  <a:cubicBezTo>
                    <a:pt x="111" y="158"/>
                    <a:pt x="99" y="151"/>
                    <a:pt x="115" y="144"/>
                  </a:cubicBezTo>
                  <a:cubicBezTo>
                    <a:pt x="132" y="141"/>
                    <a:pt x="132" y="141"/>
                    <a:pt x="132" y="141"/>
                  </a:cubicBezTo>
                  <a:cubicBezTo>
                    <a:pt x="141" y="137"/>
                    <a:pt x="141" y="137"/>
                    <a:pt x="141" y="137"/>
                  </a:cubicBezTo>
                  <a:cubicBezTo>
                    <a:pt x="149" y="131"/>
                    <a:pt x="149" y="131"/>
                    <a:pt x="149" y="131"/>
                  </a:cubicBezTo>
                  <a:cubicBezTo>
                    <a:pt x="149" y="131"/>
                    <a:pt x="143" y="157"/>
                    <a:pt x="160" y="152"/>
                  </a:cubicBezTo>
                  <a:cubicBezTo>
                    <a:pt x="161" y="152"/>
                    <a:pt x="161" y="152"/>
                    <a:pt x="161" y="152"/>
                  </a:cubicBezTo>
                  <a:cubicBezTo>
                    <a:pt x="161" y="148"/>
                    <a:pt x="164" y="135"/>
                    <a:pt x="165" y="130"/>
                  </a:cubicBezTo>
                  <a:cubicBezTo>
                    <a:pt x="167" y="125"/>
                    <a:pt x="167" y="118"/>
                    <a:pt x="161" y="114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86" name="未知">
              <a:hlinkClick r:id="" action="ppaction://macro?name=Slide2.未知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2559049" y="3448044"/>
              <a:ext cx="149225" cy="36513"/>
            </a:xfrm>
            <a:custGeom>
              <a:avLst/>
              <a:gdLst>
                <a:gd name="T0" fmla="*/ 0 w 43"/>
                <a:gd name="T1" fmla="*/ 1 h 11"/>
                <a:gd name="T2" fmla="*/ 27 w 43"/>
                <a:gd name="T3" fmla="*/ 2 h 11"/>
                <a:gd name="T4" fmla="*/ 43 w 43"/>
                <a:gd name="T5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11">
                  <a:moveTo>
                    <a:pt x="0" y="1"/>
                  </a:moveTo>
                  <a:cubicBezTo>
                    <a:pt x="0" y="1"/>
                    <a:pt x="20" y="4"/>
                    <a:pt x="27" y="2"/>
                  </a:cubicBezTo>
                  <a:cubicBezTo>
                    <a:pt x="34" y="0"/>
                    <a:pt x="43" y="11"/>
                    <a:pt x="43" y="11"/>
                  </a:cubicBezTo>
                </a:path>
              </a:pathLst>
            </a:custGeom>
            <a:grpFill/>
            <a:ln w="19050" cap="flat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87" name="shaoguan">
              <a:hlinkClick r:id="" action="ppaction://macro?name=Slide2.shaoguan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1916112" y="2524121"/>
              <a:ext cx="1003300" cy="960436"/>
            </a:xfrm>
            <a:custGeom>
              <a:avLst/>
              <a:gdLst>
                <a:gd name="T0" fmla="*/ 247 w 291"/>
                <a:gd name="T1" fmla="*/ 213 h 263"/>
                <a:gd name="T2" fmla="*/ 228 w 291"/>
                <a:gd name="T3" fmla="*/ 219 h 263"/>
                <a:gd name="T4" fmla="*/ 227 w 291"/>
                <a:gd name="T5" fmla="*/ 190 h 263"/>
                <a:gd name="T6" fmla="*/ 239 w 291"/>
                <a:gd name="T7" fmla="*/ 166 h 263"/>
                <a:gd name="T8" fmla="*/ 239 w 291"/>
                <a:gd name="T9" fmla="*/ 165 h 263"/>
                <a:gd name="T10" fmla="*/ 235 w 291"/>
                <a:gd name="T11" fmla="*/ 161 h 263"/>
                <a:gd name="T12" fmla="*/ 212 w 291"/>
                <a:gd name="T13" fmla="*/ 146 h 263"/>
                <a:gd name="T14" fmla="*/ 216 w 291"/>
                <a:gd name="T15" fmla="*/ 136 h 263"/>
                <a:gd name="T16" fmla="*/ 231 w 291"/>
                <a:gd name="T17" fmla="*/ 117 h 263"/>
                <a:gd name="T18" fmla="*/ 241 w 291"/>
                <a:gd name="T19" fmla="*/ 109 h 263"/>
                <a:gd name="T20" fmla="*/ 254 w 291"/>
                <a:gd name="T21" fmla="*/ 82 h 263"/>
                <a:gd name="T22" fmla="*/ 280 w 291"/>
                <a:gd name="T23" fmla="*/ 57 h 263"/>
                <a:gd name="T24" fmla="*/ 285 w 291"/>
                <a:gd name="T25" fmla="*/ 42 h 263"/>
                <a:gd name="T26" fmla="*/ 273 w 291"/>
                <a:gd name="T27" fmla="*/ 31 h 263"/>
                <a:gd name="T28" fmla="*/ 243 w 291"/>
                <a:gd name="T29" fmla="*/ 25 h 263"/>
                <a:gd name="T30" fmla="*/ 201 w 291"/>
                <a:gd name="T31" fmla="*/ 33 h 263"/>
                <a:gd name="T32" fmla="*/ 186 w 291"/>
                <a:gd name="T33" fmla="*/ 32 h 263"/>
                <a:gd name="T34" fmla="*/ 164 w 291"/>
                <a:gd name="T35" fmla="*/ 16 h 263"/>
                <a:gd name="T36" fmla="*/ 153 w 291"/>
                <a:gd name="T37" fmla="*/ 31 h 263"/>
                <a:gd name="T38" fmla="*/ 143 w 291"/>
                <a:gd name="T39" fmla="*/ 32 h 263"/>
                <a:gd name="T40" fmla="*/ 121 w 291"/>
                <a:gd name="T41" fmla="*/ 35 h 263"/>
                <a:gd name="T42" fmla="*/ 118 w 291"/>
                <a:gd name="T43" fmla="*/ 34 h 263"/>
                <a:gd name="T44" fmla="*/ 112 w 291"/>
                <a:gd name="T45" fmla="*/ 30 h 263"/>
                <a:gd name="T46" fmla="*/ 105 w 291"/>
                <a:gd name="T47" fmla="*/ 29 h 263"/>
                <a:gd name="T48" fmla="*/ 94 w 291"/>
                <a:gd name="T49" fmla="*/ 25 h 263"/>
                <a:gd name="T50" fmla="*/ 84 w 291"/>
                <a:gd name="T51" fmla="*/ 13 h 263"/>
                <a:gd name="T52" fmla="*/ 53 w 291"/>
                <a:gd name="T53" fmla="*/ 17 h 263"/>
                <a:gd name="T54" fmla="*/ 38 w 291"/>
                <a:gd name="T55" fmla="*/ 27 h 263"/>
                <a:gd name="T56" fmla="*/ 24 w 291"/>
                <a:gd name="T57" fmla="*/ 47 h 263"/>
                <a:gd name="T58" fmla="*/ 33 w 291"/>
                <a:gd name="T59" fmla="*/ 63 h 263"/>
                <a:gd name="T60" fmla="*/ 34 w 291"/>
                <a:gd name="T61" fmla="*/ 83 h 263"/>
                <a:gd name="T62" fmla="*/ 31 w 291"/>
                <a:gd name="T63" fmla="*/ 98 h 263"/>
                <a:gd name="T64" fmla="*/ 31 w 291"/>
                <a:gd name="T65" fmla="*/ 98 h 263"/>
                <a:gd name="T66" fmla="*/ 32 w 291"/>
                <a:gd name="T67" fmla="*/ 109 h 263"/>
                <a:gd name="T68" fmla="*/ 21 w 291"/>
                <a:gd name="T69" fmla="*/ 150 h 263"/>
                <a:gd name="T70" fmla="*/ 44 w 291"/>
                <a:gd name="T71" fmla="*/ 167 h 263"/>
                <a:gd name="T72" fmla="*/ 63 w 291"/>
                <a:gd name="T73" fmla="*/ 166 h 263"/>
                <a:gd name="T74" fmla="*/ 91 w 291"/>
                <a:gd name="T75" fmla="*/ 172 h 263"/>
                <a:gd name="T76" fmla="*/ 121 w 291"/>
                <a:gd name="T77" fmla="*/ 167 h 263"/>
                <a:gd name="T78" fmla="*/ 150 w 291"/>
                <a:gd name="T79" fmla="*/ 189 h 263"/>
                <a:gd name="T80" fmla="*/ 157 w 291"/>
                <a:gd name="T81" fmla="*/ 214 h 263"/>
                <a:gd name="T82" fmla="*/ 152 w 291"/>
                <a:gd name="T83" fmla="*/ 226 h 263"/>
                <a:gd name="T84" fmla="*/ 149 w 291"/>
                <a:gd name="T85" fmla="*/ 238 h 263"/>
                <a:gd name="T86" fmla="*/ 144 w 291"/>
                <a:gd name="T87" fmla="*/ 246 h 263"/>
                <a:gd name="T88" fmla="*/ 148 w 291"/>
                <a:gd name="T89" fmla="*/ 262 h 263"/>
                <a:gd name="T90" fmla="*/ 149 w 291"/>
                <a:gd name="T91" fmla="*/ 262 h 263"/>
                <a:gd name="T92" fmla="*/ 159 w 291"/>
                <a:gd name="T93" fmla="*/ 256 h 263"/>
                <a:gd name="T94" fmla="*/ 187 w 291"/>
                <a:gd name="T95" fmla="*/ 254 h 263"/>
                <a:gd name="T96" fmla="*/ 187 w 291"/>
                <a:gd name="T97" fmla="*/ 254 h 263"/>
                <a:gd name="T98" fmla="*/ 214 w 291"/>
                <a:gd name="T99" fmla="*/ 254 h 263"/>
                <a:gd name="T100" fmla="*/ 230 w 291"/>
                <a:gd name="T101" fmla="*/ 263 h 263"/>
                <a:gd name="T102" fmla="*/ 231 w 291"/>
                <a:gd name="T103" fmla="*/ 263 h 263"/>
                <a:gd name="T104" fmla="*/ 232 w 291"/>
                <a:gd name="T105" fmla="*/ 244 h 263"/>
                <a:gd name="T106" fmla="*/ 244 w 291"/>
                <a:gd name="T107" fmla="*/ 231 h 263"/>
                <a:gd name="T108" fmla="*/ 263 w 291"/>
                <a:gd name="T109" fmla="*/ 215 h 263"/>
                <a:gd name="T110" fmla="*/ 247 w 291"/>
                <a:gd name="T111" fmla="*/ 213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91" h="263">
                  <a:moveTo>
                    <a:pt x="247" y="213"/>
                  </a:moveTo>
                  <a:cubicBezTo>
                    <a:pt x="244" y="223"/>
                    <a:pt x="236" y="224"/>
                    <a:pt x="228" y="219"/>
                  </a:cubicBezTo>
                  <a:cubicBezTo>
                    <a:pt x="219" y="215"/>
                    <a:pt x="208" y="196"/>
                    <a:pt x="227" y="190"/>
                  </a:cubicBezTo>
                  <a:cubicBezTo>
                    <a:pt x="245" y="183"/>
                    <a:pt x="239" y="166"/>
                    <a:pt x="239" y="166"/>
                  </a:cubicBezTo>
                  <a:cubicBezTo>
                    <a:pt x="239" y="165"/>
                    <a:pt x="239" y="165"/>
                    <a:pt x="239" y="165"/>
                  </a:cubicBezTo>
                  <a:cubicBezTo>
                    <a:pt x="238" y="164"/>
                    <a:pt x="236" y="163"/>
                    <a:pt x="235" y="161"/>
                  </a:cubicBezTo>
                  <a:cubicBezTo>
                    <a:pt x="228" y="153"/>
                    <a:pt x="216" y="146"/>
                    <a:pt x="212" y="146"/>
                  </a:cubicBezTo>
                  <a:cubicBezTo>
                    <a:pt x="209" y="145"/>
                    <a:pt x="205" y="139"/>
                    <a:pt x="216" y="136"/>
                  </a:cubicBezTo>
                  <a:cubicBezTo>
                    <a:pt x="228" y="132"/>
                    <a:pt x="231" y="117"/>
                    <a:pt x="231" y="117"/>
                  </a:cubicBezTo>
                  <a:cubicBezTo>
                    <a:pt x="241" y="109"/>
                    <a:pt x="241" y="109"/>
                    <a:pt x="241" y="109"/>
                  </a:cubicBezTo>
                  <a:cubicBezTo>
                    <a:pt x="241" y="109"/>
                    <a:pt x="224" y="101"/>
                    <a:pt x="254" y="82"/>
                  </a:cubicBezTo>
                  <a:cubicBezTo>
                    <a:pt x="254" y="82"/>
                    <a:pt x="291" y="72"/>
                    <a:pt x="280" y="57"/>
                  </a:cubicBezTo>
                  <a:cubicBezTo>
                    <a:pt x="280" y="57"/>
                    <a:pt x="279" y="48"/>
                    <a:pt x="285" y="42"/>
                  </a:cubicBezTo>
                  <a:cubicBezTo>
                    <a:pt x="291" y="37"/>
                    <a:pt x="273" y="31"/>
                    <a:pt x="273" y="31"/>
                  </a:cubicBezTo>
                  <a:cubicBezTo>
                    <a:pt x="273" y="31"/>
                    <a:pt x="264" y="14"/>
                    <a:pt x="243" y="25"/>
                  </a:cubicBezTo>
                  <a:cubicBezTo>
                    <a:pt x="223" y="37"/>
                    <a:pt x="229" y="44"/>
                    <a:pt x="201" y="33"/>
                  </a:cubicBezTo>
                  <a:cubicBezTo>
                    <a:pt x="201" y="33"/>
                    <a:pt x="172" y="63"/>
                    <a:pt x="186" y="32"/>
                  </a:cubicBezTo>
                  <a:cubicBezTo>
                    <a:pt x="186" y="32"/>
                    <a:pt x="186" y="13"/>
                    <a:pt x="164" y="16"/>
                  </a:cubicBezTo>
                  <a:cubicBezTo>
                    <a:pt x="164" y="16"/>
                    <a:pt x="152" y="23"/>
                    <a:pt x="153" y="31"/>
                  </a:cubicBezTo>
                  <a:cubicBezTo>
                    <a:pt x="153" y="31"/>
                    <a:pt x="151" y="34"/>
                    <a:pt x="143" y="32"/>
                  </a:cubicBezTo>
                  <a:cubicBezTo>
                    <a:pt x="135" y="30"/>
                    <a:pt x="121" y="35"/>
                    <a:pt x="121" y="35"/>
                  </a:cubicBezTo>
                  <a:cubicBezTo>
                    <a:pt x="118" y="34"/>
                    <a:pt x="118" y="34"/>
                    <a:pt x="118" y="34"/>
                  </a:cubicBezTo>
                  <a:cubicBezTo>
                    <a:pt x="118" y="34"/>
                    <a:pt x="114" y="30"/>
                    <a:pt x="112" y="30"/>
                  </a:cubicBezTo>
                  <a:cubicBezTo>
                    <a:pt x="110" y="30"/>
                    <a:pt x="109" y="29"/>
                    <a:pt x="105" y="29"/>
                  </a:cubicBezTo>
                  <a:cubicBezTo>
                    <a:pt x="102" y="28"/>
                    <a:pt x="94" y="25"/>
                    <a:pt x="94" y="25"/>
                  </a:cubicBezTo>
                  <a:cubicBezTo>
                    <a:pt x="94" y="25"/>
                    <a:pt x="88" y="19"/>
                    <a:pt x="84" y="13"/>
                  </a:cubicBezTo>
                  <a:cubicBezTo>
                    <a:pt x="80" y="8"/>
                    <a:pt x="54" y="0"/>
                    <a:pt x="53" y="17"/>
                  </a:cubicBezTo>
                  <a:cubicBezTo>
                    <a:pt x="53" y="17"/>
                    <a:pt x="54" y="22"/>
                    <a:pt x="38" y="27"/>
                  </a:cubicBezTo>
                  <a:cubicBezTo>
                    <a:pt x="21" y="31"/>
                    <a:pt x="0" y="39"/>
                    <a:pt x="24" y="47"/>
                  </a:cubicBezTo>
                  <a:cubicBezTo>
                    <a:pt x="48" y="54"/>
                    <a:pt x="33" y="63"/>
                    <a:pt x="33" y="63"/>
                  </a:cubicBezTo>
                  <a:cubicBezTo>
                    <a:pt x="34" y="83"/>
                    <a:pt x="34" y="83"/>
                    <a:pt x="34" y="83"/>
                  </a:cubicBezTo>
                  <a:cubicBezTo>
                    <a:pt x="34" y="83"/>
                    <a:pt x="37" y="93"/>
                    <a:pt x="31" y="98"/>
                  </a:cubicBezTo>
                  <a:cubicBezTo>
                    <a:pt x="31" y="98"/>
                    <a:pt x="31" y="98"/>
                    <a:pt x="31" y="98"/>
                  </a:cubicBezTo>
                  <a:cubicBezTo>
                    <a:pt x="31" y="98"/>
                    <a:pt x="41" y="100"/>
                    <a:pt x="32" y="109"/>
                  </a:cubicBezTo>
                  <a:cubicBezTo>
                    <a:pt x="23" y="118"/>
                    <a:pt x="13" y="141"/>
                    <a:pt x="21" y="150"/>
                  </a:cubicBezTo>
                  <a:cubicBezTo>
                    <a:pt x="29" y="159"/>
                    <a:pt x="37" y="174"/>
                    <a:pt x="44" y="167"/>
                  </a:cubicBezTo>
                  <a:cubicBezTo>
                    <a:pt x="44" y="167"/>
                    <a:pt x="58" y="158"/>
                    <a:pt x="63" y="166"/>
                  </a:cubicBezTo>
                  <a:cubicBezTo>
                    <a:pt x="69" y="174"/>
                    <a:pt x="86" y="172"/>
                    <a:pt x="91" y="172"/>
                  </a:cubicBezTo>
                  <a:cubicBezTo>
                    <a:pt x="97" y="171"/>
                    <a:pt x="121" y="167"/>
                    <a:pt x="121" y="167"/>
                  </a:cubicBezTo>
                  <a:cubicBezTo>
                    <a:pt x="150" y="189"/>
                    <a:pt x="150" y="189"/>
                    <a:pt x="150" y="189"/>
                  </a:cubicBezTo>
                  <a:cubicBezTo>
                    <a:pt x="157" y="214"/>
                    <a:pt x="157" y="214"/>
                    <a:pt x="157" y="214"/>
                  </a:cubicBezTo>
                  <a:cubicBezTo>
                    <a:pt x="152" y="226"/>
                    <a:pt x="152" y="226"/>
                    <a:pt x="152" y="226"/>
                  </a:cubicBezTo>
                  <a:cubicBezTo>
                    <a:pt x="149" y="238"/>
                    <a:pt x="149" y="238"/>
                    <a:pt x="149" y="238"/>
                  </a:cubicBezTo>
                  <a:cubicBezTo>
                    <a:pt x="144" y="246"/>
                    <a:pt x="144" y="246"/>
                    <a:pt x="144" y="246"/>
                  </a:cubicBezTo>
                  <a:cubicBezTo>
                    <a:pt x="148" y="262"/>
                    <a:pt x="148" y="262"/>
                    <a:pt x="148" y="262"/>
                  </a:cubicBezTo>
                  <a:cubicBezTo>
                    <a:pt x="149" y="262"/>
                    <a:pt x="149" y="262"/>
                    <a:pt x="149" y="262"/>
                  </a:cubicBezTo>
                  <a:cubicBezTo>
                    <a:pt x="159" y="256"/>
                    <a:pt x="159" y="256"/>
                    <a:pt x="159" y="256"/>
                  </a:cubicBezTo>
                  <a:cubicBezTo>
                    <a:pt x="187" y="254"/>
                    <a:pt x="187" y="254"/>
                    <a:pt x="187" y="254"/>
                  </a:cubicBezTo>
                  <a:cubicBezTo>
                    <a:pt x="187" y="254"/>
                    <a:pt x="187" y="254"/>
                    <a:pt x="187" y="254"/>
                  </a:cubicBezTo>
                  <a:cubicBezTo>
                    <a:pt x="187" y="254"/>
                    <a:pt x="207" y="256"/>
                    <a:pt x="214" y="254"/>
                  </a:cubicBezTo>
                  <a:cubicBezTo>
                    <a:pt x="222" y="252"/>
                    <a:pt x="230" y="263"/>
                    <a:pt x="230" y="263"/>
                  </a:cubicBezTo>
                  <a:cubicBezTo>
                    <a:pt x="231" y="263"/>
                    <a:pt x="231" y="263"/>
                    <a:pt x="231" y="263"/>
                  </a:cubicBezTo>
                  <a:cubicBezTo>
                    <a:pt x="230" y="256"/>
                    <a:pt x="231" y="249"/>
                    <a:pt x="232" y="244"/>
                  </a:cubicBezTo>
                  <a:cubicBezTo>
                    <a:pt x="233" y="229"/>
                    <a:pt x="244" y="231"/>
                    <a:pt x="244" y="231"/>
                  </a:cubicBezTo>
                  <a:cubicBezTo>
                    <a:pt x="244" y="231"/>
                    <a:pt x="256" y="228"/>
                    <a:pt x="263" y="215"/>
                  </a:cubicBezTo>
                  <a:cubicBezTo>
                    <a:pt x="270" y="201"/>
                    <a:pt x="247" y="213"/>
                    <a:pt x="247" y="213"/>
                  </a:cubicBez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88" name="未知">
              <a:hlinkClick r:id="" action="ppaction://macro?name=Slide2.未知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2981324" y="3246433"/>
              <a:ext cx="1039813" cy="908048"/>
            </a:xfrm>
            <a:custGeom>
              <a:avLst/>
              <a:gdLst>
                <a:gd name="T0" fmla="*/ 301 w 301"/>
                <a:gd name="T1" fmla="*/ 0 h 249"/>
                <a:gd name="T2" fmla="*/ 284 w 301"/>
                <a:gd name="T3" fmla="*/ 15 h 249"/>
                <a:gd name="T4" fmla="*/ 245 w 301"/>
                <a:gd name="T5" fmla="*/ 59 h 249"/>
                <a:gd name="T6" fmla="*/ 240 w 301"/>
                <a:gd name="T7" fmla="*/ 76 h 249"/>
                <a:gd name="T8" fmla="*/ 196 w 301"/>
                <a:gd name="T9" fmla="*/ 95 h 249"/>
                <a:gd name="T10" fmla="*/ 189 w 301"/>
                <a:gd name="T11" fmla="*/ 100 h 249"/>
                <a:gd name="T12" fmla="*/ 172 w 301"/>
                <a:gd name="T13" fmla="*/ 99 h 249"/>
                <a:gd name="T14" fmla="*/ 145 w 301"/>
                <a:gd name="T15" fmla="*/ 100 h 249"/>
                <a:gd name="T16" fmla="*/ 134 w 301"/>
                <a:gd name="T17" fmla="*/ 113 h 249"/>
                <a:gd name="T18" fmla="*/ 117 w 301"/>
                <a:gd name="T19" fmla="*/ 120 h 249"/>
                <a:gd name="T20" fmla="*/ 90 w 301"/>
                <a:gd name="T21" fmla="*/ 146 h 249"/>
                <a:gd name="T22" fmla="*/ 55 w 301"/>
                <a:gd name="T23" fmla="*/ 192 h 249"/>
                <a:gd name="T24" fmla="*/ 18 w 301"/>
                <a:gd name="T25" fmla="*/ 210 h 249"/>
                <a:gd name="T26" fmla="*/ 16 w 301"/>
                <a:gd name="T27" fmla="*/ 236 h 249"/>
                <a:gd name="T28" fmla="*/ 26 w 301"/>
                <a:gd name="T29" fmla="*/ 249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01" h="249">
                  <a:moveTo>
                    <a:pt x="301" y="0"/>
                  </a:moveTo>
                  <a:cubicBezTo>
                    <a:pt x="301" y="0"/>
                    <a:pt x="295" y="13"/>
                    <a:pt x="284" y="15"/>
                  </a:cubicBezTo>
                  <a:cubicBezTo>
                    <a:pt x="284" y="15"/>
                    <a:pt x="264" y="50"/>
                    <a:pt x="245" y="59"/>
                  </a:cubicBezTo>
                  <a:cubicBezTo>
                    <a:pt x="245" y="59"/>
                    <a:pt x="240" y="64"/>
                    <a:pt x="240" y="76"/>
                  </a:cubicBezTo>
                  <a:cubicBezTo>
                    <a:pt x="240" y="76"/>
                    <a:pt x="212" y="68"/>
                    <a:pt x="196" y="95"/>
                  </a:cubicBezTo>
                  <a:cubicBezTo>
                    <a:pt x="189" y="100"/>
                    <a:pt x="189" y="100"/>
                    <a:pt x="189" y="100"/>
                  </a:cubicBezTo>
                  <a:cubicBezTo>
                    <a:pt x="189" y="100"/>
                    <a:pt x="181" y="100"/>
                    <a:pt x="172" y="99"/>
                  </a:cubicBezTo>
                  <a:cubicBezTo>
                    <a:pt x="163" y="98"/>
                    <a:pt x="147" y="100"/>
                    <a:pt x="145" y="100"/>
                  </a:cubicBezTo>
                  <a:cubicBezTo>
                    <a:pt x="143" y="101"/>
                    <a:pt x="134" y="105"/>
                    <a:pt x="134" y="113"/>
                  </a:cubicBezTo>
                  <a:cubicBezTo>
                    <a:pt x="134" y="121"/>
                    <a:pt x="124" y="121"/>
                    <a:pt x="117" y="120"/>
                  </a:cubicBezTo>
                  <a:cubicBezTo>
                    <a:pt x="117" y="120"/>
                    <a:pt x="102" y="127"/>
                    <a:pt x="90" y="146"/>
                  </a:cubicBezTo>
                  <a:cubicBezTo>
                    <a:pt x="79" y="166"/>
                    <a:pt x="55" y="192"/>
                    <a:pt x="55" y="192"/>
                  </a:cubicBezTo>
                  <a:cubicBezTo>
                    <a:pt x="55" y="192"/>
                    <a:pt x="40" y="203"/>
                    <a:pt x="18" y="210"/>
                  </a:cubicBezTo>
                  <a:cubicBezTo>
                    <a:pt x="18" y="210"/>
                    <a:pt x="0" y="213"/>
                    <a:pt x="16" y="236"/>
                  </a:cubicBezTo>
                  <a:cubicBezTo>
                    <a:pt x="26" y="249"/>
                    <a:pt x="26" y="249"/>
                    <a:pt x="26" y="249"/>
                  </a:cubicBezTo>
                </a:path>
              </a:pathLst>
            </a:custGeom>
            <a:grpFill/>
            <a:ln w="19050" cap="flat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89" name="未知">
              <a:hlinkClick r:id="" action="ppaction://macro?name=Slide2.未知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2646362" y="4084631"/>
              <a:ext cx="177800" cy="85725"/>
            </a:xfrm>
            <a:custGeom>
              <a:avLst/>
              <a:gdLst>
                <a:gd name="T0" fmla="*/ 0 w 51"/>
                <a:gd name="T1" fmla="*/ 4 h 23"/>
                <a:gd name="T2" fmla="*/ 12 w 51"/>
                <a:gd name="T3" fmla="*/ 3 h 23"/>
                <a:gd name="T4" fmla="*/ 34 w 51"/>
                <a:gd name="T5" fmla="*/ 18 h 23"/>
                <a:gd name="T6" fmla="*/ 51 w 51"/>
                <a:gd name="T7" fmla="*/ 2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" h="23">
                  <a:moveTo>
                    <a:pt x="0" y="4"/>
                  </a:moveTo>
                  <a:cubicBezTo>
                    <a:pt x="0" y="4"/>
                    <a:pt x="4" y="5"/>
                    <a:pt x="12" y="3"/>
                  </a:cubicBezTo>
                  <a:cubicBezTo>
                    <a:pt x="19" y="0"/>
                    <a:pt x="30" y="5"/>
                    <a:pt x="34" y="18"/>
                  </a:cubicBezTo>
                  <a:cubicBezTo>
                    <a:pt x="34" y="18"/>
                    <a:pt x="38" y="23"/>
                    <a:pt x="51" y="21"/>
                  </a:cubicBezTo>
                </a:path>
              </a:pathLst>
            </a:custGeom>
            <a:grpFill/>
            <a:ln w="19050" cap="flat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90" name="shenzhen">
              <a:hlinkClick r:id="" action="ppaction://macro?name=Slide2.shenzhen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2400299" y="4065581"/>
              <a:ext cx="466725" cy="273050"/>
            </a:xfrm>
            <a:custGeom>
              <a:avLst/>
              <a:gdLst>
                <a:gd name="T0" fmla="*/ 123 w 136"/>
                <a:gd name="T1" fmla="*/ 26 h 73"/>
                <a:gd name="T2" fmla="*/ 122 w 136"/>
                <a:gd name="T3" fmla="*/ 26 h 73"/>
                <a:gd name="T4" fmla="*/ 105 w 136"/>
                <a:gd name="T5" fmla="*/ 23 h 73"/>
                <a:gd name="T6" fmla="*/ 83 w 136"/>
                <a:gd name="T7" fmla="*/ 7 h 73"/>
                <a:gd name="T8" fmla="*/ 72 w 136"/>
                <a:gd name="T9" fmla="*/ 9 h 73"/>
                <a:gd name="T10" fmla="*/ 72 w 136"/>
                <a:gd name="T11" fmla="*/ 9 h 73"/>
                <a:gd name="T12" fmla="*/ 71 w 136"/>
                <a:gd name="T13" fmla="*/ 13 h 73"/>
                <a:gd name="T14" fmla="*/ 69 w 136"/>
                <a:gd name="T15" fmla="*/ 24 h 73"/>
                <a:gd name="T16" fmla="*/ 65 w 136"/>
                <a:gd name="T17" fmla="*/ 24 h 73"/>
                <a:gd name="T18" fmla="*/ 55 w 136"/>
                <a:gd name="T19" fmla="*/ 14 h 73"/>
                <a:gd name="T20" fmla="*/ 30 w 136"/>
                <a:gd name="T21" fmla="*/ 4 h 73"/>
                <a:gd name="T22" fmla="*/ 0 w 136"/>
                <a:gd name="T23" fmla="*/ 22 h 73"/>
                <a:gd name="T24" fmla="*/ 0 w 136"/>
                <a:gd name="T25" fmla="*/ 22 h 73"/>
                <a:gd name="T26" fmla="*/ 0 w 136"/>
                <a:gd name="T27" fmla="*/ 22 h 73"/>
                <a:gd name="T28" fmla="*/ 5 w 136"/>
                <a:gd name="T29" fmla="*/ 22 h 73"/>
                <a:gd name="T30" fmla="*/ 23 w 136"/>
                <a:gd name="T31" fmla="*/ 54 h 73"/>
                <a:gd name="T32" fmla="*/ 25 w 136"/>
                <a:gd name="T33" fmla="*/ 64 h 73"/>
                <a:gd name="T34" fmla="*/ 28 w 136"/>
                <a:gd name="T35" fmla="*/ 64 h 73"/>
                <a:gd name="T36" fmla="*/ 42 w 136"/>
                <a:gd name="T37" fmla="*/ 60 h 73"/>
                <a:gd name="T38" fmla="*/ 72 w 136"/>
                <a:gd name="T39" fmla="*/ 56 h 73"/>
                <a:gd name="T40" fmla="*/ 99 w 136"/>
                <a:gd name="T41" fmla="*/ 49 h 73"/>
                <a:gd name="T42" fmla="*/ 113 w 136"/>
                <a:gd name="T43" fmla="*/ 67 h 73"/>
                <a:gd name="T44" fmla="*/ 128 w 136"/>
                <a:gd name="T45" fmla="*/ 62 h 73"/>
                <a:gd name="T46" fmla="*/ 119 w 136"/>
                <a:gd name="T47" fmla="*/ 51 h 73"/>
                <a:gd name="T48" fmla="*/ 124 w 136"/>
                <a:gd name="T49" fmla="*/ 44 h 73"/>
                <a:gd name="T50" fmla="*/ 122 w 136"/>
                <a:gd name="T51" fmla="*/ 37 h 73"/>
                <a:gd name="T52" fmla="*/ 122 w 136"/>
                <a:gd name="T53" fmla="*/ 26 h 73"/>
                <a:gd name="T54" fmla="*/ 123 w 136"/>
                <a:gd name="T55" fmla="*/ 26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36" h="73">
                  <a:moveTo>
                    <a:pt x="123" y="26"/>
                  </a:moveTo>
                  <a:cubicBezTo>
                    <a:pt x="122" y="26"/>
                    <a:pt x="122" y="26"/>
                    <a:pt x="122" y="26"/>
                  </a:cubicBezTo>
                  <a:cubicBezTo>
                    <a:pt x="109" y="28"/>
                    <a:pt x="105" y="23"/>
                    <a:pt x="105" y="23"/>
                  </a:cubicBezTo>
                  <a:cubicBezTo>
                    <a:pt x="101" y="9"/>
                    <a:pt x="90" y="5"/>
                    <a:pt x="83" y="7"/>
                  </a:cubicBezTo>
                  <a:cubicBezTo>
                    <a:pt x="75" y="10"/>
                    <a:pt x="72" y="9"/>
                    <a:pt x="72" y="9"/>
                  </a:cubicBezTo>
                  <a:cubicBezTo>
                    <a:pt x="72" y="9"/>
                    <a:pt x="72" y="9"/>
                    <a:pt x="72" y="9"/>
                  </a:cubicBezTo>
                  <a:cubicBezTo>
                    <a:pt x="71" y="12"/>
                    <a:pt x="71" y="13"/>
                    <a:pt x="71" y="13"/>
                  </a:cubicBezTo>
                  <a:cubicBezTo>
                    <a:pt x="69" y="24"/>
                    <a:pt x="69" y="24"/>
                    <a:pt x="69" y="24"/>
                  </a:cubicBezTo>
                  <a:cubicBezTo>
                    <a:pt x="65" y="24"/>
                    <a:pt x="65" y="24"/>
                    <a:pt x="65" y="24"/>
                  </a:cubicBezTo>
                  <a:cubicBezTo>
                    <a:pt x="65" y="24"/>
                    <a:pt x="63" y="17"/>
                    <a:pt x="55" y="14"/>
                  </a:cubicBezTo>
                  <a:cubicBezTo>
                    <a:pt x="46" y="10"/>
                    <a:pt x="30" y="4"/>
                    <a:pt x="30" y="4"/>
                  </a:cubicBezTo>
                  <a:cubicBezTo>
                    <a:pt x="30" y="4"/>
                    <a:pt x="10" y="0"/>
                    <a:pt x="0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5" y="22"/>
                    <a:pt x="9" y="42"/>
                    <a:pt x="23" y="54"/>
                  </a:cubicBezTo>
                  <a:cubicBezTo>
                    <a:pt x="23" y="54"/>
                    <a:pt x="28" y="60"/>
                    <a:pt x="25" y="64"/>
                  </a:cubicBezTo>
                  <a:cubicBezTo>
                    <a:pt x="28" y="64"/>
                    <a:pt x="28" y="64"/>
                    <a:pt x="28" y="64"/>
                  </a:cubicBezTo>
                  <a:cubicBezTo>
                    <a:pt x="28" y="64"/>
                    <a:pt x="33" y="56"/>
                    <a:pt x="42" y="60"/>
                  </a:cubicBezTo>
                  <a:cubicBezTo>
                    <a:pt x="52" y="65"/>
                    <a:pt x="72" y="56"/>
                    <a:pt x="72" y="56"/>
                  </a:cubicBezTo>
                  <a:cubicBezTo>
                    <a:pt x="99" y="49"/>
                    <a:pt x="99" y="49"/>
                    <a:pt x="99" y="49"/>
                  </a:cubicBezTo>
                  <a:cubicBezTo>
                    <a:pt x="99" y="49"/>
                    <a:pt x="113" y="48"/>
                    <a:pt x="113" y="67"/>
                  </a:cubicBezTo>
                  <a:cubicBezTo>
                    <a:pt x="113" y="67"/>
                    <a:pt x="122" y="73"/>
                    <a:pt x="128" y="62"/>
                  </a:cubicBezTo>
                  <a:cubicBezTo>
                    <a:pt x="135" y="52"/>
                    <a:pt x="119" y="51"/>
                    <a:pt x="119" y="51"/>
                  </a:cubicBezTo>
                  <a:cubicBezTo>
                    <a:pt x="119" y="51"/>
                    <a:pt x="113" y="50"/>
                    <a:pt x="124" y="44"/>
                  </a:cubicBezTo>
                  <a:cubicBezTo>
                    <a:pt x="124" y="44"/>
                    <a:pt x="136" y="37"/>
                    <a:pt x="122" y="37"/>
                  </a:cubicBezTo>
                  <a:cubicBezTo>
                    <a:pt x="122" y="37"/>
                    <a:pt x="111" y="39"/>
                    <a:pt x="122" y="26"/>
                  </a:cubicBezTo>
                  <a:lnTo>
                    <a:pt x="123" y="26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91" name="未知">
              <a:hlinkClick r:id="" action="ppaction://macro?name=Slide2.未知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3194049" y="3035295"/>
              <a:ext cx="174625" cy="722312"/>
            </a:xfrm>
            <a:custGeom>
              <a:avLst/>
              <a:gdLst>
                <a:gd name="T0" fmla="*/ 37 w 51"/>
                <a:gd name="T1" fmla="*/ 0 h 199"/>
                <a:gd name="T2" fmla="*/ 31 w 51"/>
                <a:gd name="T3" fmla="*/ 20 h 199"/>
                <a:gd name="T4" fmla="*/ 40 w 51"/>
                <a:gd name="T5" fmla="*/ 47 h 199"/>
                <a:gd name="T6" fmla="*/ 36 w 51"/>
                <a:gd name="T7" fmla="*/ 68 h 199"/>
                <a:gd name="T8" fmla="*/ 31 w 51"/>
                <a:gd name="T9" fmla="*/ 73 h 199"/>
                <a:gd name="T10" fmla="*/ 20 w 51"/>
                <a:gd name="T11" fmla="*/ 84 h 199"/>
                <a:gd name="T12" fmla="*/ 15 w 51"/>
                <a:gd name="T13" fmla="*/ 118 h 199"/>
                <a:gd name="T14" fmla="*/ 14 w 51"/>
                <a:gd name="T15" fmla="*/ 142 h 199"/>
                <a:gd name="T16" fmla="*/ 22 w 51"/>
                <a:gd name="T17" fmla="*/ 160 h 199"/>
                <a:gd name="T18" fmla="*/ 32 w 51"/>
                <a:gd name="T19" fmla="*/ 19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" h="199">
                  <a:moveTo>
                    <a:pt x="37" y="0"/>
                  </a:moveTo>
                  <a:cubicBezTo>
                    <a:pt x="37" y="0"/>
                    <a:pt x="22" y="10"/>
                    <a:pt x="31" y="20"/>
                  </a:cubicBezTo>
                  <a:cubicBezTo>
                    <a:pt x="40" y="31"/>
                    <a:pt x="40" y="47"/>
                    <a:pt x="40" y="47"/>
                  </a:cubicBezTo>
                  <a:cubicBezTo>
                    <a:pt x="40" y="47"/>
                    <a:pt x="51" y="70"/>
                    <a:pt x="36" y="68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1" y="73"/>
                    <a:pt x="27" y="84"/>
                    <a:pt x="20" y="84"/>
                  </a:cubicBezTo>
                  <a:cubicBezTo>
                    <a:pt x="20" y="84"/>
                    <a:pt x="22" y="104"/>
                    <a:pt x="15" y="118"/>
                  </a:cubicBezTo>
                  <a:cubicBezTo>
                    <a:pt x="7" y="131"/>
                    <a:pt x="0" y="137"/>
                    <a:pt x="14" y="142"/>
                  </a:cubicBezTo>
                  <a:cubicBezTo>
                    <a:pt x="29" y="147"/>
                    <a:pt x="22" y="160"/>
                    <a:pt x="22" y="160"/>
                  </a:cubicBezTo>
                  <a:cubicBezTo>
                    <a:pt x="22" y="160"/>
                    <a:pt x="22" y="195"/>
                    <a:pt x="32" y="199"/>
                  </a:cubicBezTo>
                </a:path>
              </a:pathLst>
            </a:custGeom>
            <a:grpFill/>
            <a:ln w="19050" cap="flat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92" name="未知">
              <a:hlinkClick r:id="" action="ppaction://macro?name=Slide2.未知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3368674" y="3686169"/>
              <a:ext cx="336550" cy="334962"/>
            </a:xfrm>
            <a:custGeom>
              <a:avLst/>
              <a:gdLst>
                <a:gd name="T0" fmla="*/ 0 w 96"/>
                <a:gd name="T1" fmla="*/ 0 h 93"/>
                <a:gd name="T2" fmla="*/ 20 w 96"/>
                <a:gd name="T3" fmla="*/ 21 h 93"/>
                <a:gd name="T4" fmla="*/ 24 w 96"/>
                <a:gd name="T5" fmla="*/ 28 h 93"/>
                <a:gd name="T6" fmla="*/ 24 w 96"/>
                <a:gd name="T7" fmla="*/ 33 h 93"/>
                <a:gd name="T8" fmla="*/ 21 w 96"/>
                <a:gd name="T9" fmla="*/ 40 h 93"/>
                <a:gd name="T10" fmla="*/ 23 w 96"/>
                <a:gd name="T11" fmla="*/ 52 h 93"/>
                <a:gd name="T12" fmla="*/ 32 w 96"/>
                <a:gd name="T13" fmla="*/ 56 h 93"/>
                <a:gd name="T14" fmla="*/ 42 w 96"/>
                <a:gd name="T15" fmla="*/ 81 h 93"/>
                <a:gd name="T16" fmla="*/ 59 w 96"/>
                <a:gd name="T17" fmla="*/ 89 h 93"/>
                <a:gd name="T18" fmla="*/ 74 w 96"/>
                <a:gd name="T19" fmla="*/ 93 h 93"/>
                <a:gd name="T20" fmla="*/ 82 w 96"/>
                <a:gd name="T21" fmla="*/ 91 h 93"/>
                <a:gd name="T22" fmla="*/ 88 w 96"/>
                <a:gd name="T23" fmla="*/ 87 h 93"/>
                <a:gd name="T24" fmla="*/ 94 w 96"/>
                <a:gd name="T25" fmla="*/ 85 h 93"/>
                <a:gd name="T26" fmla="*/ 96 w 96"/>
                <a:gd name="T27" fmla="*/ 8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6" h="93">
                  <a:moveTo>
                    <a:pt x="0" y="0"/>
                  </a:moveTo>
                  <a:cubicBezTo>
                    <a:pt x="0" y="0"/>
                    <a:pt x="7" y="23"/>
                    <a:pt x="20" y="21"/>
                  </a:cubicBezTo>
                  <a:cubicBezTo>
                    <a:pt x="20" y="21"/>
                    <a:pt x="29" y="19"/>
                    <a:pt x="24" y="28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8" y="40"/>
                    <a:pt x="21" y="40"/>
                  </a:cubicBezTo>
                  <a:cubicBezTo>
                    <a:pt x="21" y="40"/>
                    <a:pt x="11" y="46"/>
                    <a:pt x="23" y="52"/>
                  </a:cubicBezTo>
                  <a:cubicBezTo>
                    <a:pt x="32" y="56"/>
                    <a:pt x="32" y="56"/>
                    <a:pt x="32" y="56"/>
                  </a:cubicBezTo>
                  <a:cubicBezTo>
                    <a:pt x="32" y="56"/>
                    <a:pt x="44" y="56"/>
                    <a:pt x="42" y="81"/>
                  </a:cubicBezTo>
                  <a:cubicBezTo>
                    <a:pt x="42" y="81"/>
                    <a:pt x="49" y="89"/>
                    <a:pt x="59" y="89"/>
                  </a:cubicBezTo>
                  <a:cubicBezTo>
                    <a:pt x="74" y="93"/>
                    <a:pt x="74" y="93"/>
                    <a:pt x="74" y="93"/>
                  </a:cubicBezTo>
                  <a:cubicBezTo>
                    <a:pt x="82" y="91"/>
                    <a:pt x="82" y="91"/>
                    <a:pt x="82" y="91"/>
                  </a:cubicBezTo>
                  <a:cubicBezTo>
                    <a:pt x="88" y="87"/>
                    <a:pt x="88" y="87"/>
                    <a:pt x="88" y="87"/>
                  </a:cubicBezTo>
                  <a:cubicBezTo>
                    <a:pt x="94" y="85"/>
                    <a:pt x="94" y="85"/>
                    <a:pt x="94" y="85"/>
                  </a:cubicBezTo>
                  <a:cubicBezTo>
                    <a:pt x="96" y="88"/>
                    <a:pt x="96" y="88"/>
                    <a:pt x="96" y="88"/>
                  </a:cubicBezTo>
                </a:path>
              </a:pathLst>
            </a:custGeom>
            <a:grpFill/>
            <a:ln w="19050" cap="flat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93" name="未知">
              <a:hlinkClick r:id="" action="ppaction://macro?name=Slide2.未知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3748087" y="3519482"/>
              <a:ext cx="158750" cy="185737"/>
            </a:xfrm>
            <a:custGeom>
              <a:avLst/>
              <a:gdLst>
                <a:gd name="T0" fmla="*/ 0 w 47"/>
                <a:gd name="T1" fmla="*/ 0 h 53"/>
                <a:gd name="T2" fmla="*/ 11 w 47"/>
                <a:gd name="T3" fmla="*/ 12 h 53"/>
                <a:gd name="T4" fmla="*/ 30 w 47"/>
                <a:gd name="T5" fmla="*/ 35 h 53"/>
                <a:gd name="T6" fmla="*/ 47 w 47"/>
                <a:gd name="T7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53">
                  <a:moveTo>
                    <a:pt x="0" y="0"/>
                  </a:moveTo>
                  <a:cubicBezTo>
                    <a:pt x="11" y="12"/>
                    <a:pt x="11" y="12"/>
                    <a:pt x="11" y="12"/>
                  </a:cubicBezTo>
                  <a:cubicBezTo>
                    <a:pt x="11" y="12"/>
                    <a:pt x="28" y="17"/>
                    <a:pt x="30" y="35"/>
                  </a:cubicBezTo>
                  <a:cubicBezTo>
                    <a:pt x="30" y="35"/>
                    <a:pt x="29" y="49"/>
                    <a:pt x="47" y="53"/>
                  </a:cubicBezTo>
                </a:path>
              </a:pathLst>
            </a:custGeom>
            <a:grpFill/>
            <a:ln w="19050" cap="flat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94" name="meizhou">
              <a:hlinkClick r:id="" action="ppaction://macro?name=Slide2.meizhou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3184524" y="2851145"/>
              <a:ext cx="836613" cy="906461"/>
            </a:xfrm>
            <a:custGeom>
              <a:avLst/>
              <a:gdLst>
                <a:gd name="T0" fmla="*/ 240 w 241"/>
                <a:gd name="T1" fmla="*/ 104 h 247"/>
                <a:gd name="T2" fmla="*/ 241 w 241"/>
                <a:gd name="T3" fmla="*/ 103 h 247"/>
                <a:gd name="T4" fmla="*/ 237 w 241"/>
                <a:gd name="T5" fmla="*/ 95 h 247"/>
                <a:gd name="T6" fmla="*/ 226 w 241"/>
                <a:gd name="T7" fmla="*/ 73 h 247"/>
                <a:gd name="T8" fmla="*/ 219 w 241"/>
                <a:gd name="T9" fmla="*/ 64 h 247"/>
                <a:gd name="T10" fmla="*/ 201 w 241"/>
                <a:gd name="T11" fmla="*/ 47 h 247"/>
                <a:gd name="T12" fmla="*/ 175 w 241"/>
                <a:gd name="T13" fmla="*/ 44 h 247"/>
                <a:gd name="T14" fmla="*/ 167 w 241"/>
                <a:gd name="T15" fmla="*/ 34 h 247"/>
                <a:gd name="T16" fmla="*/ 159 w 241"/>
                <a:gd name="T17" fmla="*/ 20 h 247"/>
                <a:gd name="T18" fmla="*/ 148 w 241"/>
                <a:gd name="T19" fmla="*/ 18 h 247"/>
                <a:gd name="T20" fmla="*/ 125 w 241"/>
                <a:gd name="T21" fmla="*/ 17 h 247"/>
                <a:gd name="T22" fmla="*/ 108 w 241"/>
                <a:gd name="T23" fmla="*/ 19 h 247"/>
                <a:gd name="T24" fmla="*/ 91 w 241"/>
                <a:gd name="T25" fmla="*/ 9 h 247"/>
                <a:gd name="T26" fmla="*/ 77 w 241"/>
                <a:gd name="T27" fmla="*/ 12 h 247"/>
                <a:gd name="T28" fmla="*/ 72 w 241"/>
                <a:gd name="T29" fmla="*/ 54 h 247"/>
                <a:gd name="T30" fmla="*/ 51 w 241"/>
                <a:gd name="T31" fmla="*/ 59 h 247"/>
                <a:gd name="T32" fmla="*/ 41 w 241"/>
                <a:gd name="T33" fmla="*/ 57 h 247"/>
                <a:gd name="T34" fmla="*/ 38 w 241"/>
                <a:gd name="T35" fmla="*/ 54 h 247"/>
                <a:gd name="T36" fmla="*/ 38 w 241"/>
                <a:gd name="T37" fmla="*/ 49 h 247"/>
                <a:gd name="T38" fmla="*/ 37 w 241"/>
                <a:gd name="T39" fmla="*/ 49 h 247"/>
                <a:gd name="T40" fmla="*/ 31 w 241"/>
                <a:gd name="T41" fmla="*/ 69 h 247"/>
                <a:gd name="T42" fmla="*/ 41 w 241"/>
                <a:gd name="T43" fmla="*/ 95 h 247"/>
                <a:gd name="T44" fmla="*/ 36 w 241"/>
                <a:gd name="T45" fmla="*/ 117 h 247"/>
                <a:gd name="T46" fmla="*/ 32 w 241"/>
                <a:gd name="T47" fmla="*/ 121 h 247"/>
                <a:gd name="T48" fmla="*/ 20 w 241"/>
                <a:gd name="T49" fmla="*/ 132 h 247"/>
                <a:gd name="T50" fmla="*/ 15 w 241"/>
                <a:gd name="T51" fmla="*/ 166 h 247"/>
                <a:gd name="T52" fmla="*/ 15 w 241"/>
                <a:gd name="T53" fmla="*/ 190 h 247"/>
                <a:gd name="T54" fmla="*/ 22 w 241"/>
                <a:gd name="T55" fmla="*/ 208 h 247"/>
                <a:gd name="T56" fmla="*/ 32 w 241"/>
                <a:gd name="T57" fmla="*/ 247 h 247"/>
                <a:gd name="T58" fmla="*/ 33 w 241"/>
                <a:gd name="T59" fmla="*/ 247 h 247"/>
                <a:gd name="T60" fmla="*/ 57 w 241"/>
                <a:gd name="T61" fmla="*/ 225 h 247"/>
                <a:gd name="T62" fmla="*/ 73 w 241"/>
                <a:gd name="T63" fmla="*/ 217 h 247"/>
                <a:gd name="T64" fmla="*/ 84 w 241"/>
                <a:gd name="T65" fmla="*/ 205 h 247"/>
                <a:gd name="T66" fmla="*/ 112 w 241"/>
                <a:gd name="T67" fmla="*/ 203 h 247"/>
                <a:gd name="T68" fmla="*/ 129 w 241"/>
                <a:gd name="T69" fmla="*/ 205 h 247"/>
                <a:gd name="T70" fmla="*/ 135 w 241"/>
                <a:gd name="T71" fmla="*/ 199 h 247"/>
                <a:gd name="T72" fmla="*/ 180 w 241"/>
                <a:gd name="T73" fmla="*/ 180 h 247"/>
                <a:gd name="T74" fmla="*/ 185 w 241"/>
                <a:gd name="T75" fmla="*/ 163 h 247"/>
                <a:gd name="T76" fmla="*/ 224 w 241"/>
                <a:gd name="T77" fmla="*/ 120 h 247"/>
                <a:gd name="T78" fmla="*/ 240 w 241"/>
                <a:gd name="T79" fmla="*/ 104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41" h="247">
                  <a:moveTo>
                    <a:pt x="240" y="104"/>
                  </a:moveTo>
                  <a:cubicBezTo>
                    <a:pt x="241" y="103"/>
                    <a:pt x="241" y="103"/>
                    <a:pt x="241" y="103"/>
                  </a:cubicBezTo>
                  <a:cubicBezTo>
                    <a:pt x="239" y="99"/>
                    <a:pt x="237" y="95"/>
                    <a:pt x="237" y="95"/>
                  </a:cubicBezTo>
                  <a:cubicBezTo>
                    <a:pt x="226" y="73"/>
                    <a:pt x="226" y="73"/>
                    <a:pt x="226" y="73"/>
                  </a:cubicBezTo>
                  <a:cubicBezTo>
                    <a:pt x="219" y="64"/>
                    <a:pt x="219" y="64"/>
                    <a:pt x="219" y="64"/>
                  </a:cubicBezTo>
                  <a:cubicBezTo>
                    <a:pt x="219" y="64"/>
                    <a:pt x="231" y="37"/>
                    <a:pt x="201" y="47"/>
                  </a:cubicBezTo>
                  <a:cubicBezTo>
                    <a:pt x="201" y="47"/>
                    <a:pt x="177" y="69"/>
                    <a:pt x="175" y="44"/>
                  </a:cubicBezTo>
                  <a:cubicBezTo>
                    <a:pt x="175" y="44"/>
                    <a:pt x="176" y="39"/>
                    <a:pt x="167" y="34"/>
                  </a:cubicBezTo>
                  <a:cubicBezTo>
                    <a:pt x="159" y="29"/>
                    <a:pt x="159" y="20"/>
                    <a:pt x="159" y="20"/>
                  </a:cubicBezTo>
                  <a:cubicBezTo>
                    <a:pt x="159" y="20"/>
                    <a:pt x="161" y="13"/>
                    <a:pt x="148" y="18"/>
                  </a:cubicBezTo>
                  <a:cubicBezTo>
                    <a:pt x="136" y="23"/>
                    <a:pt x="125" y="17"/>
                    <a:pt x="125" y="17"/>
                  </a:cubicBezTo>
                  <a:cubicBezTo>
                    <a:pt x="108" y="19"/>
                    <a:pt x="108" y="19"/>
                    <a:pt x="108" y="19"/>
                  </a:cubicBezTo>
                  <a:cubicBezTo>
                    <a:pt x="108" y="19"/>
                    <a:pt x="100" y="0"/>
                    <a:pt x="91" y="9"/>
                  </a:cubicBezTo>
                  <a:cubicBezTo>
                    <a:pt x="91" y="9"/>
                    <a:pt x="82" y="19"/>
                    <a:pt x="77" y="12"/>
                  </a:cubicBezTo>
                  <a:cubicBezTo>
                    <a:pt x="77" y="12"/>
                    <a:pt x="63" y="30"/>
                    <a:pt x="72" y="54"/>
                  </a:cubicBezTo>
                  <a:cubicBezTo>
                    <a:pt x="81" y="77"/>
                    <a:pt x="55" y="66"/>
                    <a:pt x="51" y="59"/>
                  </a:cubicBezTo>
                  <a:cubicBezTo>
                    <a:pt x="41" y="57"/>
                    <a:pt x="41" y="57"/>
                    <a:pt x="41" y="57"/>
                  </a:cubicBezTo>
                  <a:cubicBezTo>
                    <a:pt x="38" y="54"/>
                    <a:pt x="38" y="54"/>
                    <a:pt x="38" y="54"/>
                  </a:cubicBezTo>
                  <a:cubicBezTo>
                    <a:pt x="38" y="54"/>
                    <a:pt x="38" y="52"/>
                    <a:pt x="38" y="49"/>
                  </a:cubicBezTo>
                  <a:cubicBezTo>
                    <a:pt x="37" y="49"/>
                    <a:pt x="37" y="49"/>
                    <a:pt x="37" y="49"/>
                  </a:cubicBezTo>
                  <a:cubicBezTo>
                    <a:pt x="37" y="49"/>
                    <a:pt x="22" y="58"/>
                    <a:pt x="31" y="69"/>
                  </a:cubicBezTo>
                  <a:cubicBezTo>
                    <a:pt x="41" y="79"/>
                    <a:pt x="41" y="95"/>
                    <a:pt x="41" y="95"/>
                  </a:cubicBezTo>
                  <a:cubicBezTo>
                    <a:pt x="41" y="95"/>
                    <a:pt x="52" y="119"/>
                    <a:pt x="36" y="117"/>
                  </a:cubicBezTo>
                  <a:cubicBezTo>
                    <a:pt x="32" y="121"/>
                    <a:pt x="32" y="121"/>
                    <a:pt x="32" y="121"/>
                  </a:cubicBezTo>
                  <a:cubicBezTo>
                    <a:pt x="32" y="121"/>
                    <a:pt x="28" y="132"/>
                    <a:pt x="20" y="132"/>
                  </a:cubicBezTo>
                  <a:cubicBezTo>
                    <a:pt x="20" y="132"/>
                    <a:pt x="23" y="153"/>
                    <a:pt x="15" y="166"/>
                  </a:cubicBezTo>
                  <a:cubicBezTo>
                    <a:pt x="8" y="179"/>
                    <a:pt x="0" y="186"/>
                    <a:pt x="15" y="190"/>
                  </a:cubicBezTo>
                  <a:cubicBezTo>
                    <a:pt x="29" y="195"/>
                    <a:pt x="22" y="208"/>
                    <a:pt x="22" y="208"/>
                  </a:cubicBezTo>
                  <a:cubicBezTo>
                    <a:pt x="22" y="208"/>
                    <a:pt x="22" y="243"/>
                    <a:pt x="32" y="247"/>
                  </a:cubicBezTo>
                  <a:cubicBezTo>
                    <a:pt x="33" y="247"/>
                    <a:pt x="33" y="247"/>
                    <a:pt x="33" y="247"/>
                  </a:cubicBezTo>
                  <a:cubicBezTo>
                    <a:pt x="44" y="231"/>
                    <a:pt x="57" y="225"/>
                    <a:pt x="57" y="225"/>
                  </a:cubicBezTo>
                  <a:cubicBezTo>
                    <a:pt x="63" y="225"/>
                    <a:pt x="73" y="225"/>
                    <a:pt x="73" y="217"/>
                  </a:cubicBezTo>
                  <a:cubicBezTo>
                    <a:pt x="73" y="209"/>
                    <a:pt x="82" y="205"/>
                    <a:pt x="84" y="205"/>
                  </a:cubicBezTo>
                  <a:cubicBezTo>
                    <a:pt x="86" y="204"/>
                    <a:pt x="102" y="202"/>
                    <a:pt x="112" y="203"/>
                  </a:cubicBezTo>
                  <a:cubicBezTo>
                    <a:pt x="121" y="204"/>
                    <a:pt x="129" y="205"/>
                    <a:pt x="129" y="205"/>
                  </a:cubicBezTo>
                  <a:cubicBezTo>
                    <a:pt x="135" y="199"/>
                    <a:pt x="135" y="199"/>
                    <a:pt x="135" y="199"/>
                  </a:cubicBezTo>
                  <a:cubicBezTo>
                    <a:pt x="151" y="173"/>
                    <a:pt x="180" y="180"/>
                    <a:pt x="180" y="180"/>
                  </a:cubicBezTo>
                  <a:cubicBezTo>
                    <a:pt x="179" y="168"/>
                    <a:pt x="185" y="163"/>
                    <a:pt x="185" y="163"/>
                  </a:cubicBezTo>
                  <a:cubicBezTo>
                    <a:pt x="203" y="154"/>
                    <a:pt x="224" y="120"/>
                    <a:pt x="224" y="120"/>
                  </a:cubicBezTo>
                  <a:cubicBezTo>
                    <a:pt x="234" y="117"/>
                    <a:pt x="240" y="104"/>
                    <a:pt x="240" y="104"/>
                  </a:cubicBez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95" name="heyuan">
              <a:hlinkClick r:id="" action="ppaction://macro?name=Slide2.heyuan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2638424" y="2946395"/>
              <a:ext cx="730250" cy="960436"/>
            </a:xfrm>
            <a:custGeom>
              <a:avLst/>
              <a:gdLst>
                <a:gd name="T0" fmla="*/ 181 w 211"/>
                <a:gd name="T1" fmla="*/ 237 h 264"/>
                <a:gd name="T2" fmla="*/ 189 w 211"/>
                <a:gd name="T3" fmla="*/ 225 h 264"/>
                <a:gd name="T4" fmla="*/ 191 w 211"/>
                <a:gd name="T5" fmla="*/ 221 h 264"/>
                <a:gd name="T6" fmla="*/ 191 w 211"/>
                <a:gd name="T7" fmla="*/ 221 h 264"/>
                <a:gd name="T8" fmla="*/ 181 w 211"/>
                <a:gd name="T9" fmla="*/ 182 h 264"/>
                <a:gd name="T10" fmla="*/ 174 w 211"/>
                <a:gd name="T11" fmla="*/ 164 h 264"/>
                <a:gd name="T12" fmla="*/ 174 w 211"/>
                <a:gd name="T13" fmla="*/ 140 h 264"/>
                <a:gd name="T14" fmla="*/ 179 w 211"/>
                <a:gd name="T15" fmla="*/ 106 h 264"/>
                <a:gd name="T16" fmla="*/ 191 w 211"/>
                <a:gd name="T17" fmla="*/ 95 h 264"/>
                <a:gd name="T18" fmla="*/ 195 w 211"/>
                <a:gd name="T19" fmla="*/ 91 h 264"/>
                <a:gd name="T20" fmla="*/ 200 w 211"/>
                <a:gd name="T21" fmla="*/ 69 h 264"/>
                <a:gd name="T22" fmla="*/ 190 w 211"/>
                <a:gd name="T23" fmla="*/ 43 h 264"/>
                <a:gd name="T24" fmla="*/ 196 w 211"/>
                <a:gd name="T25" fmla="*/ 23 h 264"/>
                <a:gd name="T26" fmla="*/ 196 w 211"/>
                <a:gd name="T27" fmla="*/ 21 h 264"/>
                <a:gd name="T28" fmla="*/ 146 w 211"/>
                <a:gd name="T29" fmla="*/ 18 h 264"/>
                <a:gd name="T30" fmla="*/ 127 w 211"/>
                <a:gd name="T31" fmla="*/ 20 h 264"/>
                <a:gd name="T32" fmla="*/ 99 w 211"/>
                <a:gd name="T33" fmla="*/ 39 h 264"/>
                <a:gd name="T34" fmla="*/ 92 w 211"/>
                <a:gd name="T35" fmla="*/ 37 h 264"/>
                <a:gd name="T36" fmla="*/ 76 w 211"/>
                <a:gd name="T37" fmla="*/ 41 h 264"/>
                <a:gd name="T38" fmla="*/ 49 w 211"/>
                <a:gd name="T39" fmla="*/ 48 h 264"/>
                <a:gd name="T40" fmla="*/ 31 w 211"/>
                <a:gd name="T41" fmla="*/ 49 h 264"/>
                <a:gd name="T42" fmla="*/ 31 w 211"/>
                <a:gd name="T43" fmla="*/ 49 h 264"/>
                <a:gd name="T44" fmla="*/ 18 w 211"/>
                <a:gd name="T45" fmla="*/ 73 h 264"/>
                <a:gd name="T46" fmla="*/ 19 w 211"/>
                <a:gd name="T47" fmla="*/ 103 h 264"/>
                <a:gd name="T48" fmla="*/ 39 w 211"/>
                <a:gd name="T49" fmla="*/ 96 h 264"/>
                <a:gd name="T50" fmla="*/ 55 w 211"/>
                <a:gd name="T51" fmla="*/ 98 h 264"/>
                <a:gd name="T52" fmla="*/ 36 w 211"/>
                <a:gd name="T53" fmla="*/ 115 h 264"/>
                <a:gd name="T54" fmla="*/ 24 w 211"/>
                <a:gd name="T55" fmla="*/ 127 h 264"/>
                <a:gd name="T56" fmla="*/ 38 w 211"/>
                <a:gd name="T57" fmla="*/ 176 h 264"/>
                <a:gd name="T58" fmla="*/ 55 w 211"/>
                <a:gd name="T59" fmla="*/ 191 h 264"/>
                <a:gd name="T60" fmla="*/ 59 w 211"/>
                <a:gd name="T61" fmla="*/ 195 h 264"/>
                <a:gd name="T62" fmla="*/ 67 w 211"/>
                <a:gd name="T63" fmla="*/ 212 h 264"/>
                <a:gd name="T64" fmla="*/ 71 w 211"/>
                <a:gd name="T65" fmla="*/ 220 h 264"/>
                <a:gd name="T66" fmla="*/ 86 w 211"/>
                <a:gd name="T67" fmla="*/ 238 h 264"/>
                <a:gd name="T68" fmla="*/ 90 w 211"/>
                <a:gd name="T69" fmla="*/ 250 h 264"/>
                <a:gd name="T70" fmla="*/ 101 w 211"/>
                <a:gd name="T71" fmla="*/ 247 h 264"/>
                <a:gd name="T72" fmla="*/ 103 w 211"/>
                <a:gd name="T73" fmla="*/ 242 h 264"/>
                <a:gd name="T74" fmla="*/ 106 w 211"/>
                <a:gd name="T75" fmla="*/ 238 h 264"/>
                <a:gd name="T76" fmla="*/ 106 w 211"/>
                <a:gd name="T77" fmla="*/ 229 h 264"/>
                <a:gd name="T78" fmla="*/ 125 w 211"/>
                <a:gd name="T79" fmla="*/ 227 h 264"/>
                <a:gd name="T80" fmla="*/ 147 w 211"/>
                <a:gd name="T81" fmla="*/ 224 h 264"/>
                <a:gd name="T82" fmla="*/ 153 w 211"/>
                <a:gd name="T83" fmla="*/ 223 h 264"/>
                <a:gd name="T84" fmla="*/ 157 w 211"/>
                <a:gd name="T85" fmla="*/ 222 h 264"/>
                <a:gd name="T86" fmla="*/ 161 w 211"/>
                <a:gd name="T87" fmla="*/ 222 h 264"/>
                <a:gd name="T88" fmla="*/ 165 w 211"/>
                <a:gd name="T89" fmla="*/ 228 h 264"/>
                <a:gd name="T90" fmla="*/ 180 w 211"/>
                <a:gd name="T91" fmla="*/ 236 h 264"/>
                <a:gd name="T92" fmla="*/ 181 w 211"/>
                <a:gd name="T93" fmla="*/ 237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11" h="264">
                  <a:moveTo>
                    <a:pt x="181" y="237"/>
                  </a:moveTo>
                  <a:cubicBezTo>
                    <a:pt x="184" y="233"/>
                    <a:pt x="187" y="229"/>
                    <a:pt x="189" y="225"/>
                  </a:cubicBezTo>
                  <a:cubicBezTo>
                    <a:pt x="190" y="223"/>
                    <a:pt x="190" y="223"/>
                    <a:pt x="191" y="221"/>
                  </a:cubicBezTo>
                  <a:cubicBezTo>
                    <a:pt x="191" y="221"/>
                    <a:pt x="191" y="221"/>
                    <a:pt x="191" y="221"/>
                  </a:cubicBezTo>
                  <a:cubicBezTo>
                    <a:pt x="181" y="217"/>
                    <a:pt x="181" y="182"/>
                    <a:pt x="181" y="182"/>
                  </a:cubicBezTo>
                  <a:cubicBezTo>
                    <a:pt x="181" y="182"/>
                    <a:pt x="188" y="169"/>
                    <a:pt x="174" y="164"/>
                  </a:cubicBezTo>
                  <a:cubicBezTo>
                    <a:pt x="159" y="160"/>
                    <a:pt x="167" y="153"/>
                    <a:pt x="174" y="140"/>
                  </a:cubicBezTo>
                  <a:cubicBezTo>
                    <a:pt x="182" y="127"/>
                    <a:pt x="179" y="106"/>
                    <a:pt x="179" y="106"/>
                  </a:cubicBezTo>
                  <a:cubicBezTo>
                    <a:pt x="187" y="106"/>
                    <a:pt x="191" y="95"/>
                    <a:pt x="191" y="95"/>
                  </a:cubicBezTo>
                  <a:cubicBezTo>
                    <a:pt x="195" y="91"/>
                    <a:pt x="195" y="91"/>
                    <a:pt x="195" y="91"/>
                  </a:cubicBezTo>
                  <a:cubicBezTo>
                    <a:pt x="211" y="93"/>
                    <a:pt x="200" y="69"/>
                    <a:pt x="200" y="69"/>
                  </a:cubicBezTo>
                  <a:cubicBezTo>
                    <a:pt x="200" y="69"/>
                    <a:pt x="200" y="53"/>
                    <a:pt x="190" y="43"/>
                  </a:cubicBezTo>
                  <a:cubicBezTo>
                    <a:pt x="181" y="32"/>
                    <a:pt x="196" y="23"/>
                    <a:pt x="196" y="23"/>
                  </a:cubicBezTo>
                  <a:cubicBezTo>
                    <a:pt x="196" y="21"/>
                    <a:pt x="196" y="21"/>
                    <a:pt x="196" y="21"/>
                  </a:cubicBezTo>
                  <a:cubicBezTo>
                    <a:pt x="194" y="12"/>
                    <a:pt x="184" y="0"/>
                    <a:pt x="146" y="18"/>
                  </a:cubicBezTo>
                  <a:cubicBezTo>
                    <a:pt x="127" y="20"/>
                    <a:pt x="127" y="20"/>
                    <a:pt x="127" y="20"/>
                  </a:cubicBezTo>
                  <a:cubicBezTo>
                    <a:pt x="127" y="20"/>
                    <a:pt x="108" y="24"/>
                    <a:pt x="99" y="39"/>
                  </a:cubicBezTo>
                  <a:cubicBezTo>
                    <a:pt x="92" y="37"/>
                    <a:pt x="92" y="37"/>
                    <a:pt x="92" y="37"/>
                  </a:cubicBezTo>
                  <a:cubicBezTo>
                    <a:pt x="92" y="37"/>
                    <a:pt x="81" y="33"/>
                    <a:pt x="76" y="41"/>
                  </a:cubicBezTo>
                  <a:cubicBezTo>
                    <a:pt x="76" y="41"/>
                    <a:pt x="65" y="38"/>
                    <a:pt x="49" y="48"/>
                  </a:cubicBezTo>
                  <a:cubicBezTo>
                    <a:pt x="49" y="48"/>
                    <a:pt x="39" y="52"/>
                    <a:pt x="31" y="49"/>
                  </a:cubicBezTo>
                  <a:cubicBezTo>
                    <a:pt x="31" y="49"/>
                    <a:pt x="31" y="49"/>
                    <a:pt x="31" y="49"/>
                  </a:cubicBezTo>
                  <a:cubicBezTo>
                    <a:pt x="31" y="49"/>
                    <a:pt x="37" y="66"/>
                    <a:pt x="18" y="73"/>
                  </a:cubicBezTo>
                  <a:cubicBezTo>
                    <a:pt x="0" y="80"/>
                    <a:pt x="11" y="98"/>
                    <a:pt x="19" y="103"/>
                  </a:cubicBezTo>
                  <a:cubicBezTo>
                    <a:pt x="28" y="107"/>
                    <a:pt x="36" y="107"/>
                    <a:pt x="39" y="96"/>
                  </a:cubicBezTo>
                  <a:cubicBezTo>
                    <a:pt x="39" y="96"/>
                    <a:pt x="62" y="84"/>
                    <a:pt x="55" y="98"/>
                  </a:cubicBezTo>
                  <a:cubicBezTo>
                    <a:pt x="48" y="112"/>
                    <a:pt x="36" y="115"/>
                    <a:pt x="36" y="115"/>
                  </a:cubicBezTo>
                  <a:cubicBezTo>
                    <a:pt x="36" y="115"/>
                    <a:pt x="25" y="113"/>
                    <a:pt x="24" y="127"/>
                  </a:cubicBezTo>
                  <a:cubicBezTo>
                    <a:pt x="22" y="141"/>
                    <a:pt x="19" y="170"/>
                    <a:pt x="38" y="176"/>
                  </a:cubicBezTo>
                  <a:cubicBezTo>
                    <a:pt x="56" y="182"/>
                    <a:pt x="50" y="181"/>
                    <a:pt x="55" y="191"/>
                  </a:cubicBezTo>
                  <a:cubicBezTo>
                    <a:pt x="59" y="195"/>
                    <a:pt x="59" y="195"/>
                    <a:pt x="59" y="195"/>
                  </a:cubicBezTo>
                  <a:cubicBezTo>
                    <a:pt x="59" y="195"/>
                    <a:pt x="79" y="191"/>
                    <a:pt x="67" y="212"/>
                  </a:cubicBezTo>
                  <a:cubicBezTo>
                    <a:pt x="67" y="212"/>
                    <a:pt x="54" y="220"/>
                    <a:pt x="71" y="220"/>
                  </a:cubicBezTo>
                  <a:cubicBezTo>
                    <a:pt x="71" y="220"/>
                    <a:pt x="82" y="228"/>
                    <a:pt x="86" y="238"/>
                  </a:cubicBezTo>
                  <a:cubicBezTo>
                    <a:pt x="90" y="248"/>
                    <a:pt x="90" y="250"/>
                    <a:pt x="90" y="250"/>
                  </a:cubicBezTo>
                  <a:cubicBezTo>
                    <a:pt x="90" y="250"/>
                    <a:pt x="99" y="264"/>
                    <a:pt x="101" y="247"/>
                  </a:cubicBezTo>
                  <a:cubicBezTo>
                    <a:pt x="103" y="242"/>
                    <a:pt x="103" y="242"/>
                    <a:pt x="103" y="242"/>
                  </a:cubicBezTo>
                  <a:cubicBezTo>
                    <a:pt x="106" y="238"/>
                    <a:pt x="106" y="238"/>
                    <a:pt x="106" y="238"/>
                  </a:cubicBezTo>
                  <a:cubicBezTo>
                    <a:pt x="106" y="229"/>
                    <a:pt x="106" y="229"/>
                    <a:pt x="106" y="229"/>
                  </a:cubicBezTo>
                  <a:cubicBezTo>
                    <a:pt x="125" y="227"/>
                    <a:pt x="125" y="227"/>
                    <a:pt x="125" y="227"/>
                  </a:cubicBezTo>
                  <a:cubicBezTo>
                    <a:pt x="125" y="227"/>
                    <a:pt x="133" y="218"/>
                    <a:pt x="147" y="224"/>
                  </a:cubicBezTo>
                  <a:cubicBezTo>
                    <a:pt x="153" y="223"/>
                    <a:pt x="153" y="223"/>
                    <a:pt x="153" y="223"/>
                  </a:cubicBezTo>
                  <a:cubicBezTo>
                    <a:pt x="157" y="222"/>
                    <a:pt x="157" y="222"/>
                    <a:pt x="157" y="222"/>
                  </a:cubicBezTo>
                  <a:cubicBezTo>
                    <a:pt x="161" y="222"/>
                    <a:pt x="161" y="222"/>
                    <a:pt x="161" y="222"/>
                  </a:cubicBezTo>
                  <a:cubicBezTo>
                    <a:pt x="165" y="228"/>
                    <a:pt x="165" y="228"/>
                    <a:pt x="165" y="228"/>
                  </a:cubicBezTo>
                  <a:cubicBezTo>
                    <a:pt x="180" y="236"/>
                    <a:pt x="180" y="236"/>
                    <a:pt x="180" y="236"/>
                  </a:cubicBezTo>
                  <a:lnTo>
                    <a:pt x="181" y="237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96" name="chaozhou">
              <a:hlinkClick r:id="" action="ppaction://macro?name=Slide2.chaozhou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3748087" y="3228970"/>
              <a:ext cx="484187" cy="509587"/>
            </a:xfrm>
            <a:custGeom>
              <a:avLst/>
              <a:gdLst>
                <a:gd name="T0" fmla="*/ 123 w 140"/>
                <a:gd name="T1" fmla="*/ 110 h 138"/>
                <a:gd name="T2" fmla="*/ 98 w 140"/>
                <a:gd name="T3" fmla="*/ 80 h 138"/>
                <a:gd name="T4" fmla="*/ 88 w 140"/>
                <a:gd name="T5" fmla="*/ 53 h 138"/>
                <a:gd name="T6" fmla="*/ 82 w 140"/>
                <a:gd name="T7" fmla="*/ 41 h 138"/>
                <a:gd name="T8" fmla="*/ 83 w 140"/>
                <a:gd name="T9" fmla="*/ 32 h 138"/>
                <a:gd name="T10" fmla="*/ 88 w 140"/>
                <a:gd name="T11" fmla="*/ 22 h 138"/>
                <a:gd name="T12" fmla="*/ 88 w 140"/>
                <a:gd name="T13" fmla="*/ 16 h 138"/>
                <a:gd name="T14" fmla="*/ 88 w 140"/>
                <a:gd name="T15" fmla="*/ 11 h 138"/>
                <a:gd name="T16" fmla="*/ 81 w 140"/>
                <a:gd name="T17" fmla="*/ 3 h 138"/>
                <a:gd name="T18" fmla="*/ 80 w 140"/>
                <a:gd name="T19" fmla="*/ 0 h 138"/>
                <a:gd name="T20" fmla="*/ 80 w 140"/>
                <a:gd name="T21" fmla="*/ 0 h 138"/>
                <a:gd name="T22" fmla="*/ 63 w 140"/>
                <a:gd name="T23" fmla="*/ 16 h 138"/>
                <a:gd name="T24" fmla="*/ 24 w 140"/>
                <a:gd name="T25" fmla="*/ 59 h 138"/>
                <a:gd name="T26" fmla="*/ 19 w 140"/>
                <a:gd name="T27" fmla="*/ 76 h 138"/>
                <a:gd name="T28" fmla="*/ 1 w 140"/>
                <a:gd name="T29" fmla="*/ 76 h 138"/>
                <a:gd name="T30" fmla="*/ 0 w 140"/>
                <a:gd name="T31" fmla="*/ 77 h 138"/>
                <a:gd name="T32" fmla="*/ 11 w 140"/>
                <a:gd name="T33" fmla="*/ 88 h 138"/>
                <a:gd name="T34" fmla="*/ 29 w 140"/>
                <a:gd name="T35" fmla="*/ 111 h 138"/>
                <a:gd name="T36" fmla="*/ 46 w 140"/>
                <a:gd name="T37" fmla="*/ 130 h 138"/>
                <a:gd name="T38" fmla="*/ 47 w 140"/>
                <a:gd name="T39" fmla="*/ 128 h 138"/>
                <a:gd name="T40" fmla="*/ 50 w 140"/>
                <a:gd name="T41" fmla="*/ 114 h 138"/>
                <a:gd name="T42" fmla="*/ 52 w 140"/>
                <a:gd name="T43" fmla="*/ 109 h 138"/>
                <a:gd name="T44" fmla="*/ 72 w 140"/>
                <a:gd name="T45" fmla="*/ 95 h 138"/>
                <a:gd name="T46" fmla="*/ 83 w 140"/>
                <a:gd name="T47" fmla="*/ 101 h 138"/>
                <a:gd name="T48" fmla="*/ 81 w 140"/>
                <a:gd name="T49" fmla="*/ 121 h 138"/>
                <a:gd name="T50" fmla="*/ 81 w 140"/>
                <a:gd name="T51" fmla="*/ 124 h 138"/>
                <a:gd name="T52" fmla="*/ 81 w 140"/>
                <a:gd name="T53" fmla="*/ 122 h 138"/>
                <a:gd name="T54" fmla="*/ 83 w 140"/>
                <a:gd name="T55" fmla="*/ 121 h 138"/>
                <a:gd name="T56" fmla="*/ 92 w 140"/>
                <a:gd name="T57" fmla="*/ 122 h 138"/>
                <a:gd name="T58" fmla="*/ 95 w 140"/>
                <a:gd name="T59" fmla="*/ 122 h 138"/>
                <a:gd name="T60" fmla="*/ 92 w 140"/>
                <a:gd name="T61" fmla="*/ 128 h 138"/>
                <a:gd name="T62" fmla="*/ 84 w 140"/>
                <a:gd name="T63" fmla="*/ 135 h 138"/>
                <a:gd name="T64" fmla="*/ 90 w 140"/>
                <a:gd name="T65" fmla="*/ 137 h 138"/>
                <a:gd name="T66" fmla="*/ 100 w 140"/>
                <a:gd name="T67" fmla="*/ 137 h 138"/>
                <a:gd name="T68" fmla="*/ 108 w 140"/>
                <a:gd name="T69" fmla="*/ 138 h 138"/>
                <a:gd name="T70" fmla="*/ 115 w 140"/>
                <a:gd name="T71" fmla="*/ 135 h 138"/>
                <a:gd name="T72" fmla="*/ 115 w 140"/>
                <a:gd name="T73" fmla="*/ 129 h 138"/>
                <a:gd name="T74" fmla="*/ 140 w 140"/>
                <a:gd name="T75" fmla="*/ 132 h 138"/>
                <a:gd name="T76" fmla="*/ 123 w 140"/>
                <a:gd name="T77" fmla="*/ 11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40" h="138">
                  <a:moveTo>
                    <a:pt x="123" y="110"/>
                  </a:moveTo>
                  <a:cubicBezTo>
                    <a:pt x="98" y="80"/>
                    <a:pt x="98" y="80"/>
                    <a:pt x="98" y="80"/>
                  </a:cubicBezTo>
                  <a:cubicBezTo>
                    <a:pt x="88" y="53"/>
                    <a:pt x="88" y="53"/>
                    <a:pt x="88" y="53"/>
                  </a:cubicBezTo>
                  <a:cubicBezTo>
                    <a:pt x="88" y="53"/>
                    <a:pt x="82" y="43"/>
                    <a:pt x="82" y="41"/>
                  </a:cubicBezTo>
                  <a:cubicBezTo>
                    <a:pt x="82" y="39"/>
                    <a:pt x="83" y="32"/>
                    <a:pt x="83" y="32"/>
                  </a:cubicBezTo>
                  <a:cubicBezTo>
                    <a:pt x="88" y="22"/>
                    <a:pt x="88" y="22"/>
                    <a:pt x="88" y="22"/>
                  </a:cubicBezTo>
                  <a:cubicBezTo>
                    <a:pt x="88" y="16"/>
                    <a:pt x="88" y="16"/>
                    <a:pt x="88" y="16"/>
                  </a:cubicBezTo>
                  <a:cubicBezTo>
                    <a:pt x="88" y="16"/>
                    <a:pt x="90" y="13"/>
                    <a:pt x="88" y="11"/>
                  </a:cubicBezTo>
                  <a:cubicBezTo>
                    <a:pt x="85" y="9"/>
                    <a:pt x="83" y="7"/>
                    <a:pt x="81" y="3"/>
                  </a:cubicBezTo>
                  <a:cubicBezTo>
                    <a:pt x="81" y="2"/>
                    <a:pt x="81" y="1"/>
                    <a:pt x="80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0" y="0"/>
                    <a:pt x="74" y="14"/>
                    <a:pt x="63" y="16"/>
                  </a:cubicBezTo>
                  <a:cubicBezTo>
                    <a:pt x="63" y="16"/>
                    <a:pt x="43" y="51"/>
                    <a:pt x="24" y="59"/>
                  </a:cubicBezTo>
                  <a:cubicBezTo>
                    <a:pt x="24" y="59"/>
                    <a:pt x="18" y="64"/>
                    <a:pt x="19" y="76"/>
                  </a:cubicBezTo>
                  <a:cubicBezTo>
                    <a:pt x="19" y="76"/>
                    <a:pt x="11" y="74"/>
                    <a:pt x="1" y="76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11" y="88"/>
                    <a:pt x="11" y="88"/>
                    <a:pt x="11" y="88"/>
                  </a:cubicBezTo>
                  <a:cubicBezTo>
                    <a:pt x="11" y="88"/>
                    <a:pt x="28" y="94"/>
                    <a:pt x="29" y="111"/>
                  </a:cubicBezTo>
                  <a:cubicBezTo>
                    <a:pt x="29" y="111"/>
                    <a:pt x="29" y="126"/>
                    <a:pt x="46" y="130"/>
                  </a:cubicBezTo>
                  <a:cubicBezTo>
                    <a:pt x="47" y="128"/>
                    <a:pt x="47" y="128"/>
                    <a:pt x="47" y="128"/>
                  </a:cubicBezTo>
                  <a:cubicBezTo>
                    <a:pt x="49" y="126"/>
                    <a:pt x="51" y="121"/>
                    <a:pt x="50" y="114"/>
                  </a:cubicBezTo>
                  <a:cubicBezTo>
                    <a:pt x="52" y="109"/>
                    <a:pt x="52" y="109"/>
                    <a:pt x="52" y="109"/>
                  </a:cubicBezTo>
                  <a:cubicBezTo>
                    <a:pt x="72" y="95"/>
                    <a:pt x="72" y="95"/>
                    <a:pt x="72" y="95"/>
                  </a:cubicBezTo>
                  <a:cubicBezTo>
                    <a:pt x="83" y="101"/>
                    <a:pt x="83" y="101"/>
                    <a:pt x="83" y="101"/>
                  </a:cubicBezTo>
                  <a:cubicBezTo>
                    <a:pt x="81" y="121"/>
                    <a:pt x="81" y="121"/>
                    <a:pt x="81" y="121"/>
                  </a:cubicBezTo>
                  <a:cubicBezTo>
                    <a:pt x="81" y="124"/>
                    <a:pt x="81" y="124"/>
                    <a:pt x="81" y="124"/>
                  </a:cubicBezTo>
                  <a:cubicBezTo>
                    <a:pt x="81" y="122"/>
                    <a:pt x="81" y="122"/>
                    <a:pt x="81" y="122"/>
                  </a:cubicBezTo>
                  <a:cubicBezTo>
                    <a:pt x="81" y="122"/>
                    <a:pt x="81" y="120"/>
                    <a:pt x="83" y="121"/>
                  </a:cubicBezTo>
                  <a:cubicBezTo>
                    <a:pt x="86" y="122"/>
                    <a:pt x="92" y="122"/>
                    <a:pt x="92" y="122"/>
                  </a:cubicBezTo>
                  <a:cubicBezTo>
                    <a:pt x="95" y="122"/>
                    <a:pt x="95" y="122"/>
                    <a:pt x="95" y="122"/>
                  </a:cubicBezTo>
                  <a:cubicBezTo>
                    <a:pt x="95" y="122"/>
                    <a:pt x="94" y="127"/>
                    <a:pt x="92" y="128"/>
                  </a:cubicBezTo>
                  <a:cubicBezTo>
                    <a:pt x="90" y="130"/>
                    <a:pt x="84" y="135"/>
                    <a:pt x="84" y="135"/>
                  </a:cubicBezTo>
                  <a:cubicBezTo>
                    <a:pt x="90" y="137"/>
                    <a:pt x="90" y="137"/>
                    <a:pt x="90" y="137"/>
                  </a:cubicBezTo>
                  <a:cubicBezTo>
                    <a:pt x="90" y="137"/>
                    <a:pt x="95" y="137"/>
                    <a:pt x="100" y="137"/>
                  </a:cubicBezTo>
                  <a:cubicBezTo>
                    <a:pt x="104" y="138"/>
                    <a:pt x="108" y="138"/>
                    <a:pt x="108" y="138"/>
                  </a:cubicBezTo>
                  <a:cubicBezTo>
                    <a:pt x="115" y="135"/>
                    <a:pt x="115" y="135"/>
                    <a:pt x="115" y="135"/>
                  </a:cubicBezTo>
                  <a:cubicBezTo>
                    <a:pt x="115" y="129"/>
                    <a:pt x="115" y="129"/>
                    <a:pt x="115" y="129"/>
                  </a:cubicBezTo>
                  <a:cubicBezTo>
                    <a:pt x="140" y="132"/>
                    <a:pt x="140" y="132"/>
                    <a:pt x="140" y="132"/>
                  </a:cubicBezTo>
                  <a:lnTo>
                    <a:pt x="123" y="11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97" name="jieyang">
              <a:hlinkClick r:id="" action="ppaction://macro?name=Slide2.jieyang" highlightClick="1"/>
              <a:hlinkHover r:id="" action="ppaction://noaction" highlightClick="1"/>
            </p:cNvPr>
            <p:cNvSpPr>
              <a:spLocks noEditPoints="1"/>
            </p:cNvSpPr>
            <p:nvPr/>
          </p:nvSpPr>
          <p:spPr bwMode="auto">
            <a:xfrm>
              <a:off x="3368674" y="3519482"/>
              <a:ext cx="669925" cy="501649"/>
            </a:xfrm>
            <a:custGeom>
              <a:avLst/>
              <a:gdLst>
                <a:gd name="T0" fmla="*/ 180 w 191"/>
                <a:gd name="T1" fmla="*/ 19 h 139"/>
                <a:gd name="T2" fmla="*/ 160 w 191"/>
                <a:gd name="T3" fmla="*/ 33 h 139"/>
                <a:gd name="T4" fmla="*/ 158 w 191"/>
                <a:gd name="T5" fmla="*/ 38 h 139"/>
                <a:gd name="T6" fmla="*/ 155 w 191"/>
                <a:gd name="T7" fmla="*/ 53 h 139"/>
                <a:gd name="T8" fmla="*/ 154 w 191"/>
                <a:gd name="T9" fmla="*/ 53 h 139"/>
                <a:gd name="T10" fmla="*/ 137 w 191"/>
                <a:gd name="T11" fmla="*/ 35 h 139"/>
                <a:gd name="T12" fmla="*/ 118 w 191"/>
                <a:gd name="T13" fmla="*/ 12 h 139"/>
                <a:gd name="T14" fmla="*/ 108 w 191"/>
                <a:gd name="T15" fmla="*/ 0 h 139"/>
                <a:gd name="T16" fmla="*/ 108 w 191"/>
                <a:gd name="T17" fmla="*/ 0 h 139"/>
                <a:gd name="T18" fmla="*/ 82 w 191"/>
                <a:gd name="T19" fmla="*/ 19 h 139"/>
                <a:gd name="T20" fmla="*/ 75 w 191"/>
                <a:gd name="T21" fmla="*/ 24 h 139"/>
                <a:gd name="T22" fmla="*/ 58 w 191"/>
                <a:gd name="T23" fmla="*/ 23 h 139"/>
                <a:gd name="T24" fmla="*/ 31 w 191"/>
                <a:gd name="T25" fmla="*/ 24 h 139"/>
                <a:gd name="T26" fmla="*/ 20 w 191"/>
                <a:gd name="T27" fmla="*/ 37 h 139"/>
                <a:gd name="T28" fmla="*/ 3 w 191"/>
                <a:gd name="T29" fmla="*/ 44 h 139"/>
                <a:gd name="T30" fmla="*/ 0 w 191"/>
                <a:gd name="T31" fmla="*/ 46 h 139"/>
                <a:gd name="T32" fmla="*/ 0 w 191"/>
                <a:gd name="T33" fmla="*/ 47 h 139"/>
                <a:gd name="T34" fmla="*/ 20 w 191"/>
                <a:gd name="T35" fmla="*/ 67 h 139"/>
                <a:gd name="T36" fmla="*/ 24 w 191"/>
                <a:gd name="T37" fmla="*/ 74 h 139"/>
                <a:gd name="T38" fmla="*/ 24 w 191"/>
                <a:gd name="T39" fmla="*/ 79 h 139"/>
                <a:gd name="T40" fmla="*/ 21 w 191"/>
                <a:gd name="T41" fmla="*/ 86 h 139"/>
                <a:gd name="T42" fmla="*/ 23 w 191"/>
                <a:gd name="T43" fmla="*/ 98 h 139"/>
                <a:gd name="T44" fmla="*/ 32 w 191"/>
                <a:gd name="T45" fmla="*/ 102 h 139"/>
                <a:gd name="T46" fmla="*/ 42 w 191"/>
                <a:gd name="T47" fmla="*/ 127 h 139"/>
                <a:gd name="T48" fmla="*/ 59 w 191"/>
                <a:gd name="T49" fmla="*/ 135 h 139"/>
                <a:gd name="T50" fmla="*/ 74 w 191"/>
                <a:gd name="T51" fmla="*/ 139 h 139"/>
                <a:gd name="T52" fmla="*/ 82 w 191"/>
                <a:gd name="T53" fmla="*/ 137 h 139"/>
                <a:gd name="T54" fmla="*/ 88 w 191"/>
                <a:gd name="T55" fmla="*/ 133 h 139"/>
                <a:gd name="T56" fmla="*/ 94 w 191"/>
                <a:gd name="T57" fmla="*/ 131 h 139"/>
                <a:gd name="T58" fmla="*/ 96 w 191"/>
                <a:gd name="T59" fmla="*/ 134 h 139"/>
                <a:gd name="T60" fmla="*/ 96 w 191"/>
                <a:gd name="T61" fmla="*/ 134 h 139"/>
                <a:gd name="T62" fmla="*/ 100 w 191"/>
                <a:gd name="T63" fmla="*/ 134 h 139"/>
                <a:gd name="T64" fmla="*/ 115 w 191"/>
                <a:gd name="T65" fmla="*/ 137 h 139"/>
                <a:gd name="T66" fmla="*/ 125 w 191"/>
                <a:gd name="T67" fmla="*/ 137 h 139"/>
                <a:gd name="T68" fmla="*/ 130 w 191"/>
                <a:gd name="T69" fmla="*/ 132 h 139"/>
                <a:gd name="T70" fmla="*/ 130 w 191"/>
                <a:gd name="T71" fmla="*/ 127 h 139"/>
                <a:gd name="T72" fmla="*/ 136 w 191"/>
                <a:gd name="T73" fmla="*/ 125 h 139"/>
                <a:gd name="T74" fmla="*/ 138 w 191"/>
                <a:gd name="T75" fmla="*/ 110 h 139"/>
                <a:gd name="T76" fmla="*/ 137 w 191"/>
                <a:gd name="T77" fmla="*/ 104 h 139"/>
                <a:gd name="T78" fmla="*/ 139 w 191"/>
                <a:gd name="T79" fmla="*/ 94 h 139"/>
                <a:gd name="T80" fmla="*/ 138 w 191"/>
                <a:gd name="T81" fmla="*/ 91 h 139"/>
                <a:gd name="T82" fmla="*/ 146 w 191"/>
                <a:gd name="T83" fmla="*/ 86 h 139"/>
                <a:gd name="T84" fmla="*/ 148 w 191"/>
                <a:gd name="T85" fmla="*/ 95 h 139"/>
                <a:gd name="T86" fmla="*/ 155 w 191"/>
                <a:gd name="T87" fmla="*/ 93 h 139"/>
                <a:gd name="T88" fmla="*/ 165 w 191"/>
                <a:gd name="T89" fmla="*/ 81 h 139"/>
                <a:gd name="T90" fmla="*/ 165 w 191"/>
                <a:gd name="T91" fmla="*/ 77 h 139"/>
                <a:gd name="T92" fmla="*/ 162 w 191"/>
                <a:gd name="T93" fmla="*/ 74 h 139"/>
                <a:gd name="T94" fmla="*/ 159 w 191"/>
                <a:gd name="T95" fmla="*/ 70 h 139"/>
                <a:gd name="T96" fmla="*/ 156 w 191"/>
                <a:gd name="T97" fmla="*/ 68 h 139"/>
                <a:gd name="T98" fmla="*/ 171 w 191"/>
                <a:gd name="T99" fmla="*/ 68 h 139"/>
                <a:gd name="T100" fmla="*/ 174 w 191"/>
                <a:gd name="T101" fmla="*/ 63 h 139"/>
                <a:gd name="T102" fmla="*/ 183 w 191"/>
                <a:gd name="T103" fmla="*/ 52 h 139"/>
                <a:gd name="T104" fmla="*/ 187 w 191"/>
                <a:gd name="T105" fmla="*/ 49 h 139"/>
                <a:gd name="T106" fmla="*/ 188 w 191"/>
                <a:gd name="T107" fmla="*/ 45 h 139"/>
                <a:gd name="T108" fmla="*/ 189 w 191"/>
                <a:gd name="T109" fmla="*/ 44 h 139"/>
                <a:gd name="T110" fmla="*/ 191 w 191"/>
                <a:gd name="T111" fmla="*/ 25 h 139"/>
                <a:gd name="T112" fmla="*/ 180 w 191"/>
                <a:gd name="T113" fmla="*/ 19 h 139"/>
                <a:gd name="T114" fmla="*/ 153 w 191"/>
                <a:gd name="T115" fmla="*/ 66 h 139"/>
                <a:gd name="T116" fmla="*/ 142 w 191"/>
                <a:gd name="T117" fmla="*/ 64 h 139"/>
                <a:gd name="T118" fmla="*/ 140 w 191"/>
                <a:gd name="T119" fmla="*/ 62 h 139"/>
                <a:gd name="T120" fmla="*/ 150 w 191"/>
                <a:gd name="T121" fmla="*/ 62 h 139"/>
                <a:gd name="T122" fmla="*/ 153 w 191"/>
                <a:gd name="T123" fmla="*/ 66 h 139"/>
                <a:gd name="T124" fmla="*/ 153 w 191"/>
                <a:gd name="T125" fmla="*/ 66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91" h="139">
                  <a:moveTo>
                    <a:pt x="180" y="19"/>
                  </a:moveTo>
                  <a:cubicBezTo>
                    <a:pt x="160" y="33"/>
                    <a:pt x="160" y="33"/>
                    <a:pt x="160" y="33"/>
                  </a:cubicBezTo>
                  <a:cubicBezTo>
                    <a:pt x="158" y="38"/>
                    <a:pt x="158" y="38"/>
                    <a:pt x="158" y="38"/>
                  </a:cubicBezTo>
                  <a:cubicBezTo>
                    <a:pt x="159" y="47"/>
                    <a:pt x="158" y="50"/>
                    <a:pt x="155" y="53"/>
                  </a:cubicBezTo>
                  <a:cubicBezTo>
                    <a:pt x="154" y="53"/>
                    <a:pt x="154" y="53"/>
                    <a:pt x="154" y="53"/>
                  </a:cubicBezTo>
                  <a:cubicBezTo>
                    <a:pt x="136" y="49"/>
                    <a:pt x="137" y="35"/>
                    <a:pt x="137" y="35"/>
                  </a:cubicBezTo>
                  <a:cubicBezTo>
                    <a:pt x="135" y="17"/>
                    <a:pt x="118" y="12"/>
                    <a:pt x="118" y="12"/>
                  </a:cubicBezTo>
                  <a:cubicBezTo>
                    <a:pt x="108" y="0"/>
                    <a:pt x="108" y="0"/>
                    <a:pt x="108" y="0"/>
                  </a:cubicBezTo>
                  <a:cubicBezTo>
                    <a:pt x="108" y="0"/>
                    <a:pt x="108" y="0"/>
                    <a:pt x="108" y="0"/>
                  </a:cubicBezTo>
                  <a:cubicBezTo>
                    <a:pt x="99" y="2"/>
                    <a:pt x="89" y="7"/>
                    <a:pt x="82" y="19"/>
                  </a:cubicBezTo>
                  <a:cubicBezTo>
                    <a:pt x="75" y="24"/>
                    <a:pt x="75" y="24"/>
                    <a:pt x="75" y="24"/>
                  </a:cubicBezTo>
                  <a:cubicBezTo>
                    <a:pt x="75" y="24"/>
                    <a:pt x="67" y="24"/>
                    <a:pt x="58" y="23"/>
                  </a:cubicBezTo>
                  <a:cubicBezTo>
                    <a:pt x="49" y="22"/>
                    <a:pt x="33" y="24"/>
                    <a:pt x="31" y="24"/>
                  </a:cubicBezTo>
                  <a:cubicBezTo>
                    <a:pt x="29" y="25"/>
                    <a:pt x="20" y="29"/>
                    <a:pt x="20" y="37"/>
                  </a:cubicBezTo>
                  <a:cubicBezTo>
                    <a:pt x="20" y="45"/>
                    <a:pt x="10" y="45"/>
                    <a:pt x="3" y="44"/>
                  </a:cubicBezTo>
                  <a:cubicBezTo>
                    <a:pt x="3" y="44"/>
                    <a:pt x="2" y="45"/>
                    <a:pt x="0" y="46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47"/>
                    <a:pt x="7" y="69"/>
                    <a:pt x="20" y="67"/>
                  </a:cubicBezTo>
                  <a:cubicBezTo>
                    <a:pt x="20" y="67"/>
                    <a:pt x="29" y="65"/>
                    <a:pt x="24" y="74"/>
                  </a:cubicBezTo>
                  <a:cubicBezTo>
                    <a:pt x="24" y="79"/>
                    <a:pt x="24" y="79"/>
                    <a:pt x="24" y="79"/>
                  </a:cubicBezTo>
                  <a:cubicBezTo>
                    <a:pt x="24" y="79"/>
                    <a:pt x="28" y="86"/>
                    <a:pt x="21" y="86"/>
                  </a:cubicBezTo>
                  <a:cubicBezTo>
                    <a:pt x="21" y="86"/>
                    <a:pt x="11" y="92"/>
                    <a:pt x="23" y="98"/>
                  </a:cubicBezTo>
                  <a:cubicBezTo>
                    <a:pt x="32" y="102"/>
                    <a:pt x="32" y="102"/>
                    <a:pt x="32" y="102"/>
                  </a:cubicBezTo>
                  <a:cubicBezTo>
                    <a:pt x="32" y="102"/>
                    <a:pt x="44" y="102"/>
                    <a:pt x="42" y="127"/>
                  </a:cubicBezTo>
                  <a:cubicBezTo>
                    <a:pt x="42" y="127"/>
                    <a:pt x="49" y="135"/>
                    <a:pt x="59" y="135"/>
                  </a:cubicBezTo>
                  <a:cubicBezTo>
                    <a:pt x="74" y="139"/>
                    <a:pt x="74" y="139"/>
                    <a:pt x="74" y="139"/>
                  </a:cubicBezTo>
                  <a:cubicBezTo>
                    <a:pt x="82" y="137"/>
                    <a:pt x="82" y="137"/>
                    <a:pt x="82" y="137"/>
                  </a:cubicBezTo>
                  <a:cubicBezTo>
                    <a:pt x="88" y="133"/>
                    <a:pt x="88" y="133"/>
                    <a:pt x="88" y="133"/>
                  </a:cubicBezTo>
                  <a:cubicBezTo>
                    <a:pt x="94" y="131"/>
                    <a:pt x="94" y="131"/>
                    <a:pt x="94" y="131"/>
                  </a:cubicBezTo>
                  <a:cubicBezTo>
                    <a:pt x="96" y="134"/>
                    <a:pt x="96" y="134"/>
                    <a:pt x="96" y="134"/>
                  </a:cubicBezTo>
                  <a:cubicBezTo>
                    <a:pt x="96" y="134"/>
                    <a:pt x="96" y="134"/>
                    <a:pt x="96" y="134"/>
                  </a:cubicBezTo>
                  <a:cubicBezTo>
                    <a:pt x="100" y="134"/>
                    <a:pt x="100" y="134"/>
                    <a:pt x="100" y="134"/>
                  </a:cubicBezTo>
                  <a:cubicBezTo>
                    <a:pt x="115" y="137"/>
                    <a:pt x="115" y="137"/>
                    <a:pt x="115" y="137"/>
                  </a:cubicBezTo>
                  <a:cubicBezTo>
                    <a:pt x="125" y="137"/>
                    <a:pt x="125" y="137"/>
                    <a:pt x="125" y="137"/>
                  </a:cubicBezTo>
                  <a:cubicBezTo>
                    <a:pt x="130" y="132"/>
                    <a:pt x="130" y="132"/>
                    <a:pt x="130" y="132"/>
                  </a:cubicBezTo>
                  <a:cubicBezTo>
                    <a:pt x="130" y="127"/>
                    <a:pt x="130" y="127"/>
                    <a:pt x="130" y="127"/>
                  </a:cubicBezTo>
                  <a:cubicBezTo>
                    <a:pt x="136" y="125"/>
                    <a:pt x="136" y="125"/>
                    <a:pt x="136" y="125"/>
                  </a:cubicBezTo>
                  <a:cubicBezTo>
                    <a:pt x="136" y="125"/>
                    <a:pt x="142" y="121"/>
                    <a:pt x="138" y="110"/>
                  </a:cubicBezTo>
                  <a:cubicBezTo>
                    <a:pt x="137" y="104"/>
                    <a:pt x="137" y="104"/>
                    <a:pt x="137" y="104"/>
                  </a:cubicBezTo>
                  <a:cubicBezTo>
                    <a:pt x="137" y="104"/>
                    <a:pt x="146" y="95"/>
                    <a:pt x="139" y="94"/>
                  </a:cubicBezTo>
                  <a:cubicBezTo>
                    <a:pt x="138" y="91"/>
                    <a:pt x="138" y="91"/>
                    <a:pt x="138" y="91"/>
                  </a:cubicBezTo>
                  <a:cubicBezTo>
                    <a:pt x="146" y="86"/>
                    <a:pt x="146" y="86"/>
                    <a:pt x="146" y="86"/>
                  </a:cubicBezTo>
                  <a:cubicBezTo>
                    <a:pt x="148" y="95"/>
                    <a:pt x="148" y="95"/>
                    <a:pt x="148" y="95"/>
                  </a:cubicBezTo>
                  <a:cubicBezTo>
                    <a:pt x="155" y="93"/>
                    <a:pt x="155" y="93"/>
                    <a:pt x="155" y="93"/>
                  </a:cubicBezTo>
                  <a:cubicBezTo>
                    <a:pt x="165" y="81"/>
                    <a:pt x="165" y="81"/>
                    <a:pt x="165" y="81"/>
                  </a:cubicBezTo>
                  <a:cubicBezTo>
                    <a:pt x="165" y="77"/>
                    <a:pt x="165" y="77"/>
                    <a:pt x="165" y="77"/>
                  </a:cubicBezTo>
                  <a:cubicBezTo>
                    <a:pt x="162" y="74"/>
                    <a:pt x="162" y="74"/>
                    <a:pt x="162" y="74"/>
                  </a:cubicBezTo>
                  <a:cubicBezTo>
                    <a:pt x="159" y="70"/>
                    <a:pt x="159" y="70"/>
                    <a:pt x="159" y="70"/>
                  </a:cubicBezTo>
                  <a:cubicBezTo>
                    <a:pt x="159" y="70"/>
                    <a:pt x="157" y="69"/>
                    <a:pt x="156" y="68"/>
                  </a:cubicBezTo>
                  <a:cubicBezTo>
                    <a:pt x="159" y="70"/>
                    <a:pt x="164" y="70"/>
                    <a:pt x="171" y="68"/>
                  </a:cubicBezTo>
                  <a:cubicBezTo>
                    <a:pt x="174" y="63"/>
                    <a:pt x="174" y="63"/>
                    <a:pt x="174" y="63"/>
                  </a:cubicBezTo>
                  <a:cubicBezTo>
                    <a:pt x="183" y="52"/>
                    <a:pt x="183" y="52"/>
                    <a:pt x="183" y="52"/>
                  </a:cubicBezTo>
                  <a:cubicBezTo>
                    <a:pt x="187" y="49"/>
                    <a:pt x="187" y="49"/>
                    <a:pt x="187" y="49"/>
                  </a:cubicBezTo>
                  <a:cubicBezTo>
                    <a:pt x="188" y="45"/>
                    <a:pt x="188" y="45"/>
                    <a:pt x="188" y="45"/>
                  </a:cubicBezTo>
                  <a:cubicBezTo>
                    <a:pt x="188" y="45"/>
                    <a:pt x="188" y="44"/>
                    <a:pt x="189" y="44"/>
                  </a:cubicBezTo>
                  <a:cubicBezTo>
                    <a:pt x="191" y="25"/>
                    <a:pt x="191" y="25"/>
                    <a:pt x="191" y="25"/>
                  </a:cubicBezTo>
                  <a:lnTo>
                    <a:pt x="180" y="19"/>
                  </a:lnTo>
                  <a:close/>
                  <a:moveTo>
                    <a:pt x="153" y="66"/>
                  </a:moveTo>
                  <a:cubicBezTo>
                    <a:pt x="151" y="66"/>
                    <a:pt x="142" y="64"/>
                    <a:pt x="142" y="64"/>
                  </a:cubicBezTo>
                  <a:cubicBezTo>
                    <a:pt x="140" y="62"/>
                    <a:pt x="140" y="62"/>
                    <a:pt x="140" y="62"/>
                  </a:cubicBezTo>
                  <a:cubicBezTo>
                    <a:pt x="150" y="62"/>
                    <a:pt x="150" y="62"/>
                    <a:pt x="150" y="62"/>
                  </a:cubicBezTo>
                  <a:cubicBezTo>
                    <a:pt x="150" y="62"/>
                    <a:pt x="151" y="64"/>
                    <a:pt x="153" y="66"/>
                  </a:cubicBezTo>
                  <a:cubicBezTo>
                    <a:pt x="153" y="66"/>
                    <a:pt x="153" y="66"/>
                    <a:pt x="153" y="66"/>
                  </a:cubicBez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98" name="shanwei">
              <a:hlinkClick r:id="" action="ppaction://macro?name=Slide2.shanwei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2973387" y="3686169"/>
              <a:ext cx="731837" cy="503237"/>
            </a:xfrm>
            <a:custGeom>
              <a:avLst/>
              <a:gdLst>
                <a:gd name="T0" fmla="*/ 211 w 211"/>
                <a:gd name="T1" fmla="*/ 88 h 138"/>
                <a:gd name="T2" fmla="*/ 208 w 211"/>
                <a:gd name="T3" fmla="*/ 85 h 138"/>
                <a:gd name="T4" fmla="*/ 203 w 211"/>
                <a:gd name="T5" fmla="*/ 87 h 138"/>
                <a:gd name="T6" fmla="*/ 197 w 211"/>
                <a:gd name="T7" fmla="*/ 91 h 138"/>
                <a:gd name="T8" fmla="*/ 189 w 211"/>
                <a:gd name="T9" fmla="*/ 93 h 138"/>
                <a:gd name="T10" fmla="*/ 173 w 211"/>
                <a:gd name="T11" fmla="*/ 89 h 138"/>
                <a:gd name="T12" fmla="*/ 157 w 211"/>
                <a:gd name="T13" fmla="*/ 81 h 138"/>
                <a:gd name="T14" fmla="*/ 147 w 211"/>
                <a:gd name="T15" fmla="*/ 56 h 138"/>
                <a:gd name="T16" fmla="*/ 138 w 211"/>
                <a:gd name="T17" fmla="*/ 52 h 138"/>
                <a:gd name="T18" fmla="*/ 136 w 211"/>
                <a:gd name="T19" fmla="*/ 40 h 138"/>
                <a:gd name="T20" fmla="*/ 139 w 211"/>
                <a:gd name="T21" fmla="*/ 33 h 138"/>
                <a:gd name="T22" fmla="*/ 138 w 211"/>
                <a:gd name="T23" fmla="*/ 28 h 138"/>
                <a:gd name="T24" fmla="*/ 134 w 211"/>
                <a:gd name="T25" fmla="*/ 21 h 138"/>
                <a:gd name="T26" fmla="*/ 114 w 211"/>
                <a:gd name="T27" fmla="*/ 0 h 138"/>
                <a:gd name="T28" fmla="*/ 114 w 211"/>
                <a:gd name="T29" fmla="*/ 1 h 138"/>
                <a:gd name="T30" fmla="*/ 91 w 211"/>
                <a:gd name="T31" fmla="*/ 24 h 138"/>
                <a:gd name="T32" fmla="*/ 56 w 211"/>
                <a:gd name="T33" fmla="*/ 70 h 138"/>
                <a:gd name="T34" fmla="*/ 19 w 211"/>
                <a:gd name="T35" fmla="*/ 88 h 138"/>
                <a:gd name="T36" fmla="*/ 16 w 211"/>
                <a:gd name="T37" fmla="*/ 114 h 138"/>
                <a:gd name="T38" fmla="*/ 26 w 211"/>
                <a:gd name="T39" fmla="*/ 127 h 138"/>
                <a:gd name="T40" fmla="*/ 27 w 211"/>
                <a:gd name="T41" fmla="*/ 127 h 138"/>
                <a:gd name="T42" fmla="*/ 29 w 211"/>
                <a:gd name="T43" fmla="*/ 120 h 138"/>
                <a:gd name="T44" fmla="*/ 31 w 211"/>
                <a:gd name="T45" fmla="*/ 117 h 138"/>
                <a:gd name="T46" fmla="*/ 44 w 211"/>
                <a:gd name="T47" fmla="*/ 119 h 138"/>
                <a:gd name="T48" fmla="*/ 50 w 211"/>
                <a:gd name="T49" fmla="*/ 113 h 138"/>
                <a:gd name="T50" fmla="*/ 69 w 211"/>
                <a:gd name="T51" fmla="*/ 107 h 138"/>
                <a:gd name="T52" fmla="*/ 69 w 211"/>
                <a:gd name="T53" fmla="*/ 110 h 138"/>
                <a:gd name="T54" fmla="*/ 60 w 211"/>
                <a:gd name="T55" fmla="*/ 117 h 138"/>
                <a:gd name="T56" fmla="*/ 60 w 211"/>
                <a:gd name="T57" fmla="*/ 120 h 138"/>
                <a:gd name="T58" fmla="*/ 75 w 211"/>
                <a:gd name="T59" fmla="*/ 134 h 138"/>
                <a:gd name="T60" fmla="*/ 105 w 211"/>
                <a:gd name="T61" fmla="*/ 138 h 138"/>
                <a:gd name="T62" fmla="*/ 104 w 211"/>
                <a:gd name="T63" fmla="*/ 125 h 138"/>
                <a:gd name="T64" fmla="*/ 102 w 211"/>
                <a:gd name="T65" fmla="*/ 122 h 138"/>
                <a:gd name="T66" fmla="*/ 129 w 211"/>
                <a:gd name="T67" fmla="*/ 99 h 138"/>
                <a:gd name="T68" fmla="*/ 129 w 211"/>
                <a:gd name="T69" fmla="*/ 108 h 138"/>
                <a:gd name="T70" fmla="*/ 144 w 211"/>
                <a:gd name="T71" fmla="*/ 125 h 138"/>
                <a:gd name="T72" fmla="*/ 158 w 211"/>
                <a:gd name="T73" fmla="*/ 118 h 138"/>
                <a:gd name="T74" fmla="*/ 173 w 211"/>
                <a:gd name="T75" fmla="*/ 111 h 138"/>
                <a:gd name="T76" fmla="*/ 179 w 211"/>
                <a:gd name="T77" fmla="*/ 99 h 138"/>
                <a:gd name="T78" fmla="*/ 178 w 211"/>
                <a:gd name="T79" fmla="*/ 96 h 138"/>
                <a:gd name="T80" fmla="*/ 180 w 211"/>
                <a:gd name="T81" fmla="*/ 96 h 138"/>
                <a:gd name="T82" fmla="*/ 187 w 211"/>
                <a:gd name="T83" fmla="*/ 97 h 138"/>
                <a:gd name="T84" fmla="*/ 191 w 211"/>
                <a:gd name="T85" fmla="*/ 98 h 138"/>
                <a:gd name="T86" fmla="*/ 190 w 211"/>
                <a:gd name="T87" fmla="*/ 101 h 138"/>
                <a:gd name="T88" fmla="*/ 192 w 211"/>
                <a:gd name="T89" fmla="*/ 109 h 138"/>
                <a:gd name="T90" fmla="*/ 211 w 211"/>
                <a:gd name="T91" fmla="*/ 8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11" h="138">
                  <a:moveTo>
                    <a:pt x="211" y="88"/>
                  </a:moveTo>
                  <a:cubicBezTo>
                    <a:pt x="208" y="85"/>
                    <a:pt x="208" y="85"/>
                    <a:pt x="208" y="85"/>
                  </a:cubicBezTo>
                  <a:cubicBezTo>
                    <a:pt x="203" y="87"/>
                    <a:pt x="203" y="87"/>
                    <a:pt x="203" y="87"/>
                  </a:cubicBezTo>
                  <a:cubicBezTo>
                    <a:pt x="197" y="91"/>
                    <a:pt x="197" y="91"/>
                    <a:pt x="197" y="91"/>
                  </a:cubicBezTo>
                  <a:cubicBezTo>
                    <a:pt x="189" y="93"/>
                    <a:pt x="189" y="93"/>
                    <a:pt x="189" y="93"/>
                  </a:cubicBezTo>
                  <a:cubicBezTo>
                    <a:pt x="173" y="89"/>
                    <a:pt x="173" y="89"/>
                    <a:pt x="173" y="89"/>
                  </a:cubicBezTo>
                  <a:cubicBezTo>
                    <a:pt x="164" y="89"/>
                    <a:pt x="157" y="81"/>
                    <a:pt x="157" y="81"/>
                  </a:cubicBezTo>
                  <a:cubicBezTo>
                    <a:pt x="159" y="56"/>
                    <a:pt x="147" y="56"/>
                    <a:pt x="147" y="56"/>
                  </a:cubicBezTo>
                  <a:cubicBezTo>
                    <a:pt x="138" y="52"/>
                    <a:pt x="138" y="52"/>
                    <a:pt x="138" y="52"/>
                  </a:cubicBezTo>
                  <a:cubicBezTo>
                    <a:pt x="126" y="46"/>
                    <a:pt x="136" y="40"/>
                    <a:pt x="136" y="40"/>
                  </a:cubicBezTo>
                  <a:cubicBezTo>
                    <a:pt x="143" y="40"/>
                    <a:pt x="139" y="33"/>
                    <a:pt x="139" y="33"/>
                  </a:cubicBezTo>
                  <a:cubicBezTo>
                    <a:pt x="138" y="28"/>
                    <a:pt x="138" y="28"/>
                    <a:pt x="138" y="28"/>
                  </a:cubicBezTo>
                  <a:cubicBezTo>
                    <a:pt x="144" y="19"/>
                    <a:pt x="134" y="21"/>
                    <a:pt x="134" y="21"/>
                  </a:cubicBezTo>
                  <a:cubicBezTo>
                    <a:pt x="122" y="23"/>
                    <a:pt x="114" y="0"/>
                    <a:pt x="114" y="0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08" y="4"/>
                    <a:pt x="99" y="11"/>
                    <a:pt x="91" y="24"/>
                  </a:cubicBezTo>
                  <a:cubicBezTo>
                    <a:pt x="79" y="44"/>
                    <a:pt x="56" y="70"/>
                    <a:pt x="56" y="70"/>
                  </a:cubicBezTo>
                  <a:cubicBezTo>
                    <a:pt x="56" y="70"/>
                    <a:pt x="41" y="81"/>
                    <a:pt x="19" y="88"/>
                  </a:cubicBezTo>
                  <a:cubicBezTo>
                    <a:pt x="19" y="88"/>
                    <a:pt x="0" y="91"/>
                    <a:pt x="16" y="114"/>
                  </a:cubicBezTo>
                  <a:cubicBezTo>
                    <a:pt x="26" y="127"/>
                    <a:pt x="26" y="127"/>
                    <a:pt x="26" y="127"/>
                  </a:cubicBezTo>
                  <a:cubicBezTo>
                    <a:pt x="27" y="127"/>
                    <a:pt x="27" y="127"/>
                    <a:pt x="27" y="127"/>
                  </a:cubicBezTo>
                  <a:cubicBezTo>
                    <a:pt x="28" y="125"/>
                    <a:pt x="28" y="123"/>
                    <a:pt x="29" y="120"/>
                  </a:cubicBezTo>
                  <a:cubicBezTo>
                    <a:pt x="31" y="117"/>
                    <a:pt x="31" y="117"/>
                    <a:pt x="31" y="117"/>
                  </a:cubicBezTo>
                  <a:cubicBezTo>
                    <a:pt x="44" y="119"/>
                    <a:pt x="44" y="119"/>
                    <a:pt x="44" y="119"/>
                  </a:cubicBezTo>
                  <a:cubicBezTo>
                    <a:pt x="44" y="119"/>
                    <a:pt x="50" y="125"/>
                    <a:pt x="50" y="113"/>
                  </a:cubicBezTo>
                  <a:cubicBezTo>
                    <a:pt x="50" y="113"/>
                    <a:pt x="62" y="113"/>
                    <a:pt x="69" y="107"/>
                  </a:cubicBezTo>
                  <a:cubicBezTo>
                    <a:pt x="69" y="110"/>
                    <a:pt x="69" y="110"/>
                    <a:pt x="69" y="110"/>
                  </a:cubicBezTo>
                  <a:cubicBezTo>
                    <a:pt x="69" y="110"/>
                    <a:pt x="65" y="116"/>
                    <a:pt x="60" y="117"/>
                  </a:cubicBezTo>
                  <a:cubicBezTo>
                    <a:pt x="60" y="120"/>
                    <a:pt x="60" y="120"/>
                    <a:pt x="60" y="120"/>
                  </a:cubicBezTo>
                  <a:cubicBezTo>
                    <a:pt x="60" y="120"/>
                    <a:pt x="76" y="114"/>
                    <a:pt x="75" y="134"/>
                  </a:cubicBezTo>
                  <a:cubicBezTo>
                    <a:pt x="75" y="134"/>
                    <a:pt x="96" y="135"/>
                    <a:pt x="105" y="138"/>
                  </a:cubicBezTo>
                  <a:cubicBezTo>
                    <a:pt x="105" y="138"/>
                    <a:pt x="118" y="137"/>
                    <a:pt x="104" y="125"/>
                  </a:cubicBezTo>
                  <a:cubicBezTo>
                    <a:pt x="102" y="122"/>
                    <a:pt x="102" y="122"/>
                    <a:pt x="102" y="122"/>
                  </a:cubicBezTo>
                  <a:cubicBezTo>
                    <a:pt x="102" y="122"/>
                    <a:pt x="132" y="85"/>
                    <a:pt x="129" y="99"/>
                  </a:cubicBezTo>
                  <a:cubicBezTo>
                    <a:pt x="129" y="99"/>
                    <a:pt x="119" y="106"/>
                    <a:pt x="129" y="108"/>
                  </a:cubicBezTo>
                  <a:cubicBezTo>
                    <a:pt x="140" y="110"/>
                    <a:pt x="146" y="116"/>
                    <a:pt x="144" y="125"/>
                  </a:cubicBezTo>
                  <a:cubicBezTo>
                    <a:pt x="158" y="118"/>
                    <a:pt x="158" y="118"/>
                    <a:pt x="158" y="118"/>
                  </a:cubicBezTo>
                  <a:cubicBezTo>
                    <a:pt x="173" y="111"/>
                    <a:pt x="173" y="111"/>
                    <a:pt x="173" y="111"/>
                  </a:cubicBezTo>
                  <a:cubicBezTo>
                    <a:pt x="173" y="111"/>
                    <a:pt x="190" y="106"/>
                    <a:pt x="179" y="99"/>
                  </a:cubicBezTo>
                  <a:cubicBezTo>
                    <a:pt x="178" y="96"/>
                    <a:pt x="178" y="96"/>
                    <a:pt x="178" y="96"/>
                  </a:cubicBezTo>
                  <a:cubicBezTo>
                    <a:pt x="180" y="96"/>
                    <a:pt x="180" y="96"/>
                    <a:pt x="180" y="96"/>
                  </a:cubicBezTo>
                  <a:cubicBezTo>
                    <a:pt x="187" y="97"/>
                    <a:pt x="187" y="97"/>
                    <a:pt x="187" y="97"/>
                  </a:cubicBezTo>
                  <a:cubicBezTo>
                    <a:pt x="191" y="98"/>
                    <a:pt x="191" y="98"/>
                    <a:pt x="191" y="98"/>
                  </a:cubicBezTo>
                  <a:cubicBezTo>
                    <a:pt x="190" y="101"/>
                    <a:pt x="190" y="101"/>
                    <a:pt x="190" y="101"/>
                  </a:cubicBezTo>
                  <a:cubicBezTo>
                    <a:pt x="190" y="101"/>
                    <a:pt x="181" y="112"/>
                    <a:pt x="192" y="109"/>
                  </a:cubicBezTo>
                  <a:cubicBezTo>
                    <a:pt x="211" y="88"/>
                    <a:pt x="211" y="88"/>
                    <a:pt x="211" y="88"/>
                  </a:cubicBez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99" name="Oval 40"/>
            <p:cNvSpPr>
              <a:spLocks noChangeArrowheads="1"/>
            </p:cNvSpPr>
            <p:nvPr/>
          </p:nvSpPr>
          <p:spPr bwMode="auto">
            <a:xfrm>
              <a:off x="3932237" y="3722682"/>
              <a:ext cx="26987" cy="25400"/>
            </a:xfrm>
            <a:prstGeom prst="ellipse">
              <a:avLst/>
            </a:prstGeom>
            <a:grpFill/>
            <a:ln w="9252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00" name="Oval 41"/>
            <p:cNvSpPr>
              <a:spLocks noChangeArrowheads="1"/>
            </p:cNvSpPr>
            <p:nvPr/>
          </p:nvSpPr>
          <p:spPr bwMode="auto">
            <a:xfrm>
              <a:off x="3916362" y="3705219"/>
              <a:ext cx="52387" cy="52388"/>
            </a:xfrm>
            <a:prstGeom prst="ellipse">
              <a:avLst/>
            </a:prstGeom>
            <a:grpFill/>
            <a:ln w="9252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01" name="Rectangle 47">
              <a:hlinkClick r:id="" action="ppaction://macro?name=Slide2.zhuhai" highlightClick="1"/>
              <a:hlinkHover r:id="" action="ppaction://noaction" highlightClick="1"/>
            </p:cNvPr>
            <p:cNvSpPr>
              <a:spLocks noChangeArrowheads="1"/>
            </p:cNvSpPr>
            <p:nvPr/>
          </p:nvSpPr>
          <p:spPr bwMode="auto">
            <a:xfrm>
              <a:off x="2276608" y="4422561"/>
              <a:ext cx="162089" cy="10483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9252" algn="ctr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buClrTx/>
                <a:buSzTx/>
                <a:buFontTx/>
                <a:buNone/>
              </a:pPr>
              <a:r>
                <a:rPr lang="zh-CN" altLang="en-US" sz="400" b="1" dirty="0">
                  <a:solidFill>
                    <a:schemeClr val="bg1">
                      <a:lumMod val="9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珠海</a:t>
              </a:r>
            </a:p>
          </p:txBody>
        </p:sp>
        <p:sp>
          <p:nvSpPr>
            <p:cNvPr id="102" name="Rectangle 48">
              <a:hlinkClick r:id="" action="ppaction://macro?name=Slide2.shanwei"/>
            </p:cNvPr>
            <p:cNvSpPr>
              <a:spLocks noChangeArrowheads="1"/>
            </p:cNvSpPr>
            <p:nvPr/>
          </p:nvSpPr>
          <p:spPr bwMode="auto">
            <a:xfrm>
              <a:off x="3200532" y="3902468"/>
              <a:ext cx="162089" cy="104830"/>
            </a:xfrm>
            <a:prstGeom prst="rect">
              <a:avLst/>
            </a:prstGeom>
            <a:grpFill/>
            <a:ln w="9252" algn="ctr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buClrTx/>
                <a:buSzTx/>
                <a:buFontTx/>
                <a:buNone/>
              </a:pPr>
              <a:r>
                <a:rPr lang="zh-CN" altLang="en-US" sz="400" b="1" dirty="0">
                  <a:solidFill>
                    <a:schemeClr val="bg1">
                      <a:lumMod val="9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汕尾</a:t>
              </a:r>
            </a:p>
          </p:txBody>
        </p:sp>
        <p:sp>
          <p:nvSpPr>
            <p:cNvPr id="103" name="Rectangle 49">
              <a:hlinkClick r:id="" action="ppaction://macro?name=Slide2.zhanjiang"/>
            </p:cNvPr>
            <p:cNvSpPr>
              <a:spLocks noChangeArrowheads="1"/>
            </p:cNvSpPr>
            <p:nvPr/>
          </p:nvSpPr>
          <p:spPr bwMode="auto">
            <a:xfrm>
              <a:off x="343031" y="4844251"/>
              <a:ext cx="162089" cy="104830"/>
            </a:xfrm>
            <a:prstGeom prst="rect">
              <a:avLst/>
            </a:prstGeom>
            <a:grpFill/>
            <a:ln w="9252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buClrTx/>
                <a:buSzTx/>
                <a:buFontTx/>
                <a:buNone/>
              </a:pPr>
              <a:r>
                <a:rPr lang="zh-CN" altLang="en-US" sz="400" b="1">
                  <a:solidFill>
                    <a:schemeClr val="bg1">
                      <a:lumMod val="9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湛江</a:t>
              </a:r>
            </a:p>
          </p:txBody>
        </p:sp>
        <p:sp>
          <p:nvSpPr>
            <p:cNvPr id="104" name="Rectangle 50">
              <a:hlinkClick r:id="" action="ppaction://macro?name=Slide2.maoming"/>
            </p:cNvPr>
            <p:cNvSpPr>
              <a:spLocks noChangeArrowheads="1"/>
            </p:cNvSpPr>
            <p:nvPr/>
          </p:nvSpPr>
          <p:spPr bwMode="auto">
            <a:xfrm>
              <a:off x="770070" y="4542623"/>
              <a:ext cx="162089" cy="104830"/>
            </a:xfrm>
            <a:prstGeom prst="rect">
              <a:avLst/>
            </a:prstGeom>
            <a:grpFill/>
            <a:ln w="9252" algn="ctr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buClrTx/>
                <a:buSzTx/>
                <a:buFontTx/>
                <a:buNone/>
              </a:pPr>
              <a:r>
                <a:rPr lang="zh-CN" altLang="en-US" sz="400" b="1">
                  <a:solidFill>
                    <a:schemeClr val="bg1">
                      <a:lumMod val="9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茂名</a:t>
              </a:r>
            </a:p>
          </p:txBody>
        </p:sp>
        <p:sp>
          <p:nvSpPr>
            <p:cNvPr id="105" name="Rectangle 51">
              <a:hlinkClick r:id="" action="ppaction://macro?name=Slide2.chaozhou"/>
            </p:cNvPr>
            <p:cNvSpPr>
              <a:spLocks noChangeArrowheads="1"/>
            </p:cNvSpPr>
            <p:nvPr/>
          </p:nvSpPr>
          <p:spPr bwMode="auto">
            <a:xfrm>
              <a:off x="3852995" y="3414311"/>
              <a:ext cx="162089" cy="104830"/>
            </a:xfrm>
            <a:prstGeom prst="rect">
              <a:avLst/>
            </a:prstGeom>
            <a:grpFill/>
            <a:ln w="9252" algn="ctr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buClrTx/>
                <a:buSzTx/>
                <a:buFontTx/>
                <a:buNone/>
              </a:pPr>
              <a:r>
                <a:rPr lang="zh-CN" altLang="en-US" sz="400" b="1" dirty="0">
                  <a:solidFill>
                    <a:schemeClr val="bg1">
                      <a:lumMod val="9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潮州</a:t>
              </a:r>
            </a:p>
          </p:txBody>
        </p:sp>
        <p:sp>
          <p:nvSpPr>
            <p:cNvPr id="106" name="Rectangle 52">
              <a:hlinkClick r:id="" action="ppaction://macro?name=Slide2.shaoguan"/>
            </p:cNvPr>
            <p:cNvSpPr>
              <a:spLocks noChangeArrowheads="1"/>
            </p:cNvSpPr>
            <p:nvPr/>
          </p:nvSpPr>
          <p:spPr bwMode="auto">
            <a:xfrm>
              <a:off x="2175008" y="2824953"/>
              <a:ext cx="162089" cy="104830"/>
            </a:xfrm>
            <a:prstGeom prst="rect">
              <a:avLst/>
            </a:prstGeom>
            <a:grpFill/>
            <a:ln w="9252" algn="ctr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buClrTx/>
                <a:buSzTx/>
                <a:buFontTx/>
                <a:buNone/>
              </a:pPr>
              <a:r>
                <a:rPr lang="zh-CN" altLang="en-US" sz="400" b="1" dirty="0">
                  <a:solidFill>
                    <a:schemeClr val="bg1">
                      <a:lumMod val="9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韶关</a:t>
              </a:r>
            </a:p>
          </p:txBody>
        </p:sp>
        <p:sp>
          <p:nvSpPr>
            <p:cNvPr id="107" name="Rectangle 54">
              <a:hlinkClick r:id="" action="ppaction://macro?name=Slide2.meizhou"/>
            </p:cNvPr>
            <p:cNvSpPr>
              <a:spLocks noChangeArrowheads="1"/>
            </p:cNvSpPr>
            <p:nvPr/>
          </p:nvSpPr>
          <p:spPr bwMode="auto">
            <a:xfrm>
              <a:off x="3491840" y="3064666"/>
              <a:ext cx="162089" cy="104830"/>
            </a:xfrm>
            <a:prstGeom prst="rect">
              <a:avLst/>
            </a:prstGeom>
            <a:grpFill/>
            <a:ln w="9252" algn="ctr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buClrTx/>
                <a:buSzTx/>
                <a:buFontTx/>
                <a:buNone/>
              </a:pPr>
              <a:r>
                <a:rPr lang="zh-CN" altLang="en-US" sz="400" b="1" dirty="0">
                  <a:solidFill>
                    <a:schemeClr val="bg1">
                      <a:lumMod val="9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梅州</a:t>
              </a:r>
            </a:p>
          </p:txBody>
        </p:sp>
        <p:sp>
          <p:nvSpPr>
            <p:cNvPr id="108" name="Rectangle 57">
              <a:hlinkClick r:id="" action="ppaction://macro?name=Slide2.shenzhen"/>
            </p:cNvPr>
            <p:cNvSpPr>
              <a:spLocks noChangeArrowheads="1"/>
            </p:cNvSpPr>
            <p:nvPr/>
          </p:nvSpPr>
          <p:spPr bwMode="auto">
            <a:xfrm>
              <a:off x="2497757" y="4146941"/>
              <a:ext cx="162089" cy="10483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9252" algn="ctr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buClrTx/>
                <a:buSzTx/>
                <a:buFontTx/>
                <a:buNone/>
              </a:pPr>
              <a:r>
                <a:rPr lang="zh-CN" altLang="en-US" sz="400" b="1" dirty="0">
                  <a:solidFill>
                    <a:schemeClr val="bg1">
                      <a:lumMod val="9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深圳</a:t>
              </a:r>
            </a:p>
          </p:txBody>
        </p:sp>
        <p:sp>
          <p:nvSpPr>
            <p:cNvPr id="109" name="zhaoqing">
              <a:hlinkClick r:id="" action="ppaction://macro?name=Slide2.zhaoqing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1201737" y="3203570"/>
              <a:ext cx="750887" cy="923923"/>
            </a:xfrm>
            <a:custGeom>
              <a:avLst/>
              <a:gdLst>
                <a:gd name="T0" fmla="*/ 206 w 215"/>
                <a:gd name="T1" fmla="*/ 127 h 252"/>
                <a:gd name="T2" fmla="*/ 205 w 215"/>
                <a:gd name="T3" fmla="*/ 121 h 252"/>
                <a:gd name="T4" fmla="*/ 195 w 215"/>
                <a:gd name="T5" fmla="*/ 108 h 252"/>
                <a:gd name="T6" fmla="*/ 192 w 215"/>
                <a:gd name="T7" fmla="*/ 101 h 252"/>
                <a:gd name="T8" fmla="*/ 187 w 215"/>
                <a:gd name="T9" fmla="*/ 87 h 252"/>
                <a:gd name="T10" fmla="*/ 162 w 215"/>
                <a:gd name="T11" fmla="*/ 60 h 252"/>
                <a:gd name="T12" fmla="*/ 160 w 215"/>
                <a:gd name="T13" fmla="*/ 42 h 252"/>
                <a:gd name="T14" fmla="*/ 154 w 215"/>
                <a:gd name="T15" fmla="*/ 24 h 252"/>
                <a:gd name="T16" fmla="*/ 146 w 215"/>
                <a:gd name="T17" fmla="*/ 7 h 252"/>
                <a:gd name="T18" fmla="*/ 133 w 215"/>
                <a:gd name="T19" fmla="*/ 0 h 252"/>
                <a:gd name="T20" fmla="*/ 124 w 215"/>
                <a:gd name="T21" fmla="*/ 25 h 252"/>
                <a:gd name="T22" fmla="*/ 112 w 215"/>
                <a:gd name="T23" fmla="*/ 24 h 252"/>
                <a:gd name="T24" fmla="*/ 93 w 215"/>
                <a:gd name="T25" fmla="*/ 27 h 252"/>
                <a:gd name="T26" fmla="*/ 84 w 215"/>
                <a:gd name="T27" fmla="*/ 18 h 252"/>
                <a:gd name="T28" fmla="*/ 77 w 215"/>
                <a:gd name="T29" fmla="*/ 41 h 252"/>
                <a:gd name="T30" fmla="*/ 71 w 215"/>
                <a:gd name="T31" fmla="*/ 67 h 252"/>
                <a:gd name="T32" fmla="*/ 42 w 215"/>
                <a:gd name="T33" fmla="*/ 88 h 252"/>
                <a:gd name="T34" fmla="*/ 39 w 215"/>
                <a:gd name="T35" fmla="*/ 107 h 252"/>
                <a:gd name="T36" fmla="*/ 37 w 215"/>
                <a:gd name="T37" fmla="*/ 110 h 252"/>
                <a:gd name="T38" fmla="*/ 24 w 215"/>
                <a:gd name="T39" fmla="*/ 115 h 252"/>
                <a:gd name="T40" fmla="*/ 0 w 215"/>
                <a:gd name="T41" fmla="*/ 165 h 252"/>
                <a:gd name="T42" fmla="*/ 13 w 215"/>
                <a:gd name="T43" fmla="*/ 166 h 252"/>
                <a:gd name="T44" fmla="*/ 19 w 215"/>
                <a:gd name="T45" fmla="*/ 173 h 252"/>
                <a:gd name="T46" fmla="*/ 39 w 215"/>
                <a:gd name="T47" fmla="*/ 188 h 252"/>
                <a:gd name="T48" fmla="*/ 69 w 215"/>
                <a:gd name="T49" fmla="*/ 190 h 252"/>
                <a:gd name="T50" fmla="*/ 93 w 215"/>
                <a:gd name="T51" fmla="*/ 202 h 252"/>
                <a:gd name="T52" fmla="*/ 122 w 215"/>
                <a:gd name="T53" fmla="*/ 197 h 252"/>
                <a:gd name="T54" fmla="*/ 125 w 215"/>
                <a:gd name="T55" fmla="*/ 208 h 252"/>
                <a:gd name="T56" fmla="*/ 127 w 215"/>
                <a:gd name="T57" fmla="*/ 234 h 252"/>
                <a:gd name="T58" fmla="*/ 141 w 215"/>
                <a:gd name="T59" fmla="*/ 251 h 252"/>
                <a:gd name="T60" fmla="*/ 161 w 215"/>
                <a:gd name="T61" fmla="*/ 249 h 252"/>
                <a:gd name="T62" fmla="*/ 175 w 215"/>
                <a:gd name="T63" fmla="*/ 233 h 252"/>
                <a:gd name="T64" fmla="*/ 194 w 215"/>
                <a:gd name="T65" fmla="*/ 225 h 252"/>
                <a:gd name="T66" fmla="*/ 201 w 215"/>
                <a:gd name="T67" fmla="*/ 186 h 252"/>
                <a:gd name="T68" fmla="*/ 202 w 215"/>
                <a:gd name="T69" fmla="*/ 158 h 252"/>
                <a:gd name="T70" fmla="*/ 201 w 215"/>
                <a:gd name="T71" fmla="*/ 150 h 252"/>
                <a:gd name="T72" fmla="*/ 206 w 215"/>
                <a:gd name="T73" fmla="*/ 127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15" h="252">
                  <a:moveTo>
                    <a:pt x="206" y="127"/>
                  </a:moveTo>
                  <a:cubicBezTo>
                    <a:pt x="205" y="121"/>
                    <a:pt x="205" y="121"/>
                    <a:pt x="205" y="121"/>
                  </a:cubicBezTo>
                  <a:cubicBezTo>
                    <a:pt x="205" y="121"/>
                    <a:pt x="208" y="110"/>
                    <a:pt x="195" y="108"/>
                  </a:cubicBezTo>
                  <a:cubicBezTo>
                    <a:pt x="192" y="101"/>
                    <a:pt x="192" y="101"/>
                    <a:pt x="192" y="101"/>
                  </a:cubicBezTo>
                  <a:cubicBezTo>
                    <a:pt x="187" y="87"/>
                    <a:pt x="187" y="87"/>
                    <a:pt x="187" y="87"/>
                  </a:cubicBezTo>
                  <a:cubicBezTo>
                    <a:pt x="187" y="87"/>
                    <a:pt x="201" y="67"/>
                    <a:pt x="162" y="60"/>
                  </a:cubicBezTo>
                  <a:cubicBezTo>
                    <a:pt x="162" y="60"/>
                    <a:pt x="172" y="49"/>
                    <a:pt x="160" y="42"/>
                  </a:cubicBezTo>
                  <a:cubicBezTo>
                    <a:pt x="160" y="42"/>
                    <a:pt x="152" y="33"/>
                    <a:pt x="154" y="24"/>
                  </a:cubicBezTo>
                  <a:cubicBezTo>
                    <a:pt x="157" y="16"/>
                    <a:pt x="155" y="15"/>
                    <a:pt x="146" y="7"/>
                  </a:cubicBezTo>
                  <a:cubicBezTo>
                    <a:pt x="137" y="0"/>
                    <a:pt x="133" y="0"/>
                    <a:pt x="133" y="0"/>
                  </a:cubicBezTo>
                  <a:cubicBezTo>
                    <a:pt x="124" y="25"/>
                    <a:pt x="124" y="25"/>
                    <a:pt x="124" y="25"/>
                  </a:cubicBezTo>
                  <a:cubicBezTo>
                    <a:pt x="112" y="24"/>
                    <a:pt x="112" y="24"/>
                    <a:pt x="112" y="24"/>
                  </a:cubicBezTo>
                  <a:cubicBezTo>
                    <a:pt x="112" y="24"/>
                    <a:pt x="103" y="22"/>
                    <a:pt x="93" y="27"/>
                  </a:cubicBezTo>
                  <a:cubicBezTo>
                    <a:pt x="84" y="18"/>
                    <a:pt x="84" y="18"/>
                    <a:pt x="84" y="18"/>
                  </a:cubicBezTo>
                  <a:cubicBezTo>
                    <a:pt x="76" y="23"/>
                    <a:pt x="72" y="29"/>
                    <a:pt x="77" y="41"/>
                  </a:cubicBezTo>
                  <a:cubicBezTo>
                    <a:pt x="85" y="58"/>
                    <a:pt x="81" y="66"/>
                    <a:pt x="71" y="67"/>
                  </a:cubicBezTo>
                  <a:cubicBezTo>
                    <a:pt x="71" y="67"/>
                    <a:pt x="74" y="92"/>
                    <a:pt x="42" y="88"/>
                  </a:cubicBezTo>
                  <a:cubicBezTo>
                    <a:pt x="39" y="107"/>
                    <a:pt x="39" y="107"/>
                    <a:pt x="39" y="107"/>
                  </a:cubicBezTo>
                  <a:cubicBezTo>
                    <a:pt x="37" y="110"/>
                    <a:pt x="37" y="110"/>
                    <a:pt x="37" y="110"/>
                  </a:cubicBezTo>
                  <a:cubicBezTo>
                    <a:pt x="24" y="115"/>
                    <a:pt x="24" y="115"/>
                    <a:pt x="24" y="115"/>
                  </a:cubicBezTo>
                  <a:cubicBezTo>
                    <a:pt x="24" y="115"/>
                    <a:pt x="3" y="130"/>
                    <a:pt x="0" y="165"/>
                  </a:cubicBezTo>
                  <a:cubicBezTo>
                    <a:pt x="1" y="166"/>
                    <a:pt x="6" y="171"/>
                    <a:pt x="13" y="166"/>
                  </a:cubicBezTo>
                  <a:cubicBezTo>
                    <a:pt x="13" y="166"/>
                    <a:pt x="19" y="164"/>
                    <a:pt x="19" y="173"/>
                  </a:cubicBezTo>
                  <a:cubicBezTo>
                    <a:pt x="19" y="183"/>
                    <a:pt x="29" y="186"/>
                    <a:pt x="39" y="188"/>
                  </a:cubicBezTo>
                  <a:cubicBezTo>
                    <a:pt x="50" y="190"/>
                    <a:pt x="63" y="190"/>
                    <a:pt x="69" y="190"/>
                  </a:cubicBezTo>
                  <a:cubicBezTo>
                    <a:pt x="75" y="190"/>
                    <a:pt x="93" y="202"/>
                    <a:pt x="93" y="202"/>
                  </a:cubicBezTo>
                  <a:cubicBezTo>
                    <a:pt x="93" y="202"/>
                    <a:pt x="116" y="203"/>
                    <a:pt x="122" y="197"/>
                  </a:cubicBezTo>
                  <a:cubicBezTo>
                    <a:pt x="122" y="197"/>
                    <a:pt x="129" y="194"/>
                    <a:pt x="125" y="208"/>
                  </a:cubicBezTo>
                  <a:cubicBezTo>
                    <a:pt x="121" y="222"/>
                    <a:pt x="127" y="234"/>
                    <a:pt x="127" y="234"/>
                  </a:cubicBezTo>
                  <a:cubicBezTo>
                    <a:pt x="127" y="234"/>
                    <a:pt x="134" y="251"/>
                    <a:pt x="141" y="251"/>
                  </a:cubicBezTo>
                  <a:cubicBezTo>
                    <a:pt x="148" y="252"/>
                    <a:pt x="161" y="249"/>
                    <a:pt x="161" y="249"/>
                  </a:cubicBezTo>
                  <a:cubicBezTo>
                    <a:pt x="175" y="233"/>
                    <a:pt x="175" y="233"/>
                    <a:pt x="175" y="233"/>
                  </a:cubicBezTo>
                  <a:cubicBezTo>
                    <a:pt x="175" y="233"/>
                    <a:pt x="188" y="227"/>
                    <a:pt x="194" y="225"/>
                  </a:cubicBezTo>
                  <a:cubicBezTo>
                    <a:pt x="199" y="222"/>
                    <a:pt x="214" y="205"/>
                    <a:pt x="201" y="186"/>
                  </a:cubicBezTo>
                  <a:cubicBezTo>
                    <a:pt x="201" y="186"/>
                    <a:pt x="209" y="171"/>
                    <a:pt x="202" y="158"/>
                  </a:cubicBezTo>
                  <a:cubicBezTo>
                    <a:pt x="201" y="150"/>
                    <a:pt x="201" y="150"/>
                    <a:pt x="201" y="150"/>
                  </a:cubicBezTo>
                  <a:cubicBezTo>
                    <a:pt x="201" y="150"/>
                    <a:pt x="215" y="142"/>
                    <a:pt x="206" y="127"/>
                  </a:cubicBez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10" name="Rectangle 60">
              <a:hlinkClick r:id="" action="ppaction://macro?name=Slide2.zhaoqing"/>
            </p:cNvPr>
            <p:cNvSpPr>
              <a:spLocks noChangeArrowheads="1"/>
            </p:cNvSpPr>
            <p:nvPr/>
          </p:nvSpPr>
          <p:spPr bwMode="auto">
            <a:xfrm>
              <a:off x="1438407" y="3634577"/>
              <a:ext cx="162089" cy="104830"/>
            </a:xfrm>
            <a:prstGeom prst="rect">
              <a:avLst/>
            </a:prstGeom>
            <a:grpFill/>
            <a:ln w="9252" algn="ctr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buClrTx/>
                <a:buSzTx/>
                <a:buFontTx/>
                <a:buNone/>
              </a:pPr>
              <a:r>
                <a:rPr lang="zh-CN" altLang="en-US" sz="400" b="1" dirty="0">
                  <a:solidFill>
                    <a:schemeClr val="bg1">
                      <a:lumMod val="9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肇庆</a:t>
              </a:r>
            </a:p>
          </p:txBody>
        </p:sp>
        <p:sp>
          <p:nvSpPr>
            <p:cNvPr id="111" name="foshan">
              <a:hlinkClick r:id="" action="ppaction://macro?name=Slide2.foshan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1660524" y="3686170"/>
              <a:ext cx="582613" cy="554037"/>
            </a:xfrm>
            <a:custGeom>
              <a:avLst/>
              <a:gdLst>
                <a:gd name="T0" fmla="*/ 124 w 167"/>
                <a:gd name="T1" fmla="*/ 138 h 154"/>
                <a:gd name="T2" fmla="*/ 106 w 167"/>
                <a:gd name="T3" fmla="*/ 115 h 154"/>
                <a:gd name="T4" fmla="*/ 76 w 167"/>
                <a:gd name="T5" fmla="*/ 113 h 154"/>
                <a:gd name="T6" fmla="*/ 64 w 167"/>
                <a:gd name="T7" fmla="*/ 121 h 154"/>
                <a:gd name="T8" fmla="*/ 44 w 167"/>
                <a:gd name="T9" fmla="*/ 132 h 154"/>
                <a:gd name="T10" fmla="*/ 34 w 167"/>
                <a:gd name="T11" fmla="*/ 137 h 154"/>
                <a:gd name="T12" fmla="*/ 21 w 167"/>
                <a:gd name="T13" fmla="*/ 136 h 154"/>
                <a:gd name="T14" fmla="*/ 8 w 167"/>
                <a:gd name="T15" fmla="*/ 121 h 154"/>
                <a:gd name="T16" fmla="*/ 9 w 167"/>
                <a:gd name="T17" fmla="*/ 121 h 154"/>
                <a:gd name="T18" fmla="*/ 29 w 167"/>
                <a:gd name="T19" fmla="*/ 118 h 154"/>
                <a:gd name="T20" fmla="*/ 43 w 167"/>
                <a:gd name="T21" fmla="*/ 102 h 154"/>
                <a:gd name="T22" fmla="*/ 61 w 167"/>
                <a:gd name="T23" fmla="*/ 94 h 154"/>
                <a:gd name="T24" fmla="*/ 69 w 167"/>
                <a:gd name="T25" fmla="*/ 55 h 154"/>
                <a:gd name="T26" fmla="*/ 70 w 167"/>
                <a:gd name="T27" fmla="*/ 27 h 154"/>
                <a:gd name="T28" fmla="*/ 69 w 167"/>
                <a:gd name="T29" fmla="*/ 19 h 154"/>
                <a:gd name="T30" fmla="*/ 76 w 167"/>
                <a:gd name="T31" fmla="*/ 0 h 154"/>
                <a:gd name="T32" fmla="*/ 76 w 167"/>
                <a:gd name="T33" fmla="*/ 0 h 154"/>
                <a:gd name="T34" fmla="*/ 99 w 167"/>
                <a:gd name="T35" fmla="*/ 17 h 154"/>
                <a:gd name="T36" fmla="*/ 104 w 167"/>
                <a:gd name="T37" fmla="*/ 22 h 154"/>
                <a:gd name="T38" fmla="*/ 111 w 167"/>
                <a:gd name="T39" fmla="*/ 39 h 154"/>
                <a:gd name="T40" fmla="*/ 130 w 167"/>
                <a:gd name="T41" fmla="*/ 42 h 154"/>
                <a:gd name="T42" fmla="*/ 132 w 167"/>
                <a:gd name="T43" fmla="*/ 71 h 154"/>
                <a:gd name="T44" fmla="*/ 145 w 167"/>
                <a:gd name="T45" fmla="*/ 90 h 154"/>
                <a:gd name="T46" fmla="*/ 164 w 167"/>
                <a:gd name="T47" fmla="*/ 122 h 154"/>
                <a:gd name="T48" fmla="*/ 167 w 167"/>
                <a:gd name="T49" fmla="*/ 125 h 154"/>
                <a:gd name="T50" fmla="*/ 167 w 167"/>
                <a:gd name="T51" fmla="*/ 125 h 154"/>
                <a:gd name="T52" fmla="*/ 124 w 167"/>
                <a:gd name="T53" fmla="*/ 138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7" h="154">
                  <a:moveTo>
                    <a:pt x="124" y="138"/>
                  </a:moveTo>
                  <a:cubicBezTo>
                    <a:pt x="106" y="115"/>
                    <a:pt x="106" y="115"/>
                    <a:pt x="106" y="115"/>
                  </a:cubicBezTo>
                  <a:cubicBezTo>
                    <a:pt x="106" y="115"/>
                    <a:pt x="80" y="110"/>
                    <a:pt x="76" y="113"/>
                  </a:cubicBezTo>
                  <a:cubicBezTo>
                    <a:pt x="71" y="117"/>
                    <a:pt x="64" y="121"/>
                    <a:pt x="64" y="121"/>
                  </a:cubicBezTo>
                  <a:cubicBezTo>
                    <a:pt x="47" y="120"/>
                    <a:pt x="44" y="132"/>
                    <a:pt x="44" y="132"/>
                  </a:cubicBezTo>
                  <a:cubicBezTo>
                    <a:pt x="38" y="154"/>
                    <a:pt x="34" y="137"/>
                    <a:pt x="34" y="137"/>
                  </a:cubicBezTo>
                  <a:cubicBezTo>
                    <a:pt x="29" y="126"/>
                    <a:pt x="21" y="136"/>
                    <a:pt x="21" y="136"/>
                  </a:cubicBezTo>
                  <a:cubicBezTo>
                    <a:pt x="0" y="149"/>
                    <a:pt x="8" y="121"/>
                    <a:pt x="8" y="121"/>
                  </a:cubicBezTo>
                  <a:cubicBezTo>
                    <a:pt x="9" y="121"/>
                    <a:pt x="9" y="121"/>
                    <a:pt x="9" y="121"/>
                  </a:cubicBezTo>
                  <a:cubicBezTo>
                    <a:pt x="16" y="121"/>
                    <a:pt x="29" y="118"/>
                    <a:pt x="29" y="118"/>
                  </a:cubicBezTo>
                  <a:cubicBezTo>
                    <a:pt x="43" y="102"/>
                    <a:pt x="43" y="102"/>
                    <a:pt x="43" y="102"/>
                  </a:cubicBezTo>
                  <a:cubicBezTo>
                    <a:pt x="43" y="102"/>
                    <a:pt x="56" y="96"/>
                    <a:pt x="61" y="94"/>
                  </a:cubicBezTo>
                  <a:cubicBezTo>
                    <a:pt x="67" y="91"/>
                    <a:pt x="82" y="74"/>
                    <a:pt x="69" y="55"/>
                  </a:cubicBezTo>
                  <a:cubicBezTo>
                    <a:pt x="69" y="55"/>
                    <a:pt x="77" y="40"/>
                    <a:pt x="70" y="27"/>
                  </a:cubicBezTo>
                  <a:cubicBezTo>
                    <a:pt x="69" y="19"/>
                    <a:pt x="69" y="19"/>
                    <a:pt x="69" y="19"/>
                  </a:cubicBezTo>
                  <a:cubicBezTo>
                    <a:pt x="69" y="19"/>
                    <a:pt x="81" y="13"/>
                    <a:pt x="76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99" y="17"/>
                    <a:pt x="99" y="17"/>
                    <a:pt x="99" y="17"/>
                  </a:cubicBezTo>
                  <a:cubicBezTo>
                    <a:pt x="104" y="22"/>
                    <a:pt x="104" y="22"/>
                    <a:pt x="104" y="22"/>
                  </a:cubicBezTo>
                  <a:cubicBezTo>
                    <a:pt x="104" y="22"/>
                    <a:pt x="107" y="51"/>
                    <a:pt x="111" y="39"/>
                  </a:cubicBezTo>
                  <a:cubicBezTo>
                    <a:pt x="119" y="20"/>
                    <a:pt x="130" y="42"/>
                    <a:pt x="130" y="42"/>
                  </a:cubicBezTo>
                  <a:cubicBezTo>
                    <a:pt x="132" y="71"/>
                    <a:pt x="132" y="71"/>
                    <a:pt x="132" y="71"/>
                  </a:cubicBezTo>
                  <a:cubicBezTo>
                    <a:pt x="140" y="81"/>
                    <a:pt x="145" y="90"/>
                    <a:pt x="145" y="90"/>
                  </a:cubicBezTo>
                  <a:cubicBezTo>
                    <a:pt x="145" y="114"/>
                    <a:pt x="164" y="122"/>
                    <a:pt x="164" y="122"/>
                  </a:cubicBezTo>
                  <a:cubicBezTo>
                    <a:pt x="167" y="125"/>
                    <a:pt x="167" y="125"/>
                    <a:pt x="167" y="125"/>
                  </a:cubicBezTo>
                  <a:cubicBezTo>
                    <a:pt x="167" y="125"/>
                    <a:pt x="167" y="125"/>
                    <a:pt x="167" y="125"/>
                  </a:cubicBezTo>
                  <a:cubicBezTo>
                    <a:pt x="167" y="125"/>
                    <a:pt x="132" y="128"/>
                    <a:pt x="124" y="138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12" name="未知">
              <a:hlinkClick r:id="" action="ppaction://macro?name=Slide2.未知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2092324" y="4144957"/>
              <a:ext cx="150813" cy="44450"/>
            </a:xfrm>
            <a:custGeom>
              <a:avLst/>
              <a:gdLst>
                <a:gd name="T0" fmla="*/ 43 w 43"/>
                <a:gd name="T1" fmla="*/ 0 h 12"/>
                <a:gd name="T2" fmla="*/ 0 w 43"/>
                <a:gd name="T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3" h="12">
                  <a:moveTo>
                    <a:pt x="43" y="0"/>
                  </a:moveTo>
                  <a:cubicBezTo>
                    <a:pt x="43" y="0"/>
                    <a:pt x="8" y="3"/>
                    <a:pt x="0" y="12"/>
                  </a:cubicBezTo>
                </a:path>
              </a:pathLst>
            </a:custGeom>
            <a:grpFill/>
            <a:ln w="19050" cap="flat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13" name="Rectangle 65">
              <a:hlinkClick r:id="" action="ppaction://macro?name=Slide2.qingyuan"/>
            </p:cNvPr>
            <p:cNvSpPr>
              <a:spLocks noChangeArrowheads="1"/>
            </p:cNvSpPr>
            <p:nvPr/>
          </p:nvSpPr>
          <p:spPr bwMode="auto">
            <a:xfrm>
              <a:off x="1965458" y="3307554"/>
              <a:ext cx="162089" cy="104830"/>
            </a:xfrm>
            <a:prstGeom prst="rect">
              <a:avLst/>
            </a:prstGeom>
            <a:grpFill/>
            <a:ln w="9252" algn="ctr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buClrTx/>
                <a:buSzTx/>
                <a:buFontTx/>
                <a:buNone/>
              </a:pPr>
              <a:r>
                <a:rPr lang="zh-CN" altLang="en-US" sz="400" b="1" dirty="0">
                  <a:solidFill>
                    <a:schemeClr val="bg1">
                      <a:lumMod val="9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清远</a:t>
              </a:r>
            </a:p>
          </p:txBody>
        </p:sp>
        <p:sp>
          <p:nvSpPr>
            <p:cNvPr id="114" name="zhongshan">
              <a:hlinkClick r:id="" action="ppaction://macro?name=Slide2.zhongshan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2092324" y="4144957"/>
              <a:ext cx="236538" cy="361949"/>
            </a:xfrm>
            <a:custGeom>
              <a:avLst/>
              <a:gdLst>
                <a:gd name="T0" fmla="*/ 51 w 67"/>
                <a:gd name="T1" fmla="*/ 13 h 99"/>
                <a:gd name="T2" fmla="*/ 53 w 67"/>
                <a:gd name="T3" fmla="*/ 10 h 99"/>
                <a:gd name="T4" fmla="*/ 56 w 67"/>
                <a:gd name="T5" fmla="*/ 12 h 99"/>
                <a:gd name="T6" fmla="*/ 43 w 67"/>
                <a:gd name="T7" fmla="*/ 0 h 99"/>
                <a:gd name="T8" fmla="*/ 0 w 67"/>
                <a:gd name="T9" fmla="*/ 12 h 99"/>
                <a:gd name="T10" fmla="*/ 0 w 67"/>
                <a:gd name="T11" fmla="*/ 13 h 99"/>
                <a:gd name="T12" fmla="*/ 8 w 67"/>
                <a:gd name="T13" fmla="*/ 34 h 99"/>
                <a:gd name="T14" fmla="*/ 15 w 67"/>
                <a:gd name="T15" fmla="*/ 58 h 99"/>
                <a:gd name="T16" fmla="*/ 15 w 67"/>
                <a:gd name="T17" fmla="*/ 58 h 99"/>
                <a:gd name="T18" fmla="*/ 24 w 67"/>
                <a:gd name="T19" fmla="*/ 64 h 99"/>
                <a:gd name="T20" fmla="*/ 47 w 67"/>
                <a:gd name="T21" fmla="*/ 75 h 99"/>
                <a:gd name="T22" fmla="*/ 65 w 67"/>
                <a:gd name="T23" fmla="*/ 51 h 99"/>
                <a:gd name="T24" fmla="*/ 65 w 67"/>
                <a:gd name="T25" fmla="*/ 50 h 99"/>
                <a:gd name="T26" fmla="*/ 51 w 67"/>
                <a:gd name="T27" fmla="*/ 13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7" h="99">
                  <a:moveTo>
                    <a:pt x="51" y="13"/>
                  </a:moveTo>
                  <a:cubicBezTo>
                    <a:pt x="53" y="10"/>
                    <a:pt x="53" y="10"/>
                    <a:pt x="53" y="10"/>
                  </a:cubicBezTo>
                  <a:cubicBezTo>
                    <a:pt x="56" y="12"/>
                    <a:pt x="56" y="12"/>
                    <a:pt x="56" y="12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0"/>
                    <a:pt x="8" y="3"/>
                    <a:pt x="0" y="12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8" y="34"/>
                    <a:pt x="8" y="34"/>
                    <a:pt x="8" y="34"/>
                  </a:cubicBezTo>
                  <a:cubicBezTo>
                    <a:pt x="8" y="34"/>
                    <a:pt x="17" y="50"/>
                    <a:pt x="15" y="58"/>
                  </a:cubicBezTo>
                  <a:cubicBezTo>
                    <a:pt x="15" y="58"/>
                    <a:pt x="15" y="58"/>
                    <a:pt x="15" y="58"/>
                  </a:cubicBezTo>
                  <a:cubicBezTo>
                    <a:pt x="18" y="58"/>
                    <a:pt x="22" y="60"/>
                    <a:pt x="24" y="64"/>
                  </a:cubicBezTo>
                  <a:cubicBezTo>
                    <a:pt x="30" y="75"/>
                    <a:pt x="40" y="99"/>
                    <a:pt x="47" y="75"/>
                  </a:cubicBezTo>
                  <a:cubicBezTo>
                    <a:pt x="54" y="52"/>
                    <a:pt x="63" y="51"/>
                    <a:pt x="65" y="51"/>
                  </a:cubicBezTo>
                  <a:cubicBezTo>
                    <a:pt x="65" y="51"/>
                    <a:pt x="65" y="51"/>
                    <a:pt x="65" y="50"/>
                  </a:cubicBezTo>
                  <a:cubicBezTo>
                    <a:pt x="67" y="42"/>
                    <a:pt x="66" y="29"/>
                    <a:pt x="51" y="13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15" name="yunfu">
              <a:hlinkClick r:id="" action="ppaction://macro?name=Slide2.yunfu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1042987" y="3809994"/>
              <a:ext cx="714375" cy="538162"/>
            </a:xfrm>
            <a:custGeom>
              <a:avLst/>
              <a:gdLst>
                <a:gd name="T0" fmla="*/ 202 w 206"/>
                <a:gd name="T1" fmla="*/ 104 h 149"/>
                <a:gd name="T2" fmla="*/ 200 w 206"/>
                <a:gd name="T3" fmla="*/ 104 h 149"/>
                <a:gd name="T4" fmla="*/ 188 w 206"/>
                <a:gd name="T5" fmla="*/ 88 h 149"/>
                <a:gd name="T6" fmla="*/ 188 w 206"/>
                <a:gd name="T7" fmla="*/ 88 h 149"/>
                <a:gd name="T8" fmla="*/ 175 w 206"/>
                <a:gd name="T9" fmla="*/ 70 h 149"/>
                <a:gd name="T10" fmla="*/ 172 w 206"/>
                <a:gd name="T11" fmla="*/ 44 h 149"/>
                <a:gd name="T12" fmla="*/ 169 w 206"/>
                <a:gd name="T13" fmla="*/ 33 h 149"/>
                <a:gd name="T14" fmla="*/ 141 w 206"/>
                <a:gd name="T15" fmla="*/ 38 h 149"/>
                <a:gd name="T16" fmla="*/ 117 w 206"/>
                <a:gd name="T17" fmla="*/ 27 h 149"/>
                <a:gd name="T18" fmla="*/ 87 w 206"/>
                <a:gd name="T19" fmla="*/ 25 h 149"/>
                <a:gd name="T20" fmla="*/ 66 w 206"/>
                <a:gd name="T21" fmla="*/ 10 h 149"/>
                <a:gd name="T22" fmla="*/ 60 w 206"/>
                <a:gd name="T23" fmla="*/ 2 h 149"/>
                <a:gd name="T24" fmla="*/ 47 w 206"/>
                <a:gd name="T25" fmla="*/ 1 h 149"/>
                <a:gd name="T26" fmla="*/ 47 w 206"/>
                <a:gd name="T27" fmla="*/ 1 h 149"/>
                <a:gd name="T28" fmla="*/ 52 w 206"/>
                <a:gd name="T29" fmla="*/ 43 h 149"/>
                <a:gd name="T30" fmla="*/ 52 w 206"/>
                <a:gd name="T31" fmla="*/ 46 h 149"/>
                <a:gd name="T32" fmla="*/ 31 w 206"/>
                <a:gd name="T33" fmla="*/ 76 h 149"/>
                <a:gd name="T34" fmla="*/ 0 w 206"/>
                <a:gd name="T35" fmla="*/ 90 h 149"/>
                <a:gd name="T36" fmla="*/ 0 w 206"/>
                <a:gd name="T37" fmla="*/ 103 h 149"/>
                <a:gd name="T38" fmla="*/ 1 w 206"/>
                <a:gd name="T39" fmla="*/ 104 h 149"/>
                <a:gd name="T40" fmla="*/ 24 w 206"/>
                <a:gd name="T41" fmla="*/ 116 h 149"/>
                <a:gd name="T42" fmla="*/ 25 w 206"/>
                <a:gd name="T43" fmla="*/ 123 h 149"/>
                <a:gd name="T44" fmla="*/ 35 w 206"/>
                <a:gd name="T45" fmla="*/ 130 h 149"/>
                <a:gd name="T46" fmla="*/ 42 w 206"/>
                <a:gd name="T47" fmla="*/ 137 h 149"/>
                <a:gd name="T48" fmla="*/ 53 w 206"/>
                <a:gd name="T49" fmla="*/ 135 h 149"/>
                <a:gd name="T50" fmla="*/ 80 w 206"/>
                <a:gd name="T51" fmla="*/ 130 h 149"/>
                <a:gd name="T52" fmla="*/ 81 w 206"/>
                <a:gd name="T53" fmla="*/ 130 h 149"/>
                <a:gd name="T54" fmla="*/ 99 w 206"/>
                <a:gd name="T55" fmla="*/ 110 h 149"/>
                <a:gd name="T56" fmla="*/ 106 w 206"/>
                <a:gd name="T57" fmla="*/ 107 h 149"/>
                <a:gd name="T58" fmla="*/ 119 w 206"/>
                <a:gd name="T59" fmla="*/ 116 h 149"/>
                <a:gd name="T60" fmla="*/ 130 w 206"/>
                <a:gd name="T61" fmla="*/ 121 h 149"/>
                <a:gd name="T62" fmla="*/ 158 w 206"/>
                <a:gd name="T63" fmla="*/ 147 h 149"/>
                <a:gd name="T64" fmla="*/ 170 w 206"/>
                <a:gd name="T65" fmla="*/ 130 h 149"/>
                <a:gd name="T66" fmla="*/ 187 w 206"/>
                <a:gd name="T67" fmla="*/ 117 h 149"/>
                <a:gd name="T68" fmla="*/ 199 w 206"/>
                <a:gd name="T69" fmla="*/ 119 h 149"/>
                <a:gd name="T70" fmla="*/ 202 w 206"/>
                <a:gd name="T71" fmla="*/ 104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06" h="149">
                  <a:moveTo>
                    <a:pt x="202" y="104"/>
                  </a:moveTo>
                  <a:cubicBezTo>
                    <a:pt x="200" y="104"/>
                    <a:pt x="200" y="104"/>
                    <a:pt x="200" y="104"/>
                  </a:cubicBezTo>
                  <a:cubicBezTo>
                    <a:pt x="180" y="116"/>
                    <a:pt x="188" y="88"/>
                    <a:pt x="188" y="88"/>
                  </a:cubicBezTo>
                  <a:cubicBezTo>
                    <a:pt x="188" y="88"/>
                    <a:pt x="188" y="88"/>
                    <a:pt x="188" y="88"/>
                  </a:cubicBezTo>
                  <a:cubicBezTo>
                    <a:pt x="181" y="87"/>
                    <a:pt x="175" y="70"/>
                    <a:pt x="175" y="70"/>
                  </a:cubicBezTo>
                  <a:cubicBezTo>
                    <a:pt x="175" y="70"/>
                    <a:pt x="168" y="59"/>
                    <a:pt x="172" y="44"/>
                  </a:cubicBezTo>
                  <a:cubicBezTo>
                    <a:pt x="176" y="30"/>
                    <a:pt x="169" y="33"/>
                    <a:pt x="169" y="33"/>
                  </a:cubicBezTo>
                  <a:cubicBezTo>
                    <a:pt x="163" y="40"/>
                    <a:pt x="141" y="38"/>
                    <a:pt x="141" y="38"/>
                  </a:cubicBezTo>
                  <a:cubicBezTo>
                    <a:pt x="141" y="38"/>
                    <a:pt x="122" y="27"/>
                    <a:pt x="117" y="27"/>
                  </a:cubicBezTo>
                  <a:cubicBezTo>
                    <a:pt x="111" y="27"/>
                    <a:pt x="97" y="27"/>
                    <a:pt x="87" y="25"/>
                  </a:cubicBezTo>
                  <a:cubicBezTo>
                    <a:pt x="76" y="22"/>
                    <a:pt x="66" y="19"/>
                    <a:pt x="66" y="10"/>
                  </a:cubicBezTo>
                  <a:cubicBezTo>
                    <a:pt x="66" y="0"/>
                    <a:pt x="60" y="2"/>
                    <a:pt x="60" y="2"/>
                  </a:cubicBezTo>
                  <a:cubicBezTo>
                    <a:pt x="53" y="8"/>
                    <a:pt x="47" y="1"/>
                    <a:pt x="47" y="1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46" y="13"/>
                    <a:pt x="47" y="27"/>
                    <a:pt x="52" y="43"/>
                  </a:cubicBezTo>
                  <a:cubicBezTo>
                    <a:pt x="52" y="46"/>
                    <a:pt x="52" y="46"/>
                    <a:pt x="52" y="46"/>
                  </a:cubicBezTo>
                  <a:cubicBezTo>
                    <a:pt x="31" y="76"/>
                    <a:pt x="31" y="76"/>
                    <a:pt x="31" y="76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1" y="104"/>
                    <a:pt x="1" y="104"/>
                    <a:pt x="1" y="104"/>
                  </a:cubicBezTo>
                  <a:cubicBezTo>
                    <a:pt x="1" y="104"/>
                    <a:pt x="11" y="119"/>
                    <a:pt x="24" y="116"/>
                  </a:cubicBezTo>
                  <a:cubicBezTo>
                    <a:pt x="24" y="116"/>
                    <a:pt x="33" y="115"/>
                    <a:pt x="25" y="123"/>
                  </a:cubicBezTo>
                  <a:cubicBezTo>
                    <a:pt x="17" y="131"/>
                    <a:pt x="24" y="133"/>
                    <a:pt x="35" y="130"/>
                  </a:cubicBezTo>
                  <a:cubicBezTo>
                    <a:pt x="35" y="130"/>
                    <a:pt x="39" y="130"/>
                    <a:pt x="42" y="137"/>
                  </a:cubicBezTo>
                  <a:cubicBezTo>
                    <a:pt x="45" y="144"/>
                    <a:pt x="46" y="142"/>
                    <a:pt x="53" y="135"/>
                  </a:cubicBezTo>
                  <a:cubicBezTo>
                    <a:pt x="60" y="129"/>
                    <a:pt x="75" y="128"/>
                    <a:pt x="80" y="130"/>
                  </a:cubicBezTo>
                  <a:cubicBezTo>
                    <a:pt x="81" y="130"/>
                    <a:pt x="81" y="130"/>
                    <a:pt x="81" y="130"/>
                  </a:cubicBezTo>
                  <a:cubicBezTo>
                    <a:pt x="81" y="130"/>
                    <a:pt x="95" y="113"/>
                    <a:pt x="99" y="110"/>
                  </a:cubicBezTo>
                  <a:cubicBezTo>
                    <a:pt x="102" y="106"/>
                    <a:pt x="106" y="107"/>
                    <a:pt x="106" y="107"/>
                  </a:cubicBezTo>
                  <a:cubicBezTo>
                    <a:pt x="103" y="119"/>
                    <a:pt x="108" y="123"/>
                    <a:pt x="119" y="116"/>
                  </a:cubicBezTo>
                  <a:cubicBezTo>
                    <a:pt x="130" y="109"/>
                    <a:pt x="130" y="121"/>
                    <a:pt x="130" y="121"/>
                  </a:cubicBezTo>
                  <a:cubicBezTo>
                    <a:pt x="133" y="149"/>
                    <a:pt x="158" y="147"/>
                    <a:pt x="158" y="147"/>
                  </a:cubicBezTo>
                  <a:cubicBezTo>
                    <a:pt x="163" y="143"/>
                    <a:pt x="168" y="138"/>
                    <a:pt x="170" y="130"/>
                  </a:cubicBezTo>
                  <a:cubicBezTo>
                    <a:pt x="187" y="117"/>
                    <a:pt x="187" y="117"/>
                    <a:pt x="187" y="117"/>
                  </a:cubicBezTo>
                  <a:cubicBezTo>
                    <a:pt x="187" y="117"/>
                    <a:pt x="191" y="115"/>
                    <a:pt x="199" y="119"/>
                  </a:cubicBezTo>
                  <a:cubicBezTo>
                    <a:pt x="206" y="121"/>
                    <a:pt x="202" y="107"/>
                    <a:pt x="202" y="104"/>
                  </a:cubicBez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16" name="Rectangle 71">
              <a:hlinkClick r:id="" action="ppaction://macro?name=Slide2.yunfu"/>
            </p:cNvPr>
            <p:cNvSpPr>
              <a:spLocks noChangeArrowheads="1"/>
            </p:cNvSpPr>
            <p:nvPr/>
          </p:nvSpPr>
          <p:spPr bwMode="auto">
            <a:xfrm>
              <a:off x="1238382" y="3961600"/>
              <a:ext cx="162089" cy="104830"/>
            </a:xfrm>
            <a:prstGeom prst="rect">
              <a:avLst/>
            </a:prstGeom>
            <a:grpFill/>
            <a:ln w="9252" algn="ctr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buClrTx/>
                <a:buSzTx/>
                <a:buFontTx/>
                <a:buNone/>
              </a:pPr>
              <a:r>
                <a:rPr lang="zh-CN" altLang="en-US" sz="400" b="1">
                  <a:solidFill>
                    <a:schemeClr val="bg1">
                      <a:lumMod val="9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云浮</a:t>
              </a:r>
            </a:p>
          </p:txBody>
        </p:sp>
        <p:sp>
          <p:nvSpPr>
            <p:cNvPr id="117" name="Rectangle 73">
              <a:hlinkClick r:id="" action="ppaction://macro?name=Slide2.yangjiang"/>
            </p:cNvPr>
            <p:cNvSpPr>
              <a:spLocks noChangeArrowheads="1"/>
            </p:cNvSpPr>
            <p:nvPr/>
          </p:nvSpPr>
          <p:spPr bwMode="auto">
            <a:xfrm>
              <a:off x="1235207" y="4461666"/>
              <a:ext cx="162089" cy="10483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252" algn="ctr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buClrTx/>
                <a:buSzTx/>
                <a:buFontTx/>
                <a:buNone/>
              </a:pPr>
              <a:r>
                <a:rPr lang="zh-CN" altLang="en-US" sz="400" b="1">
                  <a:solidFill>
                    <a:schemeClr val="bg1">
                      <a:lumMod val="9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阳江</a:t>
              </a:r>
            </a:p>
          </p:txBody>
        </p:sp>
        <p:sp>
          <p:nvSpPr>
            <p:cNvPr id="118" name="jiangmen">
              <a:hlinkClick r:id="" action="ppaction://macro?name=Slide2.jiangmen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1474788" y="4084632"/>
              <a:ext cx="679450" cy="666749"/>
            </a:xfrm>
            <a:custGeom>
              <a:avLst/>
              <a:gdLst>
                <a:gd name="T0" fmla="*/ 179 w 196"/>
                <a:gd name="T1" fmla="*/ 28 h 183"/>
                <a:gd name="T2" fmla="*/ 161 w 196"/>
                <a:gd name="T3" fmla="*/ 5 h 183"/>
                <a:gd name="T4" fmla="*/ 131 w 196"/>
                <a:gd name="T5" fmla="*/ 4 h 183"/>
                <a:gd name="T6" fmla="*/ 120 w 196"/>
                <a:gd name="T7" fmla="*/ 11 h 183"/>
                <a:gd name="T8" fmla="*/ 100 w 196"/>
                <a:gd name="T9" fmla="*/ 22 h 183"/>
                <a:gd name="T10" fmla="*/ 89 w 196"/>
                <a:gd name="T11" fmla="*/ 27 h 183"/>
                <a:gd name="T12" fmla="*/ 77 w 196"/>
                <a:gd name="T13" fmla="*/ 26 h 183"/>
                <a:gd name="T14" fmla="*/ 75 w 196"/>
                <a:gd name="T15" fmla="*/ 42 h 183"/>
                <a:gd name="T16" fmla="*/ 63 w 196"/>
                <a:gd name="T17" fmla="*/ 40 h 183"/>
                <a:gd name="T18" fmla="*/ 45 w 196"/>
                <a:gd name="T19" fmla="*/ 53 h 183"/>
                <a:gd name="T20" fmla="*/ 22 w 196"/>
                <a:gd name="T21" fmla="*/ 77 h 183"/>
                <a:gd name="T22" fmla="*/ 17 w 196"/>
                <a:gd name="T23" fmla="*/ 80 h 183"/>
                <a:gd name="T24" fmla="*/ 16 w 196"/>
                <a:gd name="T25" fmla="*/ 85 h 183"/>
                <a:gd name="T26" fmla="*/ 10 w 196"/>
                <a:gd name="T27" fmla="*/ 90 h 183"/>
                <a:gd name="T28" fmla="*/ 8 w 196"/>
                <a:gd name="T29" fmla="*/ 112 h 183"/>
                <a:gd name="T30" fmla="*/ 12 w 196"/>
                <a:gd name="T31" fmla="*/ 115 h 183"/>
                <a:gd name="T32" fmla="*/ 26 w 196"/>
                <a:gd name="T33" fmla="*/ 120 h 183"/>
                <a:gd name="T34" fmla="*/ 53 w 196"/>
                <a:gd name="T35" fmla="*/ 143 h 183"/>
                <a:gd name="T36" fmla="*/ 57 w 196"/>
                <a:gd name="T37" fmla="*/ 159 h 183"/>
                <a:gd name="T38" fmla="*/ 52 w 196"/>
                <a:gd name="T39" fmla="*/ 182 h 183"/>
                <a:gd name="T40" fmla="*/ 57 w 196"/>
                <a:gd name="T41" fmla="*/ 183 h 183"/>
                <a:gd name="T42" fmla="*/ 67 w 196"/>
                <a:gd name="T43" fmla="*/ 179 h 183"/>
                <a:gd name="T44" fmla="*/ 65 w 196"/>
                <a:gd name="T45" fmla="*/ 143 h 183"/>
                <a:gd name="T46" fmla="*/ 65 w 196"/>
                <a:gd name="T47" fmla="*/ 133 h 183"/>
                <a:gd name="T48" fmla="*/ 68 w 196"/>
                <a:gd name="T49" fmla="*/ 131 h 183"/>
                <a:gd name="T50" fmla="*/ 70 w 196"/>
                <a:gd name="T51" fmla="*/ 134 h 183"/>
                <a:gd name="T52" fmla="*/ 70 w 196"/>
                <a:gd name="T53" fmla="*/ 144 h 183"/>
                <a:gd name="T54" fmla="*/ 72 w 196"/>
                <a:gd name="T55" fmla="*/ 146 h 183"/>
                <a:gd name="T56" fmla="*/ 83 w 196"/>
                <a:gd name="T57" fmla="*/ 142 h 183"/>
                <a:gd name="T58" fmla="*/ 83 w 196"/>
                <a:gd name="T59" fmla="*/ 146 h 183"/>
                <a:gd name="T60" fmla="*/ 72 w 196"/>
                <a:gd name="T61" fmla="*/ 154 h 183"/>
                <a:gd name="T62" fmla="*/ 75 w 196"/>
                <a:gd name="T63" fmla="*/ 163 h 183"/>
                <a:gd name="T64" fmla="*/ 92 w 196"/>
                <a:gd name="T65" fmla="*/ 174 h 183"/>
                <a:gd name="T66" fmla="*/ 104 w 196"/>
                <a:gd name="T67" fmla="*/ 171 h 183"/>
                <a:gd name="T68" fmla="*/ 109 w 196"/>
                <a:gd name="T69" fmla="*/ 161 h 183"/>
                <a:gd name="T70" fmla="*/ 115 w 196"/>
                <a:gd name="T71" fmla="*/ 159 h 183"/>
                <a:gd name="T72" fmla="*/ 122 w 196"/>
                <a:gd name="T73" fmla="*/ 146 h 183"/>
                <a:gd name="T74" fmla="*/ 137 w 196"/>
                <a:gd name="T75" fmla="*/ 145 h 183"/>
                <a:gd name="T76" fmla="*/ 142 w 196"/>
                <a:gd name="T77" fmla="*/ 159 h 183"/>
                <a:gd name="T78" fmla="*/ 154 w 196"/>
                <a:gd name="T79" fmla="*/ 157 h 183"/>
                <a:gd name="T80" fmla="*/ 162 w 196"/>
                <a:gd name="T81" fmla="*/ 148 h 183"/>
                <a:gd name="T82" fmla="*/ 165 w 196"/>
                <a:gd name="T83" fmla="*/ 113 h 183"/>
                <a:gd name="T84" fmla="*/ 168 w 196"/>
                <a:gd name="T85" fmla="*/ 98 h 183"/>
                <a:gd name="T86" fmla="*/ 168 w 196"/>
                <a:gd name="T87" fmla="*/ 88 h 183"/>
                <a:gd name="T88" fmla="*/ 166 w 196"/>
                <a:gd name="T89" fmla="*/ 73 h 183"/>
                <a:gd name="T90" fmla="*/ 167 w 196"/>
                <a:gd name="T91" fmla="*/ 70 h 183"/>
                <a:gd name="T92" fmla="*/ 170 w 196"/>
                <a:gd name="T93" fmla="*/ 68 h 183"/>
                <a:gd name="T94" fmla="*/ 172 w 196"/>
                <a:gd name="T95" fmla="*/ 83 h 183"/>
                <a:gd name="T96" fmla="*/ 175 w 196"/>
                <a:gd name="T97" fmla="*/ 98 h 183"/>
                <a:gd name="T98" fmla="*/ 175 w 196"/>
                <a:gd name="T99" fmla="*/ 98 h 183"/>
                <a:gd name="T100" fmla="*/ 186 w 196"/>
                <a:gd name="T101" fmla="*/ 77 h 183"/>
                <a:gd name="T102" fmla="*/ 194 w 196"/>
                <a:gd name="T103" fmla="*/ 72 h 183"/>
                <a:gd name="T104" fmla="*/ 187 w 196"/>
                <a:gd name="T105" fmla="*/ 49 h 183"/>
                <a:gd name="T106" fmla="*/ 179 w 196"/>
                <a:gd name="T107" fmla="*/ 28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96" h="183">
                  <a:moveTo>
                    <a:pt x="179" y="28"/>
                  </a:moveTo>
                  <a:cubicBezTo>
                    <a:pt x="161" y="5"/>
                    <a:pt x="161" y="5"/>
                    <a:pt x="161" y="5"/>
                  </a:cubicBezTo>
                  <a:cubicBezTo>
                    <a:pt x="161" y="5"/>
                    <a:pt x="135" y="0"/>
                    <a:pt x="131" y="4"/>
                  </a:cubicBezTo>
                  <a:cubicBezTo>
                    <a:pt x="126" y="8"/>
                    <a:pt x="120" y="11"/>
                    <a:pt x="120" y="11"/>
                  </a:cubicBezTo>
                  <a:cubicBezTo>
                    <a:pt x="102" y="10"/>
                    <a:pt x="100" y="22"/>
                    <a:pt x="100" y="22"/>
                  </a:cubicBezTo>
                  <a:cubicBezTo>
                    <a:pt x="94" y="44"/>
                    <a:pt x="89" y="27"/>
                    <a:pt x="89" y="27"/>
                  </a:cubicBezTo>
                  <a:cubicBezTo>
                    <a:pt x="84" y="16"/>
                    <a:pt x="77" y="26"/>
                    <a:pt x="77" y="26"/>
                  </a:cubicBezTo>
                  <a:cubicBezTo>
                    <a:pt x="77" y="26"/>
                    <a:pt x="81" y="44"/>
                    <a:pt x="75" y="42"/>
                  </a:cubicBezTo>
                  <a:cubicBezTo>
                    <a:pt x="67" y="39"/>
                    <a:pt x="63" y="40"/>
                    <a:pt x="63" y="40"/>
                  </a:cubicBezTo>
                  <a:cubicBezTo>
                    <a:pt x="45" y="53"/>
                    <a:pt x="45" y="53"/>
                    <a:pt x="45" y="53"/>
                  </a:cubicBezTo>
                  <a:cubicBezTo>
                    <a:pt x="42" y="69"/>
                    <a:pt x="22" y="77"/>
                    <a:pt x="22" y="77"/>
                  </a:cubicBezTo>
                  <a:cubicBezTo>
                    <a:pt x="17" y="80"/>
                    <a:pt x="17" y="80"/>
                    <a:pt x="17" y="80"/>
                  </a:cubicBezTo>
                  <a:cubicBezTo>
                    <a:pt x="16" y="85"/>
                    <a:pt x="16" y="85"/>
                    <a:pt x="16" y="85"/>
                  </a:cubicBezTo>
                  <a:cubicBezTo>
                    <a:pt x="10" y="90"/>
                    <a:pt x="10" y="90"/>
                    <a:pt x="10" y="90"/>
                  </a:cubicBezTo>
                  <a:cubicBezTo>
                    <a:pt x="0" y="94"/>
                    <a:pt x="8" y="112"/>
                    <a:pt x="8" y="112"/>
                  </a:cubicBezTo>
                  <a:cubicBezTo>
                    <a:pt x="8" y="112"/>
                    <a:pt x="10" y="115"/>
                    <a:pt x="12" y="115"/>
                  </a:cubicBezTo>
                  <a:cubicBezTo>
                    <a:pt x="14" y="115"/>
                    <a:pt x="26" y="120"/>
                    <a:pt x="26" y="120"/>
                  </a:cubicBezTo>
                  <a:cubicBezTo>
                    <a:pt x="26" y="120"/>
                    <a:pt x="46" y="139"/>
                    <a:pt x="53" y="143"/>
                  </a:cubicBezTo>
                  <a:cubicBezTo>
                    <a:pt x="59" y="147"/>
                    <a:pt x="58" y="154"/>
                    <a:pt x="57" y="159"/>
                  </a:cubicBezTo>
                  <a:cubicBezTo>
                    <a:pt x="55" y="165"/>
                    <a:pt x="52" y="179"/>
                    <a:pt x="52" y="182"/>
                  </a:cubicBezTo>
                  <a:cubicBezTo>
                    <a:pt x="57" y="183"/>
                    <a:pt x="57" y="183"/>
                    <a:pt x="57" y="183"/>
                  </a:cubicBezTo>
                  <a:cubicBezTo>
                    <a:pt x="67" y="179"/>
                    <a:pt x="67" y="179"/>
                    <a:pt x="67" y="179"/>
                  </a:cubicBezTo>
                  <a:cubicBezTo>
                    <a:pt x="65" y="143"/>
                    <a:pt x="65" y="143"/>
                    <a:pt x="65" y="14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8" y="131"/>
                    <a:pt x="68" y="131"/>
                    <a:pt x="68" y="131"/>
                  </a:cubicBezTo>
                  <a:cubicBezTo>
                    <a:pt x="70" y="134"/>
                    <a:pt x="70" y="134"/>
                    <a:pt x="70" y="134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83" y="142"/>
                    <a:pt x="83" y="142"/>
                    <a:pt x="83" y="142"/>
                  </a:cubicBezTo>
                  <a:cubicBezTo>
                    <a:pt x="83" y="146"/>
                    <a:pt x="83" y="146"/>
                    <a:pt x="83" y="146"/>
                  </a:cubicBezTo>
                  <a:cubicBezTo>
                    <a:pt x="72" y="154"/>
                    <a:pt x="72" y="154"/>
                    <a:pt x="72" y="154"/>
                  </a:cubicBezTo>
                  <a:cubicBezTo>
                    <a:pt x="75" y="163"/>
                    <a:pt x="75" y="163"/>
                    <a:pt x="75" y="163"/>
                  </a:cubicBezTo>
                  <a:cubicBezTo>
                    <a:pt x="75" y="163"/>
                    <a:pt x="89" y="171"/>
                    <a:pt x="92" y="174"/>
                  </a:cubicBezTo>
                  <a:cubicBezTo>
                    <a:pt x="95" y="177"/>
                    <a:pt x="104" y="171"/>
                    <a:pt x="104" y="171"/>
                  </a:cubicBezTo>
                  <a:cubicBezTo>
                    <a:pt x="109" y="161"/>
                    <a:pt x="109" y="161"/>
                    <a:pt x="109" y="161"/>
                  </a:cubicBezTo>
                  <a:cubicBezTo>
                    <a:pt x="115" y="159"/>
                    <a:pt x="115" y="159"/>
                    <a:pt x="115" y="159"/>
                  </a:cubicBezTo>
                  <a:cubicBezTo>
                    <a:pt x="122" y="146"/>
                    <a:pt x="122" y="146"/>
                    <a:pt x="122" y="146"/>
                  </a:cubicBezTo>
                  <a:cubicBezTo>
                    <a:pt x="137" y="145"/>
                    <a:pt x="137" y="145"/>
                    <a:pt x="137" y="145"/>
                  </a:cubicBezTo>
                  <a:cubicBezTo>
                    <a:pt x="137" y="145"/>
                    <a:pt x="142" y="150"/>
                    <a:pt x="142" y="159"/>
                  </a:cubicBezTo>
                  <a:cubicBezTo>
                    <a:pt x="142" y="159"/>
                    <a:pt x="147" y="163"/>
                    <a:pt x="154" y="157"/>
                  </a:cubicBezTo>
                  <a:cubicBezTo>
                    <a:pt x="154" y="157"/>
                    <a:pt x="159" y="148"/>
                    <a:pt x="162" y="148"/>
                  </a:cubicBezTo>
                  <a:cubicBezTo>
                    <a:pt x="162" y="148"/>
                    <a:pt x="161" y="120"/>
                    <a:pt x="165" y="113"/>
                  </a:cubicBezTo>
                  <a:cubicBezTo>
                    <a:pt x="165" y="113"/>
                    <a:pt x="174" y="108"/>
                    <a:pt x="168" y="98"/>
                  </a:cubicBezTo>
                  <a:cubicBezTo>
                    <a:pt x="168" y="88"/>
                    <a:pt x="168" y="88"/>
                    <a:pt x="168" y="88"/>
                  </a:cubicBezTo>
                  <a:cubicBezTo>
                    <a:pt x="166" y="73"/>
                    <a:pt x="166" y="73"/>
                    <a:pt x="166" y="73"/>
                  </a:cubicBezTo>
                  <a:cubicBezTo>
                    <a:pt x="167" y="70"/>
                    <a:pt x="167" y="70"/>
                    <a:pt x="167" y="70"/>
                  </a:cubicBezTo>
                  <a:cubicBezTo>
                    <a:pt x="170" y="68"/>
                    <a:pt x="170" y="68"/>
                    <a:pt x="170" y="68"/>
                  </a:cubicBezTo>
                  <a:cubicBezTo>
                    <a:pt x="172" y="83"/>
                    <a:pt x="172" y="83"/>
                    <a:pt x="172" y="83"/>
                  </a:cubicBezTo>
                  <a:cubicBezTo>
                    <a:pt x="172" y="83"/>
                    <a:pt x="172" y="94"/>
                    <a:pt x="175" y="98"/>
                  </a:cubicBezTo>
                  <a:cubicBezTo>
                    <a:pt x="175" y="98"/>
                    <a:pt x="175" y="98"/>
                    <a:pt x="175" y="98"/>
                  </a:cubicBezTo>
                  <a:cubicBezTo>
                    <a:pt x="183" y="93"/>
                    <a:pt x="184" y="80"/>
                    <a:pt x="186" y="77"/>
                  </a:cubicBezTo>
                  <a:cubicBezTo>
                    <a:pt x="187" y="75"/>
                    <a:pt x="194" y="72"/>
                    <a:pt x="194" y="72"/>
                  </a:cubicBezTo>
                  <a:cubicBezTo>
                    <a:pt x="196" y="64"/>
                    <a:pt x="187" y="49"/>
                    <a:pt x="187" y="49"/>
                  </a:cubicBezTo>
                  <a:lnTo>
                    <a:pt x="179" y="28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19" name="Rectangle 76">
              <a:hlinkClick r:id="" action="ppaction://macro?name=Slide2.jiangmen"/>
            </p:cNvPr>
            <p:cNvSpPr>
              <a:spLocks noChangeArrowheads="1"/>
            </p:cNvSpPr>
            <p:nvPr/>
          </p:nvSpPr>
          <p:spPr bwMode="auto">
            <a:xfrm>
              <a:off x="1665421" y="4333077"/>
              <a:ext cx="162089" cy="10483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252" algn="ctr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buClrTx/>
                <a:buSzTx/>
                <a:buFontTx/>
                <a:buNone/>
              </a:pPr>
              <a:r>
                <a:rPr lang="zh-CN" altLang="en-US" sz="400" b="1" dirty="0">
                  <a:solidFill>
                    <a:schemeClr val="bg1">
                      <a:lumMod val="9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江门</a:t>
              </a:r>
            </a:p>
          </p:txBody>
        </p:sp>
        <p:sp>
          <p:nvSpPr>
            <p:cNvPr id="120" name="huizhou">
              <a:hlinkClick r:id="" action="ppaction://macro?name=Slide2.huizhou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2417762" y="3448046"/>
              <a:ext cx="846137" cy="811212"/>
            </a:xfrm>
            <a:custGeom>
              <a:avLst/>
              <a:gdLst>
                <a:gd name="T0" fmla="*/ 243 w 243"/>
                <a:gd name="T1" fmla="*/ 100 h 224"/>
                <a:gd name="T2" fmla="*/ 226 w 243"/>
                <a:gd name="T3" fmla="*/ 91 h 224"/>
                <a:gd name="T4" fmla="*/ 222 w 243"/>
                <a:gd name="T5" fmla="*/ 85 h 224"/>
                <a:gd name="T6" fmla="*/ 219 w 243"/>
                <a:gd name="T7" fmla="*/ 85 h 224"/>
                <a:gd name="T8" fmla="*/ 215 w 243"/>
                <a:gd name="T9" fmla="*/ 86 h 224"/>
                <a:gd name="T10" fmla="*/ 209 w 243"/>
                <a:gd name="T11" fmla="*/ 87 h 224"/>
                <a:gd name="T12" fmla="*/ 187 w 243"/>
                <a:gd name="T13" fmla="*/ 90 h 224"/>
                <a:gd name="T14" fmla="*/ 168 w 243"/>
                <a:gd name="T15" fmla="*/ 92 h 224"/>
                <a:gd name="T16" fmla="*/ 168 w 243"/>
                <a:gd name="T17" fmla="*/ 101 h 224"/>
                <a:gd name="T18" fmla="*/ 165 w 243"/>
                <a:gd name="T19" fmla="*/ 105 h 224"/>
                <a:gd name="T20" fmla="*/ 162 w 243"/>
                <a:gd name="T21" fmla="*/ 110 h 224"/>
                <a:gd name="T22" fmla="*/ 152 w 243"/>
                <a:gd name="T23" fmla="*/ 113 h 224"/>
                <a:gd name="T24" fmla="*/ 148 w 243"/>
                <a:gd name="T25" fmla="*/ 101 h 224"/>
                <a:gd name="T26" fmla="*/ 133 w 243"/>
                <a:gd name="T27" fmla="*/ 83 h 224"/>
                <a:gd name="T28" fmla="*/ 129 w 243"/>
                <a:gd name="T29" fmla="*/ 75 h 224"/>
                <a:gd name="T30" fmla="*/ 121 w 243"/>
                <a:gd name="T31" fmla="*/ 58 h 224"/>
                <a:gd name="T32" fmla="*/ 117 w 243"/>
                <a:gd name="T33" fmla="*/ 54 h 224"/>
                <a:gd name="T34" fmla="*/ 100 w 243"/>
                <a:gd name="T35" fmla="*/ 39 h 224"/>
                <a:gd name="T36" fmla="*/ 84 w 243"/>
                <a:gd name="T37" fmla="*/ 10 h 224"/>
                <a:gd name="T38" fmla="*/ 84 w 243"/>
                <a:gd name="T39" fmla="*/ 10 h 224"/>
                <a:gd name="T40" fmla="*/ 69 w 243"/>
                <a:gd name="T41" fmla="*/ 2 h 224"/>
                <a:gd name="T42" fmla="*/ 40 w 243"/>
                <a:gd name="T43" fmla="*/ 0 h 224"/>
                <a:gd name="T44" fmla="*/ 39 w 243"/>
                <a:gd name="T45" fmla="*/ 20 h 224"/>
                <a:gd name="T46" fmla="*/ 16 w 243"/>
                <a:gd name="T47" fmla="*/ 37 h 224"/>
                <a:gd name="T48" fmla="*/ 29 w 243"/>
                <a:gd name="T49" fmla="*/ 73 h 224"/>
                <a:gd name="T50" fmla="*/ 16 w 243"/>
                <a:gd name="T51" fmla="*/ 97 h 224"/>
                <a:gd name="T52" fmla="*/ 15 w 243"/>
                <a:gd name="T53" fmla="*/ 123 h 224"/>
                <a:gd name="T54" fmla="*/ 12 w 243"/>
                <a:gd name="T55" fmla="*/ 131 h 224"/>
                <a:gd name="T56" fmla="*/ 31 w 243"/>
                <a:gd name="T57" fmla="*/ 132 h 224"/>
                <a:gd name="T58" fmla="*/ 49 w 243"/>
                <a:gd name="T59" fmla="*/ 149 h 224"/>
                <a:gd name="T60" fmla="*/ 52 w 243"/>
                <a:gd name="T61" fmla="*/ 150 h 224"/>
                <a:gd name="T62" fmla="*/ 62 w 243"/>
                <a:gd name="T63" fmla="*/ 149 h 224"/>
                <a:gd name="T64" fmla="*/ 66 w 243"/>
                <a:gd name="T65" fmla="*/ 160 h 224"/>
                <a:gd name="T66" fmla="*/ 66 w 243"/>
                <a:gd name="T67" fmla="*/ 179 h 224"/>
                <a:gd name="T68" fmla="*/ 66 w 243"/>
                <a:gd name="T69" fmla="*/ 179 h 224"/>
                <a:gd name="T70" fmla="*/ 77 w 243"/>
                <a:gd name="T71" fmla="*/ 178 h 224"/>
                <a:gd name="T72" fmla="*/ 99 w 243"/>
                <a:gd name="T73" fmla="*/ 193 h 224"/>
                <a:gd name="T74" fmla="*/ 116 w 243"/>
                <a:gd name="T75" fmla="*/ 196 h 224"/>
                <a:gd name="T76" fmla="*/ 117 w 243"/>
                <a:gd name="T77" fmla="*/ 197 h 224"/>
                <a:gd name="T78" fmla="*/ 131 w 243"/>
                <a:gd name="T79" fmla="*/ 191 h 224"/>
                <a:gd name="T80" fmla="*/ 142 w 243"/>
                <a:gd name="T81" fmla="*/ 189 h 224"/>
                <a:gd name="T82" fmla="*/ 147 w 243"/>
                <a:gd name="T83" fmla="*/ 183 h 224"/>
                <a:gd name="T84" fmla="*/ 149 w 243"/>
                <a:gd name="T85" fmla="*/ 191 h 224"/>
                <a:gd name="T86" fmla="*/ 146 w 243"/>
                <a:gd name="T87" fmla="*/ 218 h 224"/>
                <a:gd name="T88" fmla="*/ 162 w 243"/>
                <a:gd name="T89" fmla="*/ 217 h 224"/>
                <a:gd name="T90" fmla="*/ 168 w 243"/>
                <a:gd name="T91" fmla="*/ 224 h 224"/>
                <a:gd name="T92" fmla="*/ 171 w 243"/>
                <a:gd name="T93" fmla="*/ 221 h 224"/>
                <a:gd name="T94" fmla="*/ 171 w 243"/>
                <a:gd name="T95" fmla="*/ 214 h 224"/>
                <a:gd name="T96" fmla="*/ 174 w 243"/>
                <a:gd name="T97" fmla="*/ 208 h 224"/>
                <a:gd name="T98" fmla="*/ 168 w 243"/>
                <a:gd name="T99" fmla="*/ 198 h 224"/>
                <a:gd name="T100" fmla="*/ 174 w 243"/>
                <a:gd name="T101" fmla="*/ 190 h 224"/>
                <a:gd name="T102" fmla="*/ 179 w 243"/>
                <a:gd name="T103" fmla="*/ 199 h 224"/>
                <a:gd name="T104" fmla="*/ 187 w 243"/>
                <a:gd name="T105" fmla="*/ 192 h 224"/>
                <a:gd name="T106" fmla="*/ 186 w 243"/>
                <a:gd name="T107" fmla="*/ 191 h 224"/>
                <a:gd name="T108" fmla="*/ 176 w 243"/>
                <a:gd name="T109" fmla="*/ 178 h 224"/>
                <a:gd name="T110" fmla="*/ 179 w 243"/>
                <a:gd name="T111" fmla="*/ 153 h 224"/>
                <a:gd name="T112" fmla="*/ 216 w 243"/>
                <a:gd name="T113" fmla="*/ 134 h 224"/>
                <a:gd name="T114" fmla="*/ 243 w 243"/>
                <a:gd name="T115" fmla="*/ 101 h 224"/>
                <a:gd name="T116" fmla="*/ 243 w 243"/>
                <a:gd name="T117" fmla="*/ 10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43" h="224">
                  <a:moveTo>
                    <a:pt x="243" y="100"/>
                  </a:moveTo>
                  <a:cubicBezTo>
                    <a:pt x="226" y="91"/>
                    <a:pt x="226" y="91"/>
                    <a:pt x="226" y="91"/>
                  </a:cubicBezTo>
                  <a:cubicBezTo>
                    <a:pt x="222" y="85"/>
                    <a:pt x="222" y="85"/>
                    <a:pt x="222" y="85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5" y="86"/>
                    <a:pt x="215" y="86"/>
                    <a:pt x="215" y="86"/>
                  </a:cubicBezTo>
                  <a:cubicBezTo>
                    <a:pt x="209" y="87"/>
                    <a:pt x="209" y="87"/>
                    <a:pt x="209" y="87"/>
                  </a:cubicBezTo>
                  <a:cubicBezTo>
                    <a:pt x="195" y="81"/>
                    <a:pt x="187" y="90"/>
                    <a:pt x="187" y="90"/>
                  </a:cubicBezTo>
                  <a:cubicBezTo>
                    <a:pt x="168" y="92"/>
                    <a:pt x="168" y="92"/>
                    <a:pt x="168" y="92"/>
                  </a:cubicBezTo>
                  <a:cubicBezTo>
                    <a:pt x="168" y="101"/>
                    <a:pt x="168" y="101"/>
                    <a:pt x="168" y="101"/>
                  </a:cubicBezTo>
                  <a:cubicBezTo>
                    <a:pt x="165" y="105"/>
                    <a:pt x="165" y="105"/>
                    <a:pt x="165" y="105"/>
                  </a:cubicBezTo>
                  <a:cubicBezTo>
                    <a:pt x="162" y="110"/>
                    <a:pt x="162" y="110"/>
                    <a:pt x="162" y="110"/>
                  </a:cubicBezTo>
                  <a:cubicBezTo>
                    <a:pt x="161" y="127"/>
                    <a:pt x="152" y="113"/>
                    <a:pt x="152" y="113"/>
                  </a:cubicBezTo>
                  <a:cubicBezTo>
                    <a:pt x="152" y="113"/>
                    <a:pt x="152" y="111"/>
                    <a:pt x="148" y="101"/>
                  </a:cubicBezTo>
                  <a:cubicBezTo>
                    <a:pt x="144" y="91"/>
                    <a:pt x="133" y="83"/>
                    <a:pt x="133" y="83"/>
                  </a:cubicBezTo>
                  <a:cubicBezTo>
                    <a:pt x="116" y="83"/>
                    <a:pt x="129" y="75"/>
                    <a:pt x="129" y="75"/>
                  </a:cubicBezTo>
                  <a:cubicBezTo>
                    <a:pt x="141" y="54"/>
                    <a:pt x="121" y="58"/>
                    <a:pt x="121" y="58"/>
                  </a:cubicBezTo>
                  <a:cubicBezTo>
                    <a:pt x="117" y="54"/>
                    <a:pt x="117" y="54"/>
                    <a:pt x="117" y="54"/>
                  </a:cubicBezTo>
                  <a:cubicBezTo>
                    <a:pt x="112" y="44"/>
                    <a:pt x="118" y="45"/>
                    <a:pt x="100" y="39"/>
                  </a:cubicBezTo>
                  <a:cubicBezTo>
                    <a:pt x="88" y="35"/>
                    <a:pt x="85" y="23"/>
                    <a:pt x="84" y="10"/>
                  </a:cubicBezTo>
                  <a:cubicBezTo>
                    <a:pt x="84" y="10"/>
                    <a:pt x="84" y="10"/>
                    <a:pt x="84" y="10"/>
                  </a:cubicBezTo>
                  <a:cubicBezTo>
                    <a:pt x="84" y="10"/>
                    <a:pt x="76" y="0"/>
                    <a:pt x="69" y="2"/>
                  </a:cubicBezTo>
                  <a:cubicBezTo>
                    <a:pt x="61" y="4"/>
                    <a:pt x="40" y="0"/>
                    <a:pt x="40" y="0"/>
                  </a:cubicBezTo>
                  <a:cubicBezTo>
                    <a:pt x="42" y="5"/>
                    <a:pt x="39" y="20"/>
                    <a:pt x="39" y="20"/>
                  </a:cubicBezTo>
                  <a:cubicBezTo>
                    <a:pt x="39" y="20"/>
                    <a:pt x="33" y="25"/>
                    <a:pt x="16" y="37"/>
                  </a:cubicBezTo>
                  <a:cubicBezTo>
                    <a:pt x="0" y="49"/>
                    <a:pt x="13" y="57"/>
                    <a:pt x="29" y="73"/>
                  </a:cubicBezTo>
                  <a:cubicBezTo>
                    <a:pt x="45" y="88"/>
                    <a:pt x="16" y="97"/>
                    <a:pt x="16" y="97"/>
                  </a:cubicBezTo>
                  <a:cubicBezTo>
                    <a:pt x="16" y="97"/>
                    <a:pt x="17" y="121"/>
                    <a:pt x="15" y="123"/>
                  </a:cubicBezTo>
                  <a:cubicBezTo>
                    <a:pt x="14" y="125"/>
                    <a:pt x="12" y="131"/>
                    <a:pt x="12" y="131"/>
                  </a:cubicBezTo>
                  <a:cubicBezTo>
                    <a:pt x="12" y="131"/>
                    <a:pt x="24" y="133"/>
                    <a:pt x="31" y="132"/>
                  </a:cubicBezTo>
                  <a:cubicBezTo>
                    <a:pt x="43" y="131"/>
                    <a:pt x="49" y="140"/>
                    <a:pt x="49" y="149"/>
                  </a:cubicBezTo>
                  <a:cubicBezTo>
                    <a:pt x="52" y="150"/>
                    <a:pt x="52" y="150"/>
                    <a:pt x="52" y="150"/>
                  </a:cubicBezTo>
                  <a:cubicBezTo>
                    <a:pt x="62" y="149"/>
                    <a:pt x="62" y="149"/>
                    <a:pt x="62" y="149"/>
                  </a:cubicBezTo>
                  <a:cubicBezTo>
                    <a:pt x="62" y="149"/>
                    <a:pt x="64" y="151"/>
                    <a:pt x="66" y="160"/>
                  </a:cubicBezTo>
                  <a:cubicBezTo>
                    <a:pt x="66" y="166"/>
                    <a:pt x="66" y="174"/>
                    <a:pt x="66" y="179"/>
                  </a:cubicBezTo>
                  <a:cubicBezTo>
                    <a:pt x="66" y="179"/>
                    <a:pt x="66" y="179"/>
                    <a:pt x="66" y="179"/>
                  </a:cubicBezTo>
                  <a:cubicBezTo>
                    <a:pt x="66" y="179"/>
                    <a:pt x="69" y="180"/>
                    <a:pt x="77" y="178"/>
                  </a:cubicBezTo>
                  <a:cubicBezTo>
                    <a:pt x="84" y="175"/>
                    <a:pt x="95" y="180"/>
                    <a:pt x="99" y="193"/>
                  </a:cubicBezTo>
                  <a:cubicBezTo>
                    <a:pt x="99" y="193"/>
                    <a:pt x="103" y="198"/>
                    <a:pt x="116" y="196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31" y="191"/>
                    <a:pt x="131" y="191"/>
                    <a:pt x="131" y="191"/>
                  </a:cubicBezTo>
                  <a:cubicBezTo>
                    <a:pt x="142" y="189"/>
                    <a:pt x="142" y="189"/>
                    <a:pt x="142" y="189"/>
                  </a:cubicBezTo>
                  <a:cubicBezTo>
                    <a:pt x="147" y="183"/>
                    <a:pt x="147" y="183"/>
                    <a:pt x="147" y="183"/>
                  </a:cubicBezTo>
                  <a:cubicBezTo>
                    <a:pt x="147" y="183"/>
                    <a:pt x="160" y="185"/>
                    <a:pt x="149" y="191"/>
                  </a:cubicBezTo>
                  <a:cubicBezTo>
                    <a:pt x="149" y="191"/>
                    <a:pt x="139" y="204"/>
                    <a:pt x="146" y="218"/>
                  </a:cubicBezTo>
                  <a:cubicBezTo>
                    <a:pt x="146" y="218"/>
                    <a:pt x="154" y="221"/>
                    <a:pt x="162" y="217"/>
                  </a:cubicBezTo>
                  <a:cubicBezTo>
                    <a:pt x="162" y="217"/>
                    <a:pt x="165" y="223"/>
                    <a:pt x="168" y="224"/>
                  </a:cubicBezTo>
                  <a:cubicBezTo>
                    <a:pt x="169" y="223"/>
                    <a:pt x="170" y="222"/>
                    <a:pt x="171" y="221"/>
                  </a:cubicBezTo>
                  <a:cubicBezTo>
                    <a:pt x="171" y="219"/>
                    <a:pt x="171" y="217"/>
                    <a:pt x="171" y="214"/>
                  </a:cubicBezTo>
                  <a:cubicBezTo>
                    <a:pt x="174" y="208"/>
                    <a:pt x="174" y="208"/>
                    <a:pt x="174" y="208"/>
                  </a:cubicBezTo>
                  <a:cubicBezTo>
                    <a:pt x="174" y="208"/>
                    <a:pt x="187" y="204"/>
                    <a:pt x="168" y="198"/>
                  </a:cubicBezTo>
                  <a:cubicBezTo>
                    <a:pt x="168" y="198"/>
                    <a:pt x="159" y="190"/>
                    <a:pt x="174" y="190"/>
                  </a:cubicBezTo>
                  <a:cubicBezTo>
                    <a:pt x="179" y="199"/>
                    <a:pt x="179" y="199"/>
                    <a:pt x="179" y="199"/>
                  </a:cubicBezTo>
                  <a:cubicBezTo>
                    <a:pt x="179" y="199"/>
                    <a:pt x="184" y="204"/>
                    <a:pt x="187" y="192"/>
                  </a:cubicBezTo>
                  <a:cubicBezTo>
                    <a:pt x="186" y="191"/>
                    <a:pt x="186" y="191"/>
                    <a:pt x="186" y="191"/>
                  </a:cubicBezTo>
                  <a:cubicBezTo>
                    <a:pt x="176" y="178"/>
                    <a:pt x="176" y="178"/>
                    <a:pt x="176" y="178"/>
                  </a:cubicBezTo>
                  <a:cubicBezTo>
                    <a:pt x="160" y="156"/>
                    <a:pt x="179" y="153"/>
                    <a:pt x="179" y="153"/>
                  </a:cubicBezTo>
                  <a:cubicBezTo>
                    <a:pt x="201" y="146"/>
                    <a:pt x="216" y="134"/>
                    <a:pt x="216" y="134"/>
                  </a:cubicBezTo>
                  <a:cubicBezTo>
                    <a:pt x="216" y="134"/>
                    <a:pt x="231" y="117"/>
                    <a:pt x="243" y="101"/>
                  </a:cubicBezTo>
                  <a:lnTo>
                    <a:pt x="243" y="10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21" name="Rectangle 79">
              <a:hlinkClick r:id="" action="ppaction://macro?name=Slide2.huizhou"/>
            </p:cNvPr>
            <p:cNvSpPr>
              <a:spLocks noChangeArrowheads="1"/>
            </p:cNvSpPr>
            <p:nvPr/>
          </p:nvSpPr>
          <p:spPr bwMode="auto">
            <a:xfrm>
              <a:off x="2629033" y="3766341"/>
              <a:ext cx="162089" cy="104830"/>
            </a:xfrm>
            <a:prstGeom prst="rect">
              <a:avLst/>
            </a:prstGeom>
            <a:grpFill/>
            <a:ln w="9252" algn="ctr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buClrTx/>
                <a:buSzTx/>
                <a:buFontTx/>
                <a:buNone/>
              </a:pPr>
              <a:r>
                <a:rPr lang="zh-CN" altLang="en-US" sz="400" b="1">
                  <a:solidFill>
                    <a:schemeClr val="bg1">
                      <a:lumMod val="9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惠州</a:t>
              </a:r>
            </a:p>
          </p:txBody>
        </p:sp>
        <p:sp>
          <p:nvSpPr>
            <p:cNvPr id="122" name="shantou">
              <a:hlinkClick r:id="" action="ppaction://macro?name=Slide2.shantou" highlightClick="1"/>
              <a:hlinkHover r:id="" action="ppaction://noaction" highlightClick="1"/>
            </p:cNvPr>
            <p:cNvSpPr>
              <a:spLocks noEditPoints="1"/>
            </p:cNvSpPr>
            <p:nvPr/>
          </p:nvSpPr>
          <p:spPr bwMode="auto">
            <a:xfrm>
              <a:off x="3713162" y="3581395"/>
              <a:ext cx="317500" cy="325437"/>
            </a:xfrm>
            <a:custGeom>
              <a:avLst/>
              <a:gdLst>
                <a:gd name="T0" fmla="*/ 89 w 92"/>
                <a:gd name="T1" fmla="*/ 31 h 89"/>
                <a:gd name="T2" fmla="*/ 90 w 92"/>
                <a:gd name="T3" fmla="*/ 27 h 89"/>
                <a:gd name="T4" fmla="*/ 91 w 92"/>
                <a:gd name="T5" fmla="*/ 26 h 89"/>
                <a:gd name="T6" fmla="*/ 92 w 92"/>
                <a:gd name="T7" fmla="*/ 7 h 89"/>
                <a:gd name="T8" fmla="*/ 82 w 92"/>
                <a:gd name="T9" fmla="*/ 0 h 89"/>
                <a:gd name="T10" fmla="*/ 61 w 92"/>
                <a:gd name="T11" fmla="*/ 15 h 89"/>
                <a:gd name="T12" fmla="*/ 59 w 92"/>
                <a:gd name="T13" fmla="*/ 20 h 89"/>
                <a:gd name="T14" fmla="*/ 41 w 92"/>
                <a:gd name="T15" fmla="*/ 38 h 89"/>
                <a:gd name="T16" fmla="*/ 28 w 92"/>
                <a:gd name="T17" fmla="*/ 27 h 89"/>
                <a:gd name="T18" fmla="*/ 1 w 92"/>
                <a:gd name="T19" fmla="*/ 34 h 89"/>
                <a:gd name="T20" fmla="*/ 1 w 92"/>
                <a:gd name="T21" fmla="*/ 43 h 89"/>
                <a:gd name="T22" fmla="*/ 0 w 92"/>
                <a:gd name="T23" fmla="*/ 59 h 89"/>
                <a:gd name="T24" fmla="*/ 0 w 92"/>
                <a:gd name="T25" fmla="*/ 74 h 89"/>
                <a:gd name="T26" fmla="*/ 19 w 92"/>
                <a:gd name="T27" fmla="*/ 85 h 89"/>
                <a:gd name="T28" fmla="*/ 41 w 92"/>
                <a:gd name="T29" fmla="*/ 76 h 89"/>
                <a:gd name="T30" fmla="*/ 40 w 92"/>
                <a:gd name="T31" fmla="*/ 73 h 89"/>
                <a:gd name="T32" fmla="*/ 48 w 92"/>
                <a:gd name="T33" fmla="*/ 68 h 89"/>
                <a:gd name="T34" fmla="*/ 50 w 92"/>
                <a:gd name="T35" fmla="*/ 77 h 89"/>
                <a:gd name="T36" fmla="*/ 57 w 92"/>
                <a:gd name="T37" fmla="*/ 75 h 89"/>
                <a:gd name="T38" fmla="*/ 67 w 92"/>
                <a:gd name="T39" fmla="*/ 63 h 89"/>
                <a:gd name="T40" fmla="*/ 67 w 92"/>
                <a:gd name="T41" fmla="*/ 59 h 89"/>
                <a:gd name="T42" fmla="*/ 64 w 92"/>
                <a:gd name="T43" fmla="*/ 56 h 89"/>
                <a:gd name="T44" fmla="*/ 61 w 92"/>
                <a:gd name="T45" fmla="*/ 52 h 89"/>
                <a:gd name="T46" fmla="*/ 58 w 92"/>
                <a:gd name="T47" fmla="*/ 50 h 89"/>
                <a:gd name="T48" fmla="*/ 73 w 92"/>
                <a:gd name="T49" fmla="*/ 50 h 89"/>
                <a:gd name="T50" fmla="*/ 76 w 92"/>
                <a:gd name="T51" fmla="*/ 45 h 89"/>
                <a:gd name="T52" fmla="*/ 85 w 92"/>
                <a:gd name="T53" fmla="*/ 34 h 89"/>
                <a:gd name="T54" fmla="*/ 89 w 92"/>
                <a:gd name="T55" fmla="*/ 31 h 89"/>
                <a:gd name="T56" fmla="*/ 55 w 92"/>
                <a:gd name="T57" fmla="*/ 48 h 89"/>
                <a:gd name="T58" fmla="*/ 44 w 92"/>
                <a:gd name="T59" fmla="*/ 46 h 89"/>
                <a:gd name="T60" fmla="*/ 42 w 92"/>
                <a:gd name="T61" fmla="*/ 44 h 89"/>
                <a:gd name="T62" fmla="*/ 52 w 92"/>
                <a:gd name="T63" fmla="*/ 44 h 89"/>
                <a:gd name="T64" fmla="*/ 55 w 92"/>
                <a:gd name="T65" fmla="*/ 48 h 89"/>
                <a:gd name="T66" fmla="*/ 55 w 92"/>
                <a:gd name="T67" fmla="*/ 48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2" h="89">
                  <a:moveTo>
                    <a:pt x="89" y="31"/>
                  </a:moveTo>
                  <a:cubicBezTo>
                    <a:pt x="90" y="27"/>
                    <a:pt x="90" y="27"/>
                    <a:pt x="90" y="27"/>
                  </a:cubicBezTo>
                  <a:cubicBezTo>
                    <a:pt x="90" y="27"/>
                    <a:pt x="90" y="27"/>
                    <a:pt x="91" y="26"/>
                  </a:cubicBezTo>
                  <a:cubicBezTo>
                    <a:pt x="92" y="7"/>
                    <a:pt x="92" y="7"/>
                    <a:pt x="92" y="7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61" y="15"/>
                    <a:pt x="61" y="15"/>
                    <a:pt x="61" y="15"/>
                  </a:cubicBezTo>
                  <a:cubicBezTo>
                    <a:pt x="59" y="20"/>
                    <a:pt x="59" y="20"/>
                    <a:pt x="59" y="20"/>
                  </a:cubicBezTo>
                  <a:cubicBezTo>
                    <a:pt x="61" y="44"/>
                    <a:pt x="41" y="38"/>
                    <a:pt x="41" y="38"/>
                  </a:cubicBezTo>
                  <a:cubicBezTo>
                    <a:pt x="28" y="27"/>
                    <a:pt x="28" y="27"/>
                    <a:pt x="28" y="27"/>
                  </a:cubicBezTo>
                  <a:cubicBezTo>
                    <a:pt x="14" y="22"/>
                    <a:pt x="1" y="34"/>
                    <a:pt x="1" y="34"/>
                  </a:cubicBezTo>
                  <a:cubicBezTo>
                    <a:pt x="1" y="34"/>
                    <a:pt x="1" y="39"/>
                    <a:pt x="1" y="43"/>
                  </a:cubicBezTo>
                  <a:cubicBezTo>
                    <a:pt x="0" y="47"/>
                    <a:pt x="0" y="59"/>
                    <a:pt x="0" y="59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74"/>
                    <a:pt x="4" y="80"/>
                    <a:pt x="19" y="85"/>
                  </a:cubicBezTo>
                  <a:cubicBezTo>
                    <a:pt x="33" y="89"/>
                    <a:pt x="40" y="78"/>
                    <a:pt x="41" y="76"/>
                  </a:cubicBezTo>
                  <a:cubicBezTo>
                    <a:pt x="40" y="73"/>
                    <a:pt x="40" y="73"/>
                    <a:pt x="40" y="73"/>
                  </a:cubicBezTo>
                  <a:cubicBezTo>
                    <a:pt x="48" y="68"/>
                    <a:pt x="48" y="68"/>
                    <a:pt x="48" y="68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57" y="75"/>
                    <a:pt x="57" y="75"/>
                    <a:pt x="57" y="75"/>
                  </a:cubicBezTo>
                  <a:cubicBezTo>
                    <a:pt x="67" y="63"/>
                    <a:pt x="67" y="63"/>
                    <a:pt x="67" y="63"/>
                  </a:cubicBezTo>
                  <a:cubicBezTo>
                    <a:pt x="67" y="59"/>
                    <a:pt x="67" y="59"/>
                    <a:pt x="67" y="59"/>
                  </a:cubicBezTo>
                  <a:cubicBezTo>
                    <a:pt x="64" y="56"/>
                    <a:pt x="64" y="56"/>
                    <a:pt x="64" y="56"/>
                  </a:cubicBezTo>
                  <a:cubicBezTo>
                    <a:pt x="61" y="52"/>
                    <a:pt x="61" y="52"/>
                    <a:pt x="61" y="52"/>
                  </a:cubicBezTo>
                  <a:cubicBezTo>
                    <a:pt x="61" y="52"/>
                    <a:pt x="59" y="51"/>
                    <a:pt x="58" y="50"/>
                  </a:cubicBezTo>
                  <a:cubicBezTo>
                    <a:pt x="61" y="52"/>
                    <a:pt x="66" y="52"/>
                    <a:pt x="73" y="50"/>
                  </a:cubicBezTo>
                  <a:cubicBezTo>
                    <a:pt x="76" y="45"/>
                    <a:pt x="76" y="45"/>
                    <a:pt x="76" y="45"/>
                  </a:cubicBezTo>
                  <a:cubicBezTo>
                    <a:pt x="85" y="34"/>
                    <a:pt x="85" y="34"/>
                    <a:pt x="85" y="34"/>
                  </a:cubicBezTo>
                  <a:lnTo>
                    <a:pt x="89" y="31"/>
                  </a:lnTo>
                  <a:close/>
                  <a:moveTo>
                    <a:pt x="55" y="48"/>
                  </a:moveTo>
                  <a:cubicBezTo>
                    <a:pt x="53" y="48"/>
                    <a:pt x="44" y="46"/>
                    <a:pt x="44" y="46"/>
                  </a:cubicBezTo>
                  <a:cubicBezTo>
                    <a:pt x="42" y="44"/>
                    <a:pt x="42" y="44"/>
                    <a:pt x="42" y="44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52" y="44"/>
                    <a:pt x="53" y="46"/>
                    <a:pt x="55" y="48"/>
                  </a:cubicBezTo>
                  <a:cubicBezTo>
                    <a:pt x="55" y="48"/>
                    <a:pt x="55" y="48"/>
                    <a:pt x="55" y="48"/>
                  </a:cubicBez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23" name="Rectangle 81">
              <a:hlinkClick r:id="" action="ppaction://macro?name=Slide2.jieyang"/>
            </p:cNvPr>
            <p:cNvSpPr>
              <a:spLocks noChangeArrowheads="1"/>
            </p:cNvSpPr>
            <p:nvPr/>
          </p:nvSpPr>
          <p:spPr bwMode="auto">
            <a:xfrm>
              <a:off x="3478345" y="3635768"/>
              <a:ext cx="162089" cy="104830"/>
            </a:xfrm>
            <a:prstGeom prst="rect">
              <a:avLst/>
            </a:prstGeom>
            <a:grpFill/>
            <a:ln w="9252" algn="ctr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buClrTx/>
                <a:buSzTx/>
                <a:buFontTx/>
                <a:buNone/>
              </a:pPr>
              <a:r>
                <a:rPr lang="zh-CN" altLang="en-US" sz="400" b="1" dirty="0">
                  <a:solidFill>
                    <a:schemeClr val="bg1">
                      <a:lumMod val="9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揭阳</a:t>
              </a:r>
            </a:p>
          </p:txBody>
        </p:sp>
        <p:sp>
          <p:nvSpPr>
            <p:cNvPr id="124" name="Rectangle 82">
              <a:hlinkClick r:id="" action="ppaction://macro?name=Slide2.shantou"/>
            </p:cNvPr>
            <p:cNvSpPr>
              <a:spLocks noChangeArrowheads="1"/>
            </p:cNvSpPr>
            <p:nvPr/>
          </p:nvSpPr>
          <p:spPr bwMode="auto">
            <a:xfrm>
              <a:off x="3852995" y="3722684"/>
              <a:ext cx="162089" cy="104830"/>
            </a:xfrm>
            <a:prstGeom prst="rect">
              <a:avLst/>
            </a:prstGeom>
            <a:grpFill/>
            <a:ln w="9252" algn="ctr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buClrTx/>
                <a:buSzTx/>
                <a:buFontTx/>
                <a:buNone/>
              </a:pPr>
              <a:r>
                <a:rPr lang="zh-CN" altLang="en-US" sz="400" b="1" dirty="0">
                  <a:solidFill>
                    <a:schemeClr val="bg1">
                      <a:lumMod val="9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汕头</a:t>
              </a:r>
            </a:p>
          </p:txBody>
        </p:sp>
        <p:sp>
          <p:nvSpPr>
            <p:cNvPr id="125" name="Rectangle 84">
              <a:hlinkClick r:id="" action="ppaction://macro?name=Slide2.zhongshan"/>
            </p:cNvPr>
            <p:cNvSpPr>
              <a:spLocks noChangeArrowheads="1"/>
            </p:cNvSpPr>
            <p:nvPr/>
          </p:nvSpPr>
          <p:spPr bwMode="auto">
            <a:xfrm>
              <a:off x="2126194" y="4188221"/>
              <a:ext cx="162089" cy="10483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9252" algn="ctr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buClrTx/>
                <a:buSzTx/>
                <a:buFontTx/>
                <a:buNone/>
              </a:pPr>
              <a:r>
                <a:rPr lang="zh-CN" altLang="en-US" sz="400" b="1" dirty="0">
                  <a:solidFill>
                    <a:schemeClr val="bg1">
                      <a:lumMod val="9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中山</a:t>
              </a:r>
            </a:p>
          </p:txBody>
        </p:sp>
        <p:sp>
          <p:nvSpPr>
            <p:cNvPr id="126" name="Rectangle 85">
              <a:hlinkClick r:id="" action="ppaction://macro?name=Slide2.dongguan"/>
            </p:cNvPr>
            <p:cNvSpPr>
              <a:spLocks noChangeArrowheads="1"/>
            </p:cNvSpPr>
            <p:nvPr/>
          </p:nvSpPr>
          <p:spPr bwMode="auto">
            <a:xfrm>
              <a:off x="2357703" y="3945726"/>
              <a:ext cx="162089" cy="10483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9252" algn="ctr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buClrTx/>
                <a:buSzTx/>
                <a:buFontTx/>
                <a:buNone/>
              </a:pPr>
              <a:r>
                <a:rPr lang="zh-CN" altLang="en-US" sz="400" b="1" dirty="0">
                  <a:solidFill>
                    <a:schemeClr val="bg1">
                      <a:lumMod val="9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东莞</a:t>
              </a:r>
            </a:p>
          </p:txBody>
        </p:sp>
        <p:sp>
          <p:nvSpPr>
            <p:cNvPr id="127" name="Rectangle 53">
              <a:hlinkClick r:id="" action="ppaction://macro?name=Slide2.heyuan"/>
            </p:cNvPr>
            <p:cNvSpPr>
              <a:spLocks noChangeArrowheads="1"/>
            </p:cNvSpPr>
            <p:nvPr/>
          </p:nvSpPr>
          <p:spPr bwMode="auto">
            <a:xfrm>
              <a:off x="2852871" y="3307554"/>
              <a:ext cx="162089" cy="104830"/>
            </a:xfrm>
            <a:prstGeom prst="rect">
              <a:avLst/>
            </a:prstGeom>
            <a:grpFill/>
            <a:ln w="9252" algn="ctr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buClrTx/>
                <a:buSzTx/>
                <a:buFontTx/>
                <a:buNone/>
              </a:pPr>
              <a:r>
                <a:rPr lang="zh-CN" altLang="en-US" sz="400" b="1">
                  <a:solidFill>
                    <a:schemeClr val="bg1">
                      <a:lumMod val="9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河源</a:t>
              </a:r>
            </a:p>
          </p:txBody>
        </p:sp>
        <p:sp>
          <p:nvSpPr>
            <p:cNvPr id="128" name="guangzhou">
              <a:hlinkClick r:id="" action="ppaction://macro?name=Slide2.guangzhou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2005013" y="3448045"/>
              <a:ext cx="571500" cy="768349"/>
            </a:xfrm>
            <a:custGeom>
              <a:avLst/>
              <a:gdLst>
                <a:gd name="T0" fmla="*/ 132 w 164"/>
                <a:gd name="T1" fmla="*/ 2 h 209"/>
                <a:gd name="T2" fmla="*/ 122 w 164"/>
                <a:gd name="T3" fmla="*/ 8 h 209"/>
                <a:gd name="T4" fmla="*/ 95 w 164"/>
                <a:gd name="T5" fmla="*/ 40 h 209"/>
                <a:gd name="T6" fmla="*/ 66 w 164"/>
                <a:gd name="T7" fmla="*/ 37 h 209"/>
                <a:gd name="T8" fmla="*/ 45 w 164"/>
                <a:gd name="T9" fmla="*/ 50 h 209"/>
                <a:gd name="T10" fmla="*/ 31 w 164"/>
                <a:gd name="T11" fmla="*/ 70 h 209"/>
                <a:gd name="T12" fmla="*/ 19 w 164"/>
                <a:gd name="T13" fmla="*/ 72 h 209"/>
                <a:gd name="T14" fmla="*/ 1 w 164"/>
                <a:gd name="T15" fmla="*/ 81 h 209"/>
                <a:gd name="T16" fmla="*/ 0 w 164"/>
                <a:gd name="T17" fmla="*/ 82 h 209"/>
                <a:gd name="T18" fmla="*/ 5 w 164"/>
                <a:gd name="T19" fmla="*/ 87 h 209"/>
                <a:gd name="T20" fmla="*/ 12 w 164"/>
                <a:gd name="T21" fmla="*/ 104 h 209"/>
                <a:gd name="T22" fmla="*/ 31 w 164"/>
                <a:gd name="T23" fmla="*/ 107 h 209"/>
                <a:gd name="T24" fmla="*/ 33 w 164"/>
                <a:gd name="T25" fmla="*/ 136 h 209"/>
                <a:gd name="T26" fmla="*/ 46 w 164"/>
                <a:gd name="T27" fmla="*/ 155 h 209"/>
                <a:gd name="T28" fmla="*/ 65 w 164"/>
                <a:gd name="T29" fmla="*/ 187 h 209"/>
                <a:gd name="T30" fmla="*/ 78 w 164"/>
                <a:gd name="T31" fmla="*/ 199 h 209"/>
                <a:gd name="T32" fmla="*/ 78 w 164"/>
                <a:gd name="T33" fmla="*/ 199 h 209"/>
                <a:gd name="T34" fmla="*/ 92 w 164"/>
                <a:gd name="T35" fmla="*/ 209 h 209"/>
                <a:gd name="T36" fmla="*/ 96 w 164"/>
                <a:gd name="T37" fmla="*/ 208 h 209"/>
                <a:gd name="T38" fmla="*/ 93 w 164"/>
                <a:gd name="T39" fmla="*/ 204 h 209"/>
                <a:gd name="T40" fmla="*/ 83 w 164"/>
                <a:gd name="T41" fmla="*/ 189 h 209"/>
                <a:gd name="T42" fmla="*/ 86 w 164"/>
                <a:gd name="T43" fmla="*/ 190 h 209"/>
                <a:gd name="T44" fmla="*/ 88 w 164"/>
                <a:gd name="T45" fmla="*/ 183 h 209"/>
                <a:gd name="T46" fmla="*/ 78 w 164"/>
                <a:gd name="T47" fmla="*/ 174 h 209"/>
                <a:gd name="T48" fmla="*/ 81 w 164"/>
                <a:gd name="T49" fmla="*/ 144 h 209"/>
                <a:gd name="T50" fmla="*/ 81 w 164"/>
                <a:gd name="T51" fmla="*/ 144 h 209"/>
                <a:gd name="T52" fmla="*/ 126 w 164"/>
                <a:gd name="T53" fmla="*/ 130 h 209"/>
                <a:gd name="T54" fmla="*/ 131 w 164"/>
                <a:gd name="T55" fmla="*/ 131 h 209"/>
                <a:gd name="T56" fmla="*/ 131 w 164"/>
                <a:gd name="T57" fmla="*/ 131 h 209"/>
                <a:gd name="T58" fmla="*/ 134 w 164"/>
                <a:gd name="T59" fmla="*/ 123 h 209"/>
                <a:gd name="T60" fmla="*/ 135 w 164"/>
                <a:gd name="T61" fmla="*/ 97 h 209"/>
                <a:gd name="T62" fmla="*/ 148 w 164"/>
                <a:gd name="T63" fmla="*/ 72 h 209"/>
                <a:gd name="T64" fmla="*/ 135 w 164"/>
                <a:gd name="T65" fmla="*/ 36 h 209"/>
                <a:gd name="T66" fmla="*/ 158 w 164"/>
                <a:gd name="T67" fmla="*/ 20 h 209"/>
                <a:gd name="T68" fmla="*/ 160 w 164"/>
                <a:gd name="T69" fmla="*/ 0 h 209"/>
                <a:gd name="T70" fmla="*/ 132 w 164"/>
                <a:gd name="T71" fmla="*/ 2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64" h="209">
                  <a:moveTo>
                    <a:pt x="132" y="2"/>
                  </a:moveTo>
                  <a:cubicBezTo>
                    <a:pt x="122" y="8"/>
                    <a:pt x="122" y="8"/>
                    <a:pt x="122" y="8"/>
                  </a:cubicBezTo>
                  <a:cubicBezTo>
                    <a:pt x="122" y="8"/>
                    <a:pt x="101" y="22"/>
                    <a:pt x="95" y="40"/>
                  </a:cubicBezTo>
                  <a:cubicBezTo>
                    <a:pt x="95" y="40"/>
                    <a:pt x="80" y="46"/>
                    <a:pt x="66" y="37"/>
                  </a:cubicBezTo>
                  <a:cubicBezTo>
                    <a:pt x="66" y="37"/>
                    <a:pt x="52" y="41"/>
                    <a:pt x="45" y="50"/>
                  </a:cubicBezTo>
                  <a:cubicBezTo>
                    <a:pt x="38" y="59"/>
                    <a:pt x="31" y="70"/>
                    <a:pt x="31" y="70"/>
                  </a:cubicBezTo>
                  <a:cubicBezTo>
                    <a:pt x="31" y="70"/>
                    <a:pt x="27" y="72"/>
                    <a:pt x="19" y="72"/>
                  </a:cubicBezTo>
                  <a:cubicBezTo>
                    <a:pt x="11" y="72"/>
                    <a:pt x="1" y="81"/>
                    <a:pt x="1" y="81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5" y="87"/>
                    <a:pt x="5" y="87"/>
                    <a:pt x="5" y="87"/>
                  </a:cubicBezTo>
                  <a:cubicBezTo>
                    <a:pt x="5" y="87"/>
                    <a:pt x="8" y="116"/>
                    <a:pt x="12" y="104"/>
                  </a:cubicBezTo>
                  <a:cubicBezTo>
                    <a:pt x="20" y="85"/>
                    <a:pt x="31" y="107"/>
                    <a:pt x="31" y="107"/>
                  </a:cubicBezTo>
                  <a:cubicBezTo>
                    <a:pt x="33" y="136"/>
                    <a:pt x="33" y="136"/>
                    <a:pt x="33" y="136"/>
                  </a:cubicBezTo>
                  <a:cubicBezTo>
                    <a:pt x="41" y="145"/>
                    <a:pt x="46" y="155"/>
                    <a:pt x="46" y="155"/>
                  </a:cubicBezTo>
                  <a:cubicBezTo>
                    <a:pt x="47" y="179"/>
                    <a:pt x="65" y="187"/>
                    <a:pt x="65" y="187"/>
                  </a:cubicBezTo>
                  <a:cubicBezTo>
                    <a:pt x="78" y="199"/>
                    <a:pt x="78" y="199"/>
                    <a:pt x="78" y="199"/>
                  </a:cubicBezTo>
                  <a:cubicBezTo>
                    <a:pt x="78" y="199"/>
                    <a:pt x="78" y="199"/>
                    <a:pt x="78" y="199"/>
                  </a:cubicBezTo>
                  <a:cubicBezTo>
                    <a:pt x="92" y="209"/>
                    <a:pt x="92" y="209"/>
                    <a:pt x="92" y="209"/>
                  </a:cubicBezTo>
                  <a:cubicBezTo>
                    <a:pt x="96" y="208"/>
                    <a:pt x="96" y="208"/>
                    <a:pt x="96" y="208"/>
                  </a:cubicBezTo>
                  <a:cubicBezTo>
                    <a:pt x="93" y="204"/>
                    <a:pt x="93" y="204"/>
                    <a:pt x="93" y="204"/>
                  </a:cubicBezTo>
                  <a:cubicBezTo>
                    <a:pt x="83" y="189"/>
                    <a:pt x="83" y="189"/>
                    <a:pt x="83" y="189"/>
                  </a:cubicBezTo>
                  <a:cubicBezTo>
                    <a:pt x="86" y="190"/>
                    <a:pt x="86" y="190"/>
                    <a:pt x="86" y="190"/>
                  </a:cubicBezTo>
                  <a:cubicBezTo>
                    <a:pt x="86" y="190"/>
                    <a:pt x="106" y="200"/>
                    <a:pt x="88" y="183"/>
                  </a:cubicBezTo>
                  <a:cubicBezTo>
                    <a:pt x="78" y="174"/>
                    <a:pt x="78" y="174"/>
                    <a:pt x="78" y="174"/>
                  </a:cubicBezTo>
                  <a:cubicBezTo>
                    <a:pt x="81" y="144"/>
                    <a:pt x="81" y="144"/>
                    <a:pt x="81" y="144"/>
                  </a:cubicBezTo>
                  <a:cubicBezTo>
                    <a:pt x="81" y="144"/>
                    <a:pt x="81" y="144"/>
                    <a:pt x="81" y="144"/>
                  </a:cubicBezTo>
                  <a:cubicBezTo>
                    <a:pt x="82" y="142"/>
                    <a:pt x="91" y="124"/>
                    <a:pt x="126" y="130"/>
                  </a:cubicBezTo>
                  <a:cubicBezTo>
                    <a:pt x="126" y="130"/>
                    <a:pt x="128" y="131"/>
                    <a:pt x="131" y="131"/>
                  </a:cubicBezTo>
                  <a:cubicBezTo>
                    <a:pt x="131" y="131"/>
                    <a:pt x="131" y="131"/>
                    <a:pt x="131" y="131"/>
                  </a:cubicBezTo>
                  <a:cubicBezTo>
                    <a:pt x="131" y="131"/>
                    <a:pt x="133" y="125"/>
                    <a:pt x="134" y="123"/>
                  </a:cubicBezTo>
                  <a:cubicBezTo>
                    <a:pt x="136" y="120"/>
                    <a:pt x="135" y="97"/>
                    <a:pt x="135" y="97"/>
                  </a:cubicBezTo>
                  <a:cubicBezTo>
                    <a:pt x="135" y="97"/>
                    <a:pt x="164" y="88"/>
                    <a:pt x="148" y="72"/>
                  </a:cubicBezTo>
                  <a:cubicBezTo>
                    <a:pt x="132" y="57"/>
                    <a:pt x="118" y="49"/>
                    <a:pt x="135" y="36"/>
                  </a:cubicBezTo>
                  <a:cubicBezTo>
                    <a:pt x="152" y="24"/>
                    <a:pt x="158" y="20"/>
                    <a:pt x="158" y="20"/>
                  </a:cubicBezTo>
                  <a:cubicBezTo>
                    <a:pt x="158" y="20"/>
                    <a:pt x="163" y="5"/>
                    <a:pt x="160" y="0"/>
                  </a:cubicBezTo>
                  <a:lnTo>
                    <a:pt x="132" y="2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29" name="Rectangle 64">
              <a:hlinkClick r:id="" action="ppaction://macro?name=Slide2.guangzhou"/>
            </p:cNvPr>
            <p:cNvSpPr>
              <a:spLocks noChangeArrowheads="1"/>
            </p:cNvSpPr>
            <p:nvPr/>
          </p:nvSpPr>
          <p:spPr bwMode="auto">
            <a:xfrm>
              <a:off x="2155957" y="3685377"/>
              <a:ext cx="162089" cy="10483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9252" algn="ctr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buClrTx/>
                <a:buSzTx/>
                <a:buFontTx/>
                <a:buNone/>
              </a:pPr>
              <a:r>
                <a:rPr lang="zh-CN" altLang="en-US" sz="400" b="1" dirty="0">
                  <a:solidFill>
                    <a:schemeClr val="bg1">
                      <a:lumMod val="9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广州</a:t>
              </a:r>
            </a:p>
          </p:txBody>
        </p:sp>
        <p:sp>
          <p:nvSpPr>
            <p:cNvPr id="186" name="Rectangle 83">
              <a:hlinkClick r:id="" action="ppaction://macro?name=Slide2.foshan"/>
            </p:cNvPr>
            <p:cNvSpPr>
              <a:spLocks noChangeArrowheads="1"/>
            </p:cNvSpPr>
            <p:nvPr/>
          </p:nvSpPr>
          <p:spPr bwMode="auto">
            <a:xfrm>
              <a:off x="1933690" y="3905250"/>
              <a:ext cx="162089" cy="10483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9252" algn="ctr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buClrTx/>
                <a:buSzTx/>
                <a:buFontTx/>
                <a:buNone/>
              </a:pPr>
              <a:r>
                <a:rPr lang="zh-CN" altLang="en-US" sz="400" b="1" dirty="0">
                  <a:solidFill>
                    <a:schemeClr val="bg1">
                      <a:lumMod val="9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佛山</a:t>
              </a:r>
            </a:p>
          </p:txBody>
        </p:sp>
      </p:grpSp>
      <p:sp>
        <p:nvSpPr>
          <p:cNvPr id="73" name="文本框 72"/>
          <p:cNvSpPr txBox="1"/>
          <p:nvPr/>
        </p:nvSpPr>
        <p:spPr>
          <a:xfrm>
            <a:off x="7192284" y="5181481"/>
            <a:ext cx="116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 dirty="0" smtClean="0">
                <a:solidFill>
                  <a:schemeClr val="accent5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发展目标</a:t>
            </a:r>
            <a:endParaRPr lang="zh-CN" altLang="en-US" sz="1800" b="1" dirty="0">
              <a:solidFill>
                <a:schemeClr val="accent5">
                  <a:lumMod val="50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30" name="矩形 129"/>
          <p:cNvSpPr/>
          <p:nvPr/>
        </p:nvSpPr>
        <p:spPr>
          <a:xfrm>
            <a:off x="464337" y="138090"/>
            <a:ext cx="25699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spc="300" dirty="0">
                <a:solidFill>
                  <a:srgbClr val="00206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二</a:t>
            </a:r>
            <a:r>
              <a:rPr lang="zh-CN" altLang="en-US" sz="2800" b="1" spc="300" dirty="0" smtClean="0">
                <a:solidFill>
                  <a:srgbClr val="00206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、文件精神</a:t>
            </a:r>
            <a:endParaRPr lang="en-US" altLang="zh-CN" sz="1600" b="1" spc="300" dirty="0">
              <a:solidFill>
                <a:srgbClr val="00206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68301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 advClick="0" advTm="9370">
        <p:blinds dir="vert"/>
      </p:transition>
    </mc:Choice>
    <mc:Fallback xmlns="">
      <p:transition spd="slow" advClick="0" advTm="937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177200" y="3329693"/>
            <a:ext cx="8308848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4278871" y="960785"/>
            <a:ext cx="0" cy="4720755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圆角矩形 5"/>
          <p:cNvSpPr/>
          <p:nvPr/>
        </p:nvSpPr>
        <p:spPr>
          <a:xfrm>
            <a:off x="1732389" y="3031721"/>
            <a:ext cx="5106710" cy="578882"/>
          </a:xfrm>
          <a:prstGeom prst="roundRect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sz="2800" b="1" spc="300" dirty="0">
                <a:solidFill>
                  <a:schemeClr val="accent5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9. </a:t>
            </a:r>
            <a:r>
              <a:rPr lang="zh-CN" altLang="en-US" sz="2800" b="1" spc="300" dirty="0">
                <a:solidFill>
                  <a:schemeClr val="accent5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安全应急与环保产业集群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508404" y="848692"/>
            <a:ext cx="3667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 dirty="0" smtClean="0">
                <a:solidFill>
                  <a:schemeClr val="accent5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重点领域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20046" y="5181481"/>
            <a:ext cx="116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 dirty="0" smtClean="0">
                <a:solidFill>
                  <a:schemeClr val="accent5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重点区域</a:t>
            </a:r>
            <a:endParaRPr lang="zh-CN" altLang="en-US" sz="1800" b="1" dirty="0">
              <a:solidFill>
                <a:schemeClr val="accent5">
                  <a:lumMod val="50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192284" y="794370"/>
            <a:ext cx="116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 dirty="0" smtClean="0">
                <a:solidFill>
                  <a:schemeClr val="accent5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相关学科</a:t>
            </a:r>
            <a:endParaRPr lang="zh-CN" altLang="en-US" sz="1800" b="1" dirty="0">
              <a:solidFill>
                <a:schemeClr val="accent5">
                  <a:lumMod val="50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5339134" y="3995830"/>
            <a:ext cx="2452900" cy="332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  <a:spcBef>
                <a:spcPts val="1200"/>
              </a:spcBef>
            </a:pPr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建成国内先进的产业集群</a:t>
            </a:r>
          </a:p>
        </p:txBody>
      </p:sp>
      <p:sp>
        <p:nvSpPr>
          <p:cNvPr id="68" name="文本框 67"/>
          <p:cNvSpPr txBox="1"/>
          <p:nvPr/>
        </p:nvSpPr>
        <p:spPr>
          <a:xfrm>
            <a:off x="7192284" y="5181481"/>
            <a:ext cx="116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 dirty="0" smtClean="0">
                <a:solidFill>
                  <a:schemeClr val="accent5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发展目标</a:t>
            </a:r>
            <a:endParaRPr lang="zh-CN" altLang="en-US" sz="1800" b="1" dirty="0">
              <a:solidFill>
                <a:schemeClr val="accent5">
                  <a:lumMod val="50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cxnSp>
        <p:nvCxnSpPr>
          <p:cNvPr id="71" name="直接连接符 70"/>
          <p:cNvCxnSpPr/>
          <p:nvPr/>
        </p:nvCxnSpPr>
        <p:spPr>
          <a:xfrm>
            <a:off x="501112" y="733586"/>
            <a:ext cx="7863124" cy="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矩形 71"/>
          <p:cNvSpPr/>
          <p:nvPr/>
        </p:nvSpPr>
        <p:spPr>
          <a:xfrm>
            <a:off x="1001359" y="1360958"/>
            <a:ext cx="3110636" cy="13132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600"/>
              </a:lnSpc>
              <a:spcAft>
                <a:spcPts val="600"/>
              </a:spcAft>
            </a:pPr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重点推动</a:t>
            </a:r>
            <a:r>
              <a:rPr lang="zh-CN" altLang="en-US" sz="120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安全应急监测预警设备、救援特种装备、公共卫生等突发事件应急物资</a:t>
            </a:r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、高效节能电气设备、绿色建材、环境保护监测处理设备、固体废物综合利用、污水治理、安全应急与节能环保服务等跨行业、多领域协同发展。</a:t>
            </a:r>
          </a:p>
        </p:txBody>
      </p:sp>
      <p:grpSp>
        <p:nvGrpSpPr>
          <p:cNvPr id="73" name="组合 72"/>
          <p:cNvGrpSpPr/>
          <p:nvPr/>
        </p:nvGrpSpPr>
        <p:grpSpPr>
          <a:xfrm rot="480666">
            <a:off x="1388178" y="3766115"/>
            <a:ext cx="1908000" cy="1440000"/>
            <a:chOff x="250824" y="2524121"/>
            <a:chExt cx="3981450" cy="3065456"/>
          </a:xfrm>
          <a:solidFill>
            <a:schemeClr val="bg1">
              <a:lumMod val="75000"/>
            </a:schemeClr>
          </a:solidFill>
          <a:effectLst/>
        </p:grpSpPr>
        <p:sp>
          <p:nvSpPr>
            <p:cNvPr id="130" name="zhanjiang">
              <a:hlinkClick r:id="" action="ppaction://macro?name=Slide2.zhanjiang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250824" y="4611679"/>
              <a:ext cx="722313" cy="977898"/>
            </a:xfrm>
            <a:custGeom>
              <a:avLst/>
              <a:gdLst>
                <a:gd name="T0" fmla="*/ 127 w 207"/>
                <a:gd name="T1" fmla="*/ 217 h 268"/>
                <a:gd name="T2" fmla="*/ 111 w 207"/>
                <a:gd name="T3" fmla="*/ 198 h 268"/>
                <a:gd name="T4" fmla="*/ 102 w 207"/>
                <a:gd name="T5" fmla="*/ 195 h 268"/>
                <a:gd name="T6" fmla="*/ 100 w 207"/>
                <a:gd name="T7" fmla="*/ 190 h 268"/>
                <a:gd name="T8" fmla="*/ 106 w 207"/>
                <a:gd name="T9" fmla="*/ 188 h 268"/>
                <a:gd name="T10" fmla="*/ 109 w 207"/>
                <a:gd name="T11" fmla="*/ 175 h 268"/>
                <a:gd name="T12" fmla="*/ 81 w 207"/>
                <a:gd name="T13" fmla="*/ 167 h 268"/>
                <a:gd name="T14" fmla="*/ 80 w 207"/>
                <a:gd name="T15" fmla="*/ 142 h 268"/>
                <a:gd name="T16" fmla="*/ 85 w 207"/>
                <a:gd name="T17" fmla="*/ 127 h 268"/>
                <a:gd name="T18" fmla="*/ 88 w 207"/>
                <a:gd name="T19" fmla="*/ 134 h 268"/>
                <a:gd name="T20" fmla="*/ 106 w 207"/>
                <a:gd name="T21" fmla="*/ 132 h 268"/>
                <a:gd name="T22" fmla="*/ 100 w 207"/>
                <a:gd name="T23" fmla="*/ 147 h 268"/>
                <a:gd name="T24" fmla="*/ 135 w 207"/>
                <a:gd name="T25" fmla="*/ 149 h 268"/>
                <a:gd name="T26" fmla="*/ 136 w 207"/>
                <a:gd name="T27" fmla="*/ 140 h 268"/>
                <a:gd name="T28" fmla="*/ 121 w 207"/>
                <a:gd name="T29" fmla="*/ 134 h 268"/>
                <a:gd name="T30" fmla="*/ 109 w 207"/>
                <a:gd name="T31" fmla="*/ 129 h 268"/>
                <a:gd name="T32" fmla="*/ 116 w 207"/>
                <a:gd name="T33" fmla="*/ 101 h 268"/>
                <a:gd name="T34" fmla="*/ 117 w 207"/>
                <a:gd name="T35" fmla="*/ 93 h 268"/>
                <a:gd name="T36" fmla="*/ 114 w 207"/>
                <a:gd name="T37" fmla="*/ 84 h 268"/>
                <a:gd name="T38" fmla="*/ 113 w 207"/>
                <a:gd name="T39" fmla="*/ 76 h 268"/>
                <a:gd name="T40" fmla="*/ 117 w 207"/>
                <a:gd name="T41" fmla="*/ 77 h 268"/>
                <a:gd name="T42" fmla="*/ 123 w 207"/>
                <a:gd name="T43" fmla="*/ 81 h 268"/>
                <a:gd name="T44" fmla="*/ 125 w 207"/>
                <a:gd name="T45" fmla="*/ 92 h 268"/>
                <a:gd name="T46" fmla="*/ 131 w 207"/>
                <a:gd name="T47" fmla="*/ 111 h 268"/>
                <a:gd name="T48" fmla="*/ 133 w 207"/>
                <a:gd name="T49" fmla="*/ 121 h 268"/>
                <a:gd name="T50" fmla="*/ 148 w 207"/>
                <a:gd name="T51" fmla="*/ 122 h 268"/>
                <a:gd name="T52" fmla="*/ 149 w 207"/>
                <a:gd name="T53" fmla="*/ 106 h 268"/>
                <a:gd name="T54" fmla="*/ 151 w 207"/>
                <a:gd name="T55" fmla="*/ 94 h 268"/>
                <a:gd name="T56" fmla="*/ 157 w 207"/>
                <a:gd name="T57" fmla="*/ 104 h 268"/>
                <a:gd name="T58" fmla="*/ 189 w 207"/>
                <a:gd name="T59" fmla="*/ 86 h 268"/>
                <a:gd name="T60" fmla="*/ 207 w 207"/>
                <a:gd name="T61" fmla="*/ 80 h 268"/>
                <a:gd name="T62" fmla="*/ 180 w 207"/>
                <a:gd name="T63" fmla="*/ 54 h 268"/>
                <a:gd name="T64" fmla="*/ 134 w 207"/>
                <a:gd name="T65" fmla="*/ 60 h 268"/>
                <a:gd name="T66" fmla="*/ 112 w 207"/>
                <a:gd name="T67" fmla="*/ 13 h 268"/>
                <a:gd name="T68" fmla="*/ 78 w 207"/>
                <a:gd name="T69" fmla="*/ 0 h 268"/>
                <a:gd name="T70" fmla="*/ 47 w 207"/>
                <a:gd name="T71" fmla="*/ 30 h 268"/>
                <a:gd name="T72" fmla="*/ 19 w 207"/>
                <a:gd name="T73" fmla="*/ 37 h 268"/>
                <a:gd name="T74" fmla="*/ 27 w 207"/>
                <a:gd name="T75" fmla="*/ 64 h 268"/>
                <a:gd name="T76" fmla="*/ 45 w 207"/>
                <a:gd name="T77" fmla="*/ 65 h 268"/>
                <a:gd name="T78" fmla="*/ 43 w 207"/>
                <a:gd name="T79" fmla="*/ 81 h 268"/>
                <a:gd name="T80" fmla="*/ 35 w 207"/>
                <a:gd name="T81" fmla="*/ 83 h 268"/>
                <a:gd name="T82" fmla="*/ 21 w 207"/>
                <a:gd name="T83" fmla="*/ 85 h 268"/>
                <a:gd name="T84" fmla="*/ 8 w 207"/>
                <a:gd name="T85" fmla="*/ 113 h 268"/>
                <a:gd name="T86" fmla="*/ 6 w 207"/>
                <a:gd name="T87" fmla="*/ 143 h 268"/>
                <a:gd name="T88" fmla="*/ 15 w 207"/>
                <a:gd name="T89" fmla="*/ 179 h 268"/>
                <a:gd name="T90" fmla="*/ 22 w 207"/>
                <a:gd name="T91" fmla="*/ 191 h 268"/>
                <a:gd name="T92" fmla="*/ 23 w 207"/>
                <a:gd name="T93" fmla="*/ 204 h 268"/>
                <a:gd name="T94" fmla="*/ 29 w 207"/>
                <a:gd name="T95" fmla="*/ 205 h 268"/>
                <a:gd name="T96" fmla="*/ 25 w 207"/>
                <a:gd name="T97" fmla="*/ 218 h 268"/>
                <a:gd name="T98" fmla="*/ 41 w 207"/>
                <a:gd name="T99" fmla="*/ 220 h 268"/>
                <a:gd name="T100" fmla="*/ 50 w 207"/>
                <a:gd name="T101" fmla="*/ 239 h 268"/>
                <a:gd name="T102" fmla="*/ 46 w 207"/>
                <a:gd name="T103" fmla="*/ 237 h 268"/>
                <a:gd name="T104" fmla="*/ 35 w 207"/>
                <a:gd name="T105" fmla="*/ 242 h 268"/>
                <a:gd name="T106" fmla="*/ 46 w 207"/>
                <a:gd name="T107" fmla="*/ 256 h 268"/>
                <a:gd name="T108" fmla="*/ 87 w 207"/>
                <a:gd name="T109" fmla="*/ 256 h 268"/>
                <a:gd name="T110" fmla="*/ 109 w 207"/>
                <a:gd name="T111" fmla="*/ 253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07" h="268">
                  <a:moveTo>
                    <a:pt x="109" y="253"/>
                  </a:moveTo>
                  <a:cubicBezTo>
                    <a:pt x="109" y="253"/>
                    <a:pt x="142" y="234"/>
                    <a:pt x="127" y="217"/>
                  </a:cubicBezTo>
                  <a:cubicBezTo>
                    <a:pt x="123" y="212"/>
                    <a:pt x="123" y="212"/>
                    <a:pt x="123" y="212"/>
                  </a:cubicBezTo>
                  <a:cubicBezTo>
                    <a:pt x="123" y="212"/>
                    <a:pt x="111" y="205"/>
                    <a:pt x="111" y="198"/>
                  </a:cubicBezTo>
                  <a:cubicBezTo>
                    <a:pt x="102" y="200"/>
                    <a:pt x="102" y="200"/>
                    <a:pt x="102" y="200"/>
                  </a:cubicBezTo>
                  <a:cubicBezTo>
                    <a:pt x="102" y="195"/>
                    <a:pt x="102" y="195"/>
                    <a:pt x="102" y="195"/>
                  </a:cubicBezTo>
                  <a:cubicBezTo>
                    <a:pt x="100" y="194"/>
                    <a:pt x="100" y="194"/>
                    <a:pt x="100" y="194"/>
                  </a:cubicBezTo>
                  <a:cubicBezTo>
                    <a:pt x="100" y="190"/>
                    <a:pt x="100" y="190"/>
                    <a:pt x="100" y="190"/>
                  </a:cubicBezTo>
                  <a:cubicBezTo>
                    <a:pt x="102" y="188"/>
                    <a:pt x="102" y="188"/>
                    <a:pt x="102" y="188"/>
                  </a:cubicBezTo>
                  <a:cubicBezTo>
                    <a:pt x="106" y="188"/>
                    <a:pt x="106" y="188"/>
                    <a:pt x="106" y="188"/>
                  </a:cubicBezTo>
                  <a:cubicBezTo>
                    <a:pt x="109" y="190"/>
                    <a:pt x="109" y="190"/>
                    <a:pt x="109" y="190"/>
                  </a:cubicBezTo>
                  <a:cubicBezTo>
                    <a:pt x="109" y="190"/>
                    <a:pt x="117" y="181"/>
                    <a:pt x="109" y="175"/>
                  </a:cubicBezTo>
                  <a:cubicBezTo>
                    <a:pt x="109" y="175"/>
                    <a:pt x="97" y="166"/>
                    <a:pt x="84" y="167"/>
                  </a:cubicBezTo>
                  <a:cubicBezTo>
                    <a:pt x="81" y="167"/>
                    <a:pt x="81" y="167"/>
                    <a:pt x="81" y="167"/>
                  </a:cubicBezTo>
                  <a:cubicBezTo>
                    <a:pt x="81" y="167"/>
                    <a:pt x="86" y="151"/>
                    <a:pt x="73" y="139"/>
                  </a:cubicBezTo>
                  <a:cubicBezTo>
                    <a:pt x="80" y="142"/>
                    <a:pt x="80" y="142"/>
                    <a:pt x="80" y="142"/>
                  </a:cubicBezTo>
                  <a:cubicBezTo>
                    <a:pt x="84" y="140"/>
                    <a:pt x="84" y="140"/>
                    <a:pt x="84" y="140"/>
                  </a:cubicBezTo>
                  <a:cubicBezTo>
                    <a:pt x="85" y="127"/>
                    <a:pt x="85" y="127"/>
                    <a:pt x="85" y="127"/>
                  </a:cubicBezTo>
                  <a:cubicBezTo>
                    <a:pt x="88" y="127"/>
                    <a:pt x="88" y="127"/>
                    <a:pt x="88" y="127"/>
                  </a:cubicBezTo>
                  <a:cubicBezTo>
                    <a:pt x="88" y="134"/>
                    <a:pt x="88" y="134"/>
                    <a:pt x="88" y="134"/>
                  </a:cubicBezTo>
                  <a:cubicBezTo>
                    <a:pt x="91" y="134"/>
                    <a:pt x="91" y="134"/>
                    <a:pt x="91" y="134"/>
                  </a:cubicBezTo>
                  <a:cubicBezTo>
                    <a:pt x="91" y="134"/>
                    <a:pt x="99" y="122"/>
                    <a:pt x="106" y="132"/>
                  </a:cubicBezTo>
                  <a:cubicBezTo>
                    <a:pt x="106" y="132"/>
                    <a:pt x="104" y="139"/>
                    <a:pt x="96" y="144"/>
                  </a:cubicBezTo>
                  <a:cubicBezTo>
                    <a:pt x="96" y="144"/>
                    <a:pt x="95" y="148"/>
                    <a:pt x="100" y="147"/>
                  </a:cubicBezTo>
                  <a:cubicBezTo>
                    <a:pt x="100" y="147"/>
                    <a:pt x="130" y="140"/>
                    <a:pt x="131" y="151"/>
                  </a:cubicBezTo>
                  <a:cubicBezTo>
                    <a:pt x="132" y="162"/>
                    <a:pt x="136" y="154"/>
                    <a:pt x="135" y="149"/>
                  </a:cubicBezTo>
                  <a:cubicBezTo>
                    <a:pt x="136" y="144"/>
                    <a:pt x="136" y="144"/>
                    <a:pt x="136" y="144"/>
                  </a:cubicBezTo>
                  <a:cubicBezTo>
                    <a:pt x="136" y="140"/>
                    <a:pt x="136" y="140"/>
                    <a:pt x="136" y="140"/>
                  </a:cubicBezTo>
                  <a:cubicBezTo>
                    <a:pt x="136" y="140"/>
                    <a:pt x="140" y="132"/>
                    <a:pt x="125" y="136"/>
                  </a:cubicBezTo>
                  <a:cubicBezTo>
                    <a:pt x="121" y="134"/>
                    <a:pt x="121" y="134"/>
                    <a:pt x="121" y="134"/>
                  </a:cubicBezTo>
                  <a:cubicBezTo>
                    <a:pt x="115" y="131"/>
                    <a:pt x="115" y="131"/>
                    <a:pt x="115" y="131"/>
                  </a:cubicBezTo>
                  <a:cubicBezTo>
                    <a:pt x="109" y="129"/>
                    <a:pt x="109" y="129"/>
                    <a:pt x="109" y="129"/>
                  </a:cubicBezTo>
                  <a:cubicBezTo>
                    <a:pt x="109" y="129"/>
                    <a:pt x="98" y="125"/>
                    <a:pt x="116" y="119"/>
                  </a:cubicBezTo>
                  <a:cubicBezTo>
                    <a:pt x="116" y="119"/>
                    <a:pt x="120" y="107"/>
                    <a:pt x="116" y="101"/>
                  </a:cubicBezTo>
                  <a:cubicBezTo>
                    <a:pt x="111" y="93"/>
                    <a:pt x="111" y="93"/>
                    <a:pt x="111" y="93"/>
                  </a:cubicBezTo>
                  <a:cubicBezTo>
                    <a:pt x="117" y="93"/>
                    <a:pt x="117" y="93"/>
                    <a:pt x="117" y="93"/>
                  </a:cubicBezTo>
                  <a:cubicBezTo>
                    <a:pt x="118" y="88"/>
                    <a:pt x="118" y="88"/>
                    <a:pt x="118" y="88"/>
                  </a:cubicBezTo>
                  <a:cubicBezTo>
                    <a:pt x="114" y="84"/>
                    <a:pt x="114" y="84"/>
                    <a:pt x="114" y="84"/>
                  </a:cubicBezTo>
                  <a:cubicBezTo>
                    <a:pt x="113" y="79"/>
                    <a:pt x="113" y="79"/>
                    <a:pt x="113" y="79"/>
                  </a:cubicBezTo>
                  <a:cubicBezTo>
                    <a:pt x="113" y="76"/>
                    <a:pt x="113" y="76"/>
                    <a:pt x="113" y="76"/>
                  </a:cubicBezTo>
                  <a:cubicBezTo>
                    <a:pt x="116" y="75"/>
                    <a:pt x="116" y="75"/>
                    <a:pt x="116" y="75"/>
                  </a:cubicBezTo>
                  <a:cubicBezTo>
                    <a:pt x="117" y="77"/>
                    <a:pt x="117" y="77"/>
                    <a:pt x="117" y="77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23" y="81"/>
                    <a:pt x="123" y="81"/>
                    <a:pt x="123" y="81"/>
                  </a:cubicBezTo>
                  <a:cubicBezTo>
                    <a:pt x="125" y="81"/>
                    <a:pt x="125" y="81"/>
                    <a:pt x="125" y="81"/>
                  </a:cubicBezTo>
                  <a:cubicBezTo>
                    <a:pt x="125" y="81"/>
                    <a:pt x="115" y="96"/>
                    <a:pt x="125" y="92"/>
                  </a:cubicBezTo>
                  <a:cubicBezTo>
                    <a:pt x="125" y="92"/>
                    <a:pt x="137" y="86"/>
                    <a:pt x="129" y="100"/>
                  </a:cubicBezTo>
                  <a:cubicBezTo>
                    <a:pt x="129" y="100"/>
                    <a:pt x="115" y="108"/>
                    <a:pt x="131" y="111"/>
                  </a:cubicBezTo>
                  <a:cubicBezTo>
                    <a:pt x="127" y="118"/>
                    <a:pt x="127" y="118"/>
                    <a:pt x="127" y="118"/>
                  </a:cubicBezTo>
                  <a:cubicBezTo>
                    <a:pt x="133" y="121"/>
                    <a:pt x="133" y="121"/>
                    <a:pt x="133" y="121"/>
                  </a:cubicBezTo>
                  <a:cubicBezTo>
                    <a:pt x="136" y="125"/>
                    <a:pt x="136" y="125"/>
                    <a:pt x="136" y="125"/>
                  </a:cubicBezTo>
                  <a:cubicBezTo>
                    <a:pt x="136" y="125"/>
                    <a:pt x="140" y="137"/>
                    <a:pt x="148" y="122"/>
                  </a:cubicBezTo>
                  <a:cubicBezTo>
                    <a:pt x="150" y="113"/>
                    <a:pt x="150" y="113"/>
                    <a:pt x="150" y="113"/>
                  </a:cubicBezTo>
                  <a:cubicBezTo>
                    <a:pt x="149" y="106"/>
                    <a:pt x="149" y="106"/>
                    <a:pt x="149" y="106"/>
                  </a:cubicBezTo>
                  <a:cubicBezTo>
                    <a:pt x="149" y="98"/>
                    <a:pt x="149" y="98"/>
                    <a:pt x="149" y="98"/>
                  </a:cubicBezTo>
                  <a:cubicBezTo>
                    <a:pt x="151" y="94"/>
                    <a:pt x="151" y="94"/>
                    <a:pt x="151" y="94"/>
                  </a:cubicBezTo>
                  <a:cubicBezTo>
                    <a:pt x="151" y="94"/>
                    <a:pt x="154" y="94"/>
                    <a:pt x="154" y="101"/>
                  </a:cubicBezTo>
                  <a:cubicBezTo>
                    <a:pt x="157" y="104"/>
                    <a:pt x="157" y="104"/>
                    <a:pt x="157" y="104"/>
                  </a:cubicBezTo>
                  <a:cubicBezTo>
                    <a:pt x="162" y="97"/>
                    <a:pt x="162" y="97"/>
                    <a:pt x="162" y="97"/>
                  </a:cubicBezTo>
                  <a:cubicBezTo>
                    <a:pt x="162" y="97"/>
                    <a:pt x="168" y="76"/>
                    <a:pt x="189" y="86"/>
                  </a:cubicBezTo>
                  <a:cubicBezTo>
                    <a:pt x="201" y="81"/>
                    <a:pt x="201" y="81"/>
                    <a:pt x="201" y="81"/>
                  </a:cubicBezTo>
                  <a:cubicBezTo>
                    <a:pt x="207" y="80"/>
                    <a:pt x="207" y="80"/>
                    <a:pt x="207" y="80"/>
                  </a:cubicBezTo>
                  <a:cubicBezTo>
                    <a:pt x="205" y="80"/>
                    <a:pt x="195" y="73"/>
                    <a:pt x="189" y="67"/>
                  </a:cubicBezTo>
                  <a:cubicBezTo>
                    <a:pt x="182" y="61"/>
                    <a:pt x="180" y="54"/>
                    <a:pt x="180" y="54"/>
                  </a:cubicBezTo>
                  <a:cubicBezTo>
                    <a:pt x="180" y="54"/>
                    <a:pt x="176" y="39"/>
                    <a:pt x="165" y="54"/>
                  </a:cubicBezTo>
                  <a:cubicBezTo>
                    <a:pt x="155" y="70"/>
                    <a:pt x="134" y="60"/>
                    <a:pt x="134" y="60"/>
                  </a:cubicBezTo>
                  <a:cubicBezTo>
                    <a:pt x="134" y="60"/>
                    <a:pt x="127" y="52"/>
                    <a:pt x="115" y="42"/>
                  </a:cubicBezTo>
                  <a:cubicBezTo>
                    <a:pt x="104" y="33"/>
                    <a:pt x="112" y="13"/>
                    <a:pt x="112" y="13"/>
                  </a:cubicBezTo>
                  <a:cubicBezTo>
                    <a:pt x="121" y="4"/>
                    <a:pt x="118" y="0"/>
                    <a:pt x="118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47" y="30"/>
                    <a:pt x="47" y="30"/>
                    <a:pt x="47" y="30"/>
                  </a:cubicBezTo>
                  <a:cubicBezTo>
                    <a:pt x="47" y="30"/>
                    <a:pt x="35" y="44"/>
                    <a:pt x="22" y="34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22" y="56"/>
                    <a:pt x="22" y="56"/>
                    <a:pt x="22" y="56"/>
                  </a:cubicBezTo>
                  <a:cubicBezTo>
                    <a:pt x="22" y="56"/>
                    <a:pt x="25" y="53"/>
                    <a:pt x="27" y="64"/>
                  </a:cubicBezTo>
                  <a:cubicBezTo>
                    <a:pt x="27" y="64"/>
                    <a:pt x="29" y="72"/>
                    <a:pt x="37" y="65"/>
                  </a:cubicBezTo>
                  <a:cubicBezTo>
                    <a:pt x="45" y="65"/>
                    <a:pt x="45" y="65"/>
                    <a:pt x="45" y="6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41" y="83"/>
                    <a:pt x="41" y="83"/>
                    <a:pt x="41" y="83"/>
                  </a:cubicBezTo>
                  <a:cubicBezTo>
                    <a:pt x="35" y="83"/>
                    <a:pt x="35" y="83"/>
                    <a:pt x="35" y="83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21" y="85"/>
                    <a:pt x="21" y="85"/>
                    <a:pt x="21" y="85"/>
                  </a:cubicBezTo>
                  <a:cubicBezTo>
                    <a:pt x="21" y="85"/>
                    <a:pt x="25" y="113"/>
                    <a:pt x="14" y="112"/>
                  </a:cubicBezTo>
                  <a:cubicBezTo>
                    <a:pt x="8" y="113"/>
                    <a:pt x="8" y="113"/>
                    <a:pt x="8" y="113"/>
                  </a:cubicBezTo>
                  <a:cubicBezTo>
                    <a:pt x="8" y="113"/>
                    <a:pt x="6" y="121"/>
                    <a:pt x="7" y="124"/>
                  </a:cubicBezTo>
                  <a:cubicBezTo>
                    <a:pt x="8" y="127"/>
                    <a:pt x="13" y="134"/>
                    <a:pt x="6" y="143"/>
                  </a:cubicBezTo>
                  <a:cubicBezTo>
                    <a:pt x="0" y="152"/>
                    <a:pt x="5" y="167"/>
                    <a:pt x="14" y="172"/>
                  </a:cubicBezTo>
                  <a:cubicBezTo>
                    <a:pt x="14" y="172"/>
                    <a:pt x="18" y="172"/>
                    <a:pt x="15" y="179"/>
                  </a:cubicBezTo>
                  <a:cubicBezTo>
                    <a:pt x="15" y="179"/>
                    <a:pt x="10" y="190"/>
                    <a:pt x="28" y="187"/>
                  </a:cubicBezTo>
                  <a:cubicBezTo>
                    <a:pt x="28" y="187"/>
                    <a:pt x="27" y="191"/>
                    <a:pt x="22" y="191"/>
                  </a:cubicBezTo>
                  <a:cubicBezTo>
                    <a:pt x="22" y="191"/>
                    <a:pt x="8" y="192"/>
                    <a:pt x="17" y="198"/>
                  </a:cubicBezTo>
                  <a:cubicBezTo>
                    <a:pt x="23" y="204"/>
                    <a:pt x="23" y="204"/>
                    <a:pt x="23" y="204"/>
                  </a:cubicBezTo>
                  <a:cubicBezTo>
                    <a:pt x="25" y="207"/>
                    <a:pt x="25" y="207"/>
                    <a:pt x="25" y="207"/>
                  </a:cubicBezTo>
                  <a:cubicBezTo>
                    <a:pt x="29" y="205"/>
                    <a:pt x="29" y="205"/>
                    <a:pt x="29" y="205"/>
                  </a:cubicBezTo>
                  <a:cubicBezTo>
                    <a:pt x="28" y="209"/>
                    <a:pt x="28" y="209"/>
                    <a:pt x="28" y="209"/>
                  </a:cubicBezTo>
                  <a:cubicBezTo>
                    <a:pt x="25" y="218"/>
                    <a:pt x="25" y="218"/>
                    <a:pt x="25" y="218"/>
                  </a:cubicBezTo>
                  <a:cubicBezTo>
                    <a:pt x="25" y="218"/>
                    <a:pt x="32" y="219"/>
                    <a:pt x="37" y="225"/>
                  </a:cubicBezTo>
                  <a:cubicBezTo>
                    <a:pt x="41" y="220"/>
                    <a:pt x="41" y="220"/>
                    <a:pt x="41" y="220"/>
                  </a:cubicBezTo>
                  <a:cubicBezTo>
                    <a:pt x="41" y="220"/>
                    <a:pt x="45" y="229"/>
                    <a:pt x="52" y="228"/>
                  </a:cubicBezTo>
                  <a:cubicBezTo>
                    <a:pt x="52" y="228"/>
                    <a:pt x="56" y="229"/>
                    <a:pt x="50" y="239"/>
                  </a:cubicBezTo>
                  <a:cubicBezTo>
                    <a:pt x="55" y="240"/>
                    <a:pt x="55" y="240"/>
                    <a:pt x="55" y="240"/>
                  </a:cubicBezTo>
                  <a:cubicBezTo>
                    <a:pt x="55" y="240"/>
                    <a:pt x="50" y="251"/>
                    <a:pt x="46" y="237"/>
                  </a:cubicBezTo>
                  <a:cubicBezTo>
                    <a:pt x="46" y="237"/>
                    <a:pt x="40" y="232"/>
                    <a:pt x="33" y="234"/>
                  </a:cubicBezTo>
                  <a:cubicBezTo>
                    <a:pt x="33" y="234"/>
                    <a:pt x="29" y="236"/>
                    <a:pt x="35" y="242"/>
                  </a:cubicBezTo>
                  <a:cubicBezTo>
                    <a:pt x="35" y="242"/>
                    <a:pt x="41" y="243"/>
                    <a:pt x="39" y="253"/>
                  </a:cubicBezTo>
                  <a:cubicBezTo>
                    <a:pt x="39" y="253"/>
                    <a:pt x="35" y="268"/>
                    <a:pt x="46" y="256"/>
                  </a:cubicBezTo>
                  <a:cubicBezTo>
                    <a:pt x="46" y="256"/>
                    <a:pt x="65" y="246"/>
                    <a:pt x="71" y="259"/>
                  </a:cubicBezTo>
                  <a:cubicBezTo>
                    <a:pt x="71" y="259"/>
                    <a:pt x="80" y="261"/>
                    <a:pt x="87" y="256"/>
                  </a:cubicBezTo>
                  <a:cubicBezTo>
                    <a:pt x="96" y="257"/>
                    <a:pt x="96" y="257"/>
                    <a:pt x="96" y="257"/>
                  </a:cubicBezTo>
                  <a:cubicBezTo>
                    <a:pt x="96" y="257"/>
                    <a:pt x="105" y="253"/>
                    <a:pt x="109" y="253"/>
                  </a:cubicBez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31" name="未知">
              <a:hlinkClick r:id="" action="ppaction://macro?name=Slide2.未知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1095374" y="4189405"/>
              <a:ext cx="495300" cy="650874"/>
            </a:xfrm>
            <a:custGeom>
              <a:avLst/>
              <a:gdLst>
                <a:gd name="T0" fmla="*/ 141 w 141"/>
                <a:gd name="T1" fmla="*/ 41 h 176"/>
                <a:gd name="T2" fmla="*/ 113 w 141"/>
                <a:gd name="T3" fmla="*/ 14 h 176"/>
                <a:gd name="T4" fmla="*/ 103 w 141"/>
                <a:gd name="T5" fmla="*/ 10 h 176"/>
                <a:gd name="T6" fmla="*/ 89 w 141"/>
                <a:gd name="T7" fmla="*/ 0 h 176"/>
                <a:gd name="T8" fmla="*/ 82 w 141"/>
                <a:gd name="T9" fmla="*/ 3 h 176"/>
                <a:gd name="T10" fmla="*/ 65 w 141"/>
                <a:gd name="T11" fmla="*/ 23 h 176"/>
                <a:gd name="T12" fmla="*/ 64 w 141"/>
                <a:gd name="T13" fmla="*/ 25 h 176"/>
                <a:gd name="T14" fmla="*/ 40 w 141"/>
                <a:gd name="T15" fmla="*/ 52 h 176"/>
                <a:gd name="T16" fmla="*/ 13 w 141"/>
                <a:gd name="T17" fmla="*/ 88 h 176"/>
                <a:gd name="T18" fmla="*/ 2 w 141"/>
                <a:gd name="T19" fmla="*/ 104 h 176"/>
                <a:gd name="T20" fmla="*/ 7 w 141"/>
                <a:gd name="T21" fmla="*/ 120 h 176"/>
                <a:gd name="T22" fmla="*/ 18 w 141"/>
                <a:gd name="T23" fmla="*/ 142 h 176"/>
                <a:gd name="T24" fmla="*/ 19 w 141"/>
                <a:gd name="T25" fmla="*/ 147 h 176"/>
                <a:gd name="T26" fmla="*/ 24 w 141"/>
                <a:gd name="T27" fmla="*/ 155 h 176"/>
                <a:gd name="T28" fmla="*/ 26 w 141"/>
                <a:gd name="T29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1" h="176">
                  <a:moveTo>
                    <a:pt x="141" y="41"/>
                  </a:moveTo>
                  <a:cubicBezTo>
                    <a:pt x="141" y="41"/>
                    <a:pt x="116" y="43"/>
                    <a:pt x="113" y="14"/>
                  </a:cubicBezTo>
                  <a:cubicBezTo>
                    <a:pt x="113" y="14"/>
                    <a:pt x="114" y="3"/>
                    <a:pt x="103" y="10"/>
                  </a:cubicBezTo>
                  <a:cubicBezTo>
                    <a:pt x="91" y="16"/>
                    <a:pt x="86" y="13"/>
                    <a:pt x="89" y="0"/>
                  </a:cubicBezTo>
                  <a:cubicBezTo>
                    <a:pt x="89" y="0"/>
                    <a:pt x="86" y="0"/>
                    <a:pt x="82" y="3"/>
                  </a:cubicBezTo>
                  <a:cubicBezTo>
                    <a:pt x="79" y="7"/>
                    <a:pt x="65" y="23"/>
                    <a:pt x="65" y="23"/>
                  </a:cubicBezTo>
                  <a:cubicBezTo>
                    <a:pt x="64" y="25"/>
                    <a:pt x="64" y="25"/>
                    <a:pt x="64" y="25"/>
                  </a:cubicBezTo>
                  <a:cubicBezTo>
                    <a:pt x="64" y="25"/>
                    <a:pt x="64" y="39"/>
                    <a:pt x="40" y="52"/>
                  </a:cubicBezTo>
                  <a:cubicBezTo>
                    <a:pt x="17" y="65"/>
                    <a:pt x="16" y="67"/>
                    <a:pt x="13" y="88"/>
                  </a:cubicBezTo>
                  <a:cubicBezTo>
                    <a:pt x="13" y="88"/>
                    <a:pt x="0" y="95"/>
                    <a:pt x="2" y="104"/>
                  </a:cubicBezTo>
                  <a:cubicBezTo>
                    <a:pt x="5" y="114"/>
                    <a:pt x="7" y="120"/>
                    <a:pt x="7" y="120"/>
                  </a:cubicBezTo>
                  <a:cubicBezTo>
                    <a:pt x="7" y="120"/>
                    <a:pt x="28" y="122"/>
                    <a:pt x="18" y="142"/>
                  </a:cubicBezTo>
                  <a:cubicBezTo>
                    <a:pt x="19" y="147"/>
                    <a:pt x="19" y="147"/>
                    <a:pt x="19" y="147"/>
                  </a:cubicBezTo>
                  <a:cubicBezTo>
                    <a:pt x="24" y="155"/>
                    <a:pt x="24" y="155"/>
                    <a:pt x="24" y="155"/>
                  </a:cubicBezTo>
                  <a:cubicBezTo>
                    <a:pt x="26" y="176"/>
                    <a:pt x="26" y="176"/>
                    <a:pt x="26" y="176"/>
                  </a:cubicBezTo>
                </a:path>
              </a:pathLst>
            </a:custGeom>
            <a:grpFill/>
            <a:ln w="19050" cap="flat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32" name="未知">
              <a:hlinkClick r:id="" action="ppaction://macro?name=Slide2.未知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1042987" y="4179880"/>
              <a:ext cx="273050" cy="149225"/>
            </a:xfrm>
            <a:custGeom>
              <a:avLst/>
              <a:gdLst>
                <a:gd name="T0" fmla="*/ 0 w 79"/>
                <a:gd name="T1" fmla="*/ 0 h 41"/>
                <a:gd name="T2" fmla="*/ 22 w 79"/>
                <a:gd name="T3" fmla="*/ 12 h 41"/>
                <a:gd name="T4" fmla="*/ 24 w 79"/>
                <a:gd name="T5" fmla="*/ 20 h 41"/>
                <a:gd name="T6" fmla="*/ 34 w 79"/>
                <a:gd name="T7" fmla="*/ 27 h 41"/>
                <a:gd name="T8" fmla="*/ 41 w 79"/>
                <a:gd name="T9" fmla="*/ 34 h 41"/>
                <a:gd name="T10" fmla="*/ 51 w 79"/>
                <a:gd name="T11" fmla="*/ 32 h 41"/>
                <a:gd name="T12" fmla="*/ 79 w 79"/>
                <a:gd name="T13" fmla="*/ 2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41">
                  <a:moveTo>
                    <a:pt x="0" y="0"/>
                  </a:moveTo>
                  <a:cubicBezTo>
                    <a:pt x="0" y="0"/>
                    <a:pt x="10" y="15"/>
                    <a:pt x="22" y="12"/>
                  </a:cubicBezTo>
                  <a:cubicBezTo>
                    <a:pt x="22" y="12"/>
                    <a:pt x="31" y="12"/>
                    <a:pt x="24" y="20"/>
                  </a:cubicBezTo>
                  <a:cubicBezTo>
                    <a:pt x="16" y="27"/>
                    <a:pt x="22" y="30"/>
                    <a:pt x="34" y="27"/>
                  </a:cubicBezTo>
                  <a:cubicBezTo>
                    <a:pt x="34" y="27"/>
                    <a:pt x="38" y="27"/>
                    <a:pt x="41" y="34"/>
                  </a:cubicBezTo>
                  <a:cubicBezTo>
                    <a:pt x="43" y="41"/>
                    <a:pt x="45" y="39"/>
                    <a:pt x="51" y="32"/>
                  </a:cubicBezTo>
                  <a:cubicBezTo>
                    <a:pt x="58" y="25"/>
                    <a:pt x="74" y="25"/>
                    <a:pt x="79" y="27"/>
                  </a:cubicBezTo>
                </a:path>
              </a:pathLst>
            </a:custGeom>
            <a:grpFill/>
            <a:ln w="19050" cap="flat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33" name="maoming">
              <a:hlinkClick r:id="" action="ppaction://macro?name=Slide2.maoming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612774" y="4189405"/>
              <a:ext cx="712788" cy="720724"/>
            </a:xfrm>
            <a:custGeom>
              <a:avLst/>
              <a:gdLst>
                <a:gd name="T0" fmla="*/ 125 w 204"/>
                <a:gd name="T1" fmla="*/ 0 h 197"/>
                <a:gd name="T2" fmla="*/ 79 w 204"/>
                <a:gd name="T3" fmla="*/ 9 h 197"/>
                <a:gd name="T4" fmla="*/ 77 w 204"/>
                <a:gd name="T5" fmla="*/ 52 h 197"/>
                <a:gd name="T6" fmla="*/ 65 w 204"/>
                <a:gd name="T7" fmla="*/ 59 h 197"/>
                <a:gd name="T8" fmla="*/ 48 w 204"/>
                <a:gd name="T9" fmla="*/ 69 h 197"/>
                <a:gd name="T10" fmla="*/ 41 w 204"/>
                <a:gd name="T11" fmla="*/ 71 h 197"/>
                <a:gd name="T12" fmla="*/ 21 w 204"/>
                <a:gd name="T13" fmla="*/ 71 h 197"/>
                <a:gd name="T14" fmla="*/ 8 w 204"/>
                <a:gd name="T15" fmla="*/ 84 h 197"/>
                <a:gd name="T16" fmla="*/ 14 w 204"/>
                <a:gd name="T17" fmla="*/ 116 h 197"/>
                <a:gd name="T18" fmla="*/ 8 w 204"/>
                <a:gd name="T19" fmla="*/ 129 h 197"/>
                <a:gd name="T20" fmla="*/ 12 w 204"/>
                <a:gd name="T21" fmla="*/ 158 h 197"/>
                <a:gd name="T22" fmla="*/ 31 w 204"/>
                <a:gd name="T23" fmla="*/ 177 h 197"/>
                <a:gd name="T24" fmla="*/ 62 w 204"/>
                <a:gd name="T25" fmla="*/ 171 h 197"/>
                <a:gd name="T26" fmla="*/ 76 w 204"/>
                <a:gd name="T27" fmla="*/ 170 h 197"/>
                <a:gd name="T28" fmla="*/ 85 w 204"/>
                <a:gd name="T29" fmla="*/ 183 h 197"/>
                <a:gd name="T30" fmla="*/ 103 w 204"/>
                <a:gd name="T31" fmla="*/ 197 h 197"/>
                <a:gd name="T32" fmla="*/ 104 w 204"/>
                <a:gd name="T33" fmla="*/ 197 h 197"/>
                <a:gd name="T34" fmla="*/ 105 w 204"/>
                <a:gd name="T35" fmla="*/ 197 h 197"/>
                <a:gd name="T36" fmla="*/ 108 w 204"/>
                <a:gd name="T37" fmla="*/ 189 h 197"/>
                <a:gd name="T38" fmla="*/ 104 w 204"/>
                <a:gd name="T39" fmla="*/ 189 h 197"/>
                <a:gd name="T40" fmla="*/ 104 w 204"/>
                <a:gd name="T41" fmla="*/ 180 h 197"/>
                <a:gd name="T42" fmla="*/ 114 w 204"/>
                <a:gd name="T43" fmla="*/ 182 h 197"/>
                <a:gd name="T44" fmla="*/ 137 w 204"/>
                <a:gd name="T45" fmla="*/ 189 h 197"/>
                <a:gd name="T46" fmla="*/ 132 w 204"/>
                <a:gd name="T47" fmla="*/ 183 h 197"/>
                <a:gd name="T48" fmla="*/ 135 w 204"/>
                <a:gd name="T49" fmla="*/ 183 h 197"/>
                <a:gd name="T50" fmla="*/ 141 w 204"/>
                <a:gd name="T51" fmla="*/ 183 h 197"/>
                <a:gd name="T52" fmla="*/ 148 w 204"/>
                <a:gd name="T53" fmla="*/ 189 h 197"/>
                <a:gd name="T54" fmla="*/ 144 w 204"/>
                <a:gd name="T55" fmla="*/ 196 h 197"/>
                <a:gd name="T56" fmla="*/ 150 w 204"/>
                <a:gd name="T57" fmla="*/ 195 h 197"/>
                <a:gd name="T58" fmla="*/ 162 w 204"/>
                <a:gd name="T59" fmla="*/ 186 h 197"/>
                <a:gd name="T60" fmla="*/ 163 w 204"/>
                <a:gd name="T61" fmla="*/ 183 h 197"/>
                <a:gd name="T62" fmla="*/ 159 w 204"/>
                <a:gd name="T63" fmla="*/ 182 h 197"/>
                <a:gd name="T64" fmla="*/ 156 w 204"/>
                <a:gd name="T65" fmla="*/ 182 h 197"/>
                <a:gd name="T66" fmla="*/ 156 w 204"/>
                <a:gd name="T67" fmla="*/ 180 h 197"/>
                <a:gd name="T68" fmla="*/ 160 w 204"/>
                <a:gd name="T69" fmla="*/ 178 h 197"/>
                <a:gd name="T70" fmla="*/ 166 w 204"/>
                <a:gd name="T71" fmla="*/ 177 h 197"/>
                <a:gd name="T72" fmla="*/ 166 w 204"/>
                <a:gd name="T73" fmla="*/ 176 h 197"/>
                <a:gd name="T74" fmla="*/ 164 w 204"/>
                <a:gd name="T75" fmla="*/ 156 h 197"/>
                <a:gd name="T76" fmla="*/ 160 w 204"/>
                <a:gd name="T77" fmla="*/ 148 h 197"/>
                <a:gd name="T78" fmla="*/ 158 w 204"/>
                <a:gd name="T79" fmla="*/ 143 h 197"/>
                <a:gd name="T80" fmla="*/ 147 w 204"/>
                <a:gd name="T81" fmla="*/ 121 h 197"/>
                <a:gd name="T82" fmla="*/ 142 w 204"/>
                <a:gd name="T83" fmla="*/ 106 h 197"/>
                <a:gd name="T84" fmla="*/ 153 w 204"/>
                <a:gd name="T85" fmla="*/ 89 h 197"/>
                <a:gd name="T86" fmla="*/ 180 w 204"/>
                <a:gd name="T87" fmla="*/ 53 h 197"/>
                <a:gd name="T88" fmla="*/ 204 w 204"/>
                <a:gd name="T89" fmla="*/ 26 h 197"/>
                <a:gd name="T90" fmla="*/ 204 w 204"/>
                <a:gd name="T91" fmla="*/ 25 h 197"/>
                <a:gd name="T92" fmla="*/ 177 w 204"/>
                <a:gd name="T93" fmla="*/ 30 h 197"/>
                <a:gd name="T94" fmla="*/ 166 w 204"/>
                <a:gd name="T95" fmla="*/ 32 h 197"/>
                <a:gd name="T96" fmla="*/ 159 w 204"/>
                <a:gd name="T97" fmla="*/ 25 h 197"/>
                <a:gd name="T98" fmla="*/ 149 w 204"/>
                <a:gd name="T99" fmla="*/ 18 h 197"/>
                <a:gd name="T100" fmla="*/ 148 w 204"/>
                <a:gd name="T101" fmla="*/ 11 h 197"/>
                <a:gd name="T102" fmla="*/ 125 w 204"/>
                <a:gd name="T103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04" h="197">
                  <a:moveTo>
                    <a:pt x="125" y="0"/>
                  </a:moveTo>
                  <a:cubicBezTo>
                    <a:pt x="79" y="9"/>
                    <a:pt x="79" y="9"/>
                    <a:pt x="79" y="9"/>
                  </a:cubicBezTo>
                  <a:cubicBezTo>
                    <a:pt x="79" y="9"/>
                    <a:pt x="58" y="31"/>
                    <a:pt x="77" y="52"/>
                  </a:cubicBezTo>
                  <a:cubicBezTo>
                    <a:pt x="77" y="52"/>
                    <a:pt x="82" y="62"/>
                    <a:pt x="65" y="59"/>
                  </a:cubicBezTo>
                  <a:cubicBezTo>
                    <a:pt x="48" y="69"/>
                    <a:pt x="48" y="69"/>
                    <a:pt x="48" y="69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41" y="71"/>
                    <a:pt x="35" y="82"/>
                    <a:pt x="21" y="71"/>
                  </a:cubicBezTo>
                  <a:cubicBezTo>
                    <a:pt x="21" y="71"/>
                    <a:pt x="5" y="69"/>
                    <a:pt x="8" y="84"/>
                  </a:cubicBezTo>
                  <a:cubicBezTo>
                    <a:pt x="11" y="100"/>
                    <a:pt x="14" y="116"/>
                    <a:pt x="14" y="116"/>
                  </a:cubicBezTo>
                  <a:cubicBezTo>
                    <a:pt x="14" y="116"/>
                    <a:pt x="17" y="120"/>
                    <a:pt x="8" y="129"/>
                  </a:cubicBezTo>
                  <a:cubicBezTo>
                    <a:pt x="8" y="129"/>
                    <a:pt x="0" y="149"/>
                    <a:pt x="12" y="158"/>
                  </a:cubicBezTo>
                  <a:cubicBezTo>
                    <a:pt x="23" y="168"/>
                    <a:pt x="31" y="177"/>
                    <a:pt x="31" y="177"/>
                  </a:cubicBezTo>
                  <a:cubicBezTo>
                    <a:pt x="31" y="177"/>
                    <a:pt x="51" y="186"/>
                    <a:pt x="62" y="171"/>
                  </a:cubicBezTo>
                  <a:cubicBezTo>
                    <a:pt x="73" y="155"/>
                    <a:pt x="76" y="170"/>
                    <a:pt x="76" y="170"/>
                  </a:cubicBezTo>
                  <a:cubicBezTo>
                    <a:pt x="76" y="170"/>
                    <a:pt x="79" y="177"/>
                    <a:pt x="85" y="183"/>
                  </a:cubicBezTo>
                  <a:cubicBezTo>
                    <a:pt x="92" y="189"/>
                    <a:pt x="102" y="196"/>
                    <a:pt x="103" y="197"/>
                  </a:cubicBezTo>
                  <a:cubicBezTo>
                    <a:pt x="104" y="197"/>
                    <a:pt x="104" y="197"/>
                    <a:pt x="104" y="197"/>
                  </a:cubicBezTo>
                  <a:cubicBezTo>
                    <a:pt x="105" y="197"/>
                    <a:pt x="105" y="197"/>
                    <a:pt x="105" y="197"/>
                  </a:cubicBezTo>
                  <a:cubicBezTo>
                    <a:pt x="105" y="197"/>
                    <a:pt x="125" y="189"/>
                    <a:pt x="108" y="189"/>
                  </a:cubicBezTo>
                  <a:cubicBezTo>
                    <a:pt x="104" y="189"/>
                    <a:pt x="104" y="189"/>
                    <a:pt x="104" y="189"/>
                  </a:cubicBezTo>
                  <a:cubicBezTo>
                    <a:pt x="104" y="180"/>
                    <a:pt x="104" y="180"/>
                    <a:pt x="104" y="180"/>
                  </a:cubicBezTo>
                  <a:cubicBezTo>
                    <a:pt x="104" y="180"/>
                    <a:pt x="111" y="178"/>
                    <a:pt x="114" y="182"/>
                  </a:cubicBezTo>
                  <a:cubicBezTo>
                    <a:pt x="118" y="187"/>
                    <a:pt x="129" y="191"/>
                    <a:pt x="137" y="189"/>
                  </a:cubicBezTo>
                  <a:cubicBezTo>
                    <a:pt x="132" y="183"/>
                    <a:pt x="132" y="183"/>
                    <a:pt x="132" y="183"/>
                  </a:cubicBezTo>
                  <a:cubicBezTo>
                    <a:pt x="135" y="183"/>
                    <a:pt x="135" y="183"/>
                    <a:pt x="135" y="183"/>
                  </a:cubicBezTo>
                  <a:cubicBezTo>
                    <a:pt x="141" y="183"/>
                    <a:pt x="141" y="183"/>
                    <a:pt x="141" y="183"/>
                  </a:cubicBezTo>
                  <a:cubicBezTo>
                    <a:pt x="148" y="189"/>
                    <a:pt x="148" y="189"/>
                    <a:pt x="148" y="189"/>
                  </a:cubicBezTo>
                  <a:cubicBezTo>
                    <a:pt x="144" y="196"/>
                    <a:pt x="144" y="196"/>
                    <a:pt x="144" y="196"/>
                  </a:cubicBezTo>
                  <a:cubicBezTo>
                    <a:pt x="150" y="195"/>
                    <a:pt x="150" y="195"/>
                    <a:pt x="150" y="195"/>
                  </a:cubicBezTo>
                  <a:cubicBezTo>
                    <a:pt x="162" y="186"/>
                    <a:pt x="162" y="186"/>
                    <a:pt x="162" y="186"/>
                  </a:cubicBezTo>
                  <a:cubicBezTo>
                    <a:pt x="163" y="183"/>
                    <a:pt x="163" y="183"/>
                    <a:pt x="163" y="183"/>
                  </a:cubicBezTo>
                  <a:cubicBezTo>
                    <a:pt x="159" y="182"/>
                    <a:pt x="159" y="182"/>
                    <a:pt x="159" y="182"/>
                  </a:cubicBezTo>
                  <a:cubicBezTo>
                    <a:pt x="156" y="182"/>
                    <a:pt x="156" y="182"/>
                    <a:pt x="156" y="182"/>
                  </a:cubicBezTo>
                  <a:cubicBezTo>
                    <a:pt x="156" y="180"/>
                    <a:pt x="156" y="180"/>
                    <a:pt x="156" y="180"/>
                  </a:cubicBezTo>
                  <a:cubicBezTo>
                    <a:pt x="160" y="178"/>
                    <a:pt x="160" y="178"/>
                    <a:pt x="160" y="178"/>
                  </a:cubicBezTo>
                  <a:cubicBezTo>
                    <a:pt x="166" y="177"/>
                    <a:pt x="166" y="177"/>
                    <a:pt x="166" y="177"/>
                  </a:cubicBezTo>
                  <a:cubicBezTo>
                    <a:pt x="166" y="176"/>
                    <a:pt x="166" y="176"/>
                    <a:pt x="166" y="176"/>
                  </a:cubicBezTo>
                  <a:cubicBezTo>
                    <a:pt x="164" y="156"/>
                    <a:pt x="164" y="156"/>
                    <a:pt x="164" y="156"/>
                  </a:cubicBezTo>
                  <a:cubicBezTo>
                    <a:pt x="160" y="148"/>
                    <a:pt x="160" y="148"/>
                    <a:pt x="160" y="148"/>
                  </a:cubicBezTo>
                  <a:cubicBezTo>
                    <a:pt x="158" y="143"/>
                    <a:pt x="158" y="143"/>
                    <a:pt x="158" y="143"/>
                  </a:cubicBezTo>
                  <a:cubicBezTo>
                    <a:pt x="168" y="123"/>
                    <a:pt x="147" y="121"/>
                    <a:pt x="147" y="121"/>
                  </a:cubicBezTo>
                  <a:cubicBezTo>
                    <a:pt x="147" y="121"/>
                    <a:pt x="145" y="115"/>
                    <a:pt x="142" y="106"/>
                  </a:cubicBezTo>
                  <a:cubicBezTo>
                    <a:pt x="140" y="96"/>
                    <a:pt x="153" y="89"/>
                    <a:pt x="153" y="89"/>
                  </a:cubicBezTo>
                  <a:cubicBezTo>
                    <a:pt x="156" y="69"/>
                    <a:pt x="157" y="67"/>
                    <a:pt x="180" y="53"/>
                  </a:cubicBezTo>
                  <a:cubicBezTo>
                    <a:pt x="204" y="40"/>
                    <a:pt x="204" y="26"/>
                    <a:pt x="204" y="26"/>
                  </a:cubicBezTo>
                  <a:cubicBezTo>
                    <a:pt x="204" y="25"/>
                    <a:pt x="204" y="25"/>
                    <a:pt x="204" y="25"/>
                  </a:cubicBezTo>
                  <a:cubicBezTo>
                    <a:pt x="199" y="23"/>
                    <a:pt x="184" y="23"/>
                    <a:pt x="177" y="30"/>
                  </a:cubicBezTo>
                  <a:cubicBezTo>
                    <a:pt x="170" y="37"/>
                    <a:pt x="169" y="39"/>
                    <a:pt x="166" y="32"/>
                  </a:cubicBezTo>
                  <a:cubicBezTo>
                    <a:pt x="163" y="25"/>
                    <a:pt x="159" y="25"/>
                    <a:pt x="159" y="25"/>
                  </a:cubicBezTo>
                  <a:cubicBezTo>
                    <a:pt x="147" y="28"/>
                    <a:pt x="141" y="25"/>
                    <a:pt x="149" y="18"/>
                  </a:cubicBezTo>
                  <a:cubicBezTo>
                    <a:pt x="157" y="10"/>
                    <a:pt x="148" y="11"/>
                    <a:pt x="148" y="11"/>
                  </a:cubicBezTo>
                  <a:cubicBezTo>
                    <a:pt x="135" y="14"/>
                    <a:pt x="125" y="0"/>
                    <a:pt x="125" y="0"/>
                  </a:cubicBez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34" name="未知">
              <a:hlinkClick r:id="" action="ppaction://macro?name=Slide2.未知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1474787" y="4179880"/>
              <a:ext cx="282575" cy="571499"/>
            </a:xfrm>
            <a:custGeom>
              <a:avLst/>
              <a:gdLst>
                <a:gd name="T0" fmla="*/ 52 w 81"/>
                <a:gd name="T1" fmla="*/ 156 h 156"/>
                <a:gd name="T2" fmla="*/ 56 w 81"/>
                <a:gd name="T3" fmla="*/ 133 h 156"/>
                <a:gd name="T4" fmla="*/ 52 w 81"/>
                <a:gd name="T5" fmla="*/ 117 h 156"/>
                <a:gd name="T6" fmla="*/ 26 w 81"/>
                <a:gd name="T7" fmla="*/ 93 h 156"/>
                <a:gd name="T8" fmla="*/ 12 w 81"/>
                <a:gd name="T9" fmla="*/ 88 h 156"/>
                <a:gd name="T10" fmla="*/ 8 w 81"/>
                <a:gd name="T11" fmla="*/ 85 h 156"/>
                <a:gd name="T12" fmla="*/ 10 w 81"/>
                <a:gd name="T13" fmla="*/ 64 h 156"/>
                <a:gd name="T14" fmla="*/ 16 w 81"/>
                <a:gd name="T15" fmla="*/ 58 h 156"/>
                <a:gd name="T16" fmla="*/ 17 w 81"/>
                <a:gd name="T17" fmla="*/ 54 h 156"/>
                <a:gd name="T18" fmla="*/ 22 w 81"/>
                <a:gd name="T19" fmla="*/ 50 h 156"/>
                <a:gd name="T20" fmla="*/ 45 w 81"/>
                <a:gd name="T21" fmla="*/ 27 h 156"/>
                <a:gd name="T22" fmla="*/ 63 w 81"/>
                <a:gd name="T23" fmla="*/ 14 h 156"/>
                <a:gd name="T24" fmla="*/ 75 w 81"/>
                <a:gd name="T25" fmla="*/ 15 h 156"/>
                <a:gd name="T26" fmla="*/ 77 w 81"/>
                <a:gd name="T27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1" h="156">
                  <a:moveTo>
                    <a:pt x="52" y="156"/>
                  </a:moveTo>
                  <a:cubicBezTo>
                    <a:pt x="52" y="156"/>
                    <a:pt x="55" y="138"/>
                    <a:pt x="56" y="133"/>
                  </a:cubicBezTo>
                  <a:cubicBezTo>
                    <a:pt x="58" y="127"/>
                    <a:pt x="59" y="121"/>
                    <a:pt x="52" y="117"/>
                  </a:cubicBezTo>
                  <a:cubicBezTo>
                    <a:pt x="46" y="113"/>
                    <a:pt x="26" y="93"/>
                    <a:pt x="26" y="93"/>
                  </a:cubicBezTo>
                  <a:cubicBezTo>
                    <a:pt x="26" y="93"/>
                    <a:pt x="14" y="88"/>
                    <a:pt x="12" y="88"/>
                  </a:cubicBezTo>
                  <a:cubicBezTo>
                    <a:pt x="10" y="88"/>
                    <a:pt x="8" y="85"/>
                    <a:pt x="8" y="85"/>
                  </a:cubicBezTo>
                  <a:cubicBezTo>
                    <a:pt x="8" y="85"/>
                    <a:pt x="0" y="67"/>
                    <a:pt x="10" y="64"/>
                  </a:cubicBezTo>
                  <a:cubicBezTo>
                    <a:pt x="16" y="58"/>
                    <a:pt x="16" y="58"/>
                    <a:pt x="16" y="58"/>
                  </a:cubicBezTo>
                  <a:cubicBezTo>
                    <a:pt x="17" y="54"/>
                    <a:pt x="17" y="54"/>
                    <a:pt x="17" y="54"/>
                  </a:cubicBezTo>
                  <a:cubicBezTo>
                    <a:pt x="22" y="50"/>
                    <a:pt x="22" y="50"/>
                    <a:pt x="22" y="50"/>
                  </a:cubicBezTo>
                  <a:cubicBezTo>
                    <a:pt x="22" y="50"/>
                    <a:pt x="42" y="42"/>
                    <a:pt x="45" y="27"/>
                  </a:cubicBezTo>
                  <a:cubicBezTo>
                    <a:pt x="63" y="14"/>
                    <a:pt x="63" y="14"/>
                    <a:pt x="63" y="14"/>
                  </a:cubicBezTo>
                  <a:cubicBezTo>
                    <a:pt x="63" y="14"/>
                    <a:pt x="67" y="12"/>
                    <a:pt x="75" y="15"/>
                  </a:cubicBezTo>
                  <a:cubicBezTo>
                    <a:pt x="81" y="18"/>
                    <a:pt x="78" y="3"/>
                    <a:pt x="77" y="0"/>
                  </a:cubicBezTo>
                </a:path>
              </a:pathLst>
            </a:custGeom>
            <a:grpFill/>
            <a:ln w="19050" cap="flat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35" name="zhuhai">
              <a:hlinkClick r:id="" action="ppaction://macro?name=Slide2.zhuhai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2084387" y="4329105"/>
              <a:ext cx="263525" cy="238125"/>
            </a:xfrm>
            <a:custGeom>
              <a:avLst/>
              <a:gdLst>
                <a:gd name="T0" fmla="*/ 72 w 75"/>
                <a:gd name="T1" fmla="*/ 35 h 68"/>
                <a:gd name="T2" fmla="*/ 72 w 75"/>
                <a:gd name="T3" fmla="*/ 27 h 68"/>
                <a:gd name="T4" fmla="*/ 73 w 75"/>
                <a:gd name="T5" fmla="*/ 21 h 68"/>
                <a:gd name="T6" fmla="*/ 75 w 75"/>
                <a:gd name="T7" fmla="*/ 16 h 68"/>
                <a:gd name="T8" fmla="*/ 70 w 75"/>
                <a:gd name="T9" fmla="*/ 14 h 68"/>
                <a:gd name="T10" fmla="*/ 66 w 75"/>
                <a:gd name="T11" fmla="*/ 12 h 68"/>
                <a:gd name="T12" fmla="*/ 64 w 75"/>
                <a:gd name="T13" fmla="*/ 9 h 68"/>
                <a:gd name="T14" fmla="*/ 68 w 75"/>
                <a:gd name="T15" fmla="*/ 0 h 68"/>
                <a:gd name="T16" fmla="*/ 50 w 75"/>
                <a:gd name="T17" fmla="*/ 25 h 68"/>
                <a:gd name="T18" fmla="*/ 27 w 75"/>
                <a:gd name="T19" fmla="*/ 14 h 68"/>
                <a:gd name="T20" fmla="*/ 11 w 75"/>
                <a:gd name="T21" fmla="*/ 11 h 68"/>
                <a:gd name="T22" fmla="*/ 0 w 75"/>
                <a:gd name="T23" fmla="*/ 33 h 68"/>
                <a:gd name="T24" fmla="*/ 0 w 75"/>
                <a:gd name="T25" fmla="*/ 34 h 68"/>
                <a:gd name="T26" fmla="*/ 12 w 75"/>
                <a:gd name="T27" fmla="*/ 20 h 68"/>
                <a:gd name="T28" fmla="*/ 7 w 75"/>
                <a:gd name="T29" fmla="*/ 38 h 68"/>
                <a:gd name="T30" fmla="*/ 3 w 75"/>
                <a:gd name="T31" fmla="*/ 42 h 68"/>
                <a:gd name="T32" fmla="*/ 3 w 75"/>
                <a:gd name="T33" fmla="*/ 60 h 68"/>
                <a:gd name="T34" fmla="*/ 24 w 75"/>
                <a:gd name="T35" fmla="*/ 60 h 68"/>
                <a:gd name="T36" fmla="*/ 31 w 75"/>
                <a:gd name="T37" fmla="*/ 56 h 68"/>
                <a:gd name="T38" fmla="*/ 41 w 75"/>
                <a:gd name="T39" fmla="*/ 38 h 68"/>
                <a:gd name="T40" fmla="*/ 43 w 75"/>
                <a:gd name="T41" fmla="*/ 38 h 68"/>
                <a:gd name="T42" fmla="*/ 72 w 75"/>
                <a:gd name="T43" fmla="*/ 35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5" h="68">
                  <a:moveTo>
                    <a:pt x="72" y="35"/>
                  </a:moveTo>
                  <a:cubicBezTo>
                    <a:pt x="72" y="27"/>
                    <a:pt x="72" y="27"/>
                    <a:pt x="72" y="27"/>
                  </a:cubicBezTo>
                  <a:cubicBezTo>
                    <a:pt x="73" y="21"/>
                    <a:pt x="73" y="21"/>
                    <a:pt x="73" y="21"/>
                  </a:cubicBezTo>
                  <a:cubicBezTo>
                    <a:pt x="75" y="16"/>
                    <a:pt x="75" y="16"/>
                    <a:pt x="75" y="16"/>
                  </a:cubicBezTo>
                  <a:cubicBezTo>
                    <a:pt x="70" y="14"/>
                    <a:pt x="70" y="14"/>
                    <a:pt x="70" y="14"/>
                  </a:cubicBezTo>
                  <a:cubicBezTo>
                    <a:pt x="66" y="12"/>
                    <a:pt x="66" y="12"/>
                    <a:pt x="66" y="12"/>
                  </a:cubicBezTo>
                  <a:cubicBezTo>
                    <a:pt x="64" y="9"/>
                    <a:pt x="64" y="9"/>
                    <a:pt x="64" y="9"/>
                  </a:cubicBezTo>
                  <a:cubicBezTo>
                    <a:pt x="64" y="9"/>
                    <a:pt x="67" y="6"/>
                    <a:pt x="68" y="0"/>
                  </a:cubicBezTo>
                  <a:cubicBezTo>
                    <a:pt x="66" y="1"/>
                    <a:pt x="57" y="2"/>
                    <a:pt x="50" y="25"/>
                  </a:cubicBezTo>
                  <a:cubicBezTo>
                    <a:pt x="43" y="49"/>
                    <a:pt x="33" y="25"/>
                    <a:pt x="27" y="14"/>
                  </a:cubicBezTo>
                  <a:cubicBezTo>
                    <a:pt x="21" y="3"/>
                    <a:pt x="11" y="11"/>
                    <a:pt x="11" y="11"/>
                  </a:cubicBezTo>
                  <a:cubicBezTo>
                    <a:pt x="7" y="31"/>
                    <a:pt x="0" y="33"/>
                    <a:pt x="0" y="33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2" y="36"/>
                    <a:pt x="6" y="34"/>
                    <a:pt x="12" y="20"/>
                  </a:cubicBezTo>
                  <a:cubicBezTo>
                    <a:pt x="12" y="20"/>
                    <a:pt x="16" y="33"/>
                    <a:pt x="7" y="38"/>
                  </a:cubicBezTo>
                  <a:cubicBezTo>
                    <a:pt x="3" y="42"/>
                    <a:pt x="3" y="42"/>
                    <a:pt x="3" y="42"/>
                  </a:cubicBezTo>
                  <a:cubicBezTo>
                    <a:pt x="3" y="60"/>
                    <a:pt x="3" y="60"/>
                    <a:pt x="3" y="60"/>
                  </a:cubicBezTo>
                  <a:cubicBezTo>
                    <a:pt x="3" y="60"/>
                    <a:pt x="16" y="68"/>
                    <a:pt x="24" y="60"/>
                  </a:cubicBezTo>
                  <a:cubicBezTo>
                    <a:pt x="24" y="60"/>
                    <a:pt x="32" y="66"/>
                    <a:pt x="31" y="56"/>
                  </a:cubicBezTo>
                  <a:cubicBezTo>
                    <a:pt x="31" y="56"/>
                    <a:pt x="45" y="51"/>
                    <a:pt x="41" y="38"/>
                  </a:cubicBezTo>
                  <a:cubicBezTo>
                    <a:pt x="43" y="38"/>
                    <a:pt x="43" y="38"/>
                    <a:pt x="43" y="38"/>
                  </a:cubicBezTo>
                  <a:cubicBezTo>
                    <a:pt x="43" y="38"/>
                    <a:pt x="54" y="64"/>
                    <a:pt x="72" y="35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36" name="未知">
              <a:hlinkClick r:id="" action="ppaction://macro?name=Slide2.未知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1670049" y="4084631"/>
              <a:ext cx="484188" cy="271462"/>
            </a:xfrm>
            <a:custGeom>
              <a:avLst/>
              <a:gdLst>
                <a:gd name="T0" fmla="*/ 8 w 140"/>
                <a:gd name="T1" fmla="*/ 11 h 74"/>
                <a:gd name="T2" fmla="*/ 20 w 140"/>
                <a:gd name="T3" fmla="*/ 27 h 74"/>
                <a:gd name="T4" fmla="*/ 33 w 140"/>
                <a:gd name="T5" fmla="*/ 28 h 74"/>
                <a:gd name="T6" fmla="*/ 44 w 140"/>
                <a:gd name="T7" fmla="*/ 22 h 74"/>
                <a:gd name="T8" fmla="*/ 64 w 140"/>
                <a:gd name="T9" fmla="*/ 12 h 74"/>
                <a:gd name="T10" fmla="*/ 75 w 140"/>
                <a:gd name="T11" fmla="*/ 4 h 74"/>
                <a:gd name="T12" fmla="*/ 105 w 140"/>
                <a:gd name="T13" fmla="*/ 5 h 74"/>
                <a:gd name="T14" fmla="*/ 123 w 140"/>
                <a:gd name="T15" fmla="*/ 28 h 74"/>
                <a:gd name="T16" fmla="*/ 131 w 140"/>
                <a:gd name="T17" fmla="*/ 50 h 74"/>
                <a:gd name="T18" fmla="*/ 138 w 140"/>
                <a:gd name="T19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0" h="74">
                  <a:moveTo>
                    <a:pt x="8" y="11"/>
                  </a:moveTo>
                  <a:cubicBezTo>
                    <a:pt x="8" y="11"/>
                    <a:pt x="0" y="40"/>
                    <a:pt x="20" y="27"/>
                  </a:cubicBezTo>
                  <a:cubicBezTo>
                    <a:pt x="20" y="27"/>
                    <a:pt x="28" y="16"/>
                    <a:pt x="33" y="28"/>
                  </a:cubicBezTo>
                  <a:cubicBezTo>
                    <a:pt x="33" y="28"/>
                    <a:pt x="38" y="45"/>
                    <a:pt x="44" y="22"/>
                  </a:cubicBezTo>
                  <a:cubicBezTo>
                    <a:pt x="44" y="22"/>
                    <a:pt x="46" y="11"/>
                    <a:pt x="64" y="12"/>
                  </a:cubicBezTo>
                  <a:cubicBezTo>
                    <a:pt x="64" y="12"/>
                    <a:pt x="70" y="8"/>
                    <a:pt x="75" y="4"/>
                  </a:cubicBezTo>
                  <a:cubicBezTo>
                    <a:pt x="79" y="0"/>
                    <a:pt x="105" y="5"/>
                    <a:pt x="105" y="5"/>
                  </a:cubicBezTo>
                  <a:cubicBezTo>
                    <a:pt x="123" y="28"/>
                    <a:pt x="123" y="28"/>
                    <a:pt x="123" y="28"/>
                  </a:cubicBezTo>
                  <a:cubicBezTo>
                    <a:pt x="131" y="50"/>
                    <a:pt x="131" y="50"/>
                    <a:pt x="131" y="50"/>
                  </a:cubicBezTo>
                  <a:cubicBezTo>
                    <a:pt x="131" y="50"/>
                    <a:pt x="140" y="66"/>
                    <a:pt x="138" y="74"/>
                  </a:cubicBezTo>
                </a:path>
              </a:pathLst>
            </a:custGeom>
            <a:grpFill/>
            <a:ln w="19050" cap="flat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37" name="dongguan">
              <a:hlinkClick r:id="" action="ppaction://macro?name=Slide2.dongguan" highlightClick="1"/>
              <a:hlinkHover r:id="" action="ppaction://noaction" highlightClick="1"/>
            </p:cNvPr>
            <p:cNvSpPr>
              <a:spLocks noEditPoints="1"/>
            </p:cNvSpPr>
            <p:nvPr/>
          </p:nvSpPr>
          <p:spPr bwMode="auto">
            <a:xfrm>
              <a:off x="2285999" y="3889368"/>
              <a:ext cx="369888" cy="274638"/>
            </a:xfrm>
            <a:custGeom>
              <a:avLst/>
              <a:gdLst>
                <a:gd name="T0" fmla="*/ 105 w 106"/>
                <a:gd name="T1" fmla="*/ 38 h 73"/>
                <a:gd name="T2" fmla="*/ 101 w 106"/>
                <a:gd name="T3" fmla="*/ 27 h 73"/>
                <a:gd name="T4" fmla="*/ 91 w 106"/>
                <a:gd name="T5" fmla="*/ 28 h 73"/>
                <a:gd name="T6" fmla="*/ 88 w 106"/>
                <a:gd name="T7" fmla="*/ 26 h 73"/>
                <a:gd name="T8" fmla="*/ 70 w 106"/>
                <a:gd name="T9" fmla="*/ 10 h 73"/>
                <a:gd name="T10" fmla="*/ 46 w 106"/>
                <a:gd name="T11" fmla="*/ 7 h 73"/>
                <a:gd name="T12" fmla="*/ 1 w 106"/>
                <a:gd name="T13" fmla="*/ 22 h 73"/>
                <a:gd name="T14" fmla="*/ 1 w 106"/>
                <a:gd name="T15" fmla="*/ 22 h 73"/>
                <a:gd name="T16" fmla="*/ 16 w 106"/>
                <a:gd name="T17" fmla="*/ 40 h 73"/>
                <a:gd name="T18" fmla="*/ 17 w 106"/>
                <a:gd name="T19" fmla="*/ 42 h 73"/>
                <a:gd name="T20" fmla="*/ 33 w 106"/>
                <a:gd name="T21" fmla="*/ 70 h 73"/>
                <a:gd name="T22" fmla="*/ 33 w 106"/>
                <a:gd name="T23" fmla="*/ 70 h 73"/>
                <a:gd name="T24" fmla="*/ 63 w 106"/>
                <a:gd name="T25" fmla="*/ 53 h 73"/>
                <a:gd name="T26" fmla="*/ 88 w 106"/>
                <a:gd name="T27" fmla="*/ 62 h 73"/>
                <a:gd name="T28" fmla="*/ 98 w 106"/>
                <a:gd name="T29" fmla="*/ 72 h 73"/>
                <a:gd name="T30" fmla="*/ 102 w 106"/>
                <a:gd name="T31" fmla="*/ 73 h 73"/>
                <a:gd name="T32" fmla="*/ 104 w 106"/>
                <a:gd name="T33" fmla="*/ 61 h 73"/>
                <a:gd name="T34" fmla="*/ 105 w 106"/>
                <a:gd name="T35" fmla="*/ 38 h 73"/>
                <a:gd name="T36" fmla="*/ 1 w 106"/>
                <a:gd name="T37" fmla="*/ 22 h 73"/>
                <a:gd name="T38" fmla="*/ 0 w 106"/>
                <a:gd name="T39" fmla="*/ 27 h 73"/>
                <a:gd name="T40" fmla="*/ 1 w 106"/>
                <a:gd name="T41" fmla="*/ 22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6" h="73">
                  <a:moveTo>
                    <a:pt x="105" y="38"/>
                  </a:moveTo>
                  <a:cubicBezTo>
                    <a:pt x="103" y="28"/>
                    <a:pt x="101" y="27"/>
                    <a:pt x="101" y="27"/>
                  </a:cubicBezTo>
                  <a:cubicBezTo>
                    <a:pt x="91" y="28"/>
                    <a:pt x="91" y="28"/>
                    <a:pt x="91" y="28"/>
                  </a:cubicBezTo>
                  <a:cubicBezTo>
                    <a:pt x="88" y="26"/>
                    <a:pt x="88" y="26"/>
                    <a:pt x="88" y="26"/>
                  </a:cubicBezTo>
                  <a:cubicBezTo>
                    <a:pt x="88" y="17"/>
                    <a:pt x="82" y="9"/>
                    <a:pt x="70" y="10"/>
                  </a:cubicBezTo>
                  <a:cubicBezTo>
                    <a:pt x="58" y="11"/>
                    <a:pt x="46" y="7"/>
                    <a:pt x="46" y="7"/>
                  </a:cubicBezTo>
                  <a:cubicBezTo>
                    <a:pt x="8" y="0"/>
                    <a:pt x="1" y="22"/>
                    <a:pt x="1" y="22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1" y="22"/>
                    <a:pt x="3" y="50"/>
                    <a:pt x="16" y="40"/>
                  </a:cubicBezTo>
                  <a:cubicBezTo>
                    <a:pt x="17" y="42"/>
                    <a:pt x="17" y="42"/>
                    <a:pt x="17" y="42"/>
                  </a:cubicBezTo>
                  <a:cubicBezTo>
                    <a:pt x="17" y="42"/>
                    <a:pt x="6" y="71"/>
                    <a:pt x="33" y="70"/>
                  </a:cubicBezTo>
                  <a:cubicBezTo>
                    <a:pt x="33" y="70"/>
                    <a:pt x="33" y="70"/>
                    <a:pt x="33" y="70"/>
                  </a:cubicBezTo>
                  <a:cubicBezTo>
                    <a:pt x="43" y="48"/>
                    <a:pt x="63" y="53"/>
                    <a:pt x="63" y="53"/>
                  </a:cubicBezTo>
                  <a:cubicBezTo>
                    <a:pt x="63" y="53"/>
                    <a:pt x="79" y="59"/>
                    <a:pt x="88" y="62"/>
                  </a:cubicBezTo>
                  <a:cubicBezTo>
                    <a:pt x="96" y="65"/>
                    <a:pt x="98" y="72"/>
                    <a:pt x="98" y="72"/>
                  </a:cubicBezTo>
                  <a:cubicBezTo>
                    <a:pt x="102" y="73"/>
                    <a:pt x="102" y="73"/>
                    <a:pt x="102" y="73"/>
                  </a:cubicBezTo>
                  <a:cubicBezTo>
                    <a:pt x="104" y="61"/>
                    <a:pt x="104" y="61"/>
                    <a:pt x="104" y="61"/>
                  </a:cubicBezTo>
                  <a:cubicBezTo>
                    <a:pt x="104" y="61"/>
                    <a:pt x="106" y="47"/>
                    <a:pt x="105" y="38"/>
                  </a:cubicBezTo>
                  <a:close/>
                  <a:moveTo>
                    <a:pt x="1" y="22"/>
                  </a:moveTo>
                  <a:cubicBezTo>
                    <a:pt x="1" y="22"/>
                    <a:pt x="1" y="24"/>
                    <a:pt x="0" y="27"/>
                  </a:cubicBezTo>
                  <a:lnTo>
                    <a:pt x="1" y="22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38" name="未知">
              <a:hlinkClick r:id="" action="ppaction://macro?name=Slide2.未知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1960562" y="2876545"/>
              <a:ext cx="501650" cy="608012"/>
            </a:xfrm>
            <a:custGeom>
              <a:avLst/>
              <a:gdLst>
                <a:gd name="T0" fmla="*/ 19 w 144"/>
                <a:gd name="T1" fmla="*/ 0 h 163"/>
                <a:gd name="T2" fmla="*/ 19 w 144"/>
                <a:gd name="T3" fmla="*/ 11 h 163"/>
                <a:gd name="T4" fmla="*/ 8 w 144"/>
                <a:gd name="T5" fmla="*/ 51 h 163"/>
                <a:gd name="T6" fmla="*/ 31 w 144"/>
                <a:gd name="T7" fmla="*/ 68 h 163"/>
                <a:gd name="T8" fmla="*/ 51 w 144"/>
                <a:gd name="T9" fmla="*/ 68 h 163"/>
                <a:gd name="T10" fmla="*/ 78 w 144"/>
                <a:gd name="T11" fmla="*/ 73 h 163"/>
                <a:gd name="T12" fmla="*/ 108 w 144"/>
                <a:gd name="T13" fmla="*/ 69 h 163"/>
                <a:gd name="T14" fmla="*/ 137 w 144"/>
                <a:gd name="T15" fmla="*/ 91 h 163"/>
                <a:gd name="T16" fmla="*/ 144 w 144"/>
                <a:gd name="T17" fmla="*/ 116 h 163"/>
                <a:gd name="T18" fmla="*/ 139 w 144"/>
                <a:gd name="T19" fmla="*/ 127 h 163"/>
                <a:gd name="T20" fmla="*/ 136 w 144"/>
                <a:gd name="T21" fmla="*/ 139 h 163"/>
                <a:gd name="T22" fmla="*/ 131 w 144"/>
                <a:gd name="T23" fmla="*/ 147 h 163"/>
                <a:gd name="T24" fmla="*/ 136 w 144"/>
                <a:gd name="T25" fmla="*/ 163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4" h="163">
                  <a:moveTo>
                    <a:pt x="19" y="0"/>
                  </a:moveTo>
                  <a:cubicBezTo>
                    <a:pt x="19" y="0"/>
                    <a:pt x="28" y="2"/>
                    <a:pt x="19" y="11"/>
                  </a:cubicBezTo>
                  <a:cubicBezTo>
                    <a:pt x="10" y="20"/>
                    <a:pt x="0" y="43"/>
                    <a:pt x="8" y="51"/>
                  </a:cubicBezTo>
                  <a:cubicBezTo>
                    <a:pt x="16" y="60"/>
                    <a:pt x="24" y="76"/>
                    <a:pt x="31" y="68"/>
                  </a:cubicBezTo>
                  <a:cubicBezTo>
                    <a:pt x="31" y="68"/>
                    <a:pt x="45" y="60"/>
                    <a:pt x="51" y="68"/>
                  </a:cubicBezTo>
                  <a:cubicBezTo>
                    <a:pt x="56" y="76"/>
                    <a:pt x="73" y="74"/>
                    <a:pt x="78" y="73"/>
                  </a:cubicBezTo>
                  <a:cubicBezTo>
                    <a:pt x="84" y="73"/>
                    <a:pt x="108" y="69"/>
                    <a:pt x="108" y="69"/>
                  </a:cubicBezTo>
                  <a:cubicBezTo>
                    <a:pt x="137" y="91"/>
                    <a:pt x="137" y="91"/>
                    <a:pt x="137" y="91"/>
                  </a:cubicBezTo>
                  <a:cubicBezTo>
                    <a:pt x="144" y="116"/>
                    <a:pt x="144" y="116"/>
                    <a:pt x="144" y="116"/>
                  </a:cubicBezTo>
                  <a:cubicBezTo>
                    <a:pt x="139" y="127"/>
                    <a:pt x="139" y="127"/>
                    <a:pt x="139" y="127"/>
                  </a:cubicBezTo>
                  <a:cubicBezTo>
                    <a:pt x="136" y="139"/>
                    <a:pt x="136" y="139"/>
                    <a:pt x="136" y="139"/>
                  </a:cubicBezTo>
                  <a:cubicBezTo>
                    <a:pt x="131" y="147"/>
                    <a:pt x="131" y="147"/>
                    <a:pt x="131" y="147"/>
                  </a:cubicBezTo>
                  <a:cubicBezTo>
                    <a:pt x="136" y="163"/>
                    <a:pt x="136" y="163"/>
                    <a:pt x="136" y="163"/>
                  </a:cubicBezTo>
                </a:path>
              </a:pathLst>
            </a:custGeom>
            <a:grpFill/>
            <a:ln w="19050" cap="flat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39" name="qingyuan">
              <a:hlinkClick r:id="" action="ppaction://macro?name=Slide2.qingyuan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1441449" y="2717795"/>
              <a:ext cx="1020763" cy="1020761"/>
            </a:xfrm>
            <a:custGeom>
              <a:avLst/>
              <a:gdLst>
                <a:gd name="T0" fmla="*/ 286 w 294"/>
                <a:gd name="T1" fmla="*/ 209 h 282"/>
                <a:gd name="T2" fmla="*/ 286 w 294"/>
                <a:gd name="T3" fmla="*/ 209 h 282"/>
                <a:gd name="T4" fmla="*/ 281 w 294"/>
                <a:gd name="T5" fmla="*/ 193 h 282"/>
                <a:gd name="T6" fmla="*/ 286 w 294"/>
                <a:gd name="T7" fmla="*/ 185 h 282"/>
                <a:gd name="T8" fmla="*/ 289 w 294"/>
                <a:gd name="T9" fmla="*/ 173 h 282"/>
                <a:gd name="T10" fmla="*/ 294 w 294"/>
                <a:gd name="T11" fmla="*/ 162 h 282"/>
                <a:gd name="T12" fmla="*/ 287 w 294"/>
                <a:gd name="T13" fmla="*/ 137 h 282"/>
                <a:gd name="T14" fmla="*/ 258 w 294"/>
                <a:gd name="T15" fmla="*/ 115 h 282"/>
                <a:gd name="T16" fmla="*/ 228 w 294"/>
                <a:gd name="T17" fmla="*/ 119 h 282"/>
                <a:gd name="T18" fmla="*/ 201 w 294"/>
                <a:gd name="T19" fmla="*/ 114 h 282"/>
                <a:gd name="T20" fmla="*/ 181 w 294"/>
                <a:gd name="T21" fmla="*/ 114 h 282"/>
                <a:gd name="T22" fmla="*/ 158 w 294"/>
                <a:gd name="T23" fmla="*/ 97 h 282"/>
                <a:gd name="T24" fmla="*/ 169 w 294"/>
                <a:gd name="T25" fmla="*/ 57 h 282"/>
                <a:gd name="T26" fmla="*/ 169 w 294"/>
                <a:gd name="T27" fmla="*/ 46 h 282"/>
                <a:gd name="T28" fmla="*/ 142 w 294"/>
                <a:gd name="T29" fmla="*/ 49 h 282"/>
                <a:gd name="T30" fmla="*/ 128 w 294"/>
                <a:gd name="T31" fmla="*/ 22 h 282"/>
                <a:gd name="T32" fmla="*/ 124 w 294"/>
                <a:gd name="T33" fmla="*/ 19 h 282"/>
                <a:gd name="T34" fmla="*/ 119 w 294"/>
                <a:gd name="T35" fmla="*/ 17 h 282"/>
                <a:gd name="T36" fmla="*/ 91 w 294"/>
                <a:gd name="T37" fmla="*/ 2 h 282"/>
                <a:gd name="T38" fmla="*/ 82 w 294"/>
                <a:gd name="T39" fmla="*/ 10 h 282"/>
                <a:gd name="T40" fmla="*/ 79 w 294"/>
                <a:gd name="T41" fmla="*/ 2 h 282"/>
                <a:gd name="T42" fmla="*/ 64 w 294"/>
                <a:gd name="T43" fmla="*/ 2 h 282"/>
                <a:gd name="T44" fmla="*/ 52 w 294"/>
                <a:gd name="T45" fmla="*/ 9 h 282"/>
                <a:gd name="T46" fmla="*/ 51 w 294"/>
                <a:gd name="T47" fmla="*/ 46 h 282"/>
                <a:gd name="T48" fmla="*/ 31 w 294"/>
                <a:gd name="T49" fmla="*/ 70 h 282"/>
                <a:gd name="T50" fmla="*/ 23 w 294"/>
                <a:gd name="T51" fmla="*/ 111 h 282"/>
                <a:gd name="T52" fmla="*/ 26 w 294"/>
                <a:gd name="T53" fmla="*/ 113 h 282"/>
                <a:gd name="T54" fmla="*/ 28 w 294"/>
                <a:gd name="T55" fmla="*/ 121 h 282"/>
                <a:gd name="T56" fmla="*/ 31 w 294"/>
                <a:gd name="T57" fmla="*/ 144 h 282"/>
                <a:gd name="T58" fmla="*/ 17 w 294"/>
                <a:gd name="T59" fmla="*/ 152 h 282"/>
                <a:gd name="T60" fmla="*/ 26 w 294"/>
                <a:gd name="T61" fmla="*/ 161 h 282"/>
                <a:gd name="T62" fmla="*/ 45 w 294"/>
                <a:gd name="T63" fmla="*/ 158 h 282"/>
                <a:gd name="T64" fmla="*/ 57 w 294"/>
                <a:gd name="T65" fmla="*/ 159 h 282"/>
                <a:gd name="T66" fmla="*/ 66 w 294"/>
                <a:gd name="T67" fmla="*/ 134 h 282"/>
                <a:gd name="T68" fmla="*/ 79 w 294"/>
                <a:gd name="T69" fmla="*/ 141 h 282"/>
                <a:gd name="T70" fmla="*/ 87 w 294"/>
                <a:gd name="T71" fmla="*/ 158 h 282"/>
                <a:gd name="T72" fmla="*/ 93 w 294"/>
                <a:gd name="T73" fmla="*/ 176 h 282"/>
                <a:gd name="T74" fmla="*/ 95 w 294"/>
                <a:gd name="T75" fmla="*/ 194 h 282"/>
                <a:gd name="T76" fmla="*/ 120 w 294"/>
                <a:gd name="T77" fmla="*/ 221 h 282"/>
                <a:gd name="T78" fmla="*/ 125 w 294"/>
                <a:gd name="T79" fmla="*/ 235 h 282"/>
                <a:gd name="T80" fmla="*/ 128 w 294"/>
                <a:gd name="T81" fmla="*/ 242 h 282"/>
                <a:gd name="T82" fmla="*/ 138 w 294"/>
                <a:gd name="T83" fmla="*/ 255 h 282"/>
                <a:gd name="T84" fmla="*/ 139 w 294"/>
                <a:gd name="T85" fmla="*/ 261 h 282"/>
                <a:gd name="T86" fmla="*/ 141 w 294"/>
                <a:gd name="T87" fmla="*/ 264 h 282"/>
                <a:gd name="T88" fmla="*/ 164 w 294"/>
                <a:gd name="T89" fmla="*/ 282 h 282"/>
                <a:gd name="T90" fmla="*/ 164 w 294"/>
                <a:gd name="T91" fmla="*/ 282 h 282"/>
                <a:gd name="T92" fmla="*/ 183 w 294"/>
                <a:gd name="T93" fmla="*/ 273 h 282"/>
                <a:gd name="T94" fmla="*/ 195 w 294"/>
                <a:gd name="T95" fmla="*/ 271 h 282"/>
                <a:gd name="T96" fmla="*/ 209 w 294"/>
                <a:gd name="T97" fmla="*/ 251 h 282"/>
                <a:gd name="T98" fmla="*/ 230 w 294"/>
                <a:gd name="T99" fmla="*/ 238 h 282"/>
                <a:gd name="T100" fmla="*/ 259 w 294"/>
                <a:gd name="T101" fmla="*/ 241 h 282"/>
                <a:gd name="T102" fmla="*/ 286 w 294"/>
                <a:gd name="T103" fmla="*/ 209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94" h="282">
                  <a:moveTo>
                    <a:pt x="286" y="209"/>
                  </a:moveTo>
                  <a:cubicBezTo>
                    <a:pt x="286" y="209"/>
                    <a:pt x="286" y="209"/>
                    <a:pt x="286" y="209"/>
                  </a:cubicBezTo>
                  <a:cubicBezTo>
                    <a:pt x="281" y="193"/>
                    <a:pt x="281" y="193"/>
                    <a:pt x="281" y="193"/>
                  </a:cubicBezTo>
                  <a:cubicBezTo>
                    <a:pt x="286" y="185"/>
                    <a:pt x="286" y="185"/>
                    <a:pt x="286" y="185"/>
                  </a:cubicBezTo>
                  <a:cubicBezTo>
                    <a:pt x="289" y="173"/>
                    <a:pt x="289" y="173"/>
                    <a:pt x="289" y="173"/>
                  </a:cubicBezTo>
                  <a:cubicBezTo>
                    <a:pt x="294" y="162"/>
                    <a:pt x="294" y="162"/>
                    <a:pt x="294" y="162"/>
                  </a:cubicBezTo>
                  <a:cubicBezTo>
                    <a:pt x="287" y="137"/>
                    <a:pt x="287" y="137"/>
                    <a:pt x="287" y="137"/>
                  </a:cubicBezTo>
                  <a:cubicBezTo>
                    <a:pt x="258" y="115"/>
                    <a:pt x="258" y="115"/>
                    <a:pt x="258" y="115"/>
                  </a:cubicBezTo>
                  <a:cubicBezTo>
                    <a:pt x="258" y="115"/>
                    <a:pt x="234" y="119"/>
                    <a:pt x="228" y="119"/>
                  </a:cubicBezTo>
                  <a:cubicBezTo>
                    <a:pt x="223" y="120"/>
                    <a:pt x="206" y="122"/>
                    <a:pt x="201" y="114"/>
                  </a:cubicBezTo>
                  <a:cubicBezTo>
                    <a:pt x="195" y="106"/>
                    <a:pt x="181" y="114"/>
                    <a:pt x="181" y="114"/>
                  </a:cubicBezTo>
                  <a:cubicBezTo>
                    <a:pt x="174" y="122"/>
                    <a:pt x="166" y="106"/>
                    <a:pt x="158" y="97"/>
                  </a:cubicBezTo>
                  <a:cubicBezTo>
                    <a:pt x="150" y="89"/>
                    <a:pt x="160" y="66"/>
                    <a:pt x="169" y="57"/>
                  </a:cubicBezTo>
                  <a:cubicBezTo>
                    <a:pt x="177" y="49"/>
                    <a:pt x="170" y="46"/>
                    <a:pt x="169" y="46"/>
                  </a:cubicBezTo>
                  <a:cubicBezTo>
                    <a:pt x="165" y="50"/>
                    <a:pt x="158" y="52"/>
                    <a:pt x="142" y="49"/>
                  </a:cubicBezTo>
                  <a:cubicBezTo>
                    <a:pt x="142" y="49"/>
                    <a:pt x="131" y="41"/>
                    <a:pt x="128" y="22"/>
                  </a:cubicBezTo>
                  <a:cubicBezTo>
                    <a:pt x="124" y="19"/>
                    <a:pt x="124" y="19"/>
                    <a:pt x="124" y="19"/>
                  </a:cubicBezTo>
                  <a:cubicBezTo>
                    <a:pt x="119" y="17"/>
                    <a:pt x="119" y="17"/>
                    <a:pt x="119" y="17"/>
                  </a:cubicBezTo>
                  <a:cubicBezTo>
                    <a:pt x="91" y="2"/>
                    <a:pt x="91" y="2"/>
                    <a:pt x="91" y="2"/>
                  </a:cubicBezTo>
                  <a:cubicBezTo>
                    <a:pt x="82" y="10"/>
                    <a:pt x="82" y="10"/>
                    <a:pt x="82" y="10"/>
                  </a:cubicBezTo>
                  <a:cubicBezTo>
                    <a:pt x="79" y="2"/>
                    <a:pt x="79" y="2"/>
                    <a:pt x="79" y="2"/>
                  </a:cubicBezTo>
                  <a:cubicBezTo>
                    <a:pt x="79" y="2"/>
                    <a:pt x="68" y="0"/>
                    <a:pt x="64" y="2"/>
                  </a:cubicBezTo>
                  <a:cubicBezTo>
                    <a:pt x="59" y="4"/>
                    <a:pt x="54" y="2"/>
                    <a:pt x="52" y="9"/>
                  </a:cubicBezTo>
                  <a:cubicBezTo>
                    <a:pt x="49" y="16"/>
                    <a:pt x="43" y="33"/>
                    <a:pt x="51" y="46"/>
                  </a:cubicBezTo>
                  <a:cubicBezTo>
                    <a:pt x="59" y="59"/>
                    <a:pt x="31" y="70"/>
                    <a:pt x="31" y="70"/>
                  </a:cubicBezTo>
                  <a:cubicBezTo>
                    <a:pt x="31" y="70"/>
                    <a:pt x="0" y="89"/>
                    <a:pt x="23" y="111"/>
                  </a:cubicBezTo>
                  <a:cubicBezTo>
                    <a:pt x="26" y="113"/>
                    <a:pt x="26" y="113"/>
                    <a:pt x="26" y="113"/>
                  </a:cubicBezTo>
                  <a:cubicBezTo>
                    <a:pt x="28" y="121"/>
                    <a:pt x="28" y="121"/>
                    <a:pt x="28" y="121"/>
                  </a:cubicBezTo>
                  <a:cubicBezTo>
                    <a:pt x="28" y="121"/>
                    <a:pt x="46" y="135"/>
                    <a:pt x="31" y="144"/>
                  </a:cubicBezTo>
                  <a:cubicBezTo>
                    <a:pt x="26" y="147"/>
                    <a:pt x="21" y="149"/>
                    <a:pt x="17" y="152"/>
                  </a:cubicBezTo>
                  <a:cubicBezTo>
                    <a:pt x="26" y="161"/>
                    <a:pt x="26" y="161"/>
                    <a:pt x="26" y="161"/>
                  </a:cubicBezTo>
                  <a:cubicBezTo>
                    <a:pt x="36" y="156"/>
                    <a:pt x="45" y="158"/>
                    <a:pt x="45" y="158"/>
                  </a:cubicBezTo>
                  <a:cubicBezTo>
                    <a:pt x="57" y="159"/>
                    <a:pt x="57" y="159"/>
                    <a:pt x="57" y="159"/>
                  </a:cubicBezTo>
                  <a:cubicBezTo>
                    <a:pt x="66" y="134"/>
                    <a:pt x="66" y="134"/>
                    <a:pt x="66" y="134"/>
                  </a:cubicBezTo>
                  <a:cubicBezTo>
                    <a:pt x="66" y="134"/>
                    <a:pt x="70" y="134"/>
                    <a:pt x="79" y="141"/>
                  </a:cubicBezTo>
                  <a:cubicBezTo>
                    <a:pt x="88" y="149"/>
                    <a:pt x="90" y="150"/>
                    <a:pt x="87" y="158"/>
                  </a:cubicBezTo>
                  <a:cubicBezTo>
                    <a:pt x="85" y="167"/>
                    <a:pt x="93" y="176"/>
                    <a:pt x="93" y="176"/>
                  </a:cubicBezTo>
                  <a:cubicBezTo>
                    <a:pt x="105" y="183"/>
                    <a:pt x="95" y="194"/>
                    <a:pt x="95" y="194"/>
                  </a:cubicBezTo>
                  <a:cubicBezTo>
                    <a:pt x="134" y="201"/>
                    <a:pt x="120" y="221"/>
                    <a:pt x="120" y="221"/>
                  </a:cubicBezTo>
                  <a:cubicBezTo>
                    <a:pt x="125" y="235"/>
                    <a:pt x="125" y="235"/>
                    <a:pt x="125" y="235"/>
                  </a:cubicBezTo>
                  <a:cubicBezTo>
                    <a:pt x="128" y="242"/>
                    <a:pt x="128" y="242"/>
                    <a:pt x="128" y="242"/>
                  </a:cubicBezTo>
                  <a:cubicBezTo>
                    <a:pt x="141" y="244"/>
                    <a:pt x="138" y="255"/>
                    <a:pt x="138" y="255"/>
                  </a:cubicBezTo>
                  <a:cubicBezTo>
                    <a:pt x="139" y="261"/>
                    <a:pt x="139" y="261"/>
                    <a:pt x="139" y="261"/>
                  </a:cubicBezTo>
                  <a:cubicBezTo>
                    <a:pt x="139" y="261"/>
                    <a:pt x="141" y="264"/>
                    <a:pt x="141" y="264"/>
                  </a:cubicBezTo>
                  <a:cubicBezTo>
                    <a:pt x="164" y="282"/>
                    <a:pt x="164" y="282"/>
                    <a:pt x="164" y="282"/>
                  </a:cubicBezTo>
                  <a:cubicBezTo>
                    <a:pt x="164" y="282"/>
                    <a:pt x="164" y="282"/>
                    <a:pt x="164" y="282"/>
                  </a:cubicBezTo>
                  <a:cubicBezTo>
                    <a:pt x="164" y="282"/>
                    <a:pt x="175" y="273"/>
                    <a:pt x="183" y="273"/>
                  </a:cubicBezTo>
                  <a:cubicBezTo>
                    <a:pt x="190" y="273"/>
                    <a:pt x="195" y="271"/>
                    <a:pt x="195" y="271"/>
                  </a:cubicBezTo>
                  <a:cubicBezTo>
                    <a:pt x="195" y="271"/>
                    <a:pt x="202" y="260"/>
                    <a:pt x="209" y="251"/>
                  </a:cubicBezTo>
                  <a:cubicBezTo>
                    <a:pt x="216" y="242"/>
                    <a:pt x="230" y="238"/>
                    <a:pt x="230" y="238"/>
                  </a:cubicBezTo>
                  <a:cubicBezTo>
                    <a:pt x="244" y="247"/>
                    <a:pt x="259" y="241"/>
                    <a:pt x="259" y="241"/>
                  </a:cubicBezTo>
                  <a:cubicBezTo>
                    <a:pt x="265" y="223"/>
                    <a:pt x="286" y="209"/>
                    <a:pt x="286" y="209"/>
                  </a:cubicBez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40" name="yangjiang">
              <a:hlinkClick r:id="" action="ppaction://macro?name=Slide2.yangjiang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1095374" y="4197342"/>
              <a:ext cx="582613" cy="660399"/>
            </a:xfrm>
            <a:custGeom>
              <a:avLst/>
              <a:gdLst>
                <a:gd name="T0" fmla="*/ 161 w 167"/>
                <a:gd name="T1" fmla="*/ 114 h 181"/>
                <a:gd name="T2" fmla="*/ 134 w 167"/>
                <a:gd name="T3" fmla="*/ 91 h 181"/>
                <a:gd name="T4" fmla="*/ 121 w 167"/>
                <a:gd name="T5" fmla="*/ 86 h 181"/>
                <a:gd name="T6" fmla="*/ 117 w 167"/>
                <a:gd name="T7" fmla="*/ 83 h 181"/>
                <a:gd name="T8" fmla="*/ 119 w 167"/>
                <a:gd name="T9" fmla="*/ 61 h 181"/>
                <a:gd name="T10" fmla="*/ 125 w 167"/>
                <a:gd name="T11" fmla="*/ 56 h 181"/>
                <a:gd name="T12" fmla="*/ 126 w 167"/>
                <a:gd name="T13" fmla="*/ 51 h 181"/>
                <a:gd name="T14" fmla="*/ 131 w 167"/>
                <a:gd name="T15" fmla="*/ 48 h 181"/>
                <a:gd name="T16" fmla="*/ 142 w 167"/>
                <a:gd name="T17" fmla="*/ 41 h 181"/>
                <a:gd name="T18" fmla="*/ 142 w 167"/>
                <a:gd name="T19" fmla="*/ 41 h 181"/>
                <a:gd name="T20" fmla="*/ 114 w 167"/>
                <a:gd name="T21" fmla="*/ 14 h 181"/>
                <a:gd name="T22" fmla="*/ 103 w 167"/>
                <a:gd name="T23" fmla="*/ 10 h 181"/>
                <a:gd name="T24" fmla="*/ 90 w 167"/>
                <a:gd name="T25" fmla="*/ 1 h 181"/>
                <a:gd name="T26" fmla="*/ 83 w 167"/>
                <a:gd name="T27" fmla="*/ 4 h 181"/>
                <a:gd name="T28" fmla="*/ 65 w 167"/>
                <a:gd name="T29" fmla="*/ 23 h 181"/>
                <a:gd name="T30" fmla="*/ 65 w 167"/>
                <a:gd name="T31" fmla="*/ 25 h 181"/>
                <a:gd name="T32" fmla="*/ 41 w 167"/>
                <a:gd name="T33" fmla="*/ 52 h 181"/>
                <a:gd name="T34" fmla="*/ 13 w 167"/>
                <a:gd name="T35" fmla="*/ 88 h 181"/>
                <a:gd name="T36" fmla="*/ 3 w 167"/>
                <a:gd name="T37" fmla="*/ 105 h 181"/>
                <a:gd name="T38" fmla="*/ 8 w 167"/>
                <a:gd name="T39" fmla="*/ 120 h 181"/>
                <a:gd name="T40" fmla="*/ 19 w 167"/>
                <a:gd name="T41" fmla="*/ 142 h 181"/>
                <a:gd name="T42" fmla="*/ 20 w 167"/>
                <a:gd name="T43" fmla="*/ 147 h 181"/>
                <a:gd name="T44" fmla="*/ 25 w 167"/>
                <a:gd name="T45" fmla="*/ 155 h 181"/>
                <a:gd name="T46" fmla="*/ 26 w 167"/>
                <a:gd name="T47" fmla="*/ 176 h 181"/>
                <a:gd name="T48" fmla="*/ 27 w 167"/>
                <a:gd name="T49" fmla="*/ 177 h 181"/>
                <a:gd name="T50" fmla="*/ 30 w 167"/>
                <a:gd name="T51" fmla="*/ 177 h 181"/>
                <a:gd name="T52" fmla="*/ 31 w 167"/>
                <a:gd name="T53" fmla="*/ 171 h 181"/>
                <a:gd name="T54" fmla="*/ 34 w 167"/>
                <a:gd name="T55" fmla="*/ 174 h 181"/>
                <a:gd name="T56" fmla="*/ 36 w 167"/>
                <a:gd name="T57" fmla="*/ 180 h 181"/>
                <a:gd name="T58" fmla="*/ 55 w 167"/>
                <a:gd name="T59" fmla="*/ 181 h 181"/>
                <a:gd name="T60" fmla="*/ 56 w 167"/>
                <a:gd name="T61" fmla="*/ 175 h 181"/>
                <a:gd name="T62" fmla="*/ 59 w 167"/>
                <a:gd name="T63" fmla="*/ 175 h 181"/>
                <a:gd name="T64" fmla="*/ 66 w 167"/>
                <a:gd name="T65" fmla="*/ 179 h 181"/>
                <a:gd name="T66" fmla="*/ 68 w 167"/>
                <a:gd name="T67" fmla="*/ 174 h 181"/>
                <a:gd name="T68" fmla="*/ 68 w 167"/>
                <a:gd name="T69" fmla="*/ 171 h 181"/>
                <a:gd name="T70" fmla="*/ 82 w 167"/>
                <a:gd name="T71" fmla="*/ 168 h 181"/>
                <a:gd name="T72" fmla="*/ 78 w 167"/>
                <a:gd name="T73" fmla="*/ 149 h 181"/>
                <a:gd name="T74" fmla="*/ 72 w 167"/>
                <a:gd name="T75" fmla="*/ 144 h 181"/>
                <a:gd name="T76" fmla="*/ 74 w 167"/>
                <a:gd name="T77" fmla="*/ 141 h 181"/>
                <a:gd name="T78" fmla="*/ 84 w 167"/>
                <a:gd name="T79" fmla="*/ 141 h 181"/>
                <a:gd name="T80" fmla="*/ 95 w 167"/>
                <a:gd name="T81" fmla="*/ 141 h 181"/>
                <a:gd name="T82" fmla="*/ 97 w 167"/>
                <a:gd name="T83" fmla="*/ 147 h 181"/>
                <a:gd name="T84" fmla="*/ 95 w 167"/>
                <a:gd name="T85" fmla="*/ 151 h 181"/>
                <a:gd name="T86" fmla="*/ 95 w 167"/>
                <a:gd name="T87" fmla="*/ 154 h 181"/>
                <a:gd name="T88" fmla="*/ 100 w 167"/>
                <a:gd name="T89" fmla="*/ 156 h 181"/>
                <a:gd name="T90" fmla="*/ 103 w 167"/>
                <a:gd name="T91" fmla="*/ 157 h 181"/>
                <a:gd name="T92" fmla="*/ 105 w 167"/>
                <a:gd name="T93" fmla="*/ 159 h 181"/>
                <a:gd name="T94" fmla="*/ 101 w 167"/>
                <a:gd name="T95" fmla="*/ 161 h 181"/>
                <a:gd name="T96" fmla="*/ 97 w 167"/>
                <a:gd name="T97" fmla="*/ 162 h 181"/>
                <a:gd name="T98" fmla="*/ 91 w 167"/>
                <a:gd name="T99" fmla="*/ 176 h 181"/>
                <a:gd name="T100" fmla="*/ 95 w 167"/>
                <a:gd name="T101" fmla="*/ 177 h 181"/>
                <a:gd name="T102" fmla="*/ 106 w 167"/>
                <a:gd name="T103" fmla="*/ 170 h 181"/>
                <a:gd name="T104" fmla="*/ 111 w 167"/>
                <a:gd name="T105" fmla="*/ 158 h 181"/>
                <a:gd name="T106" fmla="*/ 115 w 167"/>
                <a:gd name="T107" fmla="*/ 144 h 181"/>
                <a:gd name="T108" fmla="*/ 132 w 167"/>
                <a:gd name="T109" fmla="*/ 141 h 181"/>
                <a:gd name="T110" fmla="*/ 141 w 167"/>
                <a:gd name="T111" fmla="*/ 137 h 181"/>
                <a:gd name="T112" fmla="*/ 149 w 167"/>
                <a:gd name="T113" fmla="*/ 131 h 181"/>
                <a:gd name="T114" fmla="*/ 160 w 167"/>
                <a:gd name="T115" fmla="*/ 152 h 181"/>
                <a:gd name="T116" fmla="*/ 161 w 167"/>
                <a:gd name="T117" fmla="*/ 152 h 181"/>
                <a:gd name="T118" fmla="*/ 165 w 167"/>
                <a:gd name="T119" fmla="*/ 130 h 181"/>
                <a:gd name="T120" fmla="*/ 161 w 167"/>
                <a:gd name="T121" fmla="*/ 114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67" h="181">
                  <a:moveTo>
                    <a:pt x="161" y="114"/>
                  </a:moveTo>
                  <a:cubicBezTo>
                    <a:pt x="155" y="110"/>
                    <a:pt x="134" y="91"/>
                    <a:pt x="134" y="91"/>
                  </a:cubicBezTo>
                  <a:cubicBezTo>
                    <a:pt x="134" y="91"/>
                    <a:pt x="123" y="86"/>
                    <a:pt x="121" y="86"/>
                  </a:cubicBezTo>
                  <a:cubicBezTo>
                    <a:pt x="119" y="86"/>
                    <a:pt x="117" y="83"/>
                    <a:pt x="117" y="83"/>
                  </a:cubicBezTo>
                  <a:cubicBezTo>
                    <a:pt x="117" y="83"/>
                    <a:pt x="109" y="65"/>
                    <a:pt x="119" y="61"/>
                  </a:cubicBezTo>
                  <a:cubicBezTo>
                    <a:pt x="125" y="56"/>
                    <a:pt x="125" y="56"/>
                    <a:pt x="125" y="56"/>
                  </a:cubicBezTo>
                  <a:cubicBezTo>
                    <a:pt x="126" y="51"/>
                    <a:pt x="126" y="51"/>
                    <a:pt x="126" y="51"/>
                  </a:cubicBezTo>
                  <a:cubicBezTo>
                    <a:pt x="131" y="48"/>
                    <a:pt x="131" y="48"/>
                    <a:pt x="131" y="48"/>
                  </a:cubicBezTo>
                  <a:cubicBezTo>
                    <a:pt x="131" y="48"/>
                    <a:pt x="136" y="45"/>
                    <a:pt x="142" y="41"/>
                  </a:cubicBezTo>
                  <a:cubicBezTo>
                    <a:pt x="142" y="41"/>
                    <a:pt x="142" y="41"/>
                    <a:pt x="142" y="41"/>
                  </a:cubicBezTo>
                  <a:cubicBezTo>
                    <a:pt x="142" y="41"/>
                    <a:pt x="117" y="43"/>
                    <a:pt x="114" y="14"/>
                  </a:cubicBezTo>
                  <a:cubicBezTo>
                    <a:pt x="114" y="14"/>
                    <a:pt x="114" y="3"/>
                    <a:pt x="103" y="10"/>
                  </a:cubicBezTo>
                  <a:cubicBezTo>
                    <a:pt x="92" y="16"/>
                    <a:pt x="87" y="13"/>
                    <a:pt x="90" y="1"/>
                  </a:cubicBezTo>
                  <a:cubicBezTo>
                    <a:pt x="90" y="1"/>
                    <a:pt x="87" y="0"/>
                    <a:pt x="83" y="4"/>
                  </a:cubicBezTo>
                  <a:cubicBezTo>
                    <a:pt x="79" y="7"/>
                    <a:pt x="65" y="23"/>
                    <a:pt x="65" y="23"/>
                  </a:cubicBezTo>
                  <a:cubicBezTo>
                    <a:pt x="65" y="25"/>
                    <a:pt x="65" y="25"/>
                    <a:pt x="65" y="25"/>
                  </a:cubicBezTo>
                  <a:cubicBezTo>
                    <a:pt x="65" y="25"/>
                    <a:pt x="64" y="39"/>
                    <a:pt x="41" y="52"/>
                  </a:cubicBezTo>
                  <a:cubicBezTo>
                    <a:pt x="18" y="66"/>
                    <a:pt x="16" y="68"/>
                    <a:pt x="13" y="88"/>
                  </a:cubicBezTo>
                  <a:cubicBezTo>
                    <a:pt x="13" y="88"/>
                    <a:pt x="0" y="95"/>
                    <a:pt x="3" y="105"/>
                  </a:cubicBezTo>
                  <a:cubicBezTo>
                    <a:pt x="5" y="114"/>
                    <a:pt x="8" y="120"/>
                    <a:pt x="8" y="120"/>
                  </a:cubicBezTo>
                  <a:cubicBezTo>
                    <a:pt x="8" y="120"/>
                    <a:pt x="29" y="122"/>
                    <a:pt x="19" y="142"/>
                  </a:cubicBezTo>
                  <a:cubicBezTo>
                    <a:pt x="20" y="147"/>
                    <a:pt x="20" y="147"/>
                    <a:pt x="20" y="147"/>
                  </a:cubicBezTo>
                  <a:cubicBezTo>
                    <a:pt x="25" y="155"/>
                    <a:pt x="25" y="155"/>
                    <a:pt x="25" y="155"/>
                  </a:cubicBezTo>
                  <a:cubicBezTo>
                    <a:pt x="26" y="176"/>
                    <a:pt x="26" y="176"/>
                    <a:pt x="26" y="176"/>
                  </a:cubicBezTo>
                  <a:cubicBezTo>
                    <a:pt x="27" y="177"/>
                    <a:pt x="27" y="177"/>
                    <a:pt x="27" y="177"/>
                  </a:cubicBezTo>
                  <a:cubicBezTo>
                    <a:pt x="30" y="177"/>
                    <a:pt x="30" y="177"/>
                    <a:pt x="30" y="177"/>
                  </a:cubicBezTo>
                  <a:cubicBezTo>
                    <a:pt x="31" y="171"/>
                    <a:pt x="31" y="171"/>
                    <a:pt x="31" y="171"/>
                  </a:cubicBezTo>
                  <a:cubicBezTo>
                    <a:pt x="34" y="174"/>
                    <a:pt x="34" y="174"/>
                    <a:pt x="34" y="174"/>
                  </a:cubicBezTo>
                  <a:cubicBezTo>
                    <a:pt x="36" y="180"/>
                    <a:pt x="36" y="180"/>
                    <a:pt x="36" y="180"/>
                  </a:cubicBezTo>
                  <a:cubicBezTo>
                    <a:pt x="55" y="181"/>
                    <a:pt x="55" y="181"/>
                    <a:pt x="55" y="181"/>
                  </a:cubicBezTo>
                  <a:cubicBezTo>
                    <a:pt x="56" y="175"/>
                    <a:pt x="56" y="175"/>
                    <a:pt x="56" y="175"/>
                  </a:cubicBezTo>
                  <a:cubicBezTo>
                    <a:pt x="59" y="175"/>
                    <a:pt x="59" y="175"/>
                    <a:pt x="59" y="175"/>
                  </a:cubicBezTo>
                  <a:cubicBezTo>
                    <a:pt x="66" y="179"/>
                    <a:pt x="66" y="179"/>
                    <a:pt x="66" y="179"/>
                  </a:cubicBezTo>
                  <a:cubicBezTo>
                    <a:pt x="68" y="174"/>
                    <a:pt x="68" y="174"/>
                    <a:pt x="68" y="174"/>
                  </a:cubicBezTo>
                  <a:cubicBezTo>
                    <a:pt x="68" y="171"/>
                    <a:pt x="68" y="171"/>
                    <a:pt x="68" y="171"/>
                  </a:cubicBezTo>
                  <a:cubicBezTo>
                    <a:pt x="68" y="171"/>
                    <a:pt x="70" y="166"/>
                    <a:pt x="82" y="168"/>
                  </a:cubicBezTo>
                  <a:cubicBezTo>
                    <a:pt x="82" y="168"/>
                    <a:pt x="89" y="153"/>
                    <a:pt x="78" y="149"/>
                  </a:cubicBezTo>
                  <a:cubicBezTo>
                    <a:pt x="72" y="144"/>
                    <a:pt x="72" y="144"/>
                    <a:pt x="72" y="144"/>
                  </a:cubicBezTo>
                  <a:cubicBezTo>
                    <a:pt x="74" y="141"/>
                    <a:pt x="74" y="141"/>
                    <a:pt x="74" y="141"/>
                  </a:cubicBezTo>
                  <a:cubicBezTo>
                    <a:pt x="74" y="141"/>
                    <a:pt x="80" y="149"/>
                    <a:pt x="84" y="141"/>
                  </a:cubicBezTo>
                  <a:cubicBezTo>
                    <a:pt x="95" y="141"/>
                    <a:pt x="95" y="141"/>
                    <a:pt x="95" y="141"/>
                  </a:cubicBezTo>
                  <a:cubicBezTo>
                    <a:pt x="97" y="147"/>
                    <a:pt x="97" y="147"/>
                    <a:pt x="97" y="147"/>
                  </a:cubicBezTo>
                  <a:cubicBezTo>
                    <a:pt x="95" y="151"/>
                    <a:pt x="95" y="151"/>
                    <a:pt x="95" y="151"/>
                  </a:cubicBezTo>
                  <a:cubicBezTo>
                    <a:pt x="95" y="154"/>
                    <a:pt x="95" y="154"/>
                    <a:pt x="95" y="154"/>
                  </a:cubicBezTo>
                  <a:cubicBezTo>
                    <a:pt x="100" y="156"/>
                    <a:pt x="100" y="156"/>
                    <a:pt x="100" y="156"/>
                  </a:cubicBezTo>
                  <a:cubicBezTo>
                    <a:pt x="103" y="157"/>
                    <a:pt x="103" y="157"/>
                    <a:pt x="103" y="157"/>
                  </a:cubicBezTo>
                  <a:cubicBezTo>
                    <a:pt x="105" y="159"/>
                    <a:pt x="105" y="159"/>
                    <a:pt x="105" y="159"/>
                  </a:cubicBezTo>
                  <a:cubicBezTo>
                    <a:pt x="101" y="161"/>
                    <a:pt x="101" y="161"/>
                    <a:pt x="101" y="161"/>
                  </a:cubicBezTo>
                  <a:cubicBezTo>
                    <a:pt x="97" y="162"/>
                    <a:pt x="97" y="162"/>
                    <a:pt x="97" y="162"/>
                  </a:cubicBezTo>
                  <a:cubicBezTo>
                    <a:pt x="97" y="162"/>
                    <a:pt x="91" y="168"/>
                    <a:pt x="91" y="176"/>
                  </a:cubicBezTo>
                  <a:cubicBezTo>
                    <a:pt x="95" y="177"/>
                    <a:pt x="95" y="177"/>
                    <a:pt x="95" y="177"/>
                  </a:cubicBezTo>
                  <a:cubicBezTo>
                    <a:pt x="106" y="170"/>
                    <a:pt x="106" y="170"/>
                    <a:pt x="106" y="170"/>
                  </a:cubicBezTo>
                  <a:cubicBezTo>
                    <a:pt x="106" y="170"/>
                    <a:pt x="132" y="168"/>
                    <a:pt x="111" y="158"/>
                  </a:cubicBezTo>
                  <a:cubicBezTo>
                    <a:pt x="111" y="158"/>
                    <a:pt x="99" y="151"/>
                    <a:pt x="115" y="144"/>
                  </a:cubicBezTo>
                  <a:cubicBezTo>
                    <a:pt x="132" y="141"/>
                    <a:pt x="132" y="141"/>
                    <a:pt x="132" y="141"/>
                  </a:cubicBezTo>
                  <a:cubicBezTo>
                    <a:pt x="141" y="137"/>
                    <a:pt x="141" y="137"/>
                    <a:pt x="141" y="137"/>
                  </a:cubicBezTo>
                  <a:cubicBezTo>
                    <a:pt x="149" y="131"/>
                    <a:pt x="149" y="131"/>
                    <a:pt x="149" y="131"/>
                  </a:cubicBezTo>
                  <a:cubicBezTo>
                    <a:pt x="149" y="131"/>
                    <a:pt x="143" y="157"/>
                    <a:pt x="160" y="152"/>
                  </a:cubicBezTo>
                  <a:cubicBezTo>
                    <a:pt x="161" y="152"/>
                    <a:pt x="161" y="152"/>
                    <a:pt x="161" y="152"/>
                  </a:cubicBezTo>
                  <a:cubicBezTo>
                    <a:pt x="161" y="148"/>
                    <a:pt x="164" y="135"/>
                    <a:pt x="165" y="130"/>
                  </a:cubicBezTo>
                  <a:cubicBezTo>
                    <a:pt x="167" y="125"/>
                    <a:pt x="167" y="118"/>
                    <a:pt x="161" y="114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41" name="未知">
              <a:hlinkClick r:id="" action="ppaction://macro?name=Slide2.未知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2559049" y="3448044"/>
              <a:ext cx="149225" cy="36513"/>
            </a:xfrm>
            <a:custGeom>
              <a:avLst/>
              <a:gdLst>
                <a:gd name="T0" fmla="*/ 0 w 43"/>
                <a:gd name="T1" fmla="*/ 1 h 11"/>
                <a:gd name="T2" fmla="*/ 27 w 43"/>
                <a:gd name="T3" fmla="*/ 2 h 11"/>
                <a:gd name="T4" fmla="*/ 43 w 43"/>
                <a:gd name="T5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11">
                  <a:moveTo>
                    <a:pt x="0" y="1"/>
                  </a:moveTo>
                  <a:cubicBezTo>
                    <a:pt x="0" y="1"/>
                    <a:pt x="20" y="4"/>
                    <a:pt x="27" y="2"/>
                  </a:cubicBezTo>
                  <a:cubicBezTo>
                    <a:pt x="34" y="0"/>
                    <a:pt x="43" y="11"/>
                    <a:pt x="43" y="11"/>
                  </a:cubicBezTo>
                </a:path>
              </a:pathLst>
            </a:custGeom>
            <a:grpFill/>
            <a:ln w="19050" cap="flat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42" name="shaoguan">
              <a:hlinkClick r:id="" action="ppaction://macro?name=Slide2.shaoguan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1916112" y="2524121"/>
              <a:ext cx="1003300" cy="960436"/>
            </a:xfrm>
            <a:custGeom>
              <a:avLst/>
              <a:gdLst>
                <a:gd name="T0" fmla="*/ 247 w 291"/>
                <a:gd name="T1" fmla="*/ 213 h 263"/>
                <a:gd name="T2" fmla="*/ 228 w 291"/>
                <a:gd name="T3" fmla="*/ 219 h 263"/>
                <a:gd name="T4" fmla="*/ 227 w 291"/>
                <a:gd name="T5" fmla="*/ 190 h 263"/>
                <a:gd name="T6" fmla="*/ 239 w 291"/>
                <a:gd name="T7" fmla="*/ 166 h 263"/>
                <a:gd name="T8" fmla="*/ 239 w 291"/>
                <a:gd name="T9" fmla="*/ 165 h 263"/>
                <a:gd name="T10" fmla="*/ 235 w 291"/>
                <a:gd name="T11" fmla="*/ 161 h 263"/>
                <a:gd name="T12" fmla="*/ 212 w 291"/>
                <a:gd name="T13" fmla="*/ 146 h 263"/>
                <a:gd name="T14" fmla="*/ 216 w 291"/>
                <a:gd name="T15" fmla="*/ 136 h 263"/>
                <a:gd name="T16" fmla="*/ 231 w 291"/>
                <a:gd name="T17" fmla="*/ 117 h 263"/>
                <a:gd name="T18" fmla="*/ 241 w 291"/>
                <a:gd name="T19" fmla="*/ 109 h 263"/>
                <a:gd name="T20" fmla="*/ 254 w 291"/>
                <a:gd name="T21" fmla="*/ 82 h 263"/>
                <a:gd name="T22" fmla="*/ 280 w 291"/>
                <a:gd name="T23" fmla="*/ 57 h 263"/>
                <a:gd name="T24" fmla="*/ 285 w 291"/>
                <a:gd name="T25" fmla="*/ 42 h 263"/>
                <a:gd name="T26" fmla="*/ 273 w 291"/>
                <a:gd name="T27" fmla="*/ 31 h 263"/>
                <a:gd name="T28" fmla="*/ 243 w 291"/>
                <a:gd name="T29" fmla="*/ 25 h 263"/>
                <a:gd name="T30" fmla="*/ 201 w 291"/>
                <a:gd name="T31" fmla="*/ 33 h 263"/>
                <a:gd name="T32" fmla="*/ 186 w 291"/>
                <a:gd name="T33" fmla="*/ 32 h 263"/>
                <a:gd name="T34" fmla="*/ 164 w 291"/>
                <a:gd name="T35" fmla="*/ 16 h 263"/>
                <a:gd name="T36" fmla="*/ 153 w 291"/>
                <a:gd name="T37" fmla="*/ 31 h 263"/>
                <a:gd name="T38" fmla="*/ 143 w 291"/>
                <a:gd name="T39" fmla="*/ 32 h 263"/>
                <a:gd name="T40" fmla="*/ 121 w 291"/>
                <a:gd name="T41" fmla="*/ 35 h 263"/>
                <a:gd name="T42" fmla="*/ 118 w 291"/>
                <a:gd name="T43" fmla="*/ 34 h 263"/>
                <a:gd name="T44" fmla="*/ 112 w 291"/>
                <a:gd name="T45" fmla="*/ 30 h 263"/>
                <a:gd name="T46" fmla="*/ 105 w 291"/>
                <a:gd name="T47" fmla="*/ 29 h 263"/>
                <a:gd name="T48" fmla="*/ 94 w 291"/>
                <a:gd name="T49" fmla="*/ 25 h 263"/>
                <a:gd name="T50" fmla="*/ 84 w 291"/>
                <a:gd name="T51" fmla="*/ 13 h 263"/>
                <a:gd name="T52" fmla="*/ 53 w 291"/>
                <a:gd name="T53" fmla="*/ 17 h 263"/>
                <a:gd name="T54" fmla="*/ 38 w 291"/>
                <a:gd name="T55" fmla="*/ 27 h 263"/>
                <a:gd name="T56" fmla="*/ 24 w 291"/>
                <a:gd name="T57" fmla="*/ 47 h 263"/>
                <a:gd name="T58" fmla="*/ 33 w 291"/>
                <a:gd name="T59" fmla="*/ 63 h 263"/>
                <a:gd name="T60" fmla="*/ 34 w 291"/>
                <a:gd name="T61" fmla="*/ 83 h 263"/>
                <a:gd name="T62" fmla="*/ 31 w 291"/>
                <a:gd name="T63" fmla="*/ 98 h 263"/>
                <a:gd name="T64" fmla="*/ 31 w 291"/>
                <a:gd name="T65" fmla="*/ 98 h 263"/>
                <a:gd name="T66" fmla="*/ 32 w 291"/>
                <a:gd name="T67" fmla="*/ 109 h 263"/>
                <a:gd name="T68" fmla="*/ 21 w 291"/>
                <a:gd name="T69" fmla="*/ 150 h 263"/>
                <a:gd name="T70" fmla="*/ 44 w 291"/>
                <a:gd name="T71" fmla="*/ 167 h 263"/>
                <a:gd name="T72" fmla="*/ 63 w 291"/>
                <a:gd name="T73" fmla="*/ 166 h 263"/>
                <a:gd name="T74" fmla="*/ 91 w 291"/>
                <a:gd name="T75" fmla="*/ 172 h 263"/>
                <a:gd name="T76" fmla="*/ 121 w 291"/>
                <a:gd name="T77" fmla="*/ 167 h 263"/>
                <a:gd name="T78" fmla="*/ 150 w 291"/>
                <a:gd name="T79" fmla="*/ 189 h 263"/>
                <a:gd name="T80" fmla="*/ 157 w 291"/>
                <a:gd name="T81" fmla="*/ 214 h 263"/>
                <a:gd name="T82" fmla="*/ 152 w 291"/>
                <a:gd name="T83" fmla="*/ 226 h 263"/>
                <a:gd name="T84" fmla="*/ 149 w 291"/>
                <a:gd name="T85" fmla="*/ 238 h 263"/>
                <a:gd name="T86" fmla="*/ 144 w 291"/>
                <a:gd name="T87" fmla="*/ 246 h 263"/>
                <a:gd name="T88" fmla="*/ 148 w 291"/>
                <a:gd name="T89" fmla="*/ 262 h 263"/>
                <a:gd name="T90" fmla="*/ 149 w 291"/>
                <a:gd name="T91" fmla="*/ 262 h 263"/>
                <a:gd name="T92" fmla="*/ 159 w 291"/>
                <a:gd name="T93" fmla="*/ 256 h 263"/>
                <a:gd name="T94" fmla="*/ 187 w 291"/>
                <a:gd name="T95" fmla="*/ 254 h 263"/>
                <a:gd name="T96" fmla="*/ 187 w 291"/>
                <a:gd name="T97" fmla="*/ 254 h 263"/>
                <a:gd name="T98" fmla="*/ 214 w 291"/>
                <a:gd name="T99" fmla="*/ 254 h 263"/>
                <a:gd name="T100" fmla="*/ 230 w 291"/>
                <a:gd name="T101" fmla="*/ 263 h 263"/>
                <a:gd name="T102" fmla="*/ 231 w 291"/>
                <a:gd name="T103" fmla="*/ 263 h 263"/>
                <a:gd name="T104" fmla="*/ 232 w 291"/>
                <a:gd name="T105" fmla="*/ 244 h 263"/>
                <a:gd name="T106" fmla="*/ 244 w 291"/>
                <a:gd name="T107" fmla="*/ 231 h 263"/>
                <a:gd name="T108" fmla="*/ 263 w 291"/>
                <a:gd name="T109" fmla="*/ 215 h 263"/>
                <a:gd name="T110" fmla="*/ 247 w 291"/>
                <a:gd name="T111" fmla="*/ 213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91" h="263">
                  <a:moveTo>
                    <a:pt x="247" y="213"/>
                  </a:moveTo>
                  <a:cubicBezTo>
                    <a:pt x="244" y="223"/>
                    <a:pt x="236" y="224"/>
                    <a:pt x="228" y="219"/>
                  </a:cubicBezTo>
                  <a:cubicBezTo>
                    <a:pt x="219" y="215"/>
                    <a:pt x="208" y="196"/>
                    <a:pt x="227" y="190"/>
                  </a:cubicBezTo>
                  <a:cubicBezTo>
                    <a:pt x="245" y="183"/>
                    <a:pt x="239" y="166"/>
                    <a:pt x="239" y="166"/>
                  </a:cubicBezTo>
                  <a:cubicBezTo>
                    <a:pt x="239" y="165"/>
                    <a:pt x="239" y="165"/>
                    <a:pt x="239" y="165"/>
                  </a:cubicBezTo>
                  <a:cubicBezTo>
                    <a:pt x="238" y="164"/>
                    <a:pt x="236" y="163"/>
                    <a:pt x="235" y="161"/>
                  </a:cubicBezTo>
                  <a:cubicBezTo>
                    <a:pt x="228" y="153"/>
                    <a:pt x="216" y="146"/>
                    <a:pt x="212" y="146"/>
                  </a:cubicBezTo>
                  <a:cubicBezTo>
                    <a:pt x="209" y="145"/>
                    <a:pt x="205" y="139"/>
                    <a:pt x="216" y="136"/>
                  </a:cubicBezTo>
                  <a:cubicBezTo>
                    <a:pt x="228" y="132"/>
                    <a:pt x="231" y="117"/>
                    <a:pt x="231" y="117"/>
                  </a:cubicBezTo>
                  <a:cubicBezTo>
                    <a:pt x="241" y="109"/>
                    <a:pt x="241" y="109"/>
                    <a:pt x="241" y="109"/>
                  </a:cubicBezTo>
                  <a:cubicBezTo>
                    <a:pt x="241" y="109"/>
                    <a:pt x="224" y="101"/>
                    <a:pt x="254" y="82"/>
                  </a:cubicBezTo>
                  <a:cubicBezTo>
                    <a:pt x="254" y="82"/>
                    <a:pt x="291" y="72"/>
                    <a:pt x="280" y="57"/>
                  </a:cubicBezTo>
                  <a:cubicBezTo>
                    <a:pt x="280" y="57"/>
                    <a:pt x="279" y="48"/>
                    <a:pt x="285" y="42"/>
                  </a:cubicBezTo>
                  <a:cubicBezTo>
                    <a:pt x="291" y="37"/>
                    <a:pt x="273" y="31"/>
                    <a:pt x="273" y="31"/>
                  </a:cubicBezTo>
                  <a:cubicBezTo>
                    <a:pt x="273" y="31"/>
                    <a:pt x="264" y="14"/>
                    <a:pt x="243" y="25"/>
                  </a:cubicBezTo>
                  <a:cubicBezTo>
                    <a:pt x="223" y="37"/>
                    <a:pt x="229" y="44"/>
                    <a:pt x="201" y="33"/>
                  </a:cubicBezTo>
                  <a:cubicBezTo>
                    <a:pt x="201" y="33"/>
                    <a:pt x="172" y="63"/>
                    <a:pt x="186" y="32"/>
                  </a:cubicBezTo>
                  <a:cubicBezTo>
                    <a:pt x="186" y="32"/>
                    <a:pt x="186" y="13"/>
                    <a:pt x="164" y="16"/>
                  </a:cubicBezTo>
                  <a:cubicBezTo>
                    <a:pt x="164" y="16"/>
                    <a:pt x="152" y="23"/>
                    <a:pt x="153" y="31"/>
                  </a:cubicBezTo>
                  <a:cubicBezTo>
                    <a:pt x="153" y="31"/>
                    <a:pt x="151" y="34"/>
                    <a:pt x="143" y="32"/>
                  </a:cubicBezTo>
                  <a:cubicBezTo>
                    <a:pt x="135" y="30"/>
                    <a:pt x="121" y="35"/>
                    <a:pt x="121" y="35"/>
                  </a:cubicBezTo>
                  <a:cubicBezTo>
                    <a:pt x="118" y="34"/>
                    <a:pt x="118" y="34"/>
                    <a:pt x="118" y="34"/>
                  </a:cubicBezTo>
                  <a:cubicBezTo>
                    <a:pt x="118" y="34"/>
                    <a:pt x="114" y="30"/>
                    <a:pt x="112" y="30"/>
                  </a:cubicBezTo>
                  <a:cubicBezTo>
                    <a:pt x="110" y="30"/>
                    <a:pt x="109" y="29"/>
                    <a:pt x="105" y="29"/>
                  </a:cubicBezTo>
                  <a:cubicBezTo>
                    <a:pt x="102" y="28"/>
                    <a:pt x="94" y="25"/>
                    <a:pt x="94" y="25"/>
                  </a:cubicBezTo>
                  <a:cubicBezTo>
                    <a:pt x="94" y="25"/>
                    <a:pt x="88" y="19"/>
                    <a:pt x="84" y="13"/>
                  </a:cubicBezTo>
                  <a:cubicBezTo>
                    <a:pt x="80" y="8"/>
                    <a:pt x="54" y="0"/>
                    <a:pt x="53" y="17"/>
                  </a:cubicBezTo>
                  <a:cubicBezTo>
                    <a:pt x="53" y="17"/>
                    <a:pt x="54" y="22"/>
                    <a:pt x="38" y="27"/>
                  </a:cubicBezTo>
                  <a:cubicBezTo>
                    <a:pt x="21" y="31"/>
                    <a:pt x="0" y="39"/>
                    <a:pt x="24" y="47"/>
                  </a:cubicBezTo>
                  <a:cubicBezTo>
                    <a:pt x="48" y="54"/>
                    <a:pt x="33" y="63"/>
                    <a:pt x="33" y="63"/>
                  </a:cubicBezTo>
                  <a:cubicBezTo>
                    <a:pt x="34" y="83"/>
                    <a:pt x="34" y="83"/>
                    <a:pt x="34" y="83"/>
                  </a:cubicBezTo>
                  <a:cubicBezTo>
                    <a:pt x="34" y="83"/>
                    <a:pt x="37" y="93"/>
                    <a:pt x="31" y="98"/>
                  </a:cubicBezTo>
                  <a:cubicBezTo>
                    <a:pt x="31" y="98"/>
                    <a:pt x="31" y="98"/>
                    <a:pt x="31" y="98"/>
                  </a:cubicBezTo>
                  <a:cubicBezTo>
                    <a:pt x="31" y="98"/>
                    <a:pt x="41" y="100"/>
                    <a:pt x="32" y="109"/>
                  </a:cubicBezTo>
                  <a:cubicBezTo>
                    <a:pt x="23" y="118"/>
                    <a:pt x="13" y="141"/>
                    <a:pt x="21" y="150"/>
                  </a:cubicBezTo>
                  <a:cubicBezTo>
                    <a:pt x="29" y="159"/>
                    <a:pt x="37" y="174"/>
                    <a:pt x="44" y="167"/>
                  </a:cubicBezTo>
                  <a:cubicBezTo>
                    <a:pt x="44" y="167"/>
                    <a:pt x="58" y="158"/>
                    <a:pt x="63" y="166"/>
                  </a:cubicBezTo>
                  <a:cubicBezTo>
                    <a:pt x="69" y="174"/>
                    <a:pt x="86" y="172"/>
                    <a:pt x="91" y="172"/>
                  </a:cubicBezTo>
                  <a:cubicBezTo>
                    <a:pt x="97" y="171"/>
                    <a:pt x="121" y="167"/>
                    <a:pt x="121" y="167"/>
                  </a:cubicBezTo>
                  <a:cubicBezTo>
                    <a:pt x="150" y="189"/>
                    <a:pt x="150" y="189"/>
                    <a:pt x="150" y="189"/>
                  </a:cubicBezTo>
                  <a:cubicBezTo>
                    <a:pt x="157" y="214"/>
                    <a:pt x="157" y="214"/>
                    <a:pt x="157" y="214"/>
                  </a:cubicBezTo>
                  <a:cubicBezTo>
                    <a:pt x="152" y="226"/>
                    <a:pt x="152" y="226"/>
                    <a:pt x="152" y="226"/>
                  </a:cubicBezTo>
                  <a:cubicBezTo>
                    <a:pt x="149" y="238"/>
                    <a:pt x="149" y="238"/>
                    <a:pt x="149" y="238"/>
                  </a:cubicBezTo>
                  <a:cubicBezTo>
                    <a:pt x="144" y="246"/>
                    <a:pt x="144" y="246"/>
                    <a:pt x="144" y="246"/>
                  </a:cubicBezTo>
                  <a:cubicBezTo>
                    <a:pt x="148" y="262"/>
                    <a:pt x="148" y="262"/>
                    <a:pt x="148" y="262"/>
                  </a:cubicBezTo>
                  <a:cubicBezTo>
                    <a:pt x="149" y="262"/>
                    <a:pt x="149" y="262"/>
                    <a:pt x="149" y="262"/>
                  </a:cubicBezTo>
                  <a:cubicBezTo>
                    <a:pt x="159" y="256"/>
                    <a:pt x="159" y="256"/>
                    <a:pt x="159" y="256"/>
                  </a:cubicBezTo>
                  <a:cubicBezTo>
                    <a:pt x="187" y="254"/>
                    <a:pt x="187" y="254"/>
                    <a:pt x="187" y="254"/>
                  </a:cubicBezTo>
                  <a:cubicBezTo>
                    <a:pt x="187" y="254"/>
                    <a:pt x="187" y="254"/>
                    <a:pt x="187" y="254"/>
                  </a:cubicBezTo>
                  <a:cubicBezTo>
                    <a:pt x="187" y="254"/>
                    <a:pt x="207" y="256"/>
                    <a:pt x="214" y="254"/>
                  </a:cubicBezTo>
                  <a:cubicBezTo>
                    <a:pt x="222" y="252"/>
                    <a:pt x="230" y="263"/>
                    <a:pt x="230" y="263"/>
                  </a:cubicBezTo>
                  <a:cubicBezTo>
                    <a:pt x="231" y="263"/>
                    <a:pt x="231" y="263"/>
                    <a:pt x="231" y="263"/>
                  </a:cubicBezTo>
                  <a:cubicBezTo>
                    <a:pt x="230" y="256"/>
                    <a:pt x="231" y="249"/>
                    <a:pt x="232" y="244"/>
                  </a:cubicBezTo>
                  <a:cubicBezTo>
                    <a:pt x="233" y="229"/>
                    <a:pt x="244" y="231"/>
                    <a:pt x="244" y="231"/>
                  </a:cubicBezTo>
                  <a:cubicBezTo>
                    <a:pt x="244" y="231"/>
                    <a:pt x="256" y="228"/>
                    <a:pt x="263" y="215"/>
                  </a:cubicBezTo>
                  <a:cubicBezTo>
                    <a:pt x="270" y="201"/>
                    <a:pt x="247" y="213"/>
                    <a:pt x="247" y="213"/>
                  </a:cubicBez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43" name="未知">
              <a:hlinkClick r:id="" action="ppaction://macro?name=Slide2.未知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2981324" y="3246433"/>
              <a:ext cx="1039813" cy="908048"/>
            </a:xfrm>
            <a:custGeom>
              <a:avLst/>
              <a:gdLst>
                <a:gd name="T0" fmla="*/ 301 w 301"/>
                <a:gd name="T1" fmla="*/ 0 h 249"/>
                <a:gd name="T2" fmla="*/ 284 w 301"/>
                <a:gd name="T3" fmla="*/ 15 h 249"/>
                <a:gd name="T4" fmla="*/ 245 w 301"/>
                <a:gd name="T5" fmla="*/ 59 h 249"/>
                <a:gd name="T6" fmla="*/ 240 w 301"/>
                <a:gd name="T7" fmla="*/ 76 h 249"/>
                <a:gd name="T8" fmla="*/ 196 w 301"/>
                <a:gd name="T9" fmla="*/ 95 h 249"/>
                <a:gd name="T10" fmla="*/ 189 w 301"/>
                <a:gd name="T11" fmla="*/ 100 h 249"/>
                <a:gd name="T12" fmla="*/ 172 w 301"/>
                <a:gd name="T13" fmla="*/ 99 h 249"/>
                <a:gd name="T14" fmla="*/ 145 w 301"/>
                <a:gd name="T15" fmla="*/ 100 h 249"/>
                <a:gd name="T16" fmla="*/ 134 w 301"/>
                <a:gd name="T17" fmla="*/ 113 h 249"/>
                <a:gd name="T18" fmla="*/ 117 w 301"/>
                <a:gd name="T19" fmla="*/ 120 h 249"/>
                <a:gd name="T20" fmla="*/ 90 w 301"/>
                <a:gd name="T21" fmla="*/ 146 h 249"/>
                <a:gd name="T22" fmla="*/ 55 w 301"/>
                <a:gd name="T23" fmla="*/ 192 h 249"/>
                <a:gd name="T24" fmla="*/ 18 w 301"/>
                <a:gd name="T25" fmla="*/ 210 h 249"/>
                <a:gd name="T26" fmla="*/ 16 w 301"/>
                <a:gd name="T27" fmla="*/ 236 h 249"/>
                <a:gd name="T28" fmla="*/ 26 w 301"/>
                <a:gd name="T29" fmla="*/ 249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01" h="249">
                  <a:moveTo>
                    <a:pt x="301" y="0"/>
                  </a:moveTo>
                  <a:cubicBezTo>
                    <a:pt x="301" y="0"/>
                    <a:pt x="295" y="13"/>
                    <a:pt x="284" y="15"/>
                  </a:cubicBezTo>
                  <a:cubicBezTo>
                    <a:pt x="284" y="15"/>
                    <a:pt x="264" y="50"/>
                    <a:pt x="245" y="59"/>
                  </a:cubicBezTo>
                  <a:cubicBezTo>
                    <a:pt x="245" y="59"/>
                    <a:pt x="240" y="64"/>
                    <a:pt x="240" y="76"/>
                  </a:cubicBezTo>
                  <a:cubicBezTo>
                    <a:pt x="240" y="76"/>
                    <a:pt x="212" y="68"/>
                    <a:pt x="196" y="95"/>
                  </a:cubicBezTo>
                  <a:cubicBezTo>
                    <a:pt x="189" y="100"/>
                    <a:pt x="189" y="100"/>
                    <a:pt x="189" y="100"/>
                  </a:cubicBezTo>
                  <a:cubicBezTo>
                    <a:pt x="189" y="100"/>
                    <a:pt x="181" y="100"/>
                    <a:pt x="172" y="99"/>
                  </a:cubicBezTo>
                  <a:cubicBezTo>
                    <a:pt x="163" y="98"/>
                    <a:pt x="147" y="100"/>
                    <a:pt x="145" y="100"/>
                  </a:cubicBezTo>
                  <a:cubicBezTo>
                    <a:pt x="143" y="101"/>
                    <a:pt x="134" y="105"/>
                    <a:pt x="134" y="113"/>
                  </a:cubicBezTo>
                  <a:cubicBezTo>
                    <a:pt x="134" y="121"/>
                    <a:pt x="124" y="121"/>
                    <a:pt x="117" y="120"/>
                  </a:cubicBezTo>
                  <a:cubicBezTo>
                    <a:pt x="117" y="120"/>
                    <a:pt x="102" y="127"/>
                    <a:pt x="90" y="146"/>
                  </a:cubicBezTo>
                  <a:cubicBezTo>
                    <a:pt x="79" y="166"/>
                    <a:pt x="55" y="192"/>
                    <a:pt x="55" y="192"/>
                  </a:cubicBezTo>
                  <a:cubicBezTo>
                    <a:pt x="55" y="192"/>
                    <a:pt x="40" y="203"/>
                    <a:pt x="18" y="210"/>
                  </a:cubicBezTo>
                  <a:cubicBezTo>
                    <a:pt x="18" y="210"/>
                    <a:pt x="0" y="213"/>
                    <a:pt x="16" y="236"/>
                  </a:cubicBezTo>
                  <a:cubicBezTo>
                    <a:pt x="26" y="249"/>
                    <a:pt x="26" y="249"/>
                    <a:pt x="26" y="249"/>
                  </a:cubicBezTo>
                </a:path>
              </a:pathLst>
            </a:custGeom>
            <a:grpFill/>
            <a:ln w="19050" cap="flat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44" name="未知">
              <a:hlinkClick r:id="" action="ppaction://macro?name=Slide2.未知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2646362" y="4084631"/>
              <a:ext cx="177800" cy="85725"/>
            </a:xfrm>
            <a:custGeom>
              <a:avLst/>
              <a:gdLst>
                <a:gd name="T0" fmla="*/ 0 w 51"/>
                <a:gd name="T1" fmla="*/ 4 h 23"/>
                <a:gd name="T2" fmla="*/ 12 w 51"/>
                <a:gd name="T3" fmla="*/ 3 h 23"/>
                <a:gd name="T4" fmla="*/ 34 w 51"/>
                <a:gd name="T5" fmla="*/ 18 h 23"/>
                <a:gd name="T6" fmla="*/ 51 w 51"/>
                <a:gd name="T7" fmla="*/ 2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" h="23">
                  <a:moveTo>
                    <a:pt x="0" y="4"/>
                  </a:moveTo>
                  <a:cubicBezTo>
                    <a:pt x="0" y="4"/>
                    <a:pt x="4" y="5"/>
                    <a:pt x="12" y="3"/>
                  </a:cubicBezTo>
                  <a:cubicBezTo>
                    <a:pt x="19" y="0"/>
                    <a:pt x="30" y="5"/>
                    <a:pt x="34" y="18"/>
                  </a:cubicBezTo>
                  <a:cubicBezTo>
                    <a:pt x="34" y="18"/>
                    <a:pt x="38" y="23"/>
                    <a:pt x="51" y="21"/>
                  </a:cubicBezTo>
                </a:path>
              </a:pathLst>
            </a:custGeom>
            <a:grpFill/>
            <a:ln w="19050" cap="flat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45" name="shenzhen">
              <a:hlinkClick r:id="" action="ppaction://macro?name=Slide2.shenzhen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2400299" y="4065581"/>
              <a:ext cx="466725" cy="273050"/>
            </a:xfrm>
            <a:custGeom>
              <a:avLst/>
              <a:gdLst>
                <a:gd name="T0" fmla="*/ 123 w 136"/>
                <a:gd name="T1" fmla="*/ 26 h 73"/>
                <a:gd name="T2" fmla="*/ 122 w 136"/>
                <a:gd name="T3" fmla="*/ 26 h 73"/>
                <a:gd name="T4" fmla="*/ 105 w 136"/>
                <a:gd name="T5" fmla="*/ 23 h 73"/>
                <a:gd name="T6" fmla="*/ 83 w 136"/>
                <a:gd name="T7" fmla="*/ 7 h 73"/>
                <a:gd name="T8" fmla="*/ 72 w 136"/>
                <a:gd name="T9" fmla="*/ 9 h 73"/>
                <a:gd name="T10" fmla="*/ 72 w 136"/>
                <a:gd name="T11" fmla="*/ 9 h 73"/>
                <a:gd name="T12" fmla="*/ 71 w 136"/>
                <a:gd name="T13" fmla="*/ 13 h 73"/>
                <a:gd name="T14" fmla="*/ 69 w 136"/>
                <a:gd name="T15" fmla="*/ 24 h 73"/>
                <a:gd name="T16" fmla="*/ 65 w 136"/>
                <a:gd name="T17" fmla="*/ 24 h 73"/>
                <a:gd name="T18" fmla="*/ 55 w 136"/>
                <a:gd name="T19" fmla="*/ 14 h 73"/>
                <a:gd name="T20" fmla="*/ 30 w 136"/>
                <a:gd name="T21" fmla="*/ 4 h 73"/>
                <a:gd name="T22" fmla="*/ 0 w 136"/>
                <a:gd name="T23" fmla="*/ 22 h 73"/>
                <a:gd name="T24" fmla="*/ 0 w 136"/>
                <a:gd name="T25" fmla="*/ 22 h 73"/>
                <a:gd name="T26" fmla="*/ 0 w 136"/>
                <a:gd name="T27" fmla="*/ 22 h 73"/>
                <a:gd name="T28" fmla="*/ 5 w 136"/>
                <a:gd name="T29" fmla="*/ 22 h 73"/>
                <a:gd name="T30" fmla="*/ 23 w 136"/>
                <a:gd name="T31" fmla="*/ 54 h 73"/>
                <a:gd name="T32" fmla="*/ 25 w 136"/>
                <a:gd name="T33" fmla="*/ 64 h 73"/>
                <a:gd name="T34" fmla="*/ 28 w 136"/>
                <a:gd name="T35" fmla="*/ 64 h 73"/>
                <a:gd name="T36" fmla="*/ 42 w 136"/>
                <a:gd name="T37" fmla="*/ 60 h 73"/>
                <a:gd name="T38" fmla="*/ 72 w 136"/>
                <a:gd name="T39" fmla="*/ 56 h 73"/>
                <a:gd name="T40" fmla="*/ 99 w 136"/>
                <a:gd name="T41" fmla="*/ 49 h 73"/>
                <a:gd name="T42" fmla="*/ 113 w 136"/>
                <a:gd name="T43" fmla="*/ 67 h 73"/>
                <a:gd name="T44" fmla="*/ 128 w 136"/>
                <a:gd name="T45" fmla="*/ 62 h 73"/>
                <a:gd name="T46" fmla="*/ 119 w 136"/>
                <a:gd name="T47" fmla="*/ 51 h 73"/>
                <a:gd name="T48" fmla="*/ 124 w 136"/>
                <a:gd name="T49" fmla="*/ 44 h 73"/>
                <a:gd name="T50" fmla="*/ 122 w 136"/>
                <a:gd name="T51" fmla="*/ 37 h 73"/>
                <a:gd name="T52" fmla="*/ 122 w 136"/>
                <a:gd name="T53" fmla="*/ 26 h 73"/>
                <a:gd name="T54" fmla="*/ 123 w 136"/>
                <a:gd name="T55" fmla="*/ 26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36" h="73">
                  <a:moveTo>
                    <a:pt x="123" y="26"/>
                  </a:moveTo>
                  <a:cubicBezTo>
                    <a:pt x="122" y="26"/>
                    <a:pt x="122" y="26"/>
                    <a:pt x="122" y="26"/>
                  </a:cubicBezTo>
                  <a:cubicBezTo>
                    <a:pt x="109" y="28"/>
                    <a:pt x="105" y="23"/>
                    <a:pt x="105" y="23"/>
                  </a:cubicBezTo>
                  <a:cubicBezTo>
                    <a:pt x="101" y="9"/>
                    <a:pt x="90" y="5"/>
                    <a:pt x="83" y="7"/>
                  </a:cubicBezTo>
                  <a:cubicBezTo>
                    <a:pt x="75" y="10"/>
                    <a:pt x="72" y="9"/>
                    <a:pt x="72" y="9"/>
                  </a:cubicBezTo>
                  <a:cubicBezTo>
                    <a:pt x="72" y="9"/>
                    <a:pt x="72" y="9"/>
                    <a:pt x="72" y="9"/>
                  </a:cubicBezTo>
                  <a:cubicBezTo>
                    <a:pt x="71" y="12"/>
                    <a:pt x="71" y="13"/>
                    <a:pt x="71" y="13"/>
                  </a:cubicBezTo>
                  <a:cubicBezTo>
                    <a:pt x="69" y="24"/>
                    <a:pt x="69" y="24"/>
                    <a:pt x="69" y="24"/>
                  </a:cubicBezTo>
                  <a:cubicBezTo>
                    <a:pt x="65" y="24"/>
                    <a:pt x="65" y="24"/>
                    <a:pt x="65" y="24"/>
                  </a:cubicBezTo>
                  <a:cubicBezTo>
                    <a:pt x="65" y="24"/>
                    <a:pt x="63" y="17"/>
                    <a:pt x="55" y="14"/>
                  </a:cubicBezTo>
                  <a:cubicBezTo>
                    <a:pt x="46" y="10"/>
                    <a:pt x="30" y="4"/>
                    <a:pt x="30" y="4"/>
                  </a:cubicBezTo>
                  <a:cubicBezTo>
                    <a:pt x="30" y="4"/>
                    <a:pt x="10" y="0"/>
                    <a:pt x="0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5" y="22"/>
                    <a:pt x="9" y="42"/>
                    <a:pt x="23" y="54"/>
                  </a:cubicBezTo>
                  <a:cubicBezTo>
                    <a:pt x="23" y="54"/>
                    <a:pt x="28" y="60"/>
                    <a:pt x="25" y="64"/>
                  </a:cubicBezTo>
                  <a:cubicBezTo>
                    <a:pt x="28" y="64"/>
                    <a:pt x="28" y="64"/>
                    <a:pt x="28" y="64"/>
                  </a:cubicBezTo>
                  <a:cubicBezTo>
                    <a:pt x="28" y="64"/>
                    <a:pt x="33" y="56"/>
                    <a:pt x="42" y="60"/>
                  </a:cubicBezTo>
                  <a:cubicBezTo>
                    <a:pt x="52" y="65"/>
                    <a:pt x="72" y="56"/>
                    <a:pt x="72" y="56"/>
                  </a:cubicBezTo>
                  <a:cubicBezTo>
                    <a:pt x="99" y="49"/>
                    <a:pt x="99" y="49"/>
                    <a:pt x="99" y="49"/>
                  </a:cubicBezTo>
                  <a:cubicBezTo>
                    <a:pt x="99" y="49"/>
                    <a:pt x="113" y="48"/>
                    <a:pt x="113" y="67"/>
                  </a:cubicBezTo>
                  <a:cubicBezTo>
                    <a:pt x="113" y="67"/>
                    <a:pt x="122" y="73"/>
                    <a:pt x="128" y="62"/>
                  </a:cubicBezTo>
                  <a:cubicBezTo>
                    <a:pt x="135" y="52"/>
                    <a:pt x="119" y="51"/>
                    <a:pt x="119" y="51"/>
                  </a:cubicBezTo>
                  <a:cubicBezTo>
                    <a:pt x="119" y="51"/>
                    <a:pt x="113" y="50"/>
                    <a:pt x="124" y="44"/>
                  </a:cubicBezTo>
                  <a:cubicBezTo>
                    <a:pt x="124" y="44"/>
                    <a:pt x="136" y="37"/>
                    <a:pt x="122" y="37"/>
                  </a:cubicBezTo>
                  <a:cubicBezTo>
                    <a:pt x="122" y="37"/>
                    <a:pt x="111" y="39"/>
                    <a:pt x="122" y="26"/>
                  </a:cubicBezTo>
                  <a:lnTo>
                    <a:pt x="123" y="26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46" name="未知">
              <a:hlinkClick r:id="" action="ppaction://macro?name=Slide2.未知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3194049" y="3035295"/>
              <a:ext cx="174625" cy="722312"/>
            </a:xfrm>
            <a:custGeom>
              <a:avLst/>
              <a:gdLst>
                <a:gd name="T0" fmla="*/ 37 w 51"/>
                <a:gd name="T1" fmla="*/ 0 h 199"/>
                <a:gd name="T2" fmla="*/ 31 w 51"/>
                <a:gd name="T3" fmla="*/ 20 h 199"/>
                <a:gd name="T4" fmla="*/ 40 w 51"/>
                <a:gd name="T5" fmla="*/ 47 h 199"/>
                <a:gd name="T6" fmla="*/ 36 w 51"/>
                <a:gd name="T7" fmla="*/ 68 h 199"/>
                <a:gd name="T8" fmla="*/ 31 w 51"/>
                <a:gd name="T9" fmla="*/ 73 h 199"/>
                <a:gd name="T10" fmla="*/ 20 w 51"/>
                <a:gd name="T11" fmla="*/ 84 h 199"/>
                <a:gd name="T12" fmla="*/ 15 w 51"/>
                <a:gd name="T13" fmla="*/ 118 h 199"/>
                <a:gd name="T14" fmla="*/ 14 w 51"/>
                <a:gd name="T15" fmla="*/ 142 h 199"/>
                <a:gd name="T16" fmla="*/ 22 w 51"/>
                <a:gd name="T17" fmla="*/ 160 h 199"/>
                <a:gd name="T18" fmla="*/ 32 w 51"/>
                <a:gd name="T19" fmla="*/ 19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" h="199">
                  <a:moveTo>
                    <a:pt x="37" y="0"/>
                  </a:moveTo>
                  <a:cubicBezTo>
                    <a:pt x="37" y="0"/>
                    <a:pt x="22" y="10"/>
                    <a:pt x="31" y="20"/>
                  </a:cubicBezTo>
                  <a:cubicBezTo>
                    <a:pt x="40" y="31"/>
                    <a:pt x="40" y="47"/>
                    <a:pt x="40" y="47"/>
                  </a:cubicBezTo>
                  <a:cubicBezTo>
                    <a:pt x="40" y="47"/>
                    <a:pt x="51" y="70"/>
                    <a:pt x="36" y="68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1" y="73"/>
                    <a:pt x="27" y="84"/>
                    <a:pt x="20" y="84"/>
                  </a:cubicBezTo>
                  <a:cubicBezTo>
                    <a:pt x="20" y="84"/>
                    <a:pt x="22" y="104"/>
                    <a:pt x="15" y="118"/>
                  </a:cubicBezTo>
                  <a:cubicBezTo>
                    <a:pt x="7" y="131"/>
                    <a:pt x="0" y="137"/>
                    <a:pt x="14" y="142"/>
                  </a:cubicBezTo>
                  <a:cubicBezTo>
                    <a:pt x="29" y="147"/>
                    <a:pt x="22" y="160"/>
                    <a:pt x="22" y="160"/>
                  </a:cubicBezTo>
                  <a:cubicBezTo>
                    <a:pt x="22" y="160"/>
                    <a:pt x="22" y="195"/>
                    <a:pt x="32" y="199"/>
                  </a:cubicBezTo>
                </a:path>
              </a:pathLst>
            </a:custGeom>
            <a:grpFill/>
            <a:ln w="19050" cap="flat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47" name="未知">
              <a:hlinkClick r:id="" action="ppaction://macro?name=Slide2.未知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3368674" y="3686169"/>
              <a:ext cx="336550" cy="334962"/>
            </a:xfrm>
            <a:custGeom>
              <a:avLst/>
              <a:gdLst>
                <a:gd name="T0" fmla="*/ 0 w 96"/>
                <a:gd name="T1" fmla="*/ 0 h 93"/>
                <a:gd name="T2" fmla="*/ 20 w 96"/>
                <a:gd name="T3" fmla="*/ 21 h 93"/>
                <a:gd name="T4" fmla="*/ 24 w 96"/>
                <a:gd name="T5" fmla="*/ 28 h 93"/>
                <a:gd name="T6" fmla="*/ 24 w 96"/>
                <a:gd name="T7" fmla="*/ 33 h 93"/>
                <a:gd name="T8" fmla="*/ 21 w 96"/>
                <a:gd name="T9" fmla="*/ 40 h 93"/>
                <a:gd name="T10" fmla="*/ 23 w 96"/>
                <a:gd name="T11" fmla="*/ 52 h 93"/>
                <a:gd name="T12" fmla="*/ 32 w 96"/>
                <a:gd name="T13" fmla="*/ 56 h 93"/>
                <a:gd name="T14" fmla="*/ 42 w 96"/>
                <a:gd name="T15" fmla="*/ 81 h 93"/>
                <a:gd name="T16" fmla="*/ 59 w 96"/>
                <a:gd name="T17" fmla="*/ 89 h 93"/>
                <a:gd name="T18" fmla="*/ 74 w 96"/>
                <a:gd name="T19" fmla="*/ 93 h 93"/>
                <a:gd name="T20" fmla="*/ 82 w 96"/>
                <a:gd name="T21" fmla="*/ 91 h 93"/>
                <a:gd name="T22" fmla="*/ 88 w 96"/>
                <a:gd name="T23" fmla="*/ 87 h 93"/>
                <a:gd name="T24" fmla="*/ 94 w 96"/>
                <a:gd name="T25" fmla="*/ 85 h 93"/>
                <a:gd name="T26" fmla="*/ 96 w 96"/>
                <a:gd name="T27" fmla="*/ 8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6" h="93">
                  <a:moveTo>
                    <a:pt x="0" y="0"/>
                  </a:moveTo>
                  <a:cubicBezTo>
                    <a:pt x="0" y="0"/>
                    <a:pt x="7" y="23"/>
                    <a:pt x="20" y="21"/>
                  </a:cubicBezTo>
                  <a:cubicBezTo>
                    <a:pt x="20" y="21"/>
                    <a:pt x="29" y="19"/>
                    <a:pt x="24" y="28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8" y="40"/>
                    <a:pt x="21" y="40"/>
                  </a:cubicBezTo>
                  <a:cubicBezTo>
                    <a:pt x="21" y="40"/>
                    <a:pt x="11" y="46"/>
                    <a:pt x="23" y="52"/>
                  </a:cubicBezTo>
                  <a:cubicBezTo>
                    <a:pt x="32" y="56"/>
                    <a:pt x="32" y="56"/>
                    <a:pt x="32" y="56"/>
                  </a:cubicBezTo>
                  <a:cubicBezTo>
                    <a:pt x="32" y="56"/>
                    <a:pt x="44" y="56"/>
                    <a:pt x="42" y="81"/>
                  </a:cubicBezTo>
                  <a:cubicBezTo>
                    <a:pt x="42" y="81"/>
                    <a:pt x="49" y="89"/>
                    <a:pt x="59" y="89"/>
                  </a:cubicBezTo>
                  <a:cubicBezTo>
                    <a:pt x="74" y="93"/>
                    <a:pt x="74" y="93"/>
                    <a:pt x="74" y="93"/>
                  </a:cubicBezTo>
                  <a:cubicBezTo>
                    <a:pt x="82" y="91"/>
                    <a:pt x="82" y="91"/>
                    <a:pt x="82" y="91"/>
                  </a:cubicBezTo>
                  <a:cubicBezTo>
                    <a:pt x="88" y="87"/>
                    <a:pt x="88" y="87"/>
                    <a:pt x="88" y="87"/>
                  </a:cubicBezTo>
                  <a:cubicBezTo>
                    <a:pt x="94" y="85"/>
                    <a:pt x="94" y="85"/>
                    <a:pt x="94" y="85"/>
                  </a:cubicBezTo>
                  <a:cubicBezTo>
                    <a:pt x="96" y="88"/>
                    <a:pt x="96" y="88"/>
                    <a:pt x="96" y="88"/>
                  </a:cubicBezTo>
                </a:path>
              </a:pathLst>
            </a:custGeom>
            <a:grpFill/>
            <a:ln w="19050" cap="flat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48" name="未知">
              <a:hlinkClick r:id="" action="ppaction://macro?name=Slide2.未知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3748087" y="3519482"/>
              <a:ext cx="158750" cy="185737"/>
            </a:xfrm>
            <a:custGeom>
              <a:avLst/>
              <a:gdLst>
                <a:gd name="T0" fmla="*/ 0 w 47"/>
                <a:gd name="T1" fmla="*/ 0 h 53"/>
                <a:gd name="T2" fmla="*/ 11 w 47"/>
                <a:gd name="T3" fmla="*/ 12 h 53"/>
                <a:gd name="T4" fmla="*/ 30 w 47"/>
                <a:gd name="T5" fmla="*/ 35 h 53"/>
                <a:gd name="T6" fmla="*/ 47 w 47"/>
                <a:gd name="T7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53">
                  <a:moveTo>
                    <a:pt x="0" y="0"/>
                  </a:moveTo>
                  <a:cubicBezTo>
                    <a:pt x="11" y="12"/>
                    <a:pt x="11" y="12"/>
                    <a:pt x="11" y="12"/>
                  </a:cubicBezTo>
                  <a:cubicBezTo>
                    <a:pt x="11" y="12"/>
                    <a:pt x="28" y="17"/>
                    <a:pt x="30" y="35"/>
                  </a:cubicBezTo>
                  <a:cubicBezTo>
                    <a:pt x="30" y="35"/>
                    <a:pt x="29" y="49"/>
                    <a:pt x="47" y="53"/>
                  </a:cubicBezTo>
                </a:path>
              </a:pathLst>
            </a:custGeom>
            <a:grpFill/>
            <a:ln w="19050" cap="flat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49" name="meizhou">
              <a:hlinkClick r:id="" action="ppaction://macro?name=Slide2.meizhou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3184524" y="2851145"/>
              <a:ext cx="836613" cy="906461"/>
            </a:xfrm>
            <a:custGeom>
              <a:avLst/>
              <a:gdLst>
                <a:gd name="T0" fmla="*/ 240 w 241"/>
                <a:gd name="T1" fmla="*/ 104 h 247"/>
                <a:gd name="T2" fmla="*/ 241 w 241"/>
                <a:gd name="T3" fmla="*/ 103 h 247"/>
                <a:gd name="T4" fmla="*/ 237 w 241"/>
                <a:gd name="T5" fmla="*/ 95 h 247"/>
                <a:gd name="T6" fmla="*/ 226 w 241"/>
                <a:gd name="T7" fmla="*/ 73 h 247"/>
                <a:gd name="T8" fmla="*/ 219 w 241"/>
                <a:gd name="T9" fmla="*/ 64 h 247"/>
                <a:gd name="T10" fmla="*/ 201 w 241"/>
                <a:gd name="T11" fmla="*/ 47 h 247"/>
                <a:gd name="T12" fmla="*/ 175 w 241"/>
                <a:gd name="T13" fmla="*/ 44 h 247"/>
                <a:gd name="T14" fmla="*/ 167 w 241"/>
                <a:gd name="T15" fmla="*/ 34 h 247"/>
                <a:gd name="T16" fmla="*/ 159 w 241"/>
                <a:gd name="T17" fmla="*/ 20 h 247"/>
                <a:gd name="T18" fmla="*/ 148 w 241"/>
                <a:gd name="T19" fmla="*/ 18 h 247"/>
                <a:gd name="T20" fmla="*/ 125 w 241"/>
                <a:gd name="T21" fmla="*/ 17 h 247"/>
                <a:gd name="T22" fmla="*/ 108 w 241"/>
                <a:gd name="T23" fmla="*/ 19 h 247"/>
                <a:gd name="T24" fmla="*/ 91 w 241"/>
                <a:gd name="T25" fmla="*/ 9 h 247"/>
                <a:gd name="T26" fmla="*/ 77 w 241"/>
                <a:gd name="T27" fmla="*/ 12 h 247"/>
                <a:gd name="T28" fmla="*/ 72 w 241"/>
                <a:gd name="T29" fmla="*/ 54 h 247"/>
                <a:gd name="T30" fmla="*/ 51 w 241"/>
                <a:gd name="T31" fmla="*/ 59 h 247"/>
                <a:gd name="T32" fmla="*/ 41 w 241"/>
                <a:gd name="T33" fmla="*/ 57 h 247"/>
                <a:gd name="T34" fmla="*/ 38 w 241"/>
                <a:gd name="T35" fmla="*/ 54 h 247"/>
                <a:gd name="T36" fmla="*/ 38 w 241"/>
                <a:gd name="T37" fmla="*/ 49 h 247"/>
                <a:gd name="T38" fmla="*/ 37 w 241"/>
                <a:gd name="T39" fmla="*/ 49 h 247"/>
                <a:gd name="T40" fmla="*/ 31 w 241"/>
                <a:gd name="T41" fmla="*/ 69 h 247"/>
                <a:gd name="T42" fmla="*/ 41 w 241"/>
                <a:gd name="T43" fmla="*/ 95 h 247"/>
                <a:gd name="T44" fmla="*/ 36 w 241"/>
                <a:gd name="T45" fmla="*/ 117 h 247"/>
                <a:gd name="T46" fmla="*/ 32 w 241"/>
                <a:gd name="T47" fmla="*/ 121 h 247"/>
                <a:gd name="T48" fmla="*/ 20 w 241"/>
                <a:gd name="T49" fmla="*/ 132 h 247"/>
                <a:gd name="T50" fmla="*/ 15 w 241"/>
                <a:gd name="T51" fmla="*/ 166 h 247"/>
                <a:gd name="T52" fmla="*/ 15 w 241"/>
                <a:gd name="T53" fmla="*/ 190 h 247"/>
                <a:gd name="T54" fmla="*/ 22 w 241"/>
                <a:gd name="T55" fmla="*/ 208 h 247"/>
                <a:gd name="T56" fmla="*/ 32 w 241"/>
                <a:gd name="T57" fmla="*/ 247 h 247"/>
                <a:gd name="T58" fmla="*/ 33 w 241"/>
                <a:gd name="T59" fmla="*/ 247 h 247"/>
                <a:gd name="T60" fmla="*/ 57 w 241"/>
                <a:gd name="T61" fmla="*/ 225 h 247"/>
                <a:gd name="T62" fmla="*/ 73 w 241"/>
                <a:gd name="T63" fmla="*/ 217 h 247"/>
                <a:gd name="T64" fmla="*/ 84 w 241"/>
                <a:gd name="T65" fmla="*/ 205 h 247"/>
                <a:gd name="T66" fmla="*/ 112 w 241"/>
                <a:gd name="T67" fmla="*/ 203 h 247"/>
                <a:gd name="T68" fmla="*/ 129 w 241"/>
                <a:gd name="T69" fmla="*/ 205 h 247"/>
                <a:gd name="T70" fmla="*/ 135 w 241"/>
                <a:gd name="T71" fmla="*/ 199 h 247"/>
                <a:gd name="T72" fmla="*/ 180 w 241"/>
                <a:gd name="T73" fmla="*/ 180 h 247"/>
                <a:gd name="T74" fmla="*/ 185 w 241"/>
                <a:gd name="T75" fmla="*/ 163 h 247"/>
                <a:gd name="T76" fmla="*/ 224 w 241"/>
                <a:gd name="T77" fmla="*/ 120 h 247"/>
                <a:gd name="T78" fmla="*/ 240 w 241"/>
                <a:gd name="T79" fmla="*/ 104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41" h="247">
                  <a:moveTo>
                    <a:pt x="240" y="104"/>
                  </a:moveTo>
                  <a:cubicBezTo>
                    <a:pt x="241" y="103"/>
                    <a:pt x="241" y="103"/>
                    <a:pt x="241" y="103"/>
                  </a:cubicBezTo>
                  <a:cubicBezTo>
                    <a:pt x="239" y="99"/>
                    <a:pt x="237" y="95"/>
                    <a:pt x="237" y="95"/>
                  </a:cubicBezTo>
                  <a:cubicBezTo>
                    <a:pt x="226" y="73"/>
                    <a:pt x="226" y="73"/>
                    <a:pt x="226" y="73"/>
                  </a:cubicBezTo>
                  <a:cubicBezTo>
                    <a:pt x="219" y="64"/>
                    <a:pt x="219" y="64"/>
                    <a:pt x="219" y="64"/>
                  </a:cubicBezTo>
                  <a:cubicBezTo>
                    <a:pt x="219" y="64"/>
                    <a:pt x="231" y="37"/>
                    <a:pt x="201" y="47"/>
                  </a:cubicBezTo>
                  <a:cubicBezTo>
                    <a:pt x="201" y="47"/>
                    <a:pt x="177" y="69"/>
                    <a:pt x="175" y="44"/>
                  </a:cubicBezTo>
                  <a:cubicBezTo>
                    <a:pt x="175" y="44"/>
                    <a:pt x="176" y="39"/>
                    <a:pt x="167" y="34"/>
                  </a:cubicBezTo>
                  <a:cubicBezTo>
                    <a:pt x="159" y="29"/>
                    <a:pt x="159" y="20"/>
                    <a:pt x="159" y="20"/>
                  </a:cubicBezTo>
                  <a:cubicBezTo>
                    <a:pt x="159" y="20"/>
                    <a:pt x="161" y="13"/>
                    <a:pt x="148" y="18"/>
                  </a:cubicBezTo>
                  <a:cubicBezTo>
                    <a:pt x="136" y="23"/>
                    <a:pt x="125" y="17"/>
                    <a:pt x="125" y="17"/>
                  </a:cubicBezTo>
                  <a:cubicBezTo>
                    <a:pt x="108" y="19"/>
                    <a:pt x="108" y="19"/>
                    <a:pt x="108" y="19"/>
                  </a:cubicBezTo>
                  <a:cubicBezTo>
                    <a:pt x="108" y="19"/>
                    <a:pt x="100" y="0"/>
                    <a:pt x="91" y="9"/>
                  </a:cubicBezTo>
                  <a:cubicBezTo>
                    <a:pt x="91" y="9"/>
                    <a:pt x="82" y="19"/>
                    <a:pt x="77" y="12"/>
                  </a:cubicBezTo>
                  <a:cubicBezTo>
                    <a:pt x="77" y="12"/>
                    <a:pt x="63" y="30"/>
                    <a:pt x="72" y="54"/>
                  </a:cubicBezTo>
                  <a:cubicBezTo>
                    <a:pt x="81" y="77"/>
                    <a:pt x="55" y="66"/>
                    <a:pt x="51" y="59"/>
                  </a:cubicBezTo>
                  <a:cubicBezTo>
                    <a:pt x="41" y="57"/>
                    <a:pt x="41" y="57"/>
                    <a:pt x="41" y="57"/>
                  </a:cubicBezTo>
                  <a:cubicBezTo>
                    <a:pt x="38" y="54"/>
                    <a:pt x="38" y="54"/>
                    <a:pt x="38" y="54"/>
                  </a:cubicBezTo>
                  <a:cubicBezTo>
                    <a:pt x="38" y="54"/>
                    <a:pt x="38" y="52"/>
                    <a:pt x="38" y="49"/>
                  </a:cubicBezTo>
                  <a:cubicBezTo>
                    <a:pt x="37" y="49"/>
                    <a:pt x="37" y="49"/>
                    <a:pt x="37" y="49"/>
                  </a:cubicBezTo>
                  <a:cubicBezTo>
                    <a:pt x="37" y="49"/>
                    <a:pt x="22" y="58"/>
                    <a:pt x="31" y="69"/>
                  </a:cubicBezTo>
                  <a:cubicBezTo>
                    <a:pt x="41" y="79"/>
                    <a:pt x="41" y="95"/>
                    <a:pt x="41" y="95"/>
                  </a:cubicBezTo>
                  <a:cubicBezTo>
                    <a:pt x="41" y="95"/>
                    <a:pt x="52" y="119"/>
                    <a:pt x="36" y="117"/>
                  </a:cubicBezTo>
                  <a:cubicBezTo>
                    <a:pt x="32" y="121"/>
                    <a:pt x="32" y="121"/>
                    <a:pt x="32" y="121"/>
                  </a:cubicBezTo>
                  <a:cubicBezTo>
                    <a:pt x="32" y="121"/>
                    <a:pt x="28" y="132"/>
                    <a:pt x="20" y="132"/>
                  </a:cubicBezTo>
                  <a:cubicBezTo>
                    <a:pt x="20" y="132"/>
                    <a:pt x="23" y="153"/>
                    <a:pt x="15" y="166"/>
                  </a:cubicBezTo>
                  <a:cubicBezTo>
                    <a:pt x="8" y="179"/>
                    <a:pt x="0" y="186"/>
                    <a:pt x="15" y="190"/>
                  </a:cubicBezTo>
                  <a:cubicBezTo>
                    <a:pt x="29" y="195"/>
                    <a:pt x="22" y="208"/>
                    <a:pt x="22" y="208"/>
                  </a:cubicBezTo>
                  <a:cubicBezTo>
                    <a:pt x="22" y="208"/>
                    <a:pt x="22" y="243"/>
                    <a:pt x="32" y="247"/>
                  </a:cubicBezTo>
                  <a:cubicBezTo>
                    <a:pt x="33" y="247"/>
                    <a:pt x="33" y="247"/>
                    <a:pt x="33" y="247"/>
                  </a:cubicBezTo>
                  <a:cubicBezTo>
                    <a:pt x="44" y="231"/>
                    <a:pt x="57" y="225"/>
                    <a:pt x="57" y="225"/>
                  </a:cubicBezTo>
                  <a:cubicBezTo>
                    <a:pt x="63" y="225"/>
                    <a:pt x="73" y="225"/>
                    <a:pt x="73" y="217"/>
                  </a:cubicBezTo>
                  <a:cubicBezTo>
                    <a:pt x="73" y="209"/>
                    <a:pt x="82" y="205"/>
                    <a:pt x="84" y="205"/>
                  </a:cubicBezTo>
                  <a:cubicBezTo>
                    <a:pt x="86" y="204"/>
                    <a:pt x="102" y="202"/>
                    <a:pt x="112" y="203"/>
                  </a:cubicBezTo>
                  <a:cubicBezTo>
                    <a:pt x="121" y="204"/>
                    <a:pt x="129" y="205"/>
                    <a:pt x="129" y="205"/>
                  </a:cubicBezTo>
                  <a:cubicBezTo>
                    <a:pt x="135" y="199"/>
                    <a:pt x="135" y="199"/>
                    <a:pt x="135" y="199"/>
                  </a:cubicBezTo>
                  <a:cubicBezTo>
                    <a:pt x="151" y="173"/>
                    <a:pt x="180" y="180"/>
                    <a:pt x="180" y="180"/>
                  </a:cubicBezTo>
                  <a:cubicBezTo>
                    <a:pt x="179" y="168"/>
                    <a:pt x="185" y="163"/>
                    <a:pt x="185" y="163"/>
                  </a:cubicBezTo>
                  <a:cubicBezTo>
                    <a:pt x="203" y="154"/>
                    <a:pt x="224" y="120"/>
                    <a:pt x="224" y="120"/>
                  </a:cubicBezTo>
                  <a:cubicBezTo>
                    <a:pt x="234" y="117"/>
                    <a:pt x="240" y="104"/>
                    <a:pt x="240" y="104"/>
                  </a:cubicBez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50" name="heyuan">
              <a:hlinkClick r:id="" action="ppaction://macro?name=Slide2.heyuan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2638424" y="2946395"/>
              <a:ext cx="730250" cy="960436"/>
            </a:xfrm>
            <a:custGeom>
              <a:avLst/>
              <a:gdLst>
                <a:gd name="T0" fmla="*/ 181 w 211"/>
                <a:gd name="T1" fmla="*/ 237 h 264"/>
                <a:gd name="T2" fmla="*/ 189 w 211"/>
                <a:gd name="T3" fmla="*/ 225 h 264"/>
                <a:gd name="T4" fmla="*/ 191 w 211"/>
                <a:gd name="T5" fmla="*/ 221 h 264"/>
                <a:gd name="T6" fmla="*/ 191 w 211"/>
                <a:gd name="T7" fmla="*/ 221 h 264"/>
                <a:gd name="T8" fmla="*/ 181 w 211"/>
                <a:gd name="T9" fmla="*/ 182 h 264"/>
                <a:gd name="T10" fmla="*/ 174 w 211"/>
                <a:gd name="T11" fmla="*/ 164 h 264"/>
                <a:gd name="T12" fmla="*/ 174 w 211"/>
                <a:gd name="T13" fmla="*/ 140 h 264"/>
                <a:gd name="T14" fmla="*/ 179 w 211"/>
                <a:gd name="T15" fmla="*/ 106 h 264"/>
                <a:gd name="T16" fmla="*/ 191 w 211"/>
                <a:gd name="T17" fmla="*/ 95 h 264"/>
                <a:gd name="T18" fmla="*/ 195 w 211"/>
                <a:gd name="T19" fmla="*/ 91 h 264"/>
                <a:gd name="T20" fmla="*/ 200 w 211"/>
                <a:gd name="T21" fmla="*/ 69 h 264"/>
                <a:gd name="T22" fmla="*/ 190 w 211"/>
                <a:gd name="T23" fmla="*/ 43 h 264"/>
                <a:gd name="T24" fmla="*/ 196 w 211"/>
                <a:gd name="T25" fmla="*/ 23 h 264"/>
                <a:gd name="T26" fmla="*/ 196 w 211"/>
                <a:gd name="T27" fmla="*/ 21 h 264"/>
                <a:gd name="T28" fmla="*/ 146 w 211"/>
                <a:gd name="T29" fmla="*/ 18 h 264"/>
                <a:gd name="T30" fmla="*/ 127 w 211"/>
                <a:gd name="T31" fmla="*/ 20 h 264"/>
                <a:gd name="T32" fmla="*/ 99 w 211"/>
                <a:gd name="T33" fmla="*/ 39 h 264"/>
                <a:gd name="T34" fmla="*/ 92 w 211"/>
                <a:gd name="T35" fmla="*/ 37 h 264"/>
                <a:gd name="T36" fmla="*/ 76 w 211"/>
                <a:gd name="T37" fmla="*/ 41 h 264"/>
                <a:gd name="T38" fmla="*/ 49 w 211"/>
                <a:gd name="T39" fmla="*/ 48 h 264"/>
                <a:gd name="T40" fmla="*/ 31 w 211"/>
                <a:gd name="T41" fmla="*/ 49 h 264"/>
                <a:gd name="T42" fmla="*/ 31 w 211"/>
                <a:gd name="T43" fmla="*/ 49 h 264"/>
                <a:gd name="T44" fmla="*/ 18 w 211"/>
                <a:gd name="T45" fmla="*/ 73 h 264"/>
                <a:gd name="T46" fmla="*/ 19 w 211"/>
                <a:gd name="T47" fmla="*/ 103 h 264"/>
                <a:gd name="T48" fmla="*/ 39 w 211"/>
                <a:gd name="T49" fmla="*/ 96 h 264"/>
                <a:gd name="T50" fmla="*/ 55 w 211"/>
                <a:gd name="T51" fmla="*/ 98 h 264"/>
                <a:gd name="T52" fmla="*/ 36 w 211"/>
                <a:gd name="T53" fmla="*/ 115 h 264"/>
                <a:gd name="T54" fmla="*/ 24 w 211"/>
                <a:gd name="T55" fmla="*/ 127 h 264"/>
                <a:gd name="T56" fmla="*/ 38 w 211"/>
                <a:gd name="T57" fmla="*/ 176 h 264"/>
                <a:gd name="T58" fmla="*/ 55 w 211"/>
                <a:gd name="T59" fmla="*/ 191 h 264"/>
                <a:gd name="T60" fmla="*/ 59 w 211"/>
                <a:gd name="T61" fmla="*/ 195 h 264"/>
                <a:gd name="T62" fmla="*/ 67 w 211"/>
                <a:gd name="T63" fmla="*/ 212 h 264"/>
                <a:gd name="T64" fmla="*/ 71 w 211"/>
                <a:gd name="T65" fmla="*/ 220 h 264"/>
                <a:gd name="T66" fmla="*/ 86 w 211"/>
                <a:gd name="T67" fmla="*/ 238 h 264"/>
                <a:gd name="T68" fmla="*/ 90 w 211"/>
                <a:gd name="T69" fmla="*/ 250 h 264"/>
                <a:gd name="T70" fmla="*/ 101 w 211"/>
                <a:gd name="T71" fmla="*/ 247 h 264"/>
                <a:gd name="T72" fmla="*/ 103 w 211"/>
                <a:gd name="T73" fmla="*/ 242 h 264"/>
                <a:gd name="T74" fmla="*/ 106 w 211"/>
                <a:gd name="T75" fmla="*/ 238 h 264"/>
                <a:gd name="T76" fmla="*/ 106 w 211"/>
                <a:gd name="T77" fmla="*/ 229 h 264"/>
                <a:gd name="T78" fmla="*/ 125 w 211"/>
                <a:gd name="T79" fmla="*/ 227 h 264"/>
                <a:gd name="T80" fmla="*/ 147 w 211"/>
                <a:gd name="T81" fmla="*/ 224 h 264"/>
                <a:gd name="T82" fmla="*/ 153 w 211"/>
                <a:gd name="T83" fmla="*/ 223 h 264"/>
                <a:gd name="T84" fmla="*/ 157 w 211"/>
                <a:gd name="T85" fmla="*/ 222 h 264"/>
                <a:gd name="T86" fmla="*/ 161 w 211"/>
                <a:gd name="T87" fmla="*/ 222 h 264"/>
                <a:gd name="T88" fmla="*/ 165 w 211"/>
                <a:gd name="T89" fmla="*/ 228 h 264"/>
                <a:gd name="T90" fmla="*/ 180 w 211"/>
                <a:gd name="T91" fmla="*/ 236 h 264"/>
                <a:gd name="T92" fmla="*/ 181 w 211"/>
                <a:gd name="T93" fmla="*/ 237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11" h="264">
                  <a:moveTo>
                    <a:pt x="181" y="237"/>
                  </a:moveTo>
                  <a:cubicBezTo>
                    <a:pt x="184" y="233"/>
                    <a:pt x="187" y="229"/>
                    <a:pt x="189" y="225"/>
                  </a:cubicBezTo>
                  <a:cubicBezTo>
                    <a:pt x="190" y="223"/>
                    <a:pt x="190" y="223"/>
                    <a:pt x="191" y="221"/>
                  </a:cubicBezTo>
                  <a:cubicBezTo>
                    <a:pt x="191" y="221"/>
                    <a:pt x="191" y="221"/>
                    <a:pt x="191" y="221"/>
                  </a:cubicBezTo>
                  <a:cubicBezTo>
                    <a:pt x="181" y="217"/>
                    <a:pt x="181" y="182"/>
                    <a:pt x="181" y="182"/>
                  </a:cubicBezTo>
                  <a:cubicBezTo>
                    <a:pt x="181" y="182"/>
                    <a:pt x="188" y="169"/>
                    <a:pt x="174" y="164"/>
                  </a:cubicBezTo>
                  <a:cubicBezTo>
                    <a:pt x="159" y="160"/>
                    <a:pt x="167" y="153"/>
                    <a:pt x="174" y="140"/>
                  </a:cubicBezTo>
                  <a:cubicBezTo>
                    <a:pt x="182" y="127"/>
                    <a:pt x="179" y="106"/>
                    <a:pt x="179" y="106"/>
                  </a:cubicBezTo>
                  <a:cubicBezTo>
                    <a:pt x="187" y="106"/>
                    <a:pt x="191" y="95"/>
                    <a:pt x="191" y="95"/>
                  </a:cubicBezTo>
                  <a:cubicBezTo>
                    <a:pt x="195" y="91"/>
                    <a:pt x="195" y="91"/>
                    <a:pt x="195" y="91"/>
                  </a:cubicBezTo>
                  <a:cubicBezTo>
                    <a:pt x="211" y="93"/>
                    <a:pt x="200" y="69"/>
                    <a:pt x="200" y="69"/>
                  </a:cubicBezTo>
                  <a:cubicBezTo>
                    <a:pt x="200" y="69"/>
                    <a:pt x="200" y="53"/>
                    <a:pt x="190" y="43"/>
                  </a:cubicBezTo>
                  <a:cubicBezTo>
                    <a:pt x="181" y="32"/>
                    <a:pt x="196" y="23"/>
                    <a:pt x="196" y="23"/>
                  </a:cubicBezTo>
                  <a:cubicBezTo>
                    <a:pt x="196" y="21"/>
                    <a:pt x="196" y="21"/>
                    <a:pt x="196" y="21"/>
                  </a:cubicBezTo>
                  <a:cubicBezTo>
                    <a:pt x="194" y="12"/>
                    <a:pt x="184" y="0"/>
                    <a:pt x="146" y="18"/>
                  </a:cubicBezTo>
                  <a:cubicBezTo>
                    <a:pt x="127" y="20"/>
                    <a:pt x="127" y="20"/>
                    <a:pt x="127" y="20"/>
                  </a:cubicBezTo>
                  <a:cubicBezTo>
                    <a:pt x="127" y="20"/>
                    <a:pt x="108" y="24"/>
                    <a:pt x="99" y="39"/>
                  </a:cubicBezTo>
                  <a:cubicBezTo>
                    <a:pt x="92" y="37"/>
                    <a:pt x="92" y="37"/>
                    <a:pt x="92" y="37"/>
                  </a:cubicBezTo>
                  <a:cubicBezTo>
                    <a:pt x="92" y="37"/>
                    <a:pt x="81" y="33"/>
                    <a:pt x="76" y="41"/>
                  </a:cubicBezTo>
                  <a:cubicBezTo>
                    <a:pt x="76" y="41"/>
                    <a:pt x="65" y="38"/>
                    <a:pt x="49" y="48"/>
                  </a:cubicBezTo>
                  <a:cubicBezTo>
                    <a:pt x="49" y="48"/>
                    <a:pt x="39" y="52"/>
                    <a:pt x="31" y="49"/>
                  </a:cubicBezTo>
                  <a:cubicBezTo>
                    <a:pt x="31" y="49"/>
                    <a:pt x="31" y="49"/>
                    <a:pt x="31" y="49"/>
                  </a:cubicBezTo>
                  <a:cubicBezTo>
                    <a:pt x="31" y="49"/>
                    <a:pt x="37" y="66"/>
                    <a:pt x="18" y="73"/>
                  </a:cubicBezTo>
                  <a:cubicBezTo>
                    <a:pt x="0" y="80"/>
                    <a:pt x="11" y="98"/>
                    <a:pt x="19" y="103"/>
                  </a:cubicBezTo>
                  <a:cubicBezTo>
                    <a:pt x="28" y="107"/>
                    <a:pt x="36" y="107"/>
                    <a:pt x="39" y="96"/>
                  </a:cubicBezTo>
                  <a:cubicBezTo>
                    <a:pt x="39" y="96"/>
                    <a:pt x="62" y="84"/>
                    <a:pt x="55" y="98"/>
                  </a:cubicBezTo>
                  <a:cubicBezTo>
                    <a:pt x="48" y="112"/>
                    <a:pt x="36" y="115"/>
                    <a:pt x="36" y="115"/>
                  </a:cubicBezTo>
                  <a:cubicBezTo>
                    <a:pt x="36" y="115"/>
                    <a:pt x="25" y="113"/>
                    <a:pt x="24" y="127"/>
                  </a:cubicBezTo>
                  <a:cubicBezTo>
                    <a:pt x="22" y="141"/>
                    <a:pt x="19" y="170"/>
                    <a:pt x="38" y="176"/>
                  </a:cubicBezTo>
                  <a:cubicBezTo>
                    <a:pt x="56" y="182"/>
                    <a:pt x="50" y="181"/>
                    <a:pt x="55" y="191"/>
                  </a:cubicBezTo>
                  <a:cubicBezTo>
                    <a:pt x="59" y="195"/>
                    <a:pt x="59" y="195"/>
                    <a:pt x="59" y="195"/>
                  </a:cubicBezTo>
                  <a:cubicBezTo>
                    <a:pt x="59" y="195"/>
                    <a:pt x="79" y="191"/>
                    <a:pt x="67" y="212"/>
                  </a:cubicBezTo>
                  <a:cubicBezTo>
                    <a:pt x="67" y="212"/>
                    <a:pt x="54" y="220"/>
                    <a:pt x="71" y="220"/>
                  </a:cubicBezTo>
                  <a:cubicBezTo>
                    <a:pt x="71" y="220"/>
                    <a:pt x="82" y="228"/>
                    <a:pt x="86" y="238"/>
                  </a:cubicBezTo>
                  <a:cubicBezTo>
                    <a:pt x="90" y="248"/>
                    <a:pt x="90" y="250"/>
                    <a:pt x="90" y="250"/>
                  </a:cubicBezTo>
                  <a:cubicBezTo>
                    <a:pt x="90" y="250"/>
                    <a:pt x="99" y="264"/>
                    <a:pt x="101" y="247"/>
                  </a:cubicBezTo>
                  <a:cubicBezTo>
                    <a:pt x="103" y="242"/>
                    <a:pt x="103" y="242"/>
                    <a:pt x="103" y="242"/>
                  </a:cubicBezTo>
                  <a:cubicBezTo>
                    <a:pt x="106" y="238"/>
                    <a:pt x="106" y="238"/>
                    <a:pt x="106" y="238"/>
                  </a:cubicBezTo>
                  <a:cubicBezTo>
                    <a:pt x="106" y="229"/>
                    <a:pt x="106" y="229"/>
                    <a:pt x="106" y="229"/>
                  </a:cubicBezTo>
                  <a:cubicBezTo>
                    <a:pt x="125" y="227"/>
                    <a:pt x="125" y="227"/>
                    <a:pt x="125" y="227"/>
                  </a:cubicBezTo>
                  <a:cubicBezTo>
                    <a:pt x="125" y="227"/>
                    <a:pt x="133" y="218"/>
                    <a:pt x="147" y="224"/>
                  </a:cubicBezTo>
                  <a:cubicBezTo>
                    <a:pt x="153" y="223"/>
                    <a:pt x="153" y="223"/>
                    <a:pt x="153" y="223"/>
                  </a:cubicBezTo>
                  <a:cubicBezTo>
                    <a:pt x="157" y="222"/>
                    <a:pt x="157" y="222"/>
                    <a:pt x="157" y="222"/>
                  </a:cubicBezTo>
                  <a:cubicBezTo>
                    <a:pt x="161" y="222"/>
                    <a:pt x="161" y="222"/>
                    <a:pt x="161" y="222"/>
                  </a:cubicBezTo>
                  <a:cubicBezTo>
                    <a:pt x="165" y="228"/>
                    <a:pt x="165" y="228"/>
                    <a:pt x="165" y="228"/>
                  </a:cubicBezTo>
                  <a:cubicBezTo>
                    <a:pt x="180" y="236"/>
                    <a:pt x="180" y="236"/>
                    <a:pt x="180" y="236"/>
                  </a:cubicBezTo>
                  <a:lnTo>
                    <a:pt x="181" y="237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51" name="chaozhou">
              <a:hlinkClick r:id="" action="ppaction://macro?name=Slide2.chaozhou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3748087" y="3228970"/>
              <a:ext cx="484187" cy="509587"/>
            </a:xfrm>
            <a:custGeom>
              <a:avLst/>
              <a:gdLst>
                <a:gd name="T0" fmla="*/ 123 w 140"/>
                <a:gd name="T1" fmla="*/ 110 h 138"/>
                <a:gd name="T2" fmla="*/ 98 w 140"/>
                <a:gd name="T3" fmla="*/ 80 h 138"/>
                <a:gd name="T4" fmla="*/ 88 w 140"/>
                <a:gd name="T5" fmla="*/ 53 h 138"/>
                <a:gd name="T6" fmla="*/ 82 w 140"/>
                <a:gd name="T7" fmla="*/ 41 h 138"/>
                <a:gd name="T8" fmla="*/ 83 w 140"/>
                <a:gd name="T9" fmla="*/ 32 h 138"/>
                <a:gd name="T10" fmla="*/ 88 w 140"/>
                <a:gd name="T11" fmla="*/ 22 h 138"/>
                <a:gd name="T12" fmla="*/ 88 w 140"/>
                <a:gd name="T13" fmla="*/ 16 h 138"/>
                <a:gd name="T14" fmla="*/ 88 w 140"/>
                <a:gd name="T15" fmla="*/ 11 h 138"/>
                <a:gd name="T16" fmla="*/ 81 w 140"/>
                <a:gd name="T17" fmla="*/ 3 h 138"/>
                <a:gd name="T18" fmla="*/ 80 w 140"/>
                <a:gd name="T19" fmla="*/ 0 h 138"/>
                <a:gd name="T20" fmla="*/ 80 w 140"/>
                <a:gd name="T21" fmla="*/ 0 h 138"/>
                <a:gd name="T22" fmla="*/ 63 w 140"/>
                <a:gd name="T23" fmla="*/ 16 h 138"/>
                <a:gd name="T24" fmla="*/ 24 w 140"/>
                <a:gd name="T25" fmla="*/ 59 h 138"/>
                <a:gd name="T26" fmla="*/ 19 w 140"/>
                <a:gd name="T27" fmla="*/ 76 h 138"/>
                <a:gd name="T28" fmla="*/ 1 w 140"/>
                <a:gd name="T29" fmla="*/ 76 h 138"/>
                <a:gd name="T30" fmla="*/ 0 w 140"/>
                <a:gd name="T31" fmla="*/ 77 h 138"/>
                <a:gd name="T32" fmla="*/ 11 w 140"/>
                <a:gd name="T33" fmla="*/ 88 h 138"/>
                <a:gd name="T34" fmla="*/ 29 w 140"/>
                <a:gd name="T35" fmla="*/ 111 h 138"/>
                <a:gd name="T36" fmla="*/ 46 w 140"/>
                <a:gd name="T37" fmla="*/ 130 h 138"/>
                <a:gd name="T38" fmla="*/ 47 w 140"/>
                <a:gd name="T39" fmla="*/ 128 h 138"/>
                <a:gd name="T40" fmla="*/ 50 w 140"/>
                <a:gd name="T41" fmla="*/ 114 h 138"/>
                <a:gd name="T42" fmla="*/ 52 w 140"/>
                <a:gd name="T43" fmla="*/ 109 h 138"/>
                <a:gd name="T44" fmla="*/ 72 w 140"/>
                <a:gd name="T45" fmla="*/ 95 h 138"/>
                <a:gd name="T46" fmla="*/ 83 w 140"/>
                <a:gd name="T47" fmla="*/ 101 h 138"/>
                <a:gd name="T48" fmla="*/ 81 w 140"/>
                <a:gd name="T49" fmla="*/ 121 h 138"/>
                <a:gd name="T50" fmla="*/ 81 w 140"/>
                <a:gd name="T51" fmla="*/ 124 h 138"/>
                <a:gd name="T52" fmla="*/ 81 w 140"/>
                <a:gd name="T53" fmla="*/ 122 h 138"/>
                <a:gd name="T54" fmla="*/ 83 w 140"/>
                <a:gd name="T55" fmla="*/ 121 h 138"/>
                <a:gd name="T56" fmla="*/ 92 w 140"/>
                <a:gd name="T57" fmla="*/ 122 h 138"/>
                <a:gd name="T58" fmla="*/ 95 w 140"/>
                <a:gd name="T59" fmla="*/ 122 h 138"/>
                <a:gd name="T60" fmla="*/ 92 w 140"/>
                <a:gd name="T61" fmla="*/ 128 h 138"/>
                <a:gd name="T62" fmla="*/ 84 w 140"/>
                <a:gd name="T63" fmla="*/ 135 h 138"/>
                <a:gd name="T64" fmla="*/ 90 w 140"/>
                <a:gd name="T65" fmla="*/ 137 h 138"/>
                <a:gd name="T66" fmla="*/ 100 w 140"/>
                <a:gd name="T67" fmla="*/ 137 h 138"/>
                <a:gd name="T68" fmla="*/ 108 w 140"/>
                <a:gd name="T69" fmla="*/ 138 h 138"/>
                <a:gd name="T70" fmla="*/ 115 w 140"/>
                <a:gd name="T71" fmla="*/ 135 h 138"/>
                <a:gd name="T72" fmla="*/ 115 w 140"/>
                <a:gd name="T73" fmla="*/ 129 h 138"/>
                <a:gd name="T74" fmla="*/ 140 w 140"/>
                <a:gd name="T75" fmla="*/ 132 h 138"/>
                <a:gd name="T76" fmla="*/ 123 w 140"/>
                <a:gd name="T77" fmla="*/ 11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40" h="138">
                  <a:moveTo>
                    <a:pt x="123" y="110"/>
                  </a:moveTo>
                  <a:cubicBezTo>
                    <a:pt x="98" y="80"/>
                    <a:pt x="98" y="80"/>
                    <a:pt x="98" y="80"/>
                  </a:cubicBezTo>
                  <a:cubicBezTo>
                    <a:pt x="88" y="53"/>
                    <a:pt x="88" y="53"/>
                    <a:pt x="88" y="53"/>
                  </a:cubicBezTo>
                  <a:cubicBezTo>
                    <a:pt x="88" y="53"/>
                    <a:pt x="82" y="43"/>
                    <a:pt x="82" y="41"/>
                  </a:cubicBezTo>
                  <a:cubicBezTo>
                    <a:pt x="82" y="39"/>
                    <a:pt x="83" y="32"/>
                    <a:pt x="83" y="32"/>
                  </a:cubicBezTo>
                  <a:cubicBezTo>
                    <a:pt x="88" y="22"/>
                    <a:pt x="88" y="22"/>
                    <a:pt x="88" y="22"/>
                  </a:cubicBezTo>
                  <a:cubicBezTo>
                    <a:pt x="88" y="16"/>
                    <a:pt x="88" y="16"/>
                    <a:pt x="88" y="16"/>
                  </a:cubicBezTo>
                  <a:cubicBezTo>
                    <a:pt x="88" y="16"/>
                    <a:pt x="90" y="13"/>
                    <a:pt x="88" y="11"/>
                  </a:cubicBezTo>
                  <a:cubicBezTo>
                    <a:pt x="85" y="9"/>
                    <a:pt x="83" y="7"/>
                    <a:pt x="81" y="3"/>
                  </a:cubicBezTo>
                  <a:cubicBezTo>
                    <a:pt x="81" y="2"/>
                    <a:pt x="81" y="1"/>
                    <a:pt x="80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0" y="0"/>
                    <a:pt x="74" y="14"/>
                    <a:pt x="63" y="16"/>
                  </a:cubicBezTo>
                  <a:cubicBezTo>
                    <a:pt x="63" y="16"/>
                    <a:pt x="43" y="51"/>
                    <a:pt x="24" y="59"/>
                  </a:cubicBezTo>
                  <a:cubicBezTo>
                    <a:pt x="24" y="59"/>
                    <a:pt x="18" y="64"/>
                    <a:pt x="19" y="76"/>
                  </a:cubicBezTo>
                  <a:cubicBezTo>
                    <a:pt x="19" y="76"/>
                    <a:pt x="11" y="74"/>
                    <a:pt x="1" y="76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11" y="88"/>
                    <a:pt x="11" y="88"/>
                    <a:pt x="11" y="88"/>
                  </a:cubicBezTo>
                  <a:cubicBezTo>
                    <a:pt x="11" y="88"/>
                    <a:pt x="28" y="94"/>
                    <a:pt x="29" y="111"/>
                  </a:cubicBezTo>
                  <a:cubicBezTo>
                    <a:pt x="29" y="111"/>
                    <a:pt x="29" y="126"/>
                    <a:pt x="46" y="130"/>
                  </a:cubicBezTo>
                  <a:cubicBezTo>
                    <a:pt x="47" y="128"/>
                    <a:pt x="47" y="128"/>
                    <a:pt x="47" y="128"/>
                  </a:cubicBezTo>
                  <a:cubicBezTo>
                    <a:pt x="49" y="126"/>
                    <a:pt x="51" y="121"/>
                    <a:pt x="50" y="114"/>
                  </a:cubicBezTo>
                  <a:cubicBezTo>
                    <a:pt x="52" y="109"/>
                    <a:pt x="52" y="109"/>
                    <a:pt x="52" y="109"/>
                  </a:cubicBezTo>
                  <a:cubicBezTo>
                    <a:pt x="72" y="95"/>
                    <a:pt x="72" y="95"/>
                    <a:pt x="72" y="95"/>
                  </a:cubicBezTo>
                  <a:cubicBezTo>
                    <a:pt x="83" y="101"/>
                    <a:pt x="83" y="101"/>
                    <a:pt x="83" y="101"/>
                  </a:cubicBezTo>
                  <a:cubicBezTo>
                    <a:pt x="81" y="121"/>
                    <a:pt x="81" y="121"/>
                    <a:pt x="81" y="121"/>
                  </a:cubicBezTo>
                  <a:cubicBezTo>
                    <a:pt x="81" y="124"/>
                    <a:pt x="81" y="124"/>
                    <a:pt x="81" y="124"/>
                  </a:cubicBezTo>
                  <a:cubicBezTo>
                    <a:pt x="81" y="122"/>
                    <a:pt x="81" y="122"/>
                    <a:pt x="81" y="122"/>
                  </a:cubicBezTo>
                  <a:cubicBezTo>
                    <a:pt x="81" y="122"/>
                    <a:pt x="81" y="120"/>
                    <a:pt x="83" y="121"/>
                  </a:cubicBezTo>
                  <a:cubicBezTo>
                    <a:pt x="86" y="122"/>
                    <a:pt x="92" y="122"/>
                    <a:pt x="92" y="122"/>
                  </a:cubicBezTo>
                  <a:cubicBezTo>
                    <a:pt x="95" y="122"/>
                    <a:pt x="95" y="122"/>
                    <a:pt x="95" y="122"/>
                  </a:cubicBezTo>
                  <a:cubicBezTo>
                    <a:pt x="95" y="122"/>
                    <a:pt x="94" y="127"/>
                    <a:pt x="92" y="128"/>
                  </a:cubicBezTo>
                  <a:cubicBezTo>
                    <a:pt x="90" y="130"/>
                    <a:pt x="84" y="135"/>
                    <a:pt x="84" y="135"/>
                  </a:cubicBezTo>
                  <a:cubicBezTo>
                    <a:pt x="90" y="137"/>
                    <a:pt x="90" y="137"/>
                    <a:pt x="90" y="137"/>
                  </a:cubicBezTo>
                  <a:cubicBezTo>
                    <a:pt x="90" y="137"/>
                    <a:pt x="95" y="137"/>
                    <a:pt x="100" y="137"/>
                  </a:cubicBezTo>
                  <a:cubicBezTo>
                    <a:pt x="104" y="138"/>
                    <a:pt x="108" y="138"/>
                    <a:pt x="108" y="138"/>
                  </a:cubicBezTo>
                  <a:cubicBezTo>
                    <a:pt x="115" y="135"/>
                    <a:pt x="115" y="135"/>
                    <a:pt x="115" y="135"/>
                  </a:cubicBezTo>
                  <a:cubicBezTo>
                    <a:pt x="115" y="129"/>
                    <a:pt x="115" y="129"/>
                    <a:pt x="115" y="129"/>
                  </a:cubicBezTo>
                  <a:cubicBezTo>
                    <a:pt x="140" y="132"/>
                    <a:pt x="140" y="132"/>
                    <a:pt x="140" y="132"/>
                  </a:cubicBezTo>
                  <a:lnTo>
                    <a:pt x="123" y="11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52" name="jieyang">
              <a:hlinkClick r:id="" action="ppaction://macro?name=Slide2.jieyang" highlightClick="1"/>
              <a:hlinkHover r:id="" action="ppaction://noaction" highlightClick="1"/>
            </p:cNvPr>
            <p:cNvSpPr>
              <a:spLocks noEditPoints="1"/>
            </p:cNvSpPr>
            <p:nvPr/>
          </p:nvSpPr>
          <p:spPr bwMode="auto">
            <a:xfrm>
              <a:off x="3368674" y="3519482"/>
              <a:ext cx="669925" cy="501649"/>
            </a:xfrm>
            <a:custGeom>
              <a:avLst/>
              <a:gdLst>
                <a:gd name="T0" fmla="*/ 180 w 191"/>
                <a:gd name="T1" fmla="*/ 19 h 139"/>
                <a:gd name="T2" fmla="*/ 160 w 191"/>
                <a:gd name="T3" fmla="*/ 33 h 139"/>
                <a:gd name="T4" fmla="*/ 158 w 191"/>
                <a:gd name="T5" fmla="*/ 38 h 139"/>
                <a:gd name="T6" fmla="*/ 155 w 191"/>
                <a:gd name="T7" fmla="*/ 53 h 139"/>
                <a:gd name="T8" fmla="*/ 154 w 191"/>
                <a:gd name="T9" fmla="*/ 53 h 139"/>
                <a:gd name="T10" fmla="*/ 137 w 191"/>
                <a:gd name="T11" fmla="*/ 35 h 139"/>
                <a:gd name="T12" fmla="*/ 118 w 191"/>
                <a:gd name="T13" fmla="*/ 12 h 139"/>
                <a:gd name="T14" fmla="*/ 108 w 191"/>
                <a:gd name="T15" fmla="*/ 0 h 139"/>
                <a:gd name="T16" fmla="*/ 108 w 191"/>
                <a:gd name="T17" fmla="*/ 0 h 139"/>
                <a:gd name="T18" fmla="*/ 82 w 191"/>
                <a:gd name="T19" fmla="*/ 19 h 139"/>
                <a:gd name="T20" fmla="*/ 75 w 191"/>
                <a:gd name="T21" fmla="*/ 24 h 139"/>
                <a:gd name="T22" fmla="*/ 58 w 191"/>
                <a:gd name="T23" fmla="*/ 23 h 139"/>
                <a:gd name="T24" fmla="*/ 31 w 191"/>
                <a:gd name="T25" fmla="*/ 24 h 139"/>
                <a:gd name="T26" fmla="*/ 20 w 191"/>
                <a:gd name="T27" fmla="*/ 37 h 139"/>
                <a:gd name="T28" fmla="*/ 3 w 191"/>
                <a:gd name="T29" fmla="*/ 44 h 139"/>
                <a:gd name="T30" fmla="*/ 0 w 191"/>
                <a:gd name="T31" fmla="*/ 46 h 139"/>
                <a:gd name="T32" fmla="*/ 0 w 191"/>
                <a:gd name="T33" fmla="*/ 47 h 139"/>
                <a:gd name="T34" fmla="*/ 20 w 191"/>
                <a:gd name="T35" fmla="*/ 67 h 139"/>
                <a:gd name="T36" fmla="*/ 24 w 191"/>
                <a:gd name="T37" fmla="*/ 74 h 139"/>
                <a:gd name="T38" fmla="*/ 24 w 191"/>
                <a:gd name="T39" fmla="*/ 79 h 139"/>
                <a:gd name="T40" fmla="*/ 21 w 191"/>
                <a:gd name="T41" fmla="*/ 86 h 139"/>
                <a:gd name="T42" fmla="*/ 23 w 191"/>
                <a:gd name="T43" fmla="*/ 98 h 139"/>
                <a:gd name="T44" fmla="*/ 32 w 191"/>
                <a:gd name="T45" fmla="*/ 102 h 139"/>
                <a:gd name="T46" fmla="*/ 42 w 191"/>
                <a:gd name="T47" fmla="*/ 127 h 139"/>
                <a:gd name="T48" fmla="*/ 59 w 191"/>
                <a:gd name="T49" fmla="*/ 135 h 139"/>
                <a:gd name="T50" fmla="*/ 74 w 191"/>
                <a:gd name="T51" fmla="*/ 139 h 139"/>
                <a:gd name="T52" fmla="*/ 82 w 191"/>
                <a:gd name="T53" fmla="*/ 137 h 139"/>
                <a:gd name="T54" fmla="*/ 88 w 191"/>
                <a:gd name="T55" fmla="*/ 133 h 139"/>
                <a:gd name="T56" fmla="*/ 94 w 191"/>
                <a:gd name="T57" fmla="*/ 131 h 139"/>
                <a:gd name="T58" fmla="*/ 96 w 191"/>
                <a:gd name="T59" fmla="*/ 134 h 139"/>
                <a:gd name="T60" fmla="*/ 96 w 191"/>
                <a:gd name="T61" fmla="*/ 134 h 139"/>
                <a:gd name="T62" fmla="*/ 100 w 191"/>
                <a:gd name="T63" fmla="*/ 134 h 139"/>
                <a:gd name="T64" fmla="*/ 115 w 191"/>
                <a:gd name="T65" fmla="*/ 137 h 139"/>
                <a:gd name="T66" fmla="*/ 125 w 191"/>
                <a:gd name="T67" fmla="*/ 137 h 139"/>
                <a:gd name="T68" fmla="*/ 130 w 191"/>
                <a:gd name="T69" fmla="*/ 132 h 139"/>
                <a:gd name="T70" fmla="*/ 130 w 191"/>
                <a:gd name="T71" fmla="*/ 127 h 139"/>
                <a:gd name="T72" fmla="*/ 136 w 191"/>
                <a:gd name="T73" fmla="*/ 125 h 139"/>
                <a:gd name="T74" fmla="*/ 138 w 191"/>
                <a:gd name="T75" fmla="*/ 110 h 139"/>
                <a:gd name="T76" fmla="*/ 137 w 191"/>
                <a:gd name="T77" fmla="*/ 104 h 139"/>
                <a:gd name="T78" fmla="*/ 139 w 191"/>
                <a:gd name="T79" fmla="*/ 94 h 139"/>
                <a:gd name="T80" fmla="*/ 138 w 191"/>
                <a:gd name="T81" fmla="*/ 91 h 139"/>
                <a:gd name="T82" fmla="*/ 146 w 191"/>
                <a:gd name="T83" fmla="*/ 86 h 139"/>
                <a:gd name="T84" fmla="*/ 148 w 191"/>
                <a:gd name="T85" fmla="*/ 95 h 139"/>
                <a:gd name="T86" fmla="*/ 155 w 191"/>
                <a:gd name="T87" fmla="*/ 93 h 139"/>
                <a:gd name="T88" fmla="*/ 165 w 191"/>
                <a:gd name="T89" fmla="*/ 81 h 139"/>
                <a:gd name="T90" fmla="*/ 165 w 191"/>
                <a:gd name="T91" fmla="*/ 77 h 139"/>
                <a:gd name="T92" fmla="*/ 162 w 191"/>
                <a:gd name="T93" fmla="*/ 74 h 139"/>
                <a:gd name="T94" fmla="*/ 159 w 191"/>
                <a:gd name="T95" fmla="*/ 70 h 139"/>
                <a:gd name="T96" fmla="*/ 156 w 191"/>
                <a:gd name="T97" fmla="*/ 68 h 139"/>
                <a:gd name="T98" fmla="*/ 171 w 191"/>
                <a:gd name="T99" fmla="*/ 68 h 139"/>
                <a:gd name="T100" fmla="*/ 174 w 191"/>
                <a:gd name="T101" fmla="*/ 63 h 139"/>
                <a:gd name="T102" fmla="*/ 183 w 191"/>
                <a:gd name="T103" fmla="*/ 52 h 139"/>
                <a:gd name="T104" fmla="*/ 187 w 191"/>
                <a:gd name="T105" fmla="*/ 49 h 139"/>
                <a:gd name="T106" fmla="*/ 188 w 191"/>
                <a:gd name="T107" fmla="*/ 45 h 139"/>
                <a:gd name="T108" fmla="*/ 189 w 191"/>
                <a:gd name="T109" fmla="*/ 44 h 139"/>
                <a:gd name="T110" fmla="*/ 191 w 191"/>
                <a:gd name="T111" fmla="*/ 25 h 139"/>
                <a:gd name="T112" fmla="*/ 180 w 191"/>
                <a:gd name="T113" fmla="*/ 19 h 139"/>
                <a:gd name="T114" fmla="*/ 153 w 191"/>
                <a:gd name="T115" fmla="*/ 66 h 139"/>
                <a:gd name="T116" fmla="*/ 142 w 191"/>
                <a:gd name="T117" fmla="*/ 64 h 139"/>
                <a:gd name="T118" fmla="*/ 140 w 191"/>
                <a:gd name="T119" fmla="*/ 62 h 139"/>
                <a:gd name="T120" fmla="*/ 150 w 191"/>
                <a:gd name="T121" fmla="*/ 62 h 139"/>
                <a:gd name="T122" fmla="*/ 153 w 191"/>
                <a:gd name="T123" fmla="*/ 66 h 139"/>
                <a:gd name="T124" fmla="*/ 153 w 191"/>
                <a:gd name="T125" fmla="*/ 66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91" h="139">
                  <a:moveTo>
                    <a:pt x="180" y="19"/>
                  </a:moveTo>
                  <a:cubicBezTo>
                    <a:pt x="160" y="33"/>
                    <a:pt x="160" y="33"/>
                    <a:pt x="160" y="33"/>
                  </a:cubicBezTo>
                  <a:cubicBezTo>
                    <a:pt x="158" y="38"/>
                    <a:pt x="158" y="38"/>
                    <a:pt x="158" y="38"/>
                  </a:cubicBezTo>
                  <a:cubicBezTo>
                    <a:pt x="159" y="47"/>
                    <a:pt x="158" y="50"/>
                    <a:pt x="155" y="53"/>
                  </a:cubicBezTo>
                  <a:cubicBezTo>
                    <a:pt x="154" y="53"/>
                    <a:pt x="154" y="53"/>
                    <a:pt x="154" y="53"/>
                  </a:cubicBezTo>
                  <a:cubicBezTo>
                    <a:pt x="136" y="49"/>
                    <a:pt x="137" y="35"/>
                    <a:pt x="137" y="35"/>
                  </a:cubicBezTo>
                  <a:cubicBezTo>
                    <a:pt x="135" y="17"/>
                    <a:pt x="118" y="12"/>
                    <a:pt x="118" y="12"/>
                  </a:cubicBezTo>
                  <a:cubicBezTo>
                    <a:pt x="108" y="0"/>
                    <a:pt x="108" y="0"/>
                    <a:pt x="108" y="0"/>
                  </a:cubicBezTo>
                  <a:cubicBezTo>
                    <a:pt x="108" y="0"/>
                    <a:pt x="108" y="0"/>
                    <a:pt x="108" y="0"/>
                  </a:cubicBezTo>
                  <a:cubicBezTo>
                    <a:pt x="99" y="2"/>
                    <a:pt x="89" y="7"/>
                    <a:pt x="82" y="19"/>
                  </a:cubicBezTo>
                  <a:cubicBezTo>
                    <a:pt x="75" y="24"/>
                    <a:pt x="75" y="24"/>
                    <a:pt x="75" y="24"/>
                  </a:cubicBezTo>
                  <a:cubicBezTo>
                    <a:pt x="75" y="24"/>
                    <a:pt x="67" y="24"/>
                    <a:pt x="58" y="23"/>
                  </a:cubicBezTo>
                  <a:cubicBezTo>
                    <a:pt x="49" y="22"/>
                    <a:pt x="33" y="24"/>
                    <a:pt x="31" y="24"/>
                  </a:cubicBezTo>
                  <a:cubicBezTo>
                    <a:pt x="29" y="25"/>
                    <a:pt x="20" y="29"/>
                    <a:pt x="20" y="37"/>
                  </a:cubicBezTo>
                  <a:cubicBezTo>
                    <a:pt x="20" y="45"/>
                    <a:pt x="10" y="45"/>
                    <a:pt x="3" y="44"/>
                  </a:cubicBezTo>
                  <a:cubicBezTo>
                    <a:pt x="3" y="44"/>
                    <a:pt x="2" y="45"/>
                    <a:pt x="0" y="46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47"/>
                    <a:pt x="7" y="69"/>
                    <a:pt x="20" y="67"/>
                  </a:cubicBezTo>
                  <a:cubicBezTo>
                    <a:pt x="20" y="67"/>
                    <a:pt x="29" y="65"/>
                    <a:pt x="24" y="74"/>
                  </a:cubicBezTo>
                  <a:cubicBezTo>
                    <a:pt x="24" y="79"/>
                    <a:pt x="24" y="79"/>
                    <a:pt x="24" y="79"/>
                  </a:cubicBezTo>
                  <a:cubicBezTo>
                    <a:pt x="24" y="79"/>
                    <a:pt x="28" y="86"/>
                    <a:pt x="21" y="86"/>
                  </a:cubicBezTo>
                  <a:cubicBezTo>
                    <a:pt x="21" y="86"/>
                    <a:pt x="11" y="92"/>
                    <a:pt x="23" y="98"/>
                  </a:cubicBezTo>
                  <a:cubicBezTo>
                    <a:pt x="32" y="102"/>
                    <a:pt x="32" y="102"/>
                    <a:pt x="32" y="102"/>
                  </a:cubicBezTo>
                  <a:cubicBezTo>
                    <a:pt x="32" y="102"/>
                    <a:pt x="44" y="102"/>
                    <a:pt x="42" y="127"/>
                  </a:cubicBezTo>
                  <a:cubicBezTo>
                    <a:pt x="42" y="127"/>
                    <a:pt x="49" y="135"/>
                    <a:pt x="59" y="135"/>
                  </a:cubicBezTo>
                  <a:cubicBezTo>
                    <a:pt x="74" y="139"/>
                    <a:pt x="74" y="139"/>
                    <a:pt x="74" y="139"/>
                  </a:cubicBezTo>
                  <a:cubicBezTo>
                    <a:pt x="82" y="137"/>
                    <a:pt x="82" y="137"/>
                    <a:pt x="82" y="137"/>
                  </a:cubicBezTo>
                  <a:cubicBezTo>
                    <a:pt x="88" y="133"/>
                    <a:pt x="88" y="133"/>
                    <a:pt x="88" y="133"/>
                  </a:cubicBezTo>
                  <a:cubicBezTo>
                    <a:pt x="94" y="131"/>
                    <a:pt x="94" y="131"/>
                    <a:pt x="94" y="131"/>
                  </a:cubicBezTo>
                  <a:cubicBezTo>
                    <a:pt x="96" y="134"/>
                    <a:pt x="96" y="134"/>
                    <a:pt x="96" y="134"/>
                  </a:cubicBezTo>
                  <a:cubicBezTo>
                    <a:pt x="96" y="134"/>
                    <a:pt x="96" y="134"/>
                    <a:pt x="96" y="134"/>
                  </a:cubicBezTo>
                  <a:cubicBezTo>
                    <a:pt x="100" y="134"/>
                    <a:pt x="100" y="134"/>
                    <a:pt x="100" y="134"/>
                  </a:cubicBezTo>
                  <a:cubicBezTo>
                    <a:pt x="115" y="137"/>
                    <a:pt x="115" y="137"/>
                    <a:pt x="115" y="137"/>
                  </a:cubicBezTo>
                  <a:cubicBezTo>
                    <a:pt x="125" y="137"/>
                    <a:pt x="125" y="137"/>
                    <a:pt x="125" y="137"/>
                  </a:cubicBezTo>
                  <a:cubicBezTo>
                    <a:pt x="130" y="132"/>
                    <a:pt x="130" y="132"/>
                    <a:pt x="130" y="132"/>
                  </a:cubicBezTo>
                  <a:cubicBezTo>
                    <a:pt x="130" y="127"/>
                    <a:pt x="130" y="127"/>
                    <a:pt x="130" y="127"/>
                  </a:cubicBezTo>
                  <a:cubicBezTo>
                    <a:pt x="136" y="125"/>
                    <a:pt x="136" y="125"/>
                    <a:pt x="136" y="125"/>
                  </a:cubicBezTo>
                  <a:cubicBezTo>
                    <a:pt x="136" y="125"/>
                    <a:pt x="142" y="121"/>
                    <a:pt x="138" y="110"/>
                  </a:cubicBezTo>
                  <a:cubicBezTo>
                    <a:pt x="137" y="104"/>
                    <a:pt x="137" y="104"/>
                    <a:pt x="137" y="104"/>
                  </a:cubicBezTo>
                  <a:cubicBezTo>
                    <a:pt x="137" y="104"/>
                    <a:pt x="146" y="95"/>
                    <a:pt x="139" y="94"/>
                  </a:cubicBezTo>
                  <a:cubicBezTo>
                    <a:pt x="138" y="91"/>
                    <a:pt x="138" y="91"/>
                    <a:pt x="138" y="91"/>
                  </a:cubicBezTo>
                  <a:cubicBezTo>
                    <a:pt x="146" y="86"/>
                    <a:pt x="146" y="86"/>
                    <a:pt x="146" y="86"/>
                  </a:cubicBezTo>
                  <a:cubicBezTo>
                    <a:pt x="148" y="95"/>
                    <a:pt x="148" y="95"/>
                    <a:pt x="148" y="95"/>
                  </a:cubicBezTo>
                  <a:cubicBezTo>
                    <a:pt x="155" y="93"/>
                    <a:pt x="155" y="93"/>
                    <a:pt x="155" y="93"/>
                  </a:cubicBezTo>
                  <a:cubicBezTo>
                    <a:pt x="165" y="81"/>
                    <a:pt x="165" y="81"/>
                    <a:pt x="165" y="81"/>
                  </a:cubicBezTo>
                  <a:cubicBezTo>
                    <a:pt x="165" y="77"/>
                    <a:pt x="165" y="77"/>
                    <a:pt x="165" y="77"/>
                  </a:cubicBezTo>
                  <a:cubicBezTo>
                    <a:pt x="162" y="74"/>
                    <a:pt x="162" y="74"/>
                    <a:pt x="162" y="74"/>
                  </a:cubicBezTo>
                  <a:cubicBezTo>
                    <a:pt x="159" y="70"/>
                    <a:pt x="159" y="70"/>
                    <a:pt x="159" y="70"/>
                  </a:cubicBezTo>
                  <a:cubicBezTo>
                    <a:pt x="159" y="70"/>
                    <a:pt x="157" y="69"/>
                    <a:pt x="156" y="68"/>
                  </a:cubicBezTo>
                  <a:cubicBezTo>
                    <a:pt x="159" y="70"/>
                    <a:pt x="164" y="70"/>
                    <a:pt x="171" y="68"/>
                  </a:cubicBezTo>
                  <a:cubicBezTo>
                    <a:pt x="174" y="63"/>
                    <a:pt x="174" y="63"/>
                    <a:pt x="174" y="63"/>
                  </a:cubicBezTo>
                  <a:cubicBezTo>
                    <a:pt x="183" y="52"/>
                    <a:pt x="183" y="52"/>
                    <a:pt x="183" y="52"/>
                  </a:cubicBezTo>
                  <a:cubicBezTo>
                    <a:pt x="187" y="49"/>
                    <a:pt x="187" y="49"/>
                    <a:pt x="187" y="49"/>
                  </a:cubicBezTo>
                  <a:cubicBezTo>
                    <a:pt x="188" y="45"/>
                    <a:pt x="188" y="45"/>
                    <a:pt x="188" y="45"/>
                  </a:cubicBezTo>
                  <a:cubicBezTo>
                    <a:pt x="188" y="45"/>
                    <a:pt x="188" y="44"/>
                    <a:pt x="189" y="44"/>
                  </a:cubicBezTo>
                  <a:cubicBezTo>
                    <a:pt x="191" y="25"/>
                    <a:pt x="191" y="25"/>
                    <a:pt x="191" y="25"/>
                  </a:cubicBezTo>
                  <a:lnTo>
                    <a:pt x="180" y="19"/>
                  </a:lnTo>
                  <a:close/>
                  <a:moveTo>
                    <a:pt x="153" y="66"/>
                  </a:moveTo>
                  <a:cubicBezTo>
                    <a:pt x="151" y="66"/>
                    <a:pt x="142" y="64"/>
                    <a:pt x="142" y="64"/>
                  </a:cubicBezTo>
                  <a:cubicBezTo>
                    <a:pt x="140" y="62"/>
                    <a:pt x="140" y="62"/>
                    <a:pt x="140" y="62"/>
                  </a:cubicBezTo>
                  <a:cubicBezTo>
                    <a:pt x="150" y="62"/>
                    <a:pt x="150" y="62"/>
                    <a:pt x="150" y="62"/>
                  </a:cubicBezTo>
                  <a:cubicBezTo>
                    <a:pt x="150" y="62"/>
                    <a:pt x="151" y="64"/>
                    <a:pt x="153" y="66"/>
                  </a:cubicBezTo>
                  <a:cubicBezTo>
                    <a:pt x="153" y="66"/>
                    <a:pt x="153" y="66"/>
                    <a:pt x="153" y="66"/>
                  </a:cubicBez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53" name="shanwei">
              <a:hlinkClick r:id="" action="ppaction://macro?name=Slide2.shanwei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2973387" y="3686169"/>
              <a:ext cx="731837" cy="503237"/>
            </a:xfrm>
            <a:custGeom>
              <a:avLst/>
              <a:gdLst>
                <a:gd name="T0" fmla="*/ 211 w 211"/>
                <a:gd name="T1" fmla="*/ 88 h 138"/>
                <a:gd name="T2" fmla="*/ 208 w 211"/>
                <a:gd name="T3" fmla="*/ 85 h 138"/>
                <a:gd name="T4" fmla="*/ 203 w 211"/>
                <a:gd name="T5" fmla="*/ 87 h 138"/>
                <a:gd name="T6" fmla="*/ 197 w 211"/>
                <a:gd name="T7" fmla="*/ 91 h 138"/>
                <a:gd name="T8" fmla="*/ 189 w 211"/>
                <a:gd name="T9" fmla="*/ 93 h 138"/>
                <a:gd name="T10" fmla="*/ 173 w 211"/>
                <a:gd name="T11" fmla="*/ 89 h 138"/>
                <a:gd name="T12" fmla="*/ 157 w 211"/>
                <a:gd name="T13" fmla="*/ 81 h 138"/>
                <a:gd name="T14" fmla="*/ 147 w 211"/>
                <a:gd name="T15" fmla="*/ 56 h 138"/>
                <a:gd name="T16" fmla="*/ 138 w 211"/>
                <a:gd name="T17" fmla="*/ 52 h 138"/>
                <a:gd name="T18" fmla="*/ 136 w 211"/>
                <a:gd name="T19" fmla="*/ 40 h 138"/>
                <a:gd name="T20" fmla="*/ 139 w 211"/>
                <a:gd name="T21" fmla="*/ 33 h 138"/>
                <a:gd name="T22" fmla="*/ 138 w 211"/>
                <a:gd name="T23" fmla="*/ 28 h 138"/>
                <a:gd name="T24" fmla="*/ 134 w 211"/>
                <a:gd name="T25" fmla="*/ 21 h 138"/>
                <a:gd name="T26" fmla="*/ 114 w 211"/>
                <a:gd name="T27" fmla="*/ 0 h 138"/>
                <a:gd name="T28" fmla="*/ 114 w 211"/>
                <a:gd name="T29" fmla="*/ 1 h 138"/>
                <a:gd name="T30" fmla="*/ 91 w 211"/>
                <a:gd name="T31" fmla="*/ 24 h 138"/>
                <a:gd name="T32" fmla="*/ 56 w 211"/>
                <a:gd name="T33" fmla="*/ 70 h 138"/>
                <a:gd name="T34" fmla="*/ 19 w 211"/>
                <a:gd name="T35" fmla="*/ 88 h 138"/>
                <a:gd name="T36" fmla="*/ 16 w 211"/>
                <a:gd name="T37" fmla="*/ 114 h 138"/>
                <a:gd name="T38" fmla="*/ 26 w 211"/>
                <a:gd name="T39" fmla="*/ 127 h 138"/>
                <a:gd name="T40" fmla="*/ 27 w 211"/>
                <a:gd name="T41" fmla="*/ 127 h 138"/>
                <a:gd name="T42" fmla="*/ 29 w 211"/>
                <a:gd name="T43" fmla="*/ 120 h 138"/>
                <a:gd name="T44" fmla="*/ 31 w 211"/>
                <a:gd name="T45" fmla="*/ 117 h 138"/>
                <a:gd name="T46" fmla="*/ 44 w 211"/>
                <a:gd name="T47" fmla="*/ 119 h 138"/>
                <a:gd name="T48" fmla="*/ 50 w 211"/>
                <a:gd name="T49" fmla="*/ 113 h 138"/>
                <a:gd name="T50" fmla="*/ 69 w 211"/>
                <a:gd name="T51" fmla="*/ 107 h 138"/>
                <a:gd name="T52" fmla="*/ 69 w 211"/>
                <a:gd name="T53" fmla="*/ 110 h 138"/>
                <a:gd name="T54" fmla="*/ 60 w 211"/>
                <a:gd name="T55" fmla="*/ 117 h 138"/>
                <a:gd name="T56" fmla="*/ 60 w 211"/>
                <a:gd name="T57" fmla="*/ 120 h 138"/>
                <a:gd name="T58" fmla="*/ 75 w 211"/>
                <a:gd name="T59" fmla="*/ 134 h 138"/>
                <a:gd name="T60" fmla="*/ 105 w 211"/>
                <a:gd name="T61" fmla="*/ 138 h 138"/>
                <a:gd name="T62" fmla="*/ 104 w 211"/>
                <a:gd name="T63" fmla="*/ 125 h 138"/>
                <a:gd name="T64" fmla="*/ 102 w 211"/>
                <a:gd name="T65" fmla="*/ 122 h 138"/>
                <a:gd name="T66" fmla="*/ 129 w 211"/>
                <a:gd name="T67" fmla="*/ 99 h 138"/>
                <a:gd name="T68" fmla="*/ 129 w 211"/>
                <a:gd name="T69" fmla="*/ 108 h 138"/>
                <a:gd name="T70" fmla="*/ 144 w 211"/>
                <a:gd name="T71" fmla="*/ 125 h 138"/>
                <a:gd name="T72" fmla="*/ 158 w 211"/>
                <a:gd name="T73" fmla="*/ 118 h 138"/>
                <a:gd name="T74" fmla="*/ 173 w 211"/>
                <a:gd name="T75" fmla="*/ 111 h 138"/>
                <a:gd name="T76" fmla="*/ 179 w 211"/>
                <a:gd name="T77" fmla="*/ 99 h 138"/>
                <a:gd name="T78" fmla="*/ 178 w 211"/>
                <a:gd name="T79" fmla="*/ 96 h 138"/>
                <a:gd name="T80" fmla="*/ 180 w 211"/>
                <a:gd name="T81" fmla="*/ 96 h 138"/>
                <a:gd name="T82" fmla="*/ 187 w 211"/>
                <a:gd name="T83" fmla="*/ 97 h 138"/>
                <a:gd name="T84" fmla="*/ 191 w 211"/>
                <a:gd name="T85" fmla="*/ 98 h 138"/>
                <a:gd name="T86" fmla="*/ 190 w 211"/>
                <a:gd name="T87" fmla="*/ 101 h 138"/>
                <a:gd name="T88" fmla="*/ 192 w 211"/>
                <a:gd name="T89" fmla="*/ 109 h 138"/>
                <a:gd name="T90" fmla="*/ 211 w 211"/>
                <a:gd name="T91" fmla="*/ 8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11" h="138">
                  <a:moveTo>
                    <a:pt x="211" y="88"/>
                  </a:moveTo>
                  <a:cubicBezTo>
                    <a:pt x="208" y="85"/>
                    <a:pt x="208" y="85"/>
                    <a:pt x="208" y="85"/>
                  </a:cubicBezTo>
                  <a:cubicBezTo>
                    <a:pt x="203" y="87"/>
                    <a:pt x="203" y="87"/>
                    <a:pt x="203" y="87"/>
                  </a:cubicBezTo>
                  <a:cubicBezTo>
                    <a:pt x="197" y="91"/>
                    <a:pt x="197" y="91"/>
                    <a:pt x="197" y="91"/>
                  </a:cubicBezTo>
                  <a:cubicBezTo>
                    <a:pt x="189" y="93"/>
                    <a:pt x="189" y="93"/>
                    <a:pt x="189" y="93"/>
                  </a:cubicBezTo>
                  <a:cubicBezTo>
                    <a:pt x="173" y="89"/>
                    <a:pt x="173" y="89"/>
                    <a:pt x="173" y="89"/>
                  </a:cubicBezTo>
                  <a:cubicBezTo>
                    <a:pt x="164" y="89"/>
                    <a:pt x="157" y="81"/>
                    <a:pt x="157" y="81"/>
                  </a:cubicBezTo>
                  <a:cubicBezTo>
                    <a:pt x="159" y="56"/>
                    <a:pt x="147" y="56"/>
                    <a:pt x="147" y="56"/>
                  </a:cubicBezTo>
                  <a:cubicBezTo>
                    <a:pt x="138" y="52"/>
                    <a:pt x="138" y="52"/>
                    <a:pt x="138" y="52"/>
                  </a:cubicBezTo>
                  <a:cubicBezTo>
                    <a:pt x="126" y="46"/>
                    <a:pt x="136" y="40"/>
                    <a:pt x="136" y="40"/>
                  </a:cubicBezTo>
                  <a:cubicBezTo>
                    <a:pt x="143" y="40"/>
                    <a:pt x="139" y="33"/>
                    <a:pt x="139" y="33"/>
                  </a:cubicBezTo>
                  <a:cubicBezTo>
                    <a:pt x="138" y="28"/>
                    <a:pt x="138" y="28"/>
                    <a:pt x="138" y="28"/>
                  </a:cubicBezTo>
                  <a:cubicBezTo>
                    <a:pt x="144" y="19"/>
                    <a:pt x="134" y="21"/>
                    <a:pt x="134" y="21"/>
                  </a:cubicBezTo>
                  <a:cubicBezTo>
                    <a:pt x="122" y="23"/>
                    <a:pt x="114" y="0"/>
                    <a:pt x="114" y="0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08" y="4"/>
                    <a:pt x="99" y="11"/>
                    <a:pt x="91" y="24"/>
                  </a:cubicBezTo>
                  <a:cubicBezTo>
                    <a:pt x="79" y="44"/>
                    <a:pt x="56" y="70"/>
                    <a:pt x="56" y="70"/>
                  </a:cubicBezTo>
                  <a:cubicBezTo>
                    <a:pt x="56" y="70"/>
                    <a:pt x="41" y="81"/>
                    <a:pt x="19" y="88"/>
                  </a:cubicBezTo>
                  <a:cubicBezTo>
                    <a:pt x="19" y="88"/>
                    <a:pt x="0" y="91"/>
                    <a:pt x="16" y="114"/>
                  </a:cubicBezTo>
                  <a:cubicBezTo>
                    <a:pt x="26" y="127"/>
                    <a:pt x="26" y="127"/>
                    <a:pt x="26" y="127"/>
                  </a:cubicBezTo>
                  <a:cubicBezTo>
                    <a:pt x="27" y="127"/>
                    <a:pt x="27" y="127"/>
                    <a:pt x="27" y="127"/>
                  </a:cubicBezTo>
                  <a:cubicBezTo>
                    <a:pt x="28" y="125"/>
                    <a:pt x="28" y="123"/>
                    <a:pt x="29" y="120"/>
                  </a:cubicBezTo>
                  <a:cubicBezTo>
                    <a:pt x="31" y="117"/>
                    <a:pt x="31" y="117"/>
                    <a:pt x="31" y="117"/>
                  </a:cubicBezTo>
                  <a:cubicBezTo>
                    <a:pt x="44" y="119"/>
                    <a:pt x="44" y="119"/>
                    <a:pt x="44" y="119"/>
                  </a:cubicBezTo>
                  <a:cubicBezTo>
                    <a:pt x="44" y="119"/>
                    <a:pt x="50" y="125"/>
                    <a:pt x="50" y="113"/>
                  </a:cubicBezTo>
                  <a:cubicBezTo>
                    <a:pt x="50" y="113"/>
                    <a:pt x="62" y="113"/>
                    <a:pt x="69" y="107"/>
                  </a:cubicBezTo>
                  <a:cubicBezTo>
                    <a:pt x="69" y="110"/>
                    <a:pt x="69" y="110"/>
                    <a:pt x="69" y="110"/>
                  </a:cubicBezTo>
                  <a:cubicBezTo>
                    <a:pt x="69" y="110"/>
                    <a:pt x="65" y="116"/>
                    <a:pt x="60" y="117"/>
                  </a:cubicBezTo>
                  <a:cubicBezTo>
                    <a:pt x="60" y="120"/>
                    <a:pt x="60" y="120"/>
                    <a:pt x="60" y="120"/>
                  </a:cubicBezTo>
                  <a:cubicBezTo>
                    <a:pt x="60" y="120"/>
                    <a:pt x="76" y="114"/>
                    <a:pt x="75" y="134"/>
                  </a:cubicBezTo>
                  <a:cubicBezTo>
                    <a:pt x="75" y="134"/>
                    <a:pt x="96" y="135"/>
                    <a:pt x="105" y="138"/>
                  </a:cubicBezTo>
                  <a:cubicBezTo>
                    <a:pt x="105" y="138"/>
                    <a:pt x="118" y="137"/>
                    <a:pt x="104" y="125"/>
                  </a:cubicBezTo>
                  <a:cubicBezTo>
                    <a:pt x="102" y="122"/>
                    <a:pt x="102" y="122"/>
                    <a:pt x="102" y="122"/>
                  </a:cubicBezTo>
                  <a:cubicBezTo>
                    <a:pt x="102" y="122"/>
                    <a:pt x="132" y="85"/>
                    <a:pt x="129" y="99"/>
                  </a:cubicBezTo>
                  <a:cubicBezTo>
                    <a:pt x="129" y="99"/>
                    <a:pt x="119" y="106"/>
                    <a:pt x="129" y="108"/>
                  </a:cubicBezTo>
                  <a:cubicBezTo>
                    <a:pt x="140" y="110"/>
                    <a:pt x="146" y="116"/>
                    <a:pt x="144" y="125"/>
                  </a:cubicBezTo>
                  <a:cubicBezTo>
                    <a:pt x="158" y="118"/>
                    <a:pt x="158" y="118"/>
                    <a:pt x="158" y="118"/>
                  </a:cubicBezTo>
                  <a:cubicBezTo>
                    <a:pt x="173" y="111"/>
                    <a:pt x="173" y="111"/>
                    <a:pt x="173" y="111"/>
                  </a:cubicBezTo>
                  <a:cubicBezTo>
                    <a:pt x="173" y="111"/>
                    <a:pt x="190" y="106"/>
                    <a:pt x="179" y="99"/>
                  </a:cubicBezTo>
                  <a:cubicBezTo>
                    <a:pt x="178" y="96"/>
                    <a:pt x="178" y="96"/>
                    <a:pt x="178" y="96"/>
                  </a:cubicBezTo>
                  <a:cubicBezTo>
                    <a:pt x="180" y="96"/>
                    <a:pt x="180" y="96"/>
                    <a:pt x="180" y="96"/>
                  </a:cubicBezTo>
                  <a:cubicBezTo>
                    <a:pt x="187" y="97"/>
                    <a:pt x="187" y="97"/>
                    <a:pt x="187" y="97"/>
                  </a:cubicBezTo>
                  <a:cubicBezTo>
                    <a:pt x="191" y="98"/>
                    <a:pt x="191" y="98"/>
                    <a:pt x="191" y="98"/>
                  </a:cubicBezTo>
                  <a:cubicBezTo>
                    <a:pt x="190" y="101"/>
                    <a:pt x="190" y="101"/>
                    <a:pt x="190" y="101"/>
                  </a:cubicBezTo>
                  <a:cubicBezTo>
                    <a:pt x="190" y="101"/>
                    <a:pt x="181" y="112"/>
                    <a:pt x="192" y="109"/>
                  </a:cubicBezTo>
                  <a:cubicBezTo>
                    <a:pt x="211" y="88"/>
                    <a:pt x="211" y="88"/>
                    <a:pt x="211" y="88"/>
                  </a:cubicBez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54" name="Oval 40"/>
            <p:cNvSpPr>
              <a:spLocks noChangeArrowheads="1"/>
            </p:cNvSpPr>
            <p:nvPr/>
          </p:nvSpPr>
          <p:spPr bwMode="auto">
            <a:xfrm>
              <a:off x="3932237" y="3722682"/>
              <a:ext cx="26987" cy="25400"/>
            </a:xfrm>
            <a:prstGeom prst="ellipse">
              <a:avLst/>
            </a:prstGeom>
            <a:grpFill/>
            <a:ln w="9252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55" name="Oval 41"/>
            <p:cNvSpPr>
              <a:spLocks noChangeArrowheads="1"/>
            </p:cNvSpPr>
            <p:nvPr/>
          </p:nvSpPr>
          <p:spPr bwMode="auto">
            <a:xfrm>
              <a:off x="3916362" y="3705219"/>
              <a:ext cx="52387" cy="52388"/>
            </a:xfrm>
            <a:prstGeom prst="ellipse">
              <a:avLst/>
            </a:prstGeom>
            <a:grpFill/>
            <a:ln w="9252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56" name="Rectangle 47">
              <a:hlinkClick r:id="" action="ppaction://macro?name=Slide2.zhuhai" highlightClick="1"/>
              <a:hlinkHover r:id="" action="ppaction://noaction" highlightClick="1"/>
            </p:cNvPr>
            <p:cNvSpPr>
              <a:spLocks noChangeArrowheads="1"/>
            </p:cNvSpPr>
            <p:nvPr/>
          </p:nvSpPr>
          <p:spPr bwMode="auto">
            <a:xfrm>
              <a:off x="2276608" y="4422561"/>
              <a:ext cx="162089" cy="10483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9252" algn="ctr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buClrTx/>
                <a:buSzTx/>
                <a:buFontTx/>
                <a:buNone/>
              </a:pPr>
              <a:r>
                <a:rPr lang="zh-CN" altLang="en-US" sz="400" b="1" dirty="0">
                  <a:solidFill>
                    <a:schemeClr val="bg1">
                      <a:lumMod val="9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珠海</a:t>
              </a:r>
            </a:p>
          </p:txBody>
        </p:sp>
        <p:sp>
          <p:nvSpPr>
            <p:cNvPr id="157" name="Rectangle 48">
              <a:hlinkClick r:id="" action="ppaction://macro?name=Slide2.shanwei"/>
            </p:cNvPr>
            <p:cNvSpPr>
              <a:spLocks noChangeArrowheads="1"/>
            </p:cNvSpPr>
            <p:nvPr/>
          </p:nvSpPr>
          <p:spPr bwMode="auto">
            <a:xfrm>
              <a:off x="3200532" y="3902468"/>
              <a:ext cx="162089" cy="104830"/>
            </a:xfrm>
            <a:prstGeom prst="rect">
              <a:avLst/>
            </a:prstGeom>
            <a:grpFill/>
            <a:ln w="9252" algn="ctr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buClrTx/>
                <a:buSzTx/>
                <a:buFontTx/>
                <a:buNone/>
              </a:pPr>
              <a:r>
                <a:rPr lang="zh-CN" altLang="en-US" sz="400" b="1" dirty="0">
                  <a:solidFill>
                    <a:schemeClr val="bg1">
                      <a:lumMod val="9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汕尾</a:t>
              </a:r>
            </a:p>
          </p:txBody>
        </p:sp>
        <p:sp>
          <p:nvSpPr>
            <p:cNvPr id="158" name="Rectangle 49">
              <a:hlinkClick r:id="" action="ppaction://macro?name=Slide2.zhanjiang"/>
            </p:cNvPr>
            <p:cNvSpPr>
              <a:spLocks noChangeArrowheads="1"/>
            </p:cNvSpPr>
            <p:nvPr/>
          </p:nvSpPr>
          <p:spPr bwMode="auto">
            <a:xfrm>
              <a:off x="343031" y="4844251"/>
              <a:ext cx="162089" cy="104830"/>
            </a:xfrm>
            <a:prstGeom prst="rect">
              <a:avLst/>
            </a:prstGeom>
            <a:grpFill/>
            <a:ln w="9252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buClrTx/>
                <a:buSzTx/>
                <a:buFontTx/>
                <a:buNone/>
              </a:pPr>
              <a:r>
                <a:rPr lang="zh-CN" altLang="en-US" sz="400" b="1">
                  <a:solidFill>
                    <a:schemeClr val="bg1">
                      <a:lumMod val="9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湛江</a:t>
              </a:r>
            </a:p>
          </p:txBody>
        </p:sp>
        <p:sp>
          <p:nvSpPr>
            <p:cNvPr id="159" name="Rectangle 50">
              <a:hlinkClick r:id="" action="ppaction://macro?name=Slide2.maoming"/>
            </p:cNvPr>
            <p:cNvSpPr>
              <a:spLocks noChangeArrowheads="1"/>
            </p:cNvSpPr>
            <p:nvPr/>
          </p:nvSpPr>
          <p:spPr bwMode="auto">
            <a:xfrm>
              <a:off x="770070" y="4542623"/>
              <a:ext cx="162089" cy="104830"/>
            </a:xfrm>
            <a:prstGeom prst="rect">
              <a:avLst/>
            </a:prstGeom>
            <a:grpFill/>
            <a:ln w="9252" algn="ctr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buClrTx/>
                <a:buSzTx/>
                <a:buFontTx/>
                <a:buNone/>
              </a:pPr>
              <a:r>
                <a:rPr lang="zh-CN" altLang="en-US" sz="400" b="1">
                  <a:solidFill>
                    <a:schemeClr val="bg1">
                      <a:lumMod val="9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茂名</a:t>
              </a:r>
            </a:p>
          </p:txBody>
        </p:sp>
        <p:sp>
          <p:nvSpPr>
            <p:cNvPr id="160" name="Rectangle 51">
              <a:hlinkClick r:id="" action="ppaction://macro?name=Slide2.chaozhou"/>
            </p:cNvPr>
            <p:cNvSpPr>
              <a:spLocks noChangeArrowheads="1"/>
            </p:cNvSpPr>
            <p:nvPr/>
          </p:nvSpPr>
          <p:spPr bwMode="auto">
            <a:xfrm>
              <a:off x="3852995" y="3414311"/>
              <a:ext cx="162089" cy="104830"/>
            </a:xfrm>
            <a:prstGeom prst="rect">
              <a:avLst/>
            </a:prstGeom>
            <a:grpFill/>
            <a:ln w="9252" algn="ctr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buClrTx/>
                <a:buSzTx/>
                <a:buFontTx/>
                <a:buNone/>
              </a:pPr>
              <a:r>
                <a:rPr lang="zh-CN" altLang="en-US" sz="400" b="1" dirty="0">
                  <a:solidFill>
                    <a:schemeClr val="bg1">
                      <a:lumMod val="9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潮州</a:t>
              </a:r>
            </a:p>
          </p:txBody>
        </p:sp>
        <p:sp>
          <p:nvSpPr>
            <p:cNvPr id="161" name="Rectangle 52">
              <a:hlinkClick r:id="" action="ppaction://macro?name=Slide2.shaoguan"/>
            </p:cNvPr>
            <p:cNvSpPr>
              <a:spLocks noChangeArrowheads="1"/>
            </p:cNvSpPr>
            <p:nvPr/>
          </p:nvSpPr>
          <p:spPr bwMode="auto">
            <a:xfrm>
              <a:off x="2175008" y="2824953"/>
              <a:ext cx="162089" cy="104830"/>
            </a:xfrm>
            <a:prstGeom prst="rect">
              <a:avLst/>
            </a:prstGeom>
            <a:grpFill/>
            <a:ln w="9252" algn="ctr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buClrTx/>
                <a:buSzTx/>
                <a:buFontTx/>
                <a:buNone/>
              </a:pPr>
              <a:r>
                <a:rPr lang="zh-CN" altLang="en-US" sz="400" b="1" dirty="0">
                  <a:solidFill>
                    <a:schemeClr val="bg1">
                      <a:lumMod val="9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韶关</a:t>
              </a:r>
            </a:p>
          </p:txBody>
        </p:sp>
        <p:sp>
          <p:nvSpPr>
            <p:cNvPr id="162" name="Rectangle 54">
              <a:hlinkClick r:id="" action="ppaction://macro?name=Slide2.meizhou"/>
            </p:cNvPr>
            <p:cNvSpPr>
              <a:spLocks noChangeArrowheads="1"/>
            </p:cNvSpPr>
            <p:nvPr/>
          </p:nvSpPr>
          <p:spPr bwMode="auto">
            <a:xfrm>
              <a:off x="3491840" y="3064666"/>
              <a:ext cx="162089" cy="104830"/>
            </a:xfrm>
            <a:prstGeom prst="rect">
              <a:avLst/>
            </a:prstGeom>
            <a:grpFill/>
            <a:ln w="9252" algn="ctr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buClrTx/>
                <a:buSzTx/>
                <a:buFontTx/>
                <a:buNone/>
              </a:pPr>
              <a:r>
                <a:rPr lang="zh-CN" altLang="en-US" sz="400" b="1" dirty="0">
                  <a:solidFill>
                    <a:schemeClr val="bg1">
                      <a:lumMod val="9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梅州</a:t>
              </a:r>
            </a:p>
          </p:txBody>
        </p:sp>
        <p:sp>
          <p:nvSpPr>
            <p:cNvPr id="163" name="Rectangle 57">
              <a:hlinkClick r:id="" action="ppaction://macro?name=Slide2.shenzhen"/>
            </p:cNvPr>
            <p:cNvSpPr>
              <a:spLocks noChangeArrowheads="1"/>
            </p:cNvSpPr>
            <p:nvPr/>
          </p:nvSpPr>
          <p:spPr bwMode="auto">
            <a:xfrm>
              <a:off x="2497757" y="4146941"/>
              <a:ext cx="162089" cy="10483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9252" algn="ctr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buClrTx/>
                <a:buSzTx/>
                <a:buFontTx/>
                <a:buNone/>
              </a:pPr>
              <a:r>
                <a:rPr lang="zh-CN" altLang="en-US" sz="400" b="1" dirty="0">
                  <a:solidFill>
                    <a:schemeClr val="bg1">
                      <a:lumMod val="9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深圳</a:t>
              </a:r>
            </a:p>
          </p:txBody>
        </p:sp>
        <p:sp>
          <p:nvSpPr>
            <p:cNvPr id="164" name="zhaoqing">
              <a:hlinkClick r:id="" action="ppaction://macro?name=Slide2.zhaoqing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1201737" y="3203570"/>
              <a:ext cx="750887" cy="923923"/>
            </a:xfrm>
            <a:custGeom>
              <a:avLst/>
              <a:gdLst>
                <a:gd name="T0" fmla="*/ 206 w 215"/>
                <a:gd name="T1" fmla="*/ 127 h 252"/>
                <a:gd name="T2" fmla="*/ 205 w 215"/>
                <a:gd name="T3" fmla="*/ 121 h 252"/>
                <a:gd name="T4" fmla="*/ 195 w 215"/>
                <a:gd name="T5" fmla="*/ 108 h 252"/>
                <a:gd name="T6" fmla="*/ 192 w 215"/>
                <a:gd name="T7" fmla="*/ 101 h 252"/>
                <a:gd name="T8" fmla="*/ 187 w 215"/>
                <a:gd name="T9" fmla="*/ 87 h 252"/>
                <a:gd name="T10" fmla="*/ 162 w 215"/>
                <a:gd name="T11" fmla="*/ 60 h 252"/>
                <a:gd name="T12" fmla="*/ 160 w 215"/>
                <a:gd name="T13" fmla="*/ 42 h 252"/>
                <a:gd name="T14" fmla="*/ 154 w 215"/>
                <a:gd name="T15" fmla="*/ 24 h 252"/>
                <a:gd name="T16" fmla="*/ 146 w 215"/>
                <a:gd name="T17" fmla="*/ 7 h 252"/>
                <a:gd name="T18" fmla="*/ 133 w 215"/>
                <a:gd name="T19" fmla="*/ 0 h 252"/>
                <a:gd name="T20" fmla="*/ 124 w 215"/>
                <a:gd name="T21" fmla="*/ 25 h 252"/>
                <a:gd name="T22" fmla="*/ 112 w 215"/>
                <a:gd name="T23" fmla="*/ 24 h 252"/>
                <a:gd name="T24" fmla="*/ 93 w 215"/>
                <a:gd name="T25" fmla="*/ 27 h 252"/>
                <a:gd name="T26" fmla="*/ 84 w 215"/>
                <a:gd name="T27" fmla="*/ 18 h 252"/>
                <a:gd name="T28" fmla="*/ 77 w 215"/>
                <a:gd name="T29" fmla="*/ 41 h 252"/>
                <a:gd name="T30" fmla="*/ 71 w 215"/>
                <a:gd name="T31" fmla="*/ 67 h 252"/>
                <a:gd name="T32" fmla="*/ 42 w 215"/>
                <a:gd name="T33" fmla="*/ 88 h 252"/>
                <a:gd name="T34" fmla="*/ 39 w 215"/>
                <a:gd name="T35" fmla="*/ 107 h 252"/>
                <a:gd name="T36" fmla="*/ 37 w 215"/>
                <a:gd name="T37" fmla="*/ 110 h 252"/>
                <a:gd name="T38" fmla="*/ 24 w 215"/>
                <a:gd name="T39" fmla="*/ 115 h 252"/>
                <a:gd name="T40" fmla="*/ 0 w 215"/>
                <a:gd name="T41" fmla="*/ 165 h 252"/>
                <a:gd name="T42" fmla="*/ 13 w 215"/>
                <a:gd name="T43" fmla="*/ 166 h 252"/>
                <a:gd name="T44" fmla="*/ 19 w 215"/>
                <a:gd name="T45" fmla="*/ 173 h 252"/>
                <a:gd name="T46" fmla="*/ 39 w 215"/>
                <a:gd name="T47" fmla="*/ 188 h 252"/>
                <a:gd name="T48" fmla="*/ 69 w 215"/>
                <a:gd name="T49" fmla="*/ 190 h 252"/>
                <a:gd name="T50" fmla="*/ 93 w 215"/>
                <a:gd name="T51" fmla="*/ 202 h 252"/>
                <a:gd name="T52" fmla="*/ 122 w 215"/>
                <a:gd name="T53" fmla="*/ 197 h 252"/>
                <a:gd name="T54" fmla="*/ 125 w 215"/>
                <a:gd name="T55" fmla="*/ 208 h 252"/>
                <a:gd name="T56" fmla="*/ 127 w 215"/>
                <a:gd name="T57" fmla="*/ 234 h 252"/>
                <a:gd name="T58" fmla="*/ 141 w 215"/>
                <a:gd name="T59" fmla="*/ 251 h 252"/>
                <a:gd name="T60" fmla="*/ 161 w 215"/>
                <a:gd name="T61" fmla="*/ 249 h 252"/>
                <a:gd name="T62" fmla="*/ 175 w 215"/>
                <a:gd name="T63" fmla="*/ 233 h 252"/>
                <a:gd name="T64" fmla="*/ 194 w 215"/>
                <a:gd name="T65" fmla="*/ 225 h 252"/>
                <a:gd name="T66" fmla="*/ 201 w 215"/>
                <a:gd name="T67" fmla="*/ 186 h 252"/>
                <a:gd name="T68" fmla="*/ 202 w 215"/>
                <a:gd name="T69" fmla="*/ 158 h 252"/>
                <a:gd name="T70" fmla="*/ 201 w 215"/>
                <a:gd name="T71" fmla="*/ 150 h 252"/>
                <a:gd name="T72" fmla="*/ 206 w 215"/>
                <a:gd name="T73" fmla="*/ 127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15" h="252">
                  <a:moveTo>
                    <a:pt x="206" y="127"/>
                  </a:moveTo>
                  <a:cubicBezTo>
                    <a:pt x="205" y="121"/>
                    <a:pt x="205" y="121"/>
                    <a:pt x="205" y="121"/>
                  </a:cubicBezTo>
                  <a:cubicBezTo>
                    <a:pt x="205" y="121"/>
                    <a:pt x="208" y="110"/>
                    <a:pt x="195" y="108"/>
                  </a:cubicBezTo>
                  <a:cubicBezTo>
                    <a:pt x="192" y="101"/>
                    <a:pt x="192" y="101"/>
                    <a:pt x="192" y="101"/>
                  </a:cubicBezTo>
                  <a:cubicBezTo>
                    <a:pt x="187" y="87"/>
                    <a:pt x="187" y="87"/>
                    <a:pt x="187" y="87"/>
                  </a:cubicBezTo>
                  <a:cubicBezTo>
                    <a:pt x="187" y="87"/>
                    <a:pt x="201" y="67"/>
                    <a:pt x="162" y="60"/>
                  </a:cubicBezTo>
                  <a:cubicBezTo>
                    <a:pt x="162" y="60"/>
                    <a:pt x="172" y="49"/>
                    <a:pt x="160" y="42"/>
                  </a:cubicBezTo>
                  <a:cubicBezTo>
                    <a:pt x="160" y="42"/>
                    <a:pt x="152" y="33"/>
                    <a:pt x="154" y="24"/>
                  </a:cubicBezTo>
                  <a:cubicBezTo>
                    <a:pt x="157" y="16"/>
                    <a:pt x="155" y="15"/>
                    <a:pt x="146" y="7"/>
                  </a:cubicBezTo>
                  <a:cubicBezTo>
                    <a:pt x="137" y="0"/>
                    <a:pt x="133" y="0"/>
                    <a:pt x="133" y="0"/>
                  </a:cubicBezTo>
                  <a:cubicBezTo>
                    <a:pt x="124" y="25"/>
                    <a:pt x="124" y="25"/>
                    <a:pt x="124" y="25"/>
                  </a:cubicBezTo>
                  <a:cubicBezTo>
                    <a:pt x="112" y="24"/>
                    <a:pt x="112" y="24"/>
                    <a:pt x="112" y="24"/>
                  </a:cubicBezTo>
                  <a:cubicBezTo>
                    <a:pt x="112" y="24"/>
                    <a:pt x="103" y="22"/>
                    <a:pt x="93" y="27"/>
                  </a:cubicBezTo>
                  <a:cubicBezTo>
                    <a:pt x="84" y="18"/>
                    <a:pt x="84" y="18"/>
                    <a:pt x="84" y="18"/>
                  </a:cubicBezTo>
                  <a:cubicBezTo>
                    <a:pt x="76" y="23"/>
                    <a:pt x="72" y="29"/>
                    <a:pt x="77" y="41"/>
                  </a:cubicBezTo>
                  <a:cubicBezTo>
                    <a:pt x="85" y="58"/>
                    <a:pt x="81" y="66"/>
                    <a:pt x="71" y="67"/>
                  </a:cubicBezTo>
                  <a:cubicBezTo>
                    <a:pt x="71" y="67"/>
                    <a:pt x="74" y="92"/>
                    <a:pt x="42" y="88"/>
                  </a:cubicBezTo>
                  <a:cubicBezTo>
                    <a:pt x="39" y="107"/>
                    <a:pt x="39" y="107"/>
                    <a:pt x="39" y="107"/>
                  </a:cubicBezTo>
                  <a:cubicBezTo>
                    <a:pt x="37" y="110"/>
                    <a:pt x="37" y="110"/>
                    <a:pt x="37" y="110"/>
                  </a:cubicBezTo>
                  <a:cubicBezTo>
                    <a:pt x="24" y="115"/>
                    <a:pt x="24" y="115"/>
                    <a:pt x="24" y="115"/>
                  </a:cubicBezTo>
                  <a:cubicBezTo>
                    <a:pt x="24" y="115"/>
                    <a:pt x="3" y="130"/>
                    <a:pt x="0" y="165"/>
                  </a:cubicBezTo>
                  <a:cubicBezTo>
                    <a:pt x="1" y="166"/>
                    <a:pt x="6" y="171"/>
                    <a:pt x="13" y="166"/>
                  </a:cubicBezTo>
                  <a:cubicBezTo>
                    <a:pt x="13" y="166"/>
                    <a:pt x="19" y="164"/>
                    <a:pt x="19" y="173"/>
                  </a:cubicBezTo>
                  <a:cubicBezTo>
                    <a:pt x="19" y="183"/>
                    <a:pt x="29" y="186"/>
                    <a:pt x="39" y="188"/>
                  </a:cubicBezTo>
                  <a:cubicBezTo>
                    <a:pt x="50" y="190"/>
                    <a:pt x="63" y="190"/>
                    <a:pt x="69" y="190"/>
                  </a:cubicBezTo>
                  <a:cubicBezTo>
                    <a:pt x="75" y="190"/>
                    <a:pt x="93" y="202"/>
                    <a:pt x="93" y="202"/>
                  </a:cubicBezTo>
                  <a:cubicBezTo>
                    <a:pt x="93" y="202"/>
                    <a:pt x="116" y="203"/>
                    <a:pt x="122" y="197"/>
                  </a:cubicBezTo>
                  <a:cubicBezTo>
                    <a:pt x="122" y="197"/>
                    <a:pt x="129" y="194"/>
                    <a:pt x="125" y="208"/>
                  </a:cubicBezTo>
                  <a:cubicBezTo>
                    <a:pt x="121" y="222"/>
                    <a:pt x="127" y="234"/>
                    <a:pt x="127" y="234"/>
                  </a:cubicBezTo>
                  <a:cubicBezTo>
                    <a:pt x="127" y="234"/>
                    <a:pt x="134" y="251"/>
                    <a:pt x="141" y="251"/>
                  </a:cubicBezTo>
                  <a:cubicBezTo>
                    <a:pt x="148" y="252"/>
                    <a:pt x="161" y="249"/>
                    <a:pt x="161" y="249"/>
                  </a:cubicBezTo>
                  <a:cubicBezTo>
                    <a:pt x="175" y="233"/>
                    <a:pt x="175" y="233"/>
                    <a:pt x="175" y="233"/>
                  </a:cubicBezTo>
                  <a:cubicBezTo>
                    <a:pt x="175" y="233"/>
                    <a:pt x="188" y="227"/>
                    <a:pt x="194" y="225"/>
                  </a:cubicBezTo>
                  <a:cubicBezTo>
                    <a:pt x="199" y="222"/>
                    <a:pt x="214" y="205"/>
                    <a:pt x="201" y="186"/>
                  </a:cubicBezTo>
                  <a:cubicBezTo>
                    <a:pt x="201" y="186"/>
                    <a:pt x="209" y="171"/>
                    <a:pt x="202" y="158"/>
                  </a:cubicBezTo>
                  <a:cubicBezTo>
                    <a:pt x="201" y="150"/>
                    <a:pt x="201" y="150"/>
                    <a:pt x="201" y="150"/>
                  </a:cubicBezTo>
                  <a:cubicBezTo>
                    <a:pt x="201" y="150"/>
                    <a:pt x="215" y="142"/>
                    <a:pt x="206" y="127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65" name="Rectangle 60">
              <a:hlinkClick r:id="" action="ppaction://macro?name=Slide2.zhaoqing"/>
            </p:cNvPr>
            <p:cNvSpPr>
              <a:spLocks noChangeArrowheads="1"/>
            </p:cNvSpPr>
            <p:nvPr/>
          </p:nvSpPr>
          <p:spPr bwMode="auto">
            <a:xfrm>
              <a:off x="1438407" y="3634577"/>
              <a:ext cx="162089" cy="10483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9252" algn="ctr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buClrTx/>
                <a:buSzTx/>
                <a:buFontTx/>
                <a:buNone/>
              </a:pPr>
              <a:r>
                <a:rPr lang="zh-CN" altLang="en-US" sz="400" b="1" dirty="0">
                  <a:solidFill>
                    <a:schemeClr val="bg1">
                      <a:lumMod val="9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肇庆</a:t>
              </a:r>
            </a:p>
          </p:txBody>
        </p:sp>
        <p:sp>
          <p:nvSpPr>
            <p:cNvPr id="166" name="foshan">
              <a:hlinkClick r:id="" action="ppaction://macro?name=Slide2.foshan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1660524" y="3686170"/>
              <a:ext cx="582613" cy="554037"/>
            </a:xfrm>
            <a:custGeom>
              <a:avLst/>
              <a:gdLst>
                <a:gd name="T0" fmla="*/ 124 w 167"/>
                <a:gd name="T1" fmla="*/ 138 h 154"/>
                <a:gd name="T2" fmla="*/ 106 w 167"/>
                <a:gd name="T3" fmla="*/ 115 h 154"/>
                <a:gd name="T4" fmla="*/ 76 w 167"/>
                <a:gd name="T5" fmla="*/ 113 h 154"/>
                <a:gd name="T6" fmla="*/ 64 w 167"/>
                <a:gd name="T7" fmla="*/ 121 h 154"/>
                <a:gd name="T8" fmla="*/ 44 w 167"/>
                <a:gd name="T9" fmla="*/ 132 h 154"/>
                <a:gd name="T10" fmla="*/ 34 w 167"/>
                <a:gd name="T11" fmla="*/ 137 h 154"/>
                <a:gd name="T12" fmla="*/ 21 w 167"/>
                <a:gd name="T13" fmla="*/ 136 h 154"/>
                <a:gd name="T14" fmla="*/ 8 w 167"/>
                <a:gd name="T15" fmla="*/ 121 h 154"/>
                <a:gd name="T16" fmla="*/ 9 w 167"/>
                <a:gd name="T17" fmla="*/ 121 h 154"/>
                <a:gd name="T18" fmla="*/ 29 w 167"/>
                <a:gd name="T19" fmla="*/ 118 h 154"/>
                <a:gd name="T20" fmla="*/ 43 w 167"/>
                <a:gd name="T21" fmla="*/ 102 h 154"/>
                <a:gd name="T22" fmla="*/ 61 w 167"/>
                <a:gd name="T23" fmla="*/ 94 h 154"/>
                <a:gd name="T24" fmla="*/ 69 w 167"/>
                <a:gd name="T25" fmla="*/ 55 h 154"/>
                <a:gd name="T26" fmla="*/ 70 w 167"/>
                <a:gd name="T27" fmla="*/ 27 h 154"/>
                <a:gd name="T28" fmla="*/ 69 w 167"/>
                <a:gd name="T29" fmla="*/ 19 h 154"/>
                <a:gd name="T30" fmla="*/ 76 w 167"/>
                <a:gd name="T31" fmla="*/ 0 h 154"/>
                <a:gd name="T32" fmla="*/ 76 w 167"/>
                <a:gd name="T33" fmla="*/ 0 h 154"/>
                <a:gd name="T34" fmla="*/ 99 w 167"/>
                <a:gd name="T35" fmla="*/ 17 h 154"/>
                <a:gd name="T36" fmla="*/ 104 w 167"/>
                <a:gd name="T37" fmla="*/ 22 h 154"/>
                <a:gd name="T38" fmla="*/ 111 w 167"/>
                <a:gd name="T39" fmla="*/ 39 h 154"/>
                <a:gd name="T40" fmla="*/ 130 w 167"/>
                <a:gd name="T41" fmla="*/ 42 h 154"/>
                <a:gd name="T42" fmla="*/ 132 w 167"/>
                <a:gd name="T43" fmla="*/ 71 h 154"/>
                <a:gd name="T44" fmla="*/ 145 w 167"/>
                <a:gd name="T45" fmla="*/ 90 h 154"/>
                <a:gd name="T46" fmla="*/ 164 w 167"/>
                <a:gd name="T47" fmla="*/ 122 h 154"/>
                <a:gd name="T48" fmla="*/ 167 w 167"/>
                <a:gd name="T49" fmla="*/ 125 h 154"/>
                <a:gd name="T50" fmla="*/ 167 w 167"/>
                <a:gd name="T51" fmla="*/ 125 h 154"/>
                <a:gd name="T52" fmla="*/ 124 w 167"/>
                <a:gd name="T53" fmla="*/ 138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7" h="154">
                  <a:moveTo>
                    <a:pt x="124" y="138"/>
                  </a:moveTo>
                  <a:cubicBezTo>
                    <a:pt x="106" y="115"/>
                    <a:pt x="106" y="115"/>
                    <a:pt x="106" y="115"/>
                  </a:cubicBezTo>
                  <a:cubicBezTo>
                    <a:pt x="106" y="115"/>
                    <a:pt x="80" y="110"/>
                    <a:pt x="76" y="113"/>
                  </a:cubicBezTo>
                  <a:cubicBezTo>
                    <a:pt x="71" y="117"/>
                    <a:pt x="64" y="121"/>
                    <a:pt x="64" y="121"/>
                  </a:cubicBezTo>
                  <a:cubicBezTo>
                    <a:pt x="47" y="120"/>
                    <a:pt x="44" y="132"/>
                    <a:pt x="44" y="132"/>
                  </a:cubicBezTo>
                  <a:cubicBezTo>
                    <a:pt x="38" y="154"/>
                    <a:pt x="34" y="137"/>
                    <a:pt x="34" y="137"/>
                  </a:cubicBezTo>
                  <a:cubicBezTo>
                    <a:pt x="29" y="126"/>
                    <a:pt x="21" y="136"/>
                    <a:pt x="21" y="136"/>
                  </a:cubicBezTo>
                  <a:cubicBezTo>
                    <a:pt x="0" y="149"/>
                    <a:pt x="8" y="121"/>
                    <a:pt x="8" y="121"/>
                  </a:cubicBezTo>
                  <a:cubicBezTo>
                    <a:pt x="9" y="121"/>
                    <a:pt x="9" y="121"/>
                    <a:pt x="9" y="121"/>
                  </a:cubicBezTo>
                  <a:cubicBezTo>
                    <a:pt x="16" y="121"/>
                    <a:pt x="29" y="118"/>
                    <a:pt x="29" y="118"/>
                  </a:cubicBezTo>
                  <a:cubicBezTo>
                    <a:pt x="43" y="102"/>
                    <a:pt x="43" y="102"/>
                    <a:pt x="43" y="102"/>
                  </a:cubicBezTo>
                  <a:cubicBezTo>
                    <a:pt x="43" y="102"/>
                    <a:pt x="56" y="96"/>
                    <a:pt x="61" y="94"/>
                  </a:cubicBezTo>
                  <a:cubicBezTo>
                    <a:pt x="67" y="91"/>
                    <a:pt x="82" y="74"/>
                    <a:pt x="69" y="55"/>
                  </a:cubicBezTo>
                  <a:cubicBezTo>
                    <a:pt x="69" y="55"/>
                    <a:pt x="77" y="40"/>
                    <a:pt x="70" y="27"/>
                  </a:cubicBezTo>
                  <a:cubicBezTo>
                    <a:pt x="69" y="19"/>
                    <a:pt x="69" y="19"/>
                    <a:pt x="69" y="19"/>
                  </a:cubicBezTo>
                  <a:cubicBezTo>
                    <a:pt x="69" y="19"/>
                    <a:pt x="81" y="13"/>
                    <a:pt x="76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99" y="17"/>
                    <a:pt x="99" y="17"/>
                    <a:pt x="99" y="17"/>
                  </a:cubicBezTo>
                  <a:cubicBezTo>
                    <a:pt x="104" y="22"/>
                    <a:pt x="104" y="22"/>
                    <a:pt x="104" y="22"/>
                  </a:cubicBezTo>
                  <a:cubicBezTo>
                    <a:pt x="104" y="22"/>
                    <a:pt x="107" y="51"/>
                    <a:pt x="111" y="39"/>
                  </a:cubicBezTo>
                  <a:cubicBezTo>
                    <a:pt x="119" y="20"/>
                    <a:pt x="130" y="42"/>
                    <a:pt x="130" y="42"/>
                  </a:cubicBezTo>
                  <a:cubicBezTo>
                    <a:pt x="132" y="71"/>
                    <a:pt x="132" y="71"/>
                    <a:pt x="132" y="71"/>
                  </a:cubicBezTo>
                  <a:cubicBezTo>
                    <a:pt x="140" y="81"/>
                    <a:pt x="145" y="90"/>
                    <a:pt x="145" y="90"/>
                  </a:cubicBezTo>
                  <a:cubicBezTo>
                    <a:pt x="145" y="114"/>
                    <a:pt x="164" y="122"/>
                    <a:pt x="164" y="122"/>
                  </a:cubicBezTo>
                  <a:cubicBezTo>
                    <a:pt x="167" y="125"/>
                    <a:pt x="167" y="125"/>
                    <a:pt x="167" y="125"/>
                  </a:cubicBezTo>
                  <a:cubicBezTo>
                    <a:pt x="167" y="125"/>
                    <a:pt x="167" y="125"/>
                    <a:pt x="167" y="125"/>
                  </a:cubicBezTo>
                  <a:cubicBezTo>
                    <a:pt x="167" y="125"/>
                    <a:pt x="132" y="128"/>
                    <a:pt x="124" y="138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67" name="未知">
              <a:hlinkClick r:id="" action="ppaction://macro?name=Slide2.未知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2092324" y="4144957"/>
              <a:ext cx="150813" cy="44450"/>
            </a:xfrm>
            <a:custGeom>
              <a:avLst/>
              <a:gdLst>
                <a:gd name="T0" fmla="*/ 43 w 43"/>
                <a:gd name="T1" fmla="*/ 0 h 12"/>
                <a:gd name="T2" fmla="*/ 0 w 43"/>
                <a:gd name="T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3" h="12">
                  <a:moveTo>
                    <a:pt x="43" y="0"/>
                  </a:moveTo>
                  <a:cubicBezTo>
                    <a:pt x="43" y="0"/>
                    <a:pt x="8" y="3"/>
                    <a:pt x="0" y="12"/>
                  </a:cubicBezTo>
                </a:path>
              </a:pathLst>
            </a:custGeom>
            <a:grpFill/>
            <a:ln w="19050" cap="flat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68" name="Rectangle 65">
              <a:hlinkClick r:id="" action="ppaction://macro?name=Slide2.qingyuan"/>
            </p:cNvPr>
            <p:cNvSpPr>
              <a:spLocks noChangeArrowheads="1"/>
            </p:cNvSpPr>
            <p:nvPr/>
          </p:nvSpPr>
          <p:spPr bwMode="auto">
            <a:xfrm>
              <a:off x="1965458" y="3307554"/>
              <a:ext cx="162089" cy="104830"/>
            </a:xfrm>
            <a:prstGeom prst="rect">
              <a:avLst/>
            </a:prstGeom>
            <a:grpFill/>
            <a:ln w="9252" algn="ctr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buClrTx/>
                <a:buSzTx/>
                <a:buFontTx/>
                <a:buNone/>
              </a:pPr>
              <a:r>
                <a:rPr lang="zh-CN" altLang="en-US" sz="400" b="1" dirty="0">
                  <a:solidFill>
                    <a:schemeClr val="bg1">
                      <a:lumMod val="9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清远</a:t>
              </a:r>
            </a:p>
          </p:txBody>
        </p:sp>
        <p:sp>
          <p:nvSpPr>
            <p:cNvPr id="169" name="zhongshan">
              <a:hlinkClick r:id="" action="ppaction://macro?name=Slide2.zhongshan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2092324" y="4144957"/>
              <a:ext cx="236538" cy="361949"/>
            </a:xfrm>
            <a:custGeom>
              <a:avLst/>
              <a:gdLst>
                <a:gd name="T0" fmla="*/ 51 w 67"/>
                <a:gd name="T1" fmla="*/ 13 h 99"/>
                <a:gd name="T2" fmla="*/ 53 w 67"/>
                <a:gd name="T3" fmla="*/ 10 h 99"/>
                <a:gd name="T4" fmla="*/ 56 w 67"/>
                <a:gd name="T5" fmla="*/ 12 h 99"/>
                <a:gd name="T6" fmla="*/ 43 w 67"/>
                <a:gd name="T7" fmla="*/ 0 h 99"/>
                <a:gd name="T8" fmla="*/ 0 w 67"/>
                <a:gd name="T9" fmla="*/ 12 h 99"/>
                <a:gd name="T10" fmla="*/ 0 w 67"/>
                <a:gd name="T11" fmla="*/ 13 h 99"/>
                <a:gd name="T12" fmla="*/ 8 w 67"/>
                <a:gd name="T13" fmla="*/ 34 h 99"/>
                <a:gd name="T14" fmla="*/ 15 w 67"/>
                <a:gd name="T15" fmla="*/ 58 h 99"/>
                <a:gd name="T16" fmla="*/ 15 w 67"/>
                <a:gd name="T17" fmla="*/ 58 h 99"/>
                <a:gd name="T18" fmla="*/ 24 w 67"/>
                <a:gd name="T19" fmla="*/ 64 h 99"/>
                <a:gd name="T20" fmla="*/ 47 w 67"/>
                <a:gd name="T21" fmla="*/ 75 h 99"/>
                <a:gd name="T22" fmla="*/ 65 w 67"/>
                <a:gd name="T23" fmla="*/ 51 h 99"/>
                <a:gd name="T24" fmla="*/ 65 w 67"/>
                <a:gd name="T25" fmla="*/ 50 h 99"/>
                <a:gd name="T26" fmla="*/ 51 w 67"/>
                <a:gd name="T27" fmla="*/ 13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7" h="99">
                  <a:moveTo>
                    <a:pt x="51" y="13"/>
                  </a:moveTo>
                  <a:cubicBezTo>
                    <a:pt x="53" y="10"/>
                    <a:pt x="53" y="10"/>
                    <a:pt x="53" y="10"/>
                  </a:cubicBezTo>
                  <a:cubicBezTo>
                    <a:pt x="56" y="12"/>
                    <a:pt x="56" y="12"/>
                    <a:pt x="56" y="12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0"/>
                    <a:pt x="8" y="3"/>
                    <a:pt x="0" y="12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8" y="34"/>
                    <a:pt x="8" y="34"/>
                    <a:pt x="8" y="34"/>
                  </a:cubicBezTo>
                  <a:cubicBezTo>
                    <a:pt x="8" y="34"/>
                    <a:pt x="17" y="50"/>
                    <a:pt x="15" y="58"/>
                  </a:cubicBezTo>
                  <a:cubicBezTo>
                    <a:pt x="15" y="58"/>
                    <a:pt x="15" y="58"/>
                    <a:pt x="15" y="58"/>
                  </a:cubicBezTo>
                  <a:cubicBezTo>
                    <a:pt x="18" y="58"/>
                    <a:pt x="22" y="60"/>
                    <a:pt x="24" y="64"/>
                  </a:cubicBezTo>
                  <a:cubicBezTo>
                    <a:pt x="30" y="75"/>
                    <a:pt x="40" y="99"/>
                    <a:pt x="47" y="75"/>
                  </a:cubicBezTo>
                  <a:cubicBezTo>
                    <a:pt x="54" y="52"/>
                    <a:pt x="63" y="51"/>
                    <a:pt x="65" y="51"/>
                  </a:cubicBezTo>
                  <a:cubicBezTo>
                    <a:pt x="65" y="51"/>
                    <a:pt x="65" y="51"/>
                    <a:pt x="65" y="50"/>
                  </a:cubicBezTo>
                  <a:cubicBezTo>
                    <a:pt x="67" y="42"/>
                    <a:pt x="66" y="29"/>
                    <a:pt x="51" y="13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70" name="yunfu">
              <a:hlinkClick r:id="" action="ppaction://macro?name=Slide2.yunfu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1042987" y="3809994"/>
              <a:ext cx="714375" cy="538162"/>
            </a:xfrm>
            <a:custGeom>
              <a:avLst/>
              <a:gdLst>
                <a:gd name="T0" fmla="*/ 202 w 206"/>
                <a:gd name="T1" fmla="*/ 104 h 149"/>
                <a:gd name="T2" fmla="*/ 200 w 206"/>
                <a:gd name="T3" fmla="*/ 104 h 149"/>
                <a:gd name="T4" fmla="*/ 188 w 206"/>
                <a:gd name="T5" fmla="*/ 88 h 149"/>
                <a:gd name="T6" fmla="*/ 188 w 206"/>
                <a:gd name="T7" fmla="*/ 88 h 149"/>
                <a:gd name="T8" fmla="*/ 175 w 206"/>
                <a:gd name="T9" fmla="*/ 70 h 149"/>
                <a:gd name="T10" fmla="*/ 172 w 206"/>
                <a:gd name="T11" fmla="*/ 44 h 149"/>
                <a:gd name="T12" fmla="*/ 169 w 206"/>
                <a:gd name="T13" fmla="*/ 33 h 149"/>
                <a:gd name="T14" fmla="*/ 141 w 206"/>
                <a:gd name="T15" fmla="*/ 38 h 149"/>
                <a:gd name="T16" fmla="*/ 117 w 206"/>
                <a:gd name="T17" fmla="*/ 27 h 149"/>
                <a:gd name="T18" fmla="*/ 87 w 206"/>
                <a:gd name="T19" fmla="*/ 25 h 149"/>
                <a:gd name="T20" fmla="*/ 66 w 206"/>
                <a:gd name="T21" fmla="*/ 10 h 149"/>
                <a:gd name="T22" fmla="*/ 60 w 206"/>
                <a:gd name="T23" fmla="*/ 2 h 149"/>
                <a:gd name="T24" fmla="*/ 47 w 206"/>
                <a:gd name="T25" fmla="*/ 1 h 149"/>
                <a:gd name="T26" fmla="*/ 47 w 206"/>
                <a:gd name="T27" fmla="*/ 1 h 149"/>
                <a:gd name="T28" fmla="*/ 52 w 206"/>
                <a:gd name="T29" fmla="*/ 43 h 149"/>
                <a:gd name="T30" fmla="*/ 52 w 206"/>
                <a:gd name="T31" fmla="*/ 46 h 149"/>
                <a:gd name="T32" fmla="*/ 31 w 206"/>
                <a:gd name="T33" fmla="*/ 76 h 149"/>
                <a:gd name="T34" fmla="*/ 0 w 206"/>
                <a:gd name="T35" fmla="*/ 90 h 149"/>
                <a:gd name="T36" fmla="*/ 0 w 206"/>
                <a:gd name="T37" fmla="*/ 103 h 149"/>
                <a:gd name="T38" fmla="*/ 1 w 206"/>
                <a:gd name="T39" fmla="*/ 104 h 149"/>
                <a:gd name="T40" fmla="*/ 24 w 206"/>
                <a:gd name="T41" fmla="*/ 116 h 149"/>
                <a:gd name="T42" fmla="*/ 25 w 206"/>
                <a:gd name="T43" fmla="*/ 123 h 149"/>
                <a:gd name="T44" fmla="*/ 35 w 206"/>
                <a:gd name="T45" fmla="*/ 130 h 149"/>
                <a:gd name="T46" fmla="*/ 42 w 206"/>
                <a:gd name="T47" fmla="*/ 137 h 149"/>
                <a:gd name="T48" fmla="*/ 53 w 206"/>
                <a:gd name="T49" fmla="*/ 135 h 149"/>
                <a:gd name="T50" fmla="*/ 80 w 206"/>
                <a:gd name="T51" fmla="*/ 130 h 149"/>
                <a:gd name="T52" fmla="*/ 81 w 206"/>
                <a:gd name="T53" fmla="*/ 130 h 149"/>
                <a:gd name="T54" fmla="*/ 99 w 206"/>
                <a:gd name="T55" fmla="*/ 110 h 149"/>
                <a:gd name="T56" fmla="*/ 106 w 206"/>
                <a:gd name="T57" fmla="*/ 107 h 149"/>
                <a:gd name="T58" fmla="*/ 119 w 206"/>
                <a:gd name="T59" fmla="*/ 116 h 149"/>
                <a:gd name="T60" fmla="*/ 130 w 206"/>
                <a:gd name="T61" fmla="*/ 121 h 149"/>
                <a:gd name="T62" fmla="*/ 158 w 206"/>
                <a:gd name="T63" fmla="*/ 147 h 149"/>
                <a:gd name="T64" fmla="*/ 170 w 206"/>
                <a:gd name="T65" fmla="*/ 130 h 149"/>
                <a:gd name="T66" fmla="*/ 187 w 206"/>
                <a:gd name="T67" fmla="*/ 117 h 149"/>
                <a:gd name="T68" fmla="*/ 199 w 206"/>
                <a:gd name="T69" fmla="*/ 119 h 149"/>
                <a:gd name="T70" fmla="*/ 202 w 206"/>
                <a:gd name="T71" fmla="*/ 104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06" h="149">
                  <a:moveTo>
                    <a:pt x="202" y="104"/>
                  </a:moveTo>
                  <a:cubicBezTo>
                    <a:pt x="200" y="104"/>
                    <a:pt x="200" y="104"/>
                    <a:pt x="200" y="104"/>
                  </a:cubicBezTo>
                  <a:cubicBezTo>
                    <a:pt x="180" y="116"/>
                    <a:pt x="188" y="88"/>
                    <a:pt x="188" y="88"/>
                  </a:cubicBezTo>
                  <a:cubicBezTo>
                    <a:pt x="188" y="88"/>
                    <a:pt x="188" y="88"/>
                    <a:pt x="188" y="88"/>
                  </a:cubicBezTo>
                  <a:cubicBezTo>
                    <a:pt x="181" y="87"/>
                    <a:pt x="175" y="70"/>
                    <a:pt x="175" y="70"/>
                  </a:cubicBezTo>
                  <a:cubicBezTo>
                    <a:pt x="175" y="70"/>
                    <a:pt x="168" y="59"/>
                    <a:pt x="172" y="44"/>
                  </a:cubicBezTo>
                  <a:cubicBezTo>
                    <a:pt x="176" y="30"/>
                    <a:pt x="169" y="33"/>
                    <a:pt x="169" y="33"/>
                  </a:cubicBezTo>
                  <a:cubicBezTo>
                    <a:pt x="163" y="40"/>
                    <a:pt x="141" y="38"/>
                    <a:pt x="141" y="38"/>
                  </a:cubicBezTo>
                  <a:cubicBezTo>
                    <a:pt x="141" y="38"/>
                    <a:pt x="122" y="27"/>
                    <a:pt x="117" y="27"/>
                  </a:cubicBezTo>
                  <a:cubicBezTo>
                    <a:pt x="111" y="27"/>
                    <a:pt x="97" y="27"/>
                    <a:pt x="87" y="25"/>
                  </a:cubicBezTo>
                  <a:cubicBezTo>
                    <a:pt x="76" y="22"/>
                    <a:pt x="66" y="19"/>
                    <a:pt x="66" y="10"/>
                  </a:cubicBezTo>
                  <a:cubicBezTo>
                    <a:pt x="66" y="0"/>
                    <a:pt x="60" y="2"/>
                    <a:pt x="60" y="2"/>
                  </a:cubicBezTo>
                  <a:cubicBezTo>
                    <a:pt x="53" y="8"/>
                    <a:pt x="47" y="1"/>
                    <a:pt x="47" y="1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46" y="13"/>
                    <a:pt x="47" y="27"/>
                    <a:pt x="52" y="43"/>
                  </a:cubicBezTo>
                  <a:cubicBezTo>
                    <a:pt x="52" y="46"/>
                    <a:pt x="52" y="46"/>
                    <a:pt x="52" y="46"/>
                  </a:cubicBezTo>
                  <a:cubicBezTo>
                    <a:pt x="31" y="76"/>
                    <a:pt x="31" y="76"/>
                    <a:pt x="31" y="76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1" y="104"/>
                    <a:pt x="1" y="104"/>
                    <a:pt x="1" y="104"/>
                  </a:cubicBezTo>
                  <a:cubicBezTo>
                    <a:pt x="1" y="104"/>
                    <a:pt x="11" y="119"/>
                    <a:pt x="24" y="116"/>
                  </a:cubicBezTo>
                  <a:cubicBezTo>
                    <a:pt x="24" y="116"/>
                    <a:pt x="33" y="115"/>
                    <a:pt x="25" y="123"/>
                  </a:cubicBezTo>
                  <a:cubicBezTo>
                    <a:pt x="17" y="131"/>
                    <a:pt x="24" y="133"/>
                    <a:pt x="35" y="130"/>
                  </a:cubicBezTo>
                  <a:cubicBezTo>
                    <a:pt x="35" y="130"/>
                    <a:pt x="39" y="130"/>
                    <a:pt x="42" y="137"/>
                  </a:cubicBezTo>
                  <a:cubicBezTo>
                    <a:pt x="45" y="144"/>
                    <a:pt x="46" y="142"/>
                    <a:pt x="53" y="135"/>
                  </a:cubicBezTo>
                  <a:cubicBezTo>
                    <a:pt x="60" y="129"/>
                    <a:pt x="75" y="128"/>
                    <a:pt x="80" y="130"/>
                  </a:cubicBezTo>
                  <a:cubicBezTo>
                    <a:pt x="81" y="130"/>
                    <a:pt x="81" y="130"/>
                    <a:pt x="81" y="130"/>
                  </a:cubicBezTo>
                  <a:cubicBezTo>
                    <a:pt x="81" y="130"/>
                    <a:pt x="95" y="113"/>
                    <a:pt x="99" y="110"/>
                  </a:cubicBezTo>
                  <a:cubicBezTo>
                    <a:pt x="102" y="106"/>
                    <a:pt x="106" y="107"/>
                    <a:pt x="106" y="107"/>
                  </a:cubicBezTo>
                  <a:cubicBezTo>
                    <a:pt x="103" y="119"/>
                    <a:pt x="108" y="123"/>
                    <a:pt x="119" y="116"/>
                  </a:cubicBezTo>
                  <a:cubicBezTo>
                    <a:pt x="130" y="109"/>
                    <a:pt x="130" y="121"/>
                    <a:pt x="130" y="121"/>
                  </a:cubicBezTo>
                  <a:cubicBezTo>
                    <a:pt x="133" y="149"/>
                    <a:pt x="158" y="147"/>
                    <a:pt x="158" y="147"/>
                  </a:cubicBezTo>
                  <a:cubicBezTo>
                    <a:pt x="163" y="143"/>
                    <a:pt x="168" y="138"/>
                    <a:pt x="170" y="130"/>
                  </a:cubicBezTo>
                  <a:cubicBezTo>
                    <a:pt x="187" y="117"/>
                    <a:pt x="187" y="117"/>
                    <a:pt x="187" y="117"/>
                  </a:cubicBezTo>
                  <a:cubicBezTo>
                    <a:pt x="187" y="117"/>
                    <a:pt x="191" y="115"/>
                    <a:pt x="199" y="119"/>
                  </a:cubicBezTo>
                  <a:cubicBezTo>
                    <a:pt x="206" y="121"/>
                    <a:pt x="202" y="107"/>
                    <a:pt x="202" y="104"/>
                  </a:cubicBez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71" name="Rectangle 71">
              <a:hlinkClick r:id="" action="ppaction://macro?name=Slide2.yunfu"/>
            </p:cNvPr>
            <p:cNvSpPr>
              <a:spLocks noChangeArrowheads="1"/>
            </p:cNvSpPr>
            <p:nvPr/>
          </p:nvSpPr>
          <p:spPr bwMode="auto">
            <a:xfrm>
              <a:off x="1238382" y="3961600"/>
              <a:ext cx="162089" cy="104830"/>
            </a:xfrm>
            <a:prstGeom prst="rect">
              <a:avLst/>
            </a:prstGeom>
            <a:grpFill/>
            <a:ln w="9252" algn="ctr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buClrTx/>
                <a:buSzTx/>
                <a:buFontTx/>
                <a:buNone/>
              </a:pPr>
              <a:r>
                <a:rPr lang="zh-CN" altLang="en-US" sz="400" b="1">
                  <a:solidFill>
                    <a:schemeClr val="bg1">
                      <a:lumMod val="9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云浮</a:t>
              </a:r>
            </a:p>
          </p:txBody>
        </p:sp>
        <p:sp>
          <p:nvSpPr>
            <p:cNvPr id="172" name="Rectangle 73">
              <a:hlinkClick r:id="" action="ppaction://macro?name=Slide2.yangjiang"/>
            </p:cNvPr>
            <p:cNvSpPr>
              <a:spLocks noChangeArrowheads="1"/>
            </p:cNvSpPr>
            <p:nvPr/>
          </p:nvSpPr>
          <p:spPr bwMode="auto">
            <a:xfrm>
              <a:off x="1235207" y="4461666"/>
              <a:ext cx="162089" cy="10483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252" algn="ctr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buClrTx/>
                <a:buSzTx/>
                <a:buFontTx/>
                <a:buNone/>
              </a:pPr>
              <a:r>
                <a:rPr lang="zh-CN" altLang="en-US" sz="400" b="1" dirty="0">
                  <a:solidFill>
                    <a:schemeClr val="bg1">
                      <a:lumMod val="9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阳江</a:t>
              </a:r>
            </a:p>
          </p:txBody>
        </p:sp>
        <p:sp>
          <p:nvSpPr>
            <p:cNvPr id="173" name="jiangmen">
              <a:hlinkClick r:id="" action="ppaction://macro?name=Slide2.jiangmen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1474788" y="4084632"/>
              <a:ext cx="679450" cy="666749"/>
            </a:xfrm>
            <a:custGeom>
              <a:avLst/>
              <a:gdLst>
                <a:gd name="T0" fmla="*/ 179 w 196"/>
                <a:gd name="T1" fmla="*/ 28 h 183"/>
                <a:gd name="T2" fmla="*/ 161 w 196"/>
                <a:gd name="T3" fmla="*/ 5 h 183"/>
                <a:gd name="T4" fmla="*/ 131 w 196"/>
                <a:gd name="T5" fmla="*/ 4 h 183"/>
                <a:gd name="T6" fmla="*/ 120 w 196"/>
                <a:gd name="T7" fmla="*/ 11 h 183"/>
                <a:gd name="T8" fmla="*/ 100 w 196"/>
                <a:gd name="T9" fmla="*/ 22 h 183"/>
                <a:gd name="T10" fmla="*/ 89 w 196"/>
                <a:gd name="T11" fmla="*/ 27 h 183"/>
                <a:gd name="T12" fmla="*/ 77 w 196"/>
                <a:gd name="T13" fmla="*/ 26 h 183"/>
                <a:gd name="T14" fmla="*/ 75 w 196"/>
                <a:gd name="T15" fmla="*/ 42 h 183"/>
                <a:gd name="T16" fmla="*/ 63 w 196"/>
                <a:gd name="T17" fmla="*/ 40 h 183"/>
                <a:gd name="T18" fmla="*/ 45 w 196"/>
                <a:gd name="T19" fmla="*/ 53 h 183"/>
                <a:gd name="T20" fmla="*/ 22 w 196"/>
                <a:gd name="T21" fmla="*/ 77 h 183"/>
                <a:gd name="T22" fmla="*/ 17 w 196"/>
                <a:gd name="T23" fmla="*/ 80 h 183"/>
                <a:gd name="T24" fmla="*/ 16 w 196"/>
                <a:gd name="T25" fmla="*/ 85 h 183"/>
                <a:gd name="T26" fmla="*/ 10 w 196"/>
                <a:gd name="T27" fmla="*/ 90 h 183"/>
                <a:gd name="T28" fmla="*/ 8 w 196"/>
                <a:gd name="T29" fmla="*/ 112 h 183"/>
                <a:gd name="T30" fmla="*/ 12 w 196"/>
                <a:gd name="T31" fmla="*/ 115 h 183"/>
                <a:gd name="T32" fmla="*/ 26 w 196"/>
                <a:gd name="T33" fmla="*/ 120 h 183"/>
                <a:gd name="T34" fmla="*/ 53 w 196"/>
                <a:gd name="T35" fmla="*/ 143 h 183"/>
                <a:gd name="T36" fmla="*/ 57 w 196"/>
                <a:gd name="T37" fmla="*/ 159 h 183"/>
                <a:gd name="T38" fmla="*/ 52 w 196"/>
                <a:gd name="T39" fmla="*/ 182 h 183"/>
                <a:gd name="T40" fmla="*/ 57 w 196"/>
                <a:gd name="T41" fmla="*/ 183 h 183"/>
                <a:gd name="T42" fmla="*/ 67 w 196"/>
                <a:gd name="T43" fmla="*/ 179 h 183"/>
                <a:gd name="T44" fmla="*/ 65 w 196"/>
                <a:gd name="T45" fmla="*/ 143 h 183"/>
                <a:gd name="T46" fmla="*/ 65 w 196"/>
                <a:gd name="T47" fmla="*/ 133 h 183"/>
                <a:gd name="T48" fmla="*/ 68 w 196"/>
                <a:gd name="T49" fmla="*/ 131 h 183"/>
                <a:gd name="T50" fmla="*/ 70 w 196"/>
                <a:gd name="T51" fmla="*/ 134 h 183"/>
                <a:gd name="T52" fmla="*/ 70 w 196"/>
                <a:gd name="T53" fmla="*/ 144 h 183"/>
                <a:gd name="T54" fmla="*/ 72 w 196"/>
                <a:gd name="T55" fmla="*/ 146 h 183"/>
                <a:gd name="T56" fmla="*/ 83 w 196"/>
                <a:gd name="T57" fmla="*/ 142 h 183"/>
                <a:gd name="T58" fmla="*/ 83 w 196"/>
                <a:gd name="T59" fmla="*/ 146 h 183"/>
                <a:gd name="T60" fmla="*/ 72 w 196"/>
                <a:gd name="T61" fmla="*/ 154 h 183"/>
                <a:gd name="T62" fmla="*/ 75 w 196"/>
                <a:gd name="T63" fmla="*/ 163 h 183"/>
                <a:gd name="T64" fmla="*/ 92 w 196"/>
                <a:gd name="T65" fmla="*/ 174 h 183"/>
                <a:gd name="T66" fmla="*/ 104 w 196"/>
                <a:gd name="T67" fmla="*/ 171 h 183"/>
                <a:gd name="T68" fmla="*/ 109 w 196"/>
                <a:gd name="T69" fmla="*/ 161 h 183"/>
                <a:gd name="T70" fmla="*/ 115 w 196"/>
                <a:gd name="T71" fmla="*/ 159 h 183"/>
                <a:gd name="T72" fmla="*/ 122 w 196"/>
                <a:gd name="T73" fmla="*/ 146 h 183"/>
                <a:gd name="T74" fmla="*/ 137 w 196"/>
                <a:gd name="T75" fmla="*/ 145 h 183"/>
                <a:gd name="T76" fmla="*/ 142 w 196"/>
                <a:gd name="T77" fmla="*/ 159 h 183"/>
                <a:gd name="T78" fmla="*/ 154 w 196"/>
                <a:gd name="T79" fmla="*/ 157 h 183"/>
                <a:gd name="T80" fmla="*/ 162 w 196"/>
                <a:gd name="T81" fmla="*/ 148 h 183"/>
                <a:gd name="T82" fmla="*/ 165 w 196"/>
                <a:gd name="T83" fmla="*/ 113 h 183"/>
                <a:gd name="T84" fmla="*/ 168 w 196"/>
                <a:gd name="T85" fmla="*/ 98 h 183"/>
                <a:gd name="T86" fmla="*/ 168 w 196"/>
                <a:gd name="T87" fmla="*/ 88 h 183"/>
                <a:gd name="T88" fmla="*/ 166 w 196"/>
                <a:gd name="T89" fmla="*/ 73 h 183"/>
                <a:gd name="T90" fmla="*/ 167 w 196"/>
                <a:gd name="T91" fmla="*/ 70 h 183"/>
                <a:gd name="T92" fmla="*/ 170 w 196"/>
                <a:gd name="T93" fmla="*/ 68 h 183"/>
                <a:gd name="T94" fmla="*/ 172 w 196"/>
                <a:gd name="T95" fmla="*/ 83 h 183"/>
                <a:gd name="T96" fmla="*/ 175 w 196"/>
                <a:gd name="T97" fmla="*/ 98 h 183"/>
                <a:gd name="T98" fmla="*/ 175 w 196"/>
                <a:gd name="T99" fmla="*/ 98 h 183"/>
                <a:gd name="T100" fmla="*/ 186 w 196"/>
                <a:gd name="T101" fmla="*/ 77 h 183"/>
                <a:gd name="T102" fmla="*/ 194 w 196"/>
                <a:gd name="T103" fmla="*/ 72 h 183"/>
                <a:gd name="T104" fmla="*/ 187 w 196"/>
                <a:gd name="T105" fmla="*/ 49 h 183"/>
                <a:gd name="T106" fmla="*/ 179 w 196"/>
                <a:gd name="T107" fmla="*/ 28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96" h="183">
                  <a:moveTo>
                    <a:pt x="179" y="28"/>
                  </a:moveTo>
                  <a:cubicBezTo>
                    <a:pt x="161" y="5"/>
                    <a:pt x="161" y="5"/>
                    <a:pt x="161" y="5"/>
                  </a:cubicBezTo>
                  <a:cubicBezTo>
                    <a:pt x="161" y="5"/>
                    <a:pt x="135" y="0"/>
                    <a:pt x="131" y="4"/>
                  </a:cubicBezTo>
                  <a:cubicBezTo>
                    <a:pt x="126" y="8"/>
                    <a:pt x="120" y="11"/>
                    <a:pt x="120" y="11"/>
                  </a:cubicBezTo>
                  <a:cubicBezTo>
                    <a:pt x="102" y="10"/>
                    <a:pt x="100" y="22"/>
                    <a:pt x="100" y="22"/>
                  </a:cubicBezTo>
                  <a:cubicBezTo>
                    <a:pt x="94" y="44"/>
                    <a:pt x="89" y="27"/>
                    <a:pt x="89" y="27"/>
                  </a:cubicBezTo>
                  <a:cubicBezTo>
                    <a:pt x="84" y="16"/>
                    <a:pt x="77" y="26"/>
                    <a:pt x="77" y="26"/>
                  </a:cubicBezTo>
                  <a:cubicBezTo>
                    <a:pt x="77" y="26"/>
                    <a:pt x="81" y="44"/>
                    <a:pt x="75" y="42"/>
                  </a:cubicBezTo>
                  <a:cubicBezTo>
                    <a:pt x="67" y="39"/>
                    <a:pt x="63" y="40"/>
                    <a:pt x="63" y="40"/>
                  </a:cubicBezTo>
                  <a:cubicBezTo>
                    <a:pt x="45" y="53"/>
                    <a:pt x="45" y="53"/>
                    <a:pt x="45" y="53"/>
                  </a:cubicBezTo>
                  <a:cubicBezTo>
                    <a:pt x="42" y="69"/>
                    <a:pt x="22" y="77"/>
                    <a:pt x="22" y="77"/>
                  </a:cubicBezTo>
                  <a:cubicBezTo>
                    <a:pt x="17" y="80"/>
                    <a:pt x="17" y="80"/>
                    <a:pt x="17" y="80"/>
                  </a:cubicBezTo>
                  <a:cubicBezTo>
                    <a:pt x="16" y="85"/>
                    <a:pt x="16" y="85"/>
                    <a:pt x="16" y="85"/>
                  </a:cubicBezTo>
                  <a:cubicBezTo>
                    <a:pt x="10" y="90"/>
                    <a:pt x="10" y="90"/>
                    <a:pt x="10" y="90"/>
                  </a:cubicBezTo>
                  <a:cubicBezTo>
                    <a:pt x="0" y="94"/>
                    <a:pt x="8" y="112"/>
                    <a:pt x="8" y="112"/>
                  </a:cubicBezTo>
                  <a:cubicBezTo>
                    <a:pt x="8" y="112"/>
                    <a:pt x="10" y="115"/>
                    <a:pt x="12" y="115"/>
                  </a:cubicBezTo>
                  <a:cubicBezTo>
                    <a:pt x="14" y="115"/>
                    <a:pt x="26" y="120"/>
                    <a:pt x="26" y="120"/>
                  </a:cubicBezTo>
                  <a:cubicBezTo>
                    <a:pt x="26" y="120"/>
                    <a:pt x="46" y="139"/>
                    <a:pt x="53" y="143"/>
                  </a:cubicBezTo>
                  <a:cubicBezTo>
                    <a:pt x="59" y="147"/>
                    <a:pt x="58" y="154"/>
                    <a:pt x="57" y="159"/>
                  </a:cubicBezTo>
                  <a:cubicBezTo>
                    <a:pt x="55" y="165"/>
                    <a:pt x="52" y="179"/>
                    <a:pt x="52" y="182"/>
                  </a:cubicBezTo>
                  <a:cubicBezTo>
                    <a:pt x="57" y="183"/>
                    <a:pt x="57" y="183"/>
                    <a:pt x="57" y="183"/>
                  </a:cubicBezTo>
                  <a:cubicBezTo>
                    <a:pt x="67" y="179"/>
                    <a:pt x="67" y="179"/>
                    <a:pt x="67" y="179"/>
                  </a:cubicBezTo>
                  <a:cubicBezTo>
                    <a:pt x="65" y="143"/>
                    <a:pt x="65" y="143"/>
                    <a:pt x="65" y="14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8" y="131"/>
                    <a:pt x="68" y="131"/>
                    <a:pt x="68" y="131"/>
                  </a:cubicBezTo>
                  <a:cubicBezTo>
                    <a:pt x="70" y="134"/>
                    <a:pt x="70" y="134"/>
                    <a:pt x="70" y="134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83" y="142"/>
                    <a:pt x="83" y="142"/>
                    <a:pt x="83" y="142"/>
                  </a:cubicBezTo>
                  <a:cubicBezTo>
                    <a:pt x="83" y="146"/>
                    <a:pt x="83" y="146"/>
                    <a:pt x="83" y="146"/>
                  </a:cubicBezTo>
                  <a:cubicBezTo>
                    <a:pt x="72" y="154"/>
                    <a:pt x="72" y="154"/>
                    <a:pt x="72" y="154"/>
                  </a:cubicBezTo>
                  <a:cubicBezTo>
                    <a:pt x="75" y="163"/>
                    <a:pt x="75" y="163"/>
                    <a:pt x="75" y="163"/>
                  </a:cubicBezTo>
                  <a:cubicBezTo>
                    <a:pt x="75" y="163"/>
                    <a:pt x="89" y="171"/>
                    <a:pt x="92" y="174"/>
                  </a:cubicBezTo>
                  <a:cubicBezTo>
                    <a:pt x="95" y="177"/>
                    <a:pt x="104" y="171"/>
                    <a:pt x="104" y="171"/>
                  </a:cubicBezTo>
                  <a:cubicBezTo>
                    <a:pt x="109" y="161"/>
                    <a:pt x="109" y="161"/>
                    <a:pt x="109" y="161"/>
                  </a:cubicBezTo>
                  <a:cubicBezTo>
                    <a:pt x="115" y="159"/>
                    <a:pt x="115" y="159"/>
                    <a:pt x="115" y="159"/>
                  </a:cubicBezTo>
                  <a:cubicBezTo>
                    <a:pt x="122" y="146"/>
                    <a:pt x="122" y="146"/>
                    <a:pt x="122" y="146"/>
                  </a:cubicBezTo>
                  <a:cubicBezTo>
                    <a:pt x="137" y="145"/>
                    <a:pt x="137" y="145"/>
                    <a:pt x="137" y="145"/>
                  </a:cubicBezTo>
                  <a:cubicBezTo>
                    <a:pt x="137" y="145"/>
                    <a:pt x="142" y="150"/>
                    <a:pt x="142" y="159"/>
                  </a:cubicBezTo>
                  <a:cubicBezTo>
                    <a:pt x="142" y="159"/>
                    <a:pt x="147" y="163"/>
                    <a:pt x="154" y="157"/>
                  </a:cubicBezTo>
                  <a:cubicBezTo>
                    <a:pt x="154" y="157"/>
                    <a:pt x="159" y="148"/>
                    <a:pt x="162" y="148"/>
                  </a:cubicBezTo>
                  <a:cubicBezTo>
                    <a:pt x="162" y="148"/>
                    <a:pt x="161" y="120"/>
                    <a:pt x="165" y="113"/>
                  </a:cubicBezTo>
                  <a:cubicBezTo>
                    <a:pt x="165" y="113"/>
                    <a:pt x="174" y="108"/>
                    <a:pt x="168" y="98"/>
                  </a:cubicBezTo>
                  <a:cubicBezTo>
                    <a:pt x="168" y="88"/>
                    <a:pt x="168" y="88"/>
                    <a:pt x="168" y="88"/>
                  </a:cubicBezTo>
                  <a:cubicBezTo>
                    <a:pt x="166" y="73"/>
                    <a:pt x="166" y="73"/>
                    <a:pt x="166" y="73"/>
                  </a:cubicBezTo>
                  <a:cubicBezTo>
                    <a:pt x="167" y="70"/>
                    <a:pt x="167" y="70"/>
                    <a:pt x="167" y="70"/>
                  </a:cubicBezTo>
                  <a:cubicBezTo>
                    <a:pt x="170" y="68"/>
                    <a:pt x="170" y="68"/>
                    <a:pt x="170" y="68"/>
                  </a:cubicBezTo>
                  <a:cubicBezTo>
                    <a:pt x="172" y="83"/>
                    <a:pt x="172" y="83"/>
                    <a:pt x="172" y="83"/>
                  </a:cubicBezTo>
                  <a:cubicBezTo>
                    <a:pt x="172" y="83"/>
                    <a:pt x="172" y="94"/>
                    <a:pt x="175" y="98"/>
                  </a:cubicBezTo>
                  <a:cubicBezTo>
                    <a:pt x="175" y="98"/>
                    <a:pt x="175" y="98"/>
                    <a:pt x="175" y="98"/>
                  </a:cubicBezTo>
                  <a:cubicBezTo>
                    <a:pt x="183" y="93"/>
                    <a:pt x="184" y="80"/>
                    <a:pt x="186" y="77"/>
                  </a:cubicBezTo>
                  <a:cubicBezTo>
                    <a:pt x="187" y="75"/>
                    <a:pt x="194" y="72"/>
                    <a:pt x="194" y="72"/>
                  </a:cubicBezTo>
                  <a:cubicBezTo>
                    <a:pt x="196" y="64"/>
                    <a:pt x="187" y="49"/>
                    <a:pt x="187" y="49"/>
                  </a:cubicBezTo>
                  <a:lnTo>
                    <a:pt x="179" y="28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74" name="Rectangle 76">
              <a:hlinkClick r:id="" action="ppaction://macro?name=Slide2.jiangmen"/>
            </p:cNvPr>
            <p:cNvSpPr>
              <a:spLocks noChangeArrowheads="1"/>
            </p:cNvSpPr>
            <p:nvPr/>
          </p:nvSpPr>
          <p:spPr bwMode="auto">
            <a:xfrm>
              <a:off x="1665421" y="4333077"/>
              <a:ext cx="162089" cy="10483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9252" algn="ctr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buClrTx/>
                <a:buSzTx/>
                <a:buFontTx/>
                <a:buNone/>
              </a:pPr>
              <a:r>
                <a:rPr lang="zh-CN" altLang="en-US" sz="400" b="1" dirty="0">
                  <a:solidFill>
                    <a:schemeClr val="bg1">
                      <a:lumMod val="9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江门</a:t>
              </a:r>
            </a:p>
          </p:txBody>
        </p:sp>
        <p:sp>
          <p:nvSpPr>
            <p:cNvPr id="175" name="huizhou">
              <a:hlinkClick r:id="" action="ppaction://macro?name=Slide2.huizhou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2417762" y="3448046"/>
              <a:ext cx="846137" cy="811212"/>
            </a:xfrm>
            <a:custGeom>
              <a:avLst/>
              <a:gdLst>
                <a:gd name="T0" fmla="*/ 243 w 243"/>
                <a:gd name="T1" fmla="*/ 100 h 224"/>
                <a:gd name="T2" fmla="*/ 226 w 243"/>
                <a:gd name="T3" fmla="*/ 91 h 224"/>
                <a:gd name="T4" fmla="*/ 222 w 243"/>
                <a:gd name="T5" fmla="*/ 85 h 224"/>
                <a:gd name="T6" fmla="*/ 219 w 243"/>
                <a:gd name="T7" fmla="*/ 85 h 224"/>
                <a:gd name="T8" fmla="*/ 215 w 243"/>
                <a:gd name="T9" fmla="*/ 86 h 224"/>
                <a:gd name="T10" fmla="*/ 209 w 243"/>
                <a:gd name="T11" fmla="*/ 87 h 224"/>
                <a:gd name="T12" fmla="*/ 187 w 243"/>
                <a:gd name="T13" fmla="*/ 90 h 224"/>
                <a:gd name="T14" fmla="*/ 168 w 243"/>
                <a:gd name="T15" fmla="*/ 92 h 224"/>
                <a:gd name="T16" fmla="*/ 168 w 243"/>
                <a:gd name="T17" fmla="*/ 101 h 224"/>
                <a:gd name="T18" fmla="*/ 165 w 243"/>
                <a:gd name="T19" fmla="*/ 105 h 224"/>
                <a:gd name="T20" fmla="*/ 162 w 243"/>
                <a:gd name="T21" fmla="*/ 110 h 224"/>
                <a:gd name="T22" fmla="*/ 152 w 243"/>
                <a:gd name="T23" fmla="*/ 113 h 224"/>
                <a:gd name="T24" fmla="*/ 148 w 243"/>
                <a:gd name="T25" fmla="*/ 101 h 224"/>
                <a:gd name="T26" fmla="*/ 133 w 243"/>
                <a:gd name="T27" fmla="*/ 83 h 224"/>
                <a:gd name="T28" fmla="*/ 129 w 243"/>
                <a:gd name="T29" fmla="*/ 75 h 224"/>
                <a:gd name="T30" fmla="*/ 121 w 243"/>
                <a:gd name="T31" fmla="*/ 58 h 224"/>
                <a:gd name="T32" fmla="*/ 117 w 243"/>
                <a:gd name="T33" fmla="*/ 54 h 224"/>
                <a:gd name="T34" fmla="*/ 100 w 243"/>
                <a:gd name="T35" fmla="*/ 39 h 224"/>
                <a:gd name="T36" fmla="*/ 84 w 243"/>
                <a:gd name="T37" fmla="*/ 10 h 224"/>
                <a:gd name="T38" fmla="*/ 84 w 243"/>
                <a:gd name="T39" fmla="*/ 10 h 224"/>
                <a:gd name="T40" fmla="*/ 69 w 243"/>
                <a:gd name="T41" fmla="*/ 2 h 224"/>
                <a:gd name="T42" fmla="*/ 40 w 243"/>
                <a:gd name="T43" fmla="*/ 0 h 224"/>
                <a:gd name="T44" fmla="*/ 39 w 243"/>
                <a:gd name="T45" fmla="*/ 20 h 224"/>
                <a:gd name="T46" fmla="*/ 16 w 243"/>
                <a:gd name="T47" fmla="*/ 37 h 224"/>
                <a:gd name="T48" fmla="*/ 29 w 243"/>
                <a:gd name="T49" fmla="*/ 73 h 224"/>
                <a:gd name="T50" fmla="*/ 16 w 243"/>
                <a:gd name="T51" fmla="*/ 97 h 224"/>
                <a:gd name="T52" fmla="*/ 15 w 243"/>
                <a:gd name="T53" fmla="*/ 123 h 224"/>
                <a:gd name="T54" fmla="*/ 12 w 243"/>
                <a:gd name="T55" fmla="*/ 131 h 224"/>
                <a:gd name="T56" fmla="*/ 31 w 243"/>
                <a:gd name="T57" fmla="*/ 132 h 224"/>
                <a:gd name="T58" fmla="*/ 49 w 243"/>
                <a:gd name="T59" fmla="*/ 149 h 224"/>
                <a:gd name="T60" fmla="*/ 52 w 243"/>
                <a:gd name="T61" fmla="*/ 150 h 224"/>
                <a:gd name="T62" fmla="*/ 62 w 243"/>
                <a:gd name="T63" fmla="*/ 149 h 224"/>
                <a:gd name="T64" fmla="*/ 66 w 243"/>
                <a:gd name="T65" fmla="*/ 160 h 224"/>
                <a:gd name="T66" fmla="*/ 66 w 243"/>
                <a:gd name="T67" fmla="*/ 179 h 224"/>
                <a:gd name="T68" fmla="*/ 66 w 243"/>
                <a:gd name="T69" fmla="*/ 179 h 224"/>
                <a:gd name="T70" fmla="*/ 77 w 243"/>
                <a:gd name="T71" fmla="*/ 178 h 224"/>
                <a:gd name="T72" fmla="*/ 99 w 243"/>
                <a:gd name="T73" fmla="*/ 193 h 224"/>
                <a:gd name="T74" fmla="*/ 116 w 243"/>
                <a:gd name="T75" fmla="*/ 196 h 224"/>
                <a:gd name="T76" fmla="*/ 117 w 243"/>
                <a:gd name="T77" fmla="*/ 197 h 224"/>
                <a:gd name="T78" fmla="*/ 131 w 243"/>
                <a:gd name="T79" fmla="*/ 191 h 224"/>
                <a:gd name="T80" fmla="*/ 142 w 243"/>
                <a:gd name="T81" fmla="*/ 189 h 224"/>
                <a:gd name="T82" fmla="*/ 147 w 243"/>
                <a:gd name="T83" fmla="*/ 183 h 224"/>
                <a:gd name="T84" fmla="*/ 149 w 243"/>
                <a:gd name="T85" fmla="*/ 191 h 224"/>
                <a:gd name="T86" fmla="*/ 146 w 243"/>
                <a:gd name="T87" fmla="*/ 218 h 224"/>
                <a:gd name="T88" fmla="*/ 162 w 243"/>
                <a:gd name="T89" fmla="*/ 217 h 224"/>
                <a:gd name="T90" fmla="*/ 168 w 243"/>
                <a:gd name="T91" fmla="*/ 224 h 224"/>
                <a:gd name="T92" fmla="*/ 171 w 243"/>
                <a:gd name="T93" fmla="*/ 221 h 224"/>
                <a:gd name="T94" fmla="*/ 171 w 243"/>
                <a:gd name="T95" fmla="*/ 214 h 224"/>
                <a:gd name="T96" fmla="*/ 174 w 243"/>
                <a:gd name="T97" fmla="*/ 208 h 224"/>
                <a:gd name="T98" fmla="*/ 168 w 243"/>
                <a:gd name="T99" fmla="*/ 198 h 224"/>
                <a:gd name="T100" fmla="*/ 174 w 243"/>
                <a:gd name="T101" fmla="*/ 190 h 224"/>
                <a:gd name="T102" fmla="*/ 179 w 243"/>
                <a:gd name="T103" fmla="*/ 199 h 224"/>
                <a:gd name="T104" fmla="*/ 187 w 243"/>
                <a:gd name="T105" fmla="*/ 192 h 224"/>
                <a:gd name="T106" fmla="*/ 186 w 243"/>
                <a:gd name="T107" fmla="*/ 191 h 224"/>
                <a:gd name="T108" fmla="*/ 176 w 243"/>
                <a:gd name="T109" fmla="*/ 178 h 224"/>
                <a:gd name="T110" fmla="*/ 179 w 243"/>
                <a:gd name="T111" fmla="*/ 153 h 224"/>
                <a:gd name="T112" fmla="*/ 216 w 243"/>
                <a:gd name="T113" fmla="*/ 134 h 224"/>
                <a:gd name="T114" fmla="*/ 243 w 243"/>
                <a:gd name="T115" fmla="*/ 101 h 224"/>
                <a:gd name="T116" fmla="*/ 243 w 243"/>
                <a:gd name="T117" fmla="*/ 10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43" h="224">
                  <a:moveTo>
                    <a:pt x="243" y="100"/>
                  </a:moveTo>
                  <a:cubicBezTo>
                    <a:pt x="226" y="91"/>
                    <a:pt x="226" y="91"/>
                    <a:pt x="226" y="91"/>
                  </a:cubicBezTo>
                  <a:cubicBezTo>
                    <a:pt x="222" y="85"/>
                    <a:pt x="222" y="85"/>
                    <a:pt x="222" y="85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5" y="86"/>
                    <a:pt x="215" y="86"/>
                    <a:pt x="215" y="86"/>
                  </a:cubicBezTo>
                  <a:cubicBezTo>
                    <a:pt x="209" y="87"/>
                    <a:pt x="209" y="87"/>
                    <a:pt x="209" y="87"/>
                  </a:cubicBezTo>
                  <a:cubicBezTo>
                    <a:pt x="195" y="81"/>
                    <a:pt x="187" y="90"/>
                    <a:pt x="187" y="90"/>
                  </a:cubicBezTo>
                  <a:cubicBezTo>
                    <a:pt x="168" y="92"/>
                    <a:pt x="168" y="92"/>
                    <a:pt x="168" y="92"/>
                  </a:cubicBezTo>
                  <a:cubicBezTo>
                    <a:pt x="168" y="101"/>
                    <a:pt x="168" y="101"/>
                    <a:pt x="168" y="101"/>
                  </a:cubicBezTo>
                  <a:cubicBezTo>
                    <a:pt x="165" y="105"/>
                    <a:pt x="165" y="105"/>
                    <a:pt x="165" y="105"/>
                  </a:cubicBezTo>
                  <a:cubicBezTo>
                    <a:pt x="162" y="110"/>
                    <a:pt x="162" y="110"/>
                    <a:pt x="162" y="110"/>
                  </a:cubicBezTo>
                  <a:cubicBezTo>
                    <a:pt x="161" y="127"/>
                    <a:pt x="152" y="113"/>
                    <a:pt x="152" y="113"/>
                  </a:cubicBezTo>
                  <a:cubicBezTo>
                    <a:pt x="152" y="113"/>
                    <a:pt x="152" y="111"/>
                    <a:pt x="148" y="101"/>
                  </a:cubicBezTo>
                  <a:cubicBezTo>
                    <a:pt x="144" y="91"/>
                    <a:pt x="133" y="83"/>
                    <a:pt x="133" y="83"/>
                  </a:cubicBezTo>
                  <a:cubicBezTo>
                    <a:pt x="116" y="83"/>
                    <a:pt x="129" y="75"/>
                    <a:pt x="129" y="75"/>
                  </a:cubicBezTo>
                  <a:cubicBezTo>
                    <a:pt x="141" y="54"/>
                    <a:pt x="121" y="58"/>
                    <a:pt x="121" y="58"/>
                  </a:cubicBezTo>
                  <a:cubicBezTo>
                    <a:pt x="117" y="54"/>
                    <a:pt x="117" y="54"/>
                    <a:pt x="117" y="54"/>
                  </a:cubicBezTo>
                  <a:cubicBezTo>
                    <a:pt x="112" y="44"/>
                    <a:pt x="118" y="45"/>
                    <a:pt x="100" y="39"/>
                  </a:cubicBezTo>
                  <a:cubicBezTo>
                    <a:pt x="88" y="35"/>
                    <a:pt x="85" y="23"/>
                    <a:pt x="84" y="10"/>
                  </a:cubicBezTo>
                  <a:cubicBezTo>
                    <a:pt x="84" y="10"/>
                    <a:pt x="84" y="10"/>
                    <a:pt x="84" y="10"/>
                  </a:cubicBezTo>
                  <a:cubicBezTo>
                    <a:pt x="84" y="10"/>
                    <a:pt x="76" y="0"/>
                    <a:pt x="69" y="2"/>
                  </a:cubicBezTo>
                  <a:cubicBezTo>
                    <a:pt x="61" y="4"/>
                    <a:pt x="40" y="0"/>
                    <a:pt x="40" y="0"/>
                  </a:cubicBezTo>
                  <a:cubicBezTo>
                    <a:pt x="42" y="5"/>
                    <a:pt x="39" y="20"/>
                    <a:pt x="39" y="20"/>
                  </a:cubicBezTo>
                  <a:cubicBezTo>
                    <a:pt x="39" y="20"/>
                    <a:pt x="33" y="25"/>
                    <a:pt x="16" y="37"/>
                  </a:cubicBezTo>
                  <a:cubicBezTo>
                    <a:pt x="0" y="49"/>
                    <a:pt x="13" y="57"/>
                    <a:pt x="29" y="73"/>
                  </a:cubicBezTo>
                  <a:cubicBezTo>
                    <a:pt x="45" y="88"/>
                    <a:pt x="16" y="97"/>
                    <a:pt x="16" y="97"/>
                  </a:cubicBezTo>
                  <a:cubicBezTo>
                    <a:pt x="16" y="97"/>
                    <a:pt x="17" y="121"/>
                    <a:pt x="15" y="123"/>
                  </a:cubicBezTo>
                  <a:cubicBezTo>
                    <a:pt x="14" y="125"/>
                    <a:pt x="12" y="131"/>
                    <a:pt x="12" y="131"/>
                  </a:cubicBezTo>
                  <a:cubicBezTo>
                    <a:pt x="12" y="131"/>
                    <a:pt x="24" y="133"/>
                    <a:pt x="31" y="132"/>
                  </a:cubicBezTo>
                  <a:cubicBezTo>
                    <a:pt x="43" y="131"/>
                    <a:pt x="49" y="140"/>
                    <a:pt x="49" y="149"/>
                  </a:cubicBezTo>
                  <a:cubicBezTo>
                    <a:pt x="52" y="150"/>
                    <a:pt x="52" y="150"/>
                    <a:pt x="52" y="150"/>
                  </a:cubicBezTo>
                  <a:cubicBezTo>
                    <a:pt x="62" y="149"/>
                    <a:pt x="62" y="149"/>
                    <a:pt x="62" y="149"/>
                  </a:cubicBezTo>
                  <a:cubicBezTo>
                    <a:pt x="62" y="149"/>
                    <a:pt x="64" y="151"/>
                    <a:pt x="66" y="160"/>
                  </a:cubicBezTo>
                  <a:cubicBezTo>
                    <a:pt x="66" y="166"/>
                    <a:pt x="66" y="174"/>
                    <a:pt x="66" y="179"/>
                  </a:cubicBezTo>
                  <a:cubicBezTo>
                    <a:pt x="66" y="179"/>
                    <a:pt x="66" y="179"/>
                    <a:pt x="66" y="179"/>
                  </a:cubicBezTo>
                  <a:cubicBezTo>
                    <a:pt x="66" y="179"/>
                    <a:pt x="69" y="180"/>
                    <a:pt x="77" y="178"/>
                  </a:cubicBezTo>
                  <a:cubicBezTo>
                    <a:pt x="84" y="175"/>
                    <a:pt x="95" y="180"/>
                    <a:pt x="99" y="193"/>
                  </a:cubicBezTo>
                  <a:cubicBezTo>
                    <a:pt x="99" y="193"/>
                    <a:pt x="103" y="198"/>
                    <a:pt x="116" y="196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31" y="191"/>
                    <a:pt x="131" y="191"/>
                    <a:pt x="131" y="191"/>
                  </a:cubicBezTo>
                  <a:cubicBezTo>
                    <a:pt x="142" y="189"/>
                    <a:pt x="142" y="189"/>
                    <a:pt x="142" y="189"/>
                  </a:cubicBezTo>
                  <a:cubicBezTo>
                    <a:pt x="147" y="183"/>
                    <a:pt x="147" y="183"/>
                    <a:pt x="147" y="183"/>
                  </a:cubicBezTo>
                  <a:cubicBezTo>
                    <a:pt x="147" y="183"/>
                    <a:pt x="160" y="185"/>
                    <a:pt x="149" y="191"/>
                  </a:cubicBezTo>
                  <a:cubicBezTo>
                    <a:pt x="149" y="191"/>
                    <a:pt x="139" y="204"/>
                    <a:pt x="146" y="218"/>
                  </a:cubicBezTo>
                  <a:cubicBezTo>
                    <a:pt x="146" y="218"/>
                    <a:pt x="154" y="221"/>
                    <a:pt x="162" y="217"/>
                  </a:cubicBezTo>
                  <a:cubicBezTo>
                    <a:pt x="162" y="217"/>
                    <a:pt x="165" y="223"/>
                    <a:pt x="168" y="224"/>
                  </a:cubicBezTo>
                  <a:cubicBezTo>
                    <a:pt x="169" y="223"/>
                    <a:pt x="170" y="222"/>
                    <a:pt x="171" y="221"/>
                  </a:cubicBezTo>
                  <a:cubicBezTo>
                    <a:pt x="171" y="219"/>
                    <a:pt x="171" y="217"/>
                    <a:pt x="171" y="214"/>
                  </a:cubicBezTo>
                  <a:cubicBezTo>
                    <a:pt x="174" y="208"/>
                    <a:pt x="174" y="208"/>
                    <a:pt x="174" y="208"/>
                  </a:cubicBezTo>
                  <a:cubicBezTo>
                    <a:pt x="174" y="208"/>
                    <a:pt x="187" y="204"/>
                    <a:pt x="168" y="198"/>
                  </a:cubicBezTo>
                  <a:cubicBezTo>
                    <a:pt x="168" y="198"/>
                    <a:pt x="159" y="190"/>
                    <a:pt x="174" y="190"/>
                  </a:cubicBezTo>
                  <a:cubicBezTo>
                    <a:pt x="179" y="199"/>
                    <a:pt x="179" y="199"/>
                    <a:pt x="179" y="199"/>
                  </a:cubicBezTo>
                  <a:cubicBezTo>
                    <a:pt x="179" y="199"/>
                    <a:pt x="184" y="204"/>
                    <a:pt x="187" y="192"/>
                  </a:cubicBezTo>
                  <a:cubicBezTo>
                    <a:pt x="186" y="191"/>
                    <a:pt x="186" y="191"/>
                    <a:pt x="186" y="191"/>
                  </a:cubicBezTo>
                  <a:cubicBezTo>
                    <a:pt x="176" y="178"/>
                    <a:pt x="176" y="178"/>
                    <a:pt x="176" y="178"/>
                  </a:cubicBezTo>
                  <a:cubicBezTo>
                    <a:pt x="160" y="156"/>
                    <a:pt x="179" y="153"/>
                    <a:pt x="179" y="153"/>
                  </a:cubicBezTo>
                  <a:cubicBezTo>
                    <a:pt x="201" y="146"/>
                    <a:pt x="216" y="134"/>
                    <a:pt x="216" y="134"/>
                  </a:cubicBezTo>
                  <a:cubicBezTo>
                    <a:pt x="216" y="134"/>
                    <a:pt x="231" y="117"/>
                    <a:pt x="243" y="101"/>
                  </a:cubicBezTo>
                  <a:lnTo>
                    <a:pt x="243" y="10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76" name="Rectangle 79">
              <a:hlinkClick r:id="" action="ppaction://macro?name=Slide2.huizhou"/>
            </p:cNvPr>
            <p:cNvSpPr>
              <a:spLocks noChangeArrowheads="1"/>
            </p:cNvSpPr>
            <p:nvPr/>
          </p:nvSpPr>
          <p:spPr bwMode="auto">
            <a:xfrm>
              <a:off x="2629033" y="3766341"/>
              <a:ext cx="162089" cy="10483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9252" algn="ctr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buClrTx/>
                <a:buSzTx/>
                <a:buFontTx/>
                <a:buNone/>
              </a:pPr>
              <a:r>
                <a:rPr lang="zh-CN" altLang="en-US" sz="400" b="1">
                  <a:solidFill>
                    <a:schemeClr val="bg1">
                      <a:lumMod val="9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惠州</a:t>
              </a:r>
            </a:p>
          </p:txBody>
        </p:sp>
        <p:sp>
          <p:nvSpPr>
            <p:cNvPr id="177" name="shantou">
              <a:hlinkClick r:id="" action="ppaction://macro?name=Slide2.shantou" highlightClick="1"/>
              <a:hlinkHover r:id="" action="ppaction://noaction" highlightClick="1"/>
            </p:cNvPr>
            <p:cNvSpPr>
              <a:spLocks noEditPoints="1"/>
            </p:cNvSpPr>
            <p:nvPr/>
          </p:nvSpPr>
          <p:spPr bwMode="auto">
            <a:xfrm>
              <a:off x="3713162" y="3581395"/>
              <a:ext cx="317500" cy="325437"/>
            </a:xfrm>
            <a:custGeom>
              <a:avLst/>
              <a:gdLst>
                <a:gd name="T0" fmla="*/ 89 w 92"/>
                <a:gd name="T1" fmla="*/ 31 h 89"/>
                <a:gd name="T2" fmla="*/ 90 w 92"/>
                <a:gd name="T3" fmla="*/ 27 h 89"/>
                <a:gd name="T4" fmla="*/ 91 w 92"/>
                <a:gd name="T5" fmla="*/ 26 h 89"/>
                <a:gd name="T6" fmla="*/ 92 w 92"/>
                <a:gd name="T7" fmla="*/ 7 h 89"/>
                <a:gd name="T8" fmla="*/ 82 w 92"/>
                <a:gd name="T9" fmla="*/ 0 h 89"/>
                <a:gd name="T10" fmla="*/ 61 w 92"/>
                <a:gd name="T11" fmla="*/ 15 h 89"/>
                <a:gd name="T12" fmla="*/ 59 w 92"/>
                <a:gd name="T13" fmla="*/ 20 h 89"/>
                <a:gd name="T14" fmla="*/ 41 w 92"/>
                <a:gd name="T15" fmla="*/ 38 h 89"/>
                <a:gd name="T16" fmla="*/ 28 w 92"/>
                <a:gd name="T17" fmla="*/ 27 h 89"/>
                <a:gd name="T18" fmla="*/ 1 w 92"/>
                <a:gd name="T19" fmla="*/ 34 h 89"/>
                <a:gd name="T20" fmla="*/ 1 w 92"/>
                <a:gd name="T21" fmla="*/ 43 h 89"/>
                <a:gd name="T22" fmla="*/ 0 w 92"/>
                <a:gd name="T23" fmla="*/ 59 h 89"/>
                <a:gd name="T24" fmla="*/ 0 w 92"/>
                <a:gd name="T25" fmla="*/ 74 h 89"/>
                <a:gd name="T26" fmla="*/ 19 w 92"/>
                <a:gd name="T27" fmla="*/ 85 h 89"/>
                <a:gd name="T28" fmla="*/ 41 w 92"/>
                <a:gd name="T29" fmla="*/ 76 h 89"/>
                <a:gd name="T30" fmla="*/ 40 w 92"/>
                <a:gd name="T31" fmla="*/ 73 h 89"/>
                <a:gd name="T32" fmla="*/ 48 w 92"/>
                <a:gd name="T33" fmla="*/ 68 h 89"/>
                <a:gd name="T34" fmla="*/ 50 w 92"/>
                <a:gd name="T35" fmla="*/ 77 h 89"/>
                <a:gd name="T36" fmla="*/ 57 w 92"/>
                <a:gd name="T37" fmla="*/ 75 h 89"/>
                <a:gd name="T38" fmla="*/ 67 w 92"/>
                <a:gd name="T39" fmla="*/ 63 h 89"/>
                <a:gd name="T40" fmla="*/ 67 w 92"/>
                <a:gd name="T41" fmla="*/ 59 h 89"/>
                <a:gd name="T42" fmla="*/ 64 w 92"/>
                <a:gd name="T43" fmla="*/ 56 h 89"/>
                <a:gd name="T44" fmla="*/ 61 w 92"/>
                <a:gd name="T45" fmla="*/ 52 h 89"/>
                <a:gd name="T46" fmla="*/ 58 w 92"/>
                <a:gd name="T47" fmla="*/ 50 h 89"/>
                <a:gd name="T48" fmla="*/ 73 w 92"/>
                <a:gd name="T49" fmla="*/ 50 h 89"/>
                <a:gd name="T50" fmla="*/ 76 w 92"/>
                <a:gd name="T51" fmla="*/ 45 h 89"/>
                <a:gd name="T52" fmla="*/ 85 w 92"/>
                <a:gd name="T53" fmla="*/ 34 h 89"/>
                <a:gd name="T54" fmla="*/ 89 w 92"/>
                <a:gd name="T55" fmla="*/ 31 h 89"/>
                <a:gd name="T56" fmla="*/ 55 w 92"/>
                <a:gd name="T57" fmla="*/ 48 h 89"/>
                <a:gd name="T58" fmla="*/ 44 w 92"/>
                <a:gd name="T59" fmla="*/ 46 h 89"/>
                <a:gd name="T60" fmla="*/ 42 w 92"/>
                <a:gd name="T61" fmla="*/ 44 h 89"/>
                <a:gd name="T62" fmla="*/ 52 w 92"/>
                <a:gd name="T63" fmla="*/ 44 h 89"/>
                <a:gd name="T64" fmla="*/ 55 w 92"/>
                <a:gd name="T65" fmla="*/ 48 h 89"/>
                <a:gd name="T66" fmla="*/ 55 w 92"/>
                <a:gd name="T67" fmla="*/ 48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2" h="89">
                  <a:moveTo>
                    <a:pt x="89" y="31"/>
                  </a:moveTo>
                  <a:cubicBezTo>
                    <a:pt x="90" y="27"/>
                    <a:pt x="90" y="27"/>
                    <a:pt x="90" y="27"/>
                  </a:cubicBezTo>
                  <a:cubicBezTo>
                    <a:pt x="90" y="27"/>
                    <a:pt x="90" y="27"/>
                    <a:pt x="91" y="26"/>
                  </a:cubicBezTo>
                  <a:cubicBezTo>
                    <a:pt x="92" y="7"/>
                    <a:pt x="92" y="7"/>
                    <a:pt x="92" y="7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61" y="15"/>
                    <a:pt x="61" y="15"/>
                    <a:pt x="61" y="15"/>
                  </a:cubicBezTo>
                  <a:cubicBezTo>
                    <a:pt x="59" y="20"/>
                    <a:pt x="59" y="20"/>
                    <a:pt x="59" y="20"/>
                  </a:cubicBezTo>
                  <a:cubicBezTo>
                    <a:pt x="61" y="44"/>
                    <a:pt x="41" y="38"/>
                    <a:pt x="41" y="38"/>
                  </a:cubicBezTo>
                  <a:cubicBezTo>
                    <a:pt x="28" y="27"/>
                    <a:pt x="28" y="27"/>
                    <a:pt x="28" y="27"/>
                  </a:cubicBezTo>
                  <a:cubicBezTo>
                    <a:pt x="14" y="22"/>
                    <a:pt x="1" y="34"/>
                    <a:pt x="1" y="34"/>
                  </a:cubicBezTo>
                  <a:cubicBezTo>
                    <a:pt x="1" y="34"/>
                    <a:pt x="1" y="39"/>
                    <a:pt x="1" y="43"/>
                  </a:cubicBezTo>
                  <a:cubicBezTo>
                    <a:pt x="0" y="47"/>
                    <a:pt x="0" y="59"/>
                    <a:pt x="0" y="59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74"/>
                    <a:pt x="4" y="80"/>
                    <a:pt x="19" y="85"/>
                  </a:cubicBezTo>
                  <a:cubicBezTo>
                    <a:pt x="33" y="89"/>
                    <a:pt x="40" y="78"/>
                    <a:pt x="41" y="76"/>
                  </a:cubicBezTo>
                  <a:cubicBezTo>
                    <a:pt x="40" y="73"/>
                    <a:pt x="40" y="73"/>
                    <a:pt x="40" y="73"/>
                  </a:cubicBezTo>
                  <a:cubicBezTo>
                    <a:pt x="48" y="68"/>
                    <a:pt x="48" y="68"/>
                    <a:pt x="48" y="68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57" y="75"/>
                    <a:pt x="57" y="75"/>
                    <a:pt x="57" y="75"/>
                  </a:cubicBezTo>
                  <a:cubicBezTo>
                    <a:pt x="67" y="63"/>
                    <a:pt x="67" y="63"/>
                    <a:pt x="67" y="63"/>
                  </a:cubicBezTo>
                  <a:cubicBezTo>
                    <a:pt x="67" y="59"/>
                    <a:pt x="67" y="59"/>
                    <a:pt x="67" y="59"/>
                  </a:cubicBezTo>
                  <a:cubicBezTo>
                    <a:pt x="64" y="56"/>
                    <a:pt x="64" y="56"/>
                    <a:pt x="64" y="56"/>
                  </a:cubicBezTo>
                  <a:cubicBezTo>
                    <a:pt x="61" y="52"/>
                    <a:pt x="61" y="52"/>
                    <a:pt x="61" y="52"/>
                  </a:cubicBezTo>
                  <a:cubicBezTo>
                    <a:pt x="61" y="52"/>
                    <a:pt x="59" y="51"/>
                    <a:pt x="58" y="50"/>
                  </a:cubicBezTo>
                  <a:cubicBezTo>
                    <a:pt x="61" y="52"/>
                    <a:pt x="66" y="52"/>
                    <a:pt x="73" y="50"/>
                  </a:cubicBezTo>
                  <a:cubicBezTo>
                    <a:pt x="76" y="45"/>
                    <a:pt x="76" y="45"/>
                    <a:pt x="76" y="45"/>
                  </a:cubicBezTo>
                  <a:cubicBezTo>
                    <a:pt x="85" y="34"/>
                    <a:pt x="85" y="34"/>
                    <a:pt x="85" y="34"/>
                  </a:cubicBezTo>
                  <a:lnTo>
                    <a:pt x="89" y="31"/>
                  </a:lnTo>
                  <a:close/>
                  <a:moveTo>
                    <a:pt x="55" y="48"/>
                  </a:moveTo>
                  <a:cubicBezTo>
                    <a:pt x="53" y="48"/>
                    <a:pt x="44" y="46"/>
                    <a:pt x="44" y="46"/>
                  </a:cubicBezTo>
                  <a:cubicBezTo>
                    <a:pt x="42" y="44"/>
                    <a:pt x="42" y="44"/>
                    <a:pt x="42" y="44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52" y="44"/>
                    <a:pt x="53" y="46"/>
                    <a:pt x="55" y="48"/>
                  </a:cubicBezTo>
                  <a:cubicBezTo>
                    <a:pt x="55" y="48"/>
                    <a:pt x="55" y="48"/>
                    <a:pt x="55" y="48"/>
                  </a:cubicBez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78" name="Rectangle 81">
              <a:hlinkClick r:id="" action="ppaction://macro?name=Slide2.jieyang"/>
            </p:cNvPr>
            <p:cNvSpPr>
              <a:spLocks noChangeArrowheads="1"/>
            </p:cNvSpPr>
            <p:nvPr/>
          </p:nvSpPr>
          <p:spPr bwMode="auto">
            <a:xfrm>
              <a:off x="3478345" y="3635768"/>
              <a:ext cx="162089" cy="104830"/>
            </a:xfrm>
            <a:prstGeom prst="rect">
              <a:avLst/>
            </a:prstGeom>
            <a:grpFill/>
            <a:ln w="9252" algn="ctr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buClrTx/>
                <a:buSzTx/>
                <a:buFontTx/>
                <a:buNone/>
              </a:pPr>
              <a:r>
                <a:rPr lang="zh-CN" altLang="en-US" sz="400" b="1" dirty="0">
                  <a:solidFill>
                    <a:schemeClr val="bg1">
                      <a:lumMod val="9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揭阳</a:t>
              </a:r>
            </a:p>
          </p:txBody>
        </p:sp>
        <p:sp>
          <p:nvSpPr>
            <p:cNvPr id="179" name="Rectangle 82">
              <a:hlinkClick r:id="" action="ppaction://macro?name=Slide2.shantou"/>
            </p:cNvPr>
            <p:cNvSpPr>
              <a:spLocks noChangeArrowheads="1"/>
            </p:cNvSpPr>
            <p:nvPr/>
          </p:nvSpPr>
          <p:spPr bwMode="auto">
            <a:xfrm>
              <a:off x="3852995" y="3722684"/>
              <a:ext cx="162089" cy="104830"/>
            </a:xfrm>
            <a:prstGeom prst="rect">
              <a:avLst/>
            </a:prstGeom>
            <a:grpFill/>
            <a:ln w="9252" algn="ctr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buClrTx/>
                <a:buSzTx/>
                <a:buFontTx/>
                <a:buNone/>
              </a:pPr>
              <a:r>
                <a:rPr lang="zh-CN" altLang="en-US" sz="400" b="1" dirty="0">
                  <a:solidFill>
                    <a:schemeClr val="bg1">
                      <a:lumMod val="9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汕头</a:t>
              </a:r>
            </a:p>
          </p:txBody>
        </p:sp>
        <p:sp>
          <p:nvSpPr>
            <p:cNvPr id="180" name="Rectangle 84">
              <a:hlinkClick r:id="" action="ppaction://macro?name=Slide2.zhongshan"/>
            </p:cNvPr>
            <p:cNvSpPr>
              <a:spLocks noChangeArrowheads="1"/>
            </p:cNvSpPr>
            <p:nvPr/>
          </p:nvSpPr>
          <p:spPr bwMode="auto">
            <a:xfrm>
              <a:off x="2126194" y="4188221"/>
              <a:ext cx="162089" cy="10483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9252" algn="ctr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buClrTx/>
                <a:buSzTx/>
                <a:buFontTx/>
                <a:buNone/>
              </a:pPr>
              <a:r>
                <a:rPr lang="zh-CN" altLang="en-US" sz="400" b="1" dirty="0">
                  <a:solidFill>
                    <a:schemeClr val="bg1">
                      <a:lumMod val="9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中山</a:t>
              </a:r>
            </a:p>
          </p:txBody>
        </p:sp>
        <p:sp>
          <p:nvSpPr>
            <p:cNvPr id="181" name="Rectangle 85">
              <a:hlinkClick r:id="" action="ppaction://macro?name=Slide2.dongguan"/>
            </p:cNvPr>
            <p:cNvSpPr>
              <a:spLocks noChangeArrowheads="1"/>
            </p:cNvSpPr>
            <p:nvPr/>
          </p:nvSpPr>
          <p:spPr bwMode="auto">
            <a:xfrm>
              <a:off x="2357703" y="3945726"/>
              <a:ext cx="162089" cy="10483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9252" algn="ctr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buClrTx/>
                <a:buSzTx/>
                <a:buFontTx/>
                <a:buNone/>
              </a:pPr>
              <a:r>
                <a:rPr lang="zh-CN" altLang="en-US" sz="400" b="1" dirty="0">
                  <a:solidFill>
                    <a:schemeClr val="bg1">
                      <a:lumMod val="9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东莞</a:t>
              </a:r>
            </a:p>
          </p:txBody>
        </p:sp>
        <p:sp>
          <p:nvSpPr>
            <p:cNvPr id="182" name="Rectangle 53">
              <a:hlinkClick r:id="" action="ppaction://macro?name=Slide2.heyuan"/>
            </p:cNvPr>
            <p:cNvSpPr>
              <a:spLocks noChangeArrowheads="1"/>
            </p:cNvSpPr>
            <p:nvPr/>
          </p:nvSpPr>
          <p:spPr bwMode="auto">
            <a:xfrm>
              <a:off x="2852871" y="3307554"/>
              <a:ext cx="162089" cy="104830"/>
            </a:xfrm>
            <a:prstGeom prst="rect">
              <a:avLst/>
            </a:prstGeom>
            <a:grpFill/>
            <a:ln w="9252" algn="ctr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buClrTx/>
                <a:buSzTx/>
                <a:buFontTx/>
                <a:buNone/>
              </a:pPr>
              <a:r>
                <a:rPr lang="zh-CN" altLang="en-US" sz="400" b="1">
                  <a:solidFill>
                    <a:schemeClr val="bg1">
                      <a:lumMod val="9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河源</a:t>
              </a:r>
            </a:p>
          </p:txBody>
        </p:sp>
        <p:sp>
          <p:nvSpPr>
            <p:cNvPr id="183" name="guangzhou">
              <a:hlinkClick r:id="" action="ppaction://macro?name=Slide2.guangzhou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2005013" y="3448045"/>
              <a:ext cx="571500" cy="768349"/>
            </a:xfrm>
            <a:custGeom>
              <a:avLst/>
              <a:gdLst>
                <a:gd name="T0" fmla="*/ 132 w 164"/>
                <a:gd name="T1" fmla="*/ 2 h 209"/>
                <a:gd name="T2" fmla="*/ 122 w 164"/>
                <a:gd name="T3" fmla="*/ 8 h 209"/>
                <a:gd name="T4" fmla="*/ 95 w 164"/>
                <a:gd name="T5" fmla="*/ 40 h 209"/>
                <a:gd name="T6" fmla="*/ 66 w 164"/>
                <a:gd name="T7" fmla="*/ 37 h 209"/>
                <a:gd name="T8" fmla="*/ 45 w 164"/>
                <a:gd name="T9" fmla="*/ 50 h 209"/>
                <a:gd name="T10" fmla="*/ 31 w 164"/>
                <a:gd name="T11" fmla="*/ 70 h 209"/>
                <a:gd name="T12" fmla="*/ 19 w 164"/>
                <a:gd name="T13" fmla="*/ 72 h 209"/>
                <a:gd name="T14" fmla="*/ 1 w 164"/>
                <a:gd name="T15" fmla="*/ 81 h 209"/>
                <a:gd name="T16" fmla="*/ 0 w 164"/>
                <a:gd name="T17" fmla="*/ 82 h 209"/>
                <a:gd name="T18" fmla="*/ 5 w 164"/>
                <a:gd name="T19" fmla="*/ 87 h 209"/>
                <a:gd name="T20" fmla="*/ 12 w 164"/>
                <a:gd name="T21" fmla="*/ 104 h 209"/>
                <a:gd name="T22" fmla="*/ 31 w 164"/>
                <a:gd name="T23" fmla="*/ 107 h 209"/>
                <a:gd name="T24" fmla="*/ 33 w 164"/>
                <a:gd name="T25" fmla="*/ 136 h 209"/>
                <a:gd name="T26" fmla="*/ 46 w 164"/>
                <a:gd name="T27" fmla="*/ 155 h 209"/>
                <a:gd name="T28" fmla="*/ 65 w 164"/>
                <a:gd name="T29" fmla="*/ 187 h 209"/>
                <a:gd name="T30" fmla="*/ 78 w 164"/>
                <a:gd name="T31" fmla="*/ 199 h 209"/>
                <a:gd name="T32" fmla="*/ 78 w 164"/>
                <a:gd name="T33" fmla="*/ 199 h 209"/>
                <a:gd name="T34" fmla="*/ 92 w 164"/>
                <a:gd name="T35" fmla="*/ 209 h 209"/>
                <a:gd name="T36" fmla="*/ 96 w 164"/>
                <a:gd name="T37" fmla="*/ 208 h 209"/>
                <a:gd name="T38" fmla="*/ 93 w 164"/>
                <a:gd name="T39" fmla="*/ 204 h 209"/>
                <a:gd name="T40" fmla="*/ 83 w 164"/>
                <a:gd name="T41" fmla="*/ 189 h 209"/>
                <a:gd name="T42" fmla="*/ 86 w 164"/>
                <a:gd name="T43" fmla="*/ 190 h 209"/>
                <a:gd name="T44" fmla="*/ 88 w 164"/>
                <a:gd name="T45" fmla="*/ 183 h 209"/>
                <a:gd name="T46" fmla="*/ 78 w 164"/>
                <a:gd name="T47" fmla="*/ 174 h 209"/>
                <a:gd name="T48" fmla="*/ 81 w 164"/>
                <a:gd name="T49" fmla="*/ 144 h 209"/>
                <a:gd name="T50" fmla="*/ 81 w 164"/>
                <a:gd name="T51" fmla="*/ 144 h 209"/>
                <a:gd name="T52" fmla="*/ 126 w 164"/>
                <a:gd name="T53" fmla="*/ 130 h 209"/>
                <a:gd name="T54" fmla="*/ 131 w 164"/>
                <a:gd name="T55" fmla="*/ 131 h 209"/>
                <a:gd name="T56" fmla="*/ 131 w 164"/>
                <a:gd name="T57" fmla="*/ 131 h 209"/>
                <a:gd name="T58" fmla="*/ 134 w 164"/>
                <a:gd name="T59" fmla="*/ 123 h 209"/>
                <a:gd name="T60" fmla="*/ 135 w 164"/>
                <a:gd name="T61" fmla="*/ 97 h 209"/>
                <a:gd name="T62" fmla="*/ 148 w 164"/>
                <a:gd name="T63" fmla="*/ 72 h 209"/>
                <a:gd name="T64" fmla="*/ 135 w 164"/>
                <a:gd name="T65" fmla="*/ 36 h 209"/>
                <a:gd name="T66" fmla="*/ 158 w 164"/>
                <a:gd name="T67" fmla="*/ 20 h 209"/>
                <a:gd name="T68" fmla="*/ 160 w 164"/>
                <a:gd name="T69" fmla="*/ 0 h 209"/>
                <a:gd name="T70" fmla="*/ 132 w 164"/>
                <a:gd name="T71" fmla="*/ 2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64" h="209">
                  <a:moveTo>
                    <a:pt x="132" y="2"/>
                  </a:moveTo>
                  <a:cubicBezTo>
                    <a:pt x="122" y="8"/>
                    <a:pt x="122" y="8"/>
                    <a:pt x="122" y="8"/>
                  </a:cubicBezTo>
                  <a:cubicBezTo>
                    <a:pt x="122" y="8"/>
                    <a:pt x="101" y="22"/>
                    <a:pt x="95" y="40"/>
                  </a:cubicBezTo>
                  <a:cubicBezTo>
                    <a:pt x="95" y="40"/>
                    <a:pt x="80" y="46"/>
                    <a:pt x="66" y="37"/>
                  </a:cubicBezTo>
                  <a:cubicBezTo>
                    <a:pt x="66" y="37"/>
                    <a:pt x="52" y="41"/>
                    <a:pt x="45" y="50"/>
                  </a:cubicBezTo>
                  <a:cubicBezTo>
                    <a:pt x="38" y="59"/>
                    <a:pt x="31" y="70"/>
                    <a:pt x="31" y="70"/>
                  </a:cubicBezTo>
                  <a:cubicBezTo>
                    <a:pt x="31" y="70"/>
                    <a:pt x="27" y="72"/>
                    <a:pt x="19" y="72"/>
                  </a:cubicBezTo>
                  <a:cubicBezTo>
                    <a:pt x="11" y="72"/>
                    <a:pt x="1" y="81"/>
                    <a:pt x="1" y="81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5" y="87"/>
                    <a:pt x="5" y="87"/>
                    <a:pt x="5" y="87"/>
                  </a:cubicBezTo>
                  <a:cubicBezTo>
                    <a:pt x="5" y="87"/>
                    <a:pt x="8" y="116"/>
                    <a:pt x="12" y="104"/>
                  </a:cubicBezTo>
                  <a:cubicBezTo>
                    <a:pt x="20" y="85"/>
                    <a:pt x="31" y="107"/>
                    <a:pt x="31" y="107"/>
                  </a:cubicBezTo>
                  <a:cubicBezTo>
                    <a:pt x="33" y="136"/>
                    <a:pt x="33" y="136"/>
                    <a:pt x="33" y="136"/>
                  </a:cubicBezTo>
                  <a:cubicBezTo>
                    <a:pt x="41" y="145"/>
                    <a:pt x="46" y="155"/>
                    <a:pt x="46" y="155"/>
                  </a:cubicBezTo>
                  <a:cubicBezTo>
                    <a:pt x="47" y="179"/>
                    <a:pt x="65" y="187"/>
                    <a:pt x="65" y="187"/>
                  </a:cubicBezTo>
                  <a:cubicBezTo>
                    <a:pt x="78" y="199"/>
                    <a:pt x="78" y="199"/>
                    <a:pt x="78" y="199"/>
                  </a:cubicBezTo>
                  <a:cubicBezTo>
                    <a:pt x="78" y="199"/>
                    <a:pt x="78" y="199"/>
                    <a:pt x="78" y="199"/>
                  </a:cubicBezTo>
                  <a:cubicBezTo>
                    <a:pt x="92" y="209"/>
                    <a:pt x="92" y="209"/>
                    <a:pt x="92" y="209"/>
                  </a:cubicBezTo>
                  <a:cubicBezTo>
                    <a:pt x="96" y="208"/>
                    <a:pt x="96" y="208"/>
                    <a:pt x="96" y="208"/>
                  </a:cubicBezTo>
                  <a:cubicBezTo>
                    <a:pt x="93" y="204"/>
                    <a:pt x="93" y="204"/>
                    <a:pt x="93" y="204"/>
                  </a:cubicBezTo>
                  <a:cubicBezTo>
                    <a:pt x="83" y="189"/>
                    <a:pt x="83" y="189"/>
                    <a:pt x="83" y="189"/>
                  </a:cubicBezTo>
                  <a:cubicBezTo>
                    <a:pt x="86" y="190"/>
                    <a:pt x="86" y="190"/>
                    <a:pt x="86" y="190"/>
                  </a:cubicBezTo>
                  <a:cubicBezTo>
                    <a:pt x="86" y="190"/>
                    <a:pt x="106" y="200"/>
                    <a:pt x="88" y="183"/>
                  </a:cubicBezTo>
                  <a:cubicBezTo>
                    <a:pt x="78" y="174"/>
                    <a:pt x="78" y="174"/>
                    <a:pt x="78" y="174"/>
                  </a:cubicBezTo>
                  <a:cubicBezTo>
                    <a:pt x="81" y="144"/>
                    <a:pt x="81" y="144"/>
                    <a:pt x="81" y="144"/>
                  </a:cubicBezTo>
                  <a:cubicBezTo>
                    <a:pt x="81" y="144"/>
                    <a:pt x="81" y="144"/>
                    <a:pt x="81" y="144"/>
                  </a:cubicBezTo>
                  <a:cubicBezTo>
                    <a:pt x="82" y="142"/>
                    <a:pt x="91" y="124"/>
                    <a:pt x="126" y="130"/>
                  </a:cubicBezTo>
                  <a:cubicBezTo>
                    <a:pt x="126" y="130"/>
                    <a:pt x="128" y="131"/>
                    <a:pt x="131" y="131"/>
                  </a:cubicBezTo>
                  <a:cubicBezTo>
                    <a:pt x="131" y="131"/>
                    <a:pt x="131" y="131"/>
                    <a:pt x="131" y="131"/>
                  </a:cubicBezTo>
                  <a:cubicBezTo>
                    <a:pt x="131" y="131"/>
                    <a:pt x="133" y="125"/>
                    <a:pt x="134" y="123"/>
                  </a:cubicBezTo>
                  <a:cubicBezTo>
                    <a:pt x="136" y="120"/>
                    <a:pt x="135" y="97"/>
                    <a:pt x="135" y="97"/>
                  </a:cubicBezTo>
                  <a:cubicBezTo>
                    <a:pt x="135" y="97"/>
                    <a:pt x="164" y="88"/>
                    <a:pt x="148" y="72"/>
                  </a:cubicBezTo>
                  <a:cubicBezTo>
                    <a:pt x="132" y="57"/>
                    <a:pt x="118" y="49"/>
                    <a:pt x="135" y="36"/>
                  </a:cubicBezTo>
                  <a:cubicBezTo>
                    <a:pt x="152" y="24"/>
                    <a:pt x="158" y="20"/>
                    <a:pt x="158" y="20"/>
                  </a:cubicBezTo>
                  <a:cubicBezTo>
                    <a:pt x="158" y="20"/>
                    <a:pt x="163" y="5"/>
                    <a:pt x="160" y="0"/>
                  </a:cubicBezTo>
                  <a:lnTo>
                    <a:pt x="132" y="2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84" name="Rectangle 64">
              <a:hlinkClick r:id="" action="ppaction://macro?name=Slide2.guangzhou"/>
            </p:cNvPr>
            <p:cNvSpPr>
              <a:spLocks noChangeArrowheads="1"/>
            </p:cNvSpPr>
            <p:nvPr/>
          </p:nvSpPr>
          <p:spPr bwMode="auto">
            <a:xfrm>
              <a:off x="2155957" y="3685377"/>
              <a:ext cx="162089" cy="10483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9252" algn="ctr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buClrTx/>
                <a:buSzTx/>
                <a:buFontTx/>
                <a:buNone/>
              </a:pPr>
              <a:r>
                <a:rPr lang="zh-CN" altLang="en-US" sz="400" b="1" dirty="0">
                  <a:solidFill>
                    <a:schemeClr val="bg1">
                      <a:lumMod val="9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广州</a:t>
              </a:r>
            </a:p>
          </p:txBody>
        </p:sp>
        <p:sp>
          <p:nvSpPr>
            <p:cNvPr id="185" name="Rectangle 83">
              <a:hlinkClick r:id="" action="ppaction://macro?name=Slide2.foshan"/>
            </p:cNvPr>
            <p:cNvSpPr>
              <a:spLocks noChangeArrowheads="1"/>
            </p:cNvSpPr>
            <p:nvPr/>
          </p:nvSpPr>
          <p:spPr bwMode="auto">
            <a:xfrm>
              <a:off x="1933690" y="3905250"/>
              <a:ext cx="162089" cy="10483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9252" algn="ctr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buClrTx/>
                <a:buSzTx/>
                <a:buFontTx/>
                <a:buNone/>
              </a:pPr>
              <a:r>
                <a:rPr lang="zh-CN" altLang="en-US" sz="400" b="1" dirty="0">
                  <a:solidFill>
                    <a:schemeClr val="bg1">
                      <a:lumMod val="9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佛山</a:t>
              </a:r>
            </a:p>
          </p:txBody>
        </p:sp>
      </p:grpSp>
      <p:sp>
        <p:nvSpPr>
          <p:cNvPr id="74" name="矩形 73"/>
          <p:cNvSpPr/>
          <p:nvPr/>
        </p:nvSpPr>
        <p:spPr>
          <a:xfrm>
            <a:off x="5174643" y="1312947"/>
            <a:ext cx="2858613" cy="2144177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pPr>
              <a:lnSpc>
                <a:spcPts val="2000"/>
              </a:lnSpc>
            </a:pPr>
            <a:r>
              <a:rPr lang="zh-CN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控制科学与工程</a:t>
            </a:r>
            <a:endParaRPr lang="en-US" altLang="zh-CN" sz="1200" b="1" dirty="0" smtClean="0">
              <a:solidFill>
                <a:schemeClr val="tx1">
                  <a:lumMod val="65000"/>
                  <a:lumOff val="3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ts val="2000"/>
              </a:lnSpc>
            </a:pPr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仪器科学与技术</a:t>
            </a:r>
          </a:p>
          <a:p>
            <a:pPr>
              <a:lnSpc>
                <a:spcPts val="2000"/>
              </a:lnSpc>
            </a:pPr>
            <a:r>
              <a:rPr lang="zh-CN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信息与通信工程 </a:t>
            </a:r>
            <a:endParaRPr lang="zh-CN" alt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ts val="2000"/>
              </a:lnSpc>
            </a:pPr>
            <a:r>
              <a:rPr lang="zh-CN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计算机科学与技术 </a:t>
            </a:r>
            <a:endParaRPr lang="zh-CN" alt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ts val="2000"/>
              </a:lnSpc>
            </a:pPr>
            <a:endParaRPr lang="en-US" altLang="zh-CN" sz="1200" b="1" dirty="0">
              <a:solidFill>
                <a:schemeClr val="tx1">
                  <a:lumMod val="65000"/>
                  <a:lumOff val="3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ts val="2000"/>
              </a:lnSpc>
            </a:pPr>
            <a:endParaRPr lang="en-US" altLang="zh-CN" sz="1200" b="1" dirty="0" smtClean="0">
              <a:solidFill>
                <a:schemeClr val="tx1">
                  <a:lumMod val="65000"/>
                  <a:lumOff val="3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ts val="2000"/>
              </a:lnSpc>
            </a:pPr>
            <a:endParaRPr lang="en-US" altLang="zh-CN" sz="1200" b="1" dirty="0">
              <a:solidFill>
                <a:schemeClr val="tx1">
                  <a:lumMod val="65000"/>
                  <a:lumOff val="3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ts val="2000"/>
              </a:lnSpc>
            </a:pPr>
            <a:endParaRPr lang="en-US" altLang="zh-CN" sz="1200" b="1" dirty="0" smtClean="0">
              <a:solidFill>
                <a:schemeClr val="tx1">
                  <a:lumMod val="65000"/>
                  <a:lumOff val="3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ts val="2000"/>
              </a:lnSpc>
            </a:pPr>
            <a:r>
              <a:rPr lang="zh-CN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环境科学与工程</a:t>
            </a:r>
            <a:endParaRPr lang="en-US" altLang="zh-CN" sz="1200" b="1" dirty="0" smtClean="0">
              <a:solidFill>
                <a:schemeClr val="tx1">
                  <a:lumMod val="65000"/>
                  <a:lumOff val="3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ts val="2000"/>
              </a:lnSpc>
            </a:pPr>
            <a:r>
              <a:rPr lang="zh-CN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数学 </a:t>
            </a:r>
            <a:endParaRPr lang="zh-CN" alt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ts val="2000"/>
              </a:lnSpc>
            </a:pPr>
            <a:r>
              <a:rPr lang="zh-CN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管理科学与工程</a:t>
            </a:r>
            <a:endParaRPr lang="en-US" altLang="zh-CN" sz="1200" b="1" dirty="0" smtClean="0">
              <a:solidFill>
                <a:schemeClr val="tx1">
                  <a:lumMod val="65000"/>
                  <a:lumOff val="3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ts val="2000"/>
              </a:lnSpc>
            </a:pPr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软件工程等</a:t>
            </a:r>
          </a:p>
        </p:txBody>
      </p:sp>
      <p:sp>
        <p:nvSpPr>
          <p:cNvPr id="75" name="矩形 74"/>
          <p:cNvSpPr/>
          <p:nvPr/>
        </p:nvSpPr>
        <p:spPr>
          <a:xfrm>
            <a:off x="464337" y="138090"/>
            <a:ext cx="25699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spc="300" dirty="0">
                <a:solidFill>
                  <a:srgbClr val="00206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二</a:t>
            </a:r>
            <a:r>
              <a:rPr lang="zh-CN" altLang="en-US" sz="2800" b="1" spc="300" dirty="0" smtClean="0">
                <a:solidFill>
                  <a:srgbClr val="00206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、文件精神</a:t>
            </a:r>
            <a:endParaRPr lang="en-US" altLang="zh-CN" sz="1600" b="1" spc="300" dirty="0">
              <a:solidFill>
                <a:srgbClr val="00206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99902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 advClick="0" advTm="9370">
        <p:blinds dir="vert"/>
      </p:transition>
    </mc:Choice>
    <mc:Fallback xmlns="">
      <p:transition spd="slow" advClick="0" advTm="937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177200" y="3329693"/>
            <a:ext cx="8308848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4278871" y="960785"/>
            <a:ext cx="0" cy="4720755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圆角矩形 5"/>
          <p:cNvSpPr/>
          <p:nvPr/>
        </p:nvSpPr>
        <p:spPr>
          <a:xfrm>
            <a:off x="1732389" y="3031721"/>
            <a:ext cx="5106710" cy="578882"/>
          </a:xfrm>
          <a:prstGeom prst="roundRect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sz="2800" b="1" spc="300" dirty="0">
                <a:solidFill>
                  <a:schemeClr val="accent5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10. </a:t>
            </a:r>
            <a:r>
              <a:rPr lang="zh-CN" altLang="en-US" sz="2800" b="1" spc="300" dirty="0">
                <a:solidFill>
                  <a:schemeClr val="accent5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精密仪器设备产业集群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508404" y="848692"/>
            <a:ext cx="3667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 dirty="0" smtClean="0">
                <a:solidFill>
                  <a:schemeClr val="accent5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重点领域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20046" y="5181481"/>
            <a:ext cx="116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 dirty="0" smtClean="0">
                <a:solidFill>
                  <a:schemeClr val="accent5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重点区域</a:t>
            </a:r>
            <a:endParaRPr lang="zh-CN" altLang="en-US" sz="1800" b="1" dirty="0">
              <a:solidFill>
                <a:schemeClr val="accent5">
                  <a:lumMod val="50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192284" y="794370"/>
            <a:ext cx="116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 dirty="0" smtClean="0">
                <a:solidFill>
                  <a:schemeClr val="accent5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相关学科</a:t>
            </a:r>
            <a:endParaRPr lang="zh-CN" altLang="en-US" sz="1800" b="1" dirty="0">
              <a:solidFill>
                <a:schemeClr val="accent5">
                  <a:lumMod val="50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4952779" y="3935104"/>
            <a:ext cx="3147795" cy="11182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  <a:spcBef>
                <a:spcPts val="1200"/>
              </a:spcBef>
            </a:pPr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培育形成一批国内领先、具有主导地位和国际影响力的自主品牌产品，基本建成结构布局合理、自主创新能力突出、</a:t>
            </a:r>
            <a:r>
              <a:rPr lang="zh-CN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重点领域</a:t>
            </a:r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优势明显的产业集群。</a:t>
            </a:r>
          </a:p>
        </p:txBody>
      </p:sp>
      <p:sp>
        <p:nvSpPr>
          <p:cNvPr id="68" name="文本框 67"/>
          <p:cNvSpPr txBox="1"/>
          <p:nvPr/>
        </p:nvSpPr>
        <p:spPr>
          <a:xfrm>
            <a:off x="7192284" y="5185102"/>
            <a:ext cx="116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 dirty="0" smtClean="0">
                <a:solidFill>
                  <a:schemeClr val="accent5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发展目标</a:t>
            </a:r>
            <a:endParaRPr lang="zh-CN" altLang="en-US" sz="1800" b="1" dirty="0">
              <a:solidFill>
                <a:schemeClr val="accent5">
                  <a:lumMod val="50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4957144" y="1323750"/>
            <a:ext cx="3064485" cy="1887696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pPr>
              <a:lnSpc>
                <a:spcPts val="2000"/>
              </a:lnSpc>
            </a:pPr>
            <a:r>
              <a:rPr lang="zh-CN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仪器</a:t>
            </a:r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科学与技术</a:t>
            </a:r>
            <a:endParaRPr lang="en-US" altLang="zh-CN" sz="1200" b="1" dirty="0" smtClean="0">
              <a:solidFill>
                <a:schemeClr val="tx1">
                  <a:lumMod val="65000"/>
                  <a:lumOff val="3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ts val="2000"/>
              </a:lnSpc>
            </a:pPr>
            <a:r>
              <a:rPr lang="zh-CN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机械工程</a:t>
            </a:r>
            <a:endParaRPr lang="zh-CN" alt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ts val="2000"/>
              </a:lnSpc>
            </a:pPr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电气工程</a:t>
            </a:r>
            <a:endParaRPr lang="en-US" altLang="zh-CN" sz="1200" b="1" dirty="0" smtClean="0">
              <a:solidFill>
                <a:schemeClr val="tx1">
                  <a:lumMod val="65000"/>
                  <a:lumOff val="3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ts val="2000"/>
              </a:lnSpc>
            </a:pPr>
            <a:r>
              <a:rPr lang="zh-CN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控制科学与工程 </a:t>
            </a:r>
            <a:endParaRPr lang="zh-CN" alt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ts val="2000"/>
              </a:lnSpc>
            </a:pPr>
            <a:endParaRPr lang="en-US" altLang="zh-CN" sz="1200" b="1" dirty="0" smtClean="0">
              <a:solidFill>
                <a:schemeClr val="tx1">
                  <a:lumMod val="65000"/>
                  <a:lumOff val="3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ts val="2000"/>
              </a:lnSpc>
            </a:pPr>
            <a:endParaRPr lang="en-US" altLang="zh-CN" sz="1200" b="1" dirty="0">
              <a:solidFill>
                <a:schemeClr val="tx1">
                  <a:lumMod val="65000"/>
                  <a:lumOff val="3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ts val="2000"/>
              </a:lnSpc>
            </a:pPr>
            <a:endParaRPr lang="en-US" altLang="zh-CN" sz="1200" b="1" dirty="0" smtClean="0">
              <a:solidFill>
                <a:schemeClr val="tx1">
                  <a:lumMod val="65000"/>
                  <a:lumOff val="3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ts val="2000"/>
              </a:lnSpc>
            </a:pPr>
            <a:r>
              <a:rPr lang="zh-CN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信息与通信工程 </a:t>
            </a:r>
            <a:endParaRPr lang="zh-CN" alt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ts val="2000"/>
              </a:lnSpc>
            </a:pPr>
            <a:r>
              <a:rPr lang="zh-CN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计算机科学与技术 </a:t>
            </a:r>
            <a:endParaRPr lang="zh-CN" alt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ts val="2000"/>
              </a:lnSpc>
            </a:pPr>
            <a:r>
              <a:rPr lang="zh-CN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材料科学与工程</a:t>
            </a:r>
            <a:endParaRPr lang="zh-CN" alt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ts val="2000"/>
              </a:lnSpc>
            </a:pPr>
            <a:r>
              <a:rPr lang="zh-CN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电子科学与</a:t>
            </a:r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技术等</a:t>
            </a:r>
          </a:p>
        </p:txBody>
      </p:sp>
      <p:cxnSp>
        <p:nvCxnSpPr>
          <p:cNvPr id="71" name="直接连接符 70"/>
          <p:cNvCxnSpPr/>
          <p:nvPr/>
        </p:nvCxnSpPr>
        <p:spPr>
          <a:xfrm>
            <a:off x="501112" y="733586"/>
            <a:ext cx="7863124" cy="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矩形 71"/>
          <p:cNvSpPr/>
          <p:nvPr/>
        </p:nvSpPr>
        <p:spPr>
          <a:xfrm>
            <a:off x="1001359" y="1360958"/>
            <a:ext cx="3110636" cy="9130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600"/>
              </a:lnSpc>
              <a:spcAft>
                <a:spcPts val="600"/>
              </a:spcAft>
            </a:pPr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在</a:t>
            </a:r>
            <a:r>
              <a:rPr lang="zh-CN" altLang="en-US" sz="120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工业自动化测控仪器与系统、大型精密科学测试分析仪器、高端信息计测与电测仪 器等领域取得传感</a:t>
            </a:r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、测量、控制、数据采集等核心技术突破与产业化应用。</a:t>
            </a:r>
          </a:p>
        </p:txBody>
      </p:sp>
      <p:grpSp>
        <p:nvGrpSpPr>
          <p:cNvPr id="74" name="组合 73"/>
          <p:cNvGrpSpPr/>
          <p:nvPr/>
        </p:nvGrpSpPr>
        <p:grpSpPr>
          <a:xfrm rot="480666">
            <a:off x="1557711" y="3875435"/>
            <a:ext cx="1908000" cy="1440000"/>
            <a:chOff x="250824" y="2524121"/>
            <a:chExt cx="3981450" cy="3065456"/>
          </a:xfrm>
          <a:solidFill>
            <a:schemeClr val="bg1">
              <a:lumMod val="75000"/>
            </a:schemeClr>
          </a:solidFill>
          <a:effectLst/>
        </p:grpSpPr>
        <p:sp>
          <p:nvSpPr>
            <p:cNvPr id="75" name="zhanjiang">
              <a:hlinkClick r:id="" action="ppaction://macro?name=Slide2.zhanjiang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250824" y="4611679"/>
              <a:ext cx="722313" cy="977898"/>
            </a:xfrm>
            <a:custGeom>
              <a:avLst/>
              <a:gdLst>
                <a:gd name="T0" fmla="*/ 127 w 207"/>
                <a:gd name="T1" fmla="*/ 217 h 268"/>
                <a:gd name="T2" fmla="*/ 111 w 207"/>
                <a:gd name="T3" fmla="*/ 198 h 268"/>
                <a:gd name="T4" fmla="*/ 102 w 207"/>
                <a:gd name="T5" fmla="*/ 195 h 268"/>
                <a:gd name="T6" fmla="*/ 100 w 207"/>
                <a:gd name="T7" fmla="*/ 190 h 268"/>
                <a:gd name="T8" fmla="*/ 106 w 207"/>
                <a:gd name="T9" fmla="*/ 188 h 268"/>
                <a:gd name="T10" fmla="*/ 109 w 207"/>
                <a:gd name="T11" fmla="*/ 175 h 268"/>
                <a:gd name="T12" fmla="*/ 81 w 207"/>
                <a:gd name="T13" fmla="*/ 167 h 268"/>
                <a:gd name="T14" fmla="*/ 80 w 207"/>
                <a:gd name="T15" fmla="*/ 142 h 268"/>
                <a:gd name="T16" fmla="*/ 85 w 207"/>
                <a:gd name="T17" fmla="*/ 127 h 268"/>
                <a:gd name="T18" fmla="*/ 88 w 207"/>
                <a:gd name="T19" fmla="*/ 134 h 268"/>
                <a:gd name="T20" fmla="*/ 106 w 207"/>
                <a:gd name="T21" fmla="*/ 132 h 268"/>
                <a:gd name="T22" fmla="*/ 100 w 207"/>
                <a:gd name="T23" fmla="*/ 147 h 268"/>
                <a:gd name="T24" fmla="*/ 135 w 207"/>
                <a:gd name="T25" fmla="*/ 149 h 268"/>
                <a:gd name="T26" fmla="*/ 136 w 207"/>
                <a:gd name="T27" fmla="*/ 140 h 268"/>
                <a:gd name="T28" fmla="*/ 121 w 207"/>
                <a:gd name="T29" fmla="*/ 134 h 268"/>
                <a:gd name="T30" fmla="*/ 109 w 207"/>
                <a:gd name="T31" fmla="*/ 129 h 268"/>
                <a:gd name="T32" fmla="*/ 116 w 207"/>
                <a:gd name="T33" fmla="*/ 101 h 268"/>
                <a:gd name="T34" fmla="*/ 117 w 207"/>
                <a:gd name="T35" fmla="*/ 93 h 268"/>
                <a:gd name="T36" fmla="*/ 114 w 207"/>
                <a:gd name="T37" fmla="*/ 84 h 268"/>
                <a:gd name="T38" fmla="*/ 113 w 207"/>
                <a:gd name="T39" fmla="*/ 76 h 268"/>
                <a:gd name="T40" fmla="*/ 117 w 207"/>
                <a:gd name="T41" fmla="*/ 77 h 268"/>
                <a:gd name="T42" fmla="*/ 123 w 207"/>
                <a:gd name="T43" fmla="*/ 81 h 268"/>
                <a:gd name="T44" fmla="*/ 125 w 207"/>
                <a:gd name="T45" fmla="*/ 92 h 268"/>
                <a:gd name="T46" fmla="*/ 131 w 207"/>
                <a:gd name="T47" fmla="*/ 111 h 268"/>
                <a:gd name="T48" fmla="*/ 133 w 207"/>
                <a:gd name="T49" fmla="*/ 121 h 268"/>
                <a:gd name="T50" fmla="*/ 148 w 207"/>
                <a:gd name="T51" fmla="*/ 122 h 268"/>
                <a:gd name="T52" fmla="*/ 149 w 207"/>
                <a:gd name="T53" fmla="*/ 106 h 268"/>
                <a:gd name="T54" fmla="*/ 151 w 207"/>
                <a:gd name="T55" fmla="*/ 94 h 268"/>
                <a:gd name="T56" fmla="*/ 157 w 207"/>
                <a:gd name="T57" fmla="*/ 104 h 268"/>
                <a:gd name="T58" fmla="*/ 189 w 207"/>
                <a:gd name="T59" fmla="*/ 86 h 268"/>
                <a:gd name="T60" fmla="*/ 207 w 207"/>
                <a:gd name="T61" fmla="*/ 80 h 268"/>
                <a:gd name="T62" fmla="*/ 180 w 207"/>
                <a:gd name="T63" fmla="*/ 54 h 268"/>
                <a:gd name="T64" fmla="*/ 134 w 207"/>
                <a:gd name="T65" fmla="*/ 60 h 268"/>
                <a:gd name="T66" fmla="*/ 112 w 207"/>
                <a:gd name="T67" fmla="*/ 13 h 268"/>
                <a:gd name="T68" fmla="*/ 78 w 207"/>
                <a:gd name="T69" fmla="*/ 0 h 268"/>
                <a:gd name="T70" fmla="*/ 47 w 207"/>
                <a:gd name="T71" fmla="*/ 30 h 268"/>
                <a:gd name="T72" fmla="*/ 19 w 207"/>
                <a:gd name="T73" fmla="*/ 37 h 268"/>
                <a:gd name="T74" fmla="*/ 27 w 207"/>
                <a:gd name="T75" fmla="*/ 64 h 268"/>
                <a:gd name="T76" fmla="*/ 45 w 207"/>
                <a:gd name="T77" fmla="*/ 65 h 268"/>
                <a:gd name="T78" fmla="*/ 43 w 207"/>
                <a:gd name="T79" fmla="*/ 81 h 268"/>
                <a:gd name="T80" fmla="*/ 35 w 207"/>
                <a:gd name="T81" fmla="*/ 83 h 268"/>
                <a:gd name="T82" fmla="*/ 21 w 207"/>
                <a:gd name="T83" fmla="*/ 85 h 268"/>
                <a:gd name="T84" fmla="*/ 8 w 207"/>
                <a:gd name="T85" fmla="*/ 113 h 268"/>
                <a:gd name="T86" fmla="*/ 6 w 207"/>
                <a:gd name="T87" fmla="*/ 143 h 268"/>
                <a:gd name="T88" fmla="*/ 15 w 207"/>
                <a:gd name="T89" fmla="*/ 179 h 268"/>
                <a:gd name="T90" fmla="*/ 22 w 207"/>
                <a:gd name="T91" fmla="*/ 191 h 268"/>
                <a:gd name="T92" fmla="*/ 23 w 207"/>
                <a:gd name="T93" fmla="*/ 204 h 268"/>
                <a:gd name="T94" fmla="*/ 29 w 207"/>
                <a:gd name="T95" fmla="*/ 205 h 268"/>
                <a:gd name="T96" fmla="*/ 25 w 207"/>
                <a:gd name="T97" fmla="*/ 218 h 268"/>
                <a:gd name="T98" fmla="*/ 41 w 207"/>
                <a:gd name="T99" fmla="*/ 220 h 268"/>
                <a:gd name="T100" fmla="*/ 50 w 207"/>
                <a:gd name="T101" fmla="*/ 239 h 268"/>
                <a:gd name="T102" fmla="*/ 46 w 207"/>
                <a:gd name="T103" fmla="*/ 237 h 268"/>
                <a:gd name="T104" fmla="*/ 35 w 207"/>
                <a:gd name="T105" fmla="*/ 242 h 268"/>
                <a:gd name="T106" fmla="*/ 46 w 207"/>
                <a:gd name="T107" fmla="*/ 256 h 268"/>
                <a:gd name="T108" fmla="*/ 87 w 207"/>
                <a:gd name="T109" fmla="*/ 256 h 268"/>
                <a:gd name="T110" fmla="*/ 109 w 207"/>
                <a:gd name="T111" fmla="*/ 253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07" h="268">
                  <a:moveTo>
                    <a:pt x="109" y="253"/>
                  </a:moveTo>
                  <a:cubicBezTo>
                    <a:pt x="109" y="253"/>
                    <a:pt x="142" y="234"/>
                    <a:pt x="127" y="217"/>
                  </a:cubicBezTo>
                  <a:cubicBezTo>
                    <a:pt x="123" y="212"/>
                    <a:pt x="123" y="212"/>
                    <a:pt x="123" y="212"/>
                  </a:cubicBezTo>
                  <a:cubicBezTo>
                    <a:pt x="123" y="212"/>
                    <a:pt x="111" y="205"/>
                    <a:pt x="111" y="198"/>
                  </a:cubicBezTo>
                  <a:cubicBezTo>
                    <a:pt x="102" y="200"/>
                    <a:pt x="102" y="200"/>
                    <a:pt x="102" y="200"/>
                  </a:cubicBezTo>
                  <a:cubicBezTo>
                    <a:pt x="102" y="195"/>
                    <a:pt x="102" y="195"/>
                    <a:pt x="102" y="195"/>
                  </a:cubicBezTo>
                  <a:cubicBezTo>
                    <a:pt x="100" y="194"/>
                    <a:pt x="100" y="194"/>
                    <a:pt x="100" y="194"/>
                  </a:cubicBezTo>
                  <a:cubicBezTo>
                    <a:pt x="100" y="190"/>
                    <a:pt x="100" y="190"/>
                    <a:pt x="100" y="190"/>
                  </a:cubicBezTo>
                  <a:cubicBezTo>
                    <a:pt x="102" y="188"/>
                    <a:pt x="102" y="188"/>
                    <a:pt x="102" y="188"/>
                  </a:cubicBezTo>
                  <a:cubicBezTo>
                    <a:pt x="106" y="188"/>
                    <a:pt x="106" y="188"/>
                    <a:pt x="106" y="188"/>
                  </a:cubicBezTo>
                  <a:cubicBezTo>
                    <a:pt x="109" y="190"/>
                    <a:pt x="109" y="190"/>
                    <a:pt x="109" y="190"/>
                  </a:cubicBezTo>
                  <a:cubicBezTo>
                    <a:pt x="109" y="190"/>
                    <a:pt x="117" y="181"/>
                    <a:pt x="109" y="175"/>
                  </a:cubicBezTo>
                  <a:cubicBezTo>
                    <a:pt x="109" y="175"/>
                    <a:pt x="97" y="166"/>
                    <a:pt x="84" y="167"/>
                  </a:cubicBezTo>
                  <a:cubicBezTo>
                    <a:pt x="81" y="167"/>
                    <a:pt x="81" y="167"/>
                    <a:pt x="81" y="167"/>
                  </a:cubicBezTo>
                  <a:cubicBezTo>
                    <a:pt x="81" y="167"/>
                    <a:pt x="86" y="151"/>
                    <a:pt x="73" y="139"/>
                  </a:cubicBezTo>
                  <a:cubicBezTo>
                    <a:pt x="80" y="142"/>
                    <a:pt x="80" y="142"/>
                    <a:pt x="80" y="142"/>
                  </a:cubicBezTo>
                  <a:cubicBezTo>
                    <a:pt x="84" y="140"/>
                    <a:pt x="84" y="140"/>
                    <a:pt x="84" y="140"/>
                  </a:cubicBezTo>
                  <a:cubicBezTo>
                    <a:pt x="85" y="127"/>
                    <a:pt x="85" y="127"/>
                    <a:pt x="85" y="127"/>
                  </a:cubicBezTo>
                  <a:cubicBezTo>
                    <a:pt x="88" y="127"/>
                    <a:pt x="88" y="127"/>
                    <a:pt x="88" y="127"/>
                  </a:cubicBezTo>
                  <a:cubicBezTo>
                    <a:pt x="88" y="134"/>
                    <a:pt x="88" y="134"/>
                    <a:pt x="88" y="134"/>
                  </a:cubicBezTo>
                  <a:cubicBezTo>
                    <a:pt x="91" y="134"/>
                    <a:pt x="91" y="134"/>
                    <a:pt x="91" y="134"/>
                  </a:cubicBezTo>
                  <a:cubicBezTo>
                    <a:pt x="91" y="134"/>
                    <a:pt x="99" y="122"/>
                    <a:pt x="106" y="132"/>
                  </a:cubicBezTo>
                  <a:cubicBezTo>
                    <a:pt x="106" y="132"/>
                    <a:pt x="104" y="139"/>
                    <a:pt x="96" y="144"/>
                  </a:cubicBezTo>
                  <a:cubicBezTo>
                    <a:pt x="96" y="144"/>
                    <a:pt x="95" y="148"/>
                    <a:pt x="100" y="147"/>
                  </a:cubicBezTo>
                  <a:cubicBezTo>
                    <a:pt x="100" y="147"/>
                    <a:pt x="130" y="140"/>
                    <a:pt x="131" y="151"/>
                  </a:cubicBezTo>
                  <a:cubicBezTo>
                    <a:pt x="132" y="162"/>
                    <a:pt x="136" y="154"/>
                    <a:pt x="135" y="149"/>
                  </a:cubicBezTo>
                  <a:cubicBezTo>
                    <a:pt x="136" y="144"/>
                    <a:pt x="136" y="144"/>
                    <a:pt x="136" y="144"/>
                  </a:cubicBezTo>
                  <a:cubicBezTo>
                    <a:pt x="136" y="140"/>
                    <a:pt x="136" y="140"/>
                    <a:pt x="136" y="140"/>
                  </a:cubicBezTo>
                  <a:cubicBezTo>
                    <a:pt x="136" y="140"/>
                    <a:pt x="140" y="132"/>
                    <a:pt x="125" y="136"/>
                  </a:cubicBezTo>
                  <a:cubicBezTo>
                    <a:pt x="121" y="134"/>
                    <a:pt x="121" y="134"/>
                    <a:pt x="121" y="134"/>
                  </a:cubicBezTo>
                  <a:cubicBezTo>
                    <a:pt x="115" y="131"/>
                    <a:pt x="115" y="131"/>
                    <a:pt x="115" y="131"/>
                  </a:cubicBezTo>
                  <a:cubicBezTo>
                    <a:pt x="109" y="129"/>
                    <a:pt x="109" y="129"/>
                    <a:pt x="109" y="129"/>
                  </a:cubicBezTo>
                  <a:cubicBezTo>
                    <a:pt x="109" y="129"/>
                    <a:pt x="98" y="125"/>
                    <a:pt x="116" y="119"/>
                  </a:cubicBezTo>
                  <a:cubicBezTo>
                    <a:pt x="116" y="119"/>
                    <a:pt x="120" y="107"/>
                    <a:pt x="116" y="101"/>
                  </a:cubicBezTo>
                  <a:cubicBezTo>
                    <a:pt x="111" y="93"/>
                    <a:pt x="111" y="93"/>
                    <a:pt x="111" y="93"/>
                  </a:cubicBezTo>
                  <a:cubicBezTo>
                    <a:pt x="117" y="93"/>
                    <a:pt x="117" y="93"/>
                    <a:pt x="117" y="93"/>
                  </a:cubicBezTo>
                  <a:cubicBezTo>
                    <a:pt x="118" y="88"/>
                    <a:pt x="118" y="88"/>
                    <a:pt x="118" y="88"/>
                  </a:cubicBezTo>
                  <a:cubicBezTo>
                    <a:pt x="114" y="84"/>
                    <a:pt x="114" y="84"/>
                    <a:pt x="114" y="84"/>
                  </a:cubicBezTo>
                  <a:cubicBezTo>
                    <a:pt x="113" y="79"/>
                    <a:pt x="113" y="79"/>
                    <a:pt x="113" y="79"/>
                  </a:cubicBezTo>
                  <a:cubicBezTo>
                    <a:pt x="113" y="76"/>
                    <a:pt x="113" y="76"/>
                    <a:pt x="113" y="76"/>
                  </a:cubicBezTo>
                  <a:cubicBezTo>
                    <a:pt x="116" y="75"/>
                    <a:pt x="116" y="75"/>
                    <a:pt x="116" y="75"/>
                  </a:cubicBezTo>
                  <a:cubicBezTo>
                    <a:pt x="117" y="77"/>
                    <a:pt x="117" y="77"/>
                    <a:pt x="117" y="77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23" y="81"/>
                    <a:pt x="123" y="81"/>
                    <a:pt x="123" y="81"/>
                  </a:cubicBezTo>
                  <a:cubicBezTo>
                    <a:pt x="125" y="81"/>
                    <a:pt x="125" y="81"/>
                    <a:pt x="125" y="81"/>
                  </a:cubicBezTo>
                  <a:cubicBezTo>
                    <a:pt x="125" y="81"/>
                    <a:pt x="115" y="96"/>
                    <a:pt x="125" y="92"/>
                  </a:cubicBezTo>
                  <a:cubicBezTo>
                    <a:pt x="125" y="92"/>
                    <a:pt x="137" y="86"/>
                    <a:pt x="129" y="100"/>
                  </a:cubicBezTo>
                  <a:cubicBezTo>
                    <a:pt x="129" y="100"/>
                    <a:pt x="115" y="108"/>
                    <a:pt x="131" y="111"/>
                  </a:cubicBezTo>
                  <a:cubicBezTo>
                    <a:pt x="127" y="118"/>
                    <a:pt x="127" y="118"/>
                    <a:pt x="127" y="118"/>
                  </a:cubicBezTo>
                  <a:cubicBezTo>
                    <a:pt x="133" y="121"/>
                    <a:pt x="133" y="121"/>
                    <a:pt x="133" y="121"/>
                  </a:cubicBezTo>
                  <a:cubicBezTo>
                    <a:pt x="136" y="125"/>
                    <a:pt x="136" y="125"/>
                    <a:pt x="136" y="125"/>
                  </a:cubicBezTo>
                  <a:cubicBezTo>
                    <a:pt x="136" y="125"/>
                    <a:pt x="140" y="137"/>
                    <a:pt x="148" y="122"/>
                  </a:cubicBezTo>
                  <a:cubicBezTo>
                    <a:pt x="150" y="113"/>
                    <a:pt x="150" y="113"/>
                    <a:pt x="150" y="113"/>
                  </a:cubicBezTo>
                  <a:cubicBezTo>
                    <a:pt x="149" y="106"/>
                    <a:pt x="149" y="106"/>
                    <a:pt x="149" y="106"/>
                  </a:cubicBezTo>
                  <a:cubicBezTo>
                    <a:pt x="149" y="98"/>
                    <a:pt x="149" y="98"/>
                    <a:pt x="149" y="98"/>
                  </a:cubicBezTo>
                  <a:cubicBezTo>
                    <a:pt x="151" y="94"/>
                    <a:pt x="151" y="94"/>
                    <a:pt x="151" y="94"/>
                  </a:cubicBezTo>
                  <a:cubicBezTo>
                    <a:pt x="151" y="94"/>
                    <a:pt x="154" y="94"/>
                    <a:pt x="154" y="101"/>
                  </a:cubicBezTo>
                  <a:cubicBezTo>
                    <a:pt x="157" y="104"/>
                    <a:pt x="157" y="104"/>
                    <a:pt x="157" y="104"/>
                  </a:cubicBezTo>
                  <a:cubicBezTo>
                    <a:pt x="162" y="97"/>
                    <a:pt x="162" y="97"/>
                    <a:pt x="162" y="97"/>
                  </a:cubicBezTo>
                  <a:cubicBezTo>
                    <a:pt x="162" y="97"/>
                    <a:pt x="168" y="76"/>
                    <a:pt x="189" y="86"/>
                  </a:cubicBezTo>
                  <a:cubicBezTo>
                    <a:pt x="201" y="81"/>
                    <a:pt x="201" y="81"/>
                    <a:pt x="201" y="81"/>
                  </a:cubicBezTo>
                  <a:cubicBezTo>
                    <a:pt x="207" y="80"/>
                    <a:pt x="207" y="80"/>
                    <a:pt x="207" y="80"/>
                  </a:cubicBezTo>
                  <a:cubicBezTo>
                    <a:pt x="205" y="80"/>
                    <a:pt x="195" y="73"/>
                    <a:pt x="189" y="67"/>
                  </a:cubicBezTo>
                  <a:cubicBezTo>
                    <a:pt x="182" y="61"/>
                    <a:pt x="180" y="54"/>
                    <a:pt x="180" y="54"/>
                  </a:cubicBezTo>
                  <a:cubicBezTo>
                    <a:pt x="180" y="54"/>
                    <a:pt x="176" y="39"/>
                    <a:pt x="165" y="54"/>
                  </a:cubicBezTo>
                  <a:cubicBezTo>
                    <a:pt x="155" y="70"/>
                    <a:pt x="134" y="60"/>
                    <a:pt x="134" y="60"/>
                  </a:cubicBezTo>
                  <a:cubicBezTo>
                    <a:pt x="134" y="60"/>
                    <a:pt x="127" y="52"/>
                    <a:pt x="115" y="42"/>
                  </a:cubicBezTo>
                  <a:cubicBezTo>
                    <a:pt x="104" y="33"/>
                    <a:pt x="112" y="13"/>
                    <a:pt x="112" y="13"/>
                  </a:cubicBezTo>
                  <a:cubicBezTo>
                    <a:pt x="121" y="4"/>
                    <a:pt x="118" y="0"/>
                    <a:pt x="118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47" y="30"/>
                    <a:pt x="47" y="30"/>
                    <a:pt x="47" y="30"/>
                  </a:cubicBezTo>
                  <a:cubicBezTo>
                    <a:pt x="47" y="30"/>
                    <a:pt x="35" y="44"/>
                    <a:pt x="22" y="34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22" y="56"/>
                    <a:pt x="22" y="56"/>
                    <a:pt x="22" y="56"/>
                  </a:cubicBezTo>
                  <a:cubicBezTo>
                    <a:pt x="22" y="56"/>
                    <a:pt x="25" y="53"/>
                    <a:pt x="27" y="64"/>
                  </a:cubicBezTo>
                  <a:cubicBezTo>
                    <a:pt x="27" y="64"/>
                    <a:pt x="29" y="72"/>
                    <a:pt x="37" y="65"/>
                  </a:cubicBezTo>
                  <a:cubicBezTo>
                    <a:pt x="45" y="65"/>
                    <a:pt x="45" y="65"/>
                    <a:pt x="45" y="6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41" y="83"/>
                    <a:pt x="41" y="83"/>
                    <a:pt x="41" y="83"/>
                  </a:cubicBezTo>
                  <a:cubicBezTo>
                    <a:pt x="35" y="83"/>
                    <a:pt x="35" y="83"/>
                    <a:pt x="35" y="83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21" y="85"/>
                    <a:pt x="21" y="85"/>
                    <a:pt x="21" y="85"/>
                  </a:cubicBezTo>
                  <a:cubicBezTo>
                    <a:pt x="21" y="85"/>
                    <a:pt x="25" y="113"/>
                    <a:pt x="14" y="112"/>
                  </a:cubicBezTo>
                  <a:cubicBezTo>
                    <a:pt x="8" y="113"/>
                    <a:pt x="8" y="113"/>
                    <a:pt x="8" y="113"/>
                  </a:cubicBezTo>
                  <a:cubicBezTo>
                    <a:pt x="8" y="113"/>
                    <a:pt x="6" y="121"/>
                    <a:pt x="7" y="124"/>
                  </a:cubicBezTo>
                  <a:cubicBezTo>
                    <a:pt x="8" y="127"/>
                    <a:pt x="13" y="134"/>
                    <a:pt x="6" y="143"/>
                  </a:cubicBezTo>
                  <a:cubicBezTo>
                    <a:pt x="0" y="152"/>
                    <a:pt x="5" y="167"/>
                    <a:pt x="14" y="172"/>
                  </a:cubicBezTo>
                  <a:cubicBezTo>
                    <a:pt x="14" y="172"/>
                    <a:pt x="18" y="172"/>
                    <a:pt x="15" y="179"/>
                  </a:cubicBezTo>
                  <a:cubicBezTo>
                    <a:pt x="15" y="179"/>
                    <a:pt x="10" y="190"/>
                    <a:pt x="28" y="187"/>
                  </a:cubicBezTo>
                  <a:cubicBezTo>
                    <a:pt x="28" y="187"/>
                    <a:pt x="27" y="191"/>
                    <a:pt x="22" y="191"/>
                  </a:cubicBezTo>
                  <a:cubicBezTo>
                    <a:pt x="22" y="191"/>
                    <a:pt x="8" y="192"/>
                    <a:pt x="17" y="198"/>
                  </a:cubicBezTo>
                  <a:cubicBezTo>
                    <a:pt x="23" y="204"/>
                    <a:pt x="23" y="204"/>
                    <a:pt x="23" y="204"/>
                  </a:cubicBezTo>
                  <a:cubicBezTo>
                    <a:pt x="25" y="207"/>
                    <a:pt x="25" y="207"/>
                    <a:pt x="25" y="207"/>
                  </a:cubicBezTo>
                  <a:cubicBezTo>
                    <a:pt x="29" y="205"/>
                    <a:pt x="29" y="205"/>
                    <a:pt x="29" y="205"/>
                  </a:cubicBezTo>
                  <a:cubicBezTo>
                    <a:pt x="28" y="209"/>
                    <a:pt x="28" y="209"/>
                    <a:pt x="28" y="209"/>
                  </a:cubicBezTo>
                  <a:cubicBezTo>
                    <a:pt x="25" y="218"/>
                    <a:pt x="25" y="218"/>
                    <a:pt x="25" y="218"/>
                  </a:cubicBezTo>
                  <a:cubicBezTo>
                    <a:pt x="25" y="218"/>
                    <a:pt x="32" y="219"/>
                    <a:pt x="37" y="225"/>
                  </a:cubicBezTo>
                  <a:cubicBezTo>
                    <a:pt x="41" y="220"/>
                    <a:pt x="41" y="220"/>
                    <a:pt x="41" y="220"/>
                  </a:cubicBezTo>
                  <a:cubicBezTo>
                    <a:pt x="41" y="220"/>
                    <a:pt x="45" y="229"/>
                    <a:pt x="52" y="228"/>
                  </a:cubicBezTo>
                  <a:cubicBezTo>
                    <a:pt x="52" y="228"/>
                    <a:pt x="56" y="229"/>
                    <a:pt x="50" y="239"/>
                  </a:cubicBezTo>
                  <a:cubicBezTo>
                    <a:pt x="55" y="240"/>
                    <a:pt x="55" y="240"/>
                    <a:pt x="55" y="240"/>
                  </a:cubicBezTo>
                  <a:cubicBezTo>
                    <a:pt x="55" y="240"/>
                    <a:pt x="50" y="251"/>
                    <a:pt x="46" y="237"/>
                  </a:cubicBezTo>
                  <a:cubicBezTo>
                    <a:pt x="46" y="237"/>
                    <a:pt x="40" y="232"/>
                    <a:pt x="33" y="234"/>
                  </a:cubicBezTo>
                  <a:cubicBezTo>
                    <a:pt x="33" y="234"/>
                    <a:pt x="29" y="236"/>
                    <a:pt x="35" y="242"/>
                  </a:cubicBezTo>
                  <a:cubicBezTo>
                    <a:pt x="35" y="242"/>
                    <a:pt x="41" y="243"/>
                    <a:pt x="39" y="253"/>
                  </a:cubicBezTo>
                  <a:cubicBezTo>
                    <a:pt x="39" y="253"/>
                    <a:pt x="35" y="268"/>
                    <a:pt x="46" y="256"/>
                  </a:cubicBezTo>
                  <a:cubicBezTo>
                    <a:pt x="46" y="256"/>
                    <a:pt x="65" y="246"/>
                    <a:pt x="71" y="259"/>
                  </a:cubicBezTo>
                  <a:cubicBezTo>
                    <a:pt x="71" y="259"/>
                    <a:pt x="80" y="261"/>
                    <a:pt x="87" y="256"/>
                  </a:cubicBezTo>
                  <a:cubicBezTo>
                    <a:pt x="96" y="257"/>
                    <a:pt x="96" y="257"/>
                    <a:pt x="96" y="257"/>
                  </a:cubicBezTo>
                  <a:cubicBezTo>
                    <a:pt x="96" y="257"/>
                    <a:pt x="105" y="253"/>
                    <a:pt x="109" y="253"/>
                  </a:cubicBez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76" name="未知">
              <a:hlinkClick r:id="" action="ppaction://macro?name=Slide2.未知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1095374" y="4189405"/>
              <a:ext cx="495300" cy="650874"/>
            </a:xfrm>
            <a:custGeom>
              <a:avLst/>
              <a:gdLst>
                <a:gd name="T0" fmla="*/ 141 w 141"/>
                <a:gd name="T1" fmla="*/ 41 h 176"/>
                <a:gd name="T2" fmla="*/ 113 w 141"/>
                <a:gd name="T3" fmla="*/ 14 h 176"/>
                <a:gd name="T4" fmla="*/ 103 w 141"/>
                <a:gd name="T5" fmla="*/ 10 h 176"/>
                <a:gd name="T6" fmla="*/ 89 w 141"/>
                <a:gd name="T7" fmla="*/ 0 h 176"/>
                <a:gd name="T8" fmla="*/ 82 w 141"/>
                <a:gd name="T9" fmla="*/ 3 h 176"/>
                <a:gd name="T10" fmla="*/ 65 w 141"/>
                <a:gd name="T11" fmla="*/ 23 h 176"/>
                <a:gd name="T12" fmla="*/ 64 w 141"/>
                <a:gd name="T13" fmla="*/ 25 h 176"/>
                <a:gd name="T14" fmla="*/ 40 w 141"/>
                <a:gd name="T15" fmla="*/ 52 h 176"/>
                <a:gd name="T16" fmla="*/ 13 w 141"/>
                <a:gd name="T17" fmla="*/ 88 h 176"/>
                <a:gd name="T18" fmla="*/ 2 w 141"/>
                <a:gd name="T19" fmla="*/ 104 h 176"/>
                <a:gd name="T20" fmla="*/ 7 w 141"/>
                <a:gd name="T21" fmla="*/ 120 h 176"/>
                <a:gd name="T22" fmla="*/ 18 w 141"/>
                <a:gd name="T23" fmla="*/ 142 h 176"/>
                <a:gd name="T24" fmla="*/ 19 w 141"/>
                <a:gd name="T25" fmla="*/ 147 h 176"/>
                <a:gd name="T26" fmla="*/ 24 w 141"/>
                <a:gd name="T27" fmla="*/ 155 h 176"/>
                <a:gd name="T28" fmla="*/ 26 w 141"/>
                <a:gd name="T29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1" h="176">
                  <a:moveTo>
                    <a:pt x="141" y="41"/>
                  </a:moveTo>
                  <a:cubicBezTo>
                    <a:pt x="141" y="41"/>
                    <a:pt x="116" y="43"/>
                    <a:pt x="113" y="14"/>
                  </a:cubicBezTo>
                  <a:cubicBezTo>
                    <a:pt x="113" y="14"/>
                    <a:pt x="114" y="3"/>
                    <a:pt x="103" y="10"/>
                  </a:cubicBezTo>
                  <a:cubicBezTo>
                    <a:pt x="91" y="16"/>
                    <a:pt x="86" y="13"/>
                    <a:pt x="89" y="0"/>
                  </a:cubicBezTo>
                  <a:cubicBezTo>
                    <a:pt x="89" y="0"/>
                    <a:pt x="86" y="0"/>
                    <a:pt x="82" y="3"/>
                  </a:cubicBezTo>
                  <a:cubicBezTo>
                    <a:pt x="79" y="7"/>
                    <a:pt x="65" y="23"/>
                    <a:pt x="65" y="23"/>
                  </a:cubicBezTo>
                  <a:cubicBezTo>
                    <a:pt x="64" y="25"/>
                    <a:pt x="64" y="25"/>
                    <a:pt x="64" y="25"/>
                  </a:cubicBezTo>
                  <a:cubicBezTo>
                    <a:pt x="64" y="25"/>
                    <a:pt x="64" y="39"/>
                    <a:pt x="40" y="52"/>
                  </a:cubicBezTo>
                  <a:cubicBezTo>
                    <a:pt x="17" y="65"/>
                    <a:pt x="16" y="67"/>
                    <a:pt x="13" y="88"/>
                  </a:cubicBezTo>
                  <a:cubicBezTo>
                    <a:pt x="13" y="88"/>
                    <a:pt x="0" y="95"/>
                    <a:pt x="2" y="104"/>
                  </a:cubicBezTo>
                  <a:cubicBezTo>
                    <a:pt x="5" y="114"/>
                    <a:pt x="7" y="120"/>
                    <a:pt x="7" y="120"/>
                  </a:cubicBezTo>
                  <a:cubicBezTo>
                    <a:pt x="7" y="120"/>
                    <a:pt x="28" y="122"/>
                    <a:pt x="18" y="142"/>
                  </a:cubicBezTo>
                  <a:cubicBezTo>
                    <a:pt x="19" y="147"/>
                    <a:pt x="19" y="147"/>
                    <a:pt x="19" y="147"/>
                  </a:cubicBezTo>
                  <a:cubicBezTo>
                    <a:pt x="24" y="155"/>
                    <a:pt x="24" y="155"/>
                    <a:pt x="24" y="155"/>
                  </a:cubicBezTo>
                  <a:cubicBezTo>
                    <a:pt x="26" y="176"/>
                    <a:pt x="26" y="176"/>
                    <a:pt x="26" y="176"/>
                  </a:cubicBezTo>
                </a:path>
              </a:pathLst>
            </a:custGeom>
            <a:grpFill/>
            <a:ln w="19050" cap="flat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77" name="未知">
              <a:hlinkClick r:id="" action="ppaction://macro?name=Slide2.未知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1042987" y="4179880"/>
              <a:ext cx="273050" cy="149225"/>
            </a:xfrm>
            <a:custGeom>
              <a:avLst/>
              <a:gdLst>
                <a:gd name="T0" fmla="*/ 0 w 79"/>
                <a:gd name="T1" fmla="*/ 0 h 41"/>
                <a:gd name="T2" fmla="*/ 22 w 79"/>
                <a:gd name="T3" fmla="*/ 12 h 41"/>
                <a:gd name="T4" fmla="*/ 24 w 79"/>
                <a:gd name="T5" fmla="*/ 20 h 41"/>
                <a:gd name="T6" fmla="*/ 34 w 79"/>
                <a:gd name="T7" fmla="*/ 27 h 41"/>
                <a:gd name="T8" fmla="*/ 41 w 79"/>
                <a:gd name="T9" fmla="*/ 34 h 41"/>
                <a:gd name="T10" fmla="*/ 51 w 79"/>
                <a:gd name="T11" fmla="*/ 32 h 41"/>
                <a:gd name="T12" fmla="*/ 79 w 79"/>
                <a:gd name="T13" fmla="*/ 2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41">
                  <a:moveTo>
                    <a:pt x="0" y="0"/>
                  </a:moveTo>
                  <a:cubicBezTo>
                    <a:pt x="0" y="0"/>
                    <a:pt x="10" y="15"/>
                    <a:pt x="22" y="12"/>
                  </a:cubicBezTo>
                  <a:cubicBezTo>
                    <a:pt x="22" y="12"/>
                    <a:pt x="31" y="12"/>
                    <a:pt x="24" y="20"/>
                  </a:cubicBezTo>
                  <a:cubicBezTo>
                    <a:pt x="16" y="27"/>
                    <a:pt x="22" y="30"/>
                    <a:pt x="34" y="27"/>
                  </a:cubicBezTo>
                  <a:cubicBezTo>
                    <a:pt x="34" y="27"/>
                    <a:pt x="38" y="27"/>
                    <a:pt x="41" y="34"/>
                  </a:cubicBezTo>
                  <a:cubicBezTo>
                    <a:pt x="43" y="41"/>
                    <a:pt x="45" y="39"/>
                    <a:pt x="51" y="32"/>
                  </a:cubicBezTo>
                  <a:cubicBezTo>
                    <a:pt x="58" y="25"/>
                    <a:pt x="74" y="25"/>
                    <a:pt x="79" y="27"/>
                  </a:cubicBezTo>
                </a:path>
              </a:pathLst>
            </a:custGeom>
            <a:grpFill/>
            <a:ln w="19050" cap="flat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78" name="maoming">
              <a:hlinkClick r:id="" action="ppaction://macro?name=Slide2.maoming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612774" y="4189405"/>
              <a:ext cx="712788" cy="720724"/>
            </a:xfrm>
            <a:custGeom>
              <a:avLst/>
              <a:gdLst>
                <a:gd name="T0" fmla="*/ 125 w 204"/>
                <a:gd name="T1" fmla="*/ 0 h 197"/>
                <a:gd name="T2" fmla="*/ 79 w 204"/>
                <a:gd name="T3" fmla="*/ 9 h 197"/>
                <a:gd name="T4" fmla="*/ 77 w 204"/>
                <a:gd name="T5" fmla="*/ 52 h 197"/>
                <a:gd name="T6" fmla="*/ 65 w 204"/>
                <a:gd name="T7" fmla="*/ 59 h 197"/>
                <a:gd name="T8" fmla="*/ 48 w 204"/>
                <a:gd name="T9" fmla="*/ 69 h 197"/>
                <a:gd name="T10" fmla="*/ 41 w 204"/>
                <a:gd name="T11" fmla="*/ 71 h 197"/>
                <a:gd name="T12" fmla="*/ 21 w 204"/>
                <a:gd name="T13" fmla="*/ 71 h 197"/>
                <a:gd name="T14" fmla="*/ 8 w 204"/>
                <a:gd name="T15" fmla="*/ 84 h 197"/>
                <a:gd name="T16" fmla="*/ 14 w 204"/>
                <a:gd name="T17" fmla="*/ 116 h 197"/>
                <a:gd name="T18" fmla="*/ 8 w 204"/>
                <a:gd name="T19" fmla="*/ 129 h 197"/>
                <a:gd name="T20" fmla="*/ 12 w 204"/>
                <a:gd name="T21" fmla="*/ 158 h 197"/>
                <a:gd name="T22" fmla="*/ 31 w 204"/>
                <a:gd name="T23" fmla="*/ 177 h 197"/>
                <a:gd name="T24" fmla="*/ 62 w 204"/>
                <a:gd name="T25" fmla="*/ 171 h 197"/>
                <a:gd name="T26" fmla="*/ 76 w 204"/>
                <a:gd name="T27" fmla="*/ 170 h 197"/>
                <a:gd name="T28" fmla="*/ 85 w 204"/>
                <a:gd name="T29" fmla="*/ 183 h 197"/>
                <a:gd name="T30" fmla="*/ 103 w 204"/>
                <a:gd name="T31" fmla="*/ 197 h 197"/>
                <a:gd name="T32" fmla="*/ 104 w 204"/>
                <a:gd name="T33" fmla="*/ 197 h 197"/>
                <a:gd name="T34" fmla="*/ 105 w 204"/>
                <a:gd name="T35" fmla="*/ 197 h 197"/>
                <a:gd name="T36" fmla="*/ 108 w 204"/>
                <a:gd name="T37" fmla="*/ 189 h 197"/>
                <a:gd name="T38" fmla="*/ 104 w 204"/>
                <a:gd name="T39" fmla="*/ 189 h 197"/>
                <a:gd name="T40" fmla="*/ 104 w 204"/>
                <a:gd name="T41" fmla="*/ 180 h 197"/>
                <a:gd name="T42" fmla="*/ 114 w 204"/>
                <a:gd name="T43" fmla="*/ 182 h 197"/>
                <a:gd name="T44" fmla="*/ 137 w 204"/>
                <a:gd name="T45" fmla="*/ 189 h 197"/>
                <a:gd name="T46" fmla="*/ 132 w 204"/>
                <a:gd name="T47" fmla="*/ 183 h 197"/>
                <a:gd name="T48" fmla="*/ 135 w 204"/>
                <a:gd name="T49" fmla="*/ 183 h 197"/>
                <a:gd name="T50" fmla="*/ 141 w 204"/>
                <a:gd name="T51" fmla="*/ 183 h 197"/>
                <a:gd name="T52" fmla="*/ 148 w 204"/>
                <a:gd name="T53" fmla="*/ 189 h 197"/>
                <a:gd name="T54" fmla="*/ 144 w 204"/>
                <a:gd name="T55" fmla="*/ 196 h 197"/>
                <a:gd name="T56" fmla="*/ 150 w 204"/>
                <a:gd name="T57" fmla="*/ 195 h 197"/>
                <a:gd name="T58" fmla="*/ 162 w 204"/>
                <a:gd name="T59" fmla="*/ 186 h 197"/>
                <a:gd name="T60" fmla="*/ 163 w 204"/>
                <a:gd name="T61" fmla="*/ 183 h 197"/>
                <a:gd name="T62" fmla="*/ 159 w 204"/>
                <a:gd name="T63" fmla="*/ 182 h 197"/>
                <a:gd name="T64" fmla="*/ 156 w 204"/>
                <a:gd name="T65" fmla="*/ 182 h 197"/>
                <a:gd name="T66" fmla="*/ 156 w 204"/>
                <a:gd name="T67" fmla="*/ 180 h 197"/>
                <a:gd name="T68" fmla="*/ 160 w 204"/>
                <a:gd name="T69" fmla="*/ 178 h 197"/>
                <a:gd name="T70" fmla="*/ 166 w 204"/>
                <a:gd name="T71" fmla="*/ 177 h 197"/>
                <a:gd name="T72" fmla="*/ 166 w 204"/>
                <a:gd name="T73" fmla="*/ 176 h 197"/>
                <a:gd name="T74" fmla="*/ 164 w 204"/>
                <a:gd name="T75" fmla="*/ 156 h 197"/>
                <a:gd name="T76" fmla="*/ 160 w 204"/>
                <a:gd name="T77" fmla="*/ 148 h 197"/>
                <a:gd name="T78" fmla="*/ 158 w 204"/>
                <a:gd name="T79" fmla="*/ 143 h 197"/>
                <a:gd name="T80" fmla="*/ 147 w 204"/>
                <a:gd name="T81" fmla="*/ 121 h 197"/>
                <a:gd name="T82" fmla="*/ 142 w 204"/>
                <a:gd name="T83" fmla="*/ 106 h 197"/>
                <a:gd name="T84" fmla="*/ 153 w 204"/>
                <a:gd name="T85" fmla="*/ 89 h 197"/>
                <a:gd name="T86" fmla="*/ 180 w 204"/>
                <a:gd name="T87" fmla="*/ 53 h 197"/>
                <a:gd name="T88" fmla="*/ 204 w 204"/>
                <a:gd name="T89" fmla="*/ 26 h 197"/>
                <a:gd name="T90" fmla="*/ 204 w 204"/>
                <a:gd name="T91" fmla="*/ 25 h 197"/>
                <a:gd name="T92" fmla="*/ 177 w 204"/>
                <a:gd name="T93" fmla="*/ 30 h 197"/>
                <a:gd name="T94" fmla="*/ 166 w 204"/>
                <a:gd name="T95" fmla="*/ 32 h 197"/>
                <a:gd name="T96" fmla="*/ 159 w 204"/>
                <a:gd name="T97" fmla="*/ 25 h 197"/>
                <a:gd name="T98" fmla="*/ 149 w 204"/>
                <a:gd name="T99" fmla="*/ 18 h 197"/>
                <a:gd name="T100" fmla="*/ 148 w 204"/>
                <a:gd name="T101" fmla="*/ 11 h 197"/>
                <a:gd name="T102" fmla="*/ 125 w 204"/>
                <a:gd name="T103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04" h="197">
                  <a:moveTo>
                    <a:pt x="125" y="0"/>
                  </a:moveTo>
                  <a:cubicBezTo>
                    <a:pt x="79" y="9"/>
                    <a:pt x="79" y="9"/>
                    <a:pt x="79" y="9"/>
                  </a:cubicBezTo>
                  <a:cubicBezTo>
                    <a:pt x="79" y="9"/>
                    <a:pt x="58" y="31"/>
                    <a:pt x="77" y="52"/>
                  </a:cubicBezTo>
                  <a:cubicBezTo>
                    <a:pt x="77" y="52"/>
                    <a:pt x="82" y="62"/>
                    <a:pt x="65" y="59"/>
                  </a:cubicBezTo>
                  <a:cubicBezTo>
                    <a:pt x="48" y="69"/>
                    <a:pt x="48" y="69"/>
                    <a:pt x="48" y="69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41" y="71"/>
                    <a:pt x="35" y="82"/>
                    <a:pt x="21" y="71"/>
                  </a:cubicBezTo>
                  <a:cubicBezTo>
                    <a:pt x="21" y="71"/>
                    <a:pt x="5" y="69"/>
                    <a:pt x="8" y="84"/>
                  </a:cubicBezTo>
                  <a:cubicBezTo>
                    <a:pt x="11" y="100"/>
                    <a:pt x="14" y="116"/>
                    <a:pt x="14" y="116"/>
                  </a:cubicBezTo>
                  <a:cubicBezTo>
                    <a:pt x="14" y="116"/>
                    <a:pt x="17" y="120"/>
                    <a:pt x="8" y="129"/>
                  </a:cubicBezTo>
                  <a:cubicBezTo>
                    <a:pt x="8" y="129"/>
                    <a:pt x="0" y="149"/>
                    <a:pt x="12" y="158"/>
                  </a:cubicBezTo>
                  <a:cubicBezTo>
                    <a:pt x="23" y="168"/>
                    <a:pt x="31" y="177"/>
                    <a:pt x="31" y="177"/>
                  </a:cubicBezTo>
                  <a:cubicBezTo>
                    <a:pt x="31" y="177"/>
                    <a:pt x="51" y="186"/>
                    <a:pt x="62" y="171"/>
                  </a:cubicBezTo>
                  <a:cubicBezTo>
                    <a:pt x="73" y="155"/>
                    <a:pt x="76" y="170"/>
                    <a:pt x="76" y="170"/>
                  </a:cubicBezTo>
                  <a:cubicBezTo>
                    <a:pt x="76" y="170"/>
                    <a:pt x="79" y="177"/>
                    <a:pt x="85" y="183"/>
                  </a:cubicBezTo>
                  <a:cubicBezTo>
                    <a:pt x="92" y="189"/>
                    <a:pt x="102" y="196"/>
                    <a:pt x="103" y="197"/>
                  </a:cubicBezTo>
                  <a:cubicBezTo>
                    <a:pt x="104" y="197"/>
                    <a:pt x="104" y="197"/>
                    <a:pt x="104" y="197"/>
                  </a:cubicBezTo>
                  <a:cubicBezTo>
                    <a:pt x="105" y="197"/>
                    <a:pt x="105" y="197"/>
                    <a:pt x="105" y="197"/>
                  </a:cubicBezTo>
                  <a:cubicBezTo>
                    <a:pt x="105" y="197"/>
                    <a:pt x="125" y="189"/>
                    <a:pt x="108" y="189"/>
                  </a:cubicBezTo>
                  <a:cubicBezTo>
                    <a:pt x="104" y="189"/>
                    <a:pt x="104" y="189"/>
                    <a:pt x="104" y="189"/>
                  </a:cubicBezTo>
                  <a:cubicBezTo>
                    <a:pt x="104" y="180"/>
                    <a:pt x="104" y="180"/>
                    <a:pt x="104" y="180"/>
                  </a:cubicBezTo>
                  <a:cubicBezTo>
                    <a:pt x="104" y="180"/>
                    <a:pt x="111" y="178"/>
                    <a:pt x="114" y="182"/>
                  </a:cubicBezTo>
                  <a:cubicBezTo>
                    <a:pt x="118" y="187"/>
                    <a:pt x="129" y="191"/>
                    <a:pt x="137" y="189"/>
                  </a:cubicBezTo>
                  <a:cubicBezTo>
                    <a:pt x="132" y="183"/>
                    <a:pt x="132" y="183"/>
                    <a:pt x="132" y="183"/>
                  </a:cubicBezTo>
                  <a:cubicBezTo>
                    <a:pt x="135" y="183"/>
                    <a:pt x="135" y="183"/>
                    <a:pt x="135" y="183"/>
                  </a:cubicBezTo>
                  <a:cubicBezTo>
                    <a:pt x="141" y="183"/>
                    <a:pt x="141" y="183"/>
                    <a:pt x="141" y="183"/>
                  </a:cubicBezTo>
                  <a:cubicBezTo>
                    <a:pt x="148" y="189"/>
                    <a:pt x="148" y="189"/>
                    <a:pt x="148" y="189"/>
                  </a:cubicBezTo>
                  <a:cubicBezTo>
                    <a:pt x="144" y="196"/>
                    <a:pt x="144" y="196"/>
                    <a:pt x="144" y="196"/>
                  </a:cubicBezTo>
                  <a:cubicBezTo>
                    <a:pt x="150" y="195"/>
                    <a:pt x="150" y="195"/>
                    <a:pt x="150" y="195"/>
                  </a:cubicBezTo>
                  <a:cubicBezTo>
                    <a:pt x="162" y="186"/>
                    <a:pt x="162" y="186"/>
                    <a:pt x="162" y="186"/>
                  </a:cubicBezTo>
                  <a:cubicBezTo>
                    <a:pt x="163" y="183"/>
                    <a:pt x="163" y="183"/>
                    <a:pt x="163" y="183"/>
                  </a:cubicBezTo>
                  <a:cubicBezTo>
                    <a:pt x="159" y="182"/>
                    <a:pt x="159" y="182"/>
                    <a:pt x="159" y="182"/>
                  </a:cubicBezTo>
                  <a:cubicBezTo>
                    <a:pt x="156" y="182"/>
                    <a:pt x="156" y="182"/>
                    <a:pt x="156" y="182"/>
                  </a:cubicBezTo>
                  <a:cubicBezTo>
                    <a:pt x="156" y="180"/>
                    <a:pt x="156" y="180"/>
                    <a:pt x="156" y="180"/>
                  </a:cubicBezTo>
                  <a:cubicBezTo>
                    <a:pt x="160" y="178"/>
                    <a:pt x="160" y="178"/>
                    <a:pt x="160" y="178"/>
                  </a:cubicBezTo>
                  <a:cubicBezTo>
                    <a:pt x="166" y="177"/>
                    <a:pt x="166" y="177"/>
                    <a:pt x="166" y="177"/>
                  </a:cubicBezTo>
                  <a:cubicBezTo>
                    <a:pt x="166" y="176"/>
                    <a:pt x="166" y="176"/>
                    <a:pt x="166" y="176"/>
                  </a:cubicBezTo>
                  <a:cubicBezTo>
                    <a:pt x="164" y="156"/>
                    <a:pt x="164" y="156"/>
                    <a:pt x="164" y="156"/>
                  </a:cubicBezTo>
                  <a:cubicBezTo>
                    <a:pt x="160" y="148"/>
                    <a:pt x="160" y="148"/>
                    <a:pt x="160" y="148"/>
                  </a:cubicBezTo>
                  <a:cubicBezTo>
                    <a:pt x="158" y="143"/>
                    <a:pt x="158" y="143"/>
                    <a:pt x="158" y="143"/>
                  </a:cubicBezTo>
                  <a:cubicBezTo>
                    <a:pt x="168" y="123"/>
                    <a:pt x="147" y="121"/>
                    <a:pt x="147" y="121"/>
                  </a:cubicBezTo>
                  <a:cubicBezTo>
                    <a:pt x="147" y="121"/>
                    <a:pt x="145" y="115"/>
                    <a:pt x="142" y="106"/>
                  </a:cubicBezTo>
                  <a:cubicBezTo>
                    <a:pt x="140" y="96"/>
                    <a:pt x="153" y="89"/>
                    <a:pt x="153" y="89"/>
                  </a:cubicBezTo>
                  <a:cubicBezTo>
                    <a:pt x="156" y="69"/>
                    <a:pt x="157" y="67"/>
                    <a:pt x="180" y="53"/>
                  </a:cubicBezTo>
                  <a:cubicBezTo>
                    <a:pt x="204" y="40"/>
                    <a:pt x="204" y="26"/>
                    <a:pt x="204" y="26"/>
                  </a:cubicBezTo>
                  <a:cubicBezTo>
                    <a:pt x="204" y="25"/>
                    <a:pt x="204" y="25"/>
                    <a:pt x="204" y="25"/>
                  </a:cubicBezTo>
                  <a:cubicBezTo>
                    <a:pt x="199" y="23"/>
                    <a:pt x="184" y="23"/>
                    <a:pt x="177" y="30"/>
                  </a:cubicBezTo>
                  <a:cubicBezTo>
                    <a:pt x="170" y="37"/>
                    <a:pt x="169" y="39"/>
                    <a:pt x="166" y="32"/>
                  </a:cubicBezTo>
                  <a:cubicBezTo>
                    <a:pt x="163" y="25"/>
                    <a:pt x="159" y="25"/>
                    <a:pt x="159" y="25"/>
                  </a:cubicBezTo>
                  <a:cubicBezTo>
                    <a:pt x="147" y="28"/>
                    <a:pt x="141" y="25"/>
                    <a:pt x="149" y="18"/>
                  </a:cubicBezTo>
                  <a:cubicBezTo>
                    <a:pt x="157" y="10"/>
                    <a:pt x="148" y="11"/>
                    <a:pt x="148" y="11"/>
                  </a:cubicBezTo>
                  <a:cubicBezTo>
                    <a:pt x="135" y="14"/>
                    <a:pt x="125" y="0"/>
                    <a:pt x="125" y="0"/>
                  </a:cubicBez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79" name="未知">
              <a:hlinkClick r:id="" action="ppaction://macro?name=Slide2.未知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1474787" y="4179880"/>
              <a:ext cx="282575" cy="571499"/>
            </a:xfrm>
            <a:custGeom>
              <a:avLst/>
              <a:gdLst>
                <a:gd name="T0" fmla="*/ 52 w 81"/>
                <a:gd name="T1" fmla="*/ 156 h 156"/>
                <a:gd name="T2" fmla="*/ 56 w 81"/>
                <a:gd name="T3" fmla="*/ 133 h 156"/>
                <a:gd name="T4" fmla="*/ 52 w 81"/>
                <a:gd name="T5" fmla="*/ 117 h 156"/>
                <a:gd name="T6" fmla="*/ 26 w 81"/>
                <a:gd name="T7" fmla="*/ 93 h 156"/>
                <a:gd name="T8" fmla="*/ 12 w 81"/>
                <a:gd name="T9" fmla="*/ 88 h 156"/>
                <a:gd name="T10" fmla="*/ 8 w 81"/>
                <a:gd name="T11" fmla="*/ 85 h 156"/>
                <a:gd name="T12" fmla="*/ 10 w 81"/>
                <a:gd name="T13" fmla="*/ 64 h 156"/>
                <a:gd name="T14" fmla="*/ 16 w 81"/>
                <a:gd name="T15" fmla="*/ 58 h 156"/>
                <a:gd name="T16" fmla="*/ 17 w 81"/>
                <a:gd name="T17" fmla="*/ 54 h 156"/>
                <a:gd name="T18" fmla="*/ 22 w 81"/>
                <a:gd name="T19" fmla="*/ 50 h 156"/>
                <a:gd name="T20" fmla="*/ 45 w 81"/>
                <a:gd name="T21" fmla="*/ 27 h 156"/>
                <a:gd name="T22" fmla="*/ 63 w 81"/>
                <a:gd name="T23" fmla="*/ 14 h 156"/>
                <a:gd name="T24" fmla="*/ 75 w 81"/>
                <a:gd name="T25" fmla="*/ 15 h 156"/>
                <a:gd name="T26" fmla="*/ 77 w 81"/>
                <a:gd name="T27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1" h="156">
                  <a:moveTo>
                    <a:pt x="52" y="156"/>
                  </a:moveTo>
                  <a:cubicBezTo>
                    <a:pt x="52" y="156"/>
                    <a:pt x="55" y="138"/>
                    <a:pt x="56" y="133"/>
                  </a:cubicBezTo>
                  <a:cubicBezTo>
                    <a:pt x="58" y="127"/>
                    <a:pt x="59" y="121"/>
                    <a:pt x="52" y="117"/>
                  </a:cubicBezTo>
                  <a:cubicBezTo>
                    <a:pt x="46" y="113"/>
                    <a:pt x="26" y="93"/>
                    <a:pt x="26" y="93"/>
                  </a:cubicBezTo>
                  <a:cubicBezTo>
                    <a:pt x="26" y="93"/>
                    <a:pt x="14" y="88"/>
                    <a:pt x="12" y="88"/>
                  </a:cubicBezTo>
                  <a:cubicBezTo>
                    <a:pt x="10" y="88"/>
                    <a:pt x="8" y="85"/>
                    <a:pt x="8" y="85"/>
                  </a:cubicBezTo>
                  <a:cubicBezTo>
                    <a:pt x="8" y="85"/>
                    <a:pt x="0" y="67"/>
                    <a:pt x="10" y="64"/>
                  </a:cubicBezTo>
                  <a:cubicBezTo>
                    <a:pt x="16" y="58"/>
                    <a:pt x="16" y="58"/>
                    <a:pt x="16" y="58"/>
                  </a:cubicBezTo>
                  <a:cubicBezTo>
                    <a:pt x="17" y="54"/>
                    <a:pt x="17" y="54"/>
                    <a:pt x="17" y="54"/>
                  </a:cubicBezTo>
                  <a:cubicBezTo>
                    <a:pt x="22" y="50"/>
                    <a:pt x="22" y="50"/>
                    <a:pt x="22" y="50"/>
                  </a:cubicBezTo>
                  <a:cubicBezTo>
                    <a:pt x="22" y="50"/>
                    <a:pt x="42" y="42"/>
                    <a:pt x="45" y="27"/>
                  </a:cubicBezTo>
                  <a:cubicBezTo>
                    <a:pt x="63" y="14"/>
                    <a:pt x="63" y="14"/>
                    <a:pt x="63" y="14"/>
                  </a:cubicBezTo>
                  <a:cubicBezTo>
                    <a:pt x="63" y="14"/>
                    <a:pt x="67" y="12"/>
                    <a:pt x="75" y="15"/>
                  </a:cubicBezTo>
                  <a:cubicBezTo>
                    <a:pt x="81" y="18"/>
                    <a:pt x="78" y="3"/>
                    <a:pt x="77" y="0"/>
                  </a:cubicBezTo>
                </a:path>
              </a:pathLst>
            </a:custGeom>
            <a:grpFill/>
            <a:ln w="19050" cap="flat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80" name="zhuhai">
              <a:hlinkClick r:id="" action="ppaction://macro?name=Slide2.zhuhai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2084387" y="4329105"/>
              <a:ext cx="263525" cy="238125"/>
            </a:xfrm>
            <a:custGeom>
              <a:avLst/>
              <a:gdLst>
                <a:gd name="T0" fmla="*/ 72 w 75"/>
                <a:gd name="T1" fmla="*/ 35 h 68"/>
                <a:gd name="T2" fmla="*/ 72 w 75"/>
                <a:gd name="T3" fmla="*/ 27 h 68"/>
                <a:gd name="T4" fmla="*/ 73 w 75"/>
                <a:gd name="T5" fmla="*/ 21 h 68"/>
                <a:gd name="T6" fmla="*/ 75 w 75"/>
                <a:gd name="T7" fmla="*/ 16 h 68"/>
                <a:gd name="T8" fmla="*/ 70 w 75"/>
                <a:gd name="T9" fmla="*/ 14 h 68"/>
                <a:gd name="T10" fmla="*/ 66 w 75"/>
                <a:gd name="T11" fmla="*/ 12 h 68"/>
                <a:gd name="T12" fmla="*/ 64 w 75"/>
                <a:gd name="T13" fmla="*/ 9 h 68"/>
                <a:gd name="T14" fmla="*/ 68 w 75"/>
                <a:gd name="T15" fmla="*/ 0 h 68"/>
                <a:gd name="T16" fmla="*/ 50 w 75"/>
                <a:gd name="T17" fmla="*/ 25 h 68"/>
                <a:gd name="T18" fmla="*/ 27 w 75"/>
                <a:gd name="T19" fmla="*/ 14 h 68"/>
                <a:gd name="T20" fmla="*/ 11 w 75"/>
                <a:gd name="T21" fmla="*/ 11 h 68"/>
                <a:gd name="T22" fmla="*/ 0 w 75"/>
                <a:gd name="T23" fmla="*/ 33 h 68"/>
                <a:gd name="T24" fmla="*/ 0 w 75"/>
                <a:gd name="T25" fmla="*/ 34 h 68"/>
                <a:gd name="T26" fmla="*/ 12 w 75"/>
                <a:gd name="T27" fmla="*/ 20 h 68"/>
                <a:gd name="T28" fmla="*/ 7 w 75"/>
                <a:gd name="T29" fmla="*/ 38 h 68"/>
                <a:gd name="T30" fmla="*/ 3 w 75"/>
                <a:gd name="T31" fmla="*/ 42 h 68"/>
                <a:gd name="T32" fmla="*/ 3 w 75"/>
                <a:gd name="T33" fmla="*/ 60 h 68"/>
                <a:gd name="T34" fmla="*/ 24 w 75"/>
                <a:gd name="T35" fmla="*/ 60 h 68"/>
                <a:gd name="T36" fmla="*/ 31 w 75"/>
                <a:gd name="T37" fmla="*/ 56 h 68"/>
                <a:gd name="T38" fmla="*/ 41 w 75"/>
                <a:gd name="T39" fmla="*/ 38 h 68"/>
                <a:gd name="T40" fmla="*/ 43 w 75"/>
                <a:gd name="T41" fmla="*/ 38 h 68"/>
                <a:gd name="T42" fmla="*/ 72 w 75"/>
                <a:gd name="T43" fmla="*/ 35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5" h="68">
                  <a:moveTo>
                    <a:pt x="72" y="35"/>
                  </a:moveTo>
                  <a:cubicBezTo>
                    <a:pt x="72" y="27"/>
                    <a:pt x="72" y="27"/>
                    <a:pt x="72" y="27"/>
                  </a:cubicBezTo>
                  <a:cubicBezTo>
                    <a:pt x="73" y="21"/>
                    <a:pt x="73" y="21"/>
                    <a:pt x="73" y="21"/>
                  </a:cubicBezTo>
                  <a:cubicBezTo>
                    <a:pt x="75" y="16"/>
                    <a:pt x="75" y="16"/>
                    <a:pt x="75" y="16"/>
                  </a:cubicBezTo>
                  <a:cubicBezTo>
                    <a:pt x="70" y="14"/>
                    <a:pt x="70" y="14"/>
                    <a:pt x="70" y="14"/>
                  </a:cubicBezTo>
                  <a:cubicBezTo>
                    <a:pt x="66" y="12"/>
                    <a:pt x="66" y="12"/>
                    <a:pt x="66" y="12"/>
                  </a:cubicBezTo>
                  <a:cubicBezTo>
                    <a:pt x="64" y="9"/>
                    <a:pt x="64" y="9"/>
                    <a:pt x="64" y="9"/>
                  </a:cubicBezTo>
                  <a:cubicBezTo>
                    <a:pt x="64" y="9"/>
                    <a:pt x="67" y="6"/>
                    <a:pt x="68" y="0"/>
                  </a:cubicBezTo>
                  <a:cubicBezTo>
                    <a:pt x="66" y="1"/>
                    <a:pt x="57" y="2"/>
                    <a:pt x="50" y="25"/>
                  </a:cubicBezTo>
                  <a:cubicBezTo>
                    <a:pt x="43" y="49"/>
                    <a:pt x="33" y="25"/>
                    <a:pt x="27" y="14"/>
                  </a:cubicBezTo>
                  <a:cubicBezTo>
                    <a:pt x="21" y="3"/>
                    <a:pt x="11" y="11"/>
                    <a:pt x="11" y="11"/>
                  </a:cubicBezTo>
                  <a:cubicBezTo>
                    <a:pt x="7" y="31"/>
                    <a:pt x="0" y="33"/>
                    <a:pt x="0" y="33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2" y="36"/>
                    <a:pt x="6" y="34"/>
                    <a:pt x="12" y="20"/>
                  </a:cubicBezTo>
                  <a:cubicBezTo>
                    <a:pt x="12" y="20"/>
                    <a:pt x="16" y="33"/>
                    <a:pt x="7" y="38"/>
                  </a:cubicBezTo>
                  <a:cubicBezTo>
                    <a:pt x="3" y="42"/>
                    <a:pt x="3" y="42"/>
                    <a:pt x="3" y="42"/>
                  </a:cubicBezTo>
                  <a:cubicBezTo>
                    <a:pt x="3" y="60"/>
                    <a:pt x="3" y="60"/>
                    <a:pt x="3" y="60"/>
                  </a:cubicBezTo>
                  <a:cubicBezTo>
                    <a:pt x="3" y="60"/>
                    <a:pt x="16" y="68"/>
                    <a:pt x="24" y="60"/>
                  </a:cubicBezTo>
                  <a:cubicBezTo>
                    <a:pt x="24" y="60"/>
                    <a:pt x="32" y="66"/>
                    <a:pt x="31" y="56"/>
                  </a:cubicBezTo>
                  <a:cubicBezTo>
                    <a:pt x="31" y="56"/>
                    <a:pt x="45" y="51"/>
                    <a:pt x="41" y="38"/>
                  </a:cubicBezTo>
                  <a:cubicBezTo>
                    <a:pt x="43" y="38"/>
                    <a:pt x="43" y="38"/>
                    <a:pt x="43" y="38"/>
                  </a:cubicBezTo>
                  <a:cubicBezTo>
                    <a:pt x="43" y="38"/>
                    <a:pt x="54" y="64"/>
                    <a:pt x="72" y="35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81" name="未知">
              <a:hlinkClick r:id="" action="ppaction://macro?name=Slide2.未知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1670049" y="4084631"/>
              <a:ext cx="484188" cy="271462"/>
            </a:xfrm>
            <a:custGeom>
              <a:avLst/>
              <a:gdLst>
                <a:gd name="T0" fmla="*/ 8 w 140"/>
                <a:gd name="T1" fmla="*/ 11 h 74"/>
                <a:gd name="T2" fmla="*/ 20 w 140"/>
                <a:gd name="T3" fmla="*/ 27 h 74"/>
                <a:gd name="T4" fmla="*/ 33 w 140"/>
                <a:gd name="T5" fmla="*/ 28 h 74"/>
                <a:gd name="T6" fmla="*/ 44 w 140"/>
                <a:gd name="T7" fmla="*/ 22 h 74"/>
                <a:gd name="T8" fmla="*/ 64 w 140"/>
                <a:gd name="T9" fmla="*/ 12 h 74"/>
                <a:gd name="T10" fmla="*/ 75 w 140"/>
                <a:gd name="T11" fmla="*/ 4 h 74"/>
                <a:gd name="T12" fmla="*/ 105 w 140"/>
                <a:gd name="T13" fmla="*/ 5 h 74"/>
                <a:gd name="T14" fmla="*/ 123 w 140"/>
                <a:gd name="T15" fmla="*/ 28 h 74"/>
                <a:gd name="T16" fmla="*/ 131 w 140"/>
                <a:gd name="T17" fmla="*/ 50 h 74"/>
                <a:gd name="T18" fmla="*/ 138 w 140"/>
                <a:gd name="T19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0" h="74">
                  <a:moveTo>
                    <a:pt x="8" y="11"/>
                  </a:moveTo>
                  <a:cubicBezTo>
                    <a:pt x="8" y="11"/>
                    <a:pt x="0" y="40"/>
                    <a:pt x="20" y="27"/>
                  </a:cubicBezTo>
                  <a:cubicBezTo>
                    <a:pt x="20" y="27"/>
                    <a:pt x="28" y="16"/>
                    <a:pt x="33" y="28"/>
                  </a:cubicBezTo>
                  <a:cubicBezTo>
                    <a:pt x="33" y="28"/>
                    <a:pt x="38" y="45"/>
                    <a:pt x="44" y="22"/>
                  </a:cubicBezTo>
                  <a:cubicBezTo>
                    <a:pt x="44" y="22"/>
                    <a:pt x="46" y="11"/>
                    <a:pt x="64" y="12"/>
                  </a:cubicBezTo>
                  <a:cubicBezTo>
                    <a:pt x="64" y="12"/>
                    <a:pt x="70" y="8"/>
                    <a:pt x="75" y="4"/>
                  </a:cubicBezTo>
                  <a:cubicBezTo>
                    <a:pt x="79" y="0"/>
                    <a:pt x="105" y="5"/>
                    <a:pt x="105" y="5"/>
                  </a:cubicBezTo>
                  <a:cubicBezTo>
                    <a:pt x="123" y="28"/>
                    <a:pt x="123" y="28"/>
                    <a:pt x="123" y="28"/>
                  </a:cubicBezTo>
                  <a:cubicBezTo>
                    <a:pt x="131" y="50"/>
                    <a:pt x="131" y="50"/>
                    <a:pt x="131" y="50"/>
                  </a:cubicBezTo>
                  <a:cubicBezTo>
                    <a:pt x="131" y="50"/>
                    <a:pt x="140" y="66"/>
                    <a:pt x="138" y="74"/>
                  </a:cubicBezTo>
                </a:path>
              </a:pathLst>
            </a:custGeom>
            <a:grpFill/>
            <a:ln w="19050" cap="flat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82" name="dongguan">
              <a:hlinkClick r:id="" action="ppaction://macro?name=Slide2.dongguan" highlightClick="1"/>
              <a:hlinkHover r:id="" action="ppaction://noaction" highlightClick="1"/>
            </p:cNvPr>
            <p:cNvSpPr>
              <a:spLocks noEditPoints="1"/>
            </p:cNvSpPr>
            <p:nvPr/>
          </p:nvSpPr>
          <p:spPr bwMode="auto">
            <a:xfrm>
              <a:off x="2285999" y="3889368"/>
              <a:ext cx="369888" cy="274638"/>
            </a:xfrm>
            <a:custGeom>
              <a:avLst/>
              <a:gdLst>
                <a:gd name="T0" fmla="*/ 105 w 106"/>
                <a:gd name="T1" fmla="*/ 38 h 73"/>
                <a:gd name="T2" fmla="*/ 101 w 106"/>
                <a:gd name="T3" fmla="*/ 27 h 73"/>
                <a:gd name="T4" fmla="*/ 91 w 106"/>
                <a:gd name="T5" fmla="*/ 28 h 73"/>
                <a:gd name="T6" fmla="*/ 88 w 106"/>
                <a:gd name="T7" fmla="*/ 26 h 73"/>
                <a:gd name="T8" fmla="*/ 70 w 106"/>
                <a:gd name="T9" fmla="*/ 10 h 73"/>
                <a:gd name="T10" fmla="*/ 46 w 106"/>
                <a:gd name="T11" fmla="*/ 7 h 73"/>
                <a:gd name="T12" fmla="*/ 1 w 106"/>
                <a:gd name="T13" fmla="*/ 22 h 73"/>
                <a:gd name="T14" fmla="*/ 1 w 106"/>
                <a:gd name="T15" fmla="*/ 22 h 73"/>
                <a:gd name="T16" fmla="*/ 16 w 106"/>
                <a:gd name="T17" fmla="*/ 40 h 73"/>
                <a:gd name="T18" fmla="*/ 17 w 106"/>
                <a:gd name="T19" fmla="*/ 42 h 73"/>
                <a:gd name="T20" fmla="*/ 33 w 106"/>
                <a:gd name="T21" fmla="*/ 70 h 73"/>
                <a:gd name="T22" fmla="*/ 33 w 106"/>
                <a:gd name="T23" fmla="*/ 70 h 73"/>
                <a:gd name="T24" fmla="*/ 63 w 106"/>
                <a:gd name="T25" fmla="*/ 53 h 73"/>
                <a:gd name="T26" fmla="*/ 88 w 106"/>
                <a:gd name="T27" fmla="*/ 62 h 73"/>
                <a:gd name="T28" fmla="*/ 98 w 106"/>
                <a:gd name="T29" fmla="*/ 72 h 73"/>
                <a:gd name="T30" fmla="*/ 102 w 106"/>
                <a:gd name="T31" fmla="*/ 73 h 73"/>
                <a:gd name="T32" fmla="*/ 104 w 106"/>
                <a:gd name="T33" fmla="*/ 61 h 73"/>
                <a:gd name="T34" fmla="*/ 105 w 106"/>
                <a:gd name="T35" fmla="*/ 38 h 73"/>
                <a:gd name="T36" fmla="*/ 1 w 106"/>
                <a:gd name="T37" fmla="*/ 22 h 73"/>
                <a:gd name="T38" fmla="*/ 0 w 106"/>
                <a:gd name="T39" fmla="*/ 27 h 73"/>
                <a:gd name="T40" fmla="*/ 1 w 106"/>
                <a:gd name="T41" fmla="*/ 22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6" h="73">
                  <a:moveTo>
                    <a:pt x="105" y="38"/>
                  </a:moveTo>
                  <a:cubicBezTo>
                    <a:pt x="103" y="28"/>
                    <a:pt x="101" y="27"/>
                    <a:pt x="101" y="27"/>
                  </a:cubicBezTo>
                  <a:cubicBezTo>
                    <a:pt x="91" y="28"/>
                    <a:pt x="91" y="28"/>
                    <a:pt x="91" y="28"/>
                  </a:cubicBezTo>
                  <a:cubicBezTo>
                    <a:pt x="88" y="26"/>
                    <a:pt x="88" y="26"/>
                    <a:pt x="88" y="26"/>
                  </a:cubicBezTo>
                  <a:cubicBezTo>
                    <a:pt x="88" y="17"/>
                    <a:pt x="82" y="9"/>
                    <a:pt x="70" y="10"/>
                  </a:cubicBezTo>
                  <a:cubicBezTo>
                    <a:pt x="58" y="11"/>
                    <a:pt x="46" y="7"/>
                    <a:pt x="46" y="7"/>
                  </a:cubicBezTo>
                  <a:cubicBezTo>
                    <a:pt x="8" y="0"/>
                    <a:pt x="1" y="22"/>
                    <a:pt x="1" y="22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1" y="22"/>
                    <a:pt x="3" y="50"/>
                    <a:pt x="16" y="40"/>
                  </a:cubicBezTo>
                  <a:cubicBezTo>
                    <a:pt x="17" y="42"/>
                    <a:pt x="17" y="42"/>
                    <a:pt x="17" y="42"/>
                  </a:cubicBezTo>
                  <a:cubicBezTo>
                    <a:pt x="17" y="42"/>
                    <a:pt x="6" y="71"/>
                    <a:pt x="33" y="70"/>
                  </a:cubicBezTo>
                  <a:cubicBezTo>
                    <a:pt x="33" y="70"/>
                    <a:pt x="33" y="70"/>
                    <a:pt x="33" y="70"/>
                  </a:cubicBezTo>
                  <a:cubicBezTo>
                    <a:pt x="43" y="48"/>
                    <a:pt x="63" y="53"/>
                    <a:pt x="63" y="53"/>
                  </a:cubicBezTo>
                  <a:cubicBezTo>
                    <a:pt x="63" y="53"/>
                    <a:pt x="79" y="59"/>
                    <a:pt x="88" y="62"/>
                  </a:cubicBezTo>
                  <a:cubicBezTo>
                    <a:pt x="96" y="65"/>
                    <a:pt x="98" y="72"/>
                    <a:pt x="98" y="72"/>
                  </a:cubicBezTo>
                  <a:cubicBezTo>
                    <a:pt x="102" y="73"/>
                    <a:pt x="102" y="73"/>
                    <a:pt x="102" y="73"/>
                  </a:cubicBezTo>
                  <a:cubicBezTo>
                    <a:pt x="104" y="61"/>
                    <a:pt x="104" y="61"/>
                    <a:pt x="104" y="61"/>
                  </a:cubicBezTo>
                  <a:cubicBezTo>
                    <a:pt x="104" y="61"/>
                    <a:pt x="106" y="47"/>
                    <a:pt x="105" y="38"/>
                  </a:cubicBezTo>
                  <a:close/>
                  <a:moveTo>
                    <a:pt x="1" y="22"/>
                  </a:moveTo>
                  <a:cubicBezTo>
                    <a:pt x="1" y="22"/>
                    <a:pt x="1" y="24"/>
                    <a:pt x="0" y="27"/>
                  </a:cubicBezTo>
                  <a:lnTo>
                    <a:pt x="1" y="22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83" name="未知">
              <a:hlinkClick r:id="" action="ppaction://macro?name=Slide2.未知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1960562" y="2876545"/>
              <a:ext cx="501650" cy="608012"/>
            </a:xfrm>
            <a:custGeom>
              <a:avLst/>
              <a:gdLst>
                <a:gd name="T0" fmla="*/ 19 w 144"/>
                <a:gd name="T1" fmla="*/ 0 h 163"/>
                <a:gd name="T2" fmla="*/ 19 w 144"/>
                <a:gd name="T3" fmla="*/ 11 h 163"/>
                <a:gd name="T4" fmla="*/ 8 w 144"/>
                <a:gd name="T5" fmla="*/ 51 h 163"/>
                <a:gd name="T6" fmla="*/ 31 w 144"/>
                <a:gd name="T7" fmla="*/ 68 h 163"/>
                <a:gd name="T8" fmla="*/ 51 w 144"/>
                <a:gd name="T9" fmla="*/ 68 h 163"/>
                <a:gd name="T10" fmla="*/ 78 w 144"/>
                <a:gd name="T11" fmla="*/ 73 h 163"/>
                <a:gd name="T12" fmla="*/ 108 w 144"/>
                <a:gd name="T13" fmla="*/ 69 h 163"/>
                <a:gd name="T14" fmla="*/ 137 w 144"/>
                <a:gd name="T15" fmla="*/ 91 h 163"/>
                <a:gd name="T16" fmla="*/ 144 w 144"/>
                <a:gd name="T17" fmla="*/ 116 h 163"/>
                <a:gd name="T18" fmla="*/ 139 w 144"/>
                <a:gd name="T19" fmla="*/ 127 h 163"/>
                <a:gd name="T20" fmla="*/ 136 w 144"/>
                <a:gd name="T21" fmla="*/ 139 h 163"/>
                <a:gd name="T22" fmla="*/ 131 w 144"/>
                <a:gd name="T23" fmla="*/ 147 h 163"/>
                <a:gd name="T24" fmla="*/ 136 w 144"/>
                <a:gd name="T25" fmla="*/ 163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4" h="163">
                  <a:moveTo>
                    <a:pt x="19" y="0"/>
                  </a:moveTo>
                  <a:cubicBezTo>
                    <a:pt x="19" y="0"/>
                    <a:pt x="28" y="2"/>
                    <a:pt x="19" y="11"/>
                  </a:cubicBezTo>
                  <a:cubicBezTo>
                    <a:pt x="10" y="20"/>
                    <a:pt x="0" y="43"/>
                    <a:pt x="8" y="51"/>
                  </a:cubicBezTo>
                  <a:cubicBezTo>
                    <a:pt x="16" y="60"/>
                    <a:pt x="24" y="76"/>
                    <a:pt x="31" y="68"/>
                  </a:cubicBezTo>
                  <a:cubicBezTo>
                    <a:pt x="31" y="68"/>
                    <a:pt x="45" y="60"/>
                    <a:pt x="51" y="68"/>
                  </a:cubicBezTo>
                  <a:cubicBezTo>
                    <a:pt x="56" y="76"/>
                    <a:pt x="73" y="74"/>
                    <a:pt x="78" y="73"/>
                  </a:cubicBezTo>
                  <a:cubicBezTo>
                    <a:pt x="84" y="73"/>
                    <a:pt x="108" y="69"/>
                    <a:pt x="108" y="69"/>
                  </a:cubicBezTo>
                  <a:cubicBezTo>
                    <a:pt x="137" y="91"/>
                    <a:pt x="137" y="91"/>
                    <a:pt x="137" y="91"/>
                  </a:cubicBezTo>
                  <a:cubicBezTo>
                    <a:pt x="144" y="116"/>
                    <a:pt x="144" y="116"/>
                    <a:pt x="144" y="116"/>
                  </a:cubicBezTo>
                  <a:cubicBezTo>
                    <a:pt x="139" y="127"/>
                    <a:pt x="139" y="127"/>
                    <a:pt x="139" y="127"/>
                  </a:cubicBezTo>
                  <a:cubicBezTo>
                    <a:pt x="136" y="139"/>
                    <a:pt x="136" y="139"/>
                    <a:pt x="136" y="139"/>
                  </a:cubicBezTo>
                  <a:cubicBezTo>
                    <a:pt x="131" y="147"/>
                    <a:pt x="131" y="147"/>
                    <a:pt x="131" y="147"/>
                  </a:cubicBezTo>
                  <a:cubicBezTo>
                    <a:pt x="136" y="163"/>
                    <a:pt x="136" y="163"/>
                    <a:pt x="136" y="163"/>
                  </a:cubicBezTo>
                </a:path>
              </a:pathLst>
            </a:custGeom>
            <a:grpFill/>
            <a:ln w="19050" cap="flat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84" name="qingyuan">
              <a:hlinkClick r:id="" action="ppaction://macro?name=Slide2.qingyuan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1441449" y="2717795"/>
              <a:ext cx="1020763" cy="1020761"/>
            </a:xfrm>
            <a:custGeom>
              <a:avLst/>
              <a:gdLst>
                <a:gd name="T0" fmla="*/ 286 w 294"/>
                <a:gd name="T1" fmla="*/ 209 h 282"/>
                <a:gd name="T2" fmla="*/ 286 w 294"/>
                <a:gd name="T3" fmla="*/ 209 h 282"/>
                <a:gd name="T4" fmla="*/ 281 w 294"/>
                <a:gd name="T5" fmla="*/ 193 h 282"/>
                <a:gd name="T6" fmla="*/ 286 w 294"/>
                <a:gd name="T7" fmla="*/ 185 h 282"/>
                <a:gd name="T8" fmla="*/ 289 w 294"/>
                <a:gd name="T9" fmla="*/ 173 h 282"/>
                <a:gd name="T10" fmla="*/ 294 w 294"/>
                <a:gd name="T11" fmla="*/ 162 h 282"/>
                <a:gd name="T12" fmla="*/ 287 w 294"/>
                <a:gd name="T13" fmla="*/ 137 h 282"/>
                <a:gd name="T14" fmla="*/ 258 w 294"/>
                <a:gd name="T15" fmla="*/ 115 h 282"/>
                <a:gd name="T16" fmla="*/ 228 w 294"/>
                <a:gd name="T17" fmla="*/ 119 h 282"/>
                <a:gd name="T18" fmla="*/ 201 w 294"/>
                <a:gd name="T19" fmla="*/ 114 h 282"/>
                <a:gd name="T20" fmla="*/ 181 w 294"/>
                <a:gd name="T21" fmla="*/ 114 h 282"/>
                <a:gd name="T22" fmla="*/ 158 w 294"/>
                <a:gd name="T23" fmla="*/ 97 h 282"/>
                <a:gd name="T24" fmla="*/ 169 w 294"/>
                <a:gd name="T25" fmla="*/ 57 h 282"/>
                <a:gd name="T26" fmla="*/ 169 w 294"/>
                <a:gd name="T27" fmla="*/ 46 h 282"/>
                <a:gd name="T28" fmla="*/ 142 w 294"/>
                <a:gd name="T29" fmla="*/ 49 h 282"/>
                <a:gd name="T30" fmla="*/ 128 w 294"/>
                <a:gd name="T31" fmla="*/ 22 h 282"/>
                <a:gd name="T32" fmla="*/ 124 w 294"/>
                <a:gd name="T33" fmla="*/ 19 h 282"/>
                <a:gd name="T34" fmla="*/ 119 w 294"/>
                <a:gd name="T35" fmla="*/ 17 h 282"/>
                <a:gd name="T36" fmla="*/ 91 w 294"/>
                <a:gd name="T37" fmla="*/ 2 h 282"/>
                <a:gd name="T38" fmla="*/ 82 w 294"/>
                <a:gd name="T39" fmla="*/ 10 h 282"/>
                <a:gd name="T40" fmla="*/ 79 w 294"/>
                <a:gd name="T41" fmla="*/ 2 h 282"/>
                <a:gd name="T42" fmla="*/ 64 w 294"/>
                <a:gd name="T43" fmla="*/ 2 h 282"/>
                <a:gd name="T44" fmla="*/ 52 w 294"/>
                <a:gd name="T45" fmla="*/ 9 h 282"/>
                <a:gd name="T46" fmla="*/ 51 w 294"/>
                <a:gd name="T47" fmla="*/ 46 h 282"/>
                <a:gd name="T48" fmla="*/ 31 w 294"/>
                <a:gd name="T49" fmla="*/ 70 h 282"/>
                <a:gd name="T50" fmla="*/ 23 w 294"/>
                <a:gd name="T51" fmla="*/ 111 h 282"/>
                <a:gd name="T52" fmla="*/ 26 w 294"/>
                <a:gd name="T53" fmla="*/ 113 h 282"/>
                <a:gd name="T54" fmla="*/ 28 w 294"/>
                <a:gd name="T55" fmla="*/ 121 h 282"/>
                <a:gd name="T56" fmla="*/ 31 w 294"/>
                <a:gd name="T57" fmla="*/ 144 h 282"/>
                <a:gd name="T58" fmla="*/ 17 w 294"/>
                <a:gd name="T59" fmla="*/ 152 h 282"/>
                <a:gd name="T60" fmla="*/ 26 w 294"/>
                <a:gd name="T61" fmla="*/ 161 h 282"/>
                <a:gd name="T62" fmla="*/ 45 w 294"/>
                <a:gd name="T63" fmla="*/ 158 h 282"/>
                <a:gd name="T64" fmla="*/ 57 w 294"/>
                <a:gd name="T65" fmla="*/ 159 h 282"/>
                <a:gd name="T66" fmla="*/ 66 w 294"/>
                <a:gd name="T67" fmla="*/ 134 h 282"/>
                <a:gd name="T68" fmla="*/ 79 w 294"/>
                <a:gd name="T69" fmla="*/ 141 h 282"/>
                <a:gd name="T70" fmla="*/ 87 w 294"/>
                <a:gd name="T71" fmla="*/ 158 h 282"/>
                <a:gd name="T72" fmla="*/ 93 w 294"/>
                <a:gd name="T73" fmla="*/ 176 h 282"/>
                <a:gd name="T74" fmla="*/ 95 w 294"/>
                <a:gd name="T75" fmla="*/ 194 h 282"/>
                <a:gd name="T76" fmla="*/ 120 w 294"/>
                <a:gd name="T77" fmla="*/ 221 h 282"/>
                <a:gd name="T78" fmla="*/ 125 w 294"/>
                <a:gd name="T79" fmla="*/ 235 h 282"/>
                <a:gd name="T80" fmla="*/ 128 w 294"/>
                <a:gd name="T81" fmla="*/ 242 h 282"/>
                <a:gd name="T82" fmla="*/ 138 w 294"/>
                <a:gd name="T83" fmla="*/ 255 h 282"/>
                <a:gd name="T84" fmla="*/ 139 w 294"/>
                <a:gd name="T85" fmla="*/ 261 h 282"/>
                <a:gd name="T86" fmla="*/ 141 w 294"/>
                <a:gd name="T87" fmla="*/ 264 h 282"/>
                <a:gd name="T88" fmla="*/ 164 w 294"/>
                <a:gd name="T89" fmla="*/ 282 h 282"/>
                <a:gd name="T90" fmla="*/ 164 w 294"/>
                <a:gd name="T91" fmla="*/ 282 h 282"/>
                <a:gd name="T92" fmla="*/ 183 w 294"/>
                <a:gd name="T93" fmla="*/ 273 h 282"/>
                <a:gd name="T94" fmla="*/ 195 w 294"/>
                <a:gd name="T95" fmla="*/ 271 h 282"/>
                <a:gd name="T96" fmla="*/ 209 w 294"/>
                <a:gd name="T97" fmla="*/ 251 h 282"/>
                <a:gd name="T98" fmla="*/ 230 w 294"/>
                <a:gd name="T99" fmla="*/ 238 h 282"/>
                <a:gd name="T100" fmla="*/ 259 w 294"/>
                <a:gd name="T101" fmla="*/ 241 h 282"/>
                <a:gd name="T102" fmla="*/ 286 w 294"/>
                <a:gd name="T103" fmla="*/ 209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94" h="282">
                  <a:moveTo>
                    <a:pt x="286" y="209"/>
                  </a:moveTo>
                  <a:cubicBezTo>
                    <a:pt x="286" y="209"/>
                    <a:pt x="286" y="209"/>
                    <a:pt x="286" y="209"/>
                  </a:cubicBezTo>
                  <a:cubicBezTo>
                    <a:pt x="281" y="193"/>
                    <a:pt x="281" y="193"/>
                    <a:pt x="281" y="193"/>
                  </a:cubicBezTo>
                  <a:cubicBezTo>
                    <a:pt x="286" y="185"/>
                    <a:pt x="286" y="185"/>
                    <a:pt x="286" y="185"/>
                  </a:cubicBezTo>
                  <a:cubicBezTo>
                    <a:pt x="289" y="173"/>
                    <a:pt x="289" y="173"/>
                    <a:pt x="289" y="173"/>
                  </a:cubicBezTo>
                  <a:cubicBezTo>
                    <a:pt x="294" y="162"/>
                    <a:pt x="294" y="162"/>
                    <a:pt x="294" y="162"/>
                  </a:cubicBezTo>
                  <a:cubicBezTo>
                    <a:pt x="287" y="137"/>
                    <a:pt x="287" y="137"/>
                    <a:pt x="287" y="137"/>
                  </a:cubicBezTo>
                  <a:cubicBezTo>
                    <a:pt x="258" y="115"/>
                    <a:pt x="258" y="115"/>
                    <a:pt x="258" y="115"/>
                  </a:cubicBezTo>
                  <a:cubicBezTo>
                    <a:pt x="258" y="115"/>
                    <a:pt x="234" y="119"/>
                    <a:pt x="228" y="119"/>
                  </a:cubicBezTo>
                  <a:cubicBezTo>
                    <a:pt x="223" y="120"/>
                    <a:pt x="206" y="122"/>
                    <a:pt x="201" y="114"/>
                  </a:cubicBezTo>
                  <a:cubicBezTo>
                    <a:pt x="195" y="106"/>
                    <a:pt x="181" y="114"/>
                    <a:pt x="181" y="114"/>
                  </a:cubicBezTo>
                  <a:cubicBezTo>
                    <a:pt x="174" y="122"/>
                    <a:pt x="166" y="106"/>
                    <a:pt x="158" y="97"/>
                  </a:cubicBezTo>
                  <a:cubicBezTo>
                    <a:pt x="150" y="89"/>
                    <a:pt x="160" y="66"/>
                    <a:pt x="169" y="57"/>
                  </a:cubicBezTo>
                  <a:cubicBezTo>
                    <a:pt x="177" y="49"/>
                    <a:pt x="170" y="46"/>
                    <a:pt x="169" y="46"/>
                  </a:cubicBezTo>
                  <a:cubicBezTo>
                    <a:pt x="165" y="50"/>
                    <a:pt x="158" y="52"/>
                    <a:pt x="142" y="49"/>
                  </a:cubicBezTo>
                  <a:cubicBezTo>
                    <a:pt x="142" y="49"/>
                    <a:pt x="131" y="41"/>
                    <a:pt x="128" y="22"/>
                  </a:cubicBezTo>
                  <a:cubicBezTo>
                    <a:pt x="124" y="19"/>
                    <a:pt x="124" y="19"/>
                    <a:pt x="124" y="19"/>
                  </a:cubicBezTo>
                  <a:cubicBezTo>
                    <a:pt x="119" y="17"/>
                    <a:pt x="119" y="17"/>
                    <a:pt x="119" y="17"/>
                  </a:cubicBezTo>
                  <a:cubicBezTo>
                    <a:pt x="91" y="2"/>
                    <a:pt x="91" y="2"/>
                    <a:pt x="91" y="2"/>
                  </a:cubicBezTo>
                  <a:cubicBezTo>
                    <a:pt x="82" y="10"/>
                    <a:pt x="82" y="10"/>
                    <a:pt x="82" y="10"/>
                  </a:cubicBezTo>
                  <a:cubicBezTo>
                    <a:pt x="79" y="2"/>
                    <a:pt x="79" y="2"/>
                    <a:pt x="79" y="2"/>
                  </a:cubicBezTo>
                  <a:cubicBezTo>
                    <a:pt x="79" y="2"/>
                    <a:pt x="68" y="0"/>
                    <a:pt x="64" y="2"/>
                  </a:cubicBezTo>
                  <a:cubicBezTo>
                    <a:pt x="59" y="4"/>
                    <a:pt x="54" y="2"/>
                    <a:pt x="52" y="9"/>
                  </a:cubicBezTo>
                  <a:cubicBezTo>
                    <a:pt x="49" y="16"/>
                    <a:pt x="43" y="33"/>
                    <a:pt x="51" y="46"/>
                  </a:cubicBezTo>
                  <a:cubicBezTo>
                    <a:pt x="59" y="59"/>
                    <a:pt x="31" y="70"/>
                    <a:pt x="31" y="70"/>
                  </a:cubicBezTo>
                  <a:cubicBezTo>
                    <a:pt x="31" y="70"/>
                    <a:pt x="0" y="89"/>
                    <a:pt x="23" y="111"/>
                  </a:cubicBezTo>
                  <a:cubicBezTo>
                    <a:pt x="26" y="113"/>
                    <a:pt x="26" y="113"/>
                    <a:pt x="26" y="113"/>
                  </a:cubicBezTo>
                  <a:cubicBezTo>
                    <a:pt x="28" y="121"/>
                    <a:pt x="28" y="121"/>
                    <a:pt x="28" y="121"/>
                  </a:cubicBezTo>
                  <a:cubicBezTo>
                    <a:pt x="28" y="121"/>
                    <a:pt x="46" y="135"/>
                    <a:pt x="31" y="144"/>
                  </a:cubicBezTo>
                  <a:cubicBezTo>
                    <a:pt x="26" y="147"/>
                    <a:pt x="21" y="149"/>
                    <a:pt x="17" y="152"/>
                  </a:cubicBezTo>
                  <a:cubicBezTo>
                    <a:pt x="26" y="161"/>
                    <a:pt x="26" y="161"/>
                    <a:pt x="26" y="161"/>
                  </a:cubicBezTo>
                  <a:cubicBezTo>
                    <a:pt x="36" y="156"/>
                    <a:pt x="45" y="158"/>
                    <a:pt x="45" y="158"/>
                  </a:cubicBezTo>
                  <a:cubicBezTo>
                    <a:pt x="57" y="159"/>
                    <a:pt x="57" y="159"/>
                    <a:pt x="57" y="159"/>
                  </a:cubicBezTo>
                  <a:cubicBezTo>
                    <a:pt x="66" y="134"/>
                    <a:pt x="66" y="134"/>
                    <a:pt x="66" y="134"/>
                  </a:cubicBezTo>
                  <a:cubicBezTo>
                    <a:pt x="66" y="134"/>
                    <a:pt x="70" y="134"/>
                    <a:pt x="79" y="141"/>
                  </a:cubicBezTo>
                  <a:cubicBezTo>
                    <a:pt x="88" y="149"/>
                    <a:pt x="90" y="150"/>
                    <a:pt x="87" y="158"/>
                  </a:cubicBezTo>
                  <a:cubicBezTo>
                    <a:pt x="85" y="167"/>
                    <a:pt x="93" y="176"/>
                    <a:pt x="93" y="176"/>
                  </a:cubicBezTo>
                  <a:cubicBezTo>
                    <a:pt x="105" y="183"/>
                    <a:pt x="95" y="194"/>
                    <a:pt x="95" y="194"/>
                  </a:cubicBezTo>
                  <a:cubicBezTo>
                    <a:pt x="134" y="201"/>
                    <a:pt x="120" y="221"/>
                    <a:pt x="120" y="221"/>
                  </a:cubicBezTo>
                  <a:cubicBezTo>
                    <a:pt x="125" y="235"/>
                    <a:pt x="125" y="235"/>
                    <a:pt x="125" y="235"/>
                  </a:cubicBezTo>
                  <a:cubicBezTo>
                    <a:pt x="128" y="242"/>
                    <a:pt x="128" y="242"/>
                    <a:pt x="128" y="242"/>
                  </a:cubicBezTo>
                  <a:cubicBezTo>
                    <a:pt x="141" y="244"/>
                    <a:pt x="138" y="255"/>
                    <a:pt x="138" y="255"/>
                  </a:cubicBezTo>
                  <a:cubicBezTo>
                    <a:pt x="139" y="261"/>
                    <a:pt x="139" y="261"/>
                    <a:pt x="139" y="261"/>
                  </a:cubicBezTo>
                  <a:cubicBezTo>
                    <a:pt x="139" y="261"/>
                    <a:pt x="141" y="264"/>
                    <a:pt x="141" y="264"/>
                  </a:cubicBezTo>
                  <a:cubicBezTo>
                    <a:pt x="164" y="282"/>
                    <a:pt x="164" y="282"/>
                    <a:pt x="164" y="282"/>
                  </a:cubicBezTo>
                  <a:cubicBezTo>
                    <a:pt x="164" y="282"/>
                    <a:pt x="164" y="282"/>
                    <a:pt x="164" y="282"/>
                  </a:cubicBezTo>
                  <a:cubicBezTo>
                    <a:pt x="164" y="282"/>
                    <a:pt x="175" y="273"/>
                    <a:pt x="183" y="273"/>
                  </a:cubicBezTo>
                  <a:cubicBezTo>
                    <a:pt x="190" y="273"/>
                    <a:pt x="195" y="271"/>
                    <a:pt x="195" y="271"/>
                  </a:cubicBezTo>
                  <a:cubicBezTo>
                    <a:pt x="195" y="271"/>
                    <a:pt x="202" y="260"/>
                    <a:pt x="209" y="251"/>
                  </a:cubicBezTo>
                  <a:cubicBezTo>
                    <a:pt x="216" y="242"/>
                    <a:pt x="230" y="238"/>
                    <a:pt x="230" y="238"/>
                  </a:cubicBezTo>
                  <a:cubicBezTo>
                    <a:pt x="244" y="247"/>
                    <a:pt x="259" y="241"/>
                    <a:pt x="259" y="241"/>
                  </a:cubicBezTo>
                  <a:cubicBezTo>
                    <a:pt x="265" y="223"/>
                    <a:pt x="286" y="209"/>
                    <a:pt x="286" y="209"/>
                  </a:cubicBez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85" name="yangjiang">
              <a:hlinkClick r:id="" action="ppaction://macro?name=Slide2.yangjiang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1095374" y="4197342"/>
              <a:ext cx="582613" cy="660399"/>
            </a:xfrm>
            <a:custGeom>
              <a:avLst/>
              <a:gdLst>
                <a:gd name="T0" fmla="*/ 161 w 167"/>
                <a:gd name="T1" fmla="*/ 114 h 181"/>
                <a:gd name="T2" fmla="*/ 134 w 167"/>
                <a:gd name="T3" fmla="*/ 91 h 181"/>
                <a:gd name="T4" fmla="*/ 121 w 167"/>
                <a:gd name="T5" fmla="*/ 86 h 181"/>
                <a:gd name="T6" fmla="*/ 117 w 167"/>
                <a:gd name="T7" fmla="*/ 83 h 181"/>
                <a:gd name="T8" fmla="*/ 119 w 167"/>
                <a:gd name="T9" fmla="*/ 61 h 181"/>
                <a:gd name="T10" fmla="*/ 125 w 167"/>
                <a:gd name="T11" fmla="*/ 56 h 181"/>
                <a:gd name="T12" fmla="*/ 126 w 167"/>
                <a:gd name="T13" fmla="*/ 51 h 181"/>
                <a:gd name="T14" fmla="*/ 131 w 167"/>
                <a:gd name="T15" fmla="*/ 48 h 181"/>
                <a:gd name="T16" fmla="*/ 142 w 167"/>
                <a:gd name="T17" fmla="*/ 41 h 181"/>
                <a:gd name="T18" fmla="*/ 142 w 167"/>
                <a:gd name="T19" fmla="*/ 41 h 181"/>
                <a:gd name="T20" fmla="*/ 114 w 167"/>
                <a:gd name="T21" fmla="*/ 14 h 181"/>
                <a:gd name="T22" fmla="*/ 103 w 167"/>
                <a:gd name="T23" fmla="*/ 10 h 181"/>
                <a:gd name="T24" fmla="*/ 90 w 167"/>
                <a:gd name="T25" fmla="*/ 1 h 181"/>
                <a:gd name="T26" fmla="*/ 83 w 167"/>
                <a:gd name="T27" fmla="*/ 4 h 181"/>
                <a:gd name="T28" fmla="*/ 65 w 167"/>
                <a:gd name="T29" fmla="*/ 23 h 181"/>
                <a:gd name="T30" fmla="*/ 65 w 167"/>
                <a:gd name="T31" fmla="*/ 25 h 181"/>
                <a:gd name="T32" fmla="*/ 41 w 167"/>
                <a:gd name="T33" fmla="*/ 52 h 181"/>
                <a:gd name="T34" fmla="*/ 13 w 167"/>
                <a:gd name="T35" fmla="*/ 88 h 181"/>
                <a:gd name="T36" fmla="*/ 3 w 167"/>
                <a:gd name="T37" fmla="*/ 105 h 181"/>
                <a:gd name="T38" fmla="*/ 8 w 167"/>
                <a:gd name="T39" fmla="*/ 120 h 181"/>
                <a:gd name="T40" fmla="*/ 19 w 167"/>
                <a:gd name="T41" fmla="*/ 142 h 181"/>
                <a:gd name="T42" fmla="*/ 20 w 167"/>
                <a:gd name="T43" fmla="*/ 147 h 181"/>
                <a:gd name="T44" fmla="*/ 25 w 167"/>
                <a:gd name="T45" fmla="*/ 155 h 181"/>
                <a:gd name="T46" fmla="*/ 26 w 167"/>
                <a:gd name="T47" fmla="*/ 176 h 181"/>
                <a:gd name="T48" fmla="*/ 27 w 167"/>
                <a:gd name="T49" fmla="*/ 177 h 181"/>
                <a:gd name="T50" fmla="*/ 30 w 167"/>
                <a:gd name="T51" fmla="*/ 177 h 181"/>
                <a:gd name="T52" fmla="*/ 31 w 167"/>
                <a:gd name="T53" fmla="*/ 171 h 181"/>
                <a:gd name="T54" fmla="*/ 34 w 167"/>
                <a:gd name="T55" fmla="*/ 174 h 181"/>
                <a:gd name="T56" fmla="*/ 36 w 167"/>
                <a:gd name="T57" fmla="*/ 180 h 181"/>
                <a:gd name="T58" fmla="*/ 55 w 167"/>
                <a:gd name="T59" fmla="*/ 181 h 181"/>
                <a:gd name="T60" fmla="*/ 56 w 167"/>
                <a:gd name="T61" fmla="*/ 175 h 181"/>
                <a:gd name="T62" fmla="*/ 59 w 167"/>
                <a:gd name="T63" fmla="*/ 175 h 181"/>
                <a:gd name="T64" fmla="*/ 66 w 167"/>
                <a:gd name="T65" fmla="*/ 179 h 181"/>
                <a:gd name="T66" fmla="*/ 68 w 167"/>
                <a:gd name="T67" fmla="*/ 174 h 181"/>
                <a:gd name="T68" fmla="*/ 68 w 167"/>
                <a:gd name="T69" fmla="*/ 171 h 181"/>
                <a:gd name="T70" fmla="*/ 82 w 167"/>
                <a:gd name="T71" fmla="*/ 168 h 181"/>
                <a:gd name="T72" fmla="*/ 78 w 167"/>
                <a:gd name="T73" fmla="*/ 149 h 181"/>
                <a:gd name="T74" fmla="*/ 72 w 167"/>
                <a:gd name="T75" fmla="*/ 144 h 181"/>
                <a:gd name="T76" fmla="*/ 74 w 167"/>
                <a:gd name="T77" fmla="*/ 141 h 181"/>
                <a:gd name="T78" fmla="*/ 84 w 167"/>
                <a:gd name="T79" fmla="*/ 141 h 181"/>
                <a:gd name="T80" fmla="*/ 95 w 167"/>
                <a:gd name="T81" fmla="*/ 141 h 181"/>
                <a:gd name="T82" fmla="*/ 97 w 167"/>
                <a:gd name="T83" fmla="*/ 147 h 181"/>
                <a:gd name="T84" fmla="*/ 95 w 167"/>
                <a:gd name="T85" fmla="*/ 151 h 181"/>
                <a:gd name="T86" fmla="*/ 95 w 167"/>
                <a:gd name="T87" fmla="*/ 154 h 181"/>
                <a:gd name="T88" fmla="*/ 100 w 167"/>
                <a:gd name="T89" fmla="*/ 156 h 181"/>
                <a:gd name="T90" fmla="*/ 103 w 167"/>
                <a:gd name="T91" fmla="*/ 157 h 181"/>
                <a:gd name="T92" fmla="*/ 105 w 167"/>
                <a:gd name="T93" fmla="*/ 159 h 181"/>
                <a:gd name="T94" fmla="*/ 101 w 167"/>
                <a:gd name="T95" fmla="*/ 161 h 181"/>
                <a:gd name="T96" fmla="*/ 97 w 167"/>
                <a:gd name="T97" fmla="*/ 162 h 181"/>
                <a:gd name="T98" fmla="*/ 91 w 167"/>
                <a:gd name="T99" fmla="*/ 176 h 181"/>
                <a:gd name="T100" fmla="*/ 95 w 167"/>
                <a:gd name="T101" fmla="*/ 177 h 181"/>
                <a:gd name="T102" fmla="*/ 106 w 167"/>
                <a:gd name="T103" fmla="*/ 170 h 181"/>
                <a:gd name="T104" fmla="*/ 111 w 167"/>
                <a:gd name="T105" fmla="*/ 158 h 181"/>
                <a:gd name="T106" fmla="*/ 115 w 167"/>
                <a:gd name="T107" fmla="*/ 144 h 181"/>
                <a:gd name="T108" fmla="*/ 132 w 167"/>
                <a:gd name="T109" fmla="*/ 141 h 181"/>
                <a:gd name="T110" fmla="*/ 141 w 167"/>
                <a:gd name="T111" fmla="*/ 137 h 181"/>
                <a:gd name="T112" fmla="*/ 149 w 167"/>
                <a:gd name="T113" fmla="*/ 131 h 181"/>
                <a:gd name="T114" fmla="*/ 160 w 167"/>
                <a:gd name="T115" fmla="*/ 152 h 181"/>
                <a:gd name="T116" fmla="*/ 161 w 167"/>
                <a:gd name="T117" fmla="*/ 152 h 181"/>
                <a:gd name="T118" fmla="*/ 165 w 167"/>
                <a:gd name="T119" fmla="*/ 130 h 181"/>
                <a:gd name="T120" fmla="*/ 161 w 167"/>
                <a:gd name="T121" fmla="*/ 114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67" h="181">
                  <a:moveTo>
                    <a:pt x="161" y="114"/>
                  </a:moveTo>
                  <a:cubicBezTo>
                    <a:pt x="155" y="110"/>
                    <a:pt x="134" y="91"/>
                    <a:pt x="134" y="91"/>
                  </a:cubicBezTo>
                  <a:cubicBezTo>
                    <a:pt x="134" y="91"/>
                    <a:pt x="123" y="86"/>
                    <a:pt x="121" y="86"/>
                  </a:cubicBezTo>
                  <a:cubicBezTo>
                    <a:pt x="119" y="86"/>
                    <a:pt x="117" y="83"/>
                    <a:pt x="117" y="83"/>
                  </a:cubicBezTo>
                  <a:cubicBezTo>
                    <a:pt x="117" y="83"/>
                    <a:pt x="109" y="65"/>
                    <a:pt x="119" y="61"/>
                  </a:cubicBezTo>
                  <a:cubicBezTo>
                    <a:pt x="125" y="56"/>
                    <a:pt x="125" y="56"/>
                    <a:pt x="125" y="56"/>
                  </a:cubicBezTo>
                  <a:cubicBezTo>
                    <a:pt x="126" y="51"/>
                    <a:pt x="126" y="51"/>
                    <a:pt x="126" y="51"/>
                  </a:cubicBezTo>
                  <a:cubicBezTo>
                    <a:pt x="131" y="48"/>
                    <a:pt x="131" y="48"/>
                    <a:pt x="131" y="48"/>
                  </a:cubicBezTo>
                  <a:cubicBezTo>
                    <a:pt x="131" y="48"/>
                    <a:pt x="136" y="45"/>
                    <a:pt x="142" y="41"/>
                  </a:cubicBezTo>
                  <a:cubicBezTo>
                    <a:pt x="142" y="41"/>
                    <a:pt x="142" y="41"/>
                    <a:pt x="142" y="41"/>
                  </a:cubicBezTo>
                  <a:cubicBezTo>
                    <a:pt x="142" y="41"/>
                    <a:pt x="117" y="43"/>
                    <a:pt x="114" y="14"/>
                  </a:cubicBezTo>
                  <a:cubicBezTo>
                    <a:pt x="114" y="14"/>
                    <a:pt x="114" y="3"/>
                    <a:pt x="103" y="10"/>
                  </a:cubicBezTo>
                  <a:cubicBezTo>
                    <a:pt x="92" y="16"/>
                    <a:pt x="87" y="13"/>
                    <a:pt x="90" y="1"/>
                  </a:cubicBezTo>
                  <a:cubicBezTo>
                    <a:pt x="90" y="1"/>
                    <a:pt x="87" y="0"/>
                    <a:pt x="83" y="4"/>
                  </a:cubicBezTo>
                  <a:cubicBezTo>
                    <a:pt x="79" y="7"/>
                    <a:pt x="65" y="23"/>
                    <a:pt x="65" y="23"/>
                  </a:cubicBezTo>
                  <a:cubicBezTo>
                    <a:pt x="65" y="25"/>
                    <a:pt x="65" y="25"/>
                    <a:pt x="65" y="25"/>
                  </a:cubicBezTo>
                  <a:cubicBezTo>
                    <a:pt x="65" y="25"/>
                    <a:pt x="64" y="39"/>
                    <a:pt x="41" y="52"/>
                  </a:cubicBezTo>
                  <a:cubicBezTo>
                    <a:pt x="18" y="66"/>
                    <a:pt x="16" y="68"/>
                    <a:pt x="13" y="88"/>
                  </a:cubicBezTo>
                  <a:cubicBezTo>
                    <a:pt x="13" y="88"/>
                    <a:pt x="0" y="95"/>
                    <a:pt x="3" y="105"/>
                  </a:cubicBezTo>
                  <a:cubicBezTo>
                    <a:pt x="5" y="114"/>
                    <a:pt x="8" y="120"/>
                    <a:pt x="8" y="120"/>
                  </a:cubicBezTo>
                  <a:cubicBezTo>
                    <a:pt x="8" y="120"/>
                    <a:pt x="29" y="122"/>
                    <a:pt x="19" y="142"/>
                  </a:cubicBezTo>
                  <a:cubicBezTo>
                    <a:pt x="20" y="147"/>
                    <a:pt x="20" y="147"/>
                    <a:pt x="20" y="147"/>
                  </a:cubicBezTo>
                  <a:cubicBezTo>
                    <a:pt x="25" y="155"/>
                    <a:pt x="25" y="155"/>
                    <a:pt x="25" y="155"/>
                  </a:cubicBezTo>
                  <a:cubicBezTo>
                    <a:pt x="26" y="176"/>
                    <a:pt x="26" y="176"/>
                    <a:pt x="26" y="176"/>
                  </a:cubicBezTo>
                  <a:cubicBezTo>
                    <a:pt x="27" y="177"/>
                    <a:pt x="27" y="177"/>
                    <a:pt x="27" y="177"/>
                  </a:cubicBezTo>
                  <a:cubicBezTo>
                    <a:pt x="30" y="177"/>
                    <a:pt x="30" y="177"/>
                    <a:pt x="30" y="177"/>
                  </a:cubicBezTo>
                  <a:cubicBezTo>
                    <a:pt x="31" y="171"/>
                    <a:pt x="31" y="171"/>
                    <a:pt x="31" y="171"/>
                  </a:cubicBezTo>
                  <a:cubicBezTo>
                    <a:pt x="34" y="174"/>
                    <a:pt x="34" y="174"/>
                    <a:pt x="34" y="174"/>
                  </a:cubicBezTo>
                  <a:cubicBezTo>
                    <a:pt x="36" y="180"/>
                    <a:pt x="36" y="180"/>
                    <a:pt x="36" y="180"/>
                  </a:cubicBezTo>
                  <a:cubicBezTo>
                    <a:pt x="55" y="181"/>
                    <a:pt x="55" y="181"/>
                    <a:pt x="55" y="181"/>
                  </a:cubicBezTo>
                  <a:cubicBezTo>
                    <a:pt x="56" y="175"/>
                    <a:pt x="56" y="175"/>
                    <a:pt x="56" y="175"/>
                  </a:cubicBezTo>
                  <a:cubicBezTo>
                    <a:pt x="59" y="175"/>
                    <a:pt x="59" y="175"/>
                    <a:pt x="59" y="175"/>
                  </a:cubicBezTo>
                  <a:cubicBezTo>
                    <a:pt x="66" y="179"/>
                    <a:pt x="66" y="179"/>
                    <a:pt x="66" y="179"/>
                  </a:cubicBezTo>
                  <a:cubicBezTo>
                    <a:pt x="68" y="174"/>
                    <a:pt x="68" y="174"/>
                    <a:pt x="68" y="174"/>
                  </a:cubicBezTo>
                  <a:cubicBezTo>
                    <a:pt x="68" y="171"/>
                    <a:pt x="68" y="171"/>
                    <a:pt x="68" y="171"/>
                  </a:cubicBezTo>
                  <a:cubicBezTo>
                    <a:pt x="68" y="171"/>
                    <a:pt x="70" y="166"/>
                    <a:pt x="82" y="168"/>
                  </a:cubicBezTo>
                  <a:cubicBezTo>
                    <a:pt x="82" y="168"/>
                    <a:pt x="89" y="153"/>
                    <a:pt x="78" y="149"/>
                  </a:cubicBezTo>
                  <a:cubicBezTo>
                    <a:pt x="72" y="144"/>
                    <a:pt x="72" y="144"/>
                    <a:pt x="72" y="144"/>
                  </a:cubicBezTo>
                  <a:cubicBezTo>
                    <a:pt x="74" y="141"/>
                    <a:pt x="74" y="141"/>
                    <a:pt x="74" y="141"/>
                  </a:cubicBezTo>
                  <a:cubicBezTo>
                    <a:pt x="74" y="141"/>
                    <a:pt x="80" y="149"/>
                    <a:pt x="84" y="141"/>
                  </a:cubicBezTo>
                  <a:cubicBezTo>
                    <a:pt x="95" y="141"/>
                    <a:pt x="95" y="141"/>
                    <a:pt x="95" y="141"/>
                  </a:cubicBezTo>
                  <a:cubicBezTo>
                    <a:pt x="97" y="147"/>
                    <a:pt x="97" y="147"/>
                    <a:pt x="97" y="147"/>
                  </a:cubicBezTo>
                  <a:cubicBezTo>
                    <a:pt x="95" y="151"/>
                    <a:pt x="95" y="151"/>
                    <a:pt x="95" y="151"/>
                  </a:cubicBezTo>
                  <a:cubicBezTo>
                    <a:pt x="95" y="154"/>
                    <a:pt x="95" y="154"/>
                    <a:pt x="95" y="154"/>
                  </a:cubicBezTo>
                  <a:cubicBezTo>
                    <a:pt x="100" y="156"/>
                    <a:pt x="100" y="156"/>
                    <a:pt x="100" y="156"/>
                  </a:cubicBezTo>
                  <a:cubicBezTo>
                    <a:pt x="103" y="157"/>
                    <a:pt x="103" y="157"/>
                    <a:pt x="103" y="157"/>
                  </a:cubicBezTo>
                  <a:cubicBezTo>
                    <a:pt x="105" y="159"/>
                    <a:pt x="105" y="159"/>
                    <a:pt x="105" y="159"/>
                  </a:cubicBezTo>
                  <a:cubicBezTo>
                    <a:pt x="101" y="161"/>
                    <a:pt x="101" y="161"/>
                    <a:pt x="101" y="161"/>
                  </a:cubicBezTo>
                  <a:cubicBezTo>
                    <a:pt x="97" y="162"/>
                    <a:pt x="97" y="162"/>
                    <a:pt x="97" y="162"/>
                  </a:cubicBezTo>
                  <a:cubicBezTo>
                    <a:pt x="97" y="162"/>
                    <a:pt x="91" y="168"/>
                    <a:pt x="91" y="176"/>
                  </a:cubicBezTo>
                  <a:cubicBezTo>
                    <a:pt x="95" y="177"/>
                    <a:pt x="95" y="177"/>
                    <a:pt x="95" y="177"/>
                  </a:cubicBezTo>
                  <a:cubicBezTo>
                    <a:pt x="106" y="170"/>
                    <a:pt x="106" y="170"/>
                    <a:pt x="106" y="170"/>
                  </a:cubicBezTo>
                  <a:cubicBezTo>
                    <a:pt x="106" y="170"/>
                    <a:pt x="132" y="168"/>
                    <a:pt x="111" y="158"/>
                  </a:cubicBezTo>
                  <a:cubicBezTo>
                    <a:pt x="111" y="158"/>
                    <a:pt x="99" y="151"/>
                    <a:pt x="115" y="144"/>
                  </a:cubicBezTo>
                  <a:cubicBezTo>
                    <a:pt x="132" y="141"/>
                    <a:pt x="132" y="141"/>
                    <a:pt x="132" y="141"/>
                  </a:cubicBezTo>
                  <a:cubicBezTo>
                    <a:pt x="141" y="137"/>
                    <a:pt x="141" y="137"/>
                    <a:pt x="141" y="137"/>
                  </a:cubicBezTo>
                  <a:cubicBezTo>
                    <a:pt x="149" y="131"/>
                    <a:pt x="149" y="131"/>
                    <a:pt x="149" y="131"/>
                  </a:cubicBezTo>
                  <a:cubicBezTo>
                    <a:pt x="149" y="131"/>
                    <a:pt x="143" y="157"/>
                    <a:pt x="160" y="152"/>
                  </a:cubicBezTo>
                  <a:cubicBezTo>
                    <a:pt x="161" y="152"/>
                    <a:pt x="161" y="152"/>
                    <a:pt x="161" y="152"/>
                  </a:cubicBezTo>
                  <a:cubicBezTo>
                    <a:pt x="161" y="148"/>
                    <a:pt x="164" y="135"/>
                    <a:pt x="165" y="130"/>
                  </a:cubicBezTo>
                  <a:cubicBezTo>
                    <a:pt x="167" y="125"/>
                    <a:pt x="167" y="118"/>
                    <a:pt x="161" y="114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86" name="未知">
              <a:hlinkClick r:id="" action="ppaction://macro?name=Slide2.未知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2559049" y="3448044"/>
              <a:ext cx="149225" cy="36513"/>
            </a:xfrm>
            <a:custGeom>
              <a:avLst/>
              <a:gdLst>
                <a:gd name="T0" fmla="*/ 0 w 43"/>
                <a:gd name="T1" fmla="*/ 1 h 11"/>
                <a:gd name="T2" fmla="*/ 27 w 43"/>
                <a:gd name="T3" fmla="*/ 2 h 11"/>
                <a:gd name="T4" fmla="*/ 43 w 43"/>
                <a:gd name="T5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11">
                  <a:moveTo>
                    <a:pt x="0" y="1"/>
                  </a:moveTo>
                  <a:cubicBezTo>
                    <a:pt x="0" y="1"/>
                    <a:pt x="20" y="4"/>
                    <a:pt x="27" y="2"/>
                  </a:cubicBezTo>
                  <a:cubicBezTo>
                    <a:pt x="34" y="0"/>
                    <a:pt x="43" y="11"/>
                    <a:pt x="43" y="11"/>
                  </a:cubicBezTo>
                </a:path>
              </a:pathLst>
            </a:custGeom>
            <a:grpFill/>
            <a:ln w="19050" cap="flat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87" name="shaoguan">
              <a:hlinkClick r:id="" action="ppaction://macro?name=Slide2.shaoguan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1916112" y="2524121"/>
              <a:ext cx="1003300" cy="960436"/>
            </a:xfrm>
            <a:custGeom>
              <a:avLst/>
              <a:gdLst>
                <a:gd name="T0" fmla="*/ 247 w 291"/>
                <a:gd name="T1" fmla="*/ 213 h 263"/>
                <a:gd name="T2" fmla="*/ 228 w 291"/>
                <a:gd name="T3" fmla="*/ 219 h 263"/>
                <a:gd name="T4" fmla="*/ 227 w 291"/>
                <a:gd name="T5" fmla="*/ 190 h 263"/>
                <a:gd name="T6" fmla="*/ 239 w 291"/>
                <a:gd name="T7" fmla="*/ 166 h 263"/>
                <a:gd name="T8" fmla="*/ 239 w 291"/>
                <a:gd name="T9" fmla="*/ 165 h 263"/>
                <a:gd name="T10" fmla="*/ 235 w 291"/>
                <a:gd name="T11" fmla="*/ 161 h 263"/>
                <a:gd name="T12" fmla="*/ 212 w 291"/>
                <a:gd name="T13" fmla="*/ 146 h 263"/>
                <a:gd name="T14" fmla="*/ 216 w 291"/>
                <a:gd name="T15" fmla="*/ 136 h 263"/>
                <a:gd name="T16" fmla="*/ 231 w 291"/>
                <a:gd name="T17" fmla="*/ 117 h 263"/>
                <a:gd name="T18" fmla="*/ 241 w 291"/>
                <a:gd name="T19" fmla="*/ 109 h 263"/>
                <a:gd name="T20" fmla="*/ 254 w 291"/>
                <a:gd name="T21" fmla="*/ 82 h 263"/>
                <a:gd name="T22" fmla="*/ 280 w 291"/>
                <a:gd name="T23" fmla="*/ 57 h 263"/>
                <a:gd name="T24" fmla="*/ 285 w 291"/>
                <a:gd name="T25" fmla="*/ 42 h 263"/>
                <a:gd name="T26" fmla="*/ 273 w 291"/>
                <a:gd name="T27" fmla="*/ 31 h 263"/>
                <a:gd name="T28" fmla="*/ 243 w 291"/>
                <a:gd name="T29" fmla="*/ 25 h 263"/>
                <a:gd name="T30" fmla="*/ 201 w 291"/>
                <a:gd name="T31" fmla="*/ 33 h 263"/>
                <a:gd name="T32" fmla="*/ 186 w 291"/>
                <a:gd name="T33" fmla="*/ 32 h 263"/>
                <a:gd name="T34" fmla="*/ 164 w 291"/>
                <a:gd name="T35" fmla="*/ 16 h 263"/>
                <a:gd name="T36" fmla="*/ 153 w 291"/>
                <a:gd name="T37" fmla="*/ 31 h 263"/>
                <a:gd name="T38" fmla="*/ 143 w 291"/>
                <a:gd name="T39" fmla="*/ 32 h 263"/>
                <a:gd name="T40" fmla="*/ 121 w 291"/>
                <a:gd name="T41" fmla="*/ 35 h 263"/>
                <a:gd name="T42" fmla="*/ 118 w 291"/>
                <a:gd name="T43" fmla="*/ 34 h 263"/>
                <a:gd name="T44" fmla="*/ 112 w 291"/>
                <a:gd name="T45" fmla="*/ 30 h 263"/>
                <a:gd name="T46" fmla="*/ 105 w 291"/>
                <a:gd name="T47" fmla="*/ 29 h 263"/>
                <a:gd name="T48" fmla="*/ 94 w 291"/>
                <a:gd name="T49" fmla="*/ 25 h 263"/>
                <a:gd name="T50" fmla="*/ 84 w 291"/>
                <a:gd name="T51" fmla="*/ 13 h 263"/>
                <a:gd name="T52" fmla="*/ 53 w 291"/>
                <a:gd name="T53" fmla="*/ 17 h 263"/>
                <a:gd name="T54" fmla="*/ 38 w 291"/>
                <a:gd name="T55" fmla="*/ 27 h 263"/>
                <a:gd name="T56" fmla="*/ 24 w 291"/>
                <a:gd name="T57" fmla="*/ 47 h 263"/>
                <a:gd name="T58" fmla="*/ 33 w 291"/>
                <a:gd name="T59" fmla="*/ 63 h 263"/>
                <a:gd name="T60" fmla="*/ 34 w 291"/>
                <a:gd name="T61" fmla="*/ 83 h 263"/>
                <a:gd name="T62" fmla="*/ 31 w 291"/>
                <a:gd name="T63" fmla="*/ 98 h 263"/>
                <a:gd name="T64" fmla="*/ 31 w 291"/>
                <a:gd name="T65" fmla="*/ 98 h 263"/>
                <a:gd name="T66" fmla="*/ 32 w 291"/>
                <a:gd name="T67" fmla="*/ 109 h 263"/>
                <a:gd name="T68" fmla="*/ 21 w 291"/>
                <a:gd name="T69" fmla="*/ 150 h 263"/>
                <a:gd name="T70" fmla="*/ 44 w 291"/>
                <a:gd name="T71" fmla="*/ 167 h 263"/>
                <a:gd name="T72" fmla="*/ 63 w 291"/>
                <a:gd name="T73" fmla="*/ 166 h 263"/>
                <a:gd name="T74" fmla="*/ 91 w 291"/>
                <a:gd name="T75" fmla="*/ 172 h 263"/>
                <a:gd name="T76" fmla="*/ 121 w 291"/>
                <a:gd name="T77" fmla="*/ 167 h 263"/>
                <a:gd name="T78" fmla="*/ 150 w 291"/>
                <a:gd name="T79" fmla="*/ 189 h 263"/>
                <a:gd name="T80" fmla="*/ 157 w 291"/>
                <a:gd name="T81" fmla="*/ 214 h 263"/>
                <a:gd name="T82" fmla="*/ 152 w 291"/>
                <a:gd name="T83" fmla="*/ 226 h 263"/>
                <a:gd name="T84" fmla="*/ 149 w 291"/>
                <a:gd name="T85" fmla="*/ 238 h 263"/>
                <a:gd name="T86" fmla="*/ 144 w 291"/>
                <a:gd name="T87" fmla="*/ 246 h 263"/>
                <a:gd name="T88" fmla="*/ 148 w 291"/>
                <a:gd name="T89" fmla="*/ 262 h 263"/>
                <a:gd name="T90" fmla="*/ 149 w 291"/>
                <a:gd name="T91" fmla="*/ 262 h 263"/>
                <a:gd name="T92" fmla="*/ 159 w 291"/>
                <a:gd name="T93" fmla="*/ 256 h 263"/>
                <a:gd name="T94" fmla="*/ 187 w 291"/>
                <a:gd name="T95" fmla="*/ 254 h 263"/>
                <a:gd name="T96" fmla="*/ 187 w 291"/>
                <a:gd name="T97" fmla="*/ 254 h 263"/>
                <a:gd name="T98" fmla="*/ 214 w 291"/>
                <a:gd name="T99" fmla="*/ 254 h 263"/>
                <a:gd name="T100" fmla="*/ 230 w 291"/>
                <a:gd name="T101" fmla="*/ 263 h 263"/>
                <a:gd name="T102" fmla="*/ 231 w 291"/>
                <a:gd name="T103" fmla="*/ 263 h 263"/>
                <a:gd name="T104" fmla="*/ 232 w 291"/>
                <a:gd name="T105" fmla="*/ 244 h 263"/>
                <a:gd name="T106" fmla="*/ 244 w 291"/>
                <a:gd name="T107" fmla="*/ 231 h 263"/>
                <a:gd name="T108" fmla="*/ 263 w 291"/>
                <a:gd name="T109" fmla="*/ 215 h 263"/>
                <a:gd name="T110" fmla="*/ 247 w 291"/>
                <a:gd name="T111" fmla="*/ 213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91" h="263">
                  <a:moveTo>
                    <a:pt x="247" y="213"/>
                  </a:moveTo>
                  <a:cubicBezTo>
                    <a:pt x="244" y="223"/>
                    <a:pt x="236" y="224"/>
                    <a:pt x="228" y="219"/>
                  </a:cubicBezTo>
                  <a:cubicBezTo>
                    <a:pt x="219" y="215"/>
                    <a:pt x="208" y="196"/>
                    <a:pt x="227" y="190"/>
                  </a:cubicBezTo>
                  <a:cubicBezTo>
                    <a:pt x="245" y="183"/>
                    <a:pt x="239" y="166"/>
                    <a:pt x="239" y="166"/>
                  </a:cubicBezTo>
                  <a:cubicBezTo>
                    <a:pt x="239" y="165"/>
                    <a:pt x="239" y="165"/>
                    <a:pt x="239" y="165"/>
                  </a:cubicBezTo>
                  <a:cubicBezTo>
                    <a:pt x="238" y="164"/>
                    <a:pt x="236" y="163"/>
                    <a:pt x="235" y="161"/>
                  </a:cubicBezTo>
                  <a:cubicBezTo>
                    <a:pt x="228" y="153"/>
                    <a:pt x="216" y="146"/>
                    <a:pt x="212" y="146"/>
                  </a:cubicBezTo>
                  <a:cubicBezTo>
                    <a:pt x="209" y="145"/>
                    <a:pt x="205" y="139"/>
                    <a:pt x="216" y="136"/>
                  </a:cubicBezTo>
                  <a:cubicBezTo>
                    <a:pt x="228" y="132"/>
                    <a:pt x="231" y="117"/>
                    <a:pt x="231" y="117"/>
                  </a:cubicBezTo>
                  <a:cubicBezTo>
                    <a:pt x="241" y="109"/>
                    <a:pt x="241" y="109"/>
                    <a:pt x="241" y="109"/>
                  </a:cubicBezTo>
                  <a:cubicBezTo>
                    <a:pt x="241" y="109"/>
                    <a:pt x="224" y="101"/>
                    <a:pt x="254" y="82"/>
                  </a:cubicBezTo>
                  <a:cubicBezTo>
                    <a:pt x="254" y="82"/>
                    <a:pt x="291" y="72"/>
                    <a:pt x="280" y="57"/>
                  </a:cubicBezTo>
                  <a:cubicBezTo>
                    <a:pt x="280" y="57"/>
                    <a:pt x="279" y="48"/>
                    <a:pt x="285" y="42"/>
                  </a:cubicBezTo>
                  <a:cubicBezTo>
                    <a:pt x="291" y="37"/>
                    <a:pt x="273" y="31"/>
                    <a:pt x="273" y="31"/>
                  </a:cubicBezTo>
                  <a:cubicBezTo>
                    <a:pt x="273" y="31"/>
                    <a:pt x="264" y="14"/>
                    <a:pt x="243" y="25"/>
                  </a:cubicBezTo>
                  <a:cubicBezTo>
                    <a:pt x="223" y="37"/>
                    <a:pt x="229" y="44"/>
                    <a:pt x="201" y="33"/>
                  </a:cubicBezTo>
                  <a:cubicBezTo>
                    <a:pt x="201" y="33"/>
                    <a:pt x="172" y="63"/>
                    <a:pt x="186" y="32"/>
                  </a:cubicBezTo>
                  <a:cubicBezTo>
                    <a:pt x="186" y="32"/>
                    <a:pt x="186" y="13"/>
                    <a:pt x="164" y="16"/>
                  </a:cubicBezTo>
                  <a:cubicBezTo>
                    <a:pt x="164" y="16"/>
                    <a:pt x="152" y="23"/>
                    <a:pt x="153" y="31"/>
                  </a:cubicBezTo>
                  <a:cubicBezTo>
                    <a:pt x="153" y="31"/>
                    <a:pt x="151" y="34"/>
                    <a:pt x="143" y="32"/>
                  </a:cubicBezTo>
                  <a:cubicBezTo>
                    <a:pt x="135" y="30"/>
                    <a:pt x="121" y="35"/>
                    <a:pt x="121" y="35"/>
                  </a:cubicBezTo>
                  <a:cubicBezTo>
                    <a:pt x="118" y="34"/>
                    <a:pt x="118" y="34"/>
                    <a:pt x="118" y="34"/>
                  </a:cubicBezTo>
                  <a:cubicBezTo>
                    <a:pt x="118" y="34"/>
                    <a:pt x="114" y="30"/>
                    <a:pt x="112" y="30"/>
                  </a:cubicBezTo>
                  <a:cubicBezTo>
                    <a:pt x="110" y="30"/>
                    <a:pt x="109" y="29"/>
                    <a:pt x="105" y="29"/>
                  </a:cubicBezTo>
                  <a:cubicBezTo>
                    <a:pt x="102" y="28"/>
                    <a:pt x="94" y="25"/>
                    <a:pt x="94" y="25"/>
                  </a:cubicBezTo>
                  <a:cubicBezTo>
                    <a:pt x="94" y="25"/>
                    <a:pt x="88" y="19"/>
                    <a:pt x="84" y="13"/>
                  </a:cubicBezTo>
                  <a:cubicBezTo>
                    <a:pt x="80" y="8"/>
                    <a:pt x="54" y="0"/>
                    <a:pt x="53" y="17"/>
                  </a:cubicBezTo>
                  <a:cubicBezTo>
                    <a:pt x="53" y="17"/>
                    <a:pt x="54" y="22"/>
                    <a:pt x="38" y="27"/>
                  </a:cubicBezTo>
                  <a:cubicBezTo>
                    <a:pt x="21" y="31"/>
                    <a:pt x="0" y="39"/>
                    <a:pt x="24" y="47"/>
                  </a:cubicBezTo>
                  <a:cubicBezTo>
                    <a:pt x="48" y="54"/>
                    <a:pt x="33" y="63"/>
                    <a:pt x="33" y="63"/>
                  </a:cubicBezTo>
                  <a:cubicBezTo>
                    <a:pt x="34" y="83"/>
                    <a:pt x="34" y="83"/>
                    <a:pt x="34" y="83"/>
                  </a:cubicBezTo>
                  <a:cubicBezTo>
                    <a:pt x="34" y="83"/>
                    <a:pt x="37" y="93"/>
                    <a:pt x="31" y="98"/>
                  </a:cubicBezTo>
                  <a:cubicBezTo>
                    <a:pt x="31" y="98"/>
                    <a:pt x="31" y="98"/>
                    <a:pt x="31" y="98"/>
                  </a:cubicBezTo>
                  <a:cubicBezTo>
                    <a:pt x="31" y="98"/>
                    <a:pt x="41" y="100"/>
                    <a:pt x="32" y="109"/>
                  </a:cubicBezTo>
                  <a:cubicBezTo>
                    <a:pt x="23" y="118"/>
                    <a:pt x="13" y="141"/>
                    <a:pt x="21" y="150"/>
                  </a:cubicBezTo>
                  <a:cubicBezTo>
                    <a:pt x="29" y="159"/>
                    <a:pt x="37" y="174"/>
                    <a:pt x="44" y="167"/>
                  </a:cubicBezTo>
                  <a:cubicBezTo>
                    <a:pt x="44" y="167"/>
                    <a:pt x="58" y="158"/>
                    <a:pt x="63" y="166"/>
                  </a:cubicBezTo>
                  <a:cubicBezTo>
                    <a:pt x="69" y="174"/>
                    <a:pt x="86" y="172"/>
                    <a:pt x="91" y="172"/>
                  </a:cubicBezTo>
                  <a:cubicBezTo>
                    <a:pt x="97" y="171"/>
                    <a:pt x="121" y="167"/>
                    <a:pt x="121" y="167"/>
                  </a:cubicBezTo>
                  <a:cubicBezTo>
                    <a:pt x="150" y="189"/>
                    <a:pt x="150" y="189"/>
                    <a:pt x="150" y="189"/>
                  </a:cubicBezTo>
                  <a:cubicBezTo>
                    <a:pt x="157" y="214"/>
                    <a:pt x="157" y="214"/>
                    <a:pt x="157" y="214"/>
                  </a:cubicBezTo>
                  <a:cubicBezTo>
                    <a:pt x="152" y="226"/>
                    <a:pt x="152" y="226"/>
                    <a:pt x="152" y="226"/>
                  </a:cubicBezTo>
                  <a:cubicBezTo>
                    <a:pt x="149" y="238"/>
                    <a:pt x="149" y="238"/>
                    <a:pt x="149" y="238"/>
                  </a:cubicBezTo>
                  <a:cubicBezTo>
                    <a:pt x="144" y="246"/>
                    <a:pt x="144" y="246"/>
                    <a:pt x="144" y="246"/>
                  </a:cubicBezTo>
                  <a:cubicBezTo>
                    <a:pt x="148" y="262"/>
                    <a:pt x="148" y="262"/>
                    <a:pt x="148" y="262"/>
                  </a:cubicBezTo>
                  <a:cubicBezTo>
                    <a:pt x="149" y="262"/>
                    <a:pt x="149" y="262"/>
                    <a:pt x="149" y="262"/>
                  </a:cubicBezTo>
                  <a:cubicBezTo>
                    <a:pt x="159" y="256"/>
                    <a:pt x="159" y="256"/>
                    <a:pt x="159" y="256"/>
                  </a:cubicBezTo>
                  <a:cubicBezTo>
                    <a:pt x="187" y="254"/>
                    <a:pt x="187" y="254"/>
                    <a:pt x="187" y="254"/>
                  </a:cubicBezTo>
                  <a:cubicBezTo>
                    <a:pt x="187" y="254"/>
                    <a:pt x="187" y="254"/>
                    <a:pt x="187" y="254"/>
                  </a:cubicBezTo>
                  <a:cubicBezTo>
                    <a:pt x="187" y="254"/>
                    <a:pt x="207" y="256"/>
                    <a:pt x="214" y="254"/>
                  </a:cubicBezTo>
                  <a:cubicBezTo>
                    <a:pt x="222" y="252"/>
                    <a:pt x="230" y="263"/>
                    <a:pt x="230" y="263"/>
                  </a:cubicBezTo>
                  <a:cubicBezTo>
                    <a:pt x="231" y="263"/>
                    <a:pt x="231" y="263"/>
                    <a:pt x="231" y="263"/>
                  </a:cubicBezTo>
                  <a:cubicBezTo>
                    <a:pt x="230" y="256"/>
                    <a:pt x="231" y="249"/>
                    <a:pt x="232" y="244"/>
                  </a:cubicBezTo>
                  <a:cubicBezTo>
                    <a:pt x="233" y="229"/>
                    <a:pt x="244" y="231"/>
                    <a:pt x="244" y="231"/>
                  </a:cubicBezTo>
                  <a:cubicBezTo>
                    <a:pt x="244" y="231"/>
                    <a:pt x="256" y="228"/>
                    <a:pt x="263" y="215"/>
                  </a:cubicBezTo>
                  <a:cubicBezTo>
                    <a:pt x="270" y="201"/>
                    <a:pt x="247" y="213"/>
                    <a:pt x="247" y="213"/>
                  </a:cubicBez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88" name="未知">
              <a:hlinkClick r:id="" action="ppaction://macro?name=Slide2.未知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2981324" y="3246433"/>
              <a:ext cx="1039813" cy="908048"/>
            </a:xfrm>
            <a:custGeom>
              <a:avLst/>
              <a:gdLst>
                <a:gd name="T0" fmla="*/ 301 w 301"/>
                <a:gd name="T1" fmla="*/ 0 h 249"/>
                <a:gd name="T2" fmla="*/ 284 w 301"/>
                <a:gd name="T3" fmla="*/ 15 h 249"/>
                <a:gd name="T4" fmla="*/ 245 w 301"/>
                <a:gd name="T5" fmla="*/ 59 h 249"/>
                <a:gd name="T6" fmla="*/ 240 w 301"/>
                <a:gd name="T7" fmla="*/ 76 h 249"/>
                <a:gd name="T8" fmla="*/ 196 w 301"/>
                <a:gd name="T9" fmla="*/ 95 h 249"/>
                <a:gd name="T10" fmla="*/ 189 w 301"/>
                <a:gd name="T11" fmla="*/ 100 h 249"/>
                <a:gd name="T12" fmla="*/ 172 w 301"/>
                <a:gd name="T13" fmla="*/ 99 h 249"/>
                <a:gd name="T14" fmla="*/ 145 w 301"/>
                <a:gd name="T15" fmla="*/ 100 h 249"/>
                <a:gd name="T16" fmla="*/ 134 w 301"/>
                <a:gd name="T17" fmla="*/ 113 h 249"/>
                <a:gd name="T18" fmla="*/ 117 w 301"/>
                <a:gd name="T19" fmla="*/ 120 h 249"/>
                <a:gd name="T20" fmla="*/ 90 w 301"/>
                <a:gd name="T21" fmla="*/ 146 h 249"/>
                <a:gd name="T22" fmla="*/ 55 w 301"/>
                <a:gd name="T23" fmla="*/ 192 h 249"/>
                <a:gd name="T24" fmla="*/ 18 w 301"/>
                <a:gd name="T25" fmla="*/ 210 h 249"/>
                <a:gd name="T26" fmla="*/ 16 w 301"/>
                <a:gd name="T27" fmla="*/ 236 h 249"/>
                <a:gd name="T28" fmla="*/ 26 w 301"/>
                <a:gd name="T29" fmla="*/ 249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01" h="249">
                  <a:moveTo>
                    <a:pt x="301" y="0"/>
                  </a:moveTo>
                  <a:cubicBezTo>
                    <a:pt x="301" y="0"/>
                    <a:pt x="295" y="13"/>
                    <a:pt x="284" y="15"/>
                  </a:cubicBezTo>
                  <a:cubicBezTo>
                    <a:pt x="284" y="15"/>
                    <a:pt x="264" y="50"/>
                    <a:pt x="245" y="59"/>
                  </a:cubicBezTo>
                  <a:cubicBezTo>
                    <a:pt x="245" y="59"/>
                    <a:pt x="240" y="64"/>
                    <a:pt x="240" y="76"/>
                  </a:cubicBezTo>
                  <a:cubicBezTo>
                    <a:pt x="240" y="76"/>
                    <a:pt x="212" y="68"/>
                    <a:pt x="196" y="95"/>
                  </a:cubicBezTo>
                  <a:cubicBezTo>
                    <a:pt x="189" y="100"/>
                    <a:pt x="189" y="100"/>
                    <a:pt x="189" y="100"/>
                  </a:cubicBezTo>
                  <a:cubicBezTo>
                    <a:pt x="189" y="100"/>
                    <a:pt x="181" y="100"/>
                    <a:pt x="172" y="99"/>
                  </a:cubicBezTo>
                  <a:cubicBezTo>
                    <a:pt x="163" y="98"/>
                    <a:pt x="147" y="100"/>
                    <a:pt x="145" y="100"/>
                  </a:cubicBezTo>
                  <a:cubicBezTo>
                    <a:pt x="143" y="101"/>
                    <a:pt x="134" y="105"/>
                    <a:pt x="134" y="113"/>
                  </a:cubicBezTo>
                  <a:cubicBezTo>
                    <a:pt x="134" y="121"/>
                    <a:pt x="124" y="121"/>
                    <a:pt x="117" y="120"/>
                  </a:cubicBezTo>
                  <a:cubicBezTo>
                    <a:pt x="117" y="120"/>
                    <a:pt x="102" y="127"/>
                    <a:pt x="90" y="146"/>
                  </a:cubicBezTo>
                  <a:cubicBezTo>
                    <a:pt x="79" y="166"/>
                    <a:pt x="55" y="192"/>
                    <a:pt x="55" y="192"/>
                  </a:cubicBezTo>
                  <a:cubicBezTo>
                    <a:pt x="55" y="192"/>
                    <a:pt x="40" y="203"/>
                    <a:pt x="18" y="210"/>
                  </a:cubicBezTo>
                  <a:cubicBezTo>
                    <a:pt x="18" y="210"/>
                    <a:pt x="0" y="213"/>
                    <a:pt x="16" y="236"/>
                  </a:cubicBezTo>
                  <a:cubicBezTo>
                    <a:pt x="26" y="249"/>
                    <a:pt x="26" y="249"/>
                    <a:pt x="26" y="249"/>
                  </a:cubicBezTo>
                </a:path>
              </a:pathLst>
            </a:custGeom>
            <a:grpFill/>
            <a:ln w="19050" cap="flat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89" name="未知">
              <a:hlinkClick r:id="" action="ppaction://macro?name=Slide2.未知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2646362" y="4084631"/>
              <a:ext cx="177800" cy="85725"/>
            </a:xfrm>
            <a:custGeom>
              <a:avLst/>
              <a:gdLst>
                <a:gd name="T0" fmla="*/ 0 w 51"/>
                <a:gd name="T1" fmla="*/ 4 h 23"/>
                <a:gd name="T2" fmla="*/ 12 w 51"/>
                <a:gd name="T3" fmla="*/ 3 h 23"/>
                <a:gd name="T4" fmla="*/ 34 w 51"/>
                <a:gd name="T5" fmla="*/ 18 h 23"/>
                <a:gd name="T6" fmla="*/ 51 w 51"/>
                <a:gd name="T7" fmla="*/ 2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" h="23">
                  <a:moveTo>
                    <a:pt x="0" y="4"/>
                  </a:moveTo>
                  <a:cubicBezTo>
                    <a:pt x="0" y="4"/>
                    <a:pt x="4" y="5"/>
                    <a:pt x="12" y="3"/>
                  </a:cubicBezTo>
                  <a:cubicBezTo>
                    <a:pt x="19" y="0"/>
                    <a:pt x="30" y="5"/>
                    <a:pt x="34" y="18"/>
                  </a:cubicBezTo>
                  <a:cubicBezTo>
                    <a:pt x="34" y="18"/>
                    <a:pt x="38" y="23"/>
                    <a:pt x="51" y="21"/>
                  </a:cubicBezTo>
                </a:path>
              </a:pathLst>
            </a:custGeom>
            <a:grpFill/>
            <a:ln w="19050" cap="flat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90" name="shenzhen">
              <a:hlinkClick r:id="" action="ppaction://macro?name=Slide2.shenzhen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2400299" y="4065581"/>
              <a:ext cx="466725" cy="273050"/>
            </a:xfrm>
            <a:custGeom>
              <a:avLst/>
              <a:gdLst>
                <a:gd name="T0" fmla="*/ 123 w 136"/>
                <a:gd name="T1" fmla="*/ 26 h 73"/>
                <a:gd name="T2" fmla="*/ 122 w 136"/>
                <a:gd name="T3" fmla="*/ 26 h 73"/>
                <a:gd name="T4" fmla="*/ 105 w 136"/>
                <a:gd name="T5" fmla="*/ 23 h 73"/>
                <a:gd name="T6" fmla="*/ 83 w 136"/>
                <a:gd name="T7" fmla="*/ 7 h 73"/>
                <a:gd name="T8" fmla="*/ 72 w 136"/>
                <a:gd name="T9" fmla="*/ 9 h 73"/>
                <a:gd name="T10" fmla="*/ 72 w 136"/>
                <a:gd name="T11" fmla="*/ 9 h 73"/>
                <a:gd name="T12" fmla="*/ 71 w 136"/>
                <a:gd name="T13" fmla="*/ 13 h 73"/>
                <a:gd name="T14" fmla="*/ 69 w 136"/>
                <a:gd name="T15" fmla="*/ 24 h 73"/>
                <a:gd name="T16" fmla="*/ 65 w 136"/>
                <a:gd name="T17" fmla="*/ 24 h 73"/>
                <a:gd name="T18" fmla="*/ 55 w 136"/>
                <a:gd name="T19" fmla="*/ 14 h 73"/>
                <a:gd name="T20" fmla="*/ 30 w 136"/>
                <a:gd name="T21" fmla="*/ 4 h 73"/>
                <a:gd name="T22" fmla="*/ 0 w 136"/>
                <a:gd name="T23" fmla="*/ 22 h 73"/>
                <a:gd name="T24" fmla="*/ 0 w 136"/>
                <a:gd name="T25" fmla="*/ 22 h 73"/>
                <a:gd name="T26" fmla="*/ 0 w 136"/>
                <a:gd name="T27" fmla="*/ 22 h 73"/>
                <a:gd name="T28" fmla="*/ 5 w 136"/>
                <a:gd name="T29" fmla="*/ 22 h 73"/>
                <a:gd name="T30" fmla="*/ 23 w 136"/>
                <a:gd name="T31" fmla="*/ 54 h 73"/>
                <a:gd name="T32" fmla="*/ 25 w 136"/>
                <a:gd name="T33" fmla="*/ 64 h 73"/>
                <a:gd name="T34" fmla="*/ 28 w 136"/>
                <a:gd name="T35" fmla="*/ 64 h 73"/>
                <a:gd name="T36" fmla="*/ 42 w 136"/>
                <a:gd name="T37" fmla="*/ 60 h 73"/>
                <a:gd name="T38" fmla="*/ 72 w 136"/>
                <a:gd name="T39" fmla="*/ 56 h 73"/>
                <a:gd name="T40" fmla="*/ 99 w 136"/>
                <a:gd name="T41" fmla="*/ 49 h 73"/>
                <a:gd name="T42" fmla="*/ 113 w 136"/>
                <a:gd name="T43" fmla="*/ 67 h 73"/>
                <a:gd name="T44" fmla="*/ 128 w 136"/>
                <a:gd name="T45" fmla="*/ 62 h 73"/>
                <a:gd name="T46" fmla="*/ 119 w 136"/>
                <a:gd name="T47" fmla="*/ 51 h 73"/>
                <a:gd name="T48" fmla="*/ 124 w 136"/>
                <a:gd name="T49" fmla="*/ 44 h 73"/>
                <a:gd name="T50" fmla="*/ 122 w 136"/>
                <a:gd name="T51" fmla="*/ 37 h 73"/>
                <a:gd name="T52" fmla="*/ 122 w 136"/>
                <a:gd name="T53" fmla="*/ 26 h 73"/>
                <a:gd name="T54" fmla="*/ 123 w 136"/>
                <a:gd name="T55" fmla="*/ 26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36" h="73">
                  <a:moveTo>
                    <a:pt x="123" y="26"/>
                  </a:moveTo>
                  <a:cubicBezTo>
                    <a:pt x="122" y="26"/>
                    <a:pt x="122" y="26"/>
                    <a:pt x="122" y="26"/>
                  </a:cubicBezTo>
                  <a:cubicBezTo>
                    <a:pt x="109" y="28"/>
                    <a:pt x="105" y="23"/>
                    <a:pt x="105" y="23"/>
                  </a:cubicBezTo>
                  <a:cubicBezTo>
                    <a:pt x="101" y="9"/>
                    <a:pt x="90" y="5"/>
                    <a:pt x="83" y="7"/>
                  </a:cubicBezTo>
                  <a:cubicBezTo>
                    <a:pt x="75" y="10"/>
                    <a:pt x="72" y="9"/>
                    <a:pt x="72" y="9"/>
                  </a:cubicBezTo>
                  <a:cubicBezTo>
                    <a:pt x="72" y="9"/>
                    <a:pt x="72" y="9"/>
                    <a:pt x="72" y="9"/>
                  </a:cubicBezTo>
                  <a:cubicBezTo>
                    <a:pt x="71" y="12"/>
                    <a:pt x="71" y="13"/>
                    <a:pt x="71" y="13"/>
                  </a:cubicBezTo>
                  <a:cubicBezTo>
                    <a:pt x="69" y="24"/>
                    <a:pt x="69" y="24"/>
                    <a:pt x="69" y="24"/>
                  </a:cubicBezTo>
                  <a:cubicBezTo>
                    <a:pt x="65" y="24"/>
                    <a:pt x="65" y="24"/>
                    <a:pt x="65" y="24"/>
                  </a:cubicBezTo>
                  <a:cubicBezTo>
                    <a:pt x="65" y="24"/>
                    <a:pt x="63" y="17"/>
                    <a:pt x="55" y="14"/>
                  </a:cubicBezTo>
                  <a:cubicBezTo>
                    <a:pt x="46" y="10"/>
                    <a:pt x="30" y="4"/>
                    <a:pt x="30" y="4"/>
                  </a:cubicBezTo>
                  <a:cubicBezTo>
                    <a:pt x="30" y="4"/>
                    <a:pt x="10" y="0"/>
                    <a:pt x="0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5" y="22"/>
                    <a:pt x="9" y="42"/>
                    <a:pt x="23" y="54"/>
                  </a:cubicBezTo>
                  <a:cubicBezTo>
                    <a:pt x="23" y="54"/>
                    <a:pt x="28" y="60"/>
                    <a:pt x="25" y="64"/>
                  </a:cubicBezTo>
                  <a:cubicBezTo>
                    <a:pt x="28" y="64"/>
                    <a:pt x="28" y="64"/>
                    <a:pt x="28" y="64"/>
                  </a:cubicBezTo>
                  <a:cubicBezTo>
                    <a:pt x="28" y="64"/>
                    <a:pt x="33" y="56"/>
                    <a:pt x="42" y="60"/>
                  </a:cubicBezTo>
                  <a:cubicBezTo>
                    <a:pt x="52" y="65"/>
                    <a:pt x="72" y="56"/>
                    <a:pt x="72" y="56"/>
                  </a:cubicBezTo>
                  <a:cubicBezTo>
                    <a:pt x="99" y="49"/>
                    <a:pt x="99" y="49"/>
                    <a:pt x="99" y="49"/>
                  </a:cubicBezTo>
                  <a:cubicBezTo>
                    <a:pt x="99" y="49"/>
                    <a:pt x="113" y="48"/>
                    <a:pt x="113" y="67"/>
                  </a:cubicBezTo>
                  <a:cubicBezTo>
                    <a:pt x="113" y="67"/>
                    <a:pt x="122" y="73"/>
                    <a:pt x="128" y="62"/>
                  </a:cubicBezTo>
                  <a:cubicBezTo>
                    <a:pt x="135" y="52"/>
                    <a:pt x="119" y="51"/>
                    <a:pt x="119" y="51"/>
                  </a:cubicBezTo>
                  <a:cubicBezTo>
                    <a:pt x="119" y="51"/>
                    <a:pt x="113" y="50"/>
                    <a:pt x="124" y="44"/>
                  </a:cubicBezTo>
                  <a:cubicBezTo>
                    <a:pt x="124" y="44"/>
                    <a:pt x="136" y="37"/>
                    <a:pt x="122" y="37"/>
                  </a:cubicBezTo>
                  <a:cubicBezTo>
                    <a:pt x="122" y="37"/>
                    <a:pt x="111" y="39"/>
                    <a:pt x="122" y="26"/>
                  </a:cubicBezTo>
                  <a:lnTo>
                    <a:pt x="123" y="26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91" name="未知">
              <a:hlinkClick r:id="" action="ppaction://macro?name=Slide2.未知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3194049" y="3035295"/>
              <a:ext cx="174625" cy="722312"/>
            </a:xfrm>
            <a:custGeom>
              <a:avLst/>
              <a:gdLst>
                <a:gd name="T0" fmla="*/ 37 w 51"/>
                <a:gd name="T1" fmla="*/ 0 h 199"/>
                <a:gd name="T2" fmla="*/ 31 w 51"/>
                <a:gd name="T3" fmla="*/ 20 h 199"/>
                <a:gd name="T4" fmla="*/ 40 w 51"/>
                <a:gd name="T5" fmla="*/ 47 h 199"/>
                <a:gd name="T6" fmla="*/ 36 w 51"/>
                <a:gd name="T7" fmla="*/ 68 h 199"/>
                <a:gd name="T8" fmla="*/ 31 w 51"/>
                <a:gd name="T9" fmla="*/ 73 h 199"/>
                <a:gd name="T10" fmla="*/ 20 w 51"/>
                <a:gd name="T11" fmla="*/ 84 h 199"/>
                <a:gd name="T12" fmla="*/ 15 w 51"/>
                <a:gd name="T13" fmla="*/ 118 h 199"/>
                <a:gd name="T14" fmla="*/ 14 w 51"/>
                <a:gd name="T15" fmla="*/ 142 h 199"/>
                <a:gd name="T16" fmla="*/ 22 w 51"/>
                <a:gd name="T17" fmla="*/ 160 h 199"/>
                <a:gd name="T18" fmla="*/ 32 w 51"/>
                <a:gd name="T19" fmla="*/ 19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" h="199">
                  <a:moveTo>
                    <a:pt x="37" y="0"/>
                  </a:moveTo>
                  <a:cubicBezTo>
                    <a:pt x="37" y="0"/>
                    <a:pt x="22" y="10"/>
                    <a:pt x="31" y="20"/>
                  </a:cubicBezTo>
                  <a:cubicBezTo>
                    <a:pt x="40" y="31"/>
                    <a:pt x="40" y="47"/>
                    <a:pt x="40" y="47"/>
                  </a:cubicBezTo>
                  <a:cubicBezTo>
                    <a:pt x="40" y="47"/>
                    <a:pt x="51" y="70"/>
                    <a:pt x="36" y="68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1" y="73"/>
                    <a:pt x="27" y="84"/>
                    <a:pt x="20" y="84"/>
                  </a:cubicBezTo>
                  <a:cubicBezTo>
                    <a:pt x="20" y="84"/>
                    <a:pt x="22" y="104"/>
                    <a:pt x="15" y="118"/>
                  </a:cubicBezTo>
                  <a:cubicBezTo>
                    <a:pt x="7" y="131"/>
                    <a:pt x="0" y="137"/>
                    <a:pt x="14" y="142"/>
                  </a:cubicBezTo>
                  <a:cubicBezTo>
                    <a:pt x="29" y="147"/>
                    <a:pt x="22" y="160"/>
                    <a:pt x="22" y="160"/>
                  </a:cubicBezTo>
                  <a:cubicBezTo>
                    <a:pt x="22" y="160"/>
                    <a:pt x="22" y="195"/>
                    <a:pt x="32" y="199"/>
                  </a:cubicBezTo>
                </a:path>
              </a:pathLst>
            </a:custGeom>
            <a:grpFill/>
            <a:ln w="19050" cap="flat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92" name="未知">
              <a:hlinkClick r:id="" action="ppaction://macro?name=Slide2.未知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3368674" y="3686169"/>
              <a:ext cx="336550" cy="334962"/>
            </a:xfrm>
            <a:custGeom>
              <a:avLst/>
              <a:gdLst>
                <a:gd name="T0" fmla="*/ 0 w 96"/>
                <a:gd name="T1" fmla="*/ 0 h 93"/>
                <a:gd name="T2" fmla="*/ 20 w 96"/>
                <a:gd name="T3" fmla="*/ 21 h 93"/>
                <a:gd name="T4" fmla="*/ 24 w 96"/>
                <a:gd name="T5" fmla="*/ 28 h 93"/>
                <a:gd name="T6" fmla="*/ 24 w 96"/>
                <a:gd name="T7" fmla="*/ 33 h 93"/>
                <a:gd name="T8" fmla="*/ 21 w 96"/>
                <a:gd name="T9" fmla="*/ 40 h 93"/>
                <a:gd name="T10" fmla="*/ 23 w 96"/>
                <a:gd name="T11" fmla="*/ 52 h 93"/>
                <a:gd name="T12" fmla="*/ 32 w 96"/>
                <a:gd name="T13" fmla="*/ 56 h 93"/>
                <a:gd name="T14" fmla="*/ 42 w 96"/>
                <a:gd name="T15" fmla="*/ 81 h 93"/>
                <a:gd name="T16" fmla="*/ 59 w 96"/>
                <a:gd name="T17" fmla="*/ 89 h 93"/>
                <a:gd name="T18" fmla="*/ 74 w 96"/>
                <a:gd name="T19" fmla="*/ 93 h 93"/>
                <a:gd name="T20" fmla="*/ 82 w 96"/>
                <a:gd name="T21" fmla="*/ 91 h 93"/>
                <a:gd name="T22" fmla="*/ 88 w 96"/>
                <a:gd name="T23" fmla="*/ 87 h 93"/>
                <a:gd name="T24" fmla="*/ 94 w 96"/>
                <a:gd name="T25" fmla="*/ 85 h 93"/>
                <a:gd name="T26" fmla="*/ 96 w 96"/>
                <a:gd name="T27" fmla="*/ 8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6" h="93">
                  <a:moveTo>
                    <a:pt x="0" y="0"/>
                  </a:moveTo>
                  <a:cubicBezTo>
                    <a:pt x="0" y="0"/>
                    <a:pt x="7" y="23"/>
                    <a:pt x="20" y="21"/>
                  </a:cubicBezTo>
                  <a:cubicBezTo>
                    <a:pt x="20" y="21"/>
                    <a:pt x="29" y="19"/>
                    <a:pt x="24" y="28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8" y="40"/>
                    <a:pt x="21" y="40"/>
                  </a:cubicBezTo>
                  <a:cubicBezTo>
                    <a:pt x="21" y="40"/>
                    <a:pt x="11" y="46"/>
                    <a:pt x="23" y="52"/>
                  </a:cubicBezTo>
                  <a:cubicBezTo>
                    <a:pt x="32" y="56"/>
                    <a:pt x="32" y="56"/>
                    <a:pt x="32" y="56"/>
                  </a:cubicBezTo>
                  <a:cubicBezTo>
                    <a:pt x="32" y="56"/>
                    <a:pt x="44" y="56"/>
                    <a:pt x="42" y="81"/>
                  </a:cubicBezTo>
                  <a:cubicBezTo>
                    <a:pt x="42" y="81"/>
                    <a:pt x="49" y="89"/>
                    <a:pt x="59" y="89"/>
                  </a:cubicBezTo>
                  <a:cubicBezTo>
                    <a:pt x="74" y="93"/>
                    <a:pt x="74" y="93"/>
                    <a:pt x="74" y="93"/>
                  </a:cubicBezTo>
                  <a:cubicBezTo>
                    <a:pt x="82" y="91"/>
                    <a:pt x="82" y="91"/>
                    <a:pt x="82" y="91"/>
                  </a:cubicBezTo>
                  <a:cubicBezTo>
                    <a:pt x="88" y="87"/>
                    <a:pt x="88" y="87"/>
                    <a:pt x="88" y="87"/>
                  </a:cubicBezTo>
                  <a:cubicBezTo>
                    <a:pt x="94" y="85"/>
                    <a:pt x="94" y="85"/>
                    <a:pt x="94" y="85"/>
                  </a:cubicBezTo>
                  <a:cubicBezTo>
                    <a:pt x="96" y="88"/>
                    <a:pt x="96" y="88"/>
                    <a:pt x="96" y="88"/>
                  </a:cubicBezTo>
                </a:path>
              </a:pathLst>
            </a:custGeom>
            <a:grpFill/>
            <a:ln w="19050" cap="flat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93" name="未知">
              <a:hlinkClick r:id="" action="ppaction://macro?name=Slide2.未知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3748087" y="3519482"/>
              <a:ext cx="158750" cy="185737"/>
            </a:xfrm>
            <a:custGeom>
              <a:avLst/>
              <a:gdLst>
                <a:gd name="T0" fmla="*/ 0 w 47"/>
                <a:gd name="T1" fmla="*/ 0 h 53"/>
                <a:gd name="T2" fmla="*/ 11 w 47"/>
                <a:gd name="T3" fmla="*/ 12 h 53"/>
                <a:gd name="T4" fmla="*/ 30 w 47"/>
                <a:gd name="T5" fmla="*/ 35 h 53"/>
                <a:gd name="T6" fmla="*/ 47 w 47"/>
                <a:gd name="T7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53">
                  <a:moveTo>
                    <a:pt x="0" y="0"/>
                  </a:moveTo>
                  <a:cubicBezTo>
                    <a:pt x="11" y="12"/>
                    <a:pt x="11" y="12"/>
                    <a:pt x="11" y="12"/>
                  </a:cubicBezTo>
                  <a:cubicBezTo>
                    <a:pt x="11" y="12"/>
                    <a:pt x="28" y="17"/>
                    <a:pt x="30" y="35"/>
                  </a:cubicBezTo>
                  <a:cubicBezTo>
                    <a:pt x="30" y="35"/>
                    <a:pt x="29" y="49"/>
                    <a:pt x="47" y="53"/>
                  </a:cubicBezTo>
                </a:path>
              </a:pathLst>
            </a:custGeom>
            <a:grpFill/>
            <a:ln w="19050" cap="flat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94" name="meizhou">
              <a:hlinkClick r:id="" action="ppaction://macro?name=Slide2.meizhou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3184524" y="2851145"/>
              <a:ext cx="836613" cy="906461"/>
            </a:xfrm>
            <a:custGeom>
              <a:avLst/>
              <a:gdLst>
                <a:gd name="T0" fmla="*/ 240 w 241"/>
                <a:gd name="T1" fmla="*/ 104 h 247"/>
                <a:gd name="T2" fmla="*/ 241 w 241"/>
                <a:gd name="T3" fmla="*/ 103 h 247"/>
                <a:gd name="T4" fmla="*/ 237 w 241"/>
                <a:gd name="T5" fmla="*/ 95 h 247"/>
                <a:gd name="T6" fmla="*/ 226 w 241"/>
                <a:gd name="T7" fmla="*/ 73 h 247"/>
                <a:gd name="T8" fmla="*/ 219 w 241"/>
                <a:gd name="T9" fmla="*/ 64 h 247"/>
                <a:gd name="T10" fmla="*/ 201 w 241"/>
                <a:gd name="T11" fmla="*/ 47 h 247"/>
                <a:gd name="T12" fmla="*/ 175 w 241"/>
                <a:gd name="T13" fmla="*/ 44 h 247"/>
                <a:gd name="T14" fmla="*/ 167 w 241"/>
                <a:gd name="T15" fmla="*/ 34 h 247"/>
                <a:gd name="T16" fmla="*/ 159 w 241"/>
                <a:gd name="T17" fmla="*/ 20 h 247"/>
                <a:gd name="T18" fmla="*/ 148 w 241"/>
                <a:gd name="T19" fmla="*/ 18 h 247"/>
                <a:gd name="T20" fmla="*/ 125 w 241"/>
                <a:gd name="T21" fmla="*/ 17 h 247"/>
                <a:gd name="T22" fmla="*/ 108 w 241"/>
                <a:gd name="T23" fmla="*/ 19 h 247"/>
                <a:gd name="T24" fmla="*/ 91 w 241"/>
                <a:gd name="T25" fmla="*/ 9 h 247"/>
                <a:gd name="T26" fmla="*/ 77 w 241"/>
                <a:gd name="T27" fmla="*/ 12 h 247"/>
                <a:gd name="T28" fmla="*/ 72 w 241"/>
                <a:gd name="T29" fmla="*/ 54 h 247"/>
                <a:gd name="T30" fmla="*/ 51 w 241"/>
                <a:gd name="T31" fmla="*/ 59 h 247"/>
                <a:gd name="T32" fmla="*/ 41 w 241"/>
                <a:gd name="T33" fmla="*/ 57 h 247"/>
                <a:gd name="T34" fmla="*/ 38 w 241"/>
                <a:gd name="T35" fmla="*/ 54 h 247"/>
                <a:gd name="T36" fmla="*/ 38 w 241"/>
                <a:gd name="T37" fmla="*/ 49 h 247"/>
                <a:gd name="T38" fmla="*/ 37 w 241"/>
                <a:gd name="T39" fmla="*/ 49 h 247"/>
                <a:gd name="T40" fmla="*/ 31 w 241"/>
                <a:gd name="T41" fmla="*/ 69 h 247"/>
                <a:gd name="T42" fmla="*/ 41 w 241"/>
                <a:gd name="T43" fmla="*/ 95 h 247"/>
                <a:gd name="T44" fmla="*/ 36 w 241"/>
                <a:gd name="T45" fmla="*/ 117 h 247"/>
                <a:gd name="T46" fmla="*/ 32 w 241"/>
                <a:gd name="T47" fmla="*/ 121 h 247"/>
                <a:gd name="T48" fmla="*/ 20 w 241"/>
                <a:gd name="T49" fmla="*/ 132 h 247"/>
                <a:gd name="T50" fmla="*/ 15 w 241"/>
                <a:gd name="T51" fmla="*/ 166 h 247"/>
                <a:gd name="T52" fmla="*/ 15 w 241"/>
                <a:gd name="T53" fmla="*/ 190 h 247"/>
                <a:gd name="T54" fmla="*/ 22 w 241"/>
                <a:gd name="T55" fmla="*/ 208 h 247"/>
                <a:gd name="T56" fmla="*/ 32 w 241"/>
                <a:gd name="T57" fmla="*/ 247 h 247"/>
                <a:gd name="T58" fmla="*/ 33 w 241"/>
                <a:gd name="T59" fmla="*/ 247 h 247"/>
                <a:gd name="T60" fmla="*/ 57 w 241"/>
                <a:gd name="T61" fmla="*/ 225 h 247"/>
                <a:gd name="T62" fmla="*/ 73 w 241"/>
                <a:gd name="T63" fmla="*/ 217 h 247"/>
                <a:gd name="T64" fmla="*/ 84 w 241"/>
                <a:gd name="T65" fmla="*/ 205 h 247"/>
                <a:gd name="T66" fmla="*/ 112 w 241"/>
                <a:gd name="T67" fmla="*/ 203 h 247"/>
                <a:gd name="T68" fmla="*/ 129 w 241"/>
                <a:gd name="T69" fmla="*/ 205 h 247"/>
                <a:gd name="T70" fmla="*/ 135 w 241"/>
                <a:gd name="T71" fmla="*/ 199 h 247"/>
                <a:gd name="T72" fmla="*/ 180 w 241"/>
                <a:gd name="T73" fmla="*/ 180 h 247"/>
                <a:gd name="T74" fmla="*/ 185 w 241"/>
                <a:gd name="T75" fmla="*/ 163 h 247"/>
                <a:gd name="T76" fmla="*/ 224 w 241"/>
                <a:gd name="T77" fmla="*/ 120 h 247"/>
                <a:gd name="T78" fmla="*/ 240 w 241"/>
                <a:gd name="T79" fmla="*/ 104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41" h="247">
                  <a:moveTo>
                    <a:pt x="240" y="104"/>
                  </a:moveTo>
                  <a:cubicBezTo>
                    <a:pt x="241" y="103"/>
                    <a:pt x="241" y="103"/>
                    <a:pt x="241" y="103"/>
                  </a:cubicBezTo>
                  <a:cubicBezTo>
                    <a:pt x="239" y="99"/>
                    <a:pt x="237" y="95"/>
                    <a:pt x="237" y="95"/>
                  </a:cubicBezTo>
                  <a:cubicBezTo>
                    <a:pt x="226" y="73"/>
                    <a:pt x="226" y="73"/>
                    <a:pt x="226" y="73"/>
                  </a:cubicBezTo>
                  <a:cubicBezTo>
                    <a:pt x="219" y="64"/>
                    <a:pt x="219" y="64"/>
                    <a:pt x="219" y="64"/>
                  </a:cubicBezTo>
                  <a:cubicBezTo>
                    <a:pt x="219" y="64"/>
                    <a:pt x="231" y="37"/>
                    <a:pt x="201" y="47"/>
                  </a:cubicBezTo>
                  <a:cubicBezTo>
                    <a:pt x="201" y="47"/>
                    <a:pt x="177" y="69"/>
                    <a:pt x="175" y="44"/>
                  </a:cubicBezTo>
                  <a:cubicBezTo>
                    <a:pt x="175" y="44"/>
                    <a:pt x="176" y="39"/>
                    <a:pt x="167" y="34"/>
                  </a:cubicBezTo>
                  <a:cubicBezTo>
                    <a:pt x="159" y="29"/>
                    <a:pt x="159" y="20"/>
                    <a:pt x="159" y="20"/>
                  </a:cubicBezTo>
                  <a:cubicBezTo>
                    <a:pt x="159" y="20"/>
                    <a:pt x="161" y="13"/>
                    <a:pt x="148" y="18"/>
                  </a:cubicBezTo>
                  <a:cubicBezTo>
                    <a:pt x="136" y="23"/>
                    <a:pt x="125" y="17"/>
                    <a:pt x="125" y="17"/>
                  </a:cubicBezTo>
                  <a:cubicBezTo>
                    <a:pt x="108" y="19"/>
                    <a:pt x="108" y="19"/>
                    <a:pt x="108" y="19"/>
                  </a:cubicBezTo>
                  <a:cubicBezTo>
                    <a:pt x="108" y="19"/>
                    <a:pt x="100" y="0"/>
                    <a:pt x="91" y="9"/>
                  </a:cubicBezTo>
                  <a:cubicBezTo>
                    <a:pt x="91" y="9"/>
                    <a:pt x="82" y="19"/>
                    <a:pt x="77" y="12"/>
                  </a:cubicBezTo>
                  <a:cubicBezTo>
                    <a:pt x="77" y="12"/>
                    <a:pt x="63" y="30"/>
                    <a:pt x="72" y="54"/>
                  </a:cubicBezTo>
                  <a:cubicBezTo>
                    <a:pt x="81" y="77"/>
                    <a:pt x="55" y="66"/>
                    <a:pt x="51" y="59"/>
                  </a:cubicBezTo>
                  <a:cubicBezTo>
                    <a:pt x="41" y="57"/>
                    <a:pt x="41" y="57"/>
                    <a:pt x="41" y="57"/>
                  </a:cubicBezTo>
                  <a:cubicBezTo>
                    <a:pt x="38" y="54"/>
                    <a:pt x="38" y="54"/>
                    <a:pt x="38" y="54"/>
                  </a:cubicBezTo>
                  <a:cubicBezTo>
                    <a:pt x="38" y="54"/>
                    <a:pt x="38" y="52"/>
                    <a:pt x="38" y="49"/>
                  </a:cubicBezTo>
                  <a:cubicBezTo>
                    <a:pt x="37" y="49"/>
                    <a:pt x="37" y="49"/>
                    <a:pt x="37" y="49"/>
                  </a:cubicBezTo>
                  <a:cubicBezTo>
                    <a:pt x="37" y="49"/>
                    <a:pt x="22" y="58"/>
                    <a:pt x="31" y="69"/>
                  </a:cubicBezTo>
                  <a:cubicBezTo>
                    <a:pt x="41" y="79"/>
                    <a:pt x="41" y="95"/>
                    <a:pt x="41" y="95"/>
                  </a:cubicBezTo>
                  <a:cubicBezTo>
                    <a:pt x="41" y="95"/>
                    <a:pt x="52" y="119"/>
                    <a:pt x="36" y="117"/>
                  </a:cubicBezTo>
                  <a:cubicBezTo>
                    <a:pt x="32" y="121"/>
                    <a:pt x="32" y="121"/>
                    <a:pt x="32" y="121"/>
                  </a:cubicBezTo>
                  <a:cubicBezTo>
                    <a:pt x="32" y="121"/>
                    <a:pt x="28" y="132"/>
                    <a:pt x="20" y="132"/>
                  </a:cubicBezTo>
                  <a:cubicBezTo>
                    <a:pt x="20" y="132"/>
                    <a:pt x="23" y="153"/>
                    <a:pt x="15" y="166"/>
                  </a:cubicBezTo>
                  <a:cubicBezTo>
                    <a:pt x="8" y="179"/>
                    <a:pt x="0" y="186"/>
                    <a:pt x="15" y="190"/>
                  </a:cubicBezTo>
                  <a:cubicBezTo>
                    <a:pt x="29" y="195"/>
                    <a:pt x="22" y="208"/>
                    <a:pt x="22" y="208"/>
                  </a:cubicBezTo>
                  <a:cubicBezTo>
                    <a:pt x="22" y="208"/>
                    <a:pt x="22" y="243"/>
                    <a:pt x="32" y="247"/>
                  </a:cubicBezTo>
                  <a:cubicBezTo>
                    <a:pt x="33" y="247"/>
                    <a:pt x="33" y="247"/>
                    <a:pt x="33" y="247"/>
                  </a:cubicBezTo>
                  <a:cubicBezTo>
                    <a:pt x="44" y="231"/>
                    <a:pt x="57" y="225"/>
                    <a:pt x="57" y="225"/>
                  </a:cubicBezTo>
                  <a:cubicBezTo>
                    <a:pt x="63" y="225"/>
                    <a:pt x="73" y="225"/>
                    <a:pt x="73" y="217"/>
                  </a:cubicBezTo>
                  <a:cubicBezTo>
                    <a:pt x="73" y="209"/>
                    <a:pt x="82" y="205"/>
                    <a:pt x="84" y="205"/>
                  </a:cubicBezTo>
                  <a:cubicBezTo>
                    <a:pt x="86" y="204"/>
                    <a:pt x="102" y="202"/>
                    <a:pt x="112" y="203"/>
                  </a:cubicBezTo>
                  <a:cubicBezTo>
                    <a:pt x="121" y="204"/>
                    <a:pt x="129" y="205"/>
                    <a:pt x="129" y="205"/>
                  </a:cubicBezTo>
                  <a:cubicBezTo>
                    <a:pt x="135" y="199"/>
                    <a:pt x="135" y="199"/>
                    <a:pt x="135" y="199"/>
                  </a:cubicBezTo>
                  <a:cubicBezTo>
                    <a:pt x="151" y="173"/>
                    <a:pt x="180" y="180"/>
                    <a:pt x="180" y="180"/>
                  </a:cubicBezTo>
                  <a:cubicBezTo>
                    <a:pt x="179" y="168"/>
                    <a:pt x="185" y="163"/>
                    <a:pt x="185" y="163"/>
                  </a:cubicBezTo>
                  <a:cubicBezTo>
                    <a:pt x="203" y="154"/>
                    <a:pt x="224" y="120"/>
                    <a:pt x="224" y="120"/>
                  </a:cubicBezTo>
                  <a:cubicBezTo>
                    <a:pt x="234" y="117"/>
                    <a:pt x="240" y="104"/>
                    <a:pt x="240" y="104"/>
                  </a:cubicBez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95" name="heyuan">
              <a:hlinkClick r:id="" action="ppaction://macro?name=Slide2.heyuan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2638424" y="2946395"/>
              <a:ext cx="730250" cy="960436"/>
            </a:xfrm>
            <a:custGeom>
              <a:avLst/>
              <a:gdLst>
                <a:gd name="T0" fmla="*/ 181 w 211"/>
                <a:gd name="T1" fmla="*/ 237 h 264"/>
                <a:gd name="T2" fmla="*/ 189 w 211"/>
                <a:gd name="T3" fmla="*/ 225 h 264"/>
                <a:gd name="T4" fmla="*/ 191 w 211"/>
                <a:gd name="T5" fmla="*/ 221 h 264"/>
                <a:gd name="T6" fmla="*/ 191 w 211"/>
                <a:gd name="T7" fmla="*/ 221 h 264"/>
                <a:gd name="T8" fmla="*/ 181 w 211"/>
                <a:gd name="T9" fmla="*/ 182 h 264"/>
                <a:gd name="T10" fmla="*/ 174 w 211"/>
                <a:gd name="T11" fmla="*/ 164 h 264"/>
                <a:gd name="T12" fmla="*/ 174 w 211"/>
                <a:gd name="T13" fmla="*/ 140 h 264"/>
                <a:gd name="T14" fmla="*/ 179 w 211"/>
                <a:gd name="T15" fmla="*/ 106 h 264"/>
                <a:gd name="T16" fmla="*/ 191 w 211"/>
                <a:gd name="T17" fmla="*/ 95 h 264"/>
                <a:gd name="T18" fmla="*/ 195 w 211"/>
                <a:gd name="T19" fmla="*/ 91 h 264"/>
                <a:gd name="T20" fmla="*/ 200 w 211"/>
                <a:gd name="T21" fmla="*/ 69 h 264"/>
                <a:gd name="T22" fmla="*/ 190 w 211"/>
                <a:gd name="T23" fmla="*/ 43 h 264"/>
                <a:gd name="T24" fmla="*/ 196 w 211"/>
                <a:gd name="T25" fmla="*/ 23 h 264"/>
                <a:gd name="T26" fmla="*/ 196 w 211"/>
                <a:gd name="T27" fmla="*/ 21 h 264"/>
                <a:gd name="T28" fmla="*/ 146 w 211"/>
                <a:gd name="T29" fmla="*/ 18 h 264"/>
                <a:gd name="T30" fmla="*/ 127 w 211"/>
                <a:gd name="T31" fmla="*/ 20 h 264"/>
                <a:gd name="T32" fmla="*/ 99 w 211"/>
                <a:gd name="T33" fmla="*/ 39 h 264"/>
                <a:gd name="T34" fmla="*/ 92 w 211"/>
                <a:gd name="T35" fmla="*/ 37 h 264"/>
                <a:gd name="T36" fmla="*/ 76 w 211"/>
                <a:gd name="T37" fmla="*/ 41 h 264"/>
                <a:gd name="T38" fmla="*/ 49 w 211"/>
                <a:gd name="T39" fmla="*/ 48 h 264"/>
                <a:gd name="T40" fmla="*/ 31 w 211"/>
                <a:gd name="T41" fmla="*/ 49 h 264"/>
                <a:gd name="T42" fmla="*/ 31 w 211"/>
                <a:gd name="T43" fmla="*/ 49 h 264"/>
                <a:gd name="T44" fmla="*/ 18 w 211"/>
                <a:gd name="T45" fmla="*/ 73 h 264"/>
                <a:gd name="T46" fmla="*/ 19 w 211"/>
                <a:gd name="T47" fmla="*/ 103 h 264"/>
                <a:gd name="T48" fmla="*/ 39 w 211"/>
                <a:gd name="T49" fmla="*/ 96 h 264"/>
                <a:gd name="T50" fmla="*/ 55 w 211"/>
                <a:gd name="T51" fmla="*/ 98 h 264"/>
                <a:gd name="T52" fmla="*/ 36 w 211"/>
                <a:gd name="T53" fmla="*/ 115 h 264"/>
                <a:gd name="T54" fmla="*/ 24 w 211"/>
                <a:gd name="T55" fmla="*/ 127 h 264"/>
                <a:gd name="T56" fmla="*/ 38 w 211"/>
                <a:gd name="T57" fmla="*/ 176 h 264"/>
                <a:gd name="T58" fmla="*/ 55 w 211"/>
                <a:gd name="T59" fmla="*/ 191 h 264"/>
                <a:gd name="T60" fmla="*/ 59 w 211"/>
                <a:gd name="T61" fmla="*/ 195 h 264"/>
                <a:gd name="T62" fmla="*/ 67 w 211"/>
                <a:gd name="T63" fmla="*/ 212 h 264"/>
                <a:gd name="T64" fmla="*/ 71 w 211"/>
                <a:gd name="T65" fmla="*/ 220 h 264"/>
                <a:gd name="T66" fmla="*/ 86 w 211"/>
                <a:gd name="T67" fmla="*/ 238 h 264"/>
                <a:gd name="T68" fmla="*/ 90 w 211"/>
                <a:gd name="T69" fmla="*/ 250 h 264"/>
                <a:gd name="T70" fmla="*/ 101 w 211"/>
                <a:gd name="T71" fmla="*/ 247 h 264"/>
                <a:gd name="T72" fmla="*/ 103 w 211"/>
                <a:gd name="T73" fmla="*/ 242 h 264"/>
                <a:gd name="T74" fmla="*/ 106 w 211"/>
                <a:gd name="T75" fmla="*/ 238 h 264"/>
                <a:gd name="T76" fmla="*/ 106 w 211"/>
                <a:gd name="T77" fmla="*/ 229 h 264"/>
                <a:gd name="T78" fmla="*/ 125 w 211"/>
                <a:gd name="T79" fmla="*/ 227 h 264"/>
                <a:gd name="T80" fmla="*/ 147 w 211"/>
                <a:gd name="T81" fmla="*/ 224 h 264"/>
                <a:gd name="T82" fmla="*/ 153 w 211"/>
                <a:gd name="T83" fmla="*/ 223 h 264"/>
                <a:gd name="T84" fmla="*/ 157 w 211"/>
                <a:gd name="T85" fmla="*/ 222 h 264"/>
                <a:gd name="T86" fmla="*/ 161 w 211"/>
                <a:gd name="T87" fmla="*/ 222 h 264"/>
                <a:gd name="T88" fmla="*/ 165 w 211"/>
                <a:gd name="T89" fmla="*/ 228 h 264"/>
                <a:gd name="T90" fmla="*/ 180 w 211"/>
                <a:gd name="T91" fmla="*/ 236 h 264"/>
                <a:gd name="T92" fmla="*/ 181 w 211"/>
                <a:gd name="T93" fmla="*/ 237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11" h="264">
                  <a:moveTo>
                    <a:pt x="181" y="237"/>
                  </a:moveTo>
                  <a:cubicBezTo>
                    <a:pt x="184" y="233"/>
                    <a:pt x="187" y="229"/>
                    <a:pt x="189" y="225"/>
                  </a:cubicBezTo>
                  <a:cubicBezTo>
                    <a:pt x="190" y="223"/>
                    <a:pt x="190" y="223"/>
                    <a:pt x="191" y="221"/>
                  </a:cubicBezTo>
                  <a:cubicBezTo>
                    <a:pt x="191" y="221"/>
                    <a:pt x="191" y="221"/>
                    <a:pt x="191" y="221"/>
                  </a:cubicBezTo>
                  <a:cubicBezTo>
                    <a:pt x="181" y="217"/>
                    <a:pt x="181" y="182"/>
                    <a:pt x="181" y="182"/>
                  </a:cubicBezTo>
                  <a:cubicBezTo>
                    <a:pt x="181" y="182"/>
                    <a:pt x="188" y="169"/>
                    <a:pt x="174" y="164"/>
                  </a:cubicBezTo>
                  <a:cubicBezTo>
                    <a:pt x="159" y="160"/>
                    <a:pt x="167" y="153"/>
                    <a:pt x="174" y="140"/>
                  </a:cubicBezTo>
                  <a:cubicBezTo>
                    <a:pt x="182" y="127"/>
                    <a:pt x="179" y="106"/>
                    <a:pt x="179" y="106"/>
                  </a:cubicBezTo>
                  <a:cubicBezTo>
                    <a:pt x="187" y="106"/>
                    <a:pt x="191" y="95"/>
                    <a:pt x="191" y="95"/>
                  </a:cubicBezTo>
                  <a:cubicBezTo>
                    <a:pt x="195" y="91"/>
                    <a:pt x="195" y="91"/>
                    <a:pt x="195" y="91"/>
                  </a:cubicBezTo>
                  <a:cubicBezTo>
                    <a:pt x="211" y="93"/>
                    <a:pt x="200" y="69"/>
                    <a:pt x="200" y="69"/>
                  </a:cubicBezTo>
                  <a:cubicBezTo>
                    <a:pt x="200" y="69"/>
                    <a:pt x="200" y="53"/>
                    <a:pt x="190" y="43"/>
                  </a:cubicBezTo>
                  <a:cubicBezTo>
                    <a:pt x="181" y="32"/>
                    <a:pt x="196" y="23"/>
                    <a:pt x="196" y="23"/>
                  </a:cubicBezTo>
                  <a:cubicBezTo>
                    <a:pt x="196" y="21"/>
                    <a:pt x="196" y="21"/>
                    <a:pt x="196" y="21"/>
                  </a:cubicBezTo>
                  <a:cubicBezTo>
                    <a:pt x="194" y="12"/>
                    <a:pt x="184" y="0"/>
                    <a:pt x="146" y="18"/>
                  </a:cubicBezTo>
                  <a:cubicBezTo>
                    <a:pt x="127" y="20"/>
                    <a:pt x="127" y="20"/>
                    <a:pt x="127" y="20"/>
                  </a:cubicBezTo>
                  <a:cubicBezTo>
                    <a:pt x="127" y="20"/>
                    <a:pt x="108" y="24"/>
                    <a:pt x="99" y="39"/>
                  </a:cubicBezTo>
                  <a:cubicBezTo>
                    <a:pt x="92" y="37"/>
                    <a:pt x="92" y="37"/>
                    <a:pt x="92" y="37"/>
                  </a:cubicBezTo>
                  <a:cubicBezTo>
                    <a:pt x="92" y="37"/>
                    <a:pt x="81" y="33"/>
                    <a:pt x="76" y="41"/>
                  </a:cubicBezTo>
                  <a:cubicBezTo>
                    <a:pt x="76" y="41"/>
                    <a:pt x="65" y="38"/>
                    <a:pt x="49" y="48"/>
                  </a:cubicBezTo>
                  <a:cubicBezTo>
                    <a:pt x="49" y="48"/>
                    <a:pt x="39" y="52"/>
                    <a:pt x="31" y="49"/>
                  </a:cubicBezTo>
                  <a:cubicBezTo>
                    <a:pt x="31" y="49"/>
                    <a:pt x="31" y="49"/>
                    <a:pt x="31" y="49"/>
                  </a:cubicBezTo>
                  <a:cubicBezTo>
                    <a:pt x="31" y="49"/>
                    <a:pt x="37" y="66"/>
                    <a:pt x="18" y="73"/>
                  </a:cubicBezTo>
                  <a:cubicBezTo>
                    <a:pt x="0" y="80"/>
                    <a:pt x="11" y="98"/>
                    <a:pt x="19" y="103"/>
                  </a:cubicBezTo>
                  <a:cubicBezTo>
                    <a:pt x="28" y="107"/>
                    <a:pt x="36" y="107"/>
                    <a:pt x="39" y="96"/>
                  </a:cubicBezTo>
                  <a:cubicBezTo>
                    <a:pt x="39" y="96"/>
                    <a:pt x="62" y="84"/>
                    <a:pt x="55" y="98"/>
                  </a:cubicBezTo>
                  <a:cubicBezTo>
                    <a:pt x="48" y="112"/>
                    <a:pt x="36" y="115"/>
                    <a:pt x="36" y="115"/>
                  </a:cubicBezTo>
                  <a:cubicBezTo>
                    <a:pt x="36" y="115"/>
                    <a:pt x="25" y="113"/>
                    <a:pt x="24" y="127"/>
                  </a:cubicBezTo>
                  <a:cubicBezTo>
                    <a:pt x="22" y="141"/>
                    <a:pt x="19" y="170"/>
                    <a:pt x="38" y="176"/>
                  </a:cubicBezTo>
                  <a:cubicBezTo>
                    <a:pt x="56" y="182"/>
                    <a:pt x="50" y="181"/>
                    <a:pt x="55" y="191"/>
                  </a:cubicBezTo>
                  <a:cubicBezTo>
                    <a:pt x="59" y="195"/>
                    <a:pt x="59" y="195"/>
                    <a:pt x="59" y="195"/>
                  </a:cubicBezTo>
                  <a:cubicBezTo>
                    <a:pt x="59" y="195"/>
                    <a:pt x="79" y="191"/>
                    <a:pt x="67" y="212"/>
                  </a:cubicBezTo>
                  <a:cubicBezTo>
                    <a:pt x="67" y="212"/>
                    <a:pt x="54" y="220"/>
                    <a:pt x="71" y="220"/>
                  </a:cubicBezTo>
                  <a:cubicBezTo>
                    <a:pt x="71" y="220"/>
                    <a:pt x="82" y="228"/>
                    <a:pt x="86" y="238"/>
                  </a:cubicBezTo>
                  <a:cubicBezTo>
                    <a:pt x="90" y="248"/>
                    <a:pt x="90" y="250"/>
                    <a:pt x="90" y="250"/>
                  </a:cubicBezTo>
                  <a:cubicBezTo>
                    <a:pt x="90" y="250"/>
                    <a:pt x="99" y="264"/>
                    <a:pt x="101" y="247"/>
                  </a:cubicBezTo>
                  <a:cubicBezTo>
                    <a:pt x="103" y="242"/>
                    <a:pt x="103" y="242"/>
                    <a:pt x="103" y="242"/>
                  </a:cubicBezTo>
                  <a:cubicBezTo>
                    <a:pt x="106" y="238"/>
                    <a:pt x="106" y="238"/>
                    <a:pt x="106" y="238"/>
                  </a:cubicBezTo>
                  <a:cubicBezTo>
                    <a:pt x="106" y="229"/>
                    <a:pt x="106" y="229"/>
                    <a:pt x="106" y="229"/>
                  </a:cubicBezTo>
                  <a:cubicBezTo>
                    <a:pt x="125" y="227"/>
                    <a:pt x="125" y="227"/>
                    <a:pt x="125" y="227"/>
                  </a:cubicBezTo>
                  <a:cubicBezTo>
                    <a:pt x="125" y="227"/>
                    <a:pt x="133" y="218"/>
                    <a:pt x="147" y="224"/>
                  </a:cubicBezTo>
                  <a:cubicBezTo>
                    <a:pt x="153" y="223"/>
                    <a:pt x="153" y="223"/>
                    <a:pt x="153" y="223"/>
                  </a:cubicBezTo>
                  <a:cubicBezTo>
                    <a:pt x="157" y="222"/>
                    <a:pt x="157" y="222"/>
                    <a:pt x="157" y="222"/>
                  </a:cubicBezTo>
                  <a:cubicBezTo>
                    <a:pt x="161" y="222"/>
                    <a:pt x="161" y="222"/>
                    <a:pt x="161" y="222"/>
                  </a:cubicBezTo>
                  <a:cubicBezTo>
                    <a:pt x="165" y="228"/>
                    <a:pt x="165" y="228"/>
                    <a:pt x="165" y="228"/>
                  </a:cubicBezTo>
                  <a:cubicBezTo>
                    <a:pt x="180" y="236"/>
                    <a:pt x="180" y="236"/>
                    <a:pt x="180" y="236"/>
                  </a:cubicBezTo>
                  <a:lnTo>
                    <a:pt x="181" y="237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96" name="chaozhou">
              <a:hlinkClick r:id="" action="ppaction://macro?name=Slide2.chaozhou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3748087" y="3228970"/>
              <a:ext cx="484187" cy="509587"/>
            </a:xfrm>
            <a:custGeom>
              <a:avLst/>
              <a:gdLst>
                <a:gd name="T0" fmla="*/ 123 w 140"/>
                <a:gd name="T1" fmla="*/ 110 h 138"/>
                <a:gd name="T2" fmla="*/ 98 w 140"/>
                <a:gd name="T3" fmla="*/ 80 h 138"/>
                <a:gd name="T4" fmla="*/ 88 w 140"/>
                <a:gd name="T5" fmla="*/ 53 h 138"/>
                <a:gd name="T6" fmla="*/ 82 w 140"/>
                <a:gd name="T7" fmla="*/ 41 h 138"/>
                <a:gd name="T8" fmla="*/ 83 w 140"/>
                <a:gd name="T9" fmla="*/ 32 h 138"/>
                <a:gd name="T10" fmla="*/ 88 w 140"/>
                <a:gd name="T11" fmla="*/ 22 h 138"/>
                <a:gd name="T12" fmla="*/ 88 w 140"/>
                <a:gd name="T13" fmla="*/ 16 h 138"/>
                <a:gd name="T14" fmla="*/ 88 w 140"/>
                <a:gd name="T15" fmla="*/ 11 h 138"/>
                <a:gd name="T16" fmla="*/ 81 w 140"/>
                <a:gd name="T17" fmla="*/ 3 h 138"/>
                <a:gd name="T18" fmla="*/ 80 w 140"/>
                <a:gd name="T19" fmla="*/ 0 h 138"/>
                <a:gd name="T20" fmla="*/ 80 w 140"/>
                <a:gd name="T21" fmla="*/ 0 h 138"/>
                <a:gd name="T22" fmla="*/ 63 w 140"/>
                <a:gd name="T23" fmla="*/ 16 h 138"/>
                <a:gd name="T24" fmla="*/ 24 w 140"/>
                <a:gd name="T25" fmla="*/ 59 h 138"/>
                <a:gd name="T26" fmla="*/ 19 w 140"/>
                <a:gd name="T27" fmla="*/ 76 h 138"/>
                <a:gd name="T28" fmla="*/ 1 w 140"/>
                <a:gd name="T29" fmla="*/ 76 h 138"/>
                <a:gd name="T30" fmla="*/ 0 w 140"/>
                <a:gd name="T31" fmla="*/ 77 h 138"/>
                <a:gd name="T32" fmla="*/ 11 w 140"/>
                <a:gd name="T33" fmla="*/ 88 h 138"/>
                <a:gd name="T34" fmla="*/ 29 w 140"/>
                <a:gd name="T35" fmla="*/ 111 h 138"/>
                <a:gd name="T36" fmla="*/ 46 w 140"/>
                <a:gd name="T37" fmla="*/ 130 h 138"/>
                <a:gd name="T38" fmla="*/ 47 w 140"/>
                <a:gd name="T39" fmla="*/ 128 h 138"/>
                <a:gd name="T40" fmla="*/ 50 w 140"/>
                <a:gd name="T41" fmla="*/ 114 h 138"/>
                <a:gd name="T42" fmla="*/ 52 w 140"/>
                <a:gd name="T43" fmla="*/ 109 h 138"/>
                <a:gd name="T44" fmla="*/ 72 w 140"/>
                <a:gd name="T45" fmla="*/ 95 h 138"/>
                <a:gd name="T46" fmla="*/ 83 w 140"/>
                <a:gd name="T47" fmla="*/ 101 h 138"/>
                <a:gd name="T48" fmla="*/ 81 w 140"/>
                <a:gd name="T49" fmla="*/ 121 h 138"/>
                <a:gd name="T50" fmla="*/ 81 w 140"/>
                <a:gd name="T51" fmla="*/ 124 h 138"/>
                <a:gd name="T52" fmla="*/ 81 w 140"/>
                <a:gd name="T53" fmla="*/ 122 h 138"/>
                <a:gd name="T54" fmla="*/ 83 w 140"/>
                <a:gd name="T55" fmla="*/ 121 h 138"/>
                <a:gd name="T56" fmla="*/ 92 w 140"/>
                <a:gd name="T57" fmla="*/ 122 h 138"/>
                <a:gd name="T58" fmla="*/ 95 w 140"/>
                <a:gd name="T59" fmla="*/ 122 h 138"/>
                <a:gd name="T60" fmla="*/ 92 w 140"/>
                <a:gd name="T61" fmla="*/ 128 h 138"/>
                <a:gd name="T62" fmla="*/ 84 w 140"/>
                <a:gd name="T63" fmla="*/ 135 h 138"/>
                <a:gd name="T64" fmla="*/ 90 w 140"/>
                <a:gd name="T65" fmla="*/ 137 h 138"/>
                <a:gd name="T66" fmla="*/ 100 w 140"/>
                <a:gd name="T67" fmla="*/ 137 h 138"/>
                <a:gd name="T68" fmla="*/ 108 w 140"/>
                <a:gd name="T69" fmla="*/ 138 h 138"/>
                <a:gd name="T70" fmla="*/ 115 w 140"/>
                <a:gd name="T71" fmla="*/ 135 h 138"/>
                <a:gd name="T72" fmla="*/ 115 w 140"/>
                <a:gd name="T73" fmla="*/ 129 h 138"/>
                <a:gd name="T74" fmla="*/ 140 w 140"/>
                <a:gd name="T75" fmla="*/ 132 h 138"/>
                <a:gd name="T76" fmla="*/ 123 w 140"/>
                <a:gd name="T77" fmla="*/ 11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40" h="138">
                  <a:moveTo>
                    <a:pt x="123" y="110"/>
                  </a:moveTo>
                  <a:cubicBezTo>
                    <a:pt x="98" y="80"/>
                    <a:pt x="98" y="80"/>
                    <a:pt x="98" y="80"/>
                  </a:cubicBezTo>
                  <a:cubicBezTo>
                    <a:pt x="88" y="53"/>
                    <a:pt x="88" y="53"/>
                    <a:pt x="88" y="53"/>
                  </a:cubicBezTo>
                  <a:cubicBezTo>
                    <a:pt x="88" y="53"/>
                    <a:pt x="82" y="43"/>
                    <a:pt x="82" y="41"/>
                  </a:cubicBezTo>
                  <a:cubicBezTo>
                    <a:pt x="82" y="39"/>
                    <a:pt x="83" y="32"/>
                    <a:pt x="83" y="32"/>
                  </a:cubicBezTo>
                  <a:cubicBezTo>
                    <a:pt x="88" y="22"/>
                    <a:pt x="88" y="22"/>
                    <a:pt x="88" y="22"/>
                  </a:cubicBezTo>
                  <a:cubicBezTo>
                    <a:pt x="88" y="16"/>
                    <a:pt x="88" y="16"/>
                    <a:pt x="88" y="16"/>
                  </a:cubicBezTo>
                  <a:cubicBezTo>
                    <a:pt x="88" y="16"/>
                    <a:pt x="90" y="13"/>
                    <a:pt x="88" y="11"/>
                  </a:cubicBezTo>
                  <a:cubicBezTo>
                    <a:pt x="85" y="9"/>
                    <a:pt x="83" y="7"/>
                    <a:pt x="81" y="3"/>
                  </a:cubicBezTo>
                  <a:cubicBezTo>
                    <a:pt x="81" y="2"/>
                    <a:pt x="81" y="1"/>
                    <a:pt x="80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0" y="0"/>
                    <a:pt x="74" y="14"/>
                    <a:pt x="63" y="16"/>
                  </a:cubicBezTo>
                  <a:cubicBezTo>
                    <a:pt x="63" y="16"/>
                    <a:pt x="43" y="51"/>
                    <a:pt x="24" y="59"/>
                  </a:cubicBezTo>
                  <a:cubicBezTo>
                    <a:pt x="24" y="59"/>
                    <a:pt x="18" y="64"/>
                    <a:pt x="19" y="76"/>
                  </a:cubicBezTo>
                  <a:cubicBezTo>
                    <a:pt x="19" y="76"/>
                    <a:pt x="11" y="74"/>
                    <a:pt x="1" y="76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11" y="88"/>
                    <a:pt x="11" y="88"/>
                    <a:pt x="11" y="88"/>
                  </a:cubicBezTo>
                  <a:cubicBezTo>
                    <a:pt x="11" y="88"/>
                    <a:pt x="28" y="94"/>
                    <a:pt x="29" y="111"/>
                  </a:cubicBezTo>
                  <a:cubicBezTo>
                    <a:pt x="29" y="111"/>
                    <a:pt x="29" y="126"/>
                    <a:pt x="46" y="130"/>
                  </a:cubicBezTo>
                  <a:cubicBezTo>
                    <a:pt x="47" y="128"/>
                    <a:pt x="47" y="128"/>
                    <a:pt x="47" y="128"/>
                  </a:cubicBezTo>
                  <a:cubicBezTo>
                    <a:pt x="49" y="126"/>
                    <a:pt x="51" y="121"/>
                    <a:pt x="50" y="114"/>
                  </a:cubicBezTo>
                  <a:cubicBezTo>
                    <a:pt x="52" y="109"/>
                    <a:pt x="52" y="109"/>
                    <a:pt x="52" y="109"/>
                  </a:cubicBezTo>
                  <a:cubicBezTo>
                    <a:pt x="72" y="95"/>
                    <a:pt x="72" y="95"/>
                    <a:pt x="72" y="95"/>
                  </a:cubicBezTo>
                  <a:cubicBezTo>
                    <a:pt x="83" y="101"/>
                    <a:pt x="83" y="101"/>
                    <a:pt x="83" y="101"/>
                  </a:cubicBezTo>
                  <a:cubicBezTo>
                    <a:pt x="81" y="121"/>
                    <a:pt x="81" y="121"/>
                    <a:pt x="81" y="121"/>
                  </a:cubicBezTo>
                  <a:cubicBezTo>
                    <a:pt x="81" y="124"/>
                    <a:pt x="81" y="124"/>
                    <a:pt x="81" y="124"/>
                  </a:cubicBezTo>
                  <a:cubicBezTo>
                    <a:pt x="81" y="122"/>
                    <a:pt x="81" y="122"/>
                    <a:pt x="81" y="122"/>
                  </a:cubicBezTo>
                  <a:cubicBezTo>
                    <a:pt x="81" y="122"/>
                    <a:pt x="81" y="120"/>
                    <a:pt x="83" y="121"/>
                  </a:cubicBezTo>
                  <a:cubicBezTo>
                    <a:pt x="86" y="122"/>
                    <a:pt x="92" y="122"/>
                    <a:pt x="92" y="122"/>
                  </a:cubicBezTo>
                  <a:cubicBezTo>
                    <a:pt x="95" y="122"/>
                    <a:pt x="95" y="122"/>
                    <a:pt x="95" y="122"/>
                  </a:cubicBezTo>
                  <a:cubicBezTo>
                    <a:pt x="95" y="122"/>
                    <a:pt x="94" y="127"/>
                    <a:pt x="92" y="128"/>
                  </a:cubicBezTo>
                  <a:cubicBezTo>
                    <a:pt x="90" y="130"/>
                    <a:pt x="84" y="135"/>
                    <a:pt x="84" y="135"/>
                  </a:cubicBezTo>
                  <a:cubicBezTo>
                    <a:pt x="90" y="137"/>
                    <a:pt x="90" y="137"/>
                    <a:pt x="90" y="137"/>
                  </a:cubicBezTo>
                  <a:cubicBezTo>
                    <a:pt x="90" y="137"/>
                    <a:pt x="95" y="137"/>
                    <a:pt x="100" y="137"/>
                  </a:cubicBezTo>
                  <a:cubicBezTo>
                    <a:pt x="104" y="138"/>
                    <a:pt x="108" y="138"/>
                    <a:pt x="108" y="138"/>
                  </a:cubicBezTo>
                  <a:cubicBezTo>
                    <a:pt x="115" y="135"/>
                    <a:pt x="115" y="135"/>
                    <a:pt x="115" y="135"/>
                  </a:cubicBezTo>
                  <a:cubicBezTo>
                    <a:pt x="115" y="129"/>
                    <a:pt x="115" y="129"/>
                    <a:pt x="115" y="129"/>
                  </a:cubicBezTo>
                  <a:cubicBezTo>
                    <a:pt x="140" y="132"/>
                    <a:pt x="140" y="132"/>
                    <a:pt x="140" y="132"/>
                  </a:cubicBezTo>
                  <a:lnTo>
                    <a:pt x="123" y="11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97" name="jieyang">
              <a:hlinkClick r:id="" action="ppaction://macro?name=Slide2.jieyang" highlightClick="1"/>
              <a:hlinkHover r:id="" action="ppaction://noaction" highlightClick="1"/>
            </p:cNvPr>
            <p:cNvSpPr>
              <a:spLocks noEditPoints="1"/>
            </p:cNvSpPr>
            <p:nvPr/>
          </p:nvSpPr>
          <p:spPr bwMode="auto">
            <a:xfrm>
              <a:off x="3368674" y="3519482"/>
              <a:ext cx="669925" cy="501649"/>
            </a:xfrm>
            <a:custGeom>
              <a:avLst/>
              <a:gdLst>
                <a:gd name="T0" fmla="*/ 180 w 191"/>
                <a:gd name="T1" fmla="*/ 19 h 139"/>
                <a:gd name="T2" fmla="*/ 160 w 191"/>
                <a:gd name="T3" fmla="*/ 33 h 139"/>
                <a:gd name="T4" fmla="*/ 158 w 191"/>
                <a:gd name="T5" fmla="*/ 38 h 139"/>
                <a:gd name="T6" fmla="*/ 155 w 191"/>
                <a:gd name="T7" fmla="*/ 53 h 139"/>
                <a:gd name="T8" fmla="*/ 154 w 191"/>
                <a:gd name="T9" fmla="*/ 53 h 139"/>
                <a:gd name="T10" fmla="*/ 137 w 191"/>
                <a:gd name="T11" fmla="*/ 35 h 139"/>
                <a:gd name="T12" fmla="*/ 118 w 191"/>
                <a:gd name="T13" fmla="*/ 12 h 139"/>
                <a:gd name="T14" fmla="*/ 108 w 191"/>
                <a:gd name="T15" fmla="*/ 0 h 139"/>
                <a:gd name="T16" fmla="*/ 108 w 191"/>
                <a:gd name="T17" fmla="*/ 0 h 139"/>
                <a:gd name="T18" fmla="*/ 82 w 191"/>
                <a:gd name="T19" fmla="*/ 19 h 139"/>
                <a:gd name="T20" fmla="*/ 75 w 191"/>
                <a:gd name="T21" fmla="*/ 24 h 139"/>
                <a:gd name="T22" fmla="*/ 58 w 191"/>
                <a:gd name="T23" fmla="*/ 23 h 139"/>
                <a:gd name="T24" fmla="*/ 31 w 191"/>
                <a:gd name="T25" fmla="*/ 24 h 139"/>
                <a:gd name="T26" fmla="*/ 20 w 191"/>
                <a:gd name="T27" fmla="*/ 37 h 139"/>
                <a:gd name="T28" fmla="*/ 3 w 191"/>
                <a:gd name="T29" fmla="*/ 44 h 139"/>
                <a:gd name="T30" fmla="*/ 0 w 191"/>
                <a:gd name="T31" fmla="*/ 46 h 139"/>
                <a:gd name="T32" fmla="*/ 0 w 191"/>
                <a:gd name="T33" fmla="*/ 47 h 139"/>
                <a:gd name="T34" fmla="*/ 20 w 191"/>
                <a:gd name="T35" fmla="*/ 67 h 139"/>
                <a:gd name="T36" fmla="*/ 24 w 191"/>
                <a:gd name="T37" fmla="*/ 74 h 139"/>
                <a:gd name="T38" fmla="*/ 24 w 191"/>
                <a:gd name="T39" fmla="*/ 79 h 139"/>
                <a:gd name="T40" fmla="*/ 21 w 191"/>
                <a:gd name="T41" fmla="*/ 86 h 139"/>
                <a:gd name="T42" fmla="*/ 23 w 191"/>
                <a:gd name="T43" fmla="*/ 98 h 139"/>
                <a:gd name="T44" fmla="*/ 32 w 191"/>
                <a:gd name="T45" fmla="*/ 102 h 139"/>
                <a:gd name="T46" fmla="*/ 42 w 191"/>
                <a:gd name="T47" fmla="*/ 127 h 139"/>
                <a:gd name="T48" fmla="*/ 59 w 191"/>
                <a:gd name="T49" fmla="*/ 135 h 139"/>
                <a:gd name="T50" fmla="*/ 74 w 191"/>
                <a:gd name="T51" fmla="*/ 139 h 139"/>
                <a:gd name="T52" fmla="*/ 82 w 191"/>
                <a:gd name="T53" fmla="*/ 137 h 139"/>
                <a:gd name="T54" fmla="*/ 88 w 191"/>
                <a:gd name="T55" fmla="*/ 133 h 139"/>
                <a:gd name="T56" fmla="*/ 94 w 191"/>
                <a:gd name="T57" fmla="*/ 131 h 139"/>
                <a:gd name="T58" fmla="*/ 96 w 191"/>
                <a:gd name="T59" fmla="*/ 134 h 139"/>
                <a:gd name="T60" fmla="*/ 96 w 191"/>
                <a:gd name="T61" fmla="*/ 134 h 139"/>
                <a:gd name="T62" fmla="*/ 100 w 191"/>
                <a:gd name="T63" fmla="*/ 134 h 139"/>
                <a:gd name="T64" fmla="*/ 115 w 191"/>
                <a:gd name="T65" fmla="*/ 137 h 139"/>
                <a:gd name="T66" fmla="*/ 125 w 191"/>
                <a:gd name="T67" fmla="*/ 137 h 139"/>
                <a:gd name="T68" fmla="*/ 130 w 191"/>
                <a:gd name="T69" fmla="*/ 132 h 139"/>
                <a:gd name="T70" fmla="*/ 130 w 191"/>
                <a:gd name="T71" fmla="*/ 127 h 139"/>
                <a:gd name="T72" fmla="*/ 136 w 191"/>
                <a:gd name="T73" fmla="*/ 125 h 139"/>
                <a:gd name="T74" fmla="*/ 138 w 191"/>
                <a:gd name="T75" fmla="*/ 110 h 139"/>
                <a:gd name="T76" fmla="*/ 137 w 191"/>
                <a:gd name="T77" fmla="*/ 104 h 139"/>
                <a:gd name="T78" fmla="*/ 139 w 191"/>
                <a:gd name="T79" fmla="*/ 94 h 139"/>
                <a:gd name="T80" fmla="*/ 138 w 191"/>
                <a:gd name="T81" fmla="*/ 91 h 139"/>
                <a:gd name="T82" fmla="*/ 146 w 191"/>
                <a:gd name="T83" fmla="*/ 86 h 139"/>
                <a:gd name="T84" fmla="*/ 148 w 191"/>
                <a:gd name="T85" fmla="*/ 95 h 139"/>
                <a:gd name="T86" fmla="*/ 155 w 191"/>
                <a:gd name="T87" fmla="*/ 93 h 139"/>
                <a:gd name="T88" fmla="*/ 165 w 191"/>
                <a:gd name="T89" fmla="*/ 81 h 139"/>
                <a:gd name="T90" fmla="*/ 165 w 191"/>
                <a:gd name="T91" fmla="*/ 77 h 139"/>
                <a:gd name="T92" fmla="*/ 162 w 191"/>
                <a:gd name="T93" fmla="*/ 74 h 139"/>
                <a:gd name="T94" fmla="*/ 159 w 191"/>
                <a:gd name="T95" fmla="*/ 70 h 139"/>
                <a:gd name="T96" fmla="*/ 156 w 191"/>
                <a:gd name="T97" fmla="*/ 68 h 139"/>
                <a:gd name="T98" fmla="*/ 171 w 191"/>
                <a:gd name="T99" fmla="*/ 68 h 139"/>
                <a:gd name="T100" fmla="*/ 174 w 191"/>
                <a:gd name="T101" fmla="*/ 63 h 139"/>
                <a:gd name="T102" fmla="*/ 183 w 191"/>
                <a:gd name="T103" fmla="*/ 52 h 139"/>
                <a:gd name="T104" fmla="*/ 187 w 191"/>
                <a:gd name="T105" fmla="*/ 49 h 139"/>
                <a:gd name="T106" fmla="*/ 188 w 191"/>
                <a:gd name="T107" fmla="*/ 45 h 139"/>
                <a:gd name="T108" fmla="*/ 189 w 191"/>
                <a:gd name="T109" fmla="*/ 44 h 139"/>
                <a:gd name="T110" fmla="*/ 191 w 191"/>
                <a:gd name="T111" fmla="*/ 25 h 139"/>
                <a:gd name="T112" fmla="*/ 180 w 191"/>
                <a:gd name="T113" fmla="*/ 19 h 139"/>
                <a:gd name="T114" fmla="*/ 153 w 191"/>
                <a:gd name="T115" fmla="*/ 66 h 139"/>
                <a:gd name="T116" fmla="*/ 142 w 191"/>
                <a:gd name="T117" fmla="*/ 64 h 139"/>
                <a:gd name="T118" fmla="*/ 140 w 191"/>
                <a:gd name="T119" fmla="*/ 62 h 139"/>
                <a:gd name="T120" fmla="*/ 150 w 191"/>
                <a:gd name="T121" fmla="*/ 62 h 139"/>
                <a:gd name="T122" fmla="*/ 153 w 191"/>
                <a:gd name="T123" fmla="*/ 66 h 139"/>
                <a:gd name="T124" fmla="*/ 153 w 191"/>
                <a:gd name="T125" fmla="*/ 66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91" h="139">
                  <a:moveTo>
                    <a:pt x="180" y="19"/>
                  </a:moveTo>
                  <a:cubicBezTo>
                    <a:pt x="160" y="33"/>
                    <a:pt x="160" y="33"/>
                    <a:pt x="160" y="33"/>
                  </a:cubicBezTo>
                  <a:cubicBezTo>
                    <a:pt x="158" y="38"/>
                    <a:pt x="158" y="38"/>
                    <a:pt x="158" y="38"/>
                  </a:cubicBezTo>
                  <a:cubicBezTo>
                    <a:pt x="159" y="47"/>
                    <a:pt x="158" y="50"/>
                    <a:pt x="155" y="53"/>
                  </a:cubicBezTo>
                  <a:cubicBezTo>
                    <a:pt x="154" y="53"/>
                    <a:pt x="154" y="53"/>
                    <a:pt x="154" y="53"/>
                  </a:cubicBezTo>
                  <a:cubicBezTo>
                    <a:pt x="136" y="49"/>
                    <a:pt x="137" y="35"/>
                    <a:pt x="137" y="35"/>
                  </a:cubicBezTo>
                  <a:cubicBezTo>
                    <a:pt x="135" y="17"/>
                    <a:pt x="118" y="12"/>
                    <a:pt x="118" y="12"/>
                  </a:cubicBezTo>
                  <a:cubicBezTo>
                    <a:pt x="108" y="0"/>
                    <a:pt x="108" y="0"/>
                    <a:pt x="108" y="0"/>
                  </a:cubicBezTo>
                  <a:cubicBezTo>
                    <a:pt x="108" y="0"/>
                    <a:pt x="108" y="0"/>
                    <a:pt x="108" y="0"/>
                  </a:cubicBezTo>
                  <a:cubicBezTo>
                    <a:pt x="99" y="2"/>
                    <a:pt x="89" y="7"/>
                    <a:pt x="82" y="19"/>
                  </a:cubicBezTo>
                  <a:cubicBezTo>
                    <a:pt x="75" y="24"/>
                    <a:pt x="75" y="24"/>
                    <a:pt x="75" y="24"/>
                  </a:cubicBezTo>
                  <a:cubicBezTo>
                    <a:pt x="75" y="24"/>
                    <a:pt x="67" y="24"/>
                    <a:pt x="58" y="23"/>
                  </a:cubicBezTo>
                  <a:cubicBezTo>
                    <a:pt x="49" y="22"/>
                    <a:pt x="33" y="24"/>
                    <a:pt x="31" y="24"/>
                  </a:cubicBezTo>
                  <a:cubicBezTo>
                    <a:pt x="29" y="25"/>
                    <a:pt x="20" y="29"/>
                    <a:pt x="20" y="37"/>
                  </a:cubicBezTo>
                  <a:cubicBezTo>
                    <a:pt x="20" y="45"/>
                    <a:pt x="10" y="45"/>
                    <a:pt x="3" y="44"/>
                  </a:cubicBezTo>
                  <a:cubicBezTo>
                    <a:pt x="3" y="44"/>
                    <a:pt x="2" y="45"/>
                    <a:pt x="0" y="46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47"/>
                    <a:pt x="7" y="69"/>
                    <a:pt x="20" y="67"/>
                  </a:cubicBezTo>
                  <a:cubicBezTo>
                    <a:pt x="20" y="67"/>
                    <a:pt x="29" y="65"/>
                    <a:pt x="24" y="74"/>
                  </a:cubicBezTo>
                  <a:cubicBezTo>
                    <a:pt x="24" y="79"/>
                    <a:pt x="24" y="79"/>
                    <a:pt x="24" y="79"/>
                  </a:cubicBezTo>
                  <a:cubicBezTo>
                    <a:pt x="24" y="79"/>
                    <a:pt x="28" y="86"/>
                    <a:pt x="21" y="86"/>
                  </a:cubicBezTo>
                  <a:cubicBezTo>
                    <a:pt x="21" y="86"/>
                    <a:pt x="11" y="92"/>
                    <a:pt x="23" y="98"/>
                  </a:cubicBezTo>
                  <a:cubicBezTo>
                    <a:pt x="32" y="102"/>
                    <a:pt x="32" y="102"/>
                    <a:pt x="32" y="102"/>
                  </a:cubicBezTo>
                  <a:cubicBezTo>
                    <a:pt x="32" y="102"/>
                    <a:pt x="44" y="102"/>
                    <a:pt x="42" y="127"/>
                  </a:cubicBezTo>
                  <a:cubicBezTo>
                    <a:pt x="42" y="127"/>
                    <a:pt x="49" y="135"/>
                    <a:pt x="59" y="135"/>
                  </a:cubicBezTo>
                  <a:cubicBezTo>
                    <a:pt x="74" y="139"/>
                    <a:pt x="74" y="139"/>
                    <a:pt x="74" y="139"/>
                  </a:cubicBezTo>
                  <a:cubicBezTo>
                    <a:pt x="82" y="137"/>
                    <a:pt x="82" y="137"/>
                    <a:pt x="82" y="137"/>
                  </a:cubicBezTo>
                  <a:cubicBezTo>
                    <a:pt x="88" y="133"/>
                    <a:pt x="88" y="133"/>
                    <a:pt x="88" y="133"/>
                  </a:cubicBezTo>
                  <a:cubicBezTo>
                    <a:pt x="94" y="131"/>
                    <a:pt x="94" y="131"/>
                    <a:pt x="94" y="131"/>
                  </a:cubicBezTo>
                  <a:cubicBezTo>
                    <a:pt x="96" y="134"/>
                    <a:pt x="96" y="134"/>
                    <a:pt x="96" y="134"/>
                  </a:cubicBezTo>
                  <a:cubicBezTo>
                    <a:pt x="96" y="134"/>
                    <a:pt x="96" y="134"/>
                    <a:pt x="96" y="134"/>
                  </a:cubicBezTo>
                  <a:cubicBezTo>
                    <a:pt x="100" y="134"/>
                    <a:pt x="100" y="134"/>
                    <a:pt x="100" y="134"/>
                  </a:cubicBezTo>
                  <a:cubicBezTo>
                    <a:pt x="115" y="137"/>
                    <a:pt x="115" y="137"/>
                    <a:pt x="115" y="137"/>
                  </a:cubicBezTo>
                  <a:cubicBezTo>
                    <a:pt x="125" y="137"/>
                    <a:pt x="125" y="137"/>
                    <a:pt x="125" y="137"/>
                  </a:cubicBezTo>
                  <a:cubicBezTo>
                    <a:pt x="130" y="132"/>
                    <a:pt x="130" y="132"/>
                    <a:pt x="130" y="132"/>
                  </a:cubicBezTo>
                  <a:cubicBezTo>
                    <a:pt x="130" y="127"/>
                    <a:pt x="130" y="127"/>
                    <a:pt x="130" y="127"/>
                  </a:cubicBezTo>
                  <a:cubicBezTo>
                    <a:pt x="136" y="125"/>
                    <a:pt x="136" y="125"/>
                    <a:pt x="136" y="125"/>
                  </a:cubicBezTo>
                  <a:cubicBezTo>
                    <a:pt x="136" y="125"/>
                    <a:pt x="142" y="121"/>
                    <a:pt x="138" y="110"/>
                  </a:cubicBezTo>
                  <a:cubicBezTo>
                    <a:pt x="137" y="104"/>
                    <a:pt x="137" y="104"/>
                    <a:pt x="137" y="104"/>
                  </a:cubicBezTo>
                  <a:cubicBezTo>
                    <a:pt x="137" y="104"/>
                    <a:pt x="146" y="95"/>
                    <a:pt x="139" y="94"/>
                  </a:cubicBezTo>
                  <a:cubicBezTo>
                    <a:pt x="138" y="91"/>
                    <a:pt x="138" y="91"/>
                    <a:pt x="138" y="91"/>
                  </a:cubicBezTo>
                  <a:cubicBezTo>
                    <a:pt x="146" y="86"/>
                    <a:pt x="146" y="86"/>
                    <a:pt x="146" y="86"/>
                  </a:cubicBezTo>
                  <a:cubicBezTo>
                    <a:pt x="148" y="95"/>
                    <a:pt x="148" y="95"/>
                    <a:pt x="148" y="95"/>
                  </a:cubicBezTo>
                  <a:cubicBezTo>
                    <a:pt x="155" y="93"/>
                    <a:pt x="155" y="93"/>
                    <a:pt x="155" y="93"/>
                  </a:cubicBezTo>
                  <a:cubicBezTo>
                    <a:pt x="165" y="81"/>
                    <a:pt x="165" y="81"/>
                    <a:pt x="165" y="81"/>
                  </a:cubicBezTo>
                  <a:cubicBezTo>
                    <a:pt x="165" y="77"/>
                    <a:pt x="165" y="77"/>
                    <a:pt x="165" y="77"/>
                  </a:cubicBezTo>
                  <a:cubicBezTo>
                    <a:pt x="162" y="74"/>
                    <a:pt x="162" y="74"/>
                    <a:pt x="162" y="74"/>
                  </a:cubicBezTo>
                  <a:cubicBezTo>
                    <a:pt x="159" y="70"/>
                    <a:pt x="159" y="70"/>
                    <a:pt x="159" y="70"/>
                  </a:cubicBezTo>
                  <a:cubicBezTo>
                    <a:pt x="159" y="70"/>
                    <a:pt x="157" y="69"/>
                    <a:pt x="156" y="68"/>
                  </a:cubicBezTo>
                  <a:cubicBezTo>
                    <a:pt x="159" y="70"/>
                    <a:pt x="164" y="70"/>
                    <a:pt x="171" y="68"/>
                  </a:cubicBezTo>
                  <a:cubicBezTo>
                    <a:pt x="174" y="63"/>
                    <a:pt x="174" y="63"/>
                    <a:pt x="174" y="63"/>
                  </a:cubicBezTo>
                  <a:cubicBezTo>
                    <a:pt x="183" y="52"/>
                    <a:pt x="183" y="52"/>
                    <a:pt x="183" y="52"/>
                  </a:cubicBezTo>
                  <a:cubicBezTo>
                    <a:pt x="187" y="49"/>
                    <a:pt x="187" y="49"/>
                    <a:pt x="187" y="49"/>
                  </a:cubicBezTo>
                  <a:cubicBezTo>
                    <a:pt x="188" y="45"/>
                    <a:pt x="188" y="45"/>
                    <a:pt x="188" y="45"/>
                  </a:cubicBezTo>
                  <a:cubicBezTo>
                    <a:pt x="188" y="45"/>
                    <a:pt x="188" y="44"/>
                    <a:pt x="189" y="44"/>
                  </a:cubicBezTo>
                  <a:cubicBezTo>
                    <a:pt x="191" y="25"/>
                    <a:pt x="191" y="25"/>
                    <a:pt x="191" y="25"/>
                  </a:cubicBezTo>
                  <a:lnTo>
                    <a:pt x="180" y="19"/>
                  </a:lnTo>
                  <a:close/>
                  <a:moveTo>
                    <a:pt x="153" y="66"/>
                  </a:moveTo>
                  <a:cubicBezTo>
                    <a:pt x="151" y="66"/>
                    <a:pt x="142" y="64"/>
                    <a:pt x="142" y="64"/>
                  </a:cubicBezTo>
                  <a:cubicBezTo>
                    <a:pt x="140" y="62"/>
                    <a:pt x="140" y="62"/>
                    <a:pt x="140" y="62"/>
                  </a:cubicBezTo>
                  <a:cubicBezTo>
                    <a:pt x="150" y="62"/>
                    <a:pt x="150" y="62"/>
                    <a:pt x="150" y="62"/>
                  </a:cubicBezTo>
                  <a:cubicBezTo>
                    <a:pt x="150" y="62"/>
                    <a:pt x="151" y="64"/>
                    <a:pt x="153" y="66"/>
                  </a:cubicBezTo>
                  <a:cubicBezTo>
                    <a:pt x="153" y="66"/>
                    <a:pt x="153" y="66"/>
                    <a:pt x="153" y="66"/>
                  </a:cubicBez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98" name="shanwei">
              <a:hlinkClick r:id="" action="ppaction://macro?name=Slide2.shanwei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2973387" y="3686169"/>
              <a:ext cx="731837" cy="503237"/>
            </a:xfrm>
            <a:custGeom>
              <a:avLst/>
              <a:gdLst>
                <a:gd name="T0" fmla="*/ 211 w 211"/>
                <a:gd name="T1" fmla="*/ 88 h 138"/>
                <a:gd name="T2" fmla="*/ 208 w 211"/>
                <a:gd name="T3" fmla="*/ 85 h 138"/>
                <a:gd name="T4" fmla="*/ 203 w 211"/>
                <a:gd name="T5" fmla="*/ 87 h 138"/>
                <a:gd name="T6" fmla="*/ 197 w 211"/>
                <a:gd name="T7" fmla="*/ 91 h 138"/>
                <a:gd name="T8" fmla="*/ 189 w 211"/>
                <a:gd name="T9" fmla="*/ 93 h 138"/>
                <a:gd name="T10" fmla="*/ 173 w 211"/>
                <a:gd name="T11" fmla="*/ 89 h 138"/>
                <a:gd name="T12" fmla="*/ 157 w 211"/>
                <a:gd name="T13" fmla="*/ 81 h 138"/>
                <a:gd name="T14" fmla="*/ 147 w 211"/>
                <a:gd name="T15" fmla="*/ 56 h 138"/>
                <a:gd name="T16" fmla="*/ 138 w 211"/>
                <a:gd name="T17" fmla="*/ 52 h 138"/>
                <a:gd name="T18" fmla="*/ 136 w 211"/>
                <a:gd name="T19" fmla="*/ 40 h 138"/>
                <a:gd name="T20" fmla="*/ 139 w 211"/>
                <a:gd name="T21" fmla="*/ 33 h 138"/>
                <a:gd name="T22" fmla="*/ 138 w 211"/>
                <a:gd name="T23" fmla="*/ 28 h 138"/>
                <a:gd name="T24" fmla="*/ 134 w 211"/>
                <a:gd name="T25" fmla="*/ 21 h 138"/>
                <a:gd name="T26" fmla="*/ 114 w 211"/>
                <a:gd name="T27" fmla="*/ 0 h 138"/>
                <a:gd name="T28" fmla="*/ 114 w 211"/>
                <a:gd name="T29" fmla="*/ 1 h 138"/>
                <a:gd name="T30" fmla="*/ 91 w 211"/>
                <a:gd name="T31" fmla="*/ 24 h 138"/>
                <a:gd name="T32" fmla="*/ 56 w 211"/>
                <a:gd name="T33" fmla="*/ 70 h 138"/>
                <a:gd name="T34" fmla="*/ 19 w 211"/>
                <a:gd name="T35" fmla="*/ 88 h 138"/>
                <a:gd name="T36" fmla="*/ 16 w 211"/>
                <a:gd name="T37" fmla="*/ 114 h 138"/>
                <a:gd name="T38" fmla="*/ 26 w 211"/>
                <a:gd name="T39" fmla="*/ 127 h 138"/>
                <a:gd name="T40" fmla="*/ 27 w 211"/>
                <a:gd name="T41" fmla="*/ 127 h 138"/>
                <a:gd name="T42" fmla="*/ 29 w 211"/>
                <a:gd name="T43" fmla="*/ 120 h 138"/>
                <a:gd name="T44" fmla="*/ 31 w 211"/>
                <a:gd name="T45" fmla="*/ 117 h 138"/>
                <a:gd name="T46" fmla="*/ 44 w 211"/>
                <a:gd name="T47" fmla="*/ 119 h 138"/>
                <a:gd name="T48" fmla="*/ 50 w 211"/>
                <a:gd name="T49" fmla="*/ 113 h 138"/>
                <a:gd name="T50" fmla="*/ 69 w 211"/>
                <a:gd name="T51" fmla="*/ 107 h 138"/>
                <a:gd name="T52" fmla="*/ 69 w 211"/>
                <a:gd name="T53" fmla="*/ 110 h 138"/>
                <a:gd name="T54" fmla="*/ 60 w 211"/>
                <a:gd name="T55" fmla="*/ 117 h 138"/>
                <a:gd name="T56" fmla="*/ 60 w 211"/>
                <a:gd name="T57" fmla="*/ 120 h 138"/>
                <a:gd name="T58" fmla="*/ 75 w 211"/>
                <a:gd name="T59" fmla="*/ 134 h 138"/>
                <a:gd name="T60" fmla="*/ 105 w 211"/>
                <a:gd name="T61" fmla="*/ 138 h 138"/>
                <a:gd name="T62" fmla="*/ 104 w 211"/>
                <a:gd name="T63" fmla="*/ 125 h 138"/>
                <a:gd name="T64" fmla="*/ 102 w 211"/>
                <a:gd name="T65" fmla="*/ 122 h 138"/>
                <a:gd name="T66" fmla="*/ 129 w 211"/>
                <a:gd name="T67" fmla="*/ 99 h 138"/>
                <a:gd name="T68" fmla="*/ 129 w 211"/>
                <a:gd name="T69" fmla="*/ 108 h 138"/>
                <a:gd name="T70" fmla="*/ 144 w 211"/>
                <a:gd name="T71" fmla="*/ 125 h 138"/>
                <a:gd name="T72" fmla="*/ 158 w 211"/>
                <a:gd name="T73" fmla="*/ 118 h 138"/>
                <a:gd name="T74" fmla="*/ 173 w 211"/>
                <a:gd name="T75" fmla="*/ 111 h 138"/>
                <a:gd name="T76" fmla="*/ 179 w 211"/>
                <a:gd name="T77" fmla="*/ 99 h 138"/>
                <a:gd name="T78" fmla="*/ 178 w 211"/>
                <a:gd name="T79" fmla="*/ 96 h 138"/>
                <a:gd name="T80" fmla="*/ 180 w 211"/>
                <a:gd name="T81" fmla="*/ 96 h 138"/>
                <a:gd name="T82" fmla="*/ 187 w 211"/>
                <a:gd name="T83" fmla="*/ 97 h 138"/>
                <a:gd name="T84" fmla="*/ 191 w 211"/>
                <a:gd name="T85" fmla="*/ 98 h 138"/>
                <a:gd name="T86" fmla="*/ 190 w 211"/>
                <a:gd name="T87" fmla="*/ 101 h 138"/>
                <a:gd name="T88" fmla="*/ 192 w 211"/>
                <a:gd name="T89" fmla="*/ 109 h 138"/>
                <a:gd name="T90" fmla="*/ 211 w 211"/>
                <a:gd name="T91" fmla="*/ 8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11" h="138">
                  <a:moveTo>
                    <a:pt x="211" y="88"/>
                  </a:moveTo>
                  <a:cubicBezTo>
                    <a:pt x="208" y="85"/>
                    <a:pt x="208" y="85"/>
                    <a:pt x="208" y="85"/>
                  </a:cubicBezTo>
                  <a:cubicBezTo>
                    <a:pt x="203" y="87"/>
                    <a:pt x="203" y="87"/>
                    <a:pt x="203" y="87"/>
                  </a:cubicBezTo>
                  <a:cubicBezTo>
                    <a:pt x="197" y="91"/>
                    <a:pt x="197" y="91"/>
                    <a:pt x="197" y="91"/>
                  </a:cubicBezTo>
                  <a:cubicBezTo>
                    <a:pt x="189" y="93"/>
                    <a:pt x="189" y="93"/>
                    <a:pt x="189" y="93"/>
                  </a:cubicBezTo>
                  <a:cubicBezTo>
                    <a:pt x="173" y="89"/>
                    <a:pt x="173" y="89"/>
                    <a:pt x="173" y="89"/>
                  </a:cubicBezTo>
                  <a:cubicBezTo>
                    <a:pt x="164" y="89"/>
                    <a:pt x="157" y="81"/>
                    <a:pt x="157" y="81"/>
                  </a:cubicBezTo>
                  <a:cubicBezTo>
                    <a:pt x="159" y="56"/>
                    <a:pt x="147" y="56"/>
                    <a:pt x="147" y="56"/>
                  </a:cubicBezTo>
                  <a:cubicBezTo>
                    <a:pt x="138" y="52"/>
                    <a:pt x="138" y="52"/>
                    <a:pt x="138" y="52"/>
                  </a:cubicBezTo>
                  <a:cubicBezTo>
                    <a:pt x="126" y="46"/>
                    <a:pt x="136" y="40"/>
                    <a:pt x="136" y="40"/>
                  </a:cubicBezTo>
                  <a:cubicBezTo>
                    <a:pt x="143" y="40"/>
                    <a:pt x="139" y="33"/>
                    <a:pt x="139" y="33"/>
                  </a:cubicBezTo>
                  <a:cubicBezTo>
                    <a:pt x="138" y="28"/>
                    <a:pt x="138" y="28"/>
                    <a:pt x="138" y="28"/>
                  </a:cubicBezTo>
                  <a:cubicBezTo>
                    <a:pt x="144" y="19"/>
                    <a:pt x="134" y="21"/>
                    <a:pt x="134" y="21"/>
                  </a:cubicBezTo>
                  <a:cubicBezTo>
                    <a:pt x="122" y="23"/>
                    <a:pt x="114" y="0"/>
                    <a:pt x="114" y="0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08" y="4"/>
                    <a:pt x="99" y="11"/>
                    <a:pt x="91" y="24"/>
                  </a:cubicBezTo>
                  <a:cubicBezTo>
                    <a:pt x="79" y="44"/>
                    <a:pt x="56" y="70"/>
                    <a:pt x="56" y="70"/>
                  </a:cubicBezTo>
                  <a:cubicBezTo>
                    <a:pt x="56" y="70"/>
                    <a:pt x="41" y="81"/>
                    <a:pt x="19" y="88"/>
                  </a:cubicBezTo>
                  <a:cubicBezTo>
                    <a:pt x="19" y="88"/>
                    <a:pt x="0" y="91"/>
                    <a:pt x="16" y="114"/>
                  </a:cubicBezTo>
                  <a:cubicBezTo>
                    <a:pt x="26" y="127"/>
                    <a:pt x="26" y="127"/>
                    <a:pt x="26" y="127"/>
                  </a:cubicBezTo>
                  <a:cubicBezTo>
                    <a:pt x="27" y="127"/>
                    <a:pt x="27" y="127"/>
                    <a:pt x="27" y="127"/>
                  </a:cubicBezTo>
                  <a:cubicBezTo>
                    <a:pt x="28" y="125"/>
                    <a:pt x="28" y="123"/>
                    <a:pt x="29" y="120"/>
                  </a:cubicBezTo>
                  <a:cubicBezTo>
                    <a:pt x="31" y="117"/>
                    <a:pt x="31" y="117"/>
                    <a:pt x="31" y="117"/>
                  </a:cubicBezTo>
                  <a:cubicBezTo>
                    <a:pt x="44" y="119"/>
                    <a:pt x="44" y="119"/>
                    <a:pt x="44" y="119"/>
                  </a:cubicBezTo>
                  <a:cubicBezTo>
                    <a:pt x="44" y="119"/>
                    <a:pt x="50" y="125"/>
                    <a:pt x="50" y="113"/>
                  </a:cubicBezTo>
                  <a:cubicBezTo>
                    <a:pt x="50" y="113"/>
                    <a:pt x="62" y="113"/>
                    <a:pt x="69" y="107"/>
                  </a:cubicBezTo>
                  <a:cubicBezTo>
                    <a:pt x="69" y="110"/>
                    <a:pt x="69" y="110"/>
                    <a:pt x="69" y="110"/>
                  </a:cubicBezTo>
                  <a:cubicBezTo>
                    <a:pt x="69" y="110"/>
                    <a:pt x="65" y="116"/>
                    <a:pt x="60" y="117"/>
                  </a:cubicBezTo>
                  <a:cubicBezTo>
                    <a:pt x="60" y="120"/>
                    <a:pt x="60" y="120"/>
                    <a:pt x="60" y="120"/>
                  </a:cubicBezTo>
                  <a:cubicBezTo>
                    <a:pt x="60" y="120"/>
                    <a:pt x="76" y="114"/>
                    <a:pt x="75" y="134"/>
                  </a:cubicBezTo>
                  <a:cubicBezTo>
                    <a:pt x="75" y="134"/>
                    <a:pt x="96" y="135"/>
                    <a:pt x="105" y="138"/>
                  </a:cubicBezTo>
                  <a:cubicBezTo>
                    <a:pt x="105" y="138"/>
                    <a:pt x="118" y="137"/>
                    <a:pt x="104" y="125"/>
                  </a:cubicBezTo>
                  <a:cubicBezTo>
                    <a:pt x="102" y="122"/>
                    <a:pt x="102" y="122"/>
                    <a:pt x="102" y="122"/>
                  </a:cubicBezTo>
                  <a:cubicBezTo>
                    <a:pt x="102" y="122"/>
                    <a:pt x="132" y="85"/>
                    <a:pt x="129" y="99"/>
                  </a:cubicBezTo>
                  <a:cubicBezTo>
                    <a:pt x="129" y="99"/>
                    <a:pt x="119" y="106"/>
                    <a:pt x="129" y="108"/>
                  </a:cubicBezTo>
                  <a:cubicBezTo>
                    <a:pt x="140" y="110"/>
                    <a:pt x="146" y="116"/>
                    <a:pt x="144" y="125"/>
                  </a:cubicBezTo>
                  <a:cubicBezTo>
                    <a:pt x="158" y="118"/>
                    <a:pt x="158" y="118"/>
                    <a:pt x="158" y="118"/>
                  </a:cubicBezTo>
                  <a:cubicBezTo>
                    <a:pt x="173" y="111"/>
                    <a:pt x="173" y="111"/>
                    <a:pt x="173" y="111"/>
                  </a:cubicBezTo>
                  <a:cubicBezTo>
                    <a:pt x="173" y="111"/>
                    <a:pt x="190" y="106"/>
                    <a:pt x="179" y="99"/>
                  </a:cubicBezTo>
                  <a:cubicBezTo>
                    <a:pt x="178" y="96"/>
                    <a:pt x="178" y="96"/>
                    <a:pt x="178" y="96"/>
                  </a:cubicBezTo>
                  <a:cubicBezTo>
                    <a:pt x="180" y="96"/>
                    <a:pt x="180" y="96"/>
                    <a:pt x="180" y="96"/>
                  </a:cubicBezTo>
                  <a:cubicBezTo>
                    <a:pt x="187" y="97"/>
                    <a:pt x="187" y="97"/>
                    <a:pt x="187" y="97"/>
                  </a:cubicBezTo>
                  <a:cubicBezTo>
                    <a:pt x="191" y="98"/>
                    <a:pt x="191" y="98"/>
                    <a:pt x="191" y="98"/>
                  </a:cubicBezTo>
                  <a:cubicBezTo>
                    <a:pt x="190" y="101"/>
                    <a:pt x="190" y="101"/>
                    <a:pt x="190" y="101"/>
                  </a:cubicBezTo>
                  <a:cubicBezTo>
                    <a:pt x="190" y="101"/>
                    <a:pt x="181" y="112"/>
                    <a:pt x="192" y="109"/>
                  </a:cubicBezTo>
                  <a:cubicBezTo>
                    <a:pt x="211" y="88"/>
                    <a:pt x="211" y="88"/>
                    <a:pt x="211" y="88"/>
                  </a:cubicBez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99" name="Oval 40"/>
            <p:cNvSpPr>
              <a:spLocks noChangeArrowheads="1"/>
            </p:cNvSpPr>
            <p:nvPr/>
          </p:nvSpPr>
          <p:spPr bwMode="auto">
            <a:xfrm>
              <a:off x="3932237" y="3722682"/>
              <a:ext cx="26987" cy="25400"/>
            </a:xfrm>
            <a:prstGeom prst="ellipse">
              <a:avLst/>
            </a:prstGeom>
            <a:grpFill/>
            <a:ln w="9252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00" name="Oval 41"/>
            <p:cNvSpPr>
              <a:spLocks noChangeArrowheads="1"/>
            </p:cNvSpPr>
            <p:nvPr/>
          </p:nvSpPr>
          <p:spPr bwMode="auto">
            <a:xfrm>
              <a:off x="3916362" y="3705219"/>
              <a:ext cx="52387" cy="52388"/>
            </a:xfrm>
            <a:prstGeom prst="ellipse">
              <a:avLst/>
            </a:prstGeom>
            <a:grpFill/>
            <a:ln w="9252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01" name="Rectangle 47">
              <a:hlinkClick r:id="" action="ppaction://macro?name=Slide2.zhuhai" highlightClick="1"/>
              <a:hlinkHover r:id="" action="ppaction://noaction" highlightClick="1"/>
            </p:cNvPr>
            <p:cNvSpPr>
              <a:spLocks noChangeArrowheads="1"/>
            </p:cNvSpPr>
            <p:nvPr/>
          </p:nvSpPr>
          <p:spPr bwMode="auto">
            <a:xfrm>
              <a:off x="2276608" y="4422561"/>
              <a:ext cx="162089" cy="10483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9252" algn="ctr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buClrTx/>
                <a:buSzTx/>
                <a:buFontTx/>
                <a:buNone/>
              </a:pPr>
              <a:r>
                <a:rPr lang="zh-CN" altLang="en-US" sz="400" b="1" dirty="0">
                  <a:solidFill>
                    <a:schemeClr val="bg1">
                      <a:lumMod val="9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珠海</a:t>
              </a:r>
            </a:p>
          </p:txBody>
        </p:sp>
        <p:sp>
          <p:nvSpPr>
            <p:cNvPr id="102" name="Rectangle 48">
              <a:hlinkClick r:id="" action="ppaction://macro?name=Slide2.shanwei"/>
            </p:cNvPr>
            <p:cNvSpPr>
              <a:spLocks noChangeArrowheads="1"/>
            </p:cNvSpPr>
            <p:nvPr/>
          </p:nvSpPr>
          <p:spPr bwMode="auto">
            <a:xfrm>
              <a:off x="3200532" y="3902468"/>
              <a:ext cx="162089" cy="104830"/>
            </a:xfrm>
            <a:prstGeom prst="rect">
              <a:avLst/>
            </a:prstGeom>
            <a:grpFill/>
            <a:ln w="9252" algn="ctr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buClrTx/>
                <a:buSzTx/>
                <a:buFontTx/>
                <a:buNone/>
              </a:pPr>
              <a:r>
                <a:rPr lang="zh-CN" altLang="en-US" sz="400" b="1" dirty="0">
                  <a:solidFill>
                    <a:schemeClr val="bg1">
                      <a:lumMod val="9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汕尾</a:t>
              </a:r>
            </a:p>
          </p:txBody>
        </p:sp>
        <p:sp>
          <p:nvSpPr>
            <p:cNvPr id="103" name="Rectangle 49">
              <a:hlinkClick r:id="" action="ppaction://macro?name=Slide2.zhanjiang"/>
            </p:cNvPr>
            <p:cNvSpPr>
              <a:spLocks noChangeArrowheads="1"/>
            </p:cNvSpPr>
            <p:nvPr/>
          </p:nvSpPr>
          <p:spPr bwMode="auto">
            <a:xfrm>
              <a:off x="343031" y="4844251"/>
              <a:ext cx="162089" cy="104830"/>
            </a:xfrm>
            <a:prstGeom prst="rect">
              <a:avLst/>
            </a:prstGeom>
            <a:grpFill/>
            <a:ln w="9252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buClrTx/>
                <a:buSzTx/>
                <a:buFontTx/>
                <a:buNone/>
              </a:pPr>
              <a:r>
                <a:rPr lang="zh-CN" altLang="en-US" sz="400" b="1">
                  <a:solidFill>
                    <a:schemeClr val="bg1">
                      <a:lumMod val="9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湛江</a:t>
              </a:r>
            </a:p>
          </p:txBody>
        </p:sp>
        <p:sp>
          <p:nvSpPr>
            <p:cNvPr id="104" name="Rectangle 50">
              <a:hlinkClick r:id="" action="ppaction://macro?name=Slide2.maoming"/>
            </p:cNvPr>
            <p:cNvSpPr>
              <a:spLocks noChangeArrowheads="1"/>
            </p:cNvSpPr>
            <p:nvPr/>
          </p:nvSpPr>
          <p:spPr bwMode="auto">
            <a:xfrm>
              <a:off x="770070" y="4542623"/>
              <a:ext cx="162089" cy="104830"/>
            </a:xfrm>
            <a:prstGeom prst="rect">
              <a:avLst/>
            </a:prstGeom>
            <a:grpFill/>
            <a:ln w="9252" algn="ctr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buClrTx/>
                <a:buSzTx/>
                <a:buFontTx/>
                <a:buNone/>
              </a:pPr>
              <a:r>
                <a:rPr lang="zh-CN" altLang="en-US" sz="400" b="1">
                  <a:solidFill>
                    <a:schemeClr val="bg1">
                      <a:lumMod val="9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茂名</a:t>
              </a:r>
            </a:p>
          </p:txBody>
        </p:sp>
        <p:sp>
          <p:nvSpPr>
            <p:cNvPr id="105" name="Rectangle 51">
              <a:hlinkClick r:id="" action="ppaction://macro?name=Slide2.chaozhou"/>
            </p:cNvPr>
            <p:cNvSpPr>
              <a:spLocks noChangeArrowheads="1"/>
            </p:cNvSpPr>
            <p:nvPr/>
          </p:nvSpPr>
          <p:spPr bwMode="auto">
            <a:xfrm>
              <a:off x="3852995" y="3414311"/>
              <a:ext cx="162089" cy="104830"/>
            </a:xfrm>
            <a:prstGeom prst="rect">
              <a:avLst/>
            </a:prstGeom>
            <a:grpFill/>
            <a:ln w="9252" algn="ctr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buClrTx/>
                <a:buSzTx/>
                <a:buFontTx/>
                <a:buNone/>
              </a:pPr>
              <a:r>
                <a:rPr lang="zh-CN" altLang="en-US" sz="400" b="1" dirty="0">
                  <a:solidFill>
                    <a:schemeClr val="bg1">
                      <a:lumMod val="9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潮州</a:t>
              </a:r>
            </a:p>
          </p:txBody>
        </p:sp>
        <p:sp>
          <p:nvSpPr>
            <p:cNvPr id="106" name="Rectangle 52">
              <a:hlinkClick r:id="" action="ppaction://macro?name=Slide2.shaoguan"/>
            </p:cNvPr>
            <p:cNvSpPr>
              <a:spLocks noChangeArrowheads="1"/>
            </p:cNvSpPr>
            <p:nvPr/>
          </p:nvSpPr>
          <p:spPr bwMode="auto">
            <a:xfrm>
              <a:off x="2175008" y="2824953"/>
              <a:ext cx="162089" cy="104830"/>
            </a:xfrm>
            <a:prstGeom prst="rect">
              <a:avLst/>
            </a:prstGeom>
            <a:grpFill/>
            <a:ln w="9252" algn="ctr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buClrTx/>
                <a:buSzTx/>
                <a:buFontTx/>
                <a:buNone/>
              </a:pPr>
              <a:r>
                <a:rPr lang="zh-CN" altLang="en-US" sz="400" b="1" dirty="0">
                  <a:solidFill>
                    <a:schemeClr val="bg1">
                      <a:lumMod val="9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韶关</a:t>
              </a:r>
            </a:p>
          </p:txBody>
        </p:sp>
        <p:sp>
          <p:nvSpPr>
            <p:cNvPr id="107" name="Rectangle 54">
              <a:hlinkClick r:id="" action="ppaction://macro?name=Slide2.meizhou"/>
            </p:cNvPr>
            <p:cNvSpPr>
              <a:spLocks noChangeArrowheads="1"/>
            </p:cNvSpPr>
            <p:nvPr/>
          </p:nvSpPr>
          <p:spPr bwMode="auto">
            <a:xfrm>
              <a:off x="3491840" y="3064666"/>
              <a:ext cx="162089" cy="104830"/>
            </a:xfrm>
            <a:prstGeom prst="rect">
              <a:avLst/>
            </a:prstGeom>
            <a:grpFill/>
            <a:ln w="9252" algn="ctr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buClrTx/>
                <a:buSzTx/>
                <a:buFontTx/>
                <a:buNone/>
              </a:pPr>
              <a:r>
                <a:rPr lang="zh-CN" altLang="en-US" sz="400" b="1" dirty="0">
                  <a:solidFill>
                    <a:schemeClr val="bg1">
                      <a:lumMod val="9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梅州</a:t>
              </a:r>
            </a:p>
          </p:txBody>
        </p:sp>
        <p:sp>
          <p:nvSpPr>
            <p:cNvPr id="108" name="Rectangle 57">
              <a:hlinkClick r:id="" action="ppaction://macro?name=Slide2.shenzhen"/>
            </p:cNvPr>
            <p:cNvSpPr>
              <a:spLocks noChangeArrowheads="1"/>
            </p:cNvSpPr>
            <p:nvPr/>
          </p:nvSpPr>
          <p:spPr bwMode="auto">
            <a:xfrm>
              <a:off x="2497757" y="4146941"/>
              <a:ext cx="162089" cy="10483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9252" algn="ctr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buClrTx/>
                <a:buSzTx/>
                <a:buFontTx/>
                <a:buNone/>
              </a:pPr>
              <a:r>
                <a:rPr lang="zh-CN" altLang="en-US" sz="400" b="1" dirty="0">
                  <a:solidFill>
                    <a:schemeClr val="bg1">
                      <a:lumMod val="9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深圳</a:t>
              </a:r>
            </a:p>
          </p:txBody>
        </p:sp>
        <p:sp>
          <p:nvSpPr>
            <p:cNvPr id="109" name="zhaoqing">
              <a:hlinkClick r:id="" action="ppaction://macro?name=Slide2.zhaoqing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1201737" y="3203570"/>
              <a:ext cx="750887" cy="923923"/>
            </a:xfrm>
            <a:custGeom>
              <a:avLst/>
              <a:gdLst>
                <a:gd name="T0" fmla="*/ 206 w 215"/>
                <a:gd name="T1" fmla="*/ 127 h 252"/>
                <a:gd name="T2" fmla="*/ 205 w 215"/>
                <a:gd name="T3" fmla="*/ 121 h 252"/>
                <a:gd name="T4" fmla="*/ 195 w 215"/>
                <a:gd name="T5" fmla="*/ 108 h 252"/>
                <a:gd name="T6" fmla="*/ 192 w 215"/>
                <a:gd name="T7" fmla="*/ 101 h 252"/>
                <a:gd name="T8" fmla="*/ 187 w 215"/>
                <a:gd name="T9" fmla="*/ 87 h 252"/>
                <a:gd name="T10" fmla="*/ 162 w 215"/>
                <a:gd name="T11" fmla="*/ 60 h 252"/>
                <a:gd name="T12" fmla="*/ 160 w 215"/>
                <a:gd name="T13" fmla="*/ 42 h 252"/>
                <a:gd name="T14" fmla="*/ 154 w 215"/>
                <a:gd name="T15" fmla="*/ 24 h 252"/>
                <a:gd name="T16" fmla="*/ 146 w 215"/>
                <a:gd name="T17" fmla="*/ 7 h 252"/>
                <a:gd name="T18" fmla="*/ 133 w 215"/>
                <a:gd name="T19" fmla="*/ 0 h 252"/>
                <a:gd name="T20" fmla="*/ 124 w 215"/>
                <a:gd name="T21" fmla="*/ 25 h 252"/>
                <a:gd name="T22" fmla="*/ 112 w 215"/>
                <a:gd name="T23" fmla="*/ 24 h 252"/>
                <a:gd name="T24" fmla="*/ 93 w 215"/>
                <a:gd name="T25" fmla="*/ 27 h 252"/>
                <a:gd name="T26" fmla="*/ 84 w 215"/>
                <a:gd name="T27" fmla="*/ 18 h 252"/>
                <a:gd name="T28" fmla="*/ 77 w 215"/>
                <a:gd name="T29" fmla="*/ 41 h 252"/>
                <a:gd name="T30" fmla="*/ 71 w 215"/>
                <a:gd name="T31" fmla="*/ 67 h 252"/>
                <a:gd name="T32" fmla="*/ 42 w 215"/>
                <a:gd name="T33" fmla="*/ 88 h 252"/>
                <a:gd name="T34" fmla="*/ 39 w 215"/>
                <a:gd name="T35" fmla="*/ 107 h 252"/>
                <a:gd name="T36" fmla="*/ 37 w 215"/>
                <a:gd name="T37" fmla="*/ 110 h 252"/>
                <a:gd name="T38" fmla="*/ 24 w 215"/>
                <a:gd name="T39" fmla="*/ 115 h 252"/>
                <a:gd name="T40" fmla="*/ 0 w 215"/>
                <a:gd name="T41" fmla="*/ 165 h 252"/>
                <a:gd name="T42" fmla="*/ 13 w 215"/>
                <a:gd name="T43" fmla="*/ 166 h 252"/>
                <a:gd name="T44" fmla="*/ 19 w 215"/>
                <a:gd name="T45" fmla="*/ 173 h 252"/>
                <a:gd name="T46" fmla="*/ 39 w 215"/>
                <a:gd name="T47" fmla="*/ 188 h 252"/>
                <a:gd name="T48" fmla="*/ 69 w 215"/>
                <a:gd name="T49" fmla="*/ 190 h 252"/>
                <a:gd name="T50" fmla="*/ 93 w 215"/>
                <a:gd name="T51" fmla="*/ 202 h 252"/>
                <a:gd name="T52" fmla="*/ 122 w 215"/>
                <a:gd name="T53" fmla="*/ 197 h 252"/>
                <a:gd name="T54" fmla="*/ 125 w 215"/>
                <a:gd name="T55" fmla="*/ 208 h 252"/>
                <a:gd name="T56" fmla="*/ 127 w 215"/>
                <a:gd name="T57" fmla="*/ 234 h 252"/>
                <a:gd name="T58" fmla="*/ 141 w 215"/>
                <a:gd name="T59" fmla="*/ 251 h 252"/>
                <a:gd name="T60" fmla="*/ 161 w 215"/>
                <a:gd name="T61" fmla="*/ 249 h 252"/>
                <a:gd name="T62" fmla="*/ 175 w 215"/>
                <a:gd name="T63" fmla="*/ 233 h 252"/>
                <a:gd name="T64" fmla="*/ 194 w 215"/>
                <a:gd name="T65" fmla="*/ 225 h 252"/>
                <a:gd name="T66" fmla="*/ 201 w 215"/>
                <a:gd name="T67" fmla="*/ 186 h 252"/>
                <a:gd name="T68" fmla="*/ 202 w 215"/>
                <a:gd name="T69" fmla="*/ 158 h 252"/>
                <a:gd name="T70" fmla="*/ 201 w 215"/>
                <a:gd name="T71" fmla="*/ 150 h 252"/>
                <a:gd name="T72" fmla="*/ 206 w 215"/>
                <a:gd name="T73" fmla="*/ 127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15" h="252">
                  <a:moveTo>
                    <a:pt x="206" y="127"/>
                  </a:moveTo>
                  <a:cubicBezTo>
                    <a:pt x="205" y="121"/>
                    <a:pt x="205" y="121"/>
                    <a:pt x="205" y="121"/>
                  </a:cubicBezTo>
                  <a:cubicBezTo>
                    <a:pt x="205" y="121"/>
                    <a:pt x="208" y="110"/>
                    <a:pt x="195" y="108"/>
                  </a:cubicBezTo>
                  <a:cubicBezTo>
                    <a:pt x="192" y="101"/>
                    <a:pt x="192" y="101"/>
                    <a:pt x="192" y="101"/>
                  </a:cubicBezTo>
                  <a:cubicBezTo>
                    <a:pt x="187" y="87"/>
                    <a:pt x="187" y="87"/>
                    <a:pt x="187" y="87"/>
                  </a:cubicBezTo>
                  <a:cubicBezTo>
                    <a:pt x="187" y="87"/>
                    <a:pt x="201" y="67"/>
                    <a:pt x="162" y="60"/>
                  </a:cubicBezTo>
                  <a:cubicBezTo>
                    <a:pt x="162" y="60"/>
                    <a:pt x="172" y="49"/>
                    <a:pt x="160" y="42"/>
                  </a:cubicBezTo>
                  <a:cubicBezTo>
                    <a:pt x="160" y="42"/>
                    <a:pt x="152" y="33"/>
                    <a:pt x="154" y="24"/>
                  </a:cubicBezTo>
                  <a:cubicBezTo>
                    <a:pt x="157" y="16"/>
                    <a:pt x="155" y="15"/>
                    <a:pt x="146" y="7"/>
                  </a:cubicBezTo>
                  <a:cubicBezTo>
                    <a:pt x="137" y="0"/>
                    <a:pt x="133" y="0"/>
                    <a:pt x="133" y="0"/>
                  </a:cubicBezTo>
                  <a:cubicBezTo>
                    <a:pt x="124" y="25"/>
                    <a:pt x="124" y="25"/>
                    <a:pt x="124" y="25"/>
                  </a:cubicBezTo>
                  <a:cubicBezTo>
                    <a:pt x="112" y="24"/>
                    <a:pt x="112" y="24"/>
                    <a:pt x="112" y="24"/>
                  </a:cubicBezTo>
                  <a:cubicBezTo>
                    <a:pt x="112" y="24"/>
                    <a:pt x="103" y="22"/>
                    <a:pt x="93" y="27"/>
                  </a:cubicBezTo>
                  <a:cubicBezTo>
                    <a:pt x="84" y="18"/>
                    <a:pt x="84" y="18"/>
                    <a:pt x="84" y="18"/>
                  </a:cubicBezTo>
                  <a:cubicBezTo>
                    <a:pt x="76" y="23"/>
                    <a:pt x="72" y="29"/>
                    <a:pt x="77" y="41"/>
                  </a:cubicBezTo>
                  <a:cubicBezTo>
                    <a:pt x="85" y="58"/>
                    <a:pt x="81" y="66"/>
                    <a:pt x="71" y="67"/>
                  </a:cubicBezTo>
                  <a:cubicBezTo>
                    <a:pt x="71" y="67"/>
                    <a:pt x="74" y="92"/>
                    <a:pt x="42" y="88"/>
                  </a:cubicBezTo>
                  <a:cubicBezTo>
                    <a:pt x="39" y="107"/>
                    <a:pt x="39" y="107"/>
                    <a:pt x="39" y="107"/>
                  </a:cubicBezTo>
                  <a:cubicBezTo>
                    <a:pt x="37" y="110"/>
                    <a:pt x="37" y="110"/>
                    <a:pt x="37" y="110"/>
                  </a:cubicBezTo>
                  <a:cubicBezTo>
                    <a:pt x="24" y="115"/>
                    <a:pt x="24" y="115"/>
                    <a:pt x="24" y="115"/>
                  </a:cubicBezTo>
                  <a:cubicBezTo>
                    <a:pt x="24" y="115"/>
                    <a:pt x="3" y="130"/>
                    <a:pt x="0" y="165"/>
                  </a:cubicBezTo>
                  <a:cubicBezTo>
                    <a:pt x="1" y="166"/>
                    <a:pt x="6" y="171"/>
                    <a:pt x="13" y="166"/>
                  </a:cubicBezTo>
                  <a:cubicBezTo>
                    <a:pt x="13" y="166"/>
                    <a:pt x="19" y="164"/>
                    <a:pt x="19" y="173"/>
                  </a:cubicBezTo>
                  <a:cubicBezTo>
                    <a:pt x="19" y="183"/>
                    <a:pt x="29" y="186"/>
                    <a:pt x="39" y="188"/>
                  </a:cubicBezTo>
                  <a:cubicBezTo>
                    <a:pt x="50" y="190"/>
                    <a:pt x="63" y="190"/>
                    <a:pt x="69" y="190"/>
                  </a:cubicBezTo>
                  <a:cubicBezTo>
                    <a:pt x="75" y="190"/>
                    <a:pt x="93" y="202"/>
                    <a:pt x="93" y="202"/>
                  </a:cubicBezTo>
                  <a:cubicBezTo>
                    <a:pt x="93" y="202"/>
                    <a:pt x="116" y="203"/>
                    <a:pt x="122" y="197"/>
                  </a:cubicBezTo>
                  <a:cubicBezTo>
                    <a:pt x="122" y="197"/>
                    <a:pt x="129" y="194"/>
                    <a:pt x="125" y="208"/>
                  </a:cubicBezTo>
                  <a:cubicBezTo>
                    <a:pt x="121" y="222"/>
                    <a:pt x="127" y="234"/>
                    <a:pt x="127" y="234"/>
                  </a:cubicBezTo>
                  <a:cubicBezTo>
                    <a:pt x="127" y="234"/>
                    <a:pt x="134" y="251"/>
                    <a:pt x="141" y="251"/>
                  </a:cubicBezTo>
                  <a:cubicBezTo>
                    <a:pt x="148" y="252"/>
                    <a:pt x="161" y="249"/>
                    <a:pt x="161" y="249"/>
                  </a:cubicBezTo>
                  <a:cubicBezTo>
                    <a:pt x="175" y="233"/>
                    <a:pt x="175" y="233"/>
                    <a:pt x="175" y="233"/>
                  </a:cubicBezTo>
                  <a:cubicBezTo>
                    <a:pt x="175" y="233"/>
                    <a:pt x="188" y="227"/>
                    <a:pt x="194" y="225"/>
                  </a:cubicBezTo>
                  <a:cubicBezTo>
                    <a:pt x="199" y="222"/>
                    <a:pt x="214" y="205"/>
                    <a:pt x="201" y="186"/>
                  </a:cubicBezTo>
                  <a:cubicBezTo>
                    <a:pt x="201" y="186"/>
                    <a:pt x="209" y="171"/>
                    <a:pt x="202" y="158"/>
                  </a:cubicBezTo>
                  <a:cubicBezTo>
                    <a:pt x="201" y="150"/>
                    <a:pt x="201" y="150"/>
                    <a:pt x="201" y="150"/>
                  </a:cubicBezTo>
                  <a:cubicBezTo>
                    <a:pt x="201" y="150"/>
                    <a:pt x="215" y="142"/>
                    <a:pt x="206" y="127"/>
                  </a:cubicBez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10" name="Rectangle 60">
              <a:hlinkClick r:id="" action="ppaction://macro?name=Slide2.zhaoqing"/>
            </p:cNvPr>
            <p:cNvSpPr>
              <a:spLocks noChangeArrowheads="1"/>
            </p:cNvSpPr>
            <p:nvPr/>
          </p:nvSpPr>
          <p:spPr bwMode="auto">
            <a:xfrm>
              <a:off x="1438407" y="3634577"/>
              <a:ext cx="162089" cy="104830"/>
            </a:xfrm>
            <a:prstGeom prst="rect">
              <a:avLst/>
            </a:prstGeom>
            <a:grpFill/>
            <a:ln w="9252" algn="ctr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buClrTx/>
                <a:buSzTx/>
                <a:buFontTx/>
                <a:buNone/>
              </a:pPr>
              <a:r>
                <a:rPr lang="zh-CN" altLang="en-US" sz="400" b="1" dirty="0">
                  <a:solidFill>
                    <a:schemeClr val="bg1">
                      <a:lumMod val="9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肇庆</a:t>
              </a:r>
            </a:p>
          </p:txBody>
        </p:sp>
        <p:sp>
          <p:nvSpPr>
            <p:cNvPr id="111" name="foshan">
              <a:hlinkClick r:id="" action="ppaction://macro?name=Slide2.foshan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1660524" y="3686170"/>
              <a:ext cx="582613" cy="554037"/>
            </a:xfrm>
            <a:custGeom>
              <a:avLst/>
              <a:gdLst>
                <a:gd name="T0" fmla="*/ 124 w 167"/>
                <a:gd name="T1" fmla="*/ 138 h 154"/>
                <a:gd name="T2" fmla="*/ 106 w 167"/>
                <a:gd name="T3" fmla="*/ 115 h 154"/>
                <a:gd name="T4" fmla="*/ 76 w 167"/>
                <a:gd name="T5" fmla="*/ 113 h 154"/>
                <a:gd name="T6" fmla="*/ 64 w 167"/>
                <a:gd name="T7" fmla="*/ 121 h 154"/>
                <a:gd name="T8" fmla="*/ 44 w 167"/>
                <a:gd name="T9" fmla="*/ 132 h 154"/>
                <a:gd name="T10" fmla="*/ 34 w 167"/>
                <a:gd name="T11" fmla="*/ 137 h 154"/>
                <a:gd name="T12" fmla="*/ 21 w 167"/>
                <a:gd name="T13" fmla="*/ 136 h 154"/>
                <a:gd name="T14" fmla="*/ 8 w 167"/>
                <a:gd name="T15" fmla="*/ 121 h 154"/>
                <a:gd name="T16" fmla="*/ 9 w 167"/>
                <a:gd name="T17" fmla="*/ 121 h 154"/>
                <a:gd name="T18" fmla="*/ 29 w 167"/>
                <a:gd name="T19" fmla="*/ 118 h 154"/>
                <a:gd name="T20" fmla="*/ 43 w 167"/>
                <a:gd name="T21" fmla="*/ 102 h 154"/>
                <a:gd name="T22" fmla="*/ 61 w 167"/>
                <a:gd name="T23" fmla="*/ 94 h 154"/>
                <a:gd name="T24" fmla="*/ 69 w 167"/>
                <a:gd name="T25" fmla="*/ 55 h 154"/>
                <a:gd name="T26" fmla="*/ 70 w 167"/>
                <a:gd name="T27" fmla="*/ 27 h 154"/>
                <a:gd name="T28" fmla="*/ 69 w 167"/>
                <a:gd name="T29" fmla="*/ 19 h 154"/>
                <a:gd name="T30" fmla="*/ 76 w 167"/>
                <a:gd name="T31" fmla="*/ 0 h 154"/>
                <a:gd name="T32" fmla="*/ 76 w 167"/>
                <a:gd name="T33" fmla="*/ 0 h 154"/>
                <a:gd name="T34" fmla="*/ 99 w 167"/>
                <a:gd name="T35" fmla="*/ 17 h 154"/>
                <a:gd name="T36" fmla="*/ 104 w 167"/>
                <a:gd name="T37" fmla="*/ 22 h 154"/>
                <a:gd name="T38" fmla="*/ 111 w 167"/>
                <a:gd name="T39" fmla="*/ 39 h 154"/>
                <a:gd name="T40" fmla="*/ 130 w 167"/>
                <a:gd name="T41" fmla="*/ 42 h 154"/>
                <a:gd name="T42" fmla="*/ 132 w 167"/>
                <a:gd name="T43" fmla="*/ 71 h 154"/>
                <a:gd name="T44" fmla="*/ 145 w 167"/>
                <a:gd name="T45" fmla="*/ 90 h 154"/>
                <a:gd name="T46" fmla="*/ 164 w 167"/>
                <a:gd name="T47" fmla="*/ 122 h 154"/>
                <a:gd name="T48" fmla="*/ 167 w 167"/>
                <a:gd name="T49" fmla="*/ 125 h 154"/>
                <a:gd name="T50" fmla="*/ 167 w 167"/>
                <a:gd name="T51" fmla="*/ 125 h 154"/>
                <a:gd name="T52" fmla="*/ 124 w 167"/>
                <a:gd name="T53" fmla="*/ 138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7" h="154">
                  <a:moveTo>
                    <a:pt x="124" y="138"/>
                  </a:moveTo>
                  <a:cubicBezTo>
                    <a:pt x="106" y="115"/>
                    <a:pt x="106" y="115"/>
                    <a:pt x="106" y="115"/>
                  </a:cubicBezTo>
                  <a:cubicBezTo>
                    <a:pt x="106" y="115"/>
                    <a:pt x="80" y="110"/>
                    <a:pt x="76" y="113"/>
                  </a:cubicBezTo>
                  <a:cubicBezTo>
                    <a:pt x="71" y="117"/>
                    <a:pt x="64" y="121"/>
                    <a:pt x="64" y="121"/>
                  </a:cubicBezTo>
                  <a:cubicBezTo>
                    <a:pt x="47" y="120"/>
                    <a:pt x="44" y="132"/>
                    <a:pt x="44" y="132"/>
                  </a:cubicBezTo>
                  <a:cubicBezTo>
                    <a:pt x="38" y="154"/>
                    <a:pt x="34" y="137"/>
                    <a:pt x="34" y="137"/>
                  </a:cubicBezTo>
                  <a:cubicBezTo>
                    <a:pt x="29" y="126"/>
                    <a:pt x="21" y="136"/>
                    <a:pt x="21" y="136"/>
                  </a:cubicBezTo>
                  <a:cubicBezTo>
                    <a:pt x="0" y="149"/>
                    <a:pt x="8" y="121"/>
                    <a:pt x="8" y="121"/>
                  </a:cubicBezTo>
                  <a:cubicBezTo>
                    <a:pt x="9" y="121"/>
                    <a:pt x="9" y="121"/>
                    <a:pt x="9" y="121"/>
                  </a:cubicBezTo>
                  <a:cubicBezTo>
                    <a:pt x="16" y="121"/>
                    <a:pt x="29" y="118"/>
                    <a:pt x="29" y="118"/>
                  </a:cubicBezTo>
                  <a:cubicBezTo>
                    <a:pt x="43" y="102"/>
                    <a:pt x="43" y="102"/>
                    <a:pt x="43" y="102"/>
                  </a:cubicBezTo>
                  <a:cubicBezTo>
                    <a:pt x="43" y="102"/>
                    <a:pt x="56" y="96"/>
                    <a:pt x="61" y="94"/>
                  </a:cubicBezTo>
                  <a:cubicBezTo>
                    <a:pt x="67" y="91"/>
                    <a:pt x="82" y="74"/>
                    <a:pt x="69" y="55"/>
                  </a:cubicBezTo>
                  <a:cubicBezTo>
                    <a:pt x="69" y="55"/>
                    <a:pt x="77" y="40"/>
                    <a:pt x="70" y="27"/>
                  </a:cubicBezTo>
                  <a:cubicBezTo>
                    <a:pt x="69" y="19"/>
                    <a:pt x="69" y="19"/>
                    <a:pt x="69" y="19"/>
                  </a:cubicBezTo>
                  <a:cubicBezTo>
                    <a:pt x="69" y="19"/>
                    <a:pt x="81" y="13"/>
                    <a:pt x="76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99" y="17"/>
                    <a:pt x="99" y="17"/>
                    <a:pt x="99" y="17"/>
                  </a:cubicBezTo>
                  <a:cubicBezTo>
                    <a:pt x="104" y="22"/>
                    <a:pt x="104" y="22"/>
                    <a:pt x="104" y="22"/>
                  </a:cubicBezTo>
                  <a:cubicBezTo>
                    <a:pt x="104" y="22"/>
                    <a:pt x="107" y="51"/>
                    <a:pt x="111" y="39"/>
                  </a:cubicBezTo>
                  <a:cubicBezTo>
                    <a:pt x="119" y="20"/>
                    <a:pt x="130" y="42"/>
                    <a:pt x="130" y="42"/>
                  </a:cubicBezTo>
                  <a:cubicBezTo>
                    <a:pt x="132" y="71"/>
                    <a:pt x="132" y="71"/>
                    <a:pt x="132" y="71"/>
                  </a:cubicBezTo>
                  <a:cubicBezTo>
                    <a:pt x="140" y="81"/>
                    <a:pt x="145" y="90"/>
                    <a:pt x="145" y="90"/>
                  </a:cubicBezTo>
                  <a:cubicBezTo>
                    <a:pt x="145" y="114"/>
                    <a:pt x="164" y="122"/>
                    <a:pt x="164" y="122"/>
                  </a:cubicBezTo>
                  <a:cubicBezTo>
                    <a:pt x="167" y="125"/>
                    <a:pt x="167" y="125"/>
                    <a:pt x="167" y="125"/>
                  </a:cubicBezTo>
                  <a:cubicBezTo>
                    <a:pt x="167" y="125"/>
                    <a:pt x="167" y="125"/>
                    <a:pt x="167" y="125"/>
                  </a:cubicBezTo>
                  <a:cubicBezTo>
                    <a:pt x="167" y="125"/>
                    <a:pt x="132" y="128"/>
                    <a:pt x="124" y="138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12" name="未知">
              <a:hlinkClick r:id="" action="ppaction://macro?name=Slide2.未知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2092324" y="4144957"/>
              <a:ext cx="150813" cy="44450"/>
            </a:xfrm>
            <a:custGeom>
              <a:avLst/>
              <a:gdLst>
                <a:gd name="T0" fmla="*/ 43 w 43"/>
                <a:gd name="T1" fmla="*/ 0 h 12"/>
                <a:gd name="T2" fmla="*/ 0 w 43"/>
                <a:gd name="T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3" h="12">
                  <a:moveTo>
                    <a:pt x="43" y="0"/>
                  </a:moveTo>
                  <a:cubicBezTo>
                    <a:pt x="43" y="0"/>
                    <a:pt x="8" y="3"/>
                    <a:pt x="0" y="12"/>
                  </a:cubicBezTo>
                </a:path>
              </a:pathLst>
            </a:custGeom>
            <a:grpFill/>
            <a:ln w="19050" cap="flat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13" name="Rectangle 65">
              <a:hlinkClick r:id="" action="ppaction://macro?name=Slide2.qingyuan"/>
            </p:cNvPr>
            <p:cNvSpPr>
              <a:spLocks noChangeArrowheads="1"/>
            </p:cNvSpPr>
            <p:nvPr/>
          </p:nvSpPr>
          <p:spPr bwMode="auto">
            <a:xfrm>
              <a:off x="1965458" y="3307554"/>
              <a:ext cx="162089" cy="104830"/>
            </a:xfrm>
            <a:prstGeom prst="rect">
              <a:avLst/>
            </a:prstGeom>
            <a:grpFill/>
            <a:ln w="9252" algn="ctr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buClrTx/>
                <a:buSzTx/>
                <a:buFontTx/>
                <a:buNone/>
              </a:pPr>
              <a:r>
                <a:rPr lang="zh-CN" altLang="en-US" sz="400" b="1" dirty="0">
                  <a:solidFill>
                    <a:schemeClr val="bg1">
                      <a:lumMod val="9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清远</a:t>
              </a:r>
            </a:p>
          </p:txBody>
        </p:sp>
        <p:sp>
          <p:nvSpPr>
            <p:cNvPr id="114" name="zhongshan">
              <a:hlinkClick r:id="" action="ppaction://macro?name=Slide2.zhongshan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2092324" y="4144957"/>
              <a:ext cx="236538" cy="361949"/>
            </a:xfrm>
            <a:custGeom>
              <a:avLst/>
              <a:gdLst>
                <a:gd name="T0" fmla="*/ 51 w 67"/>
                <a:gd name="T1" fmla="*/ 13 h 99"/>
                <a:gd name="T2" fmla="*/ 53 w 67"/>
                <a:gd name="T3" fmla="*/ 10 h 99"/>
                <a:gd name="T4" fmla="*/ 56 w 67"/>
                <a:gd name="T5" fmla="*/ 12 h 99"/>
                <a:gd name="T6" fmla="*/ 43 w 67"/>
                <a:gd name="T7" fmla="*/ 0 h 99"/>
                <a:gd name="T8" fmla="*/ 0 w 67"/>
                <a:gd name="T9" fmla="*/ 12 h 99"/>
                <a:gd name="T10" fmla="*/ 0 w 67"/>
                <a:gd name="T11" fmla="*/ 13 h 99"/>
                <a:gd name="T12" fmla="*/ 8 w 67"/>
                <a:gd name="T13" fmla="*/ 34 h 99"/>
                <a:gd name="T14" fmla="*/ 15 w 67"/>
                <a:gd name="T15" fmla="*/ 58 h 99"/>
                <a:gd name="T16" fmla="*/ 15 w 67"/>
                <a:gd name="T17" fmla="*/ 58 h 99"/>
                <a:gd name="T18" fmla="*/ 24 w 67"/>
                <a:gd name="T19" fmla="*/ 64 h 99"/>
                <a:gd name="T20" fmla="*/ 47 w 67"/>
                <a:gd name="T21" fmla="*/ 75 h 99"/>
                <a:gd name="T22" fmla="*/ 65 w 67"/>
                <a:gd name="T23" fmla="*/ 51 h 99"/>
                <a:gd name="T24" fmla="*/ 65 w 67"/>
                <a:gd name="T25" fmla="*/ 50 h 99"/>
                <a:gd name="T26" fmla="*/ 51 w 67"/>
                <a:gd name="T27" fmla="*/ 13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7" h="99">
                  <a:moveTo>
                    <a:pt x="51" y="13"/>
                  </a:moveTo>
                  <a:cubicBezTo>
                    <a:pt x="53" y="10"/>
                    <a:pt x="53" y="10"/>
                    <a:pt x="53" y="10"/>
                  </a:cubicBezTo>
                  <a:cubicBezTo>
                    <a:pt x="56" y="12"/>
                    <a:pt x="56" y="12"/>
                    <a:pt x="56" y="12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0"/>
                    <a:pt x="8" y="3"/>
                    <a:pt x="0" y="12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8" y="34"/>
                    <a:pt x="8" y="34"/>
                    <a:pt x="8" y="34"/>
                  </a:cubicBezTo>
                  <a:cubicBezTo>
                    <a:pt x="8" y="34"/>
                    <a:pt x="17" y="50"/>
                    <a:pt x="15" y="58"/>
                  </a:cubicBezTo>
                  <a:cubicBezTo>
                    <a:pt x="15" y="58"/>
                    <a:pt x="15" y="58"/>
                    <a:pt x="15" y="58"/>
                  </a:cubicBezTo>
                  <a:cubicBezTo>
                    <a:pt x="18" y="58"/>
                    <a:pt x="22" y="60"/>
                    <a:pt x="24" y="64"/>
                  </a:cubicBezTo>
                  <a:cubicBezTo>
                    <a:pt x="30" y="75"/>
                    <a:pt x="40" y="99"/>
                    <a:pt x="47" y="75"/>
                  </a:cubicBezTo>
                  <a:cubicBezTo>
                    <a:pt x="54" y="52"/>
                    <a:pt x="63" y="51"/>
                    <a:pt x="65" y="51"/>
                  </a:cubicBezTo>
                  <a:cubicBezTo>
                    <a:pt x="65" y="51"/>
                    <a:pt x="65" y="51"/>
                    <a:pt x="65" y="50"/>
                  </a:cubicBezTo>
                  <a:cubicBezTo>
                    <a:pt x="67" y="42"/>
                    <a:pt x="66" y="29"/>
                    <a:pt x="51" y="13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15" name="yunfu">
              <a:hlinkClick r:id="" action="ppaction://macro?name=Slide2.yunfu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1042987" y="3809994"/>
              <a:ext cx="714375" cy="538162"/>
            </a:xfrm>
            <a:custGeom>
              <a:avLst/>
              <a:gdLst>
                <a:gd name="T0" fmla="*/ 202 w 206"/>
                <a:gd name="T1" fmla="*/ 104 h 149"/>
                <a:gd name="T2" fmla="*/ 200 w 206"/>
                <a:gd name="T3" fmla="*/ 104 h 149"/>
                <a:gd name="T4" fmla="*/ 188 w 206"/>
                <a:gd name="T5" fmla="*/ 88 h 149"/>
                <a:gd name="T6" fmla="*/ 188 w 206"/>
                <a:gd name="T7" fmla="*/ 88 h 149"/>
                <a:gd name="T8" fmla="*/ 175 w 206"/>
                <a:gd name="T9" fmla="*/ 70 h 149"/>
                <a:gd name="T10" fmla="*/ 172 w 206"/>
                <a:gd name="T11" fmla="*/ 44 h 149"/>
                <a:gd name="T12" fmla="*/ 169 w 206"/>
                <a:gd name="T13" fmla="*/ 33 h 149"/>
                <a:gd name="T14" fmla="*/ 141 w 206"/>
                <a:gd name="T15" fmla="*/ 38 h 149"/>
                <a:gd name="T16" fmla="*/ 117 w 206"/>
                <a:gd name="T17" fmla="*/ 27 h 149"/>
                <a:gd name="T18" fmla="*/ 87 w 206"/>
                <a:gd name="T19" fmla="*/ 25 h 149"/>
                <a:gd name="T20" fmla="*/ 66 w 206"/>
                <a:gd name="T21" fmla="*/ 10 h 149"/>
                <a:gd name="T22" fmla="*/ 60 w 206"/>
                <a:gd name="T23" fmla="*/ 2 h 149"/>
                <a:gd name="T24" fmla="*/ 47 w 206"/>
                <a:gd name="T25" fmla="*/ 1 h 149"/>
                <a:gd name="T26" fmla="*/ 47 w 206"/>
                <a:gd name="T27" fmla="*/ 1 h 149"/>
                <a:gd name="T28" fmla="*/ 52 w 206"/>
                <a:gd name="T29" fmla="*/ 43 h 149"/>
                <a:gd name="T30" fmla="*/ 52 w 206"/>
                <a:gd name="T31" fmla="*/ 46 h 149"/>
                <a:gd name="T32" fmla="*/ 31 w 206"/>
                <a:gd name="T33" fmla="*/ 76 h 149"/>
                <a:gd name="T34" fmla="*/ 0 w 206"/>
                <a:gd name="T35" fmla="*/ 90 h 149"/>
                <a:gd name="T36" fmla="*/ 0 w 206"/>
                <a:gd name="T37" fmla="*/ 103 h 149"/>
                <a:gd name="T38" fmla="*/ 1 w 206"/>
                <a:gd name="T39" fmla="*/ 104 h 149"/>
                <a:gd name="T40" fmla="*/ 24 w 206"/>
                <a:gd name="T41" fmla="*/ 116 h 149"/>
                <a:gd name="T42" fmla="*/ 25 w 206"/>
                <a:gd name="T43" fmla="*/ 123 h 149"/>
                <a:gd name="T44" fmla="*/ 35 w 206"/>
                <a:gd name="T45" fmla="*/ 130 h 149"/>
                <a:gd name="T46" fmla="*/ 42 w 206"/>
                <a:gd name="T47" fmla="*/ 137 h 149"/>
                <a:gd name="T48" fmla="*/ 53 w 206"/>
                <a:gd name="T49" fmla="*/ 135 h 149"/>
                <a:gd name="T50" fmla="*/ 80 w 206"/>
                <a:gd name="T51" fmla="*/ 130 h 149"/>
                <a:gd name="T52" fmla="*/ 81 w 206"/>
                <a:gd name="T53" fmla="*/ 130 h 149"/>
                <a:gd name="T54" fmla="*/ 99 w 206"/>
                <a:gd name="T55" fmla="*/ 110 h 149"/>
                <a:gd name="T56" fmla="*/ 106 w 206"/>
                <a:gd name="T57" fmla="*/ 107 h 149"/>
                <a:gd name="T58" fmla="*/ 119 w 206"/>
                <a:gd name="T59" fmla="*/ 116 h 149"/>
                <a:gd name="T60" fmla="*/ 130 w 206"/>
                <a:gd name="T61" fmla="*/ 121 h 149"/>
                <a:gd name="T62" fmla="*/ 158 w 206"/>
                <a:gd name="T63" fmla="*/ 147 h 149"/>
                <a:gd name="T64" fmla="*/ 170 w 206"/>
                <a:gd name="T65" fmla="*/ 130 h 149"/>
                <a:gd name="T66" fmla="*/ 187 w 206"/>
                <a:gd name="T67" fmla="*/ 117 h 149"/>
                <a:gd name="T68" fmla="*/ 199 w 206"/>
                <a:gd name="T69" fmla="*/ 119 h 149"/>
                <a:gd name="T70" fmla="*/ 202 w 206"/>
                <a:gd name="T71" fmla="*/ 104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06" h="149">
                  <a:moveTo>
                    <a:pt x="202" y="104"/>
                  </a:moveTo>
                  <a:cubicBezTo>
                    <a:pt x="200" y="104"/>
                    <a:pt x="200" y="104"/>
                    <a:pt x="200" y="104"/>
                  </a:cubicBezTo>
                  <a:cubicBezTo>
                    <a:pt x="180" y="116"/>
                    <a:pt x="188" y="88"/>
                    <a:pt x="188" y="88"/>
                  </a:cubicBezTo>
                  <a:cubicBezTo>
                    <a:pt x="188" y="88"/>
                    <a:pt x="188" y="88"/>
                    <a:pt x="188" y="88"/>
                  </a:cubicBezTo>
                  <a:cubicBezTo>
                    <a:pt x="181" y="87"/>
                    <a:pt x="175" y="70"/>
                    <a:pt x="175" y="70"/>
                  </a:cubicBezTo>
                  <a:cubicBezTo>
                    <a:pt x="175" y="70"/>
                    <a:pt x="168" y="59"/>
                    <a:pt x="172" y="44"/>
                  </a:cubicBezTo>
                  <a:cubicBezTo>
                    <a:pt x="176" y="30"/>
                    <a:pt x="169" y="33"/>
                    <a:pt x="169" y="33"/>
                  </a:cubicBezTo>
                  <a:cubicBezTo>
                    <a:pt x="163" y="40"/>
                    <a:pt x="141" y="38"/>
                    <a:pt x="141" y="38"/>
                  </a:cubicBezTo>
                  <a:cubicBezTo>
                    <a:pt x="141" y="38"/>
                    <a:pt x="122" y="27"/>
                    <a:pt x="117" y="27"/>
                  </a:cubicBezTo>
                  <a:cubicBezTo>
                    <a:pt x="111" y="27"/>
                    <a:pt x="97" y="27"/>
                    <a:pt x="87" y="25"/>
                  </a:cubicBezTo>
                  <a:cubicBezTo>
                    <a:pt x="76" y="22"/>
                    <a:pt x="66" y="19"/>
                    <a:pt x="66" y="10"/>
                  </a:cubicBezTo>
                  <a:cubicBezTo>
                    <a:pt x="66" y="0"/>
                    <a:pt x="60" y="2"/>
                    <a:pt x="60" y="2"/>
                  </a:cubicBezTo>
                  <a:cubicBezTo>
                    <a:pt x="53" y="8"/>
                    <a:pt x="47" y="1"/>
                    <a:pt x="47" y="1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46" y="13"/>
                    <a:pt x="47" y="27"/>
                    <a:pt x="52" y="43"/>
                  </a:cubicBezTo>
                  <a:cubicBezTo>
                    <a:pt x="52" y="46"/>
                    <a:pt x="52" y="46"/>
                    <a:pt x="52" y="46"/>
                  </a:cubicBezTo>
                  <a:cubicBezTo>
                    <a:pt x="31" y="76"/>
                    <a:pt x="31" y="76"/>
                    <a:pt x="31" y="76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1" y="104"/>
                    <a:pt x="1" y="104"/>
                    <a:pt x="1" y="104"/>
                  </a:cubicBezTo>
                  <a:cubicBezTo>
                    <a:pt x="1" y="104"/>
                    <a:pt x="11" y="119"/>
                    <a:pt x="24" y="116"/>
                  </a:cubicBezTo>
                  <a:cubicBezTo>
                    <a:pt x="24" y="116"/>
                    <a:pt x="33" y="115"/>
                    <a:pt x="25" y="123"/>
                  </a:cubicBezTo>
                  <a:cubicBezTo>
                    <a:pt x="17" y="131"/>
                    <a:pt x="24" y="133"/>
                    <a:pt x="35" y="130"/>
                  </a:cubicBezTo>
                  <a:cubicBezTo>
                    <a:pt x="35" y="130"/>
                    <a:pt x="39" y="130"/>
                    <a:pt x="42" y="137"/>
                  </a:cubicBezTo>
                  <a:cubicBezTo>
                    <a:pt x="45" y="144"/>
                    <a:pt x="46" y="142"/>
                    <a:pt x="53" y="135"/>
                  </a:cubicBezTo>
                  <a:cubicBezTo>
                    <a:pt x="60" y="129"/>
                    <a:pt x="75" y="128"/>
                    <a:pt x="80" y="130"/>
                  </a:cubicBezTo>
                  <a:cubicBezTo>
                    <a:pt x="81" y="130"/>
                    <a:pt x="81" y="130"/>
                    <a:pt x="81" y="130"/>
                  </a:cubicBezTo>
                  <a:cubicBezTo>
                    <a:pt x="81" y="130"/>
                    <a:pt x="95" y="113"/>
                    <a:pt x="99" y="110"/>
                  </a:cubicBezTo>
                  <a:cubicBezTo>
                    <a:pt x="102" y="106"/>
                    <a:pt x="106" y="107"/>
                    <a:pt x="106" y="107"/>
                  </a:cubicBezTo>
                  <a:cubicBezTo>
                    <a:pt x="103" y="119"/>
                    <a:pt x="108" y="123"/>
                    <a:pt x="119" y="116"/>
                  </a:cubicBezTo>
                  <a:cubicBezTo>
                    <a:pt x="130" y="109"/>
                    <a:pt x="130" y="121"/>
                    <a:pt x="130" y="121"/>
                  </a:cubicBezTo>
                  <a:cubicBezTo>
                    <a:pt x="133" y="149"/>
                    <a:pt x="158" y="147"/>
                    <a:pt x="158" y="147"/>
                  </a:cubicBezTo>
                  <a:cubicBezTo>
                    <a:pt x="163" y="143"/>
                    <a:pt x="168" y="138"/>
                    <a:pt x="170" y="130"/>
                  </a:cubicBezTo>
                  <a:cubicBezTo>
                    <a:pt x="187" y="117"/>
                    <a:pt x="187" y="117"/>
                    <a:pt x="187" y="117"/>
                  </a:cubicBezTo>
                  <a:cubicBezTo>
                    <a:pt x="187" y="117"/>
                    <a:pt x="191" y="115"/>
                    <a:pt x="199" y="119"/>
                  </a:cubicBezTo>
                  <a:cubicBezTo>
                    <a:pt x="206" y="121"/>
                    <a:pt x="202" y="107"/>
                    <a:pt x="202" y="104"/>
                  </a:cubicBez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16" name="Rectangle 71">
              <a:hlinkClick r:id="" action="ppaction://macro?name=Slide2.yunfu"/>
            </p:cNvPr>
            <p:cNvSpPr>
              <a:spLocks noChangeArrowheads="1"/>
            </p:cNvSpPr>
            <p:nvPr/>
          </p:nvSpPr>
          <p:spPr bwMode="auto">
            <a:xfrm>
              <a:off x="1238382" y="3961600"/>
              <a:ext cx="162089" cy="104830"/>
            </a:xfrm>
            <a:prstGeom prst="rect">
              <a:avLst/>
            </a:prstGeom>
            <a:grpFill/>
            <a:ln w="9252" algn="ctr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buClrTx/>
                <a:buSzTx/>
                <a:buFontTx/>
                <a:buNone/>
              </a:pPr>
              <a:r>
                <a:rPr lang="zh-CN" altLang="en-US" sz="400" b="1">
                  <a:solidFill>
                    <a:schemeClr val="bg1">
                      <a:lumMod val="9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云浮</a:t>
              </a:r>
            </a:p>
          </p:txBody>
        </p:sp>
        <p:sp>
          <p:nvSpPr>
            <p:cNvPr id="117" name="Rectangle 73">
              <a:hlinkClick r:id="" action="ppaction://macro?name=Slide2.yangjiang"/>
            </p:cNvPr>
            <p:cNvSpPr>
              <a:spLocks noChangeArrowheads="1"/>
            </p:cNvSpPr>
            <p:nvPr/>
          </p:nvSpPr>
          <p:spPr bwMode="auto">
            <a:xfrm>
              <a:off x="1235207" y="4461666"/>
              <a:ext cx="162089" cy="10483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252" algn="ctr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buClrTx/>
                <a:buSzTx/>
                <a:buFontTx/>
                <a:buNone/>
              </a:pPr>
              <a:r>
                <a:rPr lang="zh-CN" altLang="en-US" sz="400" b="1" dirty="0">
                  <a:solidFill>
                    <a:schemeClr val="bg1">
                      <a:lumMod val="9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阳江</a:t>
              </a:r>
            </a:p>
          </p:txBody>
        </p:sp>
        <p:sp>
          <p:nvSpPr>
            <p:cNvPr id="118" name="jiangmen">
              <a:hlinkClick r:id="" action="ppaction://macro?name=Slide2.jiangmen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1474788" y="4084632"/>
              <a:ext cx="679450" cy="666749"/>
            </a:xfrm>
            <a:custGeom>
              <a:avLst/>
              <a:gdLst>
                <a:gd name="T0" fmla="*/ 179 w 196"/>
                <a:gd name="T1" fmla="*/ 28 h 183"/>
                <a:gd name="T2" fmla="*/ 161 w 196"/>
                <a:gd name="T3" fmla="*/ 5 h 183"/>
                <a:gd name="T4" fmla="*/ 131 w 196"/>
                <a:gd name="T5" fmla="*/ 4 h 183"/>
                <a:gd name="T6" fmla="*/ 120 w 196"/>
                <a:gd name="T7" fmla="*/ 11 h 183"/>
                <a:gd name="T8" fmla="*/ 100 w 196"/>
                <a:gd name="T9" fmla="*/ 22 h 183"/>
                <a:gd name="T10" fmla="*/ 89 w 196"/>
                <a:gd name="T11" fmla="*/ 27 h 183"/>
                <a:gd name="T12" fmla="*/ 77 w 196"/>
                <a:gd name="T13" fmla="*/ 26 h 183"/>
                <a:gd name="T14" fmla="*/ 75 w 196"/>
                <a:gd name="T15" fmla="*/ 42 h 183"/>
                <a:gd name="T16" fmla="*/ 63 w 196"/>
                <a:gd name="T17" fmla="*/ 40 h 183"/>
                <a:gd name="T18" fmla="*/ 45 w 196"/>
                <a:gd name="T19" fmla="*/ 53 h 183"/>
                <a:gd name="T20" fmla="*/ 22 w 196"/>
                <a:gd name="T21" fmla="*/ 77 h 183"/>
                <a:gd name="T22" fmla="*/ 17 w 196"/>
                <a:gd name="T23" fmla="*/ 80 h 183"/>
                <a:gd name="T24" fmla="*/ 16 w 196"/>
                <a:gd name="T25" fmla="*/ 85 h 183"/>
                <a:gd name="T26" fmla="*/ 10 w 196"/>
                <a:gd name="T27" fmla="*/ 90 h 183"/>
                <a:gd name="T28" fmla="*/ 8 w 196"/>
                <a:gd name="T29" fmla="*/ 112 h 183"/>
                <a:gd name="T30" fmla="*/ 12 w 196"/>
                <a:gd name="T31" fmla="*/ 115 h 183"/>
                <a:gd name="T32" fmla="*/ 26 w 196"/>
                <a:gd name="T33" fmla="*/ 120 h 183"/>
                <a:gd name="T34" fmla="*/ 53 w 196"/>
                <a:gd name="T35" fmla="*/ 143 h 183"/>
                <a:gd name="T36" fmla="*/ 57 w 196"/>
                <a:gd name="T37" fmla="*/ 159 h 183"/>
                <a:gd name="T38" fmla="*/ 52 w 196"/>
                <a:gd name="T39" fmla="*/ 182 h 183"/>
                <a:gd name="T40" fmla="*/ 57 w 196"/>
                <a:gd name="T41" fmla="*/ 183 h 183"/>
                <a:gd name="T42" fmla="*/ 67 w 196"/>
                <a:gd name="T43" fmla="*/ 179 h 183"/>
                <a:gd name="T44" fmla="*/ 65 w 196"/>
                <a:gd name="T45" fmla="*/ 143 h 183"/>
                <a:gd name="T46" fmla="*/ 65 w 196"/>
                <a:gd name="T47" fmla="*/ 133 h 183"/>
                <a:gd name="T48" fmla="*/ 68 w 196"/>
                <a:gd name="T49" fmla="*/ 131 h 183"/>
                <a:gd name="T50" fmla="*/ 70 w 196"/>
                <a:gd name="T51" fmla="*/ 134 h 183"/>
                <a:gd name="T52" fmla="*/ 70 w 196"/>
                <a:gd name="T53" fmla="*/ 144 h 183"/>
                <a:gd name="T54" fmla="*/ 72 w 196"/>
                <a:gd name="T55" fmla="*/ 146 h 183"/>
                <a:gd name="T56" fmla="*/ 83 w 196"/>
                <a:gd name="T57" fmla="*/ 142 h 183"/>
                <a:gd name="T58" fmla="*/ 83 w 196"/>
                <a:gd name="T59" fmla="*/ 146 h 183"/>
                <a:gd name="T60" fmla="*/ 72 w 196"/>
                <a:gd name="T61" fmla="*/ 154 h 183"/>
                <a:gd name="T62" fmla="*/ 75 w 196"/>
                <a:gd name="T63" fmla="*/ 163 h 183"/>
                <a:gd name="T64" fmla="*/ 92 w 196"/>
                <a:gd name="T65" fmla="*/ 174 h 183"/>
                <a:gd name="T66" fmla="*/ 104 w 196"/>
                <a:gd name="T67" fmla="*/ 171 h 183"/>
                <a:gd name="T68" fmla="*/ 109 w 196"/>
                <a:gd name="T69" fmla="*/ 161 h 183"/>
                <a:gd name="T70" fmla="*/ 115 w 196"/>
                <a:gd name="T71" fmla="*/ 159 h 183"/>
                <a:gd name="T72" fmla="*/ 122 w 196"/>
                <a:gd name="T73" fmla="*/ 146 h 183"/>
                <a:gd name="T74" fmla="*/ 137 w 196"/>
                <a:gd name="T75" fmla="*/ 145 h 183"/>
                <a:gd name="T76" fmla="*/ 142 w 196"/>
                <a:gd name="T77" fmla="*/ 159 h 183"/>
                <a:gd name="T78" fmla="*/ 154 w 196"/>
                <a:gd name="T79" fmla="*/ 157 h 183"/>
                <a:gd name="T80" fmla="*/ 162 w 196"/>
                <a:gd name="T81" fmla="*/ 148 h 183"/>
                <a:gd name="T82" fmla="*/ 165 w 196"/>
                <a:gd name="T83" fmla="*/ 113 h 183"/>
                <a:gd name="T84" fmla="*/ 168 w 196"/>
                <a:gd name="T85" fmla="*/ 98 h 183"/>
                <a:gd name="T86" fmla="*/ 168 w 196"/>
                <a:gd name="T87" fmla="*/ 88 h 183"/>
                <a:gd name="T88" fmla="*/ 166 w 196"/>
                <a:gd name="T89" fmla="*/ 73 h 183"/>
                <a:gd name="T90" fmla="*/ 167 w 196"/>
                <a:gd name="T91" fmla="*/ 70 h 183"/>
                <a:gd name="T92" fmla="*/ 170 w 196"/>
                <a:gd name="T93" fmla="*/ 68 h 183"/>
                <a:gd name="T94" fmla="*/ 172 w 196"/>
                <a:gd name="T95" fmla="*/ 83 h 183"/>
                <a:gd name="T96" fmla="*/ 175 w 196"/>
                <a:gd name="T97" fmla="*/ 98 h 183"/>
                <a:gd name="T98" fmla="*/ 175 w 196"/>
                <a:gd name="T99" fmla="*/ 98 h 183"/>
                <a:gd name="T100" fmla="*/ 186 w 196"/>
                <a:gd name="T101" fmla="*/ 77 h 183"/>
                <a:gd name="T102" fmla="*/ 194 w 196"/>
                <a:gd name="T103" fmla="*/ 72 h 183"/>
                <a:gd name="T104" fmla="*/ 187 w 196"/>
                <a:gd name="T105" fmla="*/ 49 h 183"/>
                <a:gd name="T106" fmla="*/ 179 w 196"/>
                <a:gd name="T107" fmla="*/ 28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96" h="183">
                  <a:moveTo>
                    <a:pt x="179" y="28"/>
                  </a:moveTo>
                  <a:cubicBezTo>
                    <a:pt x="161" y="5"/>
                    <a:pt x="161" y="5"/>
                    <a:pt x="161" y="5"/>
                  </a:cubicBezTo>
                  <a:cubicBezTo>
                    <a:pt x="161" y="5"/>
                    <a:pt x="135" y="0"/>
                    <a:pt x="131" y="4"/>
                  </a:cubicBezTo>
                  <a:cubicBezTo>
                    <a:pt x="126" y="8"/>
                    <a:pt x="120" y="11"/>
                    <a:pt x="120" y="11"/>
                  </a:cubicBezTo>
                  <a:cubicBezTo>
                    <a:pt x="102" y="10"/>
                    <a:pt x="100" y="22"/>
                    <a:pt x="100" y="22"/>
                  </a:cubicBezTo>
                  <a:cubicBezTo>
                    <a:pt x="94" y="44"/>
                    <a:pt x="89" y="27"/>
                    <a:pt x="89" y="27"/>
                  </a:cubicBezTo>
                  <a:cubicBezTo>
                    <a:pt x="84" y="16"/>
                    <a:pt x="77" y="26"/>
                    <a:pt x="77" y="26"/>
                  </a:cubicBezTo>
                  <a:cubicBezTo>
                    <a:pt x="77" y="26"/>
                    <a:pt x="81" y="44"/>
                    <a:pt x="75" y="42"/>
                  </a:cubicBezTo>
                  <a:cubicBezTo>
                    <a:pt x="67" y="39"/>
                    <a:pt x="63" y="40"/>
                    <a:pt x="63" y="40"/>
                  </a:cubicBezTo>
                  <a:cubicBezTo>
                    <a:pt x="45" y="53"/>
                    <a:pt x="45" y="53"/>
                    <a:pt x="45" y="53"/>
                  </a:cubicBezTo>
                  <a:cubicBezTo>
                    <a:pt x="42" y="69"/>
                    <a:pt x="22" y="77"/>
                    <a:pt x="22" y="77"/>
                  </a:cubicBezTo>
                  <a:cubicBezTo>
                    <a:pt x="17" y="80"/>
                    <a:pt x="17" y="80"/>
                    <a:pt x="17" y="80"/>
                  </a:cubicBezTo>
                  <a:cubicBezTo>
                    <a:pt x="16" y="85"/>
                    <a:pt x="16" y="85"/>
                    <a:pt x="16" y="85"/>
                  </a:cubicBezTo>
                  <a:cubicBezTo>
                    <a:pt x="10" y="90"/>
                    <a:pt x="10" y="90"/>
                    <a:pt x="10" y="90"/>
                  </a:cubicBezTo>
                  <a:cubicBezTo>
                    <a:pt x="0" y="94"/>
                    <a:pt x="8" y="112"/>
                    <a:pt x="8" y="112"/>
                  </a:cubicBezTo>
                  <a:cubicBezTo>
                    <a:pt x="8" y="112"/>
                    <a:pt x="10" y="115"/>
                    <a:pt x="12" y="115"/>
                  </a:cubicBezTo>
                  <a:cubicBezTo>
                    <a:pt x="14" y="115"/>
                    <a:pt x="26" y="120"/>
                    <a:pt x="26" y="120"/>
                  </a:cubicBezTo>
                  <a:cubicBezTo>
                    <a:pt x="26" y="120"/>
                    <a:pt x="46" y="139"/>
                    <a:pt x="53" y="143"/>
                  </a:cubicBezTo>
                  <a:cubicBezTo>
                    <a:pt x="59" y="147"/>
                    <a:pt x="58" y="154"/>
                    <a:pt x="57" y="159"/>
                  </a:cubicBezTo>
                  <a:cubicBezTo>
                    <a:pt x="55" y="165"/>
                    <a:pt x="52" y="179"/>
                    <a:pt x="52" y="182"/>
                  </a:cubicBezTo>
                  <a:cubicBezTo>
                    <a:pt x="57" y="183"/>
                    <a:pt x="57" y="183"/>
                    <a:pt x="57" y="183"/>
                  </a:cubicBezTo>
                  <a:cubicBezTo>
                    <a:pt x="67" y="179"/>
                    <a:pt x="67" y="179"/>
                    <a:pt x="67" y="179"/>
                  </a:cubicBezTo>
                  <a:cubicBezTo>
                    <a:pt x="65" y="143"/>
                    <a:pt x="65" y="143"/>
                    <a:pt x="65" y="14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8" y="131"/>
                    <a:pt x="68" y="131"/>
                    <a:pt x="68" y="131"/>
                  </a:cubicBezTo>
                  <a:cubicBezTo>
                    <a:pt x="70" y="134"/>
                    <a:pt x="70" y="134"/>
                    <a:pt x="70" y="134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83" y="142"/>
                    <a:pt x="83" y="142"/>
                    <a:pt x="83" y="142"/>
                  </a:cubicBezTo>
                  <a:cubicBezTo>
                    <a:pt x="83" y="146"/>
                    <a:pt x="83" y="146"/>
                    <a:pt x="83" y="146"/>
                  </a:cubicBezTo>
                  <a:cubicBezTo>
                    <a:pt x="72" y="154"/>
                    <a:pt x="72" y="154"/>
                    <a:pt x="72" y="154"/>
                  </a:cubicBezTo>
                  <a:cubicBezTo>
                    <a:pt x="75" y="163"/>
                    <a:pt x="75" y="163"/>
                    <a:pt x="75" y="163"/>
                  </a:cubicBezTo>
                  <a:cubicBezTo>
                    <a:pt x="75" y="163"/>
                    <a:pt x="89" y="171"/>
                    <a:pt x="92" y="174"/>
                  </a:cubicBezTo>
                  <a:cubicBezTo>
                    <a:pt x="95" y="177"/>
                    <a:pt x="104" y="171"/>
                    <a:pt x="104" y="171"/>
                  </a:cubicBezTo>
                  <a:cubicBezTo>
                    <a:pt x="109" y="161"/>
                    <a:pt x="109" y="161"/>
                    <a:pt x="109" y="161"/>
                  </a:cubicBezTo>
                  <a:cubicBezTo>
                    <a:pt x="115" y="159"/>
                    <a:pt x="115" y="159"/>
                    <a:pt x="115" y="159"/>
                  </a:cubicBezTo>
                  <a:cubicBezTo>
                    <a:pt x="122" y="146"/>
                    <a:pt x="122" y="146"/>
                    <a:pt x="122" y="146"/>
                  </a:cubicBezTo>
                  <a:cubicBezTo>
                    <a:pt x="137" y="145"/>
                    <a:pt x="137" y="145"/>
                    <a:pt x="137" y="145"/>
                  </a:cubicBezTo>
                  <a:cubicBezTo>
                    <a:pt x="137" y="145"/>
                    <a:pt x="142" y="150"/>
                    <a:pt x="142" y="159"/>
                  </a:cubicBezTo>
                  <a:cubicBezTo>
                    <a:pt x="142" y="159"/>
                    <a:pt x="147" y="163"/>
                    <a:pt x="154" y="157"/>
                  </a:cubicBezTo>
                  <a:cubicBezTo>
                    <a:pt x="154" y="157"/>
                    <a:pt x="159" y="148"/>
                    <a:pt x="162" y="148"/>
                  </a:cubicBezTo>
                  <a:cubicBezTo>
                    <a:pt x="162" y="148"/>
                    <a:pt x="161" y="120"/>
                    <a:pt x="165" y="113"/>
                  </a:cubicBezTo>
                  <a:cubicBezTo>
                    <a:pt x="165" y="113"/>
                    <a:pt x="174" y="108"/>
                    <a:pt x="168" y="98"/>
                  </a:cubicBezTo>
                  <a:cubicBezTo>
                    <a:pt x="168" y="88"/>
                    <a:pt x="168" y="88"/>
                    <a:pt x="168" y="88"/>
                  </a:cubicBezTo>
                  <a:cubicBezTo>
                    <a:pt x="166" y="73"/>
                    <a:pt x="166" y="73"/>
                    <a:pt x="166" y="73"/>
                  </a:cubicBezTo>
                  <a:cubicBezTo>
                    <a:pt x="167" y="70"/>
                    <a:pt x="167" y="70"/>
                    <a:pt x="167" y="70"/>
                  </a:cubicBezTo>
                  <a:cubicBezTo>
                    <a:pt x="170" y="68"/>
                    <a:pt x="170" y="68"/>
                    <a:pt x="170" y="68"/>
                  </a:cubicBezTo>
                  <a:cubicBezTo>
                    <a:pt x="172" y="83"/>
                    <a:pt x="172" y="83"/>
                    <a:pt x="172" y="83"/>
                  </a:cubicBezTo>
                  <a:cubicBezTo>
                    <a:pt x="172" y="83"/>
                    <a:pt x="172" y="94"/>
                    <a:pt x="175" y="98"/>
                  </a:cubicBezTo>
                  <a:cubicBezTo>
                    <a:pt x="175" y="98"/>
                    <a:pt x="175" y="98"/>
                    <a:pt x="175" y="98"/>
                  </a:cubicBezTo>
                  <a:cubicBezTo>
                    <a:pt x="183" y="93"/>
                    <a:pt x="184" y="80"/>
                    <a:pt x="186" y="77"/>
                  </a:cubicBezTo>
                  <a:cubicBezTo>
                    <a:pt x="187" y="75"/>
                    <a:pt x="194" y="72"/>
                    <a:pt x="194" y="72"/>
                  </a:cubicBezTo>
                  <a:cubicBezTo>
                    <a:pt x="196" y="64"/>
                    <a:pt x="187" y="49"/>
                    <a:pt x="187" y="49"/>
                  </a:cubicBezTo>
                  <a:lnTo>
                    <a:pt x="179" y="28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19" name="Rectangle 76">
              <a:hlinkClick r:id="" action="ppaction://macro?name=Slide2.jiangmen"/>
            </p:cNvPr>
            <p:cNvSpPr>
              <a:spLocks noChangeArrowheads="1"/>
            </p:cNvSpPr>
            <p:nvPr/>
          </p:nvSpPr>
          <p:spPr bwMode="auto">
            <a:xfrm>
              <a:off x="1665421" y="4333077"/>
              <a:ext cx="162089" cy="10483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252" algn="ctr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buClrTx/>
                <a:buSzTx/>
                <a:buFontTx/>
                <a:buNone/>
              </a:pPr>
              <a:r>
                <a:rPr lang="zh-CN" altLang="en-US" sz="400" b="1">
                  <a:solidFill>
                    <a:schemeClr val="bg1">
                      <a:lumMod val="9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江门</a:t>
              </a:r>
            </a:p>
          </p:txBody>
        </p:sp>
        <p:sp>
          <p:nvSpPr>
            <p:cNvPr id="120" name="huizhou">
              <a:hlinkClick r:id="" action="ppaction://macro?name=Slide2.huizhou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2417762" y="3448046"/>
              <a:ext cx="846137" cy="811212"/>
            </a:xfrm>
            <a:custGeom>
              <a:avLst/>
              <a:gdLst>
                <a:gd name="T0" fmla="*/ 243 w 243"/>
                <a:gd name="T1" fmla="*/ 100 h 224"/>
                <a:gd name="T2" fmla="*/ 226 w 243"/>
                <a:gd name="T3" fmla="*/ 91 h 224"/>
                <a:gd name="T4" fmla="*/ 222 w 243"/>
                <a:gd name="T5" fmla="*/ 85 h 224"/>
                <a:gd name="T6" fmla="*/ 219 w 243"/>
                <a:gd name="T7" fmla="*/ 85 h 224"/>
                <a:gd name="T8" fmla="*/ 215 w 243"/>
                <a:gd name="T9" fmla="*/ 86 h 224"/>
                <a:gd name="T10" fmla="*/ 209 w 243"/>
                <a:gd name="T11" fmla="*/ 87 h 224"/>
                <a:gd name="T12" fmla="*/ 187 w 243"/>
                <a:gd name="T13" fmla="*/ 90 h 224"/>
                <a:gd name="T14" fmla="*/ 168 w 243"/>
                <a:gd name="T15" fmla="*/ 92 h 224"/>
                <a:gd name="T16" fmla="*/ 168 w 243"/>
                <a:gd name="T17" fmla="*/ 101 h 224"/>
                <a:gd name="T18" fmla="*/ 165 w 243"/>
                <a:gd name="T19" fmla="*/ 105 h 224"/>
                <a:gd name="T20" fmla="*/ 162 w 243"/>
                <a:gd name="T21" fmla="*/ 110 h 224"/>
                <a:gd name="T22" fmla="*/ 152 w 243"/>
                <a:gd name="T23" fmla="*/ 113 h 224"/>
                <a:gd name="T24" fmla="*/ 148 w 243"/>
                <a:gd name="T25" fmla="*/ 101 h 224"/>
                <a:gd name="T26" fmla="*/ 133 w 243"/>
                <a:gd name="T27" fmla="*/ 83 h 224"/>
                <a:gd name="T28" fmla="*/ 129 w 243"/>
                <a:gd name="T29" fmla="*/ 75 h 224"/>
                <a:gd name="T30" fmla="*/ 121 w 243"/>
                <a:gd name="T31" fmla="*/ 58 h 224"/>
                <a:gd name="T32" fmla="*/ 117 w 243"/>
                <a:gd name="T33" fmla="*/ 54 h 224"/>
                <a:gd name="T34" fmla="*/ 100 w 243"/>
                <a:gd name="T35" fmla="*/ 39 h 224"/>
                <a:gd name="T36" fmla="*/ 84 w 243"/>
                <a:gd name="T37" fmla="*/ 10 h 224"/>
                <a:gd name="T38" fmla="*/ 84 w 243"/>
                <a:gd name="T39" fmla="*/ 10 h 224"/>
                <a:gd name="T40" fmla="*/ 69 w 243"/>
                <a:gd name="T41" fmla="*/ 2 h 224"/>
                <a:gd name="T42" fmla="*/ 40 w 243"/>
                <a:gd name="T43" fmla="*/ 0 h 224"/>
                <a:gd name="T44" fmla="*/ 39 w 243"/>
                <a:gd name="T45" fmla="*/ 20 h 224"/>
                <a:gd name="T46" fmla="*/ 16 w 243"/>
                <a:gd name="T47" fmla="*/ 37 h 224"/>
                <a:gd name="T48" fmla="*/ 29 w 243"/>
                <a:gd name="T49" fmla="*/ 73 h 224"/>
                <a:gd name="T50" fmla="*/ 16 w 243"/>
                <a:gd name="T51" fmla="*/ 97 h 224"/>
                <a:gd name="T52" fmla="*/ 15 w 243"/>
                <a:gd name="T53" fmla="*/ 123 h 224"/>
                <a:gd name="T54" fmla="*/ 12 w 243"/>
                <a:gd name="T55" fmla="*/ 131 h 224"/>
                <a:gd name="T56" fmla="*/ 31 w 243"/>
                <a:gd name="T57" fmla="*/ 132 h 224"/>
                <a:gd name="T58" fmla="*/ 49 w 243"/>
                <a:gd name="T59" fmla="*/ 149 h 224"/>
                <a:gd name="T60" fmla="*/ 52 w 243"/>
                <a:gd name="T61" fmla="*/ 150 h 224"/>
                <a:gd name="T62" fmla="*/ 62 w 243"/>
                <a:gd name="T63" fmla="*/ 149 h 224"/>
                <a:gd name="T64" fmla="*/ 66 w 243"/>
                <a:gd name="T65" fmla="*/ 160 h 224"/>
                <a:gd name="T66" fmla="*/ 66 w 243"/>
                <a:gd name="T67" fmla="*/ 179 h 224"/>
                <a:gd name="T68" fmla="*/ 66 w 243"/>
                <a:gd name="T69" fmla="*/ 179 h 224"/>
                <a:gd name="T70" fmla="*/ 77 w 243"/>
                <a:gd name="T71" fmla="*/ 178 h 224"/>
                <a:gd name="T72" fmla="*/ 99 w 243"/>
                <a:gd name="T73" fmla="*/ 193 h 224"/>
                <a:gd name="T74" fmla="*/ 116 w 243"/>
                <a:gd name="T75" fmla="*/ 196 h 224"/>
                <a:gd name="T76" fmla="*/ 117 w 243"/>
                <a:gd name="T77" fmla="*/ 197 h 224"/>
                <a:gd name="T78" fmla="*/ 131 w 243"/>
                <a:gd name="T79" fmla="*/ 191 h 224"/>
                <a:gd name="T80" fmla="*/ 142 w 243"/>
                <a:gd name="T81" fmla="*/ 189 h 224"/>
                <a:gd name="T82" fmla="*/ 147 w 243"/>
                <a:gd name="T83" fmla="*/ 183 h 224"/>
                <a:gd name="T84" fmla="*/ 149 w 243"/>
                <a:gd name="T85" fmla="*/ 191 h 224"/>
                <a:gd name="T86" fmla="*/ 146 w 243"/>
                <a:gd name="T87" fmla="*/ 218 h 224"/>
                <a:gd name="T88" fmla="*/ 162 w 243"/>
                <a:gd name="T89" fmla="*/ 217 h 224"/>
                <a:gd name="T90" fmla="*/ 168 w 243"/>
                <a:gd name="T91" fmla="*/ 224 h 224"/>
                <a:gd name="T92" fmla="*/ 171 w 243"/>
                <a:gd name="T93" fmla="*/ 221 h 224"/>
                <a:gd name="T94" fmla="*/ 171 w 243"/>
                <a:gd name="T95" fmla="*/ 214 h 224"/>
                <a:gd name="T96" fmla="*/ 174 w 243"/>
                <a:gd name="T97" fmla="*/ 208 h 224"/>
                <a:gd name="T98" fmla="*/ 168 w 243"/>
                <a:gd name="T99" fmla="*/ 198 h 224"/>
                <a:gd name="T100" fmla="*/ 174 w 243"/>
                <a:gd name="T101" fmla="*/ 190 h 224"/>
                <a:gd name="T102" fmla="*/ 179 w 243"/>
                <a:gd name="T103" fmla="*/ 199 h 224"/>
                <a:gd name="T104" fmla="*/ 187 w 243"/>
                <a:gd name="T105" fmla="*/ 192 h 224"/>
                <a:gd name="T106" fmla="*/ 186 w 243"/>
                <a:gd name="T107" fmla="*/ 191 h 224"/>
                <a:gd name="T108" fmla="*/ 176 w 243"/>
                <a:gd name="T109" fmla="*/ 178 h 224"/>
                <a:gd name="T110" fmla="*/ 179 w 243"/>
                <a:gd name="T111" fmla="*/ 153 h 224"/>
                <a:gd name="T112" fmla="*/ 216 w 243"/>
                <a:gd name="T113" fmla="*/ 134 h 224"/>
                <a:gd name="T114" fmla="*/ 243 w 243"/>
                <a:gd name="T115" fmla="*/ 101 h 224"/>
                <a:gd name="T116" fmla="*/ 243 w 243"/>
                <a:gd name="T117" fmla="*/ 10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43" h="224">
                  <a:moveTo>
                    <a:pt x="243" y="100"/>
                  </a:moveTo>
                  <a:cubicBezTo>
                    <a:pt x="226" y="91"/>
                    <a:pt x="226" y="91"/>
                    <a:pt x="226" y="91"/>
                  </a:cubicBezTo>
                  <a:cubicBezTo>
                    <a:pt x="222" y="85"/>
                    <a:pt x="222" y="85"/>
                    <a:pt x="222" y="85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5" y="86"/>
                    <a:pt x="215" y="86"/>
                    <a:pt x="215" y="86"/>
                  </a:cubicBezTo>
                  <a:cubicBezTo>
                    <a:pt x="209" y="87"/>
                    <a:pt x="209" y="87"/>
                    <a:pt x="209" y="87"/>
                  </a:cubicBezTo>
                  <a:cubicBezTo>
                    <a:pt x="195" y="81"/>
                    <a:pt x="187" y="90"/>
                    <a:pt x="187" y="90"/>
                  </a:cubicBezTo>
                  <a:cubicBezTo>
                    <a:pt x="168" y="92"/>
                    <a:pt x="168" y="92"/>
                    <a:pt x="168" y="92"/>
                  </a:cubicBezTo>
                  <a:cubicBezTo>
                    <a:pt x="168" y="101"/>
                    <a:pt x="168" y="101"/>
                    <a:pt x="168" y="101"/>
                  </a:cubicBezTo>
                  <a:cubicBezTo>
                    <a:pt x="165" y="105"/>
                    <a:pt x="165" y="105"/>
                    <a:pt x="165" y="105"/>
                  </a:cubicBezTo>
                  <a:cubicBezTo>
                    <a:pt x="162" y="110"/>
                    <a:pt x="162" y="110"/>
                    <a:pt x="162" y="110"/>
                  </a:cubicBezTo>
                  <a:cubicBezTo>
                    <a:pt x="161" y="127"/>
                    <a:pt x="152" y="113"/>
                    <a:pt x="152" y="113"/>
                  </a:cubicBezTo>
                  <a:cubicBezTo>
                    <a:pt x="152" y="113"/>
                    <a:pt x="152" y="111"/>
                    <a:pt x="148" y="101"/>
                  </a:cubicBezTo>
                  <a:cubicBezTo>
                    <a:pt x="144" y="91"/>
                    <a:pt x="133" y="83"/>
                    <a:pt x="133" y="83"/>
                  </a:cubicBezTo>
                  <a:cubicBezTo>
                    <a:pt x="116" y="83"/>
                    <a:pt x="129" y="75"/>
                    <a:pt x="129" y="75"/>
                  </a:cubicBezTo>
                  <a:cubicBezTo>
                    <a:pt x="141" y="54"/>
                    <a:pt x="121" y="58"/>
                    <a:pt x="121" y="58"/>
                  </a:cubicBezTo>
                  <a:cubicBezTo>
                    <a:pt x="117" y="54"/>
                    <a:pt x="117" y="54"/>
                    <a:pt x="117" y="54"/>
                  </a:cubicBezTo>
                  <a:cubicBezTo>
                    <a:pt x="112" y="44"/>
                    <a:pt x="118" y="45"/>
                    <a:pt x="100" y="39"/>
                  </a:cubicBezTo>
                  <a:cubicBezTo>
                    <a:pt x="88" y="35"/>
                    <a:pt x="85" y="23"/>
                    <a:pt x="84" y="10"/>
                  </a:cubicBezTo>
                  <a:cubicBezTo>
                    <a:pt x="84" y="10"/>
                    <a:pt x="84" y="10"/>
                    <a:pt x="84" y="10"/>
                  </a:cubicBezTo>
                  <a:cubicBezTo>
                    <a:pt x="84" y="10"/>
                    <a:pt x="76" y="0"/>
                    <a:pt x="69" y="2"/>
                  </a:cubicBezTo>
                  <a:cubicBezTo>
                    <a:pt x="61" y="4"/>
                    <a:pt x="40" y="0"/>
                    <a:pt x="40" y="0"/>
                  </a:cubicBezTo>
                  <a:cubicBezTo>
                    <a:pt x="42" y="5"/>
                    <a:pt x="39" y="20"/>
                    <a:pt x="39" y="20"/>
                  </a:cubicBezTo>
                  <a:cubicBezTo>
                    <a:pt x="39" y="20"/>
                    <a:pt x="33" y="25"/>
                    <a:pt x="16" y="37"/>
                  </a:cubicBezTo>
                  <a:cubicBezTo>
                    <a:pt x="0" y="49"/>
                    <a:pt x="13" y="57"/>
                    <a:pt x="29" y="73"/>
                  </a:cubicBezTo>
                  <a:cubicBezTo>
                    <a:pt x="45" y="88"/>
                    <a:pt x="16" y="97"/>
                    <a:pt x="16" y="97"/>
                  </a:cubicBezTo>
                  <a:cubicBezTo>
                    <a:pt x="16" y="97"/>
                    <a:pt x="17" y="121"/>
                    <a:pt x="15" y="123"/>
                  </a:cubicBezTo>
                  <a:cubicBezTo>
                    <a:pt x="14" y="125"/>
                    <a:pt x="12" y="131"/>
                    <a:pt x="12" y="131"/>
                  </a:cubicBezTo>
                  <a:cubicBezTo>
                    <a:pt x="12" y="131"/>
                    <a:pt x="24" y="133"/>
                    <a:pt x="31" y="132"/>
                  </a:cubicBezTo>
                  <a:cubicBezTo>
                    <a:pt x="43" y="131"/>
                    <a:pt x="49" y="140"/>
                    <a:pt x="49" y="149"/>
                  </a:cubicBezTo>
                  <a:cubicBezTo>
                    <a:pt x="52" y="150"/>
                    <a:pt x="52" y="150"/>
                    <a:pt x="52" y="150"/>
                  </a:cubicBezTo>
                  <a:cubicBezTo>
                    <a:pt x="62" y="149"/>
                    <a:pt x="62" y="149"/>
                    <a:pt x="62" y="149"/>
                  </a:cubicBezTo>
                  <a:cubicBezTo>
                    <a:pt x="62" y="149"/>
                    <a:pt x="64" y="151"/>
                    <a:pt x="66" y="160"/>
                  </a:cubicBezTo>
                  <a:cubicBezTo>
                    <a:pt x="66" y="166"/>
                    <a:pt x="66" y="174"/>
                    <a:pt x="66" y="179"/>
                  </a:cubicBezTo>
                  <a:cubicBezTo>
                    <a:pt x="66" y="179"/>
                    <a:pt x="66" y="179"/>
                    <a:pt x="66" y="179"/>
                  </a:cubicBezTo>
                  <a:cubicBezTo>
                    <a:pt x="66" y="179"/>
                    <a:pt x="69" y="180"/>
                    <a:pt x="77" y="178"/>
                  </a:cubicBezTo>
                  <a:cubicBezTo>
                    <a:pt x="84" y="175"/>
                    <a:pt x="95" y="180"/>
                    <a:pt x="99" y="193"/>
                  </a:cubicBezTo>
                  <a:cubicBezTo>
                    <a:pt x="99" y="193"/>
                    <a:pt x="103" y="198"/>
                    <a:pt x="116" y="196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31" y="191"/>
                    <a:pt x="131" y="191"/>
                    <a:pt x="131" y="191"/>
                  </a:cubicBezTo>
                  <a:cubicBezTo>
                    <a:pt x="142" y="189"/>
                    <a:pt x="142" y="189"/>
                    <a:pt x="142" y="189"/>
                  </a:cubicBezTo>
                  <a:cubicBezTo>
                    <a:pt x="147" y="183"/>
                    <a:pt x="147" y="183"/>
                    <a:pt x="147" y="183"/>
                  </a:cubicBezTo>
                  <a:cubicBezTo>
                    <a:pt x="147" y="183"/>
                    <a:pt x="160" y="185"/>
                    <a:pt x="149" y="191"/>
                  </a:cubicBezTo>
                  <a:cubicBezTo>
                    <a:pt x="149" y="191"/>
                    <a:pt x="139" y="204"/>
                    <a:pt x="146" y="218"/>
                  </a:cubicBezTo>
                  <a:cubicBezTo>
                    <a:pt x="146" y="218"/>
                    <a:pt x="154" y="221"/>
                    <a:pt x="162" y="217"/>
                  </a:cubicBezTo>
                  <a:cubicBezTo>
                    <a:pt x="162" y="217"/>
                    <a:pt x="165" y="223"/>
                    <a:pt x="168" y="224"/>
                  </a:cubicBezTo>
                  <a:cubicBezTo>
                    <a:pt x="169" y="223"/>
                    <a:pt x="170" y="222"/>
                    <a:pt x="171" y="221"/>
                  </a:cubicBezTo>
                  <a:cubicBezTo>
                    <a:pt x="171" y="219"/>
                    <a:pt x="171" y="217"/>
                    <a:pt x="171" y="214"/>
                  </a:cubicBezTo>
                  <a:cubicBezTo>
                    <a:pt x="174" y="208"/>
                    <a:pt x="174" y="208"/>
                    <a:pt x="174" y="208"/>
                  </a:cubicBezTo>
                  <a:cubicBezTo>
                    <a:pt x="174" y="208"/>
                    <a:pt x="187" y="204"/>
                    <a:pt x="168" y="198"/>
                  </a:cubicBezTo>
                  <a:cubicBezTo>
                    <a:pt x="168" y="198"/>
                    <a:pt x="159" y="190"/>
                    <a:pt x="174" y="190"/>
                  </a:cubicBezTo>
                  <a:cubicBezTo>
                    <a:pt x="179" y="199"/>
                    <a:pt x="179" y="199"/>
                    <a:pt x="179" y="199"/>
                  </a:cubicBezTo>
                  <a:cubicBezTo>
                    <a:pt x="179" y="199"/>
                    <a:pt x="184" y="204"/>
                    <a:pt x="187" y="192"/>
                  </a:cubicBezTo>
                  <a:cubicBezTo>
                    <a:pt x="186" y="191"/>
                    <a:pt x="186" y="191"/>
                    <a:pt x="186" y="191"/>
                  </a:cubicBezTo>
                  <a:cubicBezTo>
                    <a:pt x="176" y="178"/>
                    <a:pt x="176" y="178"/>
                    <a:pt x="176" y="178"/>
                  </a:cubicBezTo>
                  <a:cubicBezTo>
                    <a:pt x="160" y="156"/>
                    <a:pt x="179" y="153"/>
                    <a:pt x="179" y="153"/>
                  </a:cubicBezTo>
                  <a:cubicBezTo>
                    <a:pt x="201" y="146"/>
                    <a:pt x="216" y="134"/>
                    <a:pt x="216" y="134"/>
                  </a:cubicBezTo>
                  <a:cubicBezTo>
                    <a:pt x="216" y="134"/>
                    <a:pt x="231" y="117"/>
                    <a:pt x="243" y="101"/>
                  </a:cubicBezTo>
                  <a:lnTo>
                    <a:pt x="243" y="10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21" name="Rectangle 79">
              <a:hlinkClick r:id="" action="ppaction://macro?name=Slide2.huizhou"/>
            </p:cNvPr>
            <p:cNvSpPr>
              <a:spLocks noChangeArrowheads="1"/>
            </p:cNvSpPr>
            <p:nvPr/>
          </p:nvSpPr>
          <p:spPr bwMode="auto">
            <a:xfrm>
              <a:off x="2629033" y="3766341"/>
              <a:ext cx="162089" cy="104830"/>
            </a:xfrm>
            <a:prstGeom prst="rect">
              <a:avLst/>
            </a:prstGeom>
            <a:grpFill/>
            <a:ln w="9252" algn="ctr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buClrTx/>
                <a:buSzTx/>
                <a:buFontTx/>
                <a:buNone/>
              </a:pPr>
              <a:r>
                <a:rPr lang="zh-CN" altLang="en-US" sz="400" b="1">
                  <a:solidFill>
                    <a:schemeClr val="bg1">
                      <a:lumMod val="9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惠州</a:t>
              </a:r>
            </a:p>
          </p:txBody>
        </p:sp>
        <p:sp>
          <p:nvSpPr>
            <p:cNvPr id="122" name="shantou">
              <a:hlinkClick r:id="" action="ppaction://macro?name=Slide2.shantou" highlightClick="1"/>
              <a:hlinkHover r:id="" action="ppaction://noaction" highlightClick="1"/>
            </p:cNvPr>
            <p:cNvSpPr>
              <a:spLocks noEditPoints="1"/>
            </p:cNvSpPr>
            <p:nvPr/>
          </p:nvSpPr>
          <p:spPr bwMode="auto">
            <a:xfrm>
              <a:off x="3713162" y="3581395"/>
              <a:ext cx="317500" cy="325437"/>
            </a:xfrm>
            <a:custGeom>
              <a:avLst/>
              <a:gdLst>
                <a:gd name="T0" fmla="*/ 89 w 92"/>
                <a:gd name="T1" fmla="*/ 31 h 89"/>
                <a:gd name="T2" fmla="*/ 90 w 92"/>
                <a:gd name="T3" fmla="*/ 27 h 89"/>
                <a:gd name="T4" fmla="*/ 91 w 92"/>
                <a:gd name="T5" fmla="*/ 26 h 89"/>
                <a:gd name="T6" fmla="*/ 92 w 92"/>
                <a:gd name="T7" fmla="*/ 7 h 89"/>
                <a:gd name="T8" fmla="*/ 82 w 92"/>
                <a:gd name="T9" fmla="*/ 0 h 89"/>
                <a:gd name="T10" fmla="*/ 61 w 92"/>
                <a:gd name="T11" fmla="*/ 15 h 89"/>
                <a:gd name="T12" fmla="*/ 59 w 92"/>
                <a:gd name="T13" fmla="*/ 20 h 89"/>
                <a:gd name="T14" fmla="*/ 41 w 92"/>
                <a:gd name="T15" fmla="*/ 38 h 89"/>
                <a:gd name="T16" fmla="*/ 28 w 92"/>
                <a:gd name="T17" fmla="*/ 27 h 89"/>
                <a:gd name="T18" fmla="*/ 1 w 92"/>
                <a:gd name="T19" fmla="*/ 34 h 89"/>
                <a:gd name="T20" fmla="*/ 1 w 92"/>
                <a:gd name="T21" fmla="*/ 43 h 89"/>
                <a:gd name="T22" fmla="*/ 0 w 92"/>
                <a:gd name="T23" fmla="*/ 59 h 89"/>
                <a:gd name="T24" fmla="*/ 0 w 92"/>
                <a:gd name="T25" fmla="*/ 74 h 89"/>
                <a:gd name="T26" fmla="*/ 19 w 92"/>
                <a:gd name="T27" fmla="*/ 85 h 89"/>
                <a:gd name="T28" fmla="*/ 41 w 92"/>
                <a:gd name="T29" fmla="*/ 76 h 89"/>
                <a:gd name="T30" fmla="*/ 40 w 92"/>
                <a:gd name="T31" fmla="*/ 73 h 89"/>
                <a:gd name="T32" fmla="*/ 48 w 92"/>
                <a:gd name="T33" fmla="*/ 68 h 89"/>
                <a:gd name="T34" fmla="*/ 50 w 92"/>
                <a:gd name="T35" fmla="*/ 77 h 89"/>
                <a:gd name="T36" fmla="*/ 57 w 92"/>
                <a:gd name="T37" fmla="*/ 75 h 89"/>
                <a:gd name="T38" fmla="*/ 67 w 92"/>
                <a:gd name="T39" fmla="*/ 63 h 89"/>
                <a:gd name="T40" fmla="*/ 67 w 92"/>
                <a:gd name="T41" fmla="*/ 59 h 89"/>
                <a:gd name="T42" fmla="*/ 64 w 92"/>
                <a:gd name="T43" fmla="*/ 56 h 89"/>
                <a:gd name="T44" fmla="*/ 61 w 92"/>
                <a:gd name="T45" fmla="*/ 52 h 89"/>
                <a:gd name="T46" fmla="*/ 58 w 92"/>
                <a:gd name="T47" fmla="*/ 50 h 89"/>
                <a:gd name="T48" fmla="*/ 73 w 92"/>
                <a:gd name="T49" fmla="*/ 50 h 89"/>
                <a:gd name="T50" fmla="*/ 76 w 92"/>
                <a:gd name="T51" fmla="*/ 45 h 89"/>
                <a:gd name="T52" fmla="*/ 85 w 92"/>
                <a:gd name="T53" fmla="*/ 34 h 89"/>
                <a:gd name="T54" fmla="*/ 89 w 92"/>
                <a:gd name="T55" fmla="*/ 31 h 89"/>
                <a:gd name="T56" fmla="*/ 55 w 92"/>
                <a:gd name="T57" fmla="*/ 48 h 89"/>
                <a:gd name="T58" fmla="*/ 44 w 92"/>
                <a:gd name="T59" fmla="*/ 46 h 89"/>
                <a:gd name="T60" fmla="*/ 42 w 92"/>
                <a:gd name="T61" fmla="*/ 44 h 89"/>
                <a:gd name="T62" fmla="*/ 52 w 92"/>
                <a:gd name="T63" fmla="*/ 44 h 89"/>
                <a:gd name="T64" fmla="*/ 55 w 92"/>
                <a:gd name="T65" fmla="*/ 48 h 89"/>
                <a:gd name="T66" fmla="*/ 55 w 92"/>
                <a:gd name="T67" fmla="*/ 48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2" h="89">
                  <a:moveTo>
                    <a:pt x="89" y="31"/>
                  </a:moveTo>
                  <a:cubicBezTo>
                    <a:pt x="90" y="27"/>
                    <a:pt x="90" y="27"/>
                    <a:pt x="90" y="27"/>
                  </a:cubicBezTo>
                  <a:cubicBezTo>
                    <a:pt x="90" y="27"/>
                    <a:pt x="90" y="27"/>
                    <a:pt x="91" y="26"/>
                  </a:cubicBezTo>
                  <a:cubicBezTo>
                    <a:pt x="92" y="7"/>
                    <a:pt x="92" y="7"/>
                    <a:pt x="92" y="7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61" y="15"/>
                    <a:pt x="61" y="15"/>
                    <a:pt x="61" y="15"/>
                  </a:cubicBezTo>
                  <a:cubicBezTo>
                    <a:pt x="59" y="20"/>
                    <a:pt x="59" y="20"/>
                    <a:pt x="59" y="20"/>
                  </a:cubicBezTo>
                  <a:cubicBezTo>
                    <a:pt x="61" y="44"/>
                    <a:pt x="41" y="38"/>
                    <a:pt x="41" y="38"/>
                  </a:cubicBezTo>
                  <a:cubicBezTo>
                    <a:pt x="28" y="27"/>
                    <a:pt x="28" y="27"/>
                    <a:pt x="28" y="27"/>
                  </a:cubicBezTo>
                  <a:cubicBezTo>
                    <a:pt x="14" y="22"/>
                    <a:pt x="1" y="34"/>
                    <a:pt x="1" y="34"/>
                  </a:cubicBezTo>
                  <a:cubicBezTo>
                    <a:pt x="1" y="34"/>
                    <a:pt x="1" y="39"/>
                    <a:pt x="1" y="43"/>
                  </a:cubicBezTo>
                  <a:cubicBezTo>
                    <a:pt x="0" y="47"/>
                    <a:pt x="0" y="59"/>
                    <a:pt x="0" y="59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74"/>
                    <a:pt x="4" y="80"/>
                    <a:pt x="19" y="85"/>
                  </a:cubicBezTo>
                  <a:cubicBezTo>
                    <a:pt x="33" y="89"/>
                    <a:pt x="40" y="78"/>
                    <a:pt x="41" y="76"/>
                  </a:cubicBezTo>
                  <a:cubicBezTo>
                    <a:pt x="40" y="73"/>
                    <a:pt x="40" y="73"/>
                    <a:pt x="40" y="73"/>
                  </a:cubicBezTo>
                  <a:cubicBezTo>
                    <a:pt x="48" y="68"/>
                    <a:pt x="48" y="68"/>
                    <a:pt x="48" y="68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57" y="75"/>
                    <a:pt x="57" y="75"/>
                    <a:pt x="57" y="75"/>
                  </a:cubicBezTo>
                  <a:cubicBezTo>
                    <a:pt x="67" y="63"/>
                    <a:pt x="67" y="63"/>
                    <a:pt x="67" y="63"/>
                  </a:cubicBezTo>
                  <a:cubicBezTo>
                    <a:pt x="67" y="59"/>
                    <a:pt x="67" y="59"/>
                    <a:pt x="67" y="59"/>
                  </a:cubicBezTo>
                  <a:cubicBezTo>
                    <a:pt x="64" y="56"/>
                    <a:pt x="64" y="56"/>
                    <a:pt x="64" y="56"/>
                  </a:cubicBezTo>
                  <a:cubicBezTo>
                    <a:pt x="61" y="52"/>
                    <a:pt x="61" y="52"/>
                    <a:pt x="61" y="52"/>
                  </a:cubicBezTo>
                  <a:cubicBezTo>
                    <a:pt x="61" y="52"/>
                    <a:pt x="59" y="51"/>
                    <a:pt x="58" y="50"/>
                  </a:cubicBezTo>
                  <a:cubicBezTo>
                    <a:pt x="61" y="52"/>
                    <a:pt x="66" y="52"/>
                    <a:pt x="73" y="50"/>
                  </a:cubicBezTo>
                  <a:cubicBezTo>
                    <a:pt x="76" y="45"/>
                    <a:pt x="76" y="45"/>
                    <a:pt x="76" y="45"/>
                  </a:cubicBezTo>
                  <a:cubicBezTo>
                    <a:pt x="85" y="34"/>
                    <a:pt x="85" y="34"/>
                    <a:pt x="85" y="34"/>
                  </a:cubicBezTo>
                  <a:lnTo>
                    <a:pt x="89" y="31"/>
                  </a:lnTo>
                  <a:close/>
                  <a:moveTo>
                    <a:pt x="55" y="48"/>
                  </a:moveTo>
                  <a:cubicBezTo>
                    <a:pt x="53" y="48"/>
                    <a:pt x="44" y="46"/>
                    <a:pt x="44" y="46"/>
                  </a:cubicBezTo>
                  <a:cubicBezTo>
                    <a:pt x="42" y="44"/>
                    <a:pt x="42" y="44"/>
                    <a:pt x="42" y="44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52" y="44"/>
                    <a:pt x="53" y="46"/>
                    <a:pt x="55" y="48"/>
                  </a:cubicBezTo>
                  <a:cubicBezTo>
                    <a:pt x="55" y="48"/>
                    <a:pt x="55" y="48"/>
                    <a:pt x="55" y="48"/>
                  </a:cubicBez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23" name="Rectangle 81">
              <a:hlinkClick r:id="" action="ppaction://macro?name=Slide2.jieyang"/>
            </p:cNvPr>
            <p:cNvSpPr>
              <a:spLocks noChangeArrowheads="1"/>
            </p:cNvSpPr>
            <p:nvPr/>
          </p:nvSpPr>
          <p:spPr bwMode="auto">
            <a:xfrm>
              <a:off x="3478345" y="3635768"/>
              <a:ext cx="162089" cy="104830"/>
            </a:xfrm>
            <a:prstGeom prst="rect">
              <a:avLst/>
            </a:prstGeom>
            <a:grpFill/>
            <a:ln w="9252" algn="ctr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buClrTx/>
                <a:buSzTx/>
                <a:buFontTx/>
                <a:buNone/>
              </a:pPr>
              <a:r>
                <a:rPr lang="zh-CN" altLang="en-US" sz="400" b="1" dirty="0">
                  <a:solidFill>
                    <a:schemeClr val="bg1">
                      <a:lumMod val="9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揭阳</a:t>
              </a:r>
            </a:p>
          </p:txBody>
        </p:sp>
        <p:sp>
          <p:nvSpPr>
            <p:cNvPr id="124" name="Rectangle 82">
              <a:hlinkClick r:id="" action="ppaction://macro?name=Slide2.shantou"/>
            </p:cNvPr>
            <p:cNvSpPr>
              <a:spLocks noChangeArrowheads="1"/>
            </p:cNvSpPr>
            <p:nvPr/>
          </p:nvSpPr>
          <p:spPr bwMode="auto">
            <a:xfrm>
              <a:off x="3852995" y="3722684"/>
              <a:ext cx="162089" cy="104830"/>
            </a:xfrm>
            <a:prstGeom prst="rect">
              <a:avLst/>
            </a:prstGeom>
            <a:grpFill/>
            <a:ln w="9252" algn="ctr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buClrTx/>
                <a:buSzTx/>
                <a:buFontTx/>
                <a:buNone/>
              </a:pPr>
              <a:r>
                <a:rPr lang="zh-CN" altLang="en-US" sz="400" b="1" dirty="0">
                  <a:solidFill>
                    <a:schemeClr val="bg1">
                      <a:lumMod val="9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汕头</a:t>
              </a:r>
            </a:p>
          </p:txBody>
        </p:sp>
        <p:sp>
          <p:nvSpPr>
            <p:cNvPr id="125" name="Rectangle 84">
              <a:hlinkClick r:id="" action="ppaction://macro?name=Slide2.zhongshan"/>
            </p:cNvPr>
            <p:cNvSpPr>
              <a:spLocks noChangeArrowheads="1"/>
            </p:cNvSpPr>
            <p:nvPr/>
          </p:nvSpPr>
          <p:spPr bwMode="auto">
            <a:xfrm>
              <a:off x="2126194" y="4188221"/>
              <a:ext cx="162089" cy="10483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9252" algn="ctr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buClrTx/>
                <a:buSzTx/>
                <a:buFontTx/>
                <a:buNone/>
              </a:pPr>
              <a:r>
                <a:rPr lang="zh-CN" altLang="en-US" sz="400" b="1" dirty="0">
                  <a:solidFill>
                    <a:schemeClr val="bg1">
                      <a:lumMod val="9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中山</a:t>
              </a:r>
            </a:p>
          </p:txBody>
        </p:sp>
        <p:sp>
          <p:nvSpPr>
            <p:cNvPr id="126" name="Rectangle 85">
              <a:hlinkClick r:id="" action="ppaction://macro?name=Slide2.dongguan"/>
            </p:cNvPr>
            <p:cNvSpPr>
              <a:spLocks noChangeArrowheads="1"/>
            </p:cNvSpPr>
            <p:nvPr/>
          </p:nvSpPr>
          <p:spPr bwMode="auto">
            <a:xfrm>
              <a:off x="2357703" y="3945726"/>
              <a:ext cx="162089" cy="10483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9252" algn="ctr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buClrTx/>
                <a:buSzTx/>
                <a:buFontTx/>
                <a:buNone/>
              </a:pPr>
              <a:r>
                <a:rPr lang="zh-CN" altLang="en-US" sz="400" b="1" dirty="0">
                  <a:solidFill>
                    <a:schemeClr val="bg1">
                      <a:lumMod val="9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东莞</a:t>
              </a:r>
            </a:p>
          </p:txBody>
        </p:sp>
        <p:sp>
          <p:nvSpPr>
            <p:cNvPr id="127" name="Rectangle 53">
              <a:hlinkClick r:id="" action="ppaction://macro?name=Slide2.heyuan"/>
            </p:cNvPr>
            <p:cNvSpPr>
              <a:spLocks noChangeArrowheads="1"/>
            </p:cNvSpPr>
            <p:nvPr/>
          </p:nvSpPr>
          <p:spPr bwMode="auto">
            <a:xfrm>
              <a:off x="2852871" y="3307554"/>
              <a:ext cx="162089" cy="104830"/>
            </a:xfrm>
            <a:prstGeom prst="rect">
              <a:avLst/>
            </a:prstGeom>
            <a:grpFill/>
            <a:ln w="9252" algn="ctr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buClrTx/>
                <a:buSzTx/>
                <a:buFontTx/>
                <a:buNone/>
              </a:pPr>
              <a:r>
                <a:rPr lang="zh-CN" altLang="en-US" sz="400" b="1">
                  <a:solidFill>
                    <a:schemeClr val="bg1">
                      <a:lumMod val="9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河源</a:t>
              </a:r>
            </a:p>
          </p:txBody>
        </p:sp>
        <p:sp>
          <p:nvSpPr>
            <p:cNvPr id="128" name="guangzhou">
              <a:hlinkClick r:id="" action="ppaction://macro?name=Slide2.guangzhou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2005013" y="3448045"/>
              <a:ext cx="571500" cy="768349"/>
            </a:xfrm>
            <a:custGeom>
              <a:avLst/>
              <a:gdLst>
                <a:gd name="T0" fmla="*/ 132 w 164"/>
                <a:gd name="T1" fmla="*/ 2 h 209"/>
                <a:gd name="T2" fmla="*/ 122 w 164"/>
                <a:gd name="T3" fmla="*/ 8 h 209"/>
                <a:gd name="T4" fmla="*/ 95 w 164"/>
                <a:gd name="T5" fmla="*/ 40 h 209"/>
                <a:gd name="T6" fmla="*/ 66 w 164"/>
                <a:gd name="T7" fmla="*/ 37 h 209"/>
                <a:gd name="T8" fmla="*/ 45 w 164"/>
                <a:gd name="T9" fmla="*/ 50 h 209"/>
                <a:gd name="T10" fmla="*/ 31 w 164"/>
                <a:gd name="T11" fmla="*/ 70 h 209"/>
                <a:gd name="T12" fmla="*/ 19 w 164"/>
                <a:gd name="T13" fmla="*/ 72 h 209"/>
                <a:gd name="T14" fmla="*/ 1 w 164"/>
                <a:gd name="T15" fmla="*/ 81 h 209"/>
                <a:gd name="T16" fmla="*/ 0 w 164"/>
                <a:gd name="T17" fmla="*/ 82 h 209"/>
                <a:gd name="T18" fmla="*/ 5 w 164"/>
                <a:gd name="T19" fmla="*/ 87 h 209"/>
                <a:gd name="T20" fmla="*/ 12 w 164"/>
                <a:gd name="T21" fmla="*/ 104 h 209"/>
                <a:gd name="T22" fmla="*/ 31 w 164"/>
                <a:gd name="T23" fmla="*/ 107 h 209"/>
                <a:gd name="T24" fmla="*/ 33 w 164"/>
                <a:gd name="T25" fmla="*/ 136 h 209"/>
                <a:gd name="T26" fmla="*/ 46 w 164"/>
                <a:gd name="T27" fmla="*/ 155 h 209"/>
                <a:gd name="T28" fmla="*/ 65 w 164"/>
                <a:gd name="T29" fmla="*/ 187 h 209"/>
                <a:gd name="T30" fmla="*/ 78 w 164"/>
                <a:gd name="T31" fmla="*/ 199 h 209"/>
                <a:gd name="T32" fmla="*/ 78 w 164"/>
                <a:gd name="T33" fmla="*/ 199 h 209"/>
                <a:gd name="T34" fmla="*/ 92 w 164"/>
                <a:gd name="T35" fmla="*/ 209 h 209"/>
                <a:gd name="T36" fmla="*/ 96 w 164"/>
                <a:gd name="T37" fmla="*/ 208 h 209"/>
                <a:gd name="T38" fmla="*/ 93 w 164"/>
                <a:gd name="T39" fmla="*/ 204 h 209"/>
                <a:gd name="T40" fmla="*/ 83 w 164"/>
                <a:gd name="T41" fmla="*/ 189 h 209"/>
                <a:gd name="T42" fmla="*/ 86 w 164"/>
                <a:gd name="T43" fmla="*/ 190 h 209"/>
                <a:gd name="T44" fmla="*/ 88 w 164"/>
                <a:gd name="T45" fmla="*/ 183 h 209"/>
                <a:gd name="T46" fmla="*/ 78 w 164"/>
                <a:gd name="T47" fmla="*/ 174 h 209"/>
                <a:gd name="T48" fmla="*/ 81 w 164"/>
                <a:gd name="T49" fmla="*/ 144 h 209"/>
                <a:gd name="T50" fmla="*/ 81 w 164"/>
                <a:gd name="T51" fmla="*/ 144 h 209"/>
                <a:gd name="T52" fmla="*/ 126 w 164"/>
                <a:gd name="T53" fmla="*/ 130 h 209"/>
                <a:gd name="T54" fmla="*/ 131 w 164"/>
                <a:gd name="T55" fmla="*/ 131 h 209"/>
                <a:gd name="T56" fmla="*/ 131 w 164"/>
                <a:gd name="T57" fmla="*/ 131 h 209"/>
                <a:gd name="T58" fmla="*/ 134 w 164"/>
                <a:gd name="T59" fmla="*/ 123 h 209"/>
                <a:gd name="T60" fmla="*/ 135 w 164"/>
                <a:gd name="T61" fmla="*/ 97 h 209"/>
                <a:gd name="T62" fmla="*/ 148 w 164"/>
                <a:gd name="T63" fmla="*/ 72 h 209"/>
                <a:gd name="T64" fmla="*/ 135 w 164"/>
                <a:gd name="T65" fmla="*/ 36 h 209"/>
                <a:gd name="T66" fmla="*/ 158 w 164"/>
                <a:gd name="T67" fmla="*/ 20 h 209"/>
                <a:gd name="T68" fmla="*/ 160 w 164"/>
                <a:gd name="T69" fmla="*/ 0 h 209"/>
                <a:gd name="T70" fmla="*/ 132 w 164"/>
                <a:gd name="T71" fmla="*/ 2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64" h="209">
                  <a:moveTo>
                    <a:pt x="132" y="2"/>
                  </a:moveTo>
                  <a:cubicBezTo>
                    <a:pt x="122" y="8"/>
                    <a:pt x="122" y="8"/>
                    <a:pt x="122" y="8"/>
                  </a:cubicBezTo>
                  <a:cubicBezTo>
                    <a:pt x="122" y="8"/>
                    <a:pt x="101" y="22"/>
                    <a:pt x="95" y="40"/>
                  </a:cubicBezTo>
                  <a:cubicBezTo>
                    <a:pt x="95" y="40"/>
                    <a:pt x="80" y="46"/>
                    <a:pt x="66" y="37"/>
                  </a:cubicBezTo>
                  <a:cubicBezTo>
                    <a:pt x="66" y="37"/>
                    <a:pt x="52" y="41"/>
                    <a:pt x="45" y="50"/>
                  </a:cubicBezTo>
                  <a:cubicBezTo>
                    <a:pt x="38" y="59"/>
                    <a:pt x="31" y="70"/>
                    <a:pt x="31" y="70"/>
                  </a:cubicBezTo>
                  <a:cubicBezTo>
                    <a:pt x="31" y="70"/>
                    <a:pt x="27" y="72"/>
                    <a:pt x="19" y="72"/>
                  </a:cubicBezTo>
                  <a:cubicBezTo>
                    <a:pt x="11" y="72"/>
                    <a:pt x="1" y="81"/>
                    <a:pt x="1" y="81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5" y="87"/>
                    <a:pt x="5" y="87"/>
                    <a:pt x="5" y="87"/>
                  </a:cubicBezTo>
                  <a:cubicBezTo>
                    <a:pt x="5" y="87"/>
                    <a:pt x="8" y="116"/>
                    <a:pt x="12" y="104"/>
                  </a:cubicBezTo>
                  <a:cubicBezTo>
                    <a:pt x="20" y="85"/>
                    <a:pt x="31" y="107"/>
                    <a:pt x="31" y="107"/>
                  </a:cubicBezTo>
                  <a:cubicBezTo>
                    <a:pt x="33" y="136"/>
                    <a:pt x="33" y="136"/>
                    <a:pt x="33" y="136"/>
                  </a:cubicBezTo>
                  <a:cubicBezTo>
                    <a:pt x="41" y="145"/>
                    <a:pt x="46" y="155"/>
                    <a:pt x="46" y="155"/>
                  </a:cubicBezTo>
                  <a:cubicBezTo>
                    <a:pt x="47" y="179"/>
                    <a:pt x="65" y="187"/>
                    <a:pt x="65" y="187"/>
                  </a:cubicBezTo>
                  <a:cubicBezTo>
                    <a:pt x="78" y="199"/>
                    <a:pt x="78" y="199"/>
                    <a:pt x="78" y="199"/>
                  </a:cubicBezTo>
                  <a:cubicBezTo>
                    <a:pt x="78" y="199"/>
                    <a:pt x="78" y="199"/>
                    <a:pt x="78" y="199"/>
                  </a:cubicBezTo>
                  <a:cubicBezTo>
                    <a:pt x="92" y="209"/>
                    <a:pt x="92" y="209"/>
                    <a:pt x="92" y="209"/>
                  </a:cubicBezTo>
                  <a:cubicBezTo>
                    <a:pt x="96" y="208"/>
                    <a:pt x="96" y="208"/>
                    <a:pt x="96" y="208"/>
                  </a:cubicBezTo>
                  <a:cubicBezTo>
                    <a:pt x="93" y="204"/>
                    <a:pt x="93" y="204"/>
                    <a:pt x="93" y="204"/>
                  </a:cubicBezTo>
                  <a:cubicBezTo>
                    <a:pt x="83" y="189"/>
                    <a:pt x="83" y="189"/>
                    <a:pt x="83" y="189"/>
                  </a:cubicBezTo>
                  <a:cubicBezTo>
                    <a:pt x="86" y="190"/>
                    <a:pt x="86" y="190"/>
                    <a:pt x="86" y="190"/>
                  </a:cubicBezTo>
                  <a:cubicBezTo>
                    <a:pt x="86" y="190"/>
                    <a:pt x="106" y="200"/>
                    <a:pt x="88" y="183"/>
                  </a:cubicBezTo>
                  <a:cubicBezTo>
                    <a:pt x="78" y="174"/>
                    <a:pt x="78" y="174"/>
                    <a:pt x="78" y="174"/>
                  </a:cubicBezTo>
                  <a:cubicBezTo>
                    <a:pt x="81" y="144"/>
                    <a:pt x="81" y="144"/>
                    <a:pt x="81" y="144"/>
                  </a:cubicBezTo>
                  <a:cubicBezTo>
                    <a:pt x="81" y="144"/>
                    <a:pt x="81" y="144"/>
                    <a:pt x="81" y="144"/>
                  </a:cubicBezTo>
                  <a:cubicBezTo>
                    <a:pt x="82" y="142"/>
                    <a:pt x="91" y="124"/>
                    <a:pt x="126" y="130"/>
                  </a:cubicBezTo>
                  <a:cubicBezTo>
                    <a:pt x="126" y="130"/>
                    <a:pt x="128" y="131"/>
                    <a:pt x="131" y="131"/>
                  </a:cubicBezTo>
                  <a:cubicBezTo>
                    <a:pt x="131" y="131"/>
                    <a:pt x="131" y="131"/>
                    <a:pt x="131" y="131"/>
                  </a:cubicBezTo>
                  <a:cubicBezTo>
                    <a:pt x="131" y="131"/>
                    <a:pt x="133" y="125"/>
                    <a:pt x="134" y="123"/>
                  </a:cubicBezTo>
                  <a:cubicBezTo>
                    <a:pt x="136" y="120"/>
                    <a:pt x="135" y="97"/>
                    <a:pt x="135" y="97"/>
                  </a:cubicBezTo>
                  <a:cubicBezTo>
                    <a:pt x="135" y="97"/>
                    <a:pt x="164" y="88"/>
                    <a:pt x="148" y="72"/>
                  </a:cubicBezTo>
                  <a:cubicBezTo>
                    <a:pt x="132" y="57"/>
                    <a:pt x="118" y="49"/>
                    <a:pt x="135" y="36"/>
                  </a:cubicBezTo>
                  <a:cubicBezTo>
                    <a:pt x="152" y="24"/>
                    <a:pt x="158" y="20"/>
                    <a:pt x="158" y="20"/>
                  </a:cubicBezTo>
                  <a:cubicBezTo>
                    <a:pt x="158" y="20"/>
                    <a:pt x="163" y="5"/>
                    <a:pt x="160" y="0"/>
                  </a:cubicBezTo>
                  <a:lnTo>
                    <a:pt x="132" y="2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29" name="Rectangle 64">
              <a:hlinkClick r:id="" action="ppaction://macro?name=Slide2.guangzhou"/>
            </p:cNvPr>
            <p:cNvSpPr>
              <a:spLocks noChangeArrowheads="1"/>
            </p:cNvSpPr>
            <p:nvPr/>
          </p:nvSpPr>
          <p:spPr bwMode="auto">
            <a:xfrm>
              <a:off x="2155957" y="3685377"/>
              <a:ext cx="162089" cy="10483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9252" algn="ctr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buClrTx/>
                <a:buSzTx/>
                <a:buFontTx/>
                <a:buNone/>
              </a:pPr>
              <a:r>
                <a:rPr lang="zh-CN" altLang="en-US" sz="400" b="1" dirty="0">
                  <a:solidFill>
                    <a:schemeClr val="bg1">
                      <a:lumMod val="9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广州</a:t>
              </a:r>
            </a:p>
          </p:txBody>
        </p:sp>
        <p:sp>
          <p:nvSpPr>
            <p:cNvPr id="186" name="Rectangle 83">
              <a:hlinkClick r:id="" action="ppaction://macro?name=Slide2.foshan"/>
            </p:cNvPr>
            <p:cNvSpPr>
              <a:spLocks noChangeArrowheads="1"/>
            </p:cNvSpPr>
            <p:nvPr/>
          </p:nvSpPr>
          <p:spPr bwMode="auto">
            <a:xfrm>
              <a:off x="1933690" y="3905250"/>
              <a:ext cx="162089" cy="10483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9252" algn="ctr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buClrTx/>
                <a:buSzTx/>
                <a:buFontTx/>
                <a:buNone/>
              </a:pPr>
              <a:r>
                <a:rPr lang="zh-CN" altLang="en-US" sz="400" b="1" dirty="0">
                  <a:solidFill>
                    <a:schemeClr val="bg1">
                      <a:lumMod val="9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佛山</a:t>
              </a:r>
            </a:p>
          </p:txBody>
        </p:sp>
      </p:grpSp>
      <p:sp>
        <p:nvSpPr>
          <p:cNvPr id="73" name="矩形 72"/>
          <p:cNvSpPr/>
          <p:nvPr/>
        </p:nvSpPr>
        <p:spPr>
          <a:xfrm>
            <a:off x="464337" y="138090"/>
            <a:ext cx="25699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spc="300" dirty="0">
                <a:solidFill>
                  <a:srgbClr val="00206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二</a:t>
            </a:r>
            <a:r>
              <a:rPr lang="zh-CN" altLang="en-US" sz="2800" b="1" spc="300" dirty="0" smtClean="0">
                <a:solidFill>
                  <a:srgbClr val="00206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、文件精神</a:t>
            </a:r>
            <a:endParaRPr lang="en-US" altLang="zh-CN" sz="1600" b="1" spc="300" dirty="0">
              <a:solidFill>
                <a:srgbClr val="00206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70291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 advClick="0" advTm="9370">
        <p:blinds dir="vert"/>
      </p:transition>
    </mc:Choice>
    <mc:Fallback xmlns="">
      <p:transition spd="slow" advClick="0" advTm="937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01112" y="805863"/>
            <a:ext cx="7959970" cy="43329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US" altLang="zh-CN" sz="20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zh-CN" altLang="en-US" sz="20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、主动作为，培养符合产业集群所需的高层次人才</a:t>
            </a:r>
            <a:endParaRPr lang="en-US" altLang="zh-CN" sz="2000" b="1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     </a:t>
            </a: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准确把握产业集群发展对创新人才的需求，</a:t>
            </a:r>
            <a:r>
              <a:rPr lang="zh-CN" altLang="en-US" sz="160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深化人才培养模式改革，调整专业</a:t>
            </a:r>
            <a:r>
              <a:rPr lang="zh-CN" altLang="en-US" sz="1600" b="1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设置，</a:t>
            </a: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推动相关学位点建设，</a:t>
            </a:r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培养高水平人才</a:t>
            </a: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，为产业</a:t>
            </a:r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链提供</a:t>
            </a: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强有力</a:t>
            </a:r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人才和科技支撑。</a:t>
            </a:r>
            <a:endParaRPr lang="en-US" altLang="zh-CN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US" altLang="zh-CN" sz="2000" b="1" dirty="0">
                <a:latin typeface="等线" panose="02010600030101010101" pitchFamily="2" charset="-122"/>
                <a:ea typeface="等线" panose="02010600030101010101" pitchFamily="2" charset="-122"/>
              </a:rPr>
              <a:t>2</a:t>
            </a:r>
            <a:r>
              <a:rPr lang="zh-CN" altLang="en-US" sz="20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、把握机会，动态调整研究方向，推动科研水平上台阶</a:t>
            </a:r>
            <a:endParaRPr lang="en-US" altLang="zh-CN" sz="2000" b="1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    主动对接产业集群关键核心技术攻关需求，解决产业</a:t>
            </a: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集群发展的“卡脖子”科技难题</a:t>
            </a:r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，加强与集群企业在科技攻关的深度融合，建设能够带动引领产业集群发展的学科，推动学校科学研究高质量发展。</a:t>
            </a:r>
            <a:endParaRPr lang="en-US" altLang="zh-CN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US" altLang="zh-CN" sz="20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3</a:t>
            </a:r>
            <a:r>
              <a:rPr lang="zh-CN" altLang="en-US" sz="20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、深刻领会</a:t>
            </a:r>
            <a:r>
              <a:rPr lang="zh-CN" altLang="en-US" sz="2000" b="1" dirty="0">
                <a:latin typeface="等线" panose="02010600030101010101" pitchFamily="2" charset="-122"/>
                <a:ea typeface="等线" panose="02010600030101010101" pitchFamily="2" charset="-122"/>
              </a:rPr>
              <a:t>，引导“十四五”规划</a:t>
            </a:r>
            <a:r>
              <a:rPr lang="zh-CN" altLang="en-US" sz="20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编制</a:t>
            </a:r>
            <a:endParaRPr lang="en-US" altLang="zh-CN" sz="2000" b="1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     把握广东省政府培育发展战略性产业集群的契机，融入</a:t>
            </a: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学校“十四五” 规划</a:t>
            </a:r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，绘制学校未来五年发展的路线图。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64337" y="138090"/>
            <a:ext cx="37625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spc="300" dirty="0" smtClean="0">
                <a:solidFill>
                  <a:srgbClr val="00206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三、下一步工作设想</a:t>
            </a:r>
            <a:endParaRPr lang="en-US" altLang="zh-CN" sz="1600" b="1" spc="300" dirty="0">
              <a:solidFill>
                <a:srgbClr val="00206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501112" y="733586"/>
            <a:ext cx="7863124" cy="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8918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 advClick="0" advTm="9370">
        <p:blinds dir="vert"/>
      </p:transition>
    </mc:Choice>
    <mc:Fallback xmlns="">
      <p:transition spd="slow" advClick="0" advTm="9370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441" b="10191"/>
          <a:stretch/>
        </p:blipFill>
        <p:spPr>
          <a:xfrm>
            <a:off x="297215" y="613756"/>
            <a:ext cx="3651541" cy="2382236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501112" y="117486"/>
            <a:ext cx="25699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spc="300" dirty="0" smtClean="0">
                <a:solidFill>
                  <a:srgbClr val="00206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一、政策背景</a:t>
            </a:r>
            <a:endParaRPr lang="en-US" altLang="zh-CN" sz="2400" b="1" spc="300" dirty="0">
              <a:solidFill>
                <a:srgbClr val="00206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4"/>
          <a:srcRect l="6047" t="6462" r="2630" b="51625"/>
          <a:stretch/>
        </p:blipFill>
        <p:spPr>
          <a:xfrm>
            <a:off x="5179987" y="962872"/>
            <a:ext cx="3305247" cy="2114961"/>
          </a:xfrm>
          <a:prstGeom prst="rect">
            <a:avLst/>
          </a:prstGeom>
        </p:spPr>
      </p:pic>
      <p:sp>
        <p:nvSpPr>
          <p:cNvPr id="5" name="椭圆形标注 4"/>
          <p:cNvSpPr/>
          <p:nvPr/>
        </p:nvSpPr>
        <p:spPr>
          <a:xfrm>
            <a:off x="237108" y="1533656"/>
            <a:ext cx="1574864" cy="373015"/>
          </a:xfrm>
          <a:prstGeom prst="wedgeEllipseCallout">
            <a:avLst>
              <a:gd name="adj1" fmla="val 28420"/>
              <a:gd name="adj2" fmla="val 6963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-364027" y="1564433"/>
            <a:ext cx="277713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200" b="1" dirty="0" smtClean="0">
                <a:solidFill>
                  <a:srgbClr val="C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2020 </a:t>
            </a:r>
            <a:r>
              <a:rPr lang="zh-CN" altLang="en-US" sz="1200" b="1" dirty="0" smtClean="0">
                <a:solidFill>
                  <a:srgbClr val="C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年</a:t>
            </a:r>
            <a:r>
              <a:rPr lang="en-US" altLang="zh-CN" sz="1200" b="1" dirty="0" smtClean="0">
                <a:solidFill>
                  <a:srgbClr val="C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5 </a:t>
            </a:r>
            <a:r>
              <a:rPr lang="zh-CN" altLang="en-US" sz="1200" b="1" dirty="0">
                <a:solidFill>
                  <a:srgbClr val="C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月</a:t>
            </a:r>
            <a:r>
              <a:rPr lang="en-US" altLang="zh-CN" sz="1200" b="1" dirty="0" smtClean="0">
                <a:solidFill>
                  <a:srgbClr val="C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20 </a:t>
            </a:r>
            <a:r>
              <a:rPr lang="zh-CN" altLang="en-US" sz="1200" b="1" dirty="0" smtClean="0">
                <a:solidFill>
                  <a:srgbClr val="C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日</a:t>
            </a:r>
            <a:endParaRPr lang="en-US" altLang="zh-CN" sz="1200" b="1" dirty="0" smtClean="0">
              <a:solidFill>
                <a:srgbClr val="C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7" name="椭圆形标注 6"/>
          <p:cNvSpPr/>
          <p:nvPr/>
        </p:nvSpPr>
        <p:spPr>
          <a:xfrm flipV="1">
            <a:off x="4185138" y="1510550"/>
            <a:ext cx="1462517" cy="373015"/>
          </a:xfrm>
          <a:prstGeom prst="wedgeEllipseCallout">
            <a:avLst>
              <a:gd name="adj1" fmla="val 40187"/>
              <a:gd name="adj2" fmla="val -5781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991628" y="1533656"/>
            <a:ext cx="180166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200" b="1" dirty="0" smtClean="0">
                <a:solidFill>
                  <a:srgbClr val="C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2020 </a:t>
            </a:r>
            <a:r>
              <a:rPr lang="zh-CN" altLang="en-US" sz="1200" b="1" dirty="0" smtClean="0">
                <a:solidFill>
                  <a:srgbClr val="C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年</a:t>
            </a:r>
            <a:r>
              <a:rPr lang="en-US" altLang="zh-CN" sz="1200" b="1" dirty="0">
                <a:solidFill>
                  <a:srgbClr val="C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6</a:t>
            </a:r>
            <a:r>
              <a:rPr lang="en-US" altLang="zh-CN" sz="1200" b="1" dirty="0" smtClean="0">
                <a:solidFill>
                  <a:srgbClr val="C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zh-CN" altLang="en-US" sz="1200" b="1" dirty="0" smtClean="0">
                <a:solidFill>
                  <a:srgbClr val="C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月</a:t>
            </a:r>
            <a:r>
              <a:rPr lang="en-US" altLang="zh-CN" sz="1200" b="1" dirty="0">
                <a:solidFill>
                  <a:srgbClr val="C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4</a:t>
            </a:r>
            <a:r>
              <a:rPr lang="zh-CN" altLang="en-US" sz="1200" b="1" dirty="0" smtClean="0">
                <a:solidFill>
                  <a:srgbClr val="C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日</a:t>
            </a:r>
            <a:endParaRPr lang="en-US" altLang="zh-CN" sz="1200" b="1" dirty="0" smtClean="0">
              <a:solidFill>
                <a:srgbClr val="C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08846" y="3445269"/>
            <a:ext cx="2749816" cy="830997"/>
          </a:xfrm>
          <a:prstGeom prst="rect">
            <a:avLst/>
          </a:prstGeom>
          <a:ln>
            <a:solidFill>
              <a:srgbClr val="567FCA"/>
            </a:solidFill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b="1" dirty="0">
                <a:solidFill>
                  <a:srgbClr val="C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十大</a:t>
            </a:r>
            <a:r>
              <a:rPr lang="zh-CN" altLang="en-US" sz="1600" b="1" dirty="0">
                <a:solidFill>
                  <a:srgbClr val="00206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战略性</a:t>
            </a:r>
            <a:r>
              <a:rPr lang="zh-CN" altLang="en-US" sz="1600" b="1" dirty="0">
                <a:solidFill>
                  <a:srgbClr val="C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支柱产业</a:t>
            </a:r>
            <a:r>
              <a:rPr lang="zh-CN" altLang="en-US" sz="1600" b="1" dirty="0" smtClean="0">
                <a:solidFill>
                  <a:srgbClr val="C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集群</a:t>
            </a:r>
            <a:endParaRPr lang="en-US" altLang="zh-CN" sz="1200" b="1" dirty="0" smtClean="0">
              <a:solidFill>
                <a:srgbClr val="C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b="1" dirty="0" smtClean="0">
                <a:solidFill>
                  <a:srgbClr val="C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十</a:t>
            </a:r>
            <a:r>
              <a:rPr lang="zh-CN" altLang="en-US" sz="1600" b="1" dirty="0">
                <a:solidFill>
                  <a:srgbClr val="C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大</a:t>
            </a:r>
            <a:r>
              <a:rPr lang="zh-CN" altLang="en-US" sz="1600" b="1" dirty="0">
                <a:solidFill>
                  <a:srgbClr val="00206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战略性</a:t>
            </a:r>
            <a:r>
              <a:rPr lang="zh-CN" altLang="en-US" sz="1600" b="1" dirty="0">
                <a:solidFill>
                  <a:srgbClr val="C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新兴产业集群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1" name="下箭头 10"/>
          <p:cNvSpPr/>
          <p:nvPr/>
        </p:nvSpPr>
        <p:spPr>
          <a:xfrm>
            <a:off x="1981200" y="2998927"/>
            <a:ext cx="142466" cy="4100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436116" y="4725543"/>
            <a:ext cx="3642220" cy="830997"/>
          </a:xfrm>
          <a:prstGeom prst="rect">
            <a:avLst/>
          </a:prstGeom>
          <a:ln>
            <a:solidFill>
              <a:srgbClr val="567FCA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到</a:t>
            </a:r>
            <a:r>
              <a:rPr lang="en-US" altLang="zh-CN" sz="1600" b="1" dirty="0">
                <a:solidFill>
                  <a:srgbClr val="C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2025</a:t>
            </a:r>
            <a:r>
              <a:rPr lang="zh-CN" altLang="en-US" sz="1600" b="1" dirty="0">
                <a:solidFill>
                  <a:srgbClr val="C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年</a:t>
            </a: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，培育若干具有</a:t>
            </a:r>
            <a:r>
              <a:rPr lang="zh-CN" altLang="en-US" sz="1600" b="1" dirty="0">
                <a:solidFill>
                  <a:srgbClr val="C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全球竞争力</a:t>
            </a: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的产业集群，打造产业高质量发展</a:t>
            </a:r>
            <a:r>
              <a:rPr lang="zh-CN" altLang="en-US" sz="1600" b="1" dirty="0">
                <a:solidFill>
                  <a:srgbClr val="C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典范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111943" y="3077833"/>
            <a:ext cx="982664" cy="3085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latin typeface="仿宋_GB2312" panose="02010609030101010101" pitchFamily="49" charset="-122"/>
                <a:ea typeface="仿宋_GB2312" panose="02010609030101010101" pitchFamily="49" charset="-122"/>
              </a:rPr>
              <a:t>重点发展</a:t>
            </a:r>
            <a:endParaRPr lang="zh-CN" altLang="en-US" sz="1400" b="1" dirty="0">
              <a:latin typeface="仿宋_GB2312" panose="02010609030101010101" pitchFamily="49" charset="-122"/>
              <a:ea typeface="仿宋_GB2312" panose="02010609030101010101" pitchFamily="49" charset="-122"/>
            </a:endParaRPr>
          </a:p>
        </p:txBody>
      </p:sp>
      <p:sp>
        <p:nvSpPr>
          <p:cNvPr id="14" name="下箭头 13"/>
          <p:cNvSpPr/>
          <p:nvPr/>
        </p:nvSpPr>
        <p:spPr>
          <a:xfrm>
            <a:off x="1992923" y="4311362"/>
            <a:ext cx="140677" cy="3778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2111943" y="4366773"/>
            <a:ext cx="9826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latin typeface="仿宋_GB2312" panose="02010609030101010101" pitchFamily="49" charset="-122"/>
                <a:ea typeface="仿宋_GB2312" panose="02010609030101010101" pitchFamily="49" charset="-122"/>
              </a:rPr>
              <a:t>总体目标</a:t>
            </a:r>
            <a:endParaRPr lang="zh-CN" altLang="en-US" sz="1400" b="1" dirty="0">
              <a:latin typeface="仿宋_GB2312" panose="02010609030101010101" pitchFamily="49" charset="-122"/>
              <a:ea typeface="仿宋_GB2312" panose="02010609030101010101" pitchFamily="49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626731" y="3594115"/>
            <a:ext cx="4411761" cy="1198277"/>
          </a:xfrm>
          <a:prstGeom prst="rect">
            <a:avLst/>
          </a:prstGeom>
          <a:ln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pPr marL="285750" indent="-285750" algn="just">
              <a:lnSpc>
                <a:spcPts val="3000"/>
              </a:lnSpc>
              <a:buFont typeface="Wingdings" panose="05000000000000000000" pitchFamily="2" charset="2"/>
              <a:buChar char="l"/>
            </a:pPr>
            <a:r>
              <a:rPr lang="zh-CN" altLang="en-US" sz="1400" b="1" dirty="0">
                <a:solidFill>
                  <a:srgbClr val="00206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提高认识</a:t>
            </a:r>
            <a:r>
              <a:rPr lang="zh-CN" altLang="en-US" sz="1400" b="1" dirty="0" smtClean="0">
                <a:solidFill>
                  <a:srgbClr val="00206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，把</a:t>
            </a:r>
            <a:r>
              <a:rPr lang="zh-CN" altLang="en-US" sz="1400" b="1" dirty="0">
                <a:solidFill>
                  <a:srgbClr val="C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思想和行动</a:t>
            </a:r>
            <a:r>
              <a:rPr lang="zh-CN" altLang="en-US" sz="1400" b="1" dirty="0">
                <a:solidFill>
                  <a:srgbClr val="00206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统一到省的战略部署</a:t>
            </a:r>
            <a:r>
              <a:rPr lang="zh-CN" altLang="en-US" sz="1400" b="1" dirty="0" smtClean="0">
                <a:solidFill>
                  <a:srgbClr val="00206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上来</a:t>
            </a:r>
            <a:endParaRPr lang="en-US" altLang="zh-CN" sz="1400" b="1" dirty="0">
              <a:solidFill>
                <a:srgbClr val="00206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285750" indent="-285750" algn="just">
              <a:lnSpc>
                <a:spcPts val="3000"/>
              </a:lnSpc>
              <a:buFont typeface="Wingdings" panose="05000000000000000000" pitchFamily="2" charset="2"/>
              <a:buChar char="l"/>
            </a:pPr>
            <a:r>
              <a:rPr lang="zh-CN" altLang="en-US" sz="1400" b="1" dirty="0">
                <a:solidFill>
                  <a:srgbClr val="00206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主动作为，为战略性产业集</a:t>
            </a:r>
            <a:r>
              <a:rPr lang="zh-CN" altLang="en-US" sz="1400" b="1" dirty="0">
                <a:solidFill>
                  <a:srgbClr val="C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提供人才和科技</a:t>
            </a:r>
            <a:r>
              <a:rPr lang="zh-CN" altLang="en-US" sz="1400" b="1" dirty="0" smtClean="0">
                <a:solidFill>
                  <a:srgbClr val="C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支撑</a:t>
            </a:r>
            <a:endParaRPr lang="en-US" altLang="zh-CN" sz="1400" b="1" dirty="0">
              <a:solidFill>
                <a:srgbClr val="C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285750" indent="-285750" algn="just">
              <a:lnSpc>
                <a:spcPts val="3000"/>
              </a:lnSpc>
              <a:buFont typeface="Wingdings" panose="05000000000000000000" pitchFamily="2" charset="2"/>
              <a:buChar char="l"/>
            </a:pPr>
            <a:r>
              <a:rPr lang="zh-CN" altLang="en-US" sz="1400" b="1" dirty="0">
                <a:solidFill>
                  <a:srgbClr val="00206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把握契机，推动</a:t>
            </a:r>
            <a:r>
              <a:rPr lang="zh-CN" altLang="en-US" sz="1400" b="1" dirty="0">
                <a:solidFill>
                  <a:srgbClr val="C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学校内涵式发展</a:t>
            </a:r>
            <a:r>
              <a:rPr lang="zh-CN" altLang="en-US" sz="1400" b="1" dirty="0">
                <a:solidFill>
                  <a:srgbClr val="00206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上水平上</a:t>
            </a:r>
            <a:r>
              <a:rPr lang="zh-CN" altLang="en-US" sz="1400" b="1" dirty="0" smtClean="0">
                <a:solidFill>
                  <a:srgbClr val="00206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台阶</a:t>
            </a:r>
            <a:endParaRPr lang="en-US" altLang="zh-CN" sz="1400" b="1" dirty="0">
              <a:solidFill>
                <a:srgbClr val="00206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2" name="下箭头 21"/>
          <p:cNvSpPr/>
          <p:nvPr/>
        </p:nvSpPr>
        <p:spPr>
          <a:xfrm>
            <a:off x="6761378" y="3168625"/>
            <a:ext cx="142466" cy="4100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6848066" y="3232106"/>
            <a:ext cx="982664" cy="3085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latin typeface="仿宋_GB2312" panose="02010609030101010101" pitchFamily="49" charset="-122"/>
                <a:ea typeface="仿宋_GB2312" panose="02010609030101010101" pitchFamily="49" charset="-122"/>
              </a:rPr>
              <a:t>贯彻落实</a:t>
            </a:r>
            <a:endParaRPr lang="zh-CN" altLang="en-US" sz="1400" b="1" dirty="0">
              <a:latin typeface="仿宋_GB2312" panose="02010609030101010101" pitchFamily="49" charset="-122"/>
              <a:ea typeface="仿宋_GB2312" panose="02010609030101010101" pitchFamily="49" charset="-122"/>
            </a:endParaRPr>
          </a:p>
        </p:txBody>
      </p:sp>
      <p:cxnSp>
        <p:nvCxnSpPr>
          <p:cNvPr id="25" name="肘形连接符 24"/>
          <p:cNvCxnSpPr>
            <a:stCxn id="16" idx="2"/>
          </p:cNvCxnSpPr>
          <p:nvPr/>
        </p:nvCxnSpPr>
        <p:spPr>
          <a:xfrm rot="5400000">
            <a:off x="5279101" y="3698431"/>
            <a:ext cx="459550" cy="2647472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501112" y="733586"/>
            <a:ext cx="8126785" cy="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927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9370"/>
    </mc:Choice>
    <mc:Fallback xmlns="">
      <p:transition advClick="0" advTm="937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64337" y="138090"/>
            <a:ext cx="25699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spc="300" dirty="0">
                <a:solidFill>
                  <a:srgbClr val="00206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二</a:t>
            </a:r>
            <a:r>
              <a:rPr lang="zh-CN" altLang="en-US" sz="2800" b="1" spc="300" dirty="0" smtClean="0">
                <a:solidFill>
                  <a:srgbClr val="00206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、文件精神</a:t>
            </a:r>
            <a:endParaRPr lang="en-US" altLang="zh-CN" sz="2400" b="1" spc="300" dirty="0">
              <a:solidFill>
                <a:srgbClr val="00206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64337" y="1328023"/>
            <a:ext cx="598340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u"/>
            </a:pPr>
            <a:r>
              <a:rPr lang="zh-CN" altLang="en-US" sz="2000" b="1" dirty="0" smtClean="0">
                <a:solidFill>
                  <a:srgbClr val="C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发展基础</a:t>
            </a:r>
            <a:endParaRPr lang="zh-CN" altLang="en-US" sz="2000" dirty="0"/>
          </a:p>
        </p:txBody>
      </p:sp>
      <p:sp>
        <p:nvSpPr>
          <p:cNvPr id="8" name="矩形 7"/>
          <p:cNvSpPr/>
          <p:nvPr/>
        </p:nvSpPr>
        <p:spPr>
          <a:xfrm>
            <a:off x="497502" y="1987350"/>
            <a:ext cx="7203004" cy="877163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b="1" dirty="0">
                <a:latin typeface="等线" panose="02010600030101010101" pitchFamily="2" charset="-122"/>
                <a:ea typeface="等线" panose="02010600030101010101" pitchFamily="2" charset="-122"/>
              </a:rPr>
              <a:t>支柱产业集群：达</a:t>
            </a:r>
            <a:r>
              <a:rPr lang="en-US" altLang="zh-CN" sz="1800" b="1" dirty="0">
                <a:solidFill>
                  <a:srgbClr val="C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15</a:t>
            </a:r>
            <a:r>
              <a:rPr lang="zh-CN" altLang="en-US" sz="1800" b="1" dirty="0">
                <a:solidFill>
                  <a:srgbClr val="C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万亿</a:t>
            </a:r>
            <a:r>
              <a:rPr lang="zh-CN" altLang="en-US" sz="1800" b="1" dirty="0" smtClean="0">
                <a:solidFill>
                  <a:srgbClr val="C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元。</a:t>
            </a:r>
            <a:r>
              <a:rPr lang="zh-CN" altLang="en-US" sz="18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突出</a:t>
            </a:r>
            <a:r>
              <a:rPr lang="zh-CN" altLang="en-US" sz="1800" b="1" dirty="0">
                <a:solidFill>
                  <a:srgbClr val="C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“稳”</a:t>
            </a:r>
            <a:endParaRPr lang="en-US" altLang="zh-CN" sz="1800" b="1" dirty="0" smtClean="0">
              <a:solidFill>
                <a:srgbClr val="C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   </a:t>
            </a:r>
            <a:r>
              <a:rPr lang="zh-CN" altLang="en-US" sz="1600" b="1" dirty="0" smtClean="0">
                <a:solidFill>
                  <a:srgbClr val="00206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具有</a:t>
            </a:r>
            <a:r>
              <a:rPr lang="zh-CN" altLang="en-US" sz="1600" b="1" dirty="0">
                <a:solidFill>
                  <a:srgbClr val="00206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坚实发展基础和增长趋势，是广东经济的重要基础和</a:t>
            </a:r>
            <a:r>
              <a:rPr lang="zh-CN" altLang="en-US" sz="1600" b="1" dirty="0" smtClean="0">
                <a:solidFill>
                  <a:srgbClr val="00206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支撑</a:t>
            </a:r>
            <a:endParaRPr lang="zh-CN" altLang="en-US" sz="1600" dirty="0">
              <a:solidFill>
                <a:srgbClr val="00206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97501" y="3133460"/>
            <a:ext cx="7203004" cy="877163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b="1" dirty="0">
                <a:latin typeface="等线" panose="02010600030101010101" pitchFamily="2" charset="-122"/>
                <a:ea typeface="等线" panose="02010600030101010101" pitchFamily="2" charset="-122"/>
              </a:rPr>
              <a:t>新兴产业</a:t>
            </a:r>
            <a:r>
              <a:rPr lang="zh-CN" altLang="en-US" sz="18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集群：</a:t>
            </a:r>
            <a:r>
              <a:rPr lang="zh-CN" altLang="en-US" sz="1800" b="1" dirty="0">
                <a:latin typeface="等线" panose="02010600030101010101" pitchFamily="2" charset="-122"/>
                <a:ea typeface="等线" panose="02010600030101010101" pitchFamily="2" charset="-122"/>
              </a:rPr>
              <a:t>达</a:t>
            </a:r>
            <a:r>
              <a:rPr lang="en-US" altLang="zh-CN" sz="1800" b="1" dirty="0">
                <a:solidFill>
                  <a:srgbClr val="C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1.5</a:t>
            </a:r>
            <a:r>
              <a:rPr lang="zh-CN" altLang="en-US" sz="1800" b="1" dirty="0">
                <a:solidFill>
                  <a:srgbClr val="C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万亿</a:t>
            </a:r>
            <a:r>
              <a:rPr lang="zh-CN" altLang="en-US" sz="1800" b="1" dirty="0" smtClean="0">
                <a:solidFill>
                  <a:srgbClr val="C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元</a:t>
            </a:r>
            <a:r>
              <a:rPr lang="zh-CN" altLang="en-US" sz="1800" b="1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，</a:t>
            </a:r>
            <a:r>
              <a:rPr lang="zh-CN" altLang="en-US" sz="1800" b="1" dirty="0">
                <a:latin typeface="等线" panose="02010600030101010101" pitchFamily="2" charset="-122"/>
                <a:ea typeface="等线" panose="02010600030101010101" pitchFamily="2" charset="-122"/>
              </a:rPr>
              <a:t>体现</a:t>
            </a:r>
            <a:r>
              <a:rPr lang="zh-CN" altLang="en-US" sz="1800" b="1" dirty="0">
                <a:solidFill>
                  <a:srgbClr val="C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“进”</a:t>
            </a:r>
            <a:endParaRPr lang="en-US" altLang="zh-CN" sz="1800" b="1" dirty="0" smtClean="0">
              <a:solidFill>
                <a:srgbClr val="C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   </a:t>
            </a:r>
            <a:r>
              <a:rPr lang="zh-CN" altLang="en-US" sz="1600" b="1" dirty="0" smtClean="0">
                <a:solidFill>
                  <a:srgbClr val="00206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集聚</a:t>
            </a:r>
            <a:r>
              <a:rPr lang="zh-CN" altLang="en-US" sz="1600" b="1" dirty="0">
                <a:solidFill>
                  <a:srgbClr val="00206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效应初步显现，增长潜力巨大，对广东经济发展具有重大引领带动作用</a:t>
            </a:r>
            <a:endParaRPr lang="en-US" altLang="zh-CN" sz="1600" b="1" dirty="0">
              <a:solidFill>
                <a:srgbClr val="00206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2" name="右大括号 11"/>
          <p:cNvSpPr/>
          <p:nvPr/>
        </p:nvSpPr>
        <p:spPr>
          <a:xfrm>
            <a:off x="7781009" y="2318985"/>
            <a:ext cx="331360" cy="1229974"/>
          </a:xfrm>
          <a:prstGeom prst="rightBrace">
            <a:avLst>
              <a:gd name="adj1" fmla="val 8333"/>
              <a:gd name="adj2" fmla="val 48020"/>
            </a:avLst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3" name="圆角矩形 2"/>
          <p:cNvSpPr/>
          <p:nvPr/>
        </p:nvSpPr>
        <p:spPr>
          <a:xfrm>
            <a:off x="2145323" y="4259440"/>
            <a:ext cx="5967046" cy="117230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18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推动广东省产业链、创新链、人才链、资金链、政策链</a:t>
            </a:r>
            <a:r>
              <a:rPr lang="zh-CN" altLang="en-US" sz="1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相互贯通</a:t>
            </a:r>
            <a:r>
              <a:rPr lang="zh-CN" altLang="en-US" sz="18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，加快建立具有</a:t>
            </a:r>
            <a:r>
              <a:rPr lang="zh-CN" altLang="en-US" sz="1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国际竞争力的现代化产业体系</a:t>
            </a:r>
            <a:r>
              <a:rPr lang="zh-CN" altLang="en-US" sz="1600" b="1" dirty="0">
                <a:solidFill>
                  <a:srgbClr val="00206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。</a:t>
            </a:r>
            <a:endParaRPr lang="zh-CN" altLang="en-US" dirty="0"/>
          </a:p>
        </p:txBody>
      </p:sp>
      <p:sp>
        <p:nvSpPr>
          <p:cNvPr id="6" name="右弧形箭头 5"/>
          <p:cNvSpPr/>
          <p:nvPr/>
        </p:nvSpPr>
        <p:spPr>
          <a:xfrm>
            <a:off x="8112369" y="2818346"/>
            <a:ext cx="835452" cy="1994875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501112" y="733586"/>
            <a:ext cx="8076297" cy="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403564" y="784615"/>
            <a:ext cx="598340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000" b="1" dirty="0" smtClean="0">
                <a:solidFill>
                  <a:srgbClr val="C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（一）</a:t>
            </a:r>
            <a:r>
              <a:rPr lang="zh-CN" altLang="en-US" sz="2000" b="1" dirty="0">
                <a:latin typeface="等线" panose="02010600030101010101" pitchFamily="2" charset="-122"/>
                <a:ea typeface="等线" panose="02010600030101010101" pitchFamily="2" charset="-122"/>
              </a:rPr>
              <a:t>产业集群</a:t>
            </a:r>
            <a:r>
              <a:rPr lang="zh-CN" altLang="en-US" sz="2000" b="1" dirty="0" smtClean="0">
                <a:solidFill>
                  <a:srgbClr val="C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发展基础、原则、目标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872953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 advClick="0" advTm="9370">
        <p:blinds dir="vert"/>
      </p:transition>
    </mc:Choice>
    <mc:Fallback xmlns="">
      <p:transition spd="slow" advClick="0" advTm="9370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64337" y="1726649"/>
            <a:ext cx="3165784" cy="24354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52450" indent="-2857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266700" algn="l"/>
              </a:tabLst>
            </a:pPr>
            <a:r>
              <a:rPr lang="zh-CN" altLang="en-US" sz="1800" b="1" dirty="0">
                <a:latin typeface="等线" panose="02010600030101010101" pitchFamily="2" charset="-122"/>
                <a:ea typeface="等线" panose="02010600030101010101" pitchFamily="2" charset="-122"/>
              </a:rPr>
              <a:t>市场主导，政府</a:t>
            </a:r>
            <a:r>
              <a:rPr lang="zh-CN" altLang="en-US" sz="18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引导</a:t>
            </a:r>
            <a:endParaRPr lang="en-US" altLang="zh-CN" sz="1800" b="1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552450" indent="-2857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266700" algn="l"/>
              </a:tabLst>
            </a:pPr>
            <a:r>
              <a:rPr lang="zh-CN" altLang="en-US" sz="18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创新</a:t>
            </a:r>
            <a:r>
              <a:rPr lang="zh-CN" altLang="en-US" sz="1800" b="1" dirty="0">
                <a:latin typeface="等线" panose="02010600030101010101" pitchFamily="2" charset="-122"/>
                <a:ea typeface="等线" panose="02010600030101010101" pitchFamily="2" charset="-122"/>
              </a:rPr>
              <a:t>引领，重点</a:t>
            </a:r>
            <a:r>
              <a:rPr lang="zh-CN" altLang="en-US" sz="18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突破 </a:t>
            </a:r>
            <a:endParaRPr lang="en-US" altLang="zh-CN" sz="1800" b="1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552450" indent="-2857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266700" algn="l"/>
              </a:tabLst>
            </a:pPr>
            <a:r>
              <a:rPr lang="zh-CN" altLang="en-US" sz="18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质量</a:t>
            </a:r>
            <a:r>
              <a:rPr lang="zh-CN" altLang="en-US" sz="1800" b="1" dirty="0">
                <a:latin typeface="等线" panose="02010600030101010101" pitchFamily="2" charset="-122"/>
                <a:ea typeface="等线" panose="02010600030101010101" pitchFamily="2" charset="-122"/>
              </a:rPr>
              <a:t>为先，绿色</a:t>
            </a:r>
            <a:r>
              <a:rPr lang="zh-CN" altLang="en-US" sz="18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发展</a:t>
            </a:r>
          </a:p>
          <a:p>
            <a:pPr marL="552450" indent="-2857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266700" algn="l"/>
              </a:tabLst>
            </a:pPr>
            <a:r>
              <a:rPr lang="zh-CN" altLang="en-US" sz="18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目标导向，分类施策</a:t>
            </a:r>
            <a:endParaRPr lang="en-US" altLang="zh-CN" sz="1800" b="1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552450" indent="-2857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266700" algn="l"/>
              </a:tabLst>
            </a:pPr>
            <a:r>
              <a:rPr lang="zh-CN" altLang="en-US" sz="18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开放合作，协同推进</a:t>
            </a:r>
            <a:endParaRPr lang="zh-CN" altLang="en-US" sz="18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39110" y="1220935"/>
            <a:ext cx="162736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sz="2000" b="1" dirty="0" smtClean="0">
                <a:solidFill>
                  <a:srgbClr val="C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发展原则 </a:t>
            </a:r>
            <a:endParaRPr lang="zh-CN" altLang="en-US" sz="1800" dirty="0">
              <a:solidFill>
                <a:srgbClr val="C0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038791" y="1220935"/>
            <a:ext cx="162736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sz="2000" b="1" dirty="0" smtClean="0">
                <a:solidFill>
                  <a:srgbClr val="C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发展目标 </a:t>
            </a:r>
            <a:endParaRPr lang="zh-CN" altLang="en-US" sz="1800" dirty="0">
              <a:solidFill>
                <a:srgbClr val="C0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877604" y="1726649"/>
            <a:ext cx="5328104" cy="24354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52450" indent="-2857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266700" algn="l"/>
              </a:tabLst>
            </a:pPr>
            <a:r>
              <a:rPr lang="zh-CN" altLang="en-US" sz="1800" b="1" dirty="0">
                <a:latin typeface="等线" panose="02010600030101010101" pitchFamily="2" charset="-122"/>
                <a:ea typeface="等线" panose="02010600030101010101" pitchFamily="2" charset="-122"/>
              </a:rPr>
              <a:t>现代化产业体系更加完善    </a:t>
            </a:r>
            <a:endParaRPr lang="en-US" altLang="zh-CN" sz="1800" b="1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552450" indent="-2857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266700" algn="l"/>
              </a:tabLst>
            </a:pPr>
            <a:r>
              <a:rPr lang="zh-CN" altLang="en-US" sz="1800" b="1" dirty="0">
                <a:latin typeface="等线" panose="02010600030101010101" pitchFamily="2" charset="-122"/>
                <a:ea typeface="等线" panose="02010600030101010101" pitchFamily="2" charset="-122"/>
              </a:rPr>
              <a:t>供给侧结构性改革持续深化</a:t>
            </a:r>
            <a:endParaRPr lang="en-US" altLang="zh-CN" sz="1800" b="1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552450" indent="-2857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266700" algn="l"/>
              </a:tabLst>
            </a:pPr>
            <a:r>
              <a:rPr lang="zh-CN" altLang="en-US" sz="1800" b="1" dirty="0">
                <a:latin typeface="等线" panose="02010600030101010101" pitchFamily="2" charset="-122"/>
                <a:ea typeface="等线" panose="02010600030101010101" pitchFamily="2" charset="-122"/>
              </a:rPr>
              <a:t>产业结构更加优化</a:t>
            </a:r>
            <a:endParaRPr lang="en-US" altLang="zh-CN" sz="1800" b="1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552450" indent="-2857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266700" algn="l"/>
              </a:tabLst>
            </a:pPr>
            <a:r>
              <a:rPr lang="zh-CN" altLang="en-US" sz="1800" b="1" dirty="0">
                <a:latin typeface="等线" panose="02010600030101010101" pitchFamily="2" charset="-122"/>
                <a:ea typeface="等线" panose="02010600030101010101" pitchFamily="2" charset="-122"/>
              </a:rPr>
              <a:t>创新能力显著增强</a:t>
            </a:r>
            <a:endParaRPr lang="en-US" altLang="zh-CN" sz="1800" b="1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552450" indent="-2857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266700" algn="l"/>
              </a:tabLst>
            </a:pPr>
            <a:r>
              <a:rPr lang="zh-CN" altLang="en-US" sz="1800" b="1" dirty="0">
                <a:latin typeface="等线" panose="02010600030101010101" pitchFamily="2" charset="-122"/>
                <a:ea typeface="等线" panose="02010600030101010101" pitchFamily="2" charset="-122"/>
              </a:rPr>
              <a:t>质量、品牌与标准化水平持续进步与提升</a:t>
            </a:r>
            <a:r>
              <a:rPr lang="en-US" altLang="zh-CN" sz="1800" b="1" dirty="0">
                <a:latin typeface="等线" panose="02010600030101010101" pitchFamily="2" charset="-122"/>
                <a:ea typeface="等线" panose="02010600030101010101" pitchFamily="2" charset="-122"/>
              </a:rPr>
              <a:t>      </a:t>
            </a:r>
          </a:p>
        </p:txBody>
      </p:sp>
      <p:sp>
        <p:nvSpPr>
          <p:cNvPr id="9" name="矩形 8"/>
          <p:cNvSpPr/>
          <p:nvPr/>
        </p:nvSpPr>
        <p:spPr>
          <a:xfrm>
            <a:off x="464337" y="138090"/>
            <a:ext cx="25699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spc="300" dirty="0">
                <a:solidFill>
                  <a:srgbClr val="00206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二</a:t>
            </a:r>
            <a:r>
              <a:rPr lang="zh-CN" altLang="en-US" sz="2800" b="1" spc="300" dirty="0" smtClean="0">
                <a:solidFill>
                  <a:srgbClr val="00206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、文件精神</a:t>
            </a:r>
            <a:endParaRPr lang="en-US" altLang="zh-CN" sz="1600" b="1" spc="300" dirty="0">
              <a:solidFill>
                <a:srgbClr val="00206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501112" y="733586"/>
            <a:ext cx="8031418" cy="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3857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 advClick="0" advTm="9370">
        <p:blinds dir="vert"/>
      </p:transition>
    </mc:Choice>
    <mc:Fallback xmlns="">
      <p:transition spd="slow" advClick="0" advTm="9370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501112" y="868018"/>
            <a:ext cx="377539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solidFill>
                  <a:srgbClr val="C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（二）教育厅对我省高校的要求</a:t>
            </a:r>
            <a:endParaRPr lang="zh-CN" altLang="en-US" sz="1800" dirty="0">
              <a:solidFill>
                <a:srgbClr val="C0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96551" y="1340405"/>
            <a:ext cx="8118173" cy="39948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52450" indent="-285750">
              <a:lnSpc>
                <a:spcPts val="26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>
                <a:tab pos="266700" algn="l"/>
              </a:tabLst>
            </a:pPr>
            <a:r>
              <a:rPr lang="zh-CN" altLang="en-US" sz="18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结合本校实际，瞄准相应战略性产业集群，</a:t>
            </a:r>
            <a:r>
              <a:rPr lang="zh-CN" altLang="en-US" sz="1800" b="1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加强人才培养力度，深化培养模式改革，提高人才培养质量</a:t>
            </a:r>
            <a:r>
              <a:rPr lang="zh-CN" altLang="en-US" sz="18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。</a:t>
            </a:r>
            <a:endParaRPr lang="en-US" altLang="zh-CN" sz="1800" b="1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552450" indent="-285750">
              <a:lnSpc>
                <a:spcPts val="26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>
                <a:tab pos="266700" algn="l"/>
              </a:tabLst>
            </a:pPr>
            <a:r>
              <a:rPr lang="zh-CN" altLang="en-US" sz="1800" b="1" dirty="0">
                <a:latin typeface="等线" panose="02010600030101010101" pitchFamily="2" charset="-122"/>
                <a:ea typeface="等线" panose="02010600030101010101" pitchFamily="2" charset="-122"/>
              </a:rPr>
              <a:t>主动</a:t>
            </a:r>
            <a:r>
              <a:rPr lang="zh-CN" altLang="en-US" sz="18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对接集群关键核心技术攻关需求，</a:t>
            </a:r>
            <a:r>
              <a:rPr lang="zh-CN" altLang="en-US" sz="1800" b="1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解决一批“卡脖子”问题，为集群创新发展提供有力支撑</a:t>
            </a:r>
            <a:r>
              <a:rPr lang="zh-CN" altLang="en-US" sz="18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。</a:t>
            </a:r>
            <a:endParaRPr lang="en-US" altLang="zh-CN" sz="1800" b="1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552450" indent="-285750">
              <a:lnSpc>
                <a:spcPts val="26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>
                <a:tab pos="266700" algn="l"/>
              </a:tabLst>
            </a:pPr>
            <a:r>
              <a:rPr lang="zh-CN" altLang="en-US" sz="18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主动融入集群发展，</a:t>
            </a:r>
            <a:r>
              <a:rPr lang="zh-CN" altLang="en-US" sz="1800" b="1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加强与集群企业深度合作，促进与</a:t>
            </a:r>
            <a:r>
              <a:rPr lang="zh-CN" altLang="en-US" sz="180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重大</a:t>
            </a:r>
            <a:r>
              <a:rPr lang="zh-CN" altLang="en-US" sz="1800" b="1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科技创新平台深度融合，</a:t>
            </a:r>
            <a:r>
              <a:rPr lang="zh-CN" altLang="en-US" sz="18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推进“科、产、教”融合发展。</a:t>
            </a:r>
            <a:endParaRPr lang="en-US" altLang="zh-CN" sz="1800" b="1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552450" indent="-285750">
              <a:lnSpc>
                <a:spcPts val="26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>
                <a:tab pos="266700" algn="l"/>
              </a:tabLst>
            </a:pPr>
            <a:r>
              <a:rPr lang="zh-CN" altLang="en-US" sz="18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把握我省培育发展战略性产业集群契机，</a:t>
            </a:r>
            <a:r>
              <a:rPr lang="zh-CN" altLang="en-US" sz="1800" b="1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结合编制学校“十四五”发展规划，建立学科专业设置动态调整机制，</a:t>
            </a:r>
            <a:r>
              <a:rPr lang="zh-CN" altLang="en-US" sz="18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增强许可专业快速响应能力，加快学校内涵式发展。</a:t>
            </a:r>
            <a:endParaRPr lang="zh-CN" altLang="en-US" sz="18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64337" y="138090"/>
            <a:ext cx="25699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spc="300" dirty="0">
                <a:solidFill>
                  <a:srgbClr val="00206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二</a:t>
            </a:r>
            <a:r>
              <a:rPr lang="zh-CN" altLang="en-US" sz="2800" b="1" spc="300" dirty="0" smtClean="0">
                <a:solidFill>
                  <a:srgbClr val="00206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、文件精神</a:t>
            </a:r>
            <a:endParaRPr lang="en-US" altLang="zh-CN" sz="1600" b="1" spc="300" dirty="0">
              <a:solidFill>
                <a:srgbClr val="00206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501112" y="733586"/>
            <a:ext cx="8048248" cy="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435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 advClick="0" advTm="9370">
        <p:blinds dir="vert"/>
      </p:transition>
    </mc:Choice>
    <mc:Fallback xmlns="">
      <p:transition spd="slow" advClick="0" advTm="9370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177200" y="3436283"/>
            <a:ext cx="8308848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4278871" y="960785"/>
            <a:ext cx="0" cy="4720755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圆角矩形 5"/>
          <p:cNvSpPr/>
          <p:nvPr/>
        </p:nvSpPr>
        <p:spPr>
          <a:xfrm>
            <a:off x="1725516" y="3143538"/>
            <a:ext cx="5106710" cy="578882"/>
          </a:xfrm>
          <a:prstGeom prst="roundRect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sz="2800" b="1" spc="300" dirty="0" smtClean="0">
                <a:solidFill>
                  <a:schemeClr val="accent5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1. </a:t>
            </a:r>
            <a:r>
              <a:rPr lang="zh-CN" altLang="en-US" sz="2800" b="1" spc="300" dirty="0" smtClean="0">
                <a:solidFill>
                  <a:schemeClr val="accent5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新一代</a:t>
            </a:r>
            <a:r>
              <a:rPr lang="zh-CN" altLang="en-US" sz="2800" b="1" spc="300" dirty="0">
                <a:solidFill>
                  <a:schemeClr val="accent5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电子信息产业集群</a:t>
            </a:r>
            <a:endParaRPr lang="en-US" altLang="zh-CN" sz="1600" b="1" spc="300" dirty="0">
              <a:solidFill>
                <a:schemeClr val="accent5">
                  <a:lumMod val="50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77487" y="1353891"/>
            <a:ext cx="3667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 dirty="0" smtClean="0">
                <a:solidFill>
                  <a:schemeClr val="accent5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重点领域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20046" y="5288071"/>
            <a:ext cx="116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 dirty="0" smtClean="0">
                <a:solidFill>
                  <a:schemeClr val="accent5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重点区域</a:t>
            </a:r>
            <a:endParaRPr lang="zh-CN" altLang="en-US" sz="1800" b="1" dirty="0">
              <a:solidFill>
                <a:schemeClr val="accent5">
                  <a:lumMod val="50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187500" y="1348309"/>
            <a:ext cx="116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 dirty="0" smtClean="0">
                <a:solidFill>
                  <a:schemeClr val="accent5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相关学科</a:t>
            </a:r>
            <a:endParaRPr lang="zh-CN" altLang="en-US" sz="1800" b="1" dirty="0">
              <a:solidFill>
                <a:schemeClr val="accent5">
                  <a:lumMod val="50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5202265" y="4093772"/>
            <a:ext cx="268685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  <a:spcBef>
                <a:spcPts val="1200"/>
              </a:spcBef>
            </a:pPr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保持全球领先地位，实现从“世界工厂”向“广东创造”转变，形成世界级新一代电子信息产业集群。</a:t>
            </a:r>
          </a:p>
        </p:txBody>
      </p:sp>
      <p:sp>
        <p:nvSpPr>
          <p:cNvPr id="69" name="矩形 68"/>
          <p:cNvSpPr/>
          <p:nvPr/>
        </p:nvSpPr>
        <p:spPr>
          <a:xfrm>
            <a:off x="5170118" y="1666006"/>
            <a:ext cx="3082584" cy="1708096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pPr>
              <a:lnSpc>
                <a:spcPts val="1800"/>
              </a:lnSpc>
            </a:pPr>
            <a:r>
              <a:rPr lang="zh-CN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信息与通信工程</a:t>
            </a:r>
            <a:endParaRPr lang="zh-CN" alt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ts val="1800"/>
              </a:lnSpc>
            </a:pPr>
            <a:r>
              <a:rPr lang="zh-CN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机械工程</a:t>
            </a:r>
            <a:endParaRPr lang="en-US" altLang="zh-CN" sz="1200" b="1" dirty="0">
              <a:solidFill>
                <a:schemeClr val="tx1">
                  <a:lumMod val="65000"/>
                  <a:lumOff val="3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ts val="1800"/>
              </a:lnSpc>
            </a:pPr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仪器科学与技术</a:t>
            </a:r>
            <a:endParaRPr lang="en-US" altLang="zh-CN" sz="1200" b="1" dirty="0" smtClean="0">
              <a:solidFill>
                <a:schemeClr val="tx1">
                  <a:lumMod val="65000"/>
                  <a:lumOff val="3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ts val="1800"/>
              </a:lnSpc>
            </a:pPr>
            <a:r>
              <a:rPr lang="zh-CN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控制科学与工程</a:t>
            </a:r>
            <a:endParaRPr lang="zh-CN" alt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ts val="1800"/>
              </a:lnSpc>
            </a:pPr>
            <a:endParaRPr lang="en-US" altLang="zh-CN" sz="1200" b="1" dirty="0" smtClean="0">
              <a:solidFill>
                <a:schemeClr val="tx1">
                  <a:lumMod val="65000"/>
                  <a:lumOff val="3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ts val="1800"/>
              </a:lnSpc>
            </a:pPr>
            <a:endParaRPr lang="en-US" altLang="zh-CN" sz="1200" b="1" dirty="0">
              <a:solidFill>
                <a:schemeClr val="tx1">
                  <a:lumMod val="65000"/>
                  <a:lumOff val="3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ts val="1800"/>
              </a:lnSpc>
            </a:pPr>
            <a:endParaRPr lang="en-US" altLang="zh-CN" sz="1200" b="1" dirty="0" smtClean="0">
              <a:solidFill>
                <a:schemeClr val="tx1">
                  <a:lumMod val="65000"/>
                  <a:lumOff val="3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ts val="1800"/>
              </a:lnSpc>
            </a:pPr>
            <a:r>
              <a:rPr lang="zh-CN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数学</a:t>
            </a:r>
            <a:endParaRPr lang="zh-CN" alt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ts val="1800"/>
              </a:lnSpc>
            </a:pPr>
            <a:r>
              <a:rPr lang="zh-CN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电子科学与技术</a:t>
            </a:r>
            <a:endParaRPr lang="en-US" altLang="zh-CN" sz="1200" b="1" dirty="0">
              <a:solidFill>
                <a:schemeClr val="tx1">
                  <a:lumMod val="65000"/>
                  <a:lumOff val="3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ts val="1800"/>
              </a:lnSpc>
            </a:pPr>
            <a:r>
              <a:rPr lang="zh-CN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计算机科学与技术等</a:t>
            </a:r>
            <a:endParaRPr lang="zh-CN" alt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263281" y="936701"/>
            <a:ext cx="501291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spc="300" dirty="0" smtClean="0">
                <a:solidFill>
                  <a:srgbClr val="AC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（三）战略性</a:t>
            </a:r>
            <a:r>
              <a:rPr lang="zh-CN" altLang="en-US" sz="2000" b="1" spc="300" dirty="0">
                <a:solidFill>
                  <a:srgbClr val="AC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支柱产业集群 重点</a:t>
            </a:r>
            <a:r>
              <a:rPr lang="zh-CN" altLang="en-US" sz="2000" b="1" spc="300" dirty="0" smtClean="0">
                <a:solidFill>
                  <a:srgbClr val="AC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任务</a:t>
            </a:r>
            <a:endParaRPr lang="zh-CN" altLang="en-US" sz="2000" b="1" spc="300" dirty="0">
              <a:solidFill>
                <a:srgbClr val="AC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cxnSp>
        <p:nvCxnSpPr>
          <p:cNvPr id="71" name="直接连接符 70"/>
          <p:cNvCxnSpPr/>
          <p:nvPr/>
        </p:nvCxnSpPr>
        <p:spPr>
          <a:xfrm>
            <a:off x="501112" y="840176"/>
            <a:ext cx="7863124" cy="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矩形 72"/>
          <p:cNvSpPr/>
          <p:nvPr/>
        </p:nvSpPr>
        <p:spPr>
          <a:xfrm>
            <a:off x="1631116" y="1672890"/>
            <a:ext cx="3490797" cy="1460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800"/>
              </a:lnSpc>
            </a:pPr>
            <a:r>
              <a:rPr lang="zh-CN" altLang="en-US" sz="120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新一代通信设备</a:t>
            </a:r>
          </a:p>
          <a:p>
            <a:pPr>
              <a:lnSpc>
                <a:spcPts val="1800"/>
              </a:lnSpc>
            </a:pPr>
            <a:r>
              <a:rPr lang="zh-CN" altLang="en-US" sz="120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新型网络</a:t>
            </a:r>
          </a:p>
          <a:p>
            <a:pPr>
              <a:lnSpc>
                <a:spcPts val="1800"/>
              </a:lnSpc>
            </a:pPr>
            <a:r>
              <a:rPr lang="zh-CN" altLang="en-US" sz="120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手机与新型智能终端</a:t>
            </a:r>
          </a:p>
          <a:p>
            <a:pPr>
              <a:lnSpc>
                <a:spcPts val="1800"/>
              </a:lnSpc>
            </a:pPr>
            <a:r>
              <a:rPr lang="zh-CN" altLang="en-US" sz="120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高端半导体元器件</a:t>
            </a:r>
          </a:p>
          <a:p>
            <a:pPr>
              <a:lnSpc>
                <a:spcPts val="1800"/>
              </a:lnSpc>
            </a:pPr>
            <a:r>
              <a:rPr lang="zh-CN" altLang="en-US" sz="120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物联网传感器</a:t>
            </a:r>
          </a:p>
          <a:p>
            <a:pPr>
              <a:lnSpc>
                <a:spcPts val="1800"/>
              </a:lnSpc>
            </a:pPr>
            <a:r>
              <a:rPr lang="zh-CN" altLang="en-US" sz="120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新一代信息技术创新应用</a:t>
            </a:r>
          </a:p>
        </p:txBody>
      </p:sp>
      <p:grpSp>
        <p:nvGrpSpPr>
          <p:cNvPr id="74" name="组合 73"/>
          <p:cNvGrpSpPr/>
          <p:nvPr/>
        </p:nvGrpSpPr>
        <p:grpSpPr>
          <a:xfrm rot="480666">
            <a:off x="1608150" y="3917931"/>
            <a:ext cx="1908000" cy="1440000"/>
            <a:chOff x="250824" y="2524121"/>
            <a:chExt cx="3981450" cy="3065456"/>
          </a:xfrm>
          <a:solidFill>
            <a:schemeClr val="bg1">
              <a:lumMod val="75000"/>
            </a:schemeClr>
          </a:solidFill>
          <a:effectLst/>
        </p:grpSpPr>
        <p:sp>
          <p:nvSpPr>
            <p:cNvPr id="75" name="zhanjiang">
              <a:hlinkClick r:id="" action="ppaction://macro?name=Slide2.zhanjiang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250824" y="4611679"/>
              <a:ext cx="722313" cy="977898"/>
            </a:xfrm>
            <a:custGeom>
              <a:avLst/>
              <a:gdLst>
                <a:gd name="T0" fmla="*/ 127 w 207"/>
                <a:gd name="T1" fmla="*/ 217 h 268"/>
                <a:gd name="T2" fmla="*/ 111 w 207"/>
                <a:gd name="T3" fmla="*/ 198 h 268"/>
                <a:gd name="T4" fmla="*/ 102 w 207"/>
                <a:gd name="T5" fmla="*/ 195 h 268"/>
                <a:gd name="T6" fmla="*/ 100 w 207"/>
                <a:gd name="T7" fmla="*/ 190 h 268"/>
                <a:gd name="T8" fmla="*/ 106 w 207"/>
                <a:gd name="T9" fmla="*/ 188 h 268"/>
                <a:gd name="T10" fmla="*/ 109 w 207"/>
                <a:gd name="T11" fmla="*/ 175 h 268"/>
                <a:gd name="T12" fmla="*/ 81 w 207"/>
                <a:gd name="T13" fmla="*/ 167 h 268"/>
                <a:gd name="T14" fmla="*/ 80 w 207"/>
                <a:gd name="T15" fmla="*/ 142 h 268"/>
                <a:gd name="T16" fmla="*/ 85 w 207"/>
                <a:gd name="T17" fmla="*/ 127 h 268"/>
                <a:gd name="T18" fmla="*/ 88 w 207"/>
                <a:gd name="T19" fmla="*/ 134 h 268"/>
                <a:gd name="T20" fmla="*/ 106 w 207"/>
                <a:gd name="T21" fmla="*/ 132 h 268"/>
                <a:gd name="T22" fmla="*/ 100 w 207"/>
                <a:gd name="T23" fmla="*/ 147 h 268"/>
                <a:gd name="T24" fmla="*/ 135 w 207"/>
                <a:gd name="T25" fmla="*/ 149 h 268"/>
                <a:gd name="T26" fmla="*/ 136 w 207"/>
                <a:gd name="T27" fmla="*/ 140 h 268"/>
                <a:gd name="T28" fmla="*/ 121 w 207"/>
                <a:gd name="T29" fmla="*/ 134 h 268"/>
                <a:gd name="T30" fmla="*/ 109 w 207"/>
                <a:gd name="T31" fmla="*/ 129 h 268"/>
                <a:gd name="T32" fmla="*/ 116 w 207"/>
                <a:gd name="T33" fmla="*/ 101 h 268"/>
                <a:gd name="T34" fmla="*/ 117 w 207"/>
                <a:gd name="T35" fmla="*/ 93 h 268"/>
                <a:gd name="T36" fmla="*/ 114 w 207"/>
                <a:gd name="T37" fmla="*/ 84 h 268"/>
                <a:gd name="T38" fmla="*/ 113 w 207"/>
                <a:gd name="T39" fmla="*/ 76 h 268"/>
                <a:gd name="T40" fmla="*/ 117 w 207"/>
                <a:gd name="T41" fmla="*/ 77 h 268"/>
                <a:gd name="T42" fmla="*/ 123 w 207"/>
                <a:gd name="T43" fmla="*/ 81 h 268"/>
                <a:gd name="T44" fmla="*/ 125 w 207"/>
                <a:gd name="T45" fmla="*/ 92 h 268"/>
                <a:gd name="T46" fmla="*/ 131 w 207"/>
                <a:gd name="T47" fmla="*/ 111 h 268"/>
                <a:gd name="T48" fmla="*/ 133 w 207"/>
                <a:gd name="T49" fmla="*/ 121 h 268"/>
                <a:gd name="T50" fmla="*/ 148 w 207"/>
                <a:gd name="T51" fmla="*/ 122 h 268"/>
                <a:gd name="T52" fmla="*/ 149 w 207"/>
                <a:gd name="T53" fmla="*/ 106 h 268"/>
                <a:gd name="T54" fmla="*/ 151 w 207"/>
                <a:gd name="T55" fmla="*/ 94 h 268"/>
                <a:gd name="T56" fmla="*/ 157 w 207"/>
                <a:gd name="T57" fmla="*/ 104 h 268"/>
                <a:gd name="T58" fmla="*/ 189 w 207"/>
                <a:gd name="T59" fmla="*/ 86 h 268"/>
                <a:gd name="T60" fmla="*/ 207 w 207"/>
                <a:gd name="T61" fmla="*/ 80 h 268"/>
                <a:gd name="T62" fmla="*/ 180 w 207"/>
                <a:gd name="T63" fmla="*/ 54 h 268"/>
                <a:gd name="T64" fmla="*/ 134 w 207"/>
                <a:gd name="T65" fmla="*/ 60 h 268"/>
                <a:gd name="T66" fmla="*/ 112 w 207"/>
                <a:gd name="T67" fmla="*/ 13 h 268"/>
                <a:gd name="T68" fmla="*/ 78 w 207"/>
                <a:gd name="T69" fmla="*/ 0 h 268"/>
                <a:gd name="T70" fmla="*/ 47 w 207"/>
                <a:gd name="T71" fmla="*/ 30 h 268"/>
                <a:gd name="T72" fmla="*/ 19 w 207"/>
                <a:gd name="T73" fmla="*/ 37 h 268"/>
                <a:gd name="T74" fmla="*/ 27 w 207"/>
                <a:gd name="T75" fmla="*/ 64 h 268"/>
                <a:gd name="T76" fmla="*/ 45 w 207"/>
                <a:gd name="T77" fmla="*/ 65 h 268"/>
                <a:gd name="T78" fmla="*/ 43 w 207"/>
                <a:gd name="T79" fmla="*/ 81 h 268"/>
                <a:gd name="T80" fmla="*/ 35 w 207"/>
                <a:gd name="T81" fmla="*/ 83 h 268"/>
                <a:gd name="T82" fmla="*/ 21 w 207"/>
                <a:gd name="T83" fmla="*/ 85 h 268"/>
                <a:gd name="T84" fmla="*/ 8 w 207"/>
                <a:gd name="T85" fmla="*/ 113 h 268"/>
                <a:gd name="T86" fmla="*/ 6 w 207"/>
                <a:gd name="T87" fmla="*/ 143 h 268"/>
                <a:gd name="T88" fmla="*/ 15 w 207"/>
                <a:gd name="T89" fmla="*/ 179 h 268"/>
                <a:gd name="T90" fmla="*/ 22 w 207"/>
                <a:gd name="T91" fmla="*/ 191 h 268"/>
                <a:gd name="T92" fmla="*/ 23 w 207"/>
                <a:gd name="T93" fmla="*/ 204 h 268"/>
                <a:gd name="T94" fmla="*/ 29 w 207"/>
                <a:gd name="T95" fmla="*/ 205 h 268"/>
                <a:gd name="T96" fmla="*/ 25 w 207"/>
                <a:gd name="T97" fmla="*/ 218 h 268"/>
                <a:gd name="T98" fmla="*/ 41 w 207"/>
                <a:gd name="T99" fmla="*/ 220 h 268"/>
                <a:gd name="T100" fmla="*/ 50 w 207"/>
                <a:gd name="T101" fmla="*/ 239 h 268"/>
                <a:gd name="T102" fmla="*/ 46 w 207"/>
                <a:gd name="T103" fmla="*/ 237 h 268"/>
                <a:gd name="T104" fmla="*/ 35 w 207"/>
                <a:gd name="T105" fmla="*/ 242 h 268"/>
                <a:gd name="T106" fmla="*/ 46 w 207"/>
                <a:gd name="T107" fmla="*/ 256 h 268"/>
                <a:gd name="T108" fmla="*/ 87 w 207"/>
                <a:gd name="T109" fmla="*/ 256 h 268"/>
                <a:gd name="T110" fmla="*/ 109 w 207"/>
                <a:gd name="T111" fmla="*/ 253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07" h="268">
                  <a:moveTo>
                    <a:pt x="109" y="253"/>
                  </a:moveTo>
                  <a:cubicBezTo>
                    <a:pt x="109" y="253"/>
                    <a:pt x="142" y="234"/>
                    <a:pt x="127" y="217"/>
                  </a:cubicBezTo>
                  <a:cubicBezTo>
                    <a:pt x="123" y="212"/>
                    <a:pt x="123" y="212"/>
                    <a:pt x="123" y="212"/>
                  </a:cubicBezTo>
                  <a:cubicBezTo>
                    <a:pt x="123" y="212"/>
                    <a:pt x="111" y="205"/>
                    <a:pt x="111" y="198"/>
                  </a:cubicBezTo>
                  <a:cubicBezTo>
                    <a:pt x="102" y="200"/>
                    <a:pt x="102" y="200"/>
                    <a:pt x="102" y="200"/>
                  </a:cubicBezTo>
                  <a:cubicBezTo>
                    <a:pt x="102" y="195"/>
                    <a:pt x="102" y="195"/>
                    <a:pt x="102" y="195"/>
                  </a:cubicBezTo>
                  <a:cubicBezTo>
                    <a:pt x="100" y="194"/>
                    <a:pt x="100" y="194"/>
                    <a:pt x="100" y="194"/>
                  </a:cubicBezTo>
                  <a:cubicBezTo>
                    <a:pt x="100" y="190"/>
                    <a:pt x="100" y="190"/>
                    <a:pt x="100" y="190"/>
                  </a:cubicBezTo>
                  <a:cubicBezTo>
                    <a:pt x="102" y="188"/>
                    <a:pt x="102" y="188"/>
                    <a:pt x="102" y="188"/>
                  </a:cubicBezTo>
                  <a:cubicBezTo>
                    <a:pt x="106" y="188"/>
                    <a:pt x="106" y="188"/>
                    <a:pt x="106" y="188"/>
                  </a:cubicBezTo>
                  <a:cubicBezTo>
                    <a:pt x="109" y="190"/>
                    <a:pt x="109" y="190"/>
                    <a:pt x="109" y="190"/>
                  </a:cubicBezTo>
                  <a:cubicBezTo>
                    <a:pt x="109" y="190"/>
                    <a:pt x="117" y="181"/>
                    <a:pt x="109" y="175"/>
                  </a:cubicBezTo>
                  <a:cubicBezTo>
                    <a:pt x="109" y="175"/>
                    <a:pt x="97" y="166"/>
                    <a:pt x="84" y="167"/>
                  </a:cubicBezTo>
                  <a:cubicBezTo>
                    <a:pt x="81" y="167"/>
                    <a:pt x="81" y="167"/>
                    <a:pt x="81" y="167"/>
                  </a:cubicBezTo>
                  <a:cubicBezTo>
                    <a:pt x="81" y="167"/>
                    <a:pt x="86" y="151"/>
                    <a:pt x="73" y="139"/>
                  </a:cubicBezTo>
                  <a:cubicBezTo>
                    <a:pt x="80" y="142"/>
                    <a:pt x="80" y="142"/>
                    <a:pt x="80" y="142"/>
                  </a:cubicBezTo>
                  <a:cubicBezTo>
                    <a:pt x="84" y="140"/>
                    <a:pt x="84" y="140"/>
                    <a:pt x="84" y="140"/>
                  </a:cubicBezTo>
                  <a:cubicBezTo>
                    <a:pt x="85" y="127"/>
                    <a:pt x="85" y="127"/>
                    <a:pt x="85" y="127"/>
                  </a:cubicBezTo>
                  <a:cubicBezTo>
                    <a:pt x="88" y="127"/>
                    <a:pt x="88" y="127"/>
                    <a:pt x="88" y="127"/>
                  </a:cubicBezTo>
                  <a:cubicBezTo>
                    <a:pt x="88" y="134"/>
                    <a:pt x="88" y="134"/>
                    <a:pt x="88" y="134"/>
                  </a:cubicBezTo>
                  <a:cubicBezTo>
                    <a:pt x="91" y="134"/>
                    <a:pt x="91" y="134"/>
                    <a:pt x="91" y="134"/>
                  </a:cubicBezTo>
                  <a:cubicBezTo>
                    <a:pt x="91" y="134"/>
                    <a:pt x="99" y="122"/>
                    <a:pt x="106" y="132"/>
                  </a:cubicBezTo>
                  <a:cubicBezTo>
                    <a:pt x="106" y="132"/>
                    <a:pt x="104" y="139"/>
                    <a:pt x="96" y="144"/>
                  </a:cubicBezTo>
                  <a:cubicBezTo>
                    <a:pt x="96" y="144"/>
                    <a:pt x="95" y="148"/>
                    <a:pt x="100" y="147"/>
                  </a:cubicBezTo>
                  <a:cubicBezTo>
                    <a:pt x="100" y="147"/>
                    <a:pt x="130" y="140"/>
                    <a:pt x="131" y="151"/>
                  </a:cubicBezTo>
                  <a:cubicBezTo>
                    <a:pt x="132" y="162"/>
                    <a:pt x="136" y="154"/>
                    <a:pt x="135" y="149"/>
                  </a:cubicBezTo>
                  <a:cubicBezTo>
                    <a:pt x="136" y="144"/>
                    <a:pt x="136" y="144"/>
                    <a:pt x="136" y="144"/>
                  </a:cubicBezTo>
                  <a:cubicBezTo>
                    <a:pt x="136" y="140"/>
                    <a:pt x="136" y="140"/>
                    <a:pt x="136" y="140"/>
                  </a:cubicBezTo>
                  <a:cubicBezTo>
                    <a:pt x="136" y="140"/>
                    <a:pt x="140" y="132"/>
                    <a:pt x="125" y="136"/>
                  </a:cubicBezTo>
                  <a:cubicBezTo>
                    <a:pt x="121" y="134"/>
                    <a:pt x="121" y="134"/>
                    <a:pt x="121" y="134"/>
                  </a:cubicBezTo>
                  <a:cubicBezTo>
                    <a:pt x="115" y="131"/>
                    <a:pt x="115" y="131"/>
                    <a:pt x="115" y="131"/>
                  </a:cubicBezTo>
                  <a:cubicBezTo>
                    <a:pt x="109" y="129"/>
                    <a:pt x="109" y="129"/>
                    <a:pt x="109" y="129"/>
                  </a:cubicBezTo>
                  <a:cubicBezTo>
                    <a:pt x="109" y="129"/>
                    <a:pt x="98" y="125"/>
                    <a:pt x="116" y="119"/>
                  </a:cubicBezTo>
                  <a:cubicBezTo>
                    <a:pt x="116" y="119"/>
                    <a:pt x="120" y="107"/>
                    <a:pt x="116" y="101"/>
                  </a:cubicBezTo>
                  <a:cubicBezTo>
                    <a:pt x="111" y="93"/>
                    <a:pt x="111" y="93"/>
                    <a:pt x="111" y="93"/>
                  </a:cubicBezTo>
                  <a:cubicBezTo>
                    <a:pt x="117" y="93"/>
                    <a:pt x="117" y="93"/>
                    <a:pt x="117" y="93"/>
                  </a:cubicBezTo>
                  <a:cubicBezTo>
                    <a:pt x="118" y="88"/>
                    <a:pt x="118" y="88"/>
                    <a:pt x="118" y="88"/>
                  </a:cubicBezTo>
                  <a:cubicBezTo>
                    <a:pt x="114" y="84"/>
                    <a:pt x="114" y="84"/>
                    <a:pt x="114" y="84"/>
                  </a:cubicBezTo>
                  <a:cubicBezTo>
                    <a:pt x="113" y="79"/>
                    <a:pt x="113" y="79"/>
                    <a:pt x="113" y="79"/>
                  </a:cubicBezTo>
                  <a:cubicBezTo>
                    <a:pt x="113" y="76"/>
                    <a:pt x="113" y="76"/>
                    <a:pt x="113" y="76"/>
                  </a:cubicBezTo>
                  <a:cubicBezTo>
                    <a:pt x="116" y="75"/>
                    <a:pt x="116" y="75"/>
                    <a:pt x="116" y="75"/>
                  </a:cubicBezTo>
                  <a:cubicBezTo>
                    <a:pt x="117" y="77"/>
                    <a:pt x="117" y="77"/>
                    <a:pt x="117" y="77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23" y="81"/>
                    <a:pt x="123" y="81"/>
                    <a:pt x="123" y="81"/>
                  </a:cubicBezTo>
                  <a:cubicBezTo>
                    <a:pt x="125" y="81"/>
                    <a:pt x="125" y="81"/>
                    <a:pt x="125" y="81"/>
                  </a:cubicBezTo>
                  <a:cubicBezTo>
                    <a:pt x="125" y="81"/>
                    <a:pt x="115" y="96"/>
                    <a:pt x="125" y="92"/>
                  </a:cubicBezTo>
                  <a:cubicBezTo>
                    <a:pt x="125" y="92"/>
                    <a:pt x="137" y="86"/>
                    <a:pt x="129" y="100"/>
                  </a:cubicBezTo>
                  <a:cubicBezTo>
                    <a:pt x="129" y="100"/>
                    <a:pt x="115" y="108"/>
                    <a:pt x="131" y="111"/>
                  </a:cubicBezTo>
                  <a:cubicBezTo>
                    <a:pt x="127" y="118"/>
                    <a:pt x="127" y="118"/>
                    <a:pt x="127" y="118"/>
                  </a:cubicBezTo>
                  <a:cubicBezTo>
                    <a:pt x="133" y="121"/>
                    <a:pt x="133" y="121"/>
                    <a:pt x="133" y="121"/>
                  </a:cubicBezTo>
                  <a:cubicBezTo>
                    <a:pt x="136" y="125"/>
                    <a:pt x="136" y="125"/>
                    <a:pt x="136" y="125"/>
                  </a:cubicBezTo>
                  <a:cubicBezTo>
                    <a:pt x="136" y="125"/>
                    <a:pt x="140" y="137"/>
                    <a:pt x="148" y="122"/>
                  </a:cubicBezTo>
                  <a:cubicBezTo>
                    <a:pt x="150" y="113"/>
                    <a:pt x="150" y="113"/>
                    <a:pt x="150" y="113"/>
                  </a:cubicBezTo>
                  <a:cubicBezTo>
                    <a:pt x="149" y="106"/>
                    <a:pt x="149" y="106"/>
                    <a:pt x="149" y="106"/>
                  </a:cubicBezTo>
                  <a:cubicBezTo>
                    <a:pt x="149" y="98"/>
                    <a:pt x="149" y="98"/>
                    <a:pt x="149" y="98"/>
                  </a:cubicBezTo>
                  <a:cubicBezTo>
                    <a:pt x="151" y="94"/>
                    <a:pt x="151" y="94"/>
                    <a:pt x="151" y="94"/>
                  </a:cubicBezTo>
                  <a:cubicBezTo>
                    <a:pt x="151" y="94"/>
                    <a:pt x="154" y="94"/>
                    <a:pt x="154" y="101"/>
                  </a:cubicBezTo>
                  <a:cubicBezTo>
                    <a:pt x="157" y="104"/>
                    <a:pt x="157" y="104"/>
                    <a:pt x="157" y="104"/>
                  </a:cubicBezTo>
                  <a:cubicBezTo>
                    <a:pt x="162" y="97"/>
                    <a:pt x="162" y="97"/>
                    <a:pt x="162" y="97"/>
                  </a:cubicBezTo>
                  <a:cubicBezTo>
                    <a:pt x="162" y="97"/>
                    <a:pt x="168" y="76"/>
                    <a:pt x="189" y="86"/>
                  </a:cubicBezTo>
                  <a:cubicBezTo>
                    <a:pt x="201" y="81"/>
                    <a:pt x="201" y="81"/>
                    <a:pt x="201" y="81"/>
                  </a:cubicBezTo>
                  <a:cubicBezTo>
                    <a:pt x="207" y="80"/>
                    <a:pt x="207" y="80"/>
                    <a:pt x="207" y="80"/>
                  </a:cubicBezTo>
                  <a:cubicBezTo>
                    <a:pt x="205" y="80"/>
                    <a:pt x="195" y="73"/>
                    <a:pt x="189" y="67"/>
                  </a:cubicBezTo>
                  <a:cubicBezTo>
                    <a:pt x="182" y="61"/>
                    <a:pt x="180" y="54"/>
                    <a:pt x="180" y="54"/>
                  </a:cubicBezTo>
                  <a:cubicBezTo>
                    <a:pt x="180" y="54"/>
                    <a:pt x="176" y="39"/>
                    <a:pt x="165" y="54"/>
                  </a:cubicBezTo>
                  <a:cubicBezTo>
                    <a:pt x="155" y="70"/>
                    <a:pt x="134" y="60"/>
                    <a:pt x="134" y="60"/>
                  </a:cubicBezTo>
                  <a:cubicBezTo>
                    <a:pt x="134" y="60"/>
                    <a:pt x="127" y="52"/>
                    <a:pt x="115" y="42"/>
                  </a:cubicBezTo>
                  <a:cubicBezTo>
                    <a:pt x="104" y="33"/>
                    <a:pt x="112" y="13"/>
                    <a:pt x="112" y="13"/>
                  </a:cubicBezTo>
                  <a:cubicBezTo>
                    <a:pt x="121" y="4"/>
                    <a:pt x="118" y="0"/>
                    <a:pt x="118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47" y="30"/>
                    <a:pt x="47" y="30"/>
                    <a:pt x="47" y="30"/>
                  </a:cubicBezTo>
                  <a:cubicBezTo>
                    <a:pt x="47" y="30"/>
                    <a:pt x="35" y="44"/>
                    <a:pt x="22" y="34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22" y="56"/>
                    <a:pt x="22" y="56"/>
                    <a:pt x="22" y="56"/>
                  </a:cubicBezTo>
                  <a:cubicBezTo>
                    <a:pt x="22" y="56"/>
                    <a:pt x="25" y="53"/>
                    <a:pt x="27" y="64"/>
                  </a:cubicBezTo>
                  <a:cubicBezTo>
                    <a:pt x="27" y="64"/>
                    <a:pt x="29" y="72"/>
                    <a:pt x="37" y="65"/>
                  </a:cubicBezTo>
                  <a:cubicBezTo>
                    <a:pt x="45" y="65"/>
                    <a:pt x="45" y="65"/>
                    <a:pt x="45" y="6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41" y="83"/>
                    <a:pt x="41" y="83"/>
                    <a:pt x="41" y="83"/>
                  </a:cubicBezTo>
                  <a:cubicBezTo>
                    <a:pt x="35" y="83"/>
                    <a:pt x="35" y="83"/>
                    <a:pt x="35" y="83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21" y="85"/>
                    <a:pt x="21" y="85"/>
                    <a:pt x="21" y="85"/>
                  </a:cubicBezTo>
                  <a:cubicBezTo>
                    <a:pt x="21" y="85"/>
                    <a:pt x="25" y="113"/>
                    <a:pt x="14" y="112"/>
                  </a:cubicBezTo>
                  <a:cubicBezTo>
                    <a:pt x="8" y="113"/>
                    <a:pt x="8" y="113"/>
                    <a:pt x="8" y="113"/>
                  </a:cubicBezTo>
                  <a:cubicBezTo>
                    <a:pt x="8" y="113"/>
                    <a:pt x="6" y="121"/>
                    <a:pt x="7" y="124"/>
                  </a:cubicBezTo>
                  <a:cubicBezTo>
                    <a:pt x="8" y="127"/>
                    <a:pt x="13" y="134"/>
                    <a:pt x="6" y="143"/>
                  </a:cubicBezTo>
                  <a:cubicBezTo>
                    <a:pt x="0" y="152"/>
                    <a:pt x="5" y="167"/>
                    <a:pt x="14" y="172"/>
                  </a:cubicBezTo>
                  <a:cubicBezTo>
                    <a:pt x="14" y="172"/>
                    <a:pt x="18" y="172"/>
                    <a:pt x="15" y="179"/>
                  </a:cubicBezTo>
                  <a:cubicBezTo>
                    <a:pt x="15" y="179"/>
                    <a:pt x="10" y="190"/>
                    <a:pt x="28" y="187"/>
                  </a:cubicBezTo>
                  <a:cubicBezTo>
                    <a:pt x="28" y="187"/>
                    <a:pt x="27" y="191"/>
                    <a:pt x="22" y="191"/>
                  </a:cubicBezTo>
                  <a:cubicBezTo>
                    <a:pt x="22" y="191"/>
                    <a:pt x="8" y="192"/>
                    <a:pt x="17" y="198"/>
                  </a:cubicBezTo>
                  <a:cubicBezTo>
                    <a:pt x="23" y="204"/>
                    <a:pt x="23" y="204"/>
                    <a:pt x="23" y="204"/>
                  </a:cubicBezTo>
                  <a:cubicBezTo>
                    <a:pt x="25" y="207"/>
                    <a:pt x="25" y="207"/>
                    <a:pt x="25" y="207"/>
                  </a:cubicBezTo>
                  <a:cubicBezTo>
                    <a:pt x="29" y="205"/>
                    <a:pt x="29" y="205"/>
                    <a:pt x="29" y="205"/>
                  </a:cubicBezTo>
                  <a:cubicBezTo>
                    <a:pt x="28" y="209"/>
                    <a:pt x="28" y="209"/>
                    <a:pt x="28" y="209"/>
                  </a:cubicBezTo>
                  <a:cubicBezTo>
                    <a:pt x="25" y="218"/>
                    <a:pt x="25" y="218"/>
                    <a:pt x="25" y="218"/>
                  </a:cubicBezTo>
                  <a:cubicBezTo>
                    <a:pt x="25" y="218"/>
                    <a:pt x="32" y="219"/>
                    <a:pt x="37" y="225"/>
                  </a:cubicBezTo>
                  <a:cubicBezTo>
                    <a:pt x="41" y="220"/>
                    <a:pt x="41" y="220"/>
                    <a:pt x="41" y="220"/>
                  </a:cubicBezTo>
                  <a:cubicBezTo>
                    <a:pt x="41" y="220"/>
                    <a:pt x="45" y="229"/>
                    <a:pt x="52" y="228"/>
                  </a:cubicBezTo>
                  <a:cubicBezTo>
                    <a:pt x="52" y="228"/>
                    <a:pt x="56" y="229"/>
                    <a:pt x="50" y="239"/>
                  </a:cubicBezTo>
                  <a:cubicBezTo>
                    <a:pt x="55" y="240"/>
                    <a:pt x="55" y="240"/>
                    <a:pt x="55" y="240"/>
                  </a:cubicBezTo>
                  <a:cubicBezTo>
                    <a:pt x="55" y="240"/>
                    <a:pt x="50" y="251"/>
                    <a:pt x="46" y="237"/>
                  </a:cubicBezTo>
                  <a:cubicBezTo>
                    <a:pt x="46" y="237"/>
                    <a:pt x="40" y="232"/>
                    <a:pt x="33" y="234"/>
                  </a:cubicBezTo>
                  <a:cubicBezTo>
                    <a:pt x="33" y="234"/>
                    <a:pt x="29" y="236"/>
                    <a:pt x="35" y="242"/>
                  </a:cubicBezTo>
                  <a:cubicBezTo>
                    <a:pt x="35" y="242"/>
                    <a:pt x="41" y="243"/>
                    <a:pt x="39" y="253"/>
                  </a:cubicBezTo>
                  <a:cubicBezTo>
                    <a:pt x="39" y="253"/>
                    <a:pt x="35" y="268"/>
                    <a:pt x="46" y="256"/>
                  </a:cubicBezTo>
                  <a:cubicBezTo>
                    <a:pt x="46" y="256"/>
                    <a:pt x="65" y="246"/>
                    <a:pt x="71" y="259"/>
                  </a:cubicBezTo>
                  <a:cubicBezTo>
                    <a:pt x="71" y="259"/>
                    <a:pt x="80" y="261"/>
                    <a:pt x="87" y="256"/>
                  </a:cubicBezTo>
                  <a:cubicBezTo>
                    <a:pt x="96" y="257"/>
                    <a:pt x="96" y="257"/>
                    <a:pt x="96" y="257"/>
                  </a:cubicBezTo>
                  <a:cubicBezTo>
                    <a:pt x="96" y="257"/>
                    <a:pt x="105" y="253"/>
                    <a:pt x="109" y="253"/>
                  </a:cubicBez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76" name="未知">
              <a:hlinkClick r:id="" action="ppaction://macro?name=Slide2.未知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1095374" y="4189405"/>
              <a:ext cx="495300" cy="650874"/>
            </a:xfrm>
            <a:custGeom>
              <a:avLst/>
              <a:gdLst>
                <a:gd name="T0" fmla="*/ 141 w 141"/>
                <a:gd name="T1" fmla="*/ 41 h 176"/>
                <a:gd name="T2" fmla="*/ 113 w 141"/>
                <a:gd name="T3" fmla="*/ 14 h 176"/>
                <a:gd name="T4" fmla="*/ 103 w 141"/>
                <a:gd name="T5" fmla="*/ 10 h 176"/>
                <a:gd name="T6" fmla="*/ 89 w 141"/>
                <a:gd name="T7" fmla="*/ 0 h 176"/>
                <a:gd name="T8" fmla="*/ 82 w 141"/>
                <a:gd name="T9" fmla="*/ 3 h 176"/>
                <a:gd name="T10" fmla="*/ 65 w 141"/>
                <a:gd name="T11" fmla="*/ 23 h 176"/>
                <a:gd name="T12" fmla="*/ 64 w 141"/>
                <a:gd name="T13" fmla="*/ 25 h 176"/>
                <a:gd name="T14" fmla="*/ 40 w 141"/>
                <a:gd name="T15" fmla="*/ 52 h 176"/>
                <a:gd name="T16" fmla="*/ 13 w 141"/>
                <a:gd name="T17" fmla="*/ 88 h 176"/>
                <a:gd name="T18" fmla="*/ 2 w 141"/>
                <a:gd name="T19" fmla="*/ 104 h 176"/>
                <a:gd name="T20" fmla="*/ 7 w 141"/>
                <a:gd name="T21" fmla="*/ 120 h 176"/>
                <a:gd name="T22" fmla="*/ 18 w 141"/>
                <a:gd name="T23" fmla="*/ 142 h 176"/>
                <a:gd name="T24" fmla="*/ 19 w 141"/>
                <a:gd name="T25" fmla="*/ 147 h 176"/>
                <a:gd name="T26" fmla="*/ 24 w 141"/>
                <a:gd name="T27" fmla="*/ 155 h 176"/>
                <a:gd name="T28" fmla="*/ 26 w 141"/>
                <a:gd name="T29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1" h="176">
                  <a:moveTo>
                    <a:pt x="141" y="41"/>
                  </a:moveTo>
                  <a:cubicBezTo>
                    <a:pt x="141" y="41"/>
                    <a:pt x="116" y="43"/>
                    <a:pt x="113" y="14"/>
                  </a:cubicBezTo>
                  <a:cubicBezTo>
                    <a:pt x="113" y="14"/>
                    <a:pt x="114" y="3"/>
                    <a:pt x="103" y="10"/>
                  </a:cubicBezTo>
                  <a:cubicBezTo>
                    <a:pt x="91" y="16"/>
                    <a:pt x="86" y="13"/>
                    <a:pt x="89" y="0"/>
                  </a:cubicBezTo>
                  <a:cubicBezTo>
                    <a:pt x="89" y="0"/>
                    <a:pt x="86" y="0"/>
                    <a:pt x="82" y="3"/>
                  </a:cubicBezTo>
                  <a:cubicBezTo>
                    <a:pt x="79" y="7"/>
                    <a:pt x="65" y="23"/>
                    <a:pt x="65" y="23"/>
                  </a:cubicBezTo>
                  <a:cubicBezTo>
                    <a:pt x="64" y="25"/>
                    <a:pt x="64" y="25"/>
                    <a:pt x="64" y="25"/>
                  </a:cubicBezTo>
                  <a:cubicBezTo>
                    <a:pt x="64" y="25"/>
                    <a:pt x="64" y="39"/>
                    <a:pt x="40" y="52"/>
                  </a:cubicBezTo>
                  <a:cubicBezTo>
                    <a:pt x="17" y="65"/>
                    <a:pt x="16" y="67"/>
                    <a:pt x="13" y="88"/>
                  </a:cubicBezTo>
                  <a:cubicBezTo>
                    <a:pt x="13" y="88"/>
                    <a:pt x="0" y="95"/>
                    <a:pt x="2" y="104"/>
                  </a:cubicBezTo>
                  <a:cubicBezTo>
                    <a:pt x="5" y="114"/>
                    <a:pt x="7" y="120"/>
                    <a:pt x="7" y="120"/>
                  </a:cubicBezTo>
                  <a:cubicBezTo>
                    <a:pt x="7" y="120"/>
                    <a:pt x="28" y="122"/>
                    <a:pt x="18" y="142"/>
                  </a:cubicBezTo>
                  <a:cubicBezTo>
                    <a:pt x="19" y="147"/>
                    <a:pt x="19" y="147"/>
                    <a:pt x="19" y="147"/>
                  </a:cubicBezTo>
                  <a:cubicBezTo>
                    <a:pt x="24" y="155"/>
                    <a:pt x="24" y="155"/>
                    <a:pt x="24" y="155"/>
                  </a:cubicBezTo>
                  <a:cubicBezTo>
                    <a:pt x="26" y="176"/>
                    <a:pt x="26" y="176"/>
                    <a:pt x="26" y="176"/>
                  </a:cubicBezTo>
                </a:path>
              </a:pathLst>
            </a:custGeom>
            <a:grpFill/>
            <a:ln w="19050" cap="flat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77" name="未知">
              <a:hlinkClick r:id="" action="ppaction://macro?name=Slide2.未知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1042987" y="4179880"/>
              <a:ext cx="273050" cy="149225"/>
            </a:xfrm>
            <a:custGeom>
              <a:avLst/>
              <a:gdLst>
                <a:gd name="T0" fmla="*/ 0 w 79"/>
                <a:gd name="T1" fmla="*/ 0 h 41"/>
                <a:gd name="T2" fmla="*/ 22 w 79"/>
                <a:gd name="T3" fmla="*/ 12 h 41"/>
                <a:gd name="T4" fmla="*/ 24 w 79"/>
                <a:gd name="T5" fmla="*/ 20 h 41"/>
                <a:gd name="T6" fmla="*/ 34 w 79"/>
                <a:gd name="T7" fmla="*/ 27 h 41"/>
                <a:gd name="T8" fmla="*/ 41 w 79"/>
                <a:gd name="T9" fmla="*/ 34 h 41"/>
                <a:gd name="T10" fmla="*/ 51 w 79"/>
                <a:gd name="T11" fmla="*/ 32 h 41"/>
                <a:gd name="T12" fmla="*/ 79 w 79"/>
                <a:gd name="T13" fmla="*/ 2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41">
                  <a:moveTo>
                    <a:pt x="0" y="0"/>
                  </a:moveTo>
                  <a:cubicBezTo>
                    <a:pt x="0" y="0"/>
                    <a:pt x="10" y="15"/>
                    <a:pt x="22" y="12"/>
                  </a:cubicBezTo>
                  <a:cubicBezTo>
                    <a:pt x="22" y="12"/>
                    <a:pt x="31" y="12"/>
                    <a:pt x="24" y="20"/>
                  </a:cubicBezTo>
                  <a:cubicBezTo>
                    <a:pt x="16" y="27"/>
                    <a:pt x="22" y="30"/>
                    <a:pt x="34" y="27"/>
                  </a:cubicBezTo>
                  <a:cubicBezTo>
                    <a:pt x="34" y="27"/>
                    <a:pt x="38" y="27"/>
                    <a:pt x="41" y="34"/>
                  </a:cubicBezTo>
                  <a:cubicBezTo>
                    <a:pt x="43" y="41"/>
                    <a:pt x="45" y="39"/>
                    <a:pt x="51" y="32"/>
                  </a:cubicBezTo>
                  <a:cubicBezTo>
                    <a:pt x="58" y="25"/>
                    <a:pt x="74" y="25"/>
                    <a:pt x="79" y="27"/>
                  </a:cubicBezTo>
                </a:path>
              </a:pathLst>
            </a:custGeom>
            <a:grpFill/>
            <a:ln w="19050" cap="flat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78" name="maoming">
              <a:hlinkClick r:id="" action="ppaction://macro?name=Slide2.maoming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612774" y="4189405"/>
              <a:ext cx="712788" cy="720724"/>
            </a:xfrm>
            <a:custGeom>
              <a:avLst/>
              <a:gdLst>
                <a:gd name="T0" fmla="*/ 125 w 204"/>
                <a:gd name="T1" fmla="*/ 0 h 197"/>
                <a:gd name="T2" fmla="*/ 79 w 204"/>
                <a:gd name="T3" fmla="*/ 9 h 197"/>
                <a:gd name="T4" fmla="*/ 77 w 204"/>
                <a:gd name="T5" fmla="*/ 52 h 197"/>
                <a:gd name="T6" fmla="*/ 65 w 204"/>
                <a:gd name="T7" fmla="*/ 59 h 197"/>
                <a:gd name="T8" fmla="*/ 48 w 204"/>
                <a:gd name="T9" fmla="*/ 69 h 197"/>
                <a:gd name="T10" fmla="*/ 41 w 204"/>
                <a:gd name="T11" fmla="*/ 71 h 197"/>
                <a:gd name="T12" fmla="*/ 21 w 204"/>
                <a:gd name="T13" fmla="*/ 71 h 197"/>
                <a:gd name="T14" fmla="*/ 8 w 204"/>
                <a:gd name="T15" fmla="*/ 84 h 197"/>
                <a:gd name="T16" fmla="*/ 14 w 204"/>
                <a:gd name="T17" fmla="*/ 116 h 197"/>
                <a:gd name="T18" fmla="*/ 8 w 204"/>
                <a:gd name="T19" fmla="*/ 129 h 197"/>
                <a:gd name="T20" fmla="*/ 12 w 204"/>
                <a:gd name="T21" fmla="*/ 158 h 197"/>
                <a:gd name="T22" fmla="*/ 31 w 204"/>
                <a:gd name="T23" fmla="*/ 177 h 197"/>
                <a:gd name="T24" fmla="*/ 62 w 204"/>
                <a:gd name="T25" fmla="*/ 171 h 197"/>
                <a:gd name="T26" fmla="*/ 76 w 204"/>
                <a:gd name="T27" fmla="*/ 170 h 197"/>
                <a:gd name="T28" fmla="*/ 85 w 204"/>
                <a:gd name="T29" fmla="*/ 183 h 197"/>
                <a:gd name="T30" fmla="*/ 103 w 204"/>
                <a:gd name="T31" fmla="*/ 197 h 197"/>
                <a:gd name="T32" fmla="*/ 104 w 204"/>
                <a:gd name="T33" fmla="*/ 197 h 197"/>
                <a:gd name="T34" fmla="*/ 105 w 204"/>
                <a:gd name="T35" fmla="*/ 197 h 197"/>
                <a:gd name="T36" fmla="*/ 108 w 204"/>
                <a:gd name="T37" fmla="*/ 189 h 197"/>
                <a:gd name="T38" fmla="*/ 104 w 204"/>
                <a:gd name="T39" fmla="*/ 189 h 197"/>
                <a:gd name="T40" fmla="*/ 104 w 204"/>
                <a:gd name="T41" fmla="*/ 180 h 197"/>
                <a:gd name="T42" fmla="*/ 114 w 204"/>
                <a:gd name="T43" fmla="*/ 182 h 197"/>
                <a:gd name="T44" fmla="*/ 137 w 204"/>
                <a:gd name="T45" fmla="*/ 189 h 197"/>
                <a:gd name="T46" fmla="*/ 132 w 204"/>
                <a:gd name="T47" fmla="*/ 183 h 197"/>
                <a:gd name="T48" fmla="*/ 135 w 204"/>
                <a:gd name="T49" fmla="*/ 183 h 197"/>
                <a:gd name="T50" fmla="*/ 141 w 204"/>
                <a:gd name="T51" fmla="*/ 183 h 197"/>
                <a:gd name="T52" fmla="*/ 148 w 204"/>
                <a:gd name="T53" fmla="*/ 189 h 197"/>
                <a:gd name="T54" fmla="*/ 144 w 204"/>
                <a:gd name="T55" fmla="*/ 196 h 197"/>
                <a:gd name="T56" fmla="*/ 150 w 204"/>
                <a:gd name="T57" fmla="*/ 195 h 197"/>
                <a:gd name="T58" fmla="*/ 162 w 204"/>
                <a:gd name="T59" fmla="*/ 186 h 197"/>
                <a:gd name="T60" fmla="*/ 163 w 204"/>
                <a:gd name="T61" fmla="*/ 183 h 197"/>
                <a:gd name="T62" fmla="*/ 159 w 204"/>
                <a:gd name="T63" fmla="*/ 182 h 197"/>
                <a:gd name="T64" fmla="*/ 156 w 204"/>
                <a:gd name="T65" fmla="*/ 182 h 197"/>
                <a:gd name="T66" fmla="*/ 156 w 204"/>
                <a:gd name="T67" fmla="*/ 180 h 197"/>
                <a:gd name="T68" fmla="*/ 160 w 204"/>
                <a:gd name="T69" fmla="*/ 178 h 197"/>
                <a:gd name="T70" fmla="*/ 166 w 204"/>
                <a:gd name="T71" fmla="*/ 177 h 197"/>
                <a:gd name="T72" fmla="*/ 166 w 204"/>
                <a:gd name="T73" fmla="*/ 176 h 197"/>
                <a:gd name="T74" fmla="*/ 164 w 204"/>
                <a:gd name="T75" fmla="*/ 156 h 197"/>
                <a:gd name="T76" fmla="*/ 160 w 204"/>
                <a:gd name="T77" fmla="*/ 148 h 197"/>
                <a:gd name="T78" fmla="*/ 158 w 204"/>
                <a:gd name="T79" fmla="*/ 143 h 197"/>
                <a:gd name="T80" fmla="*/ 147 w 204"/>
                <a:gd name="T81" fmla="*/ 121 h 197"/>
                <a:gd name="T82" fmla="*/ 142 w 204"/>
                <a:gd name="T83" fmla="*/ 106 h 197"/>
                <a:gd name="T84" fmla="*/ 153 w 204"/>
                <a:gd name="T85" fmla="*/ 89 h 197"/>
                <a:gd name="T86" fmla="*/ 180 w 204"/>
                <a:gd name="T87" fmla="*/ 53 h 197"/>
                <a:gd name="T88" fmla="*/ 204 w 204"/>
                <a:gd name="T89" fmla="*/ 26 h 197"/>
                <a:gd name="T90" fmla="*/ 204 w 204"/>
                <a:gd name="T91" fmla="*/ 25 h 197"/>
                <a:gd name="T92" fmla="*/ 177 w 204"/>
                <a:gd name="T93" fmla="*/ 30 h 197"/>
                <a:gd name="T94" fmla="*/ 166 w 204"/>
                <a:gd name="T95" fmla="*/ 32 h 197"/>
                <a:gd name="T96" fmla="*/ 159 w 204"/>
                <a:gd name="T97" fmla="*/ 25 h 197"/>
                <a:gd name="T98" fmla="*/ 149 w 204"/>
                <a:gd name="T99" fmla="*/ 18 h 197"/>
                <a:gd name="T100" fmla="*/ 148 w 204"/>
                <a:gd name="T101" fmla="*/ 11 h 197"/>
                <a:gd name="T102" fmla="*/ 125 w 204"/>
                <a:gd name="T103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04" h="197">
                  <a:moveTo>
                    <a:pt x="125" y="0"/>
                  </a:moveTo>
                  <a:cubicBezTo>
                    <a:pt x="79" y="9"/>
                    <a:pt x="79" y="9"/>
                    <a:pt x="79" y="9"/>
                  </a:cubicBezTo>
                  <a:cubicBezTo>
                    <a:pt x="79" y="9"/>
                    <a:pt x="58" y="31"/>
                    <a:pt x="77" y="52"/>
                  </a:cubicBezTo>
                  <a:cubicBezTo>
                    <a:pt x="77" y="52"/>
                    <a:pt x="82" y="62"/>
                    <a:pt x="65" y="59"/>
                  </a:cubicBezTo>
                  <a:cubicBezTo>
                    <a:pt x="48" y="69"/>
                    <a:pt x="48" y="69"/>
                    <a:pt x="48" y="69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41" y="71"/>
                    <a:pt x="35" y="82"/>
                    <a:pt x="21" y="71"/>
                  </a:cubicBezTo>
                  <a:cubicBezTo>
                    <a:pt x="21" y="71"/>
                    <a:pt x="5" y="69"/>
                    <a:pt x="8" y="84"/>
                  </a:cubicBezTo>
                  <a:cubicBezTo>
                    <a:pt x="11" y="100"/>
                    <a:pt x="14" y="116"/>
                    <a:pt x="14" y="116"/>
                  </a:cubicBezTo>
                  <a:cubicBezTo>
                    <a:pt x="14" y="116"/>
                    <a:pt x="17" y="120"/>
                    <a:pt x="8" y="129"/>
                  </a:cubicBezTo>
                  <a:cubicBezTo>
                    <a:pt x="8" y="129"/>
                    <a:pt x="0" y="149"/>
                    <a:pt x="12" y="158"/>
                  </a:cubicBezTo>
                  <a:cubicBezTo>
                    <a:pt x="23" y="168"/>
                    <a:pt x="31" y="177"/>
                    <a:pt x="31" y="177"/>
                  </a:cubicBezTo>
                  <a:cubicBezTo>
                    <a:pt x="31" y="177"/>
                    <a:pt x="51" y="186"/>
                    <a:pt x="62" y="171"/>
                  </a:cubicBezTo>
                  <a:cubicBezTo>
                    <a:pt x="73" y="155"/>
                    <a:pt x="76" y="170"/>
                    <a:pt x="76" y="170"/>
                  </a:cubicBezTo>
                  <a:cubicBezTo>
                    <a:pt x="76" y="170"/>
                    <a:pt x="79" y="177"/>
                    <a:pt x="85" y="183"/>
                  </a:cubicBezTo>
                  <a:cubicBezTo>
                    <a:pt x="92" y="189"/>
                    <a:pt x="102" y="196"/>
                    <a:pt x="103" y="197"/>
                  </a:cubicBezTo>
                  <a:cubicBezTo>
                    <a:pt x="104" y="197"/>
                    <a:pt x="104" y="197"/>
                    <a:pt x="104" y="197"/>
                  </a:cubicBezTo>
                  <a:cubicBezTo>
                    <a:pt x="105" y="197"/>
                    <a:pt x="105" y="197"/>
                    <a:pt x="105" y="197"/>
                  </a:cubicBezTo>
                  <a:cubicBezTo>
                    <a:pt x="105" y="197"/>
                    <a:pt x="125" y="189"/>
                    <a:pt x="108" y="189"/>
                  </a:cubicBezTo>
                  <a:cubicBezTo>
                    <a:pt x="104" y="189"/>
                    <a:pt x="104" y="189"/>
                    <a:pt x="104" y="189"/>
                  </a:cubicBezTo>
                  <a:cubicBezTo>
                    <a:pt x="104" y="180"/>
                    <a:pt x="104" y="180"/>
                    <a:pt x="104" y="180"/>
                  </a:cubicBezTo>
                  <a:cubicBezTo>
                    <a:pt x="104" y="180"/>
                    <a:pt x="111" y="178"/>
                    <a:pt x="114" y="182"/>
                  </a:cubicBezTo>
                  <a:cubicBezTo>
                    <a:pt x="118" y="187"/>
                    <a:pt x="129" y="191"/>
                    <a:pt x="137" y="189"/>
                  </a:cubicBezTo>
                  <a:cubicBezTo>
                    <a:pt x="132" y="183"/>
                    <a:pt x="132" y="183"/>
                    <a:pt x="132" y="183"/>
                  </a:cubicBezTo>
                  <a:cubicBezTo>
                    <a:pt x="135" y="183"/>
                    <a:pt x="135" y="183"/>
                    <a:pt x="135" y="183"/>
                  </a:cubicBezTo>
                  <a:cubicBezTo>
                    <a:pt x="141" y="183"/>
                    <a:pt x="141" y="183"/>
                    <a:pt x="141" y="183"/>
                  </a:cubicBezTo>
                  <a:cubicBezTo>
                    <a:pt x="148" y="189"/>
                    <a:pt x="148" y="189"/>
                    <a:pt x="148" y="189"/>
                  </a:cubicBezTo>
                  <a:cubicBezTo>
                    <a:pt x="144" y="196"/>
                    <a:pt x="144" y="196"/>
                    <a:pt x="144" y="196"/>
                  </a:cubicBezTo>
                  <a:cubicBezTo>
                    <a:pt x="150" y="195"/>
                    <a:pt x="150" y="195"/>
                    <a:pt x="150" y="195"/>
                  </a:cubicBezTo>
                  <a:cubicBezTo>
                    <a:pt x="162" y="186"/>
                    <a:pt x="162" y="186"/>
                    <a:pt x="162" y="186"/>
                  </a:cubicBezTo>
                  <a:cubicBezTo>
                    <a:pt x="163" y="183"/>
                    <a:pt x="163" y="183"/>
                    <a:pt x="163" y="183"/>
                  </a:cubicBezTo>
                  <a:cubicBezTo>
                    <a:pt x="159" y="182"/>
                    <a:pt x="159" y="182"/>
                    <a:pt x="159" y="182"/>
                  </a:cubicBezTo>
                  <a:cubicBezTo>
                    <a:pt x="156" y="182"/>
                    <a:pt x="156" y="182"/>
                    <a:pt x="156" y="182"/>
                  </a:cubicBezTo>
                  <a:cubicBezTo>
                    <a:pt x="156" y="180"/>
                    <a:pt x="156" y="180"/>
                    <a:pt x="156" y="180"/>
                  </a:cubicBezTo>
                  <a:cubicBezTo>
                    <a:pt x="160" y="178"/>
                    <a:pt x="160" y="178"/>
                    <a:pt x="160" y="178"/>
                  </a:cubicBezTo>
                  <a:cubicBezTo>
                    <a:pt x="166" y="177"/>
                    <a:pt x="166" y="177"/>
                    <a:pt x="166" y="177"/>
                  </a:cubicBezTo>
                  <a:cubicBezTo>
                    <a:pt x="166" y="176"/>
                    <a:pt x="166" y="176"/>
                    <a:pt x="166" y="176"/>
                  </a:cubicBezTo>
                  <a:cubicBezTo>
                    <a:pt x="164" y="156"/>
                    <a:pt x="164" y="156"/>
                    <a:pt x="164" y="156"/>
                  </a:cubicBezTo>
                  <a:cubicBezTo>
                    <a:pt x="160" y="148"/>
                    <a:pt x="160" y="148"/>
                    <a:pt x="160" y="148"/>
                  </a:cubicBezTo>
                  <a:cubicBezTo>
                    <a:pt x="158" y="143"/>
                    <a:pt x="158" y="143"/>
                    <a:pt x="158" y="143"/>
                  </a:cubicBezTo>
                  <a:cubicBezTo>
                    <a:pt x="168" y="123"/>
                    <a:pt x="147" y="121"/>
                    <a:pt x="147" y="121"/>
                  </a:cubicBezTo>
                  <a:cubicBezTo>
                    <a:pt x="147" y="121"/>
                    <a:pt x="145" y="115"/>
                    <a:pt x="142" y="106"/>
                  </a:cubicBezTo>
                  <a:cubicBezTo>
                    <a:pt x="140" y="96"/>
                    <a:pt x="153" y="89"/>
                    <a:pt x="153" y="89"/>
                  </a:cubicBezTo>
                  <a:cubicBezTo>
                    <a:pt x="156" y="69"/>
                    <a:pt x="157" y="67"/>
                    <a:pt x="180" y="53"/>
                  </a:cubicBezTo>
                  <a:cubicBezTo>
                    <a:pt x="204" y="40"/>
                    <a:pt x="204" y="26"/>
                    <a:pt x="204" y="26"/>
                  </a:cubicBezTo>
                  <a:cubicBezTo>
                    <a:pt x="204" y="25"/>
                    <a:pt x="204" y="25"/>
                    <a:pt x="204" y="25"/>
                  </a:cubicBezTo>
                  <a:cubicBezTo>
                    <a:pt x="199" y="23"/>
                    <a:pt x="184" y="23"/>
                    <a:pt x="177" y="30"/>
                  </a:cubicBezTo>
                  <a:cubicBezTo>
                    <a:pt x="170" y="37"/>
                    <a:pt x="169" y="39"/>
                    <a:pt x="166" y="32"/>
                  </a:cubicBezTo>
                  <a:cubicBezTo>
                    <a:pt x="163" y="25"/>
                    <a:pt x="159" y="25"/>
                    <a:pt x="159" y="25"/>
                  </a:cubicBezTo>
                  <a:cubicBezTo>
                    <a:pt x="147" y="28"/>
                    <a:pt x="141" y="25"/>
                    <a:pt x="149" y="18"/>
                  </a:cubicBezTo>
                  <a:cubicBezTo>
                    <a:pt x="157" y="10"/>
                    <a:pt x="148" y="11"/>
                    <a:pt x="148" y="11"/>
                  </a:cubicBezTo>
                  <a:cubicBezTo>
                    <a:pt x="135" y="14"/>
                    <a:pt x="125" y="0"/>
                    <a:pt x="125" y="0"/>
                  </a:cubicBez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79" name="未知">
              <a:hlinkClick r:id="" action="ppaction://macro?name=Slide2.未知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1474787" y="4179880"/>
              <a:ext cx="282575" cy="571499"/>
            </a:xfrm>
            <a:custGeom>
              <a:avLst/>
              <a:gdLst>
                <a:gd name="T0" fmla="*/ 52 w 81"/>
                <a:gd name="T1" fmla="*/ 156 h 156"/>
                <a:gd name="T2" fmla="*/ 56 w 81"/>
                <a:gd name="T3" fmla="*/ 133 h 156"/>
                <a:gd name="T4" fmla="*/ 52 w 81"/>
                <a:gd name="T5" fmla="*/ 117 h 156"/>
                <a:gd name="T6" fmla="*/ 26 w 81"/>
                <a:gd name="T7" fmla="*/ 93 h 156"/>
                <a:gd name="T8" fmla="*/ 12 w 81"/>
                <a:gd name="T9" fmla="*/ 88 h 156"/>
                <a:gd name="T10" fmla="*/ 8 w 81"/>
                <a:gd name="T11" fmla="*/ 85 h 156"/>
                <a:gd name="T12" fmla="*/ 10 w 81"/>
                <a:gd name="T13" fmla="*/ 64 h 156"/>
                <a:gd name="T14" fmla="*/ 16 w 81"/>
                <a:gd name="T15" fmla="*/ 58 h 156"/>
                <a:gd name="T16" fmla="*/ 17 w 81"/>
                <a:gd name="T17" fmla="*/ 54 h 156"/>
                <a:gd name="T18" fmla="*/ 22 w 81"/>
                <a:gd name="T19" fmla="*/ 50 h 156"/>
                <a:gd name="T20" fmla="*/ 45 w 81"/>
                <a:gd name="T21" fmla="*/ 27 h 156"/>
                <a:gd name="T22" fmla="*/ 63 w 81"/>
                <a:gd name="T23" fmla="*/ 14 h 156"/>
                <a:gd name="T24" fmla="*/ 75 w 81"/>
                <a:gd name="T25" fmla="*/ 15 h 156"/>
                <a:gd name="T26" fmla="*/ 77 w 81"/>
                <a:gd name="T27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1" h="156">
                  <a:moveTo>
                    <a:pt x="52" y="156"/>
                  </a:moveTo>
                  <a:cubicBezTo>
                    <a:pt x="52" y="156"/>
                    <a:pt x="55" y="138"/>
                    <a:pt x="56" y="133"/>
                  </a:cubicBezTo>
                  <a:cubicBezTo>
                    <a:pt x="58" y="127"/>
                    <a:pt x="59" y="121"/>
                    <a:pt x="52" y="117"/>
                  </a:cubicBezTo>
                  <a:cubicBezTo>
                    <a:pt x="46" y="113"/>
                    <a:pt x="26" y="93"/>
                    <a:pt x="26" y="93"/>
                  </a:cubicBezTo>
                  <a:cubicBezTo>
                    <a:pt x="26" y="93"/>
                    <a:pt x="14" y="88"/>
                    <a:pt x="12" y="88"/>
                  </a:cubicBezTo>
                  <a:cubicBezTo>
                    <a:pt x="10" y="88"/>
                    <a:pt x="8" y="85"/>
                    <a:pt x="8" y="85"/>
                  </a:cubicBezTo>
                  <a:cubicBezTo>
                    <a:pt x="8" y="85"/>
                    <a:pt x="0" y="67"/>
                    <a:pt x="10" y="64"/>
                  </a:cubicBezTo>
                  <a:cubicBezTo>
                    <a:pt x="16" y="58"/>
                    <a:pt x="16" y="58"/>
                    <a:pt x="16" y="58"/>
                  </a:cubicBezTo>
                  <a:cubicBezTo>
                    <a:pt x="17" y="54"/>
                    <a:pt x="17" y="54"/>
                    <a:pt x="17" y="54"/>
                  </a:cubicBezTo>
                  <a:cubicBezTo>
                    <a:pt x="22" y="50"/>
                    <a:pt x="22" y="50"/>
                    <a:pt x="22" y="50"/>
                  </a:cubicBezTo>
                  <a:cubicBezTo>
                    <a:pt x="22" y="50"/>
                    <a:pt x="42" y="42"/>
                    <a:pt x="45" y="27"/>
                  </a:cubicBezTo>
                  <a:cubicBezTo>
                    <a:pt x="63" y="14"/>
                    <a:pt x="63" y="14"/>
                    <a:pt x="63" y="14"/>
                  </a:cubicBezTo>
                  <a:cubicBezTo>
                    <a:pt x="63" y="14"/>
                    <a:pt x="67" y="12"/>
                    <a:pt x="75" y="15"/>
                  </a:cubicBezTo>
                  <a:cubicBezTo>
                    <a:pt x="81" y="18"/>
                    <a:pt x="78" y="3"/>
                    <a:pt x="77" y="0"/>
                  </a:cubicBezTo>
                </a:path>
              </a:pathLst>
            </a:custGeom>
            <a:grpFill/>
            <a:ln w="19050" cap="flat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80" name="zhuhai">
              <a:hlinkClick r:id="" action="ppaction://macro?name=Slide2.zhuhai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2084387" y="4329105"/>
              <a:ext cx="263525" cy="238125"/>
            </a:xfrm>
            <a:custGeom>
              <a:avLst/>
              <a:gdLst>
                <a:gd name="T0" fmla="*/ 72 w 75"/>
                <a:gd name="T1" fmla="*/ 35 h 68"/>
                <a:gd name="T2" fmla="*/ 72 w 75"/>
                <a:gd name="T3" fmla="*/ 27 h 68"/>
                <a:gd name="T4" fmla="*/ 73 w 75"/>
                <a:gd name="T5" fmla="*/ 21 h 68"/>
                <a:gd name="T6" fmla="*/ 75 w 75"/>
                <a:gd name="T7" fmla="*/ 16 h 68"/>
                <a:gd name="T8" fmla="*/ 70 w 75"/>
                <a:gd name="T9" fmla="*/ 14 h 68"/>
                <a:gd name="T10" fmla="*/ 66 w 75"/>
                <a:gd name="T11" fmla="*/ 12 h 68"/>
                <a:gd name="T12" fmla="*/ 64 w 75"/>
                <a:gd name="T13" fmla="*/ 9 h 68"/>
                <a:gd name="T14" fmla="*/ 68 w 75"/>
                <a:gd name="T15" fmla="*/ 0 h 68"/>
                <a:gd name="T16" fmla="*/ 50 w 75"/>
                <a:gd name="T17" fmla="*/ 25 h 68"/>
                <a:gd name="T18" fmla="*/ 27 w 75"/>
                <a:gd name="T19" fmla="*/ 14 h 68"/>
                <a:gd name="T20" fmla="*/ 11 w 75"/>
                <a:gd name="T21" fmla="*/ 11 h 68"/>
                <a:gd name="T22" fmla="*/ 0 w 75"/>
                <a:gd name="T23" fmla="*/ 33 h 68"/>
                <a:gd name="T24" fmla="*/ 0 w 75"/>
                <a:gd name="T25" fmla="*/ 34 h 68"/>
                <a:gd name="T26" fmla="*/ 12 w 75"/>
                <a:gd name="T27" fmla="*/ 20 h 68"/>
                <a:gd name="T28" fmla="*/ 7 w 75"/>
                <a:gd name="T29" fmla="*/ 38 h 68"/>
                <a:gd name="T30" fmla="*/ 3 w 75"/>
                <a:gd name="T31" fmla="*/ 42 h 68"/>
                <a:gd name="T32" fmla="*/ 3 w 75"/>
                <a:gd name="T33" fmla="*/ 60 h 68"/>
                <a:gd name="T34" fmla="*/ 24 w 75"/>
                <a:gd name="T35" fmla="*/ 60 h 68"/>
                <a:gd name="T36" fmla="*/ 31 w 75"/>
                <a:gd name="T37" fmla="*/ 56 h 68"/>
                <a:gd name="T38" fmla="*/ 41 w 75"/>
                <a:gd name="T39" fmla="*/ 38 h 68"/>
                <a:gd name="T40" fmla="*/ 43 w 75"/>
                <a:gd name="T41" fmla="*/ 38 h 68"/>
                <a:gd name="T42" fmla="*/ 72 w 75"/>
                <a:gd name="T43" fmla="*/ 35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5" h="68">
                  <a:moveTo>
                    <a:pt x="72" y="35"/>
                  </a:moveTo>
                  <a:cubicBezTo>
                    <a:pt x="72" y="27"/>
                    <a:pt x="72" y="27"/>
                    <a:pt x="72" y="27"/>
                  </a:cubicBezTo>
                  <a:cubicBezTo>
                    <a:pt x="73" y="21"/>
                    <a:pt x="73" y="21"/>
                    <a:pt x="73" y="21"/>
                  </a:cubicBezTo>
                  <a:cubicBezTo>
                    <a:pt x="75" y="16"/>
                    <a:pt x="75" y="16"/>
                    <a:pt x="75" y="16"/>
                  </a:cubicBezTo>
                  <a:cubicBezTo>
                    <a:pt x="70" y="14"/>
                    <a:pt x="70" y="14"/>
                    <a:pt x="70" y="14"/>
                  </a:cubicBezTo>
                  <a:cubicBezTo>
                    <a:pt x="66" y="12"/>
                    <a:pt x="66" y="12"/>
                    <a:pt x="66" y="12"/>
                  </a:cubicBezTo>
                  <a:cubicBezTo>
                    <a:pt x="64" y="9"/>
                    <a:pt x="64" y="9"/>
                    <a:pt x="64" y="9"/>
                  </a:cubicBezTo>
                  <a:cubicBezTo>
                    <a:pt x="64" y="9"/>
                    <a:pt x="67" y="6"/>
                    <a:pt x="68" y="0"/>
                  </a:cubicBezTo>
                  <a:cubicBezTo>
                    <a:pt x="66" y="1"/>
                    <a:pt x="57" y="2"/>
                    <a:pt x="50" y="25"/>
                  </a:cubicBezTo>
                  <a:cubicBezTo>
                    <a:pt x="43" y="49"/>
                    <a:pt x="33" y="25"/>
                    <a:pt x="27" y="14"/>
                  </a:cubicBezTo>
                  <a:cubicBezTo>
                    <a:pt x="21" y="3"/>
                    <a:pt x="11" y="11"/>
                    <a:pt x="11" y="11"/>
                  </a:cubicBezTo>
                  <a:cubicBezTo>
                    <a:pt x="7" y="31"/>
                    <a:pt x="0" y="33"/>
                    <a:pt x="0" y="33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2" y="36"/>
                    <a:pt x="6" y="34"/>
                    <a:pt x="12" y="20"/>
                  </a:cubicBezTo>
                  <a:cubicBezTo>
                    <a:pt x="12" y="20"/>
                    <a:pt x="16" y="33"/>
                    <a:pt x="7" y="38"/>
                  </a:cubicBezTo>
                  <a:cubicBezTo>
                    <a:pt x="3" y="42"/>
                    <a:pt x="3" y="42"/>
                    <a:pt x="3" y="42"/>
                  </a:cubicBezTo>
                  <a:cubicBezTo>
                    <a:pt x="3" y="60"/>
                    <a:pt x="3" y="60"/>
                    <a:pt x="3" y="60"/>
                  </a:cubicBezTo>
                  <a:cubicBezTo>
                    <a:pt x="3" y="60"/>
                    <a:pt x="16" y="68"/>
                    <a:pt x="24" y="60"/>
                  </a:cubicBezTo>
                  <a:cubicBezTo>
                    <a:pt x="24" y="60"/>
                    <a:pt x="32" y="66"/>
                    <a:pt x="31" y="56"/>
                  </a:cubicBezTo>
                  <a:cubicBezTo>
                    <a:pt x="31" y="56"/>
                    <a:pt x="45" y="51"/>
                    <a:pt x="41" y="38"/>
                  </a:cubicBezTo>
                  <a:cubicBezTo>
                    <a:pt x="43" y="38"/>
                    <a:pt x="43" y="38"/>
                    <a:pt x="43" y="38"/>
                  </a:cubicBezTo>
                  <a:cubicBezTo>
                    <a:pt x="43" y="38"/>
                    <a:pt x="54" y="64"/>
                    <a:pt x="72" y="35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81" name="未知">
              <a:hlinkClick r:id="" action="ppaction://macro?name=Slide2.未知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1670049" y="4084631"/>
              <a:ext cx="484188" cy="271462"/>
            </a:xfrm>
            <a:custGeom>
              <a:avLst/>
              <a:gdLst>
                <a:gd name="T0" fmla="*/ 8 w 140"/>
                <a:gd name="T1" fmla="*/ 11 h 74"/>
                <a:gd name="T2" fmla="*/ 20 w 140"/>
                <a:gd name="T3" fmla="*/ 27 h 74"/>
                <a:gd name="T4" fmla="*/ 33 w 140"/>
                <a:gd name="T5" fmla="*/ 28 h 74"/>
                <a:gd name="T6" fmla="*/ 44 w 140"/>
                <a:gd name="T7" fmla="*/ 22 h 74"/>
                <a:gd name="T8" fmla="*/ 64 w 140"/>
                <a:gd name="T9" fmla="*/ 12 h 74"/>
                <a:gd name="T10" fmla="*/ 75 w 140"/>
                <a:gd name="T11" fmla="*/ 4 h 74"/>
                <a:gd name="T12" fmla="*/ 105 w 140"/>
                <a:gd name="T13" fmla="*/ 5 h 74"/>
                <a:gd name="T14" fmla="*/ 123 w 140"/>
                <a:gd name="T15" fmla="*/ 28 h 74"/>
                <a:gd name="T16" fmla="*/ 131 w 140"/>
                <a:gd name="T17" fmla="*/ 50 h 74"/>
                <a:gd name="T18" fmla="*/ 138 w 140"/>
                <a:gd name="T19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0" h="74">
                  <a:moveTo>
                    <a:pt x="8" y="11"/>
                  </a:moveTo>
                  <a:cubicBezTo>
                    <a:pt x="8" y="11"/>
                    <a:pt x="0" y="40"/>
                    <a:pt x="20" y="27"/>
                  </a:cubicBezTo>
                  <a:cubicBezTo>
                    <a:pt x="20" y="27"/>
                    <a:pt x="28" y="16"/>
                    <a:pt x="33" y="28"/>
                  </a:cubicBezTo>
                  <a:cubicBezTo>
                    <a:pt x="33" y="28"/>
                    <a:pt x="38" y="45"/>
                    <a:pt x="44" y="22"/>
                  </a:cubicBezTo>
                  <a:cubicBezTo>
                    <a:pt x="44" y="22"/>
                    <a:pt x="46" y="11"/>
                    <a:pt x="64" y="12"/>
                  </a:cubicBezTo>
                  <a:cubicBezTo>
                    <a:pt x="64" y="12"/>
                    <a:pt x="70" y="8"/>
                    <a:pt x="75" y="4"/>
                  </a:cubicBezTo>
                  <a:cubicBezTo>
                    <a:pt x="79" y="0"/>
                    <a:pt x="105" y="5"/>
                    <a:pt x="105" y="5"/>
                  </a:cubicBezTo>
                  <a:cubicBezTo>
                    <a:pt x="123" y="28"/>
                    <a:pt x="123" y="28"/>
                    <a:pt x="123" y="28"/>
                  </a:cubicBezTo>
                  <a:cubicBezTo>
                    <a:pt x="131" y="50"/>
                    <a:pt x="131" y="50"/>
                    <a:pt x="131" y="50"/>
                  </a:cubicBezTo>
                  <a:cubicBezTo>
                    <a:pt x="131" y="50"/>
                    <a:pt x="140" y="66"/>
                    <a:pt x="138" y="74"/>
                  </a:cubicBezTo>
                </a:path>
              </a:pathLst>
            </a:custGeom>
            <a:grpFill/>
            <a:ln w="19050" cap="flat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82" name="dongguan">
              <a:hlinkClick r:id="" action="ppaction://macro?name=Slide2.dongguan" highlightClick="1"/>
              <a:hlinkHover r:id="" action="ppaction://noaction" highlightClick="1"/>
            </p:cNvPr>
            <p:cNvSpPr>
              <a:spLocks noEditPoints="1"/>
            </p:cNvSpPr>
            <p:nvPr/>
          </p:nvSpPr>
          <p:spPr bwMode="auto">
            <a:xfrm>
              <a:off x="2285999" y="3889368"/>
              <a:ext cx="369888" cy="274638"/>
            </a:xfrm>
            <a:custGeom>
              <a:avLst/>
              <a:gdLst>
                <a:gd name="T0" fmla="*/ 105 w 106"/>
                <a:gd name="T1" fmla="*/ 38 h 73"/>
                <a:gd name="T2" fmla="*/ 101 w 106"/>
                <a:gd name="T3" fmla="*/ 27 h 73"/>
                <a:gd name="T4" fmla="*/ 91 w 106"/>
                <a:gd name="T5" fmla="*/ 28 h 73"/>
                <a:gd name="T6" fmla="*/ 88 w 106"/>
                <a:gd name="T7" fmla="*/ 26 h 73"/>
                <a:gd name="T8" fmla="*/ 70 w 106"/>
                <a:gd name="T9" fmla="*/ 10 h 73"/>
                <a:gd name="T10" fmla="*/ 46 w 106"/>
                <a:gd name="T11" fmla="*/ 7 h 73"/>
                <a:gd name="T12" fmla="*/ 1 w 106"/>
                <a:gd name="T13" fmla="*/ 22 h 73"/>
                <a:gd name="T14" fmla="*/ 1 w 106"/>
                <a:gd name="T15" fmla="*/ 22 h 73"/>
                <a:gd name="T16" fmla="*/ 16 w 106"/>
                <a:gd name="T17" fmla="*/ 40 h 73"/>
                <a:gd name="T18" fmla="*/ 17 w 106"/>
                <a:gd name="T19" fmla="*/ 42 h 73"/>
                <a:gd name="T20" fmla="*/ 33 w 106"/>
                <a:gd name="T21" fmla="*/ 70 h 73"/>
                <a:gd name="T22" fmla="*/ 33 w 106"/>
                <a:gd name="T23" fmla="*/ 70 h 73"/>
                <a:gd name="T24" fmla="*/ 63 w 106"/>
                <a:gd name="T25" fmla="*/ 53 h 73"/>
                <a:gd name="T26" fmla="*/ 88 w 106"/>
                <a:gd name="T27" fmla="*/ 62 h 73"/>
                <a:gd name="T28" fmla="*/ 98 w 106"/>
                <a:gd name="T29" fmla="*/ 72 h 73"/>
                <a:gd name="T30" fmla="*/ 102 w 106"/>
                <a:gd name="T31" fmla="*/ 73 h 73"/>
                <a:gd name="T32" fmla="*/ 104 w 106"/>
                <a:gd name="T33" fmla="*/ 61 h 73"/>
                <a:gd name="T34" fmla="*/ 105 w 106"/>
                <a:gd name="T35" fmla="*/ 38 h 73"/>
                <a:gd name="T36" fmla="*/ 1 w 106"/>
                <a:gd name="T37" fmla="*/ 22 h 73"/>
                <a:gd name="T38" fmla="*/ 0 w 106"/>
                <a:gd name="T39" fmla="*/ 27 h 73"/>
                <a:gd name="T40" fmla="*/ 1 w 106"/>
                <a:gd name="T41" fmla="*/ 22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6" h="73">
                  <a:moveTo>
                    <a:pt x="105" y="38"/>
                  </a:moveTo>
                  <a:cubicBezTo>
                    <a:pt x="103" y="28"/>
                    <a:pt x="101" y="27"/>
                    <a:pt x="101" y="27"/>
                  </a:cubicBezTo>
                  <a:cubicBezTo>
                    <a:pt x="91" y="28"/>
                    <a:pt x="91" y="28"/>
                    <a:pt x="91" y="28"/>
                  </a:cubicBezTo>
                  <a:cubicBezTo>
                    <a:pt x="88" y="26"/>
                    <a:pt x="88" y="26"/>
                    <a:pt x="88" y="26"/>
                  </a:cubicBezTo>
                  <a:cubicBezTo>
                    <a:pt x="88" y="17"/>
                    <a:pt x="82" y="9"/>
                    <a:pt x="70" y="10"/>
                  </a:cubicBezTo>
                  <a:cubicBezTo>
                    <a:pt x="58" y="11"/>
                    <a:pt x="46" y="7"/>
                    <a:pt x="46" y="7"/>
                  </a:cubicBezTo>
                  <a:cubicBezTo>
                    <a:pt x="8" y="0"/>
                    <a:pt x="1" y="22"/>
                    <a:pt x="1" y="22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1" y="22"/>
                    <a:pt x="3" y="50"/>
                    <a:pt x="16" y="40"/>
                  </a:cubicBezTo>
                  <a:cubicBezTo>
                    <a:pt x="17" y="42"/>
                    <a:pt x="17" y="42"/>
                    <a:pt x="17" y="42"/>
                  </a:cubicBezTo>
                  <a:cubicBezTo>
                    <a:pt x="17" y="42"/>
                    <a:pt x="6" y="71"/>
                    <a:pt x="33" y="70"/>
                  </a:cubicBezTo>
                  <a:cubicBezTo>
                    <a:pt x="33" y="70"/>
                    <a:pt x="33" y="70"/>
                    <a:pt x="33" y="70"/>
                  </a:cubicBezTo>
                  <a:cubicBezTo>
                    <a:pt x="43" y="48"/>
                    <a:pt x="63" y="53"/>
                    <a:pt x="63" y="53"/>
                  </a:cubicBezTo>
                  <a:cubicBezTo>
                    <a:pt x="63" y="53"/>
                    <a:pt x="79" y="59"/>
                    <a:pt x="88" y="62"/>
                  </a:cubicBezTo>
                  <a:cubicBezTo>
                    <a:pt x="96" y="65"/>
                    <a:pt x="98" y="72"/>
                    <a:pt x="98" y="72"/>
                  </a:cubicBezTo>
                  <a:cubicBezTo>
                    <a:pt x="102" y="73"/>
                    <a:pt x="102" y="73"/>
                    <a:pt x="102" y="73"/>
                  </a:cubicBezTo>
                  <a:cubicBezTo>
                    <a:pt x="104" y="61"/>
                    <a:pt x="104" y="61"/>
                    <a:pt x="104" y="61"/>
                  </a:cubicBezTo>
                  <a:cubicBezTo>
                    <a:pt x="104" y="61"/>
                    <a:pt x="106" y="47"/>
                    <a:pt x="105" y="38"/>
                  </a:cubicBezTo>
                  <a:close/>
                  <a:moveTo>
                    <a:pt x="1" y="22"/>
                  </a:moveTo>
                  <a:cubicBezTo>
                    <a:pt x="1" y="22"/>
                    <a:pt x="1" y="24"/>
                    <a:pt x="0" y="27"/>
                  </a:cubicBezTo>
                  <a:lnTo>
                    <a:pt x="1" y="22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83" name="未知">
              <a:hlinkClick r:id="" action="ppaction://macro?name=Slide2.未知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1960562" y="2876545"/>
              <a:ext cx="501650" cy="608012"/>
            </a:xfrm>
            <a:custGeom>
              <a:avLst/>
              <a:gdLst>
                <a:gd name="T0" fmla="*/ 19 w 144"/>
                <a:gd name="T1" fmla="*/ 0 h 163"/>
                <a:gd name="T2" fmla="*/ 19 w 144"/>
                <a:gd name="T3" fmla="*/ 11 h 163"/>
                <a:gd name="T4" fmla="*/ 8 w 144"/>
                <a:gd name="T5" fmla="*/ 51 h 163"/>
                <a:gd name="T6" fmla="*/ 31 w 144"/>
                <a:gd name="T7" fmla="*/ 68 h 163"/>
                <a:gd name="T8" fmla="*/ 51 w 144"/>
                <a:gd name="T9" fmla="*/ 68 h 163"/>
                <a:gd name="T10" fmla="*/ 78 w 144"/>
                <a:gd name="T11" fmla="*/ 73 h 163"/>
                <a:gd name="T12" fmla="*/ 108 w 144"/>
                <a:gd name="T13" fmla="*/ 69 h 163"/>
                <a:gd name="T14" fmla="*/ 137 w 144"/>
                <a:gd name="T15" fmla="*/ 91 h 163"/>
                <a:gd name="T16" fmla="*/ 144 w 144"/>
                <a:gd name="T17" fmla="*/ 116 h 163"/>
                <a:gd name="T18" fmla="*/ 139 w 144"/>
                <a:gd name="T19" fmla="*/ 127 h 163"/>
                <a:gd name="T20" fmla="*/ 136 w 144"/>
                <a:gd name="T21" fmla="*/ 139 h 163"/>
                <a:gd name="T22" fmla="*/ 131 w 144"/>
                <a:gd name="T23" fmla="*/ 147 h 163"/>
                <a:gd name="T24" fmla="*/ 136 w 144"/>
                <a:gd name="T25" fmla="*/ 163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4" h="163">
                  <a:moveTo>
                    <a:pt x="19" y="0"/>
                  </a:moveTo>
                  <a:cubicBezTo>
                    <a:pt x="19" y="0"/>
                    <a:pt x="28" y="2"/>
                    <a:pt x="19" y="11"/>
                  </a:cubicBezTo>
                  <a:cubicBezTo>
                    <a:pt x="10" y="20"/>
                    <a:pt x="0" y="43"/>
                    <a:pt x="8" y="51"/>
                  </a:cubicBezTo>
                  <a:cubicBezTo>
                    <a:pt x="16" y="60"/>
                    <a:pt x="24" y="76"/>
                    <a:pt x="31" y="68"/>
                  </a:cubicBezTo>
                  <a:cubicBezTo>
                    <a:pt x="31" y="68"/>
                    <a:pt x="45" y="60"/>
                    <a:pt x="51" y="68"/>
                  </a:cubicBezTo>
                  <a:cubicBezTo>
                    <a:pt x="56" y="76"/>
                    <a:pt x="73" y="74"/>
                    <a:pt x="78" y="73"/>
                  </a:cubicBezTo>
                  <a:cubicBezTo>
                    <a:pt x="84" y="73"/>
                    <a:pt x="108" y="69"/>
                    <a:pt x="108" y="69"/>
                  </a:cubicBezTo>
                  <a:cubicBezTo>
                    <a:pt x="137" y="91"/>
                    <a:pt x="137" y="91"/>
                    <a:pt x="137" y="91"/>
                  </a:cubicBezTo>
                  <a:cubicBezTo>
                    <a:pt x="144" y="116"/>
                    <a:pt x="144" y="116"/>
                    <a:pt x="144" y="116"/>
                  </a:cubicBezTo>
                  <a:cubicBezTo>
                    <a:pt x="139" y="127"/>
                    <a:pt x="139" y="127"/>
                    <a:pt x="139" y="127"/>
                  </a:cubicBezTo>
                  <a:cubicBezTo>
                    <a:pt x="136" y="139"/>
                    <a:pt x="136" y="139"/>
                    <a:pt x="136" y="139"/>
                  </a:cubicBezTo>
                  <a:cubicBezTo>
                    <a:pt x="131" y="147"/>
                    <a:pt x="131" y="147"/>
                    <a:pt x="131" y="147"/>
                  </a:cubicBezTo>
                  <a:cubicBezTo>
                    <a:pt x="136" y="163"/>
                    <a:pt x="136" y="163"/>
                    <a:pt x="136" y="163"/>
                  </a:cubicBezTo>
                </a:path>
              </a:pathLst>
            </a:custGeom>
            <a:grpFill/>
            <a:ln w="19050" cap="flat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84" name="qingyuan">
              <a:hlinkClick r:id="" action="ppaction://macro?name=Slide2.qingyuan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1441449" y="2717795"/>
              <a:ext cx="1020763" cy="1020761"/>
            </a:xfrm>
            <a:custGeom>
              <a:avLst/>
              <a:gdLst>
                <a:gd name="T0" fmla="*/ 286 w 294"/>
                <a:gd name="T1" fmla="*/ 209 h 282"/>
                <a:gd name="T2" fmla="*/ 286 w 294"/>
                <a:gd name="T3" fmla="*/ 209 h 282"/>
                <a:gd name="T4" fmla="*/ 281 w 294"/>
                <a:gd name="T5" fmla="*/ 193 h 282"/>
                <a:gd name="T6" fmla="*/ 286 w 294"/>
                <a:gd name="T7" fmla="*/ 185 h 282"/>
                <a:gd name="T8" fmla="*/ 289 w 294"/>
                <a:gd name="T9" fmla="*/ 173 h 282"/>
                <a:gd name="T10" fmla="*/ 294 w 294"/>
                <a:gd name="T11" fmla="*/ 162 h 282"/>
                <a:gd name="T12" fmla="*/ 287 w 294"/>
                <a:gd name="T13" fmla="*/ 137 h 282"/>
                <a:gd name="T14" fmla="*/ 258 w 294"/>
                <a:gd name="T15" fmla="*/ 115 h 282"/>
                <a:gd name="T16" fmla="*/ 228 w 294"/>
                <a:gd name="T17" fmla="*/ 119 h 282"/>
                <a:gd name="T18" fmla="*/ 201 w 294"/>
                <a:gd name="T19" fmla="*/ 114 h 282"/>
                <a:gd name="T20" fmla="*/ 181 w 294"/>
                <a:gd name="T21" fmla="*/ 114 h 282"/>
                <a:gd name="T22" fmla="*/ 158 w 294"/>
                <a:gd name="T23" fmla="*/ 97 h 282"/>
                <a:gd name="T24" fmla="*/ 169 w 294"/>
                <a:gd name="T25" fmla="*/ 57 h 282"/>
                <a:gd name="T26" fmla="*/ 169 w 294"/>
                <a:gd name="T27" fmla="*/ 46 h 282"/>
                <a:gd name="T28" fmla="*/ 142 w 294"/>
                <a:gd name="T29" fmla="*/ 49 h 282"/>
                <a:gd name="T30" fmla="*/ 128 w 294"/>
                <a:gd name="T31" fmla="*/ 22 h 282"/>
                <a:gd name="T32" fmla="*/ 124 w 294"/>
                <a:gd name="T33" fmla="*/ 19 h 282"/>
                <a:gd name="T34" fmla="*/ 119 w 294"/>
                <a:gd name="T35" fmla="*/ 17 h 282"/>
                <a:gd name="T36" fmla="*/ 91 w 294"/>
                <a:gd name="T37" fmla="*/ 2 h 282"/>
                <a:gd name="T38" fmla="*/ 82 w 294"/>
                <a:gd name="T39" fmla="*/ 10 h 282"/>
                <a:gd name="T40" fmla="*/ 79 w 294"/>
                <a:gd name="T41" fmla="*/ 2 h 282"/>
                <a:gd name="T42" fmla="*/ 64 w 294"/>
                <a:gd name="T43" fmla="*/ 2 h 282"/>
                <a:gd name="T44" fmla="*/ 52 w 294"/>
                <a:gd name="T45" fmla="*/ 9 h 282"/>
                <a:gd name="T46" fmla="*/ 51 w 294"/>
                <a:gd name="T47" fmla="*/ 46 h 282"/>
                <a:gd name="T48" fmla="*/ 31 w 294"/>
                <a:gd name="T49" fmla="*/ 70 h 282"/>
                <a:gd name="T50" fmla="*/ 23 w 294"/>
                <a:gd name="T51" fmla="*/ 111 h 282"/>
                <a:gd name="T52" fmla="*/ 26 w 294"/>
                <a:gd name="T53" fmla="*/ 113 h 282"/>
                <a:gd name="T54" fmla="*/ 28 w 294"/>
                <a:gd name="T55" fmla="*/ 121 h 282"/>
                <a:gd name="T56" fmla="*/ 31 w 294"/>
                <a:gd name="T57" fmla="*/ 144 h 282"/>
                <a:gd name="T58" fmla="*/ 17 w 294"/>
                <a:gd name="T59" fmla="*/ 152 h 282"/>
                <a:gd name="T60" fmla="*/ 26 w 294"/>
                <a:gd name="T61" fmla="*/ 161 h 282"/>
                <a:gd name="T62" fmla="*/ 45 w 294"/>
                <a:gd name="T63" fmla="*/ 158 h 282"/>
                <a:gd name="T64" fmla="*/ 57 w 294"/>
                <a:gd name="T65" fmla="*/ 159 h 282"/>
                <a:gd name="T66" fmla="*/ 66 w 294"/>
                <a:gd name="T67" fmla="*/ 134 h 282"/>
                <a:gd name="T68" fmla="*/ 79 w 294"/>
                <a:gd name="T69" fmla="*/ 141 h 282"/>
                <a:gd name="T70" fmla="*/ 87 w 294"/>
                <a:gd name="T71" fmla="*/ 158 h 282"/>
                <a:gd name="T72" fmla="*/ 93 w 294"/>
                <a:gd name="T73" fmla="*/ 176 h 282"/>
                <a:gd name="T74" fmla="*/ 95 w 294"/>
                <a:gd name="T75" fmla="*/ 194 h 282"/>
                <a:gd name="T76" fmla="*/ 120 w 294"/>
                <a:gd name="T77" fmla="*/ 221 h 282"/>
                <a:gd name="T78" fmla="*/ 125 w 294"/>
                <a:gd name="T79" fmla="*/ 235 h 282"/>
                <a:gd name="T80" fmla="*/ 128 w 294"/>
                <a:gd name="T81" fmla="*/ 242 h 282"/>
                <a:gd name="T82" fmla="*/ 138 w 294"/>
                <a:gd name="T83" fmla="*/ 255 h 282"/>
                <a:gd name="T84" fmla="*/ 139 w 294"/>
                <a:gd name="T85" fmla="*/ 261 h 282"/>
                <a:gd name="T86" fmla="*/ 141 w 294"/>
                <a:gd name="T87" fmla="*/ 264 h 282"/>
                <a:gd name="T88" fmla="*/ 164 w 294"/>
                <a:gd name="T89" fmla="*/ 282 h 282"/>
                <a:gd name="T90" fmla="*/ 164 w 294"/>
                <a:gd name="T91" fmla="*/ 282 h 282"/>
                <a:gd name="T92" fmla="*/ 183 w 294"/>
                <a:gd name="T93" fmla="*/ 273 h 282"/>
                <a:gd name="T94" fmla="*/ 195 w 294"/>
                <a:gd name="T95" fmla="*/ 271 h 282"/>
                <a:gd name="T96" fmla="*/ 209 w 294"/>
                <a:gd name="T97" fmla="*/ 251 h 282"/>
                <a:gd name="T98" fmla="*/ 230 w 294"/>
                <a:gd name="T99" fmla="*/ 238 h 282"/>
                <a:gd name="T100" fmla="*/ 259 w 294"/>
                <a:gd name="T101" fmla="*/ 241 h 282"/>
                <a:gd name="T102" fmla="*/ 286 w 294"/>
                <a:gd name="T103" fmla="*/ 209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94" h="282">
                  <a:moveTo>
                    <a:pt x="286" y="209"/>
                  </a:moveTo>
                  <a:cubicBezTo>
                    <a:pt x="286" y="209"/>
                    <a:pt x="286" y="209"/>
                    <a:pt x="286" y="209"/>
                  </a:cubicBezTo>
                  <a:cubicBezTo>
                    <a:pt x="281" y="193"/>
                    <a:pt x="281" y="193"/>
                    <a:pt x="281" y="193"/>
                  </a:cubicBezTo>
                  <a:cubicBezTo>
                    <a:pt x="286" y="185"/>
                    <a:pt x="286" y="185"/>
                    <a:pt x="286" y="185"/>
                  </a:cubicBezTo>
                  <a:cubicBezTo>
                    <a:pt x="289" y="173"/>
                    <a:pt x="289" y="173"/>
                    <a:pt x="289" y="173"/>
                  </a:cubicBezTo>
                  <a:cubicBezTo>
                    <a:pt x="294" y="162"/>
                    <a:pt x="294" y="162"/>
                    <a:pt x="294" y="162"/>
                  </a:cubicBezTo>
                  <a:cubicBezTo>
                    <a:pt x="287" y="137"/>
                    <a:pt x="287" y="137"/>
                    <a:pt x="287" y="137"/>
                  </a:cubicBezTo>
                  <a:cubicBezTo>
                    <a:pt x="258" y="115"/>
                    <a:pt x="258" y="115"/>
                    <a:pt x="258" y="115"/>
                  </a:cubicBezTo>
                  <a:cubicBezTo>
                    <a:pt x="258" y="115"/>
                    <a:pt x="234" y="119"/>
                    <a:pt x="228" y="119"/>
                  </a:cubicBezTo>
                  <a:cubicBezTo>
                    <a:pt x="223" y="120"/>
                    <a:pt x="206" y="122"/>
                    <a:pt x="201" y="114"/>
                  </a:cubicBezTo>
                  <a:cubicBezTo>
                    <a:pt x="195" y="106"/>
                    <a:pt x="181" y="114"/>
                    <a:pt x="181" y="114"/>
                  </a:cubicBezTo>
                  <a:cubicBezTo>
                    <a:pt x="174" y="122"/>
                    <a:pt x="166" y="106"/>
                    <a:pt x="158" y="97"/>
                  </a:cubicBezTo>
                  <a:cubicBezTo>
                    <a:pt x="150" y="89"/>
                    <a:pt x="160" y="66"/>
                    <a:pt x="169" y="57"/>
                  </a:cubicBezTo>
                  <a:cubicBezTo>
                    <a:pt x="177" y="49"/>
                    <a:pt x="170" y="46"/>
                    <a:pt x="169" y="46"/>
                  </a:cubicBezTo>
                  <a:cubicBezTo>
                    <a:pt x="165" y="50"/>
                    <a:pt x="158" y="52"/>
                    <a:pt x="142" y="49"/>
                  </a:cubicBezTo>
                  <a:cubicBezTo>
                    <a:pt x="142" y="49"/>
                    <a:pt x="131" y="41"/>
                    <a:pt x="128" y="22"/>
                  </a:cubicBezTo>
                  <a:cubicBezTo>
                    <a:pt x="124" y="19"/>
                    <a:pt x="124" y="19"/>
                    <a:pt x="124" y="19"/>
                  </a:cubicBezTo>
                  <a:cubicBezTo>
                    <a:pt x="119" y="17"/>
                    <a:pt x="119" y="17"/>
                    <a:pt x="119" y="17"/>
                  </a:cubicBezTo>
                  <a:cubicBezTo>
                    <a:pt x="91" y="2"/>
                    <a:pt x="91" y="2"/>
                    <a:pt x="91" y="2"/>
                  </a:cubicBezTo>
                  <a:cubicBezTo>
                    <a:pt x="82" y="10"/>
                    <a:pt x="82" y="10"/>
                    <a:pt x="82" y="10"/>
                  </a:cubicBezTo>
                  <a:cubicBezTo>
                    <a:pt x="79" y="2"/>
                    <a:pt x="79" y="2"/>
                    <a:pt x="79" y="2"/>
                  </a:cubicBezTo>
                  <a:cubicBezTo>
                    <a:pt x="79" y="2"/>
                    <a:pt x="68" y="0"/>
                    <a:pt x="64" y="2"/>
                  </a:cubicBezTo>
                  <a:cubicBezTo>
                    <a:pt x="59" y="4"/>
                    <a:pt x="54" y="2"/>
                    <a:pt x="52" y="9"/>
                  </a:cubicBezTo>
                  <a:cubicBezTo>
                    <a:pt x="49" y="16"/>
                    <a:pt x="43" y="33"/>
                    <a:pt x="51" y="46"/>
                  </a:cubicBezTo>
                  <a:cubicBezTo>
                    <a:pt x="59" y="59"/>
                    <a:pt x="31" y="70"/>
                    <a:pt x="31" y="70"/>
                  </a:cubicBezTo>
                  <a:cubicBezTo>
                    <a:pt x="31" y="70"/>
                    <a:pt x="0" y="89"/>
                    <a:pt x="23" y="111"/>
                  </a:cubicBezTo>
                  <a:cubicBezTo>
                    <a:pt x="26" y="113"/>
                    <a:pt x="26" y="113"/>
                    <a:pt x="26" y="113"/>
                  </a:cubicBezTo>
                  <a:cubicBezTo>
                    <a:pt x="28" y="121"/>
                    <a:pt x="28" y="121"/>
                    <a:pt x="28" y="121"/>
                  </a:cubicBezTo>
                  <a:cubicBezTo>
                    <a:pt x="28" y="121"/>
                    <a:pt x="46" y="135"/>
                    <a:pt x="31" y="144"/>
                  </a:cubicBezTo>
                  <a:cubicBezTo>
                    <a:pt x="26" y="147"/>
                    <a:pt x="21" y="149"/>
                    <a:pt x="17" y="152"/>
                  </a:cubicBezTo>
                  <a:cubicBezTo>
                    <a:pt x="26" y="161"/>
                    <a:pt x="26" y="161"/>
                    <a:pt x="26" y="161"/>
                  </a:cubicBezTo>
                  <a:cubicBezTo>
                    <a:pt x="36" y="156"/>
                    <a:pt x="45" y="158"/>
                    <a:pt x="45" y="158"/>
                  </a:cubicBezTo>
                  <a:cubicBezTo>
                    <a:pt x="57" y="159"/>
                    <a:pt x="57" y="159"/>
                    <a:pt x="57" y="159"/>
                  </a:cubicBezTo>
                  <a:cubicBezTo>
                    <a:pt x="66" y="134"/>
                    <a:pt x="66" y="134"/>
                    <a:pt x="66" y="134"/>
                  </a:cubicBezTo>
                  <a:cubicBezTo>
                    <a:pt x="66" y="134"/>
                    <a:pt x="70" y="134"/>
                    <a:pt x="79" y="141"/>
                  </a:cubicBezTo>
                  <a:cubicBezTo>
                    <a:pt x="88" y="149"/>
                    <a:pt x="90" y="150"/>
                    <a:pt x="87" y="158"/>
                  </a:cubicBezTo>
                  <a:cubicBezTo>
                    <a:pt x="85" y="167"/>
                    <a:pt x="93" y="176"/>
                    <a:pt x="93" y="176"/>
                  </a:cubicBezTo>
                  <a:cubicBezTo>
                    <a:pt x="105" y="183"/>
                    <a:pt x="95" y="194"/>
                    <a:pt x="95" y="194"/>
                  </a:cubicBezTo>
                  <a:cubicBezTo>
                    <a:pt x="134" y="201"/>
                    <a:pt x="120" y="221"/>
                    <a:pt x="120" y="221"/>
                  </a:cubicBezTo>
                  <a:cubicBezTo>
                    <a:pt x="125" y="235"/>
                    <a:pt x="125" y="235"/>
                    <a:pt x="125" y="235"/>
                  </a:cubicBezTo>
                  <a:cubicBezTo>
                    <a:pt x="128" y="242"/>
                    <a:pt x="128" y="242"/>
                    <a:pt x="128" y="242"/>
                  </a:cubicBezTo>
                  <a:cubicBezTo>
                    <a:pt x="141" y="244"/>
                    <a:pt x="138" y="255"/>
                    <a:pt x="138" y="255"/>
                  </a:cubicBezTo>
                  <a:cubicBezTo>
                    <a:pt x="139" y="261"/>
                    <a:pt x="139" y="261"/>
                    <a:pt x="139" y="261"/>
                  </a:cubicBezTo>
                  <a:cubicBezTo>
                    <a:pt x="139" y="261"/>
                    <a:pt x="141" y="264"/>
                    <a:pt x="141" y="264"/>
                  </a:cubicBezTo>
                  <a:cubicBezTo>
                    <a:pt x="164" y="282"/>
                    <a:pt x="164" y="282"/>
                    <a:pt x="164" y="282"/>
                  </a:cubicBezTo>
                  <a:cubicBezTo>
                    <a:pt x="164" y="282"/>
                    <a:pt x="164" y="282"/>
                    <a:pt x="164" y="282"/>
                  </a:cubicBezTo>
                  <a:cubicBezTo>
                    <a:pt x="164" y="282"/>
                    <a:pt x="175" y="273"/>
                    <a:pt x="183" y="273"/>
                  </a:cubicBezTo>
                  <a:cubicBezTo>
                    <a:pt x="190" y="273"/>
                    <a:pt x="195" y="271"/>
                    <a:pt x="195" y="271"/>
                  </a:cubicBezTo>
                  <a:cubicBezTo>
                    <a:pt x="195" y="271"/>
                    <a:pt x="202" y="260"/>
                    <a:pt x="209" y="251"/>
                  </a:cubicBezTo>
                  <a:cubicBezTo>
                    <a:pt x="216" y="242"/>
                    <a:pt x="230" y="238"/>
                    <a:pt x="230" y="238"/>
                  </a:cubicBezTo>
                  <a:cubicBezTo>
                    <a:pt x="244" y="247"/>
                    <a:pt x="259" y="241"/>
                    <a:pt x="259" y="241"/>
                  </a:cubicBezTo>
                  <a:cubicBezTo>
                    <a:pt x="265" y="223"/>
                    <a:pt x="286" y="209"/>
                    <a:pt x="286" y="209"/>
                  </a:cubicBez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85" name="yangjiang">
              <a:hlinkClick r:id="" action="ppaction://macro?name=Slide2.yangjiang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1095374" y="4197342"/>
              <a:ext cx="582613" cy="660399"/>
            </a:xfrm>
            <a:custGeom>
              <a:avLst/>
              <a:gdLst>
                <a:gd name="T0" fmla="*/ 161 w 167"/>
                <a:gd name="T1" fmla="*/ 114 h 181"/>
                <a:gd name="T2" fmla="*/ 134 w 167"/>
                <a:gd name="T3" fmla="*/ 91 h 181"/>
                <a:gd name="T4" fmla="*/ 121 w 167"/>
                <a:gd name="T5" fmla="*/ 86 h 181"/>
                <a:gd name="T6" fmla="*/ 117 w 167"/>
                <a:gd name="T7" fmla="*/ 83 h 181"/>
                <a:gd name="T8" fmla="*/ 119 w 167"/>
                <a:gd name="T9" fmla="*/ 61 h 181"/>
                <a:gd name="T10" fmla="*/ 125 w 167"/>
                <a:gd name="T11" fmla="*/ 56 h 181"/>
                <a:gd name="T12" fmla="*/ 126 w 167"/>
                <a:gd name="T13" fmla="*/ 51 h 181"/>
                <a:gd name="T14" fmla="*/ 131 w 167"/>
                <a:gd name="T15" fmla="*/ 48 h 181"/>
                <a:gd name="T16" fmla="*/ 142 w 167"/>
                <a:gd name="T17" fmla="*/ 41 h 181"/>
                <a:gd name="T18" fmla="*/ 142 w 167"/>
                <a:gd name="T19" fmla="*/ 41 h 181"/>
                <a:gd name="T20" fmla="*/ 114 w 167"/>
                <a:gd name="T21" fmla="*/ 14 h 181"/>
                <a:gd name="T22" fmla="*/ 103 w 167"/>
                <a:gd name="T23" fmla="*/ 10 h 181"/>
                <a:gd name="T24" fmla="*/ 90 w 167"/>
                <a:gd name="T25" fmla="*/ 1 h 181"/>
                <a:gd name="T26" fmla="*/ 83 w 167"/>
                <a:gd name="T27" fmla="*/ 4 h 181"/>
                <a:gd name="T28" fmla="*/ 65 w 167"/>
                <a:gd name="T29" fmla="*/ 23 h 181"/>
                <a:gd name="T30" fmla="*/ 65 w 167"/>
                <a:gd name="T31" fmla="*/ 25 h 181"/>
                <a:gd name="T32" fmla="*/ 41 w 167"/>
                <a:gd name="T33" fmla="*/ 52 h 181"/>
                <a:gd name="T34" fmla="*/ 13 w 167"/>
                <a:gd name="T35" fmla="*/ 88 h 181"/>
                <a:gd name="T36" fmla="*/ 3 w 167"/>
                <a:gd name="T37" fmla="*/ 105 h 181"/>
                <a:gd name="T38" fmla="*/ 8 w 167"/>
                <a:gd name="T39" fmla="*/ 120 h 181"/>
                <a:gd name="T40" fmla="*/ 19 w 167"/>
                <a:gd name="T41" fmla="*/ 142 h 181"/>
                <a:gd name="T42" fmla="*/ 20 w 167"/>
                <a:gd name="T43" fmla="*/ 147 h 181"/>
                <a:gd name="T44" fmla="*/ 25 w 167"/>
                <a:gd name="T45" fmla="*/ 155 h 181"/>
                <a:gd name="T46" fmla="*/ 26 w 167"/>
                <a:gd name="T47" fmla="*/ 176 h 181"/>
                <a:gd name="T48" fmla="*/ 27 w 167"/>
                <a:gd name="T49" fmla="*/ 177 h 181"/>
                <a:gd name="T50" fmla="*/ 30 w 167"/>
                <a:gd name="T51" fmla="*/ 177 h 181"/>
                <a:gd name="T52" fmla="*/ 31 w 167"/>
                <a:gd name="T53" fmla="*/ 171 h 181"/>
                <a:gd name="T54" fmla="*/ 34 w 167"/>
                <a:gd name="T55" fmla="*/ 174 h 181"/>
                <a:gd name="T56" fmla="*/ 36 w 167"/>
                <a:gd name="T57" fmla="*/ 180 h 181"/>
                <a:gd name="T58" fmla="*/ 55 w 167"/>
                <a:gd name="T59" fmla="*/ 181 h 181"/>
                <a:gd name="T60" fmla="*/ 56 w 167"/>
                <a:gd name="T61" fmla="*/ 175 h 181"/>
                <a:gd name="T62" fmla="*/ 59 w 167"/>
                <a:gd name="T63" fmla="*/ 175 h 181"/>
                <a:gd name="T64" fmla="*/ 66 w 167"/>
                <a:gd name="T65" fmla="*/ 179 h 181"/>
                <a:gd name="T66" fmla="*/ 68 w 167"/>
                <a:gd name="T67" fmla="*/ 174 h 181"/>
                <a:gd name="T68" fmla="*/ 68 w 167"/>
                <a:gd name="T69" fmla="*/ 171 h 181"/>
                <a:gd name="T70" fmla="*/ 82 w 167"/>
                <a:gd name="T71" fmla="*/ 168 h 181"/>
                <a:gd name="T72" fmla="*/ 78 w 167"/>
                <a:gd name="T73" fmla="*/ 149 h 181"/>
                <a:gd name="T74" fmla="*/ 72 w 167"/>
                <a:gd name="T75" fmla="*/ 144 h 181"/>
                <a:gd name="T76" fmla="*/ 74 w 167"/>
                <a:gd name="T77" fmla="*/ 141 h 181"/>
                <a:gd name="T78" fmla="*/ 84 w 167"/>
                <a:gd name="T79" fmla="*/ 141 h 181"/>
                <a:gd name="T80" fmla="*/ 95 w 167"/>
                <a:gd name="T81" fmla="*/ 141 h 181"/>
                <a:gd name="T82" fmla="*/ 97 w 167"/>
                <a:gd name="T83" fmla="*/ 147 h 181"/>
                <a:gd name="T84" fmla="*/ 95 w 167"/>
                <a:gd name="T85" fmla="*/ 151 h 181"/>
                <a:gd name="T86" fmla="*/ 95 w 167"/>
                <a:gd name="T87" fmla="*/ 154 h 181"/>
                <a:gd name="T88" fmla="*/ 100 w 167"/>
                <a:gd name="T89" fmla="*/ 156 h 181"/>
                <a:gd name="T90" fmla="*/ 103 w 167"/>
                <a:gd name="T91" fmla="*/ 157 h 181"/>
                <a:gd name="T92" fmla="*/ 105 w 167"/>
                <a:gd name="T93" fmla="*/ 159 h 181"/>
                <a:gd name="T94" fmla="*/ 101 w 167"/>
                <a:gd name="T95" fmla="*/ 161 h 181"/>
                <a:gd name="T96" fmla="*/ 97 w 167"/>
                <a:gd name="T97" fmla="*/ 162 h 181"/>
                <a:gd name="T98" fmla="*/ 91 w 167"/>
                <a:gd name="T99" fmla="*/ 176 h 181"/>
                <a:gd name="T100" fmla="*/ 95 w 167"/>
                <a:gd name="T101" fmla="*/ 177 h 181"/>
                <a:gd name="T102" fmla="*/ 106 w 167"/>
                <a:gd name="T103" fmla="*/ 170 h 181"/>
                <a:gd name="T104" fmla="*/ 111 w 167"/>
                <a:gd name="T105" fmla="*/ 158 h 181"/>
                <a:gd name="T106" fmla="*/ 115 w 167"/>
                <a:gd name="T107" fmla="*/ 144 h 181"/>
                <a:gd name="T108" fmla="*/ 132 w 167"/>
                <a:gd name="T109" fmla="*/ 141 h 181"/>
                <a:gd name="T110" fmla="*/ 141 w 167"/>
                <a:gd name="T111" fmla="*/ 137 h 181"/>
                <a:gd name="T112" fmla="*/ 149 w 167"/>
                <a:gd name="T113" fmla="*/ 131 h 181"/>
                <a:gd name="T114" fmla="*/ 160 w 167"/>
                <a:gd name="T115" fmla="*/ 152 h 181"/>
                <a:gd name="T116" fmla="*/ 161 w 167"/>
                <a:gd name="T117" fmla="*/ 152 h 181"/>
                <a:gd name="T118" fmla="*/ 165 w 167"/>
                <a:gd name="T119" fmla="*/ 130 h 181"/>
                <a:gd name="T120" fmla="*/ 161 w 167"/>
                <a:gd name="T121" fmla="*/ 114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67" h="181">
                  <a:moveTo>
                    <a:pt x="161" y="114"/>
                  </a:moveTo>
                  <a:cubicBezTo>
                    <a:pt x="155" y="110"/>
                    <a:pt x="134" y="91"/>
                    <a:pt x="134" y="91"/>
                  </a:cubicBezTo>
                  <a:cubicBezTo>
                    <a:pt x="134" y="91"/>
                    <a:pt x="123" y="86"/>
                    <a:pt x="121" y="86"/>
                  </a:cubicBezTo>
                  <a:cubicBezTo>
                    <a:pt x="119" y="86"/>
                    <a:pt x="117" y="83"/>
                    <a:pt x="117" y="83"/>
                  </a:cubicBezTo>
                  <a:cubicBezTo>
                    <a:pt x="117" y="83"/>
                    <a:pt x="109" y="65"/>
                    <a:pt x="119" y="61"/>
                  </a:cubicBezTo>
                  <a:cubicBezTo>
                    <a:pt x="125" y="56"/>
                    <a:pt x="125" y="56"/>
                    <a:pt x="125" y="56"/>
                  </a:cubicBezTo>
                  <a:cubicBezTo>
                    <a:pt x="126" y="51"/>
                    <a:pt x="126" y="51"/>
                    <a:pt x="126" y="51"/>
                  </a:cubicBezTo>
                  <a:cubicBezTo>
                    <a:pt x="131" y="48"/>
                    <a:pt x="131" y="48"/>
                    <a:pt x="131" y="48"/>
                  </a:cubicBezTo>
                  <a:cubicBezTo>
                    <a:pt x="131" y="48"/>
                    <a:pt x="136" y="45"/>
                    <a:pt x="142" y="41"/>
                  </a:cubicBezTo>
                  <a:cubicBezTo>
                    <a:pt x="142" y="41"/>
                    <a:pt x="142" y="41"/>
                    <a:pt x="142" y="41"/>
                  </a:cubicBezTo>
                  <a:cubicBezTo>
                    <a:pt x="142" y="41"/>
                    <a:pt x="117" y="43"/>
                    <a:pt x="114" y="14"/>
                  </a:cubicBezTo>
                  <a:cubicBezTo>
                    <a:pt x="114" y="14"/>
                    <a:pt x="114" y="3"/>
                    <a:pt x="103" y="10"/>
                  </a:cubicBezTo>
                  <a:cubicBezTo>
                    <a:pt x="92" y="16"/>
                    <a:pt x="87" y="13"/>
                    <a:pt x="90" y="1"/>
                  </a:cubicBezTo>
                  <a:cubicBezTo>
                    <a:pt x="90" y="1"/>
                    <a:pt x="87" y="0"/>
                    <a:pt x="83" y="4"/>
                  </a:cubicBezTo>
                  <a:cubicBezTo>
                    <a:pt x="79" y="7"/>
                    <a:pt x="65" y="23"/>
                    <a:pt x="65" y="23"/>
                  </a:cubicBezTo>
                  <a:cubicBezTo>
                    <a:pt x="65" y="25"/>
                    <a:pt x="65" y="25"/>
                    <a:pt x="65" y="25"/>
                  </a:cubicBezTo>
                  <a:cubicBezTo>
                    <a:pt x="65" y="25"/>
                    <a:pt x="64" y="39"/>
                    <a:pt x="41" y="52"/>
                  </a:cubicBezTo>
                  <a:cubicBezTo>
                    <a:pt x="18" y="66"/>
                    <a:pt x="16" y="68"/>
                    <a:pt x="13" y="88"/>
                  </a:cubicBezTo>
                  <a:cubicBezTo>
                    <a:pt x="13" y="88"/>
                    <a:pt x="0" y="95"/>
                    <a:pt x="3" y="105"/>
                  </a:cubicBezTo>
                  <a:cubicBezTo>
                    <a:pt x="5" y="114"/>
                    <a:pt x="8" y="120"/>
                    <a:pt x="8" y="120"/>
                  </a:cubicBezTo>
                  <a:cubicBezTo>
                    <a:pt x="8" y="120"/>
                    <a:pt x="29" y="122"/>
                    <a:pt x="19" y="142"/>
                  </a:cubicBezTo>
                  <a:cubicBezTo>
                    <a:pt x="20" y="147"/>
                    <a:pt x="20" y="147"/>
                    <a:pt x="20" y="147"/>
                  </a:cubicBezTo>
                  <a:cubicBezTo>
                    <a:pt x="25" y="155"/>
                    <a:pt x="25" y="155"/>
                    <a:pt x="25" y="155"/>
                  </a:cubicBezTo>
                  <a:cubicBezTo>
                    <a:pt x="26" y="176"/>
                    <a:pt x="26" y="176"/>
                    <a:pt x="26" y="176"/>
                  </a:cubicBezTo>
                  <a:cubicBezTo>
                    <a:pt x="27" y="177"/>
                    <a:pt x="27" y="177"/>
                    <a:pt x="27" y="177"/>
                  </a:cubicBezTo>
                  <a:cubicBezTo>
                    <a:pt x="30" y="177"/>
                    <a:pt x="30" y="177"/>
                    <a:pt x="30" y="177"/>
                  </a:cubicBezTo>
                  <a:cubicBezTo>
                    <a:pt x="31" y="171"/>
                    <a:pt x="31" y="171"/>
                    <a:pt x="31" y="171"/>
                  </a:cubicBezTo>
                  <a:cubicBezTo>
                    <a:pt x="34" y="174"/>
                    <a:pt x="34" y="174"/>
                    <a:pt x="34" y="174"/>
                  </a:cubicBezTo>
                  <a:cubicBezTo>
                    <a:pt x="36" y="180"/>
                    <a:pt x="36" y="180"/>
                    <a:pt x="36" y="180"/>
                  </a:cubicBezTo>
                  <a:cubicBezTo>
                    <a:pt x="55" y="181"/>
                    <a:pt x="55" y="181"/>
                    <a:pt x="55" y="181"/>
                  </a:cubicBezTo>
                  <a:cubicBezTo>
                    <a:pt x="56" y="175"/>
                    <a:pt x="56" y="175"/>
                    <a:pt x="56" y="175"/>
                  </a:cubicBezTo>
                  <a:cubicBezTo>
                    <a:pt x="59" y="175"/>
                    <a:pt x="59" y="175"/>
                    <a:pt x="59" y="175"/>
                  </a:cubicBezTo>
                  <a:cubicBezTo>
                    <a:pt x="66" y="179"/>
                    <a:pt x="66" y="179"/>
                    <a:pt x="66" y="179"/>
                  </a:cubicBezTo>
                  <a:cubicBezTo>
                    <a:pt x="68" y="174"/>
                    <a:pt x="68" y="174"/>
                    <a:pt x="68" y="174"/>
                  </a:cubicBezTo>
                  <a:cubicBezTo>
                    <a:pt x="68" y="171"/>
                    <a:pt x="68" y="171"/>
                    <a:pt x="68" y="171"/>
                  </a:cubicBezTo>
                  <a:cubicBezTo>
                    <a:pt x="68" y="171"/>
                    <a:pt x="70" y="166"/>
                    <a:pt x="82" y="168"/>
                  </a:cubicBezTo>
                  <a:cubicBezTo>
                    <a:pt x="82" y="168"/>
                    <a:pt x="89" y="153"/>
                    <a:pt x="78" y="149"/>
                  </a:cubicBezTo>
                  <a:cubicBezTo>
                    <a:pt x="72" y="144"/>
                    <a:pt x="72" y="144"/>
                    <a:pt x="72" y="144"/>
                  </a:cubicBezTo>
                  <a:cubicBezTo>
                    <a:pt x="74" y="141"/>
                    <a:pt x="74" y="141"/>
                    <a:pt x="74" y="141"/>
                  </a:cubicBezTo>
                  <a:cubicBezTo>
                    <a:pt x="74" y="141"/>
                    <a:pt x="80" y="149"/>
                    <a:pt x="84" y="141"/>
                  </a:cubicBezTo>
                  <a:cubicBezTo>
                    <a:pt x="95" y="141"/>
                    <a:pt x="95" y="141"/>
                    <a:pt x="95" y="141"/>
                  </a:cubicBezTo>
                  <a:cubicBezTo>
                    <a:pt x="97" y="147"/>
                    <a:pt x="97" y="147"/>
                    <a:pt x="97" y="147"/>
                  </a:cubicBezTo>
                  <a:cubicBezTo>
                    <a:pt x="95" y="151"/>
                    <a:pt x="95" y="151"/>
                    <a:pt x="95" y="151"/>
                  </a:cubicBezTo>
                  <a:cubicBezTo>
                    <a:pt x="95" y="154"/>
                    <a:pt x="95" y="154"/>
                    <a:pt x="95" y="154"/>
                  </a:cubicBezTo>
                  <a:cubicBezTo>
                    <a:pt x="100" y="156"/>
                    <a:pt x="100" y="156"/>
                    <a:pt x="100" y="156"/>
                  </a:cubicBezTo>
                  <a:cubicBezTo>
                    <a:pt x="103" y="157"/>
                    <a:pt x="103" y="157"/>
                    <a:pt x="103" y="157"/>
                  </a:cubicBezTo>
                  <a:cubicBezTo>
                    <a:pt x="105" y="159"/>
                    <a:pt x="105" y="159"/>
                    <a:pt x="105" y="159"/>
                  </a:cubicBezTo>
                  <a:cubicBezTo>
                    <a:pt x="101" y="161"/>
                    <a:pt x="101" y="161"/>
                    <a:pt x="101" y="161"/>
                  </a:cubicBezTo>
                  <a:cubicBezTo>
                    <a:pt x="97" y="162"/>
                    <a:pt x="97" y="162"/>
                    <a:pt x="97" y="162"/>
                  </a:cubicBezTo>
                  <a:cubicBezTo>
                    <a:pt x="97" y="162"/>
                    <a:pt x="91" y="168"/>
                    <a:pt x="91" y="176"/>
                  </a:cubicBezTo>
                  <a:cubicBezTo>
                    <a:pt x="95" y="177"/>
                    <a:pt x="95" y="177"/>
                    <a:pt x="95" y="177"/>
                  </a:cubicBezTo>
                  <a:cubicBezTo>
                    <a:pt x="106" y="170"/>
                    <a:pt x="106" y="170"/>
                    <a:pt x="106" y="170"/>
                  </a:cubicBezTo>
                  <a:cubicBezTo>
                    <a:pt x="106" y="170"/>
                    <a:pt x="132" y="168"/>
                    <a:pt x="111" y="158"/>
                  </a:cubicBezTo>
                  <a:cubicBezTo>
                    <a:pt x="111" y="158"/>
                    <a:pt x="99" y="151"/>
                    <a:pt x="115" y="144"/>
                  </a:cubicBezTo>
                  <a:cubicBezTo>
                    <a:pt x="132" y="141"/>
                    <a:pt x="132" y="141"/>
                    <a:pt x="132" y="141"/>
                  </a:cubicBezTo>
                  <a:cubicBezTo>
                    <a:pt x="141" y="137"/>
                    <a:pt x="141" y="137"/>
                    <a:pt x="141" y="137"/>
                  </a:cubicBezTo>
                  <a:cubicBezTo>
                    <a:pt x="149" y="131"/>
                    <a:pt x="149" y="131"/>
                    <a:pt x="149" y="131"/>
                  </a:cubicBezTo>
                  <a:cubicBezTo>
                    <a:pt x="149" y="131"/>
                    <a:pt x="143" y="157"/>
                    <a:pt x="160" y="152"/>
                  </a:cubicBezTo>
                  <a:cubicBezTo>
                    <a:pt x="161" y="152"/>
                    <a:pt x="161" y="152"/>
                    <a:pt x="161" y="152"/>
                  </a:cubicBezTo>
                  <a:cubicBezTo>
                    <a:pt x="161" y="148"/>
                    <a:pt x="164" y="135"/>
                    <a:pt x="165" y="130"/>
                  </a:cubicBezTo>
                  <a:cubicBezTo>
                    <a:pt x="167" y="125"/>
                    <a:pt x="167" y="118"/>
                    <a:pt x="161" y="114"/>
                  </a:cubicBez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86" name="未知">
              <a:hlinkClick r:id="" action="ppaction://macro?name=Slide2.未知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2559049" y="3448044"/>
              <a:ext cx="149225" cy="36513"/>
            </a:xfrm>
            <a:custGeom>
              <a:avLst/>
              <a:gdLst>
                <a:gd name="T0" fmla="*/ 0 w 43"/>
                <a:gd name="T1" fmla="*/ 1 h 11"/>
                <a:gd name="T2" fmla="*/ 27 w 43"/>
                <a:gd name="T3" fmla="*/ 2 h 11"/>
                <a:gd name="T4" fmla="*/ 43 w 43"/>
                <a:gd name="T5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11">
                  <a:moveTo>
                    <a:pt x="0" y="1"/>
                  </a:moveTo>
                  <a:cubicBezTo>
                    <a:pt x="0" y="1"/>
                    <a:pt x="20" y="4"/>
                    <a:pt x="27" y="2"/>
                  </a:cubicBezTo>
                  <a:cubicBezTo>
                    <a:pt x="34" y="0"/>
                    <a:pt x="43" y="11"/>
                    <a:pt x="43" y="11"/>
                  </a:cubicBezTo>
                </a:path>
              </a:pathLst>
            </a:custGeom>
            <a:grpFill/>
            <a:ln w="19050" cap="flat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87" name="shaoguan">
              <a:hlinkClick r:id="" action="ppaction://macro?name=Slide2.shaoguan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1916112" y="2524121"/>
              <a:ext cx="1003300" cy="960436"/>
            </a:xfrm>
            <a:custGeom>
              <a:avLst/>
              <a:gdLst>
                <a:gd name="T0" fmla="*/ 247 w 291"/>
                <a:gd name="T1" fmla="*/ 213 h 263"/>
                <a:gd name="T2" fmla="*/ 228 w 291"/>
                <a:gd name="T3" fmla="*/ 219 h 263"/>
                <a:gd name="T4" fmla="*/ 227 w 291"/>
                <a:gd name="T5" fmla="*/ 190 h 263"/>
                <a:gd name="T6" fmla="*/ 239 w 291"/>
                <a:gd name="T7" fmla="*/ 166 h 263"/>
                <a:gd name="T8" fmla="*/ 239 w 291"/>
                <a:gd name="T9" fmla="*/ 165 h 263"/>
                <a:gd name="T10" fmla="*/ 235 w 291"/>
                <a:gd name="T11" fmla="*/ 161 h 263"/>
                <a:gd name="T12" fmla="*/ 212 w 291"/>
                <a:gd name="T13" fmla="*/ 146 h 263"/>
                <a:gd name="T14" fmla="*/ 216 w 291"/>
                <a:gd name="T15" fmla="*/ 136 h 263"/>
                <a:gd name="T16" fmla="*/ 231 w 291"/>
                <a:gd name="T17" fmla="*/ 117 h 263"/>
                <a:gd name="T18" fmla="*/ 241 w 291"/>
                <a:gd name="T19" fmla="*/ 109 h 263"/>
                <a:gd name="T20" fmla="*/ 254 w 291"/>
                <a:gd name="T21" fmla="*/ 82 h 263"/>
                <a:gd name="T22" fmla="*/ 280 w 291"/>
                <a:gd name="T23" fmla="*/ 57 h 263"/>
                <a:gd name="T24" fmla="*/ 285 w 291"/>
                <a:gd name="T25" fmla="*/ 42 h 263"/>
                <a:gd name="T26" fmla="*/ 273 w 291"/>
                <a:gd name="T27" fmla="*/ 31 h 263"/>
                <a:gd name="T28" fmla="*/ 243 w 291"/>
                <a:gd name="T29" fmla="*/ 25 h 263"/>
                <a:gd name="T30" fmla="*/ 201 w 291"/>
                <a:gd name="T31" fmla="*/ 33 h 263"/>
                <a:gd name="T32" fmla="*/ 186 w 291"/>
                <a:gd name="T33" fmla="*/ 32 h 263"/>
                <a:gd name="T34" fmla="*/ 164 w 291"/>
                <a:gd name="T35" fmla="*/ 16 h 263"/>
                <a:gd name="T36" fmla="*/ 153 w 291"/>
                <a:gd name="T37" fmla="*/ 31 h 263"/>
                <a:gd name="T38" fmla="*/ 143 w 291"/>
                <a:gd name="T39" fmla="*/ 32 h 263"/>
                <a:gd name="T40" fmla="*/ 121 w 291"/>
                <a:gd name="T41" fmla="*/ 35 h 263"/>
                <a:gd name="T42" fmla="*/ 118 w 291"/>
                <a:gd name="T43" fmla="*/ 34 h 263"/>
                <a:gd name="T44" fmla="*/ 112 w 291"/>
                <a:gd name="T45" fmla="*/ 30 h 263"/>
                <a:gd name="T46" fmla="*/ 105 w 291"/>
                <a:gd name="T47" fmla="*/ 29 h 263"/>
                <a:gd name="T48" fmla="*/ 94 w 291"/>
                <a:gd name="T49" fmla="*/ 25 h 263"/>
                <a:gd name="T50" fmla="*/ 84 w 291"/>
                <a:gd name="T51" fmla="*/ 13 h 263"/>
                <a:gd name="T52" fmla="*/ 53 w 291"/>
                <a:gd name="T53" fmla="*/ 17 h 263"/>
                <a:gd name="T54" fmla="*/ 38 w 291"/>
                <a:gd name="T55" fmla="*/ 27 h 263"/>
                <a:gd name="T56" fmla="*/ 24 w 291"/>
                <a:gd name="T57" fmla="*/ 47 h 263"/>
                <a:gd name="T58" fmla="*/ 33 w 291"/>
                <a:gd name="T59" fmla="*/ 63 h 263"/>
                <a:gd name="T60" fmla="*/ 34 w 291"/>
                <a:gd name="T61" fmla="*/ 83 h 263"/>
                <a:gd name="T62" fmla="*/ 31 w 291"/>
                <a:gd name="T63" fmla="*/ 98 h 263"/>
                <a:gd name="T64" fmla="*/ 31 w 291"/>
                <a:gd name="T65" fmla="*/ 98 h 263"/>
                <a:gd name="T66" fmla="*/ 32 w 291"/>
                <a:gd name="T67" fmla="*/ 109 h 263"/>
                <a:gd name="T68" fmla="*/ 21 w 291"/>
                <a:gd name="T69" fmla="*/ 150 h 263"/>
                <a:gd name="T70" fmla="*/ 44 w 291"/>
                <a:gd name="T71" fmla="*/ 167 h 263"/>
                <a:gd name="T72" fmla="*/ 63 w 291"/>
                <a:gd name="T73" fmla="*/ 166 h 263"/>
                <a:gd name="T74" fmla="*/ 91 w 291"/>
                <a:gd name="T75" fmla="*/ 172 h 263"/>
                <a:gd name="T76" fmla="*/ 121 w 291"/>
                <a:gd name="T77" fmla="*/ 167 h 263"/>
                <a:gd name="T78" fmla="*/ 150 w 291"/>
                <a:gd name="T79" fmla="*/ 189 h 263"/>
                <a:gd name="T80" fmla="*/ 157 w 291"/>
                <a:gd name="T81" fmla="*/ 214 h 263"/>
                <a:gd name="T82" fmla="*/ 152 w 291"/>
                <a:gd name="T83" fmla="*/ 226 h 263"/>
                <a:gd name="T84" fmla="*/ 149 w 291"/>
                <a:gd name="T85" fmla="*/ 238 h 263"/>
                <a:gd name="T86" fmla="*/ 144 w 291"/>
                <a:gd name="T87" fmla="*/ 246 h 263"/>
                <a:gd name="T88" fmla="*/ 148 w 291"/>
                <a:gd name="T89" fmla="*/ 262 h 263"/>
                <a:gd name="T90" fmla="*/ 149 w 291"/>
                <a:gd name="T91" fmla="*/ 262 h 263"/>
                <a:gd name="T92" fmla="*/ 159 w 291"/>
                <a:gd name="T93" fmla="*/ 256 h 263"/>
                <a:gd name="T94" fmla="*/ 187 w 291"/>
                <a:gd name="T95" fmla="*/ 254 h 263"/>
                <a:gd name="T96" fmla="*/ 187 w 291"/>
                <a:gd name="T97" fmla="*/ 254 h 263"/>
                <a:gd name="T98" fmla="*/ 214 w 291"/>
                <a:gd name="T99" fmla="*/ 254 h 263"/>
                <a:gd name="T100" fmla="*/ 230 w 291"/>
                <a:gd name="T101" fmla="*/ 263 h 263"/>
                <a:gd name="T102" fmla="*/ 231 w 291"/>
                <a:gd name="T103" fmla="*/ 263 h 263"/>
                <a:gd name="T104" fmla="*/ 232 w 291"/>
                <a:gd name="T105" fmla="*/ 244 h 263"/>
                <a:gd name="T106" fmla="*/ 244 w 291"/>
                <a:gd name="T107" fmla="*/ 231 h 263"/>
                <a:gd name="T108" fmla="*/ 263 w 291"/>
                <a:gd name="T109" fmla="*/ 215 h 263"/>
                <a:gd name="T110" fmla="*/ 247 w 291"/>
                <a:gd name="T111" fmla="*/ 213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91" h="263">
                  <a:moveTo>
                    <a:pt x="247" y="213"/>
                  </a:moveTo>
                  <a:cubicBezTo>
                    <a:pt x="244" y="223"/>
                    <a:pt x="236" y="224"/>
                    <a:pt x="228" y="219"/>
                  </a:cubicBezTo>
                  <a:cubicBezTo>
                    <a:pt x="219" y="215"/>
                    <a:pt x="208" y="196"/>
                    <a:pt x="227" y="190"/>
                  </a:cubicBezTo>
                  <a:cubicBezTo>
                    <a:pt x="245" y="183"/>
                    <a:pt x="239" y="166"/>
                    <a:pt x="239" y="166"/>
                  </a:cubicBezTo>
                  <a:cubicBezTo>
                    <a:pt x="239" y="165"/>
                    <a:pt x="239" y="165"/>
                    <a:pt x="239" y="165"/>
                  </a:cubicBezTo>
                  <a:cubicBezTo>
                    <a:pt x="238" y="164"/>
                    <a:pt x="236" y="163"/>
                    <a:pt x="235" y="161"/>
                  </a:cubicBezTo>
                  <a:cubicBezTo>
                    <a:pt x="228" y="153"/>
                    <a:pt x="216" y="146"/>
                    <a:pt x="212" y="146"/>
                  </a:cubicBezTo>
                  <a:cubicBezTo>
                    <a:pt x="209" y="145"/>
                    <a:pt x="205" y="139"/>
                    <a:pt x="216" y="136"/>
                  </a:cubicBezTo>
                  <a:cubicBezTo>
                    <a:pt x="228" y="132"/>
                    <a:pt x="231" y="117"/>
                    <a:pt x="231" y="117"/>
                  </a:cubicBezTo>
                  <a:cubicBezTo>
                    <a:pt x="241" y="109"/>
                    <a:pt x="241" y="109"/>
                    <a:pt x="241" y="109"/>
                  </a:cubicBezTo>
                  <a:cubicBezTo>
                    <a:pt x="241" y="109"/>
                    <a:pt x="224" y="101"/>
                    <a:pt x="254" y="82"/>
                  </a:cubicBezTo>
                  <a:cubicBezTo>
                    <a:pt x="254" y="82"/>
                    <a:pt x="291" y="72"/>
                    <a:pt x="280" y="57"/>
                  </a:cubicBezTo>
                  <a:cubicBezTo>
                    <a:pt x="280" y="57"/>
                    <a:pt x="279" y="48"/>
                    <a:pt x="285" y="42"/>
                  </a:cubicBezTo>
                  <a:cubicBezTo>
                    <a:pt x="291" y="37"/>
                    <a:pt x="273" y="31"/>
                    <a:pt x="273" y="31"/>
                  </a:cubicBezTo>
                  <a:cubicBezTo>
                    <a:pt x="273" y="31"/>
                    <a:pt x="264" y="14"/>
                    <a:pt x="243" y="25"/>
                  </a:cubicBezTo>
                  <a:cubicBezTo>
                    <a:pt x="223" y="37"/>
                    <a:pt x="229" y="44"/>
                    <a:pt x="201" y="33"/>
                  </a:cubicBezTo>
                  <a:cubicBezTo>
                    <a:pt x="201" y="33"/>
                    <a:pt x="172" y="63"/>
                    <a:pt x="186" y="32"/>
                  </a:cubicBezTo>
                  <a:cubicBezTo>
                    <a:pt x="186" y="32"/>
                    <a:pt x="186" y="13"/>
                    <a:pt x="164" y="16"/>
                  </a:cubicBezTo>
                  <a:cubicBezTo>
                    <a:pt x="164" y="16"/>
                    <a:pt x="152" y="23"/>
                    <a:pt x="153" y="31"/>
                  </a:cubicBezTo>
                  <a:cubicBezTo>
                    <a:pt x="153" y="31"/>
                    <a:pt x="151" y="34"/>
                    <a:pt x="143" y="32"/>
                  </a:cubicBezTo>
                  <a:cubicBezTo>
                    <a:pt x="135" y="30"/>
                    <a:pt x="121" y="35"/>
                    <a:pt x="121" y="35"/>
                  </a:cubicBezTo>
                  <a:cubicBezTo>
                    <a:pt x="118" y="34"/>
                    <a:pt x="118" y="34"/>
                    <a:pt x="118" y="34"/>
                  </a:cubicBezTo>
                  <a:cubicBezTo>
                    <a:pt x="118" y="34"/>
                    <a:pt x="114" y="30"/>
                    <a:pt x="112" y="30"/>
                  </a:cubicBezTo>
                  <a:cubicBezTo>
                    <a:pt x="110" y="30"/>
                    <a:pt x="109" y="29"/>
                    <a:pt x="105" y="29"/>
                  </a:cubicBezTo>
                  <a:cubicBezTo>
                    <a:pt x="102" y="28"/>
                    <a:pt x="94" y="25"/>
                    <a:pt x="94" y="25"/>
                  </a:cubicBezTo>
                  <a:cubicBezTo>
                    <a:pt x="94" y="25"/>
                    <a:pt x="88" y="19"/>
                    <a:pt x="84" y="13"/>
                  </a:cubicBezTo>
                  <a:cubicBezTo>
                    <a:pt x="80" y="8"/>
                    <a:pt x="54" y="0"/>
                    <a:pt x="53" y="17"/>
                  </a:cubicBezTo>
                  <a:cubicBezTo>
                    <a:pt x="53" y="17"/>
                    <a:pt x="54" y="22"/>
                    <a:pt x="38" y="27"/>
                  </a:cubicBezTo>
                  <a:cubicBezTo>
                    <a:pt x="21" y="31"/>
                    <a:pt x="0" y="39"/>
                    <a:pt x="24" y="47"/>
                  </a:cubicBezTo>
                  <a:cubicBezTo>
                    <a:pt x="48" y="54"/>
                    <a:pt x="33" y="63"/>
                    <a:pt x="33" y="63"/>
                  </a:cubicBezTo>
                  <a:cubicBezTo>
                    <a:pt x="34" y="83"/>
                    <a:pt x="34" y="83"/>
                    <a:pt x="34" y="83"/>
                  </a:cubicBezTo>
                  <a:cubicBezTo>
                    <a:pt x="34" y="83"/>
                    <a:pt x="37" y="93"/>
                    <a:pt x="31" y="98"/>
                  </a:cubicBezTo>
                  <a:cubicBezTo>
                    <a:pt x="31" y="98"/>
                    <a:pt x="31" y="98"/>
                    <a:pt x="31" y="98"/>
                  </a:cubicBezTo>
                  <a:cubicBezTo>
                    <a:pt x="31" y="98"/>
                    <a:pt x="41" y="100"/>
                    <a:pt x="32" y="109"/>
                  </a:cubicBezTo>
                  <a:cubicBezTo>
                    <a:pt x="23" y="118"/>
                    <a:pt x="13" y="141"/>
                    <a:pt x="21" y="150"/>
                  </a:cubicBezTo>
                  <a:cubicBezTo>
                    <a:pt x="29" y="159"/>
                    <a:pt x="37" y="174"/>
                    <a:pt x="44" y="167"/>
                  </a:cubicBezTo>
                  <a:cubicBezTo>
                    <a:pt x="44" y="167"/>
                    <a:pt x="58" y="158"/>
                    <a:pt x="63" y="166"/>
                  </a:cubicBezTo>
                  <a:cubicBezTo>
                    <a:pt x="69" y="174"/>
                    <a:pt x="86" y="172"/>
                    <a:pt x="91" y="172"/>
                  </a:cubicBezTo>
                  <a:cubicBezTo>
                    <a:pt x="97" y="171"/>
                    <a:pt x="121" y="167"/>
                    <a:pt x="121" y="167"/>
                  </a:cubicBezTo>
                  <a:cubicBezTo>
                    <a:pt x="150" y="189"/>
                    <a:pt x="150" y="189"/>
                    <a:pt x="150" y="189"/>
                  </a:cubicBezTo>
                  <a:cubicBezTo>
                    <a:pt x="157" y="214"/>
                    <a:pt x="157" y="214"/>
                    <a:pt x="157" y="214"/>
                  </a:cubicBezTo>
                  <a:cubicBezTo>
                    <a:pt x="152" y="226"/>
                    <a:pt x="152" y="226"/>
                    <a:pt x="152" y="226"/>
                  </a:cubicBezTo>
                  <a:cubicBezTo>
                    <a:pt x="149" y="238"/>
                    <a:pt x="149" y="238"/>
                    <a:pt x="149" y="238"/>
                  </a:cubicBezTo>
                  <a:cubicBezTo>
                    <a:pt x="144" y="246"/>
                    <a:pt x="144" y="246"/>
                    <a:pt x="144" y="246"/>
                  </a:cubicBezTo>
                  <a:cubicBezTo>
                    <a:pt x="148" y="262"/>
                    <a:pt x="148" y="262"/>
                    <a:pt x="148" y="262"/>
                  </a:cubicBezTo>
                  <a:cubicBezTo>
                    <a:pt x="149" y="262"/>
                    <a:pt x="149" y="262"/>
                    <a:pt x="149" y="262"/>
                  </a:cubicBezTo>
                  <a:cubicBezTo>
                    <a:pt x="159" y="256"/>
                    <a:pt x="159" y="256"/>
                    <a:pt x="159" y="256"/>
                  </a:cubicBezTo>
                  <a:cubicBezTo>
                    <a:pt x="187" y="254"/>
                    <a:pt x="187" y="254"/>
                    <a:pt x="187" y="254"/>
                  </a:cubicBezTo>
                  <a:cubicBezTo>
                    <a:pt x="187" y="254"/>
                    <a:pt x="187" y="254"/>
                    <a:pt x="187" y="254"/>
                  </a:cubicBezTo>
                  <a:cubicBezTo>
                    <a:pt x="187" y="254"/>
                    <a:pt x="207" y="256"/>
                    <a:pt x="214" y="254"/>
                  </a:cubicBezTo>
                  <a:cubicBezTo>
                    <a:pt x="222" y="252"/>
                    <a:pt x="230" y="263"/>
                    <a:pt x="230" y="263"/>
                  </a:cubicBezTo>
                  <a:cubicBezTo>
                    <a:pt x="231" y="263"/>
                    <a:pt x="231" y="263"/>
                    <a:pt x="231" y="263"/>
                  </a:cubicBezTo>
                  <a:cubicBezTo>
                    <a:pt x="230" y="256"/>
                    <a:pt x="231" y="249"/>
                    <a:pt x="232" y="244"/>
                  </a:cubicBezTo>
                  <a:cubicBezTo>
                    <a:pt x="233" y="229"/>
                    <a:pt x="244" y="231"/>
                    <a:pt x="244" y="231"/>
                  </a:cubicBezTo>
                  <a:cubicBezTo>
                    <a:pt x="244" y="231"/>
                    <a:pt x="256" y="228"/>
                    <a:pt x="263" y="215"/>
                  </a:cubicBezTo>
                  <a:cubicBezTo>
                    <a:pt x="270" y="201"/>
                    <a:pt x="247" y="213"/>
                    <a:pt x="247" y="213"/>
                  </a:cubicBez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88" name="未知">
              <a:hlinkClick r:id="" action="ppaction://macro?name=Slide2.未知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2981324" y="3246433"/>
              <a:ext cx="1039813" cy="908048"/>
            </a:xfrm>
            <a:custGeom>
              <a:avLst/>
              <a:gdLst>
                <a:gd name="T0" fmla="*/ 301 w 301"/>
                <a:gd name="T1" fmla="*/ 0 h 249"/>
                <a:gd name="T2" fmla="*/ 284 w 301"/>
                <a:gd name="T3" fmla="*/ 15 h 249"/>
                <a:gd name="T4" fmla="*/ 245 w 301"/>
                <a:gd name="T5" fmla="*/ 59 h 249"/>
                <a:gd name="T6" fmla="*/ 240 w 301"/>
                <a:gd name="T7" fmla="*/ 76 h 249"/>
                <a:gd name="T8" fmla="*/ 196 w 301"/>
                <a:gd name="T9" fmla="*/ 95 h 249"/>
                <a:gd name="T10" fmla="*/ 189 w 301"/>
                <a:gd name="T11" fmla="*/ 100 h 249"/>
                <a:gd name="T12" fmla="*/ 172 w 301"/>
                <a:gd name="T13" fmla="*/ 99 h 249"/>
                <a:gd name="T14" fmla="*/ 145 w 301"/>
                <a:gd name="T15" fmla="*/ 100 h 249"/>
                <a:gd name="T16" fmla="*/ 134 w 301"/>
                <a:gd name="T17" fmla="*/ 113 h 249"/>
                <a:gd name="T18" fmla="*/ 117 w 301"/>
                <a:gd name="T19" fmla="*/ 120 h 249"/>
                <a:gd name="T20" fmla="*/ 90 w 301"/>
                <a:gd name="T21" fmla="*/ 146 h 249"/>
                <a:gd name="T22" fmla="*/ 55 w 301"/>
                <a:gd name="T23" fmla="*/ 192 h 249"/>
                <a:gd name="T24" fmla="*/ 18 w 301"/>
                <a:gd name="T25" fmla="*/ 210 h 249"/>
                <a:gd name="T26" fmla="*/ 16 w 301"/>
                <a:gd name="T27" fmla="*/ 236 h 249"/>
                <a:gd name="T28" fmla="*/ 26 w 301"/>
                <a:gd name="T29" fmla="*/ 249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01" h="249">
                  <a:moveTo>
                    <a:pt x="301" y="0"/>
                  </a:moveTo>
                  <a:cubicBezTo>
                    <a:pt x="301" y="0"/>
                    <a:pt x="295" y="13"/>
                    <a:pt x="284" y="15"/>
                  </a:cubicBezTo>
                  <a:cubicBezTo>
                    <a:pt x="284" y="15"/>
                    <a:pt x="264" y="50"/>
                    <a:pt x="245" y="59"/>
                  </a:cubicBezTo>
                  <a:cubicBezTo>
                    <a:pt x="245" y="59"/>
                    <a:pt x="240" y="64"/>
                    <a:pt x="240" y="76"/>
                  </a:cubicBezTo>
                  <a:cubicBezTo>
                    <a:pt x="240" y="76"/>
                    <a:pt x="212" y="68"/>
                    <a:pt x="196" y="95"/>
                  </a:cubicBezTo>
                  <a:cubicBezTo>
                    <a:pt x="189" y="100"/>
                    <a:pt x="189" y="100"/>
                    <a:pt x="189" y="100"/>
                  </a:cubicBezTo>
                  <a:cubicBezTo>
                    <a:pt x="189" y="100"/>
                    <a:pt x="181" y="100"/>
                    <a:pt x="172" y="99"/>
                  </a:cubicBezTo>
                  <a:cubicBezTo>
                    <a:pt x="163" y="98"/>
                    <a:pt x="147" y="100"/>
                    <a:pt x="145" y="100"/>
                  </a:cubicBezTo>
                  <a:cubicBezTo>
                    <a:pt x="143" y="101"/>
                    <a:pt x="134" y="105"/>
                    <a:pt x="134" y="113"/>
                  </a:cubicBezTo>
                  <a:cubicBezTo>
                    <a:pt x="134" y="121"/>
                    <a:pt x="124" y="121"/>
                    <a:pt x="117" y="120"/>
                  </a:cubicBezTo>
                  <a:cubicBezTo>
                    <a:pt x="117" y="120"/>
                    <a:pt x="102" y="127"/>
                    <a:pt x="90" y="146"/>
                  </a:cubicBezTo>
                  <a:cubicBezTo>
                    <a:pt x="79" y="166"/>
                    <a:pt x="55" y="192"/>
                    <a:pt x="55" y="192"/>
                  </a:cubicBezTo>
                  <a:cubicBezTo>
                    <a:pt x="55" y="192"/>
                    <a:pt x="40" y="203"/>
                    <a:pt x="18" y="210"/>
                  </a:cubicBezTo>
                  <a:cubicBezTo>
                    <a:pt x="18" y="210"/>
                    <a:pt x="0" y="213"/>
                    <a:pt x="16" y="236"/>
                  </a:cubicBezTo>
                  <a:cubicBezTo>
                    <a:pt x="26" y="249"/>
                    <a:pt x="26" y="249"/>
                    <a:pt x="26" y="249"/>
                  </a:cubicBezTo>
                </a:path>
              </a:pathLst>
            </a:custGeom>
            <a:grpFill/>
            <a:ln w="19050" cap="flat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89" name="未知">
              <a:hlinkClick r:id="" action="ppaction://macro?name=Slide2.未知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2646362" y="4084631"/>
              <a:ext cx="177800" cy="85725"/>
            </a:xfrm>
            <a:custGeom>
              <a:avLst/>
              <a:gdLst>
                <a:gd name="T0" fmla="*/ 0 w 51"/>
                <a:gd name="T1" fmla="*/ 4 h 23"/>
                <a:gd name="T2" fmla="*/ 12 w 51"/>
                <a:gd name="T3" fmla="*/ 3 h 23"/>
                <a:gd name="T4" fmla="*/ 34 w 51"/>
                <a:gd name="T5" fmla="*/ 18 h 23"/>
                <a:gd name="T6" fmla="*/ 51 w 51"/>
                <a:gd name="T7" fmla="*/ 2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" h="23">
                  <a:moveTo>
                    <a:pt x="0" y="4"/>
                  </a:moveTo>
                  <a:cubicBezTo>
                    <a:pt x="0" y="4"/>
                    <a:pt x="4" y="5"/>
                    <a:pt x="12" y="3"/>
                  </a:cubicBezTo>
                  <a:cubicBezTo>
                    <a:pt x="19" y="0"/>
                    <a:pt x="30" y="5"/>
                    <a:pt x="34" y="18"/>
                  </a:cubicBezTo>
                  <a:cubicBezTo>
                    <a:pt x="34" y="18"/>
                    <a:pt x="38" y="23"/>
                    <a:pt x="51" y="21"/>
                  </a:cubicBezTo>
                </a:path>
              </a:pathLst>
            </a:custGeom>
            <a:grpFill/>
            <a:ln w="19050" cap="flat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90" name="shenzhen">
              <a:hlinkClick r:id="" action="ppaction://macro?name=Slide2.shenzhen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2400299" y="4065581"/>
              <a:ext cx="466725" cy="273050"/>
            </a:xfrm>
            <a:custGeom>
              <a:avLst/>
              <a:gdLst>
                <a:gd name="T0" fmla="*/ 123 w 136"/>
                <a:gd name="T1" fmla="*/ 26 h 73"/>
                <a:gd name="T2" fmla="*/ 122 w 136"/>
                <a:gd name="T3" fmla="*/ 26 h 73"/>
                <a:gd name="T4" fmla="*/ 105 w 136"/>
                <a:gd name="T5" fmla="*/ 23 h 73"/>
                <a:gd name="T6" fmla="*/ 83 w 136"/>
                <a:gd name="T7" fmla="*/ 7 h 73"/>
                <a:gd name="T8" fmla="*/ 72 w 136"/>
                <a:gd name="T9" fmla="*/ 9 h 73"/>
                <a:gd name="T10" fmla="*/ 72 w 136"/>
                <a:gd name="T11" fmla="*/ 9 h 73"/>
                <a:gd name="T12" fmla="*/ 71 w 136"/>
                <a:gd name="T13" fmla="*/ 13 h 73"/>
                <a:gd name="T14" fmla="*/ 69 w 136"/>
                <a:gd name="T15" fmla="*/ 24 h 73"/>
                <a:gd name="T16" fmla="*/ 65 w 136"/>
                <a:gd name="T17" fmla="*/ 24 h 73"/>
                <a:gd name="T18" fmla="*/ 55 w 136"/>
                <a:gd name="T19" fmla="*/ 14 h 73"/>
                <a:gd name="T20" fmla="*/ 30 w 136"/>
                <a:gd name="T21" fmla="*/ 4 h 73"/>
                <a:gd name="T22" fmla="*/ 0 w 136"/>
                <a:gd name="T23" fmla="*/ 22 h 73"/>
                <a:gd name="T24" fmla="*/ 0 w 136"/>
                <a:gd name="T25" fmla="*/ 22 h 73"/>
                <a:gd name="T26" fmla="*/ 0 w 136"/>
                <a:gd name="T27" fmla="*/ 22 h 73"/>
                <a:gd name="T28" fmla="*/ 5 w 136"/>
                <a:gd name="T29" fmla="*/ 22 h 73"/>
                <a:gd name="T30" fmla="*/ 23 w 136"/>
                <a:gd name="T31" fmla="*/ 54 h 73"/>
                <a:gd name="T32" fmla="*/ 25 w 136"/>
                <a:gd name="T33" fmla="*/ 64 h 73"/>
                <a:gd name="T34" fmla="*/ 28 w 136"/>
                <a:gd name="T35" fmla="*/ 64 h 73"/>
                <a:gd name="T36" fmla="*/ 42 w 136"/>
                <a:gd name="T37" fmla="*/ 60 h 73"/>
                <a:gd name="T38" fmla="*/ 72 w 136"/>
                <a:gd name="T39" fmla="*/ 56 h 73"/>
                <a:gd name="T40" fmla="*/ 99 w 136"/>
                <a:gd name="T41" fmla="*/ 49 h 73"/>
                <a:gd name="T42" fmla="*/ 113 w 136"/>
                <a:gd name="T43" fmla="*/ 67 h 73"/>
                <a:gd name="T44" fmla="*/ 128 w 136"/>
                <a:gd name="T45" fmla="*/ 62 h 73"/>
                <a:gd name="T46" fmla="*/ 119 w 136"/>
                <a:gd name="T47" fmla="*/ 51 h 73"/>
                <a:gd name="T48" fmla="*/ 124 w 136"/>
                <a:gd name="T49" fmla="*/ 44 h 73"/>
                <a:gd name="T50" fmla="*/ 122 w 136"/>
                <a:gd name="T51" fmla="*/ 37 h 73"/>
                <a:gd name="T52" fmla="*/ 122 w 136"/>
                <a:gd name="T53" fmla="*/ 26 h 73"/>
                <a:gd name="T54" fmla="*/ 123 w 136"/>
                <a:gd name="T55" fmla="*/ 26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36" h="73">
                  <a:moveTo>
                    <a:pt x="123" y="26"/>
                  </a:moveTo>
                  <a:cubicBezTo>
                    <a:pt x="122" y="26"/>
                    <a:pt x="122" y="26"/>
                    <a:pt x="122" y="26"/>
                  </a:cubicBezTo>
                  <a:cubicBezTo>
                    <a:pt x="109" y="28"/>
                    <a:pt x="105" y="23"/>
                    <a:pt x="105" y="23"/>
                  </a:cubicBezTo>
                  <a:cubicBezTo>
                    <a:pt x="101" y="9"/>
                    <a:pt x="90" y="5"/>
                    <a:pt x="83" y="7"/>
                  </a:cubicBezTo>
                  <a:cubicBezTo>
                    <a:pt x="75" y="10"/>
                    <a:pt x="72" y="9"/>
                    <a:pt x="72" y="9"/>
                  </a:cubicBezTo>
                  <a:cubicBezTo>
                    <a:pt x="72" y="9"/>
                    <a:pt x="72" y="9"/>
                    <a:pt x="72" y="9"/>
                  </a:cubicBezTo>
                  <a:cubicBezTo>
                    <a:pt x="71" y="12"/>
                    <a:pt x="71" y="13"/>
                    <a:pt x="71" y="13"/>
                  </a:cubicBezTo>
                  <a:cubicBezTo>
                    <a:pt x="69" y="24"/>
                    <a:pt x="69" y="24"/>
                    <a:pt x="69" y="24"/>
                  </a:cubicBezTo>
                  <a:cubicBezTo>
                    <a:pt x="65" y="24"/>
                    <a:pt x="65" y="24"/>
                    <a:pt x="65" y="24"/>
                  </a:cubicBezTo>
                  <a:cubicBezTo>
                    <a:pt x="65" y="24"/>
                    <a:pt x="63" y="17"/>
                    <a:pt x="55" y="14"/>
                  </a:cubicBezTo>
                  <a:cubicBezTo>
                    <a:pt x="46" y="10"/>
                    <a:pt x="30" y="4"/>
                    <a:pt x="30" y="4"/>
                  </a:cubicBezTo>
                  <a:cubicBezTo>
                    <a:pt x="30" y="4"/>
                    <a:pt x="10" y="0"/>
                    <a:pt x="0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5" y="22"/>
                    <a:pt x="9" y="42"/>
                    <a:pt x="23" y="54"/>
                  </a:cubicBezTo>
                  <a:cubicBezTo>
                    <a:pt x="23" y="54"/>
                    <a:pt x="28" y="60"/>
                    <a:pt x="25" y="64"/>
                  </a:cubicBezTo>
                  <a:cubicBezTo>
                    <a:pt x="28" y="64"/>
                    <a:pt x="28" y="64"/>
                    <a:pt x="28" y="64"/>
                  </a:cubicBezTo>
                  <a:cubicBezTo>
                    <a:pt x="28" y="64"/>
                    <a:pt x="33" y="56"/>
                    <a:pt x="42" y="60"/>
                  </a:cubicBezTo>
                  <a:cubicBezTo>
                    <a:pt x="52" y="65"/>
                    <a:pt x="72" y="56"/>
                    <a:pt x="72" y="56"/>
                  </a:cubicBezTo>
                  <a:cubicBezTo>
                    <a:pt x="99" y="49"/>
                    <a:pt x="99" y="49"/>
                    <a:pt x="99" y="49"/>
                  </a:cubicBezTo>
                  <a:cubicBezTo>
                    <a:pt x="99" y="49"/>
                    <a:pt x="113" y="48"/>
                    <a:pt x="113" y="67"/>
                  </a:cubicBezTo>
                  <a:cubicBezTo>
                    <a:pt x="113" y="67"/>
                    <a:pt x="122" y="73"/>
                    <a:pt x="128" y="62"/>
                  </a:cubicBezTo>
                  <a:cubicBezTo>
                    <a:pt x="135" y="52"/>
                    <a:pt x="119" y="51"/>
                    <a:pt x="119" y="51"/>
                  </a:cubicBezTo>
                  <a:cubicBezTo>
                    <a:pt x="119" y="51"/>
                    <a:pt x="113" y="50"/>
                    <a:pt x="124" y="44"/>
                  </a:cubicBezTo>
                  <a:cubicBezTo>
                    <a:pt x="124" y="44"/>
                    <a:pt x="136" y="37"/>
                    <a:pt x="122" y="37"/>
                  </a:cubicBezTo>
                  <a:cubicBezTo>
                    <a:pt x="122" y="37"/>
                    <a:pt x="111" y="39"/>
                    <a:pt x="122" y="26"/>
                  </a:cubicBezTo>
                  <a:lnTo>
                    <a:pt x="123" y="26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91" name="未知">
              <a:hlinkClick r:id="" action="ppaction://macro?name=Slide2.未知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3194049" y="3035295"/>
              <a:ext cx="174625" cy="722312"/>
            </a:xfrm>
            <a:custGeom>
              <a:avLst/>
              <a:gdLst>
                <a:gd name="T0" fmla="*/ 37 w 51"/>
                <a:gd name="T1" fmla="*/ 0 h 199"/>
                <a:gd name="T2" fmla="*/ 31 w 51"/>
                <a:gd name="T3" fmla="*/ 20 h 199"/>
                <a:gd name="T4" fmla="*/ 40 w 51"/>
                <a:gd name="T5" fmla="*/ 47 h 199"/>
                <a:gd name="T6" fmla="*/ 36 w 51"/>
                <a:gd name="T7" fmla="*/ 68 h 199"/>
                <a:gd name="T8" fmla="*/ 31 w 51"/>
                <a:gd name="T9" fmla="*/ 73 h 199"/>
                <a:gd name="T10" fmla="*/ 20 w 51"/>
                <a:gd name="T11" fmla="*/ 84 h 199"/>
                <a:gd name="T12" fmla="*/ 15 w 51"/>
                <a:gd name="T13" fmla="*/ 118 h 199"/>
                <a:gd name="T14" fmla="*/ 14 w 51"/>
                <a:gd name="T15" fmla="*/ 142 h 199"/>
                <a:gd name="T16" fmla="*/ 22 w 51"/>
                <a:gd name="T17" fmla="*/ 160 h 199"/>
                <a:gd name="T18" fmla="*/ 32 w 51"/>
                <a:gd name="T19" fmla="*/ 19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" h="199">
                  <a:moveTo>
                    <a:pt x="37" y="0"/>
                  </a:moveTo>
                  <a:cubicBezTo>
                    <a:pt x="37" y="0"/>
                    <a:pt x="22" y="10"/>
                    <a:pt x="31" y="20"/>
                  </a:cubicBezTo>
                  <a:cubicBezTo>
                    <a:pt x="40" y="31"/>
                    <a:pt x="40" y="47"/>
                    <a:pt x="40" y="47"/>
                  </a:cubicBezTo>
                  <a:cubicBezTo>
                    <a:pt x="40" y="47"/>
                    <a:pt x="51" y="70"/>
                    <a:pt x="36" y="68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1" y="73"/>
                    <a:pt x="27" y="84"/>
                    <a:pt x="20" y="84"/>
                  </a:cubicBezTo>
                  <a:cubicBezTo>
                    <a:pt x="20" y="84"/>
                    <a:pt x="22" y="104"/>
                    <a:pt x="15" y="118"/>
                  </a:cubicBezTo>
                  <a:cubicBezTo>
                    <a:pt x="7" y="131"/>
                    <a:pt x="0" y="137"/>
                    <a:pt x="14" y="142"/>
                  </a:cubicBezTo>
                  <a:cubicBezTo>
                    <a:pt x="29" y="147"/>
                    <a:pt x="22" y="160"/>
                    <a:pt x="22" y="160"/>
                  </a:cubicBezTo>
                  <a:cubicBezTo>
                    <a:pt x="22" y="160"/>
                    <a:pt x="22" y="195"/>
                    <a:pt x="32" y="199"/>
                  </a:cubicBezTo>
                </a:path>
              </a:pathLst>
            </a:custGeom>
            <a:grpFill/>
            <a:ln w="19050" cap="flat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92" name="未知">
              <a:hlinkClick r:id="" action="ppaction://macro?name=Slide2.未知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3368674" y="3686169"/>
              <a:ext cx="336550" cy="334962"/>
            </a:xfrm>
            <a:custGeom>
              <a:avLst/>
              <a:gdLst>
                <a:gd name="T0" fmla="*/ 0 w 96"/>
                <a:gd name="T1" fmla="*/ 0 h 93"/>
                <a:gd name="T2" fmla="*/ 20 w 96"/>
                <a:gd name="T3" fmla="*/ 21 h 93"/>
                <a:gd name="T4" fmla="*/ 24 w 96"/>
                <a:gd name="T5" fmla="*/ 28 h 93"/>
                <a:gd name="T6" fmla="*/ 24 w 96"/>
                <a:gd name="T7" fmla="*/ 33 h 93"/>
                <a:gd name="T8" fmla="*/ 21 w 96"/>
                <a:gd name="T9" fmla="*/ 40 h 93"/>
                <a:gd name="T10" fmla="*/ 23 w 96"/>
                <a:gd name="T11" fmla="*/ 52 h 93"/>
                <a:gd name="T12" fmla="*/ 32 w 96"/>
                <a:gd name="T13" fmla="*/ 56 h 93"/>
                <a:gd name="T14" fmla="*/ 42 w 96"/>
                <a:gd name="T15" fmla="*/ 81 h 93"/>
                <a:gd name="T16" fmla="*/ 59 w 96"/>
                <a:gd name="T17" fmla="*/ 89 h 93"/>
                <a:gd name="T18" fmla="*/ 74 w 96"/>
                <a:gd name="T19" fmla="*/ 93 h 93"/>
                <a:gd name="T20" fmla="*/ 82 w 96"/>
                <a:gd name="T21" fmla="*/ 91 h 93"/>
                <a:gd name="T22" fmla="*/ 88 w 96"/>
                <a:gd name="T23" fmla="*/ 87 h 93"/>
                <a:gd name="T24" fmla="*/ 94 w 96"/>
                <a:gd name="T25" fmla="*/ 85 h 93"/>
                <a:gd name="T26" fmla="*/ 96 w 96"/>
                <a:gd name="T27" fmla="*/ 8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6" h="93">
                  <a:moveTo>
                    <a:pt x="0" y="0"/>
                  </a:moveTo>
                  <a:cubicBezTo>
                    <a:pt x="0" y="0"/>
                    <a:pt x="7" y="23"/>
                    <a:pt x="20" y="21"/>
                  </a:cubicBezTo>
                  <a:cubicBezTo>
                    <a:pt x="20" y="21"/>
                    <a:pt x="29" y="19"/>
                    <a:pt x="24" y="28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8" y="40"/>
                    <a:pt x="21" y="40"/>
                  </a:cubicBezTo>
                  <a:cubicBezTo>
                    <a:pt x="21" y="40"/>
                    <a:pt x="11" y="46"/>
                    <a:pt x="23" y="52"/>
                  </a:cubicBezTo>
                  <a:cubicBezTo>
                    <a:pt x="32" y="56"/>
                    <a:pt x="32" y="56"/>
                    <a:pt x="32" y="56"/>
                  </a:cubicBezTo>
                  <a:cubicBezTo>
                    <a:pt x="32" y="56"/>
                    <a:pt x="44" y="56"/>
                    <a:pt x="42" y="81"/>
                  </a:cubicBezTo>
                  <a:cubicBezTo>
                    <a:pt x="42" y="81"/>
                    <a:pt x="49" y="89"/>
                    <a:pt x="59" y="89"/>
                  </a:cubicBezTo>
                  <a:cubicBezTo>
                    <a:pt x="74" y="93"/>
                    <a:pt x="74" y="93"/>
                    <a:pt x="74" y="93"/>
                  </a:cubicBezTo>
                  <a:cubicBezTo>
                    <a:pt x="82" y="91"/>
                    <a:pt x="82" y="91"/>
                    <a:pt x="82" y="91"/>
                  </a:cubicBezTo>
                  <a:cubicBezTo>
                    <a:pt x="88" y="87"/>
                    <a:pt x="88" y="87"/>
                    <a:pt x="88" y="87"/>
                  </a:cubicBezTo>
                  <a:cubicBezTo>
                    <a:pt x="94" y="85"/>
                    <a:pt x="94" y="85"/>
                    <a:pt x="94" y="85"/>
                  </a:cubicBezTo>
                  <a:cubicBezTo>
                    <a:pt x="96" y="88"/>
                    <a:pt x="96" y="88"/>
                    <a:pt x="96" y="88"/>
                  </a:cubicBezTo>
                </a:path>
              </a:pathLst>
            </a:custGeom>
            <a:grpFill/>
            <a:ln w="19050" cap="flat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93" name="未知">
              <a:hlinkClick r:id="" action="ppaction://macro?name=Slide2.未知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3748087" y="3519482"/>
              <a:ext cx="158750" cy="185737"/>
            </a:xfrm>
            <a:custGeom>
              <a:avLst/>
              <a:gdLst>
                <a:gd name="T0" fmla="*/ 0 w 47"/>
                <a:gd name="T1" fmla="*/ 0 h 53"/>
                <a:gd name="T2" fmla="*/ 11 w 47"/>
                <a:gd name="T3" fmla="*/ 12 h 53"/>
                <a:gd name="T4" fmla="*/ 30 w 47"/>
                <a:gd name="T5" fmla="*/ 35 h 53"/>
                <a:gd name="T6" fmla="*/ 47 w 47"/>
                <a:gd name="T7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53">
                  <a:moveTo>
                    <a:pt x="0" y="0"/>
                  </a:moveTo>
                  <a:cubicBezTo>
                    <a:pt x="11" y="12"/>
                    <a:pt x="11" y="12"/>
                    <a:pt x="11" y="12"/>
                  </a:cubicBezTo>
                  <a:cubicBezTo>
                    <a:pt x="11" y="12"/>
                    <a:pt x="28" y="17"/>
                    <a:pt x="30" y="35"/>
                  </a:cubicBezTo>
                  <a:cubicBezTo>
                    <a:pt x="30" y="35"/>
                    <a:pt x="29" y="49"/>
                    <a:pt x="47" y="53"/>
                  </a:cubicBezTo>
                </a:path>
              </a:pathLst>
            </a:custGeom>
            <a:grpFill/>
            <a:ln w="19050" cap="flat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94" name="meizhou">
              <a:hlinkClick r:id="" action="ppaction://macro?name=Slide2.meizhou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3184524" y="2851145"/>
              <a:ext cx="836613" cy="906461"/>
            </a:xfrm>
            <a:custGeom>
              <a:avLst/>
              <a:gdLst>
                <a:gd name="T0" fmla="*/ 240 w 241"/>
                <a:gd name="T1" fmla="*/ 104 h 247"/>
                <a:gd name="T2" fmla="*/ 241 w 241"/>
                <a:gd name="T3" fmla="*/ 103 h 247"/>
                <a:gd name="T4" fmla="*/ 237 w 241"/>
                <a:gd name="T5" fmla="*/ 95 h 247"/>
                <a:gd name="T6" fmla="*/ 226 w 241"/>
                <a:gd name="T7" fmla="*/ 73 h 247"/>
                <a:gd name="T8" fmla="*/ 219 w 241"/>
                <a:gd name="T9" fmla="*/ 64 h 247"/>
                <a:gd name="T10" fmla="*/ 201 w 241"/>
                <a:gd name="T11" fmla="*/ 47 h 247"/>
                <a:gd name="T12" fmla="*/ 175 w 241"/>
                <a:gd name="T13" fmla="*/ 44 h 247"/>
                <a:gd name="T14" fmla="*/ 167 w 241"/>
                <a:gd name="T15" fmla="*/ 34 h 247"/>
                <a:gd name="T16" fmla="*/ 159 w 241"/>
                <a:gd name="T17" fmla="*/ 20 h 247"/>
                <a:gd name="T18" fmla="*/ 148 w 241"/>
                <a:gd name="T19" fmla="*/ 18 h 247"/>
                <a:gd name="T20" fmla="*/ 125 w 241"/>
                <a:gd name="T21" fmla="*/ 17 h 247"/>
                <a:gd name="T22" fmla="*/ 108 w 241"/>
                <a:gd name="T23" fmla="*/ 19 h 247"/>
                <a:gd name="T24" fmla="*/ 91 w 241"/>
                <a:gd name="T25" fmla="*/ 9 h 247"/>
                <a:gd name="T26" fmla="*/ 77 w 241"/>
                <a:gd name="T27" fmla="*/ 12 h 247"/>
                <a:gd name="T28" fmla="*/ 72 w 241"/>
                <a:gd name="T29" fmla="*/ 54 h 247"/>
                <a:gd name="T30" fmla="*/ 51 w 241"/>
                <a:gd name="T31" fmla="*/ 59 h 247"/>
                <a:gd name="T32" fmla="*/ 41 w 241"/>
                <a:gd name="T33" fmla="*/ 57 h 247"/>
                <a:gd name="T34" fmla="*/ 38 w 241"/>
                <a:gd name="T35" fmla="*/ 54 h 247"/>
                <a:gd name="T36" fmla="*/ 38 w 241"/>
                <a:gd name="T37" fmla="*/ 49 h 247"/>
                <a:gd name="T38" fmla="*/ 37 w 241"/>
                <a:gd name="T39" fmla="*/ 49 h 247"/>
                <a:gd name="T40" fmla="*/ 31 w 241"/>
                <a:gd name="T41" fmla="*/ 69 h 247"/>
                <a:gd name="T42" fmla="*/ 41 w 241"/>
                <a:gd name="T43" fmla="*/ 95 h 247"/>
                <a:gd name="T44" fmla="*/ 36 w 241"/>
                <a:gd name="T45" fmla="*/ 117 h 247"/>
                <a:gd name="T46" fmla="*/ 32 w 241"/>
                <a:gd name="T47" fmla="*/ 121 h 247"/>
                <a:gd name="T48" fmla="*/ 20 w 241"/>
                <a:gd name="T49" fmla="*/ 132 h 247"/>
                <a:gd name="T50" fmla="*/ 15 w 241"/>
                <a:gd name="T51" fmla="*/ 166 h 247"/>
                <a:gd name="T52" fmla="*/ 15 w 241"/>
                <a:gd name="T53" fmla="*/ 190 h 247"/>
                <a:gd name="T54" fmla="*/ 22 w 241"/>
                <a:gd name="T55" fmla="*/ 208 h 247"/>
                <a:gd name="T56" fmla="*/ 32 w 241"/>
                <a:gd name="T57" fmla="*/ 247 h 247"/>
                <a:gd name="T58" fmla="*/ 33 w 241"/>
                <a:gd name="T59" fmla="*/ 247 h 247"/>
                <a:gd name="T60" fmla="*/ 57 w 241"/>
                <a:gd name="T61" fmla="*/ 225 h 247"/>
                <a:gd name="T62" fmla="*/ 73 w 241"/>
                <a:gd name="T63" fmla="*/ 217 h 247"/>
                <a:gd name="T64" fmla="*/ 84 w 241"/>
                <a:gd name="T65" fmla="*/ 205 h 247"/>
                <a:gd name="T66" fmla="*/ 112 w 241"/>
                <a:gd name="T67" fmla="*/ 203 h 247"/>
                <a:gd name="T68" fmla="*/ 129 w 241"/>
                <a:gd name="T69" fmla="*/ 205 h 247"/>
                <a:gd name="T70" fmla="*/ 135 w 241"/>
                <a:gd name="T71" fmla="*/ 199 h 247"/>
                <a:gd name="T72" fmla="*/ 180 w 241"/>
                <a:gd name="T73" fmla="*/ 180 h 247"/>
                <a:gd name="T74" fmla="*/ 185 w 241"/>
                <a:gd name="T75" fmla="*/ 163 h 247"/>
                <a:gd name="T76" fmla="*/ 224 w 241"/>
                <a:gd name="T77" fmla="*/ 120 h 247"/>
                <a:gd name="T78" fmla="*/ 240 w 241"/>
                <a:gd name="T79" fmla="*/ 104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41" h="247">
                  <a:moveTo>
                    <a:pt x="240" y="104"/>
                  </a:moveTo>
                  <a:cubicBezTo>
                    <a:pt x="241" y="103"/>
                    <a:pt x="241" y="103"/>
                    <a:pt x="241" y="103"/>
                  </a:cubicBezTo>
                  <a:cubicBezTo>
                    <a:pt x="239" y="99"/>
                    <a:pt x="237" y="95"/>
                    <a:pt x="237" y="95"/>
                  </a:cubicBezTo>
                  <a:cubicBezTo>
                    <a:pt x="226" y="73"/>
                    <a:pt x="226" y="73"/>
                    <a:pt x="226" y="73"/>
                  </a:cubicBezTo>
                  <a:cubicBezTo>
                    <a:pt x="219" y="64"/>
                    <a:pt x="219" y="64"/>
                    <a:pt x="219" y="64"/>
                  </a:cubicBezTo>
                  <a:cubicBezTo>
                    <a:pt x="219" y="64"/>
                    <a:pt x="231" y="37"/>
                    <a:pt x="201" y="47"/>
                  </a:cubicBezTo>
                  <a:cubicBezTo>
                    <a:pt x="201" y="47"/>
                    <a:pt x="177" y="69"/>
                    <a:pt x="175" y="44"/>
                  </a:cubicBezTo>
                  <a:cubicBezTo>
                    <a:pt x="175" y="44"/>
                    <a:pt x="176" y="39"/>
                    <a:pt x="167" y="34"/>
                  </a:cubicBezTo>
                  <a:cubicBezTo>
                    <a:pt x="159" y="29"/>
                    <a:pt x="159" y="20"/>
                    <a:pt x="159" y="20"/>
                  </a:cubicBezTo>
                  <a:cubicBezTo>
                    <a:pt x="159" y="20"/>
                    <a:pt x="161" y="13"/>
                    <a:pt x="148" y="18"/>
                  </a:cubicBezTo>
                  <a:cubicBezTo>
                    <a:pt x="136" y="23"/>
                    <a:pt x="125" y="17"/>
                    <a:pt x="125" y="17"/>
                  </a:cubicBezTo>
                  <a:cubicBezTo>
                    <a:pt x="108" y="19"/>
                    <a:pt x="108" y="19"/>
                    <a:pt x="108" y="19"/>
                  </a:cubicBezTo>
                  <a:cubicBezTo>
                    <a:pt x="108" y="19"/>
                    <a:pt x="100" y="0"/>
                    <a:pt x="91" y="9"/>
                  </a:cubicBezTo>
                  <a:cubicBezTo>
                    <a:pt x="91" y="9"/>
                    <a:pt x="82" y="19"/>
                    <a:pt x="77" y="12"/>
                  </a:cubicBezTo>
                  <a:cubicBezTo>
                    <a:pt x="77" y="12"/>
                    <a:pt x="63" y="30"/>
                    <a:pt x="72" y="54"/>
                  </a:cubicBezTo>
                  <a:cubicBezTo>
                    <a:pt x="81" y="77"/>
                    <a:pt x="55" y="66"/>
                    <a:pt x="51" y="59"/>
                  </a:cubicBezTo>
                  <a:cubicBezTo>
                    <a:pt x="41" y="57"/>
                    <a:pt x="41" y="57"/>
                    <a:pt x="41" y="57"/>
                  </a:cubicBezTo>
                  <a:cubicBezTo>
                    <a:pt x="38" y="54"/>
                    <a:pt x="38" y="54"/>
                    <a:pt x="38" y="54"/>
                  </a:cubicBezTo>
                  <a:cubicBezTo>
                    <a:pt x="38" y="54"/>
                    <a:pt x="38" y="52"/>
                    <a:pt x="38" y="49"/>
                  </a:cubicBezTo>
                  <a:cubicBezTo>
                    <a:pt x="37" y="49"/>
                    <a:pt x="37" y="49"/>
                    <a:pt x="37" y="49"/>
                  </a:cubicBezTo>
                  <a:cubicBezTo>
                    <a:pt x="37" y="49"/>
                    <a:pt x="22" y="58"/>
                    <a:pt x="31" y="69"/>
                  </a:cubicBezTo>
                  <a:cubicBezTo>
                    <a:pt x="41" y="79"/>
                    <a:pt x="41" y="95"/>
                    <a:pt x="41" y="95"/>
                  </a:cubicBezTo>
                  <a:cubicBezTo>
                    <a:pt x="41" y="95"/>
                    <a:pt x="52" y="119"/>
                    <a:pt x="36" y="117"/>
                  </a:cubicBezTo>
                  <a:cubicBezTo>
                    <a:pt x="32" y="121"/>
                    <a:pt x="32" y="121"/>
                    <a:pt x="32" y="121"/>
                  </a:cubicBezTo>
                  <a:cubicBezTo>
                    <a:pt x="32" y="121"/>
                    <a:pt x="28" y="132"/>
                    <a:pt x="20" y="132"/>
                  </a:cubicBezTo>
                  <a:cubicBezTo>
                    <a:pt x="20" y="132"/>
                    <a:pt x="23" y="153"/>
                    <a:pt x="15" y="166"/>
                  </a:cubicBezTo>
                  <a:cubicBezTo>
                    <a:pt x="8" y="179"/>
                    <a:pt x="0" y="186"/>
                    <a:pt x="15" y="190"/>
                  </a:cubicBezTo>
                  <a:cubicBezTo>
                    <a:pt x="29" y="195"/>
                    <a:pt x="22" y="208"/>
                    <a:pt x="22" y="208"/>
                  </a:cubicBezTo>
                  <a:cubicBezTo>
                    <a:pt x="22" y="208"/>
                    <a:pt x="22" y="243"/>
                    <a:pt x="32" y="247"/>
                  </a:cubicBezTo>
                  <a:cubicBezTo>
                    <a:pt x="33" y="247"/>
                    <a:pt x="33" y="247"/>
                    <a:pt x="33" y="247"/>
                  </a:cubicBezTo>
                  <a:cubicBezTo>
                    <a:pt x="44" y="231"/>
                    <a:pt x="57" y="225"/>
                    <a:pt x="57" y="225"/>
                  </a:cubicBezTo>
                  <a:cubicBezTo>
                    <a:pt x="63" y="225"/>
                    <a:pt x="73" y="225"/>
                    <a:pt x="73" y="217"/>
                  </a:cubicBezTo>
                  <a:cubicBezTo>
                    <a:pt x="73" y="209"/>
                    <a:pt x="82" y="205"/>
                    <a:pt x="84" y="205"/>
                  </a:cubicBezTo>
                  <a:cubicBezTo>
                    <a:pt x="86" y="204"/>
                    <a:pt x="102" y="202"/>
                    <a:pt x="112" y="203"/>
                  </a:cubicBezTo>
                  <a:cubicBezTo>
                    <a:pt x="121" y="204"/>
                    <a:pt x="129" y="205"/>
                    <a:pt x="129" y="205"/>
                  </a:cubicBezTo>
                  <a:cubicBezTo>
                    <a:pt x="135" y="199"/>
                    <a:pt x="135" y="199"/>
                    <a:pt x="135" y="199"/>
                  </a:cubicBezTo>
                  <a:cubicBezTo>
                    <a:pt x="151" y="173"/>
                    <a:pt x="180" y="180"/>
                    <a:pt x="180" y="180"/>
                  </a:cubicBezTo>
                  <a:cubicBezTo>
                    <a:pt x="179" y="168"/>
                    <a:pt x="185" y="163"/>
                    <a:pt x="185" y="163"/>
                  </a:cubicBezTo>
                  <a:cubicBezTo>
                    <a:pt x="203" y="154"/>
                    <a:pt x="224" y="120"/>
                    <a:pt x="224" y="120"/>
                  </a:cubicBezTo>
                  <a:cubicBezTo>
                    <a:pt x="234" y="117"/>
                    <a:pt x="240" y="104"/>
                    <a:pt x="240" y="104"/>
                  </a:cubicBez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95" name="heyuan">
              <a:hlinkClick r:id="" action="ppaction://macro?name=Slide2.heyuan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2638424" y="2946395"/>
              <a:ext cx="730250" cy="960436"/>
            </a:xfrm>
            <a:custGeom>
              <a:avLst/>
              <a:gdLst>
                <a:gd name="T0" fmla="*/ 181 w 211"/>
                <a:gd name="T1" fmla="*/ 237 h 264"/>
                <a:gd name="T2" fmla="*/ 189 w 211"/>
                <a:gd name="T3" fmla="*/ 225 h 264"/>
                <a:gd name="T4" fmla="*/ 191 w 211"/>
                <a:gd name="T5" fmla="*/ 221 h 264"/>
                <a:gd name="T6" fmla="*/ 191 w 211"/>
                <a:gd name="T7" fmla="*/ 221 h 264"/>
                <a:gd name="T8" fmla="*/ 181 w 211"/>
                <a:gd name="T9" fmla="*/ 182 h 264"/>
                <a:gd name="T10" fmla="*/ 174 w 211"/>
                <a:gd name="T11" fmla="*/ 164 h 264"/>
                <a:gd name="T12" fmla="*/ 174 w 211"/>
                <a:gd name="T13" fmla="*/ 140 h 264"/>
                <a:gd name="T14" fmla="*/ 179 w 211"/>
                <a:gd name="T15" fmla="*/ 106 h 264"/>
                <a:gd name="T16" fmla="*/ 191 w 211"/>
                <a:gd name="T17" fmla="*/ 95 h 264"/>
                <a:gd name="T18" fmla="*/ 195 w 211"/>
                <a:gd name="T19" fmla="*/ 91 h 264"/>
                <a:gd name="T20" fmla="*/ 200 w 211"/>
                <a:gd name="T21" fmla="*/ 69 h 264"/>
                <a:gd name="T22" fmla="*/ 190 w 211"/>
                <a:gd name="T23" fmla="*/ 43 h 264"/>
                <a:gd name="T24" fmla="*/ 196 w 211"/>
                <a:gd name="T25" fmla="*/ 23 h 264"/>
                <a:gd name="T26" fmla="*/ 196 w 211"/>
                <a:gd name="T27" fmla="*/ 21 h 264"/>
                <a:gd name="T28" fmla="*/ 146 w 211"/>
                <a:gd name="T29" fmla="*/ 18 h 264"/>
                <a:gd name="T30" fmla="*/ 127 w 211"/>
                <a:gd name="T31" fmla="*/ 20 h 264"/>
                <a:gd name="T32" fmla="*/ 99 w 211"/>
                <a:gd name="T33" fmla="*/ 39 h 264"/>
                <a:gd name="T34" fmla="*/ 92 w 211"/>
                <a:gd name="T35" fmla="*/ 37 h 264"/>
                <a:gd name="T36" fmla="*/ 76 w 211"/>
                <a:gd name="T37" fmla="*/ 41 h 264"/>
                <a:gd name="T38" fmla="*/ 49 w 211"/>
                <a:gd name="T39" fmla="*/ 48 h 264"/>
                <a:gd name="T40" fmla="*/ 31 w 211"/>
                <a:gd name="T41" fmla="*/ 49 h 264"/>
                <a:gd name="T42" fmla="*/ 31 w 211"/>
                <a:gd name="T43" fmla="*/ 49 h 264"/>
                <a:gd name="T44" fmla="*/ 18 w 211"/>
                <a:gd name="T45" fmla="*/ 73 h 264"/>
                <a:gd name="T46" fmla="*/ 19 w 211"/>
                <a:gd name="T47" fmla="*/ 103 h 264"/>
                <a:gd name="T48" fmla="*/ 39 w 211"/>
                <a:gd name="T49" fmla="*/ 96 h 264"/>
                <a:gd name="T50" fmla="*/ 55 w 211"/>
                <a:gd name="T51" fmla="*/ 98 h 264"/>
                <a:gd name="T52" fmla="*/ 36 w 211"/>
                <a:gd name="T53" fmla="*/ 115 h 264"/>
                <a:gd name="T54" fmla="*/ 24 w 211"/>
                <a:gd name="T55" fmla="*/ 127 h 264"/>
                <a:gd name="T56" fmla="*/ 38 w 211"/>
                <a:gd name="T57" fmla="*/ 176 h 264"/>
                <a:gd name="T58" fmla="*/ 55 w 211"/>
                <a:gd name="T59" fmla="*/ 191 h 264"/>
                <a:gd name="T60" fmla="*/ 59 w 211"/>
                <a:gd name="T61" fmla="*/ 195 h 264"/>
                <a:gd name="T62" fmla="*/ 67 w 211"/>
                <a:gd name="T63" fmla="*/ 212 h 264"/>
                <a:gd name="T64" fmla="*/ 71 w 211"/>
                <a:gd name="T65" fmla="*/ 220 h 264"/>
                <a:gd name="T66" fmla="*/ 86 w 211"/>
                <a:gd name="T67" fmla="*/ 238 h 264"/>
                <a:gd name="T68" fmla="*/ 90 w 211"/>
                <a:gd name="T69" fmla="*/ 250 h 264"/>
                <a:gd name="T70" fmla="*/ 101 w 211"/>
                <a:gd name="T71" fmla="*/ 247 h 264"/>
                <a:gd name="T72" fmla="*/ 103 w 211"/>
                <a:gd name="T73" fmla="*/ 242 h 264"/>
                <a:gd name="T74" fmla="*/ 106 w 211"/>
                <a:gd name="T75" fmla="*/ 238 h 264"/>
                <a:gd name="T76" fmla="*/ 106 w 211"/>
                <a:gd name="T77" fmla="*/ 229 h 264"/>
                <a:gd name="T78" fmla="*/ 125 w 211"/>
                <a:gd name="T79" fmla="*/ 227 h 264"/>
                <a:gd name="T80" fmla="*/ 147 w 211"/>
                <a:gd name="T81" fmla="*/ 224 h 264"/>
                <a:gd name="T82" fmla="*/ 153 w 211"/>
                <a:gd name="T83" fmla="*/ 223 h 264"/>
                <a:gd name="T84" fmla="*/ 157 w 211"/>
                <a:gd name="T85" fmla="*/ 222 h 264"/>
                <a:gd name="T86" fmla="*/ 161 w 211"/>
                <a:gd name="T87" fmla="*/ 222 h 264"/>
                <a:gd name="T88" fmla="*/ 165 w 211"/>
                <a:gd name="T89" fmla="*/ 228 h 264"/>
                <a:gd name="T90" fmla="*/ 180 w 211"/>
                <a:gd name="T91" fmla="*/ 236 h 264"/>
                <a:gd name="T92" fmla="*/ 181 w 211"/>
                <a:gd name="T93" fmla="*/ 237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11" h="264">
                  <a:moveTo>
                    <a:pt x="181" y="237"/>
                  </a:moveTo>
                  <a:cubicBezTo>
                    <a:pt x="184" y="233"/>
                    <a:pt x="187" y="229"/>
                    <a:pt x="189" y="225"/>
                  </a:cubicBezTo>
                  <a:cubicBezTo>
                    <a:pt x="190" y="223"/>
                    <a:pt x="190" y="223"/>
                    <a:pt x="191" y="221"/>
                  </a:cubicBezTo>
                  <a:cubicBezTo>
                    <a:pt x="191" y="221"/>
                    <a:pt x="191" y="221"/>
                    <a:pt x="191" y="221"/>
                  </a:cubicBezTo>
                  <a:cubicBezTo>
                    <a:pt x="181" y="217"/>
                    <a:pt x="181" y="182"/>
                    <a:pt x="181" y="182"/>
                  </a:cubicBezTo>
                  <a:cubicBezTo>
                    <a:pt x="181" y="182"/>
                    <a:pt x="188" y="169"/>
                    <a:pt x="174" y="164"/>
                  </a:cubicBezTo>
                  <a:cubicBezTo>
                    <a:pt x="159" y="160"/>
                    <a:pt x="167" y="153"/>
                    <a:pt x="174" y="140"/>
                  </a:cubicBezTo>
                  <a:cubicBezTo>
                    <a:pt x="182" y="127"/>
                    <a:pt x="179" y="106"/>
                    <a:pt x="179" y="106"/>
                  </a:cubicBezTo>
                  <a:cubicBezTo>
                    <a:pt x="187" y="106"/>
                    <a:pt x="191" y="95"/>
                    <a:pt x="191" y="95"/>
                  </a:cubicBezTo>
                  <a:cubicBezTo>
                    <a:pt x="195" y="91"/>
                    <a:pt x="195" y="91"/>
                    <a:pt x="195" y="91"/>
                  </a:cubicBezTo>
                  <a:cubicBezTo>
                    <a:pt x="211" y="93"/>
                    <a:pt x="200" y="69"/>
                    <a:pt x="200" y="69"/>
                  </a:cubicBezTo>
                  <a:cubicBezTo>
                    <a:pt x="200" y="69"/>
                    <a:pt x="200" y="53"/>
                    <a:pt x="190" y="43"/>
                  </a:cubicBezTo>
                  <a:cubicBezTo>
                    <a:pt x="181" y="32"/>
                    <a:pt x="196" y="23"/>
                    <a:pt x="196" y="23"/>
                  </a:cubicBezTo>
                  <a:cubicBezTo>
                    <a:pt x="196" y="21"/>
                    <a:pt x="196" y="21"/>
                    <a:pt x="196" y="21"/>
                  </a:cubicBezTo>
                  <a:cubicBezTo>
                    <a:pt x="194" y="12"/>
                    <a:pt x="184" y="0"/>
                    <a:pt x="146" y="18"/>
                  </a:cubicBezTo>
                  <a:cubicBezTo>
                    <a:pt x="127" y="20"/>
                    <a:pt x="127" y="20"/>
                    <a:pt x="127" y="20"/>
                  </a:cubicBezTo>
                  <a:cubicBezTo>
                    <a:pt x="127" y="20"/>
                    <a:pt x="108" y="24"/>
                    <a:pt x="99" y="39"/>
                  </a:cubicBezTo>
                  <a:cubicBezTo>
                    <a:pt x="92" y="37"/>
                    <a:pt x="92" y="37"/>
                    <a:pt x="92" y="37"/>
                  </a:cubicBezTo>
                  <a:cubicBezTo>
                    <a:pt x="92" y="37"/>
                    <a:pt x="81" y="33"/>
                    <a:pt x="76" y="41"/>
                  </a:cubicBezTo>
                  <a:cubicBezTo>
                    <a:pt x="76" y="41"/>
                    <a:pt x="65" y="38"/>
                    <a:pt x="49" y="48"/>
                  </a:cubicBezTo>
                  <a:cubicBezTo>
                    <a:pt x="49" y="48"/>
                    <a:pt x="39" y="52"/>
                    <a:pt x="31" y="49"/>
                  </a:cubicBezTo>
                  <a:cubicBezTo>
                    <a:pt x="31" y="49"/>
                    <a:pt x="31" y="49"/>
                    <a:pt x="31" y="49"/>
                  </a:cubicBezTo>
                  <a:cubicBezTo>
                    <a:pt x="31" y="49"/>
                    <a:pt x="37" y="66"/>
                    <a:pt x="18" y="73"/>
                  </a:cubicBezTo>
                  <a:cubicBezTo>
                    <a:pt x="0" y="80"/>
                    <a:pt x="11" y="98"/>
                    <a:pt x="19" y="103"/>
                  </a:cubicBezTo>
                  <a:cubicBezTo>
                    <a:pt x="28" y="107"/>
                    <a:pt x="36" y="107"/>
                    <a:pt x="39" y="96"/>
                  </a:cubicBezTo>
                  <a:cubicBezTo>
                    <a:pt x="39" y="96"/>
                    <a:pt x="62" y="84"/>
                    <a:pt x="55" y="98"/>
                  </a:cubicBezTo>
                  <a:cubicBezTo>
                    <a:pt x="48" y="112"/>
                    <a:pt x="36" y="115"/>
                    <a:pt x="36" y="115"/>
                  </a:cubicBezTo>
                  <a:cubicBezTo>
                    <a:pt x="36" y="115"/>
                    <a:pt x="25" y="113"/>
                    <a:pt x="24" y="127"/>
                  </a:cubicBezTo>
                  <a:cubicBezTo>
                    <a:pt x="22" y="141"/>
                    <a:pt x="19" y="170"/>
                    <a:pt x="38" y="176"/>
                  </a:cubicBezTo>
                  <a:cubicBezTo>
                    <a:pt x="56" y="182"/>
                    <a:pt x="50" y="181"/>
                    <a:pt x="55" y="191"/>
                  </a:cubicBezTo>
                  <a:cubicBezTo>
                    <a:pt x="59" y="195"/>
                    <a:pt x="59" y="195"/>
                    <a:pt x="59" y="195"/>
                  </a:cubicBezTo>
                  <a:cubicBezTo>
                    <a:pt x="59" y="195"/>
                    <a:pt x="79" y="191"/>
                    <a:pt x="67" y="212"/>
                  </a:cubicBezTo>
                  <a:cubicBezTo>
                    <a:pt x="67" y="212"/>
                    <a:pt x="54" y="220"/>
                    <a:pt x="71" y="220"/>
                  </a:cubicBezTo>
                  <a:cubicBezTo>
                    <a:pt x="71" y="220"/>
                    <a:pt x="82" y="228"/>
                    <a:pt x="86" y="238"/>
                  </a:cubicBezTo>
                  <a:cubicBezTo>
                    <a:pt x="90" y="248"/>
                    <a:pt x="90" y="250"/>
                    <a:pt x="90" y="250"/>
                  </a:cubicBezTo>
                  <a:cubicBezTo>
                    <a:pt x="90" y="250"/>
                    <a:pt x="99" y="264"/>
                    <a:pt x="101" y="247"/>
                  </a:cubicBezTo>
                  <a:cubicBezTo>
                    <a:pt x="103" y="242"/>
                    <a:pt x="103" y="242"/>
                    <a:pt x="103" y="242"/>
                  </a:cubicBezTo>
                  <a:cubicBezTo>
                    <a:pt x="106" y="238"/>
                    <a:pt x="106" y="238"/>
                    <a:pt x="106" y="238"/>
                  </a:cubicBezTo>
                  <a:cubicBezTo>
                    <a:pt x="106" y="229"/>
                    <a:pt x="106" y="229"/>
                    <a:pt x="106" y="229"/>
                  </a:cubicBezTo>
                  <a:cubicBezTo>
                    <a:pt x="125" y="227"/>
                    <a:pt x="125" y="227"/>
                    <a:pt x="125" y="227"/>
                  </a:cubicBezTo>
                  <a:cubicBezTo>
                    <a:pt x="125" y="227"/>
                    <a:pt x="133" y="218"/>
                    <a:pt x="147" y="224"/>
                  </a:cubicBezTo>
                  <a:cubicBezTo>
                    <a:pt x="153" y="223"/>
                    <a:pt x="153" y="223"/>
                    <a:pt x="153" y="223"/>
                  </a:cubicBezTo>
                  <a:cubicBezTo>
                    <a:pt x="157" y="222"/>
                    <a:pt x="157" y="222"/>
                    <a:pt x="157" y="222"/>
                  </a:cubicBezTo>
                  <a:cubicBezTo>
                    <a:pt x="161" y="222"/>
                    <a:pt x="161" y="222"/>
                    <a:pt x="161" y="222"/>
                  </a:cubicBezTo>
                  <a:cubicBezTo>
                    <a:pt x="165" y="228"/>
                    <a:pt x="165" y="228"/>
                    <a:pt x="165" y="228"/>
                  </a:cubicBezTo>
                  <a:cubicBezTo>
                    <a:pt x="180" y="236"/>
                    <a:pt x="180" y="236"/>
                    <a:pt x="180" y="236"/>
                  </a:cubicBezTo>
                  <a:lnTo>
                    <a:pt x="181" y="237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96" name="chaozhou">
              <a:hlinkClick r:id="" action="ppaction://macro?name=Slide2.chaozhou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3748087" y="3228970"/>
              <a:ext cx="484187" cy="509587"/>
            </a:xfrm>
            <a:custGeom>
              <a:avLst/>
              <a:gdLst>
                <a:gd name="T0" fmla="*/ 123 w 140"/>
                <a:gd name="T1" fmla="*/ 110 h 138"/>
                <a:gd name="T2" fmla="*/ 98 w 140"/>
                <a:gd name="T3" fmla="*/ 80 h 138"/>
                <a:gd name="T4" fmla="*/ 88 w 140"/>
                <a:gd name="T5" fmla="*/ 53 h 138"/>
                <a:gd name="T6" fmla="*/ 82 w 140"/>
                <a:gd name="T7" fmla="*/ 41 h 138"/>
                <a:gd name="T8" fmla="*/ 83 w 140"/>
                <a:gd name="T9" fmla="*/ 32 h 138"/>
                <a:gd name="T10" fmla="*/ 88 w 140"/>
                <a:gd name="T11" fmla="*/ 22 h 138"/>
                <a:gd name="T12" fmla="*/ 88 w 140"/>
                <a:gd name="T13" fmla="*/ 16 h 138"/>
                <a:gd name="T14" fmla="*/ 88 w 140"/>
                <a:gd name="T15" fmla="*/ 11 h 138"/>
                <a:gd name="T16" fmla="*/ 81 w 140"/>
                <a:gd name="T17" fmla="*/ 3 h 138"/>
                <a:gd name="T18" fmla="*/ 80 w 140"/>
                <a:gd name="T19" fmla="*/ 0 h 138"/>
                <a:gd name="T20" fmla="*/ 80 w 140"/>
                <a:gd name="T21" fmla="*/ 0 h 138"/>
                <a:gd name="T22" fmla="*/ 63 w 140"/>
                <a:gd name="T23" fmla="*/ 16 h 138"/>
                <a:gd name="T24" fmla="*/ 24 w 140"/>
                <a:gd name="T25" fmla="*/ 59 h 138"/>
                <a:gd name="T26" fmla="*/ 19 w 140"/>
                <a:gd name="T27" fmla="*/ 76 h 138"/>
                <a:gd name="T28" fmla="*/ 1 w 140"/>
                <a:gd name="T29" fmla="*/ 76 h 138"/>
                <a:gd name="T30" fmla="*/ 0 w 140"/>
                <a:gd name="T31" fmla="*/ 77 h 138"/>
                <a:gd name="T32" fmla="*/ 11 w 140"/>
                <a:gd name="T33" fmla="*/ 88 h 138"/>
                <a:gd name="T34" fmla="*/ 29 w 140"/>
                <a:gd name="T35" fmla="*/ 111 h 138"/>
                <a:gd name="T36" fmla="*/ 46 w 140"/>
                <a:gd name="T37" fmla="*/ 130 h 138"/>
                <a:gd name="T38" fmla="*/ 47 w 140"/>
                <a:gd name="T39" fmla="*/ 128 h 138"/>
                <a:gd name="T40" fmla="*/ 50 w 140"/>
                <a:gd name="T41" fmla="*/ 114 h 138"/>
                <a:gd name="T42" fmla="*/ 52 w 140"/>
                <a:gd name="T43" fmla="*/ 109 h 138"/>
                <a:gd name="T44" fmla="*/ 72 w 140"/>
                <a:gd name="T45" fmla="*/ 95 h 138"/>
                <a:gd name="T46" fmla="*/ 83 w 140"/>
                <a:gd name="T47" fmla="*/ 101 h 138"/>
                <a:gd name="T48" fmla="*/ 81 w 140"/>
                <a:gd name="T49" fmla="*/ 121 h 138"/>
                <a:gd name="T50" fmla="*/ 81 w 140"/>
                <a:gd name="T51" fmla="*/ 124 h 138"/>
                <a:gd name="T52" fmla="*/ 81 w 140"/>
                <a:gd name="T53" fmla="*/ 122 h 138"/>
                <a:gd name="T54" fmla="*/ 83 w 140"/>
                <a:gd name="T55" fmla="*/ 121 h 138"/>
                <a:gd name="T56" fmla="*/ 92 w 140"/>
                <a:gd name="T57" fmla="*/ 122 h 138"/>
                <a:gd name="T58" fmla="*/ 95 w 140"/>
                <a:gd name="T59" fmla="*/ 122 h 138"/>
                <a:gd name="T60" fmla="*/ 92 w 140"/>
                <a:gd name="T61" fmla="*/ 128 h 138"/>
                <a:gd name="T62" fmla="*/ 84 w 140"/>
                <a:gd name="T63" fmla="*/ 135 h 138"/>
                <a:gd name="T64" fmla="*/ 90 w 140"/>
                <a:gd name="T65" fmla="*/ 137 h 138"/>
                <a:gd name="T66" fmla="*/ 100 w 140"/>
                <a:gd name="T67" fmla="*/ 137 h 138"/>
                <a:gd name="T68" fmla="*/ 108 w 140"/>
                <a:gd name="T69" fmla="*/ 138 h 138"/>
                <a:gd name="T70" fmla="*/ 115 w 140"/>
                <a:gd name="T71" fmla="*/ 135 h 138"/>
                <a:gd name="T72" fmla="*/ 115 w 140"/>
                <a:gd name="T73" fmla="*/ 129 h 138"/>
                <a:gd name="T74" fmla="*/ 140 w 140"/>
                <a:gd name="T75" fmla="*/ 132 h 138"/>
                <a:gd name="T76" fmla="*/ 123 w 140"/>
                <a:gd name="T77" fmla="*/ 11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40" h="138">
                  <a:moveTo>
                    <a:pt x="123" y="110"/>
                  </a:moveTo>
                  <a:cubicBezTo>
                    <a:pt x="98" y="80"/>
                    <a:pt x="98" y="80"/>
                    <a:pt x="98" y="80"/>
                  </a:cubicBezTo>
                  <a:cubicBezTo>
                    <a:pt x="88" y="53"/>
                    <a:pt x="88" y="53"/>
                    <a:pt x="88" y="53"/>
                  </a:cubicBezTo>
                  <a:cubicBezTo>
                    <a:pt x="88" y="53"/>
                    <a:pt x="82" y="43"/>
                    <a:pt x="82" y="41"/>
                  </a:cubicBezTo>
                  <a:cubicBezTo>
                    <a:pt x="82" y="39"/>
                    <a:pt x="83" y="32"/>
                    <a:pt x="83" y="32"/>
                  </a:cubicBezTo>
                  <a:cubicBezTo>
                    <a:pt x="88" y="22"/>
                    <a:pt x="88" y="22"/>
                    <a:pt x="88" y="22"/>
                  </a:cubicBezTo>
                  <a:cubicBezTo>
                    <a:pt x="88" y="16"/>
                    <a:pt x="88" y="16"/>
                    <a:pt x="88" y="16"/>
                  </a:cubicBezTo>
                  <a:cubicBezTo>
                    <a:pt x="88" y="16"/>
                    <a:pt x="90" y="13"/>
                    <a:pt x="88" y="11"/>
                  </a:cubicBezTo>
                  <a:cubicBezTo>
                    <a:pt x="85" y="9"/>
                    <a:pt x="83" y="7"/>
                    <a:pt x="81" y="3"/>
                  </a:cubicBezTo>
                  <a:cubicBezTo>
                    <a:pt x="81" y="2"/>
                    <a:pt x="81" y="1"/>
                    <a:pt x="80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0" y="0"/>
                    <a:pt x="74" y="14"/>
                    <a:pt x="63" y="16"/>
                  </a:cubicBezTo>
                  <a:cubicBezTo>
                    <a:pt x="63" y="16"/>
                    <a:pt x="43" y="51"/>
                    <a:pt x="24" y="59"/>
                  </a:cubicBezTo>
                  <a:cubicBezTo>
                    <a:pt x="24" y="59"/>
                    <a:pt x="18" y="64"/>
                    <a:pt x="19" y="76"/>
                  </a:cubicBezTo>
                  <a:cubicBezTo>
                    <a:pt x="19" y="76"/>
                    <a:pt x="11" y="74"/>
                    <a:pt x="1" y="76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11" y="88"/>
                    <a:pt x="11" y="88"/>
                    <a:pt x="11" y="88"/>
                  </a:cubicBezTo>
                  <a:cubicBezTo>
                    <a:pt x="11" y="88"/>
                    <a:pt x="28" y="94"/>
                    <a:pt x="29" y="111"/>
                  </a:cubicBezTo>
                  <a:cubicBezTo>
                    <a:pt x="29" y="111"/>
                    <a:pt x="29" y="126"/>
                    <a:pt x="46" y="130"/>
                  </a:cubicBezTo>
                  <a:cubicBezTo>
                    <a:pt x="47" y="128"/>
                    <a:pt x="47" y="128"/>
                    <a:pt x="47" y="128"/>
                  </a:cubicBezTo>
                  <a:cubicBezTo>
                    <a:pt x="49" y="126"/>
                    <a:pt x="51" y="121"/>
                    <a:pt x="50" y="114"/>
                  </a:cubicBezTo>
                  <a:cubicBezTo>
                    <a:pt x="52" y="109"/>
                    <a:pt x="52" y="109"/>
                    <a:pt x="52" y="109"/>
                  </a:cubicBezTo>
                  <a:cubicBezTo>
                    <a:pt x="72" y="95"/>
                    <a:pt x="72" y="95"/>
                    <a:pt x="72" y="95"/>
                  </a:cubicBezTo>
                  <a:cubicBezTo>
                    <a:pt x="83" y="101"/>
                    <a:pt x="83" y="101"/>
                    <a:pt x="83" y="101"/>
                  </a:cubicBezTo>
                  <a:cubicBezTo>
                    <a:pt x="81" y="121"/>
                    <a:pt x="81" y="121"/>
                    <a:pt x="81" y="121"/>
                  </a:cubicBezTo>
                  <a:cubicBezTo>
                    <a:pt x="81" y="124"/>
                    <a:pt x="81" y="124"/>
                    <a:pt x="81" y="124"/>
                  </a:cubicBezTo>
                  <a:cubicBezTo>
                    <a:pt x="81" y="122"/>
                    <a:pt x="81" y="122"/>
                    <a:pt x="81" y="122"/>
                  </a:cubicBezTo>
                  <a:cubicBezTo>
                    <a:pt x="81" y="122"/>
                    <a:pt x="81" y="120"/>
                    <a:pt x="83" y="121"/>
                  </a:cubicBezTo>
                  <a:cubicBezTo>
                    <a:pt x="86" y="122"/>
                    <a:pt x="92" y="122"/>
                    <a:pt x="92" y="122"/>
                  </a:cubicBezTo>
                  <a:cubicBezTo>
                    <a:pt x="95" y="122"/>
                    <a:pt x="95" y="122"/>
                    <a:pt x="95" y="122"/>
                  </a:cubicBezTo>
                  <a:cubicBezTo>
                    <a:pt x="95" y="122"/>
                    <a:pt x="94" y="127"/>
                    <a:pt x="92" y="128"/>
                  </a:cubicBezTo>
                  <a:cubicBezTo>
                    <a:pt x="90" y="130"/>
                    <a:pt x="84" y="135"/>
                    <a:pt x="84" y="135"/>
                  </a:cubicBezTo>
                  <a:cubicBezTo>
                    <a:pt x="90" y="137"/>
                    <a:pt x="90" y="137"/>
                    <a:pt x="90" y="137"/>
                  </a:cubicBezTo>
                  <a:cubicBezTo>
                    <a:pt x="90" y="137"/>
                    <a:pt x="95" y="137"/>
                    <a:pt x="100" y="137"/>
                  </a:cubicBezTo>
                  <a:cubicBezTo>
                    <a:pt x="104" y="138"/>
                    <a:pt x="108" y="138"/>
                    <a:pt x="108" y="138"/>
                  </a:cubicBezTo>
                  <a:cubicBezTo>
                    <a:pt x="115" y="135"/>
                    <a:pt x="115" y="135"/>
                    <a:pt x="115" y="135"/>
                  </a:cubicBezTo>
                  <a:cubicBezTo>
                    <a:pt x="115" y="129"/>
                    <a:pt x="115" y="129"/>
                    <a:pt x="115" y="129"/>
                  </a:cubicBezTo>
                  <a:cubicBezTo>
                    <a:pt x="140" y="132"/>
                    <a:pt x="140" y="132"/>
                    <a:pt x="140" y="132"/>
                  </a:cubicBezTo>
                  <a:lnTo>
                    <a:pt x="123" y="11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97" name="jieyang">
              <a:hlinkClick r:id="" action="ppaction://macro?name=Slide2.jieyang" highlightClick="1"/>
              <a:hlinkHover r:id="" action="ppaction://noaction" highlightClick="1"/>
            </p:cNvPr>
            <p:cNvSpPr>
              <a:spLocks noEditPoints="1"/>
            </p:cNvSpPr>
            <p:nvPr/>
          </p:nvSpPr>
          <p:spPr bwMode="auto">
            <a:xfrm>
              <a:off x="3368674" y="3519482"/>
              <a:ext cx="669925" cy="501649"/>
            </a:xfrm>
            <a:custGeom>
              <a:avLst/>
              <a:gdLst>
                <a:gd name="T0" fmla="*/ 180 w 191"/>
                <a:gd name="T1" fmla="*/ 19 h 139"/>
                <a:gd name="T2" fmla="*/ 160 w 191"/>
                <a:gd name="T3" fmla="*/ 33 h 139"/>
                <a:gd name="T4" fmla="*/ 158 w 191"/>
                <a:gd name="T5" fmla="*/ 38 h 139"/>
                <a:gd name="T6" fmla="*/ 155 w 191"/>
                <a:gd name="T7" fmla="*/ 53 h 139"/>
                <a:gd name="T8" fmla="*/ 154 w 191"/>
                <a:gd name="T9" fmla="*/ 53 h 139"/>
                <a:gd name="T10" fmla="*/ 137 w 191"/>
                <a:gd name="T11" fmla="*/ 35 h 139"/>
                <a:gd name="T12" fmla="*/ 118 w 191"/>
                <a:gd name="T13" fmla="*/ 12 h 139"/>
                <a:gd name="T14" fmla="*/ 108 w 191"/>
                <a:gd name="T15" fmla="*/ 0 h 139"/>
                <a:gd name="T16" fmla="*/ 108 w 191"/>
                <a:gd name="T17" fmla="*/ 0 h 139"/>
                <a:gd name="T18" fmla="*/ 82 w 191"/>
                <a:gd name="T19" fmla="*/ 19 h 139"/>
                <a:gd name="T20" fmla="*/ 75 w 191"/>
                <a:gd name="T21" fmla="*/ 24 h 139"/>
                <a:gd name="T22" fmla="*/ 58 w 191"/>
                <a:gd name="T23" fmla="*/ 23 h 139"/>
                <a:gd name="T24" fmla="*/ 31 w 191"/>
                <a:gd name="T25" fmla="*/ 24 h 139"/>
                <a:gd name="T26" fmla="*/ 20 w 191"/>
                <a:gd name="T27" fmla="*/ 37 h 139"/>
                <a:gd name="T28" fmla="*/ 3 w 191"/>
                <a:gd name="T29" fmla="*/ 44 h 139"/>
                <a:gd name="T30" fmla="*/ 0 w 191"/>
                <a:gd name="T31" fmla="*/ 46 h 139"/>
                <a:gd name="T32" fmla="*/ 0 w 191"/>
                <a:gd name="T33" fmla="*/ 47 h 139"/>
                <a:gd name="T34" fmla="*/ 20 w 191"/>
                <a:gd name="T35" fmla="*/ 67 h 139"/>
                <a:gd name="T36" fmla="*/ 24 w 191"/>
                <a:gd name="T37" fmla="*/ 74 h 139"/>
                <a:gd name="T38" fmla="*/ 24 w 191"/>
                <a:gd name="T39" fmla="*/ 79 h 139"/>
                <a:gd name="T40" fmla="*/ 21 w 191"/>
                <a:gd name="T41" fmla="*/ 86 h 139"/>
                <a:gd name="T42" fmla="*/ 23 w 191"/>
                <a:gd name="T43" fmla="*/ 98 h 139"/>
                <a:gd name="T44" fmla="*/ 32 w 191"/>
                <a:gd name="T45" fmla="*/ 102 h 139"/>
                <a:gd name="T46" fmla="*/ 42 w 191"/>
                <a:gd name="T47" fmla="*/ 127 h 139"/>
                <a:gd name="T48" fmla="*/ 59 w 191"/>
                <a:gd name="T49" fmla="*/ 135 h 139"/>
                <a:gd name="T50" fmla="*/ 74 w 191"/>
                <a:gd name="T51" fmla="*/ 139 h 139"/>
                <a:gd name="T52" fmla="*/ 82 w 191"/>
                <a:gd name="T53" fmla="*/ 137 h 139"/>
                <a:gd name="T54" fmla="*/ 88 w 191"/>
                <a:gd name="T55" fmla="*/ 133 h 139"/>
                <a:gd name="T56" fmla="*/ 94 w 191"/>
                <a:gd name="T57" fmla="*/ 131 h 139"/>
                <a:gd name="T58" fmla="*/ 96 w 191"/>
                <a:gd name="T59" fmla="*/ 134 h 139"/>
                <a:gd name="T60" fmla="*/ 96 w 191"/>
                <a:gd name="T61" fmla="*/ 134 h 139"/>
                <a:gd name="T62" fmla="*/ 100 w 191"/>
                <a:gd name="T63" fmla="*/ 134 h 139"/>
                <a:gd name="T64" fmla="*/ 115 w 191"/>
                <a:gd name="T65" fmla="*/ 137 h 139"/>
                <a:gd name="T66" fmla="*/ 125 w 191"/>
                <a:gd name="T67" fmla="*/ 137 h 139"/>
                <a:gd name="T68" fmla="*/ 130 w 191"/>
                <a:gd name="T69" fmla="*/ 132 h 139"/>
                <a:gd name="T70" fmla="*/ 130 w 191"/>
                <a:gd name="T71" fmla="*/ 127 h 139"/>
                <a:gd name="T72" fmla="*/ 136 w 191"/>
                <a:gd name="T73" fmla="*/ 125 h 139"/>
                <a:gd name="T74" fmla="*/ 138 w 191"/>
                <a:gd name="T75" fmla="*/ 110 h 139"/>
                <a:gd name="T76" fmla="*/ 137 w 191"/>
                <a:gd name="T77" fmla="*/ 104 h 139"/>
                <a:gd name="T78" fmla="*/ 139 w 191"/>
                <a:gd name="T79" fmla="*/ 94 h 139"/>
                <a:gd name="T80" fmla="*/ 138 w 191"/>
                <a:gd name="T81" fmla="*/ 91 h 139"/>
                <a:gd name="T82" fmla="*/ 146 w 191"/>
                <a:gd name="T83" fmla="*/ 86 h 139"/>
                <a:gd name="T84" fmla="*/ 148 w 191"/>
                <a:gd name="T85" fmla="*/ 95 h 139"/>
                <a:gd name="T86" fmla="*/ 155 w 191"/>
                <a:gd name="T87" fmla="*/ 93 h 139"/>
                <a:gd name="T88" fmla="*/ 165 w 191"/>
                <a:gd name="T89" fmla="*/ 81 h 139"/>
                <a:gd name="T90" fmla="*/ 165 w 191"/>
                <a:gd name="T91" fmla="*/ 77 h 139"/>
                <a:gd name="T92" fmla="*/ 162 w 191"/>
                <a:gd name="T93" fmla="*/ 74 h 139"/>
                <a:gd name="T94" fmla="*/ 159 w 191"/>
                <a:gd name="T95" fmla="*/ 70 h 139"/>
                <a:gd name="T96" fmla="*/ 156 w 191"/>
                <a:gd name="T97" fmla="*/ 68 h 139"/>
                <a:gd name="T98" fmla="*/ 171 w 191"/>
                <a:gd name="T99" fmla="*/ 68 h 139"/>
                <a:gd name="T100" fmla="*/ 174 w 191"/>
                <a:gd name="T101" fmla="*/ 63 h 139"/>
                <a:gd name="T102" fmla="*/ 183 w 191"/>
                <a:gd name="T103" fmla="*/ 52 h 139"/>
                <a:gd name="T104" fmla="*/ 187 w 191"/>
                <a:gd name="T105" fmla="*/ 49 h 139"/>
                <a:gd name="T106" fmla="*/ 188 w 191"/>
                <a:gd name="T107" fmla="*/ 45 h 139"/>
                <a:gd name="T108" fmla="*/ 189 w 191"/>
                <a:gd name="T109" fmla="*/ 44 h 139"/>
                <a:gd name="T110" fmla="*/ 191 w 191"/>
                <a:gd name="T111" fmla="*/ 25 h 139"/>
                <a:gd name="T112" fmla="*/ 180 w 191"/>
                <a:gd name="T113" fmla="*/ 19 h 139"/>
                <a:gd name="T114" fmla="*/ 153 w 191"/>
                <a:gd name="T115" fmla="*/ 66 h 139"/>
                <a:gd name="T116" fmla="*/ 142 w 191"/>
                <a:gd name="T117" fmla="*/ 64 h 139"/>
                <a:gd name="T118" fmla="*/ 140 w 191"/>
                <a:gd name="T119" fmla="*/ 62 h 139"/>
                <a:gd name="T120" fmla="*/ 150 w 191"/>
                <a:gd name="T121" fmla="*/ 62 h 139"/>
                <a:gd name="T122" fmla="*/ 153 w 191"/>
                <a:gd name="T123" fmla="*/ 66 h 139"/>
                <a:gd name="T124" fmla="*/ 153 w 191"/>
                <a:gd name="T125" fmla="*/ 66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91" h="139">
                  <a:moveTo>
                    <a:pt x="180" y="19"/>
                  </a:moveTo>
                  <a:cubicBezTo>
                    <a:pt x="160" y="33"/>
                    <a:pt x="160" y="33"/>
                    <a:pt x="160" y="33"/>
                  </a:cubicBezTo>
                  <a:cubicBezTo>
                    <a:pt x="158" y="38"/>
                    <a:pt x="158" y="38"/>
                    <a:pt x="158" y="38"/>
                  </a:cubicBezTo>
                  <a:cubicBezTo>
                    <a:pt x="159" y="47"/>
                    <a:pt x="158" y="50"/>
                    <a:pt x="155" y="53"/>
                  </a:cubicBezTo>
                  <a:cubicBezTo>
                    <a:pt x="154" y="53"/>
                    <a:pt x="154" y="53"/>
                    <a:pt x="154" y="53"/>
                  </a:cubicBezTo>
                  <a:cubicBezTo>
                    <a:pt x="136" y="49"/>
                    <a:pt x="137" y="35"/>
                    <a:pt x="137" y="35"/>
                  </a:cubicBezTo>
                  <a:cubicBezTo>
                    <a:pt x="135" y="17"/>
                    <a:pt x="118" y="12"/>
                    <a:pt x="118" y="12"/>
                  </a:cubicBezTo>
                  <a:cubicBezTo>
                    <a:pt x="108" y="0"/>
                    <a:pt x="108" y="0"/>
                    <a:pt x="108" y="0"/>
                  </a:cubicBezTo>
                  <a:cubicBezTo>
                    <a:pt x="108" y="0"/>
                    <a:pt x="108" y="0"/>
                    <a:pt x="108" y="0"/>
                  </a:cubicBezTo>
                  <a:cubicBezTo>
                    <a:pt x="99" y="2"/>
                    <a:pt x="89" y="7"/>
                    <a:pt x="82" y="19"/>
                  </a:cubicBezTo>
                  <a:cubicBezTo>
                    <a:pt x="75" y="24"/>
                    <a:pt x="75" y="24"/>
                    <a:pt x="75" y="24"/>
                  </a:cubicBezTo>
                  <a:cubicBezTo>
                    <a:pt x="75" y="24"/>
                    <a:pt x="67" y="24"/>
                    <a:pt x="58" y="23"/>
                  </a:cubicBezTo>
                  <a:cubicBezTo>
                    <a:pt x="49" y="22"/>
                    <a:pt x="33" y="24"/>
                    <a:pt x="31" y="24"/>
                  </a:cubicBezTo>
                  <a:cubicBezTo>
                    <a:pt x="29" y="25"/>
                    <a:pt x="20" y="29"/>
                    <a:pt x="20" y="37"/>
                  </a:cubicBezTo>
                  <a:cubicBezTo>
                    <a:pt x="20" y="45"/>
                    <a:pt x="10" y="45"/>
                    <a:pt x="3" y="44"/>
                  </a:cubicBezTo>
                  <a:cubicBezTo>
                    <a:pt x="3" y="44"/>
                    <a:pt x="2" y="45"/>
                    <a:pt x="0" y="46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47"/>
                    <a:pt x="7" y="69"/>
                    <a:pt x="20" y="67"/>
                  </a:cubicBezTo>
                  <a:cubicBezTo>
                    <a:pt x="20" y="67"/>
                    <a:pt x="29" y="65"/>
                    <a:pt x="24" y="74"/>
                  </a:cubicBezTo>
                  <a:cubicBezTo>
                    <a:pt x="24" y="79"/>
                    <a:pt x="24" y="79"/>
                    <a:pt x="24" y="79"/>
                  </a:cubicBezTo>
                  <a:cubicBezTo>
                    <a:pt x="24" y="79"/>
                    <a:pt x="28" y="86"/>
                    <a:pt x="21" y="86"/>
                  </a:cubicBezTo>
                  <a:cubicBezTo>
                    <a:pt x="21" y="86"/>
                    <a:pt x="11" y="92"/>
                    <a:pt x="23" y="98"/>
                  </a:cubicBezTo>
                  <a:cubicBezTo>
                    <a:pt x="32" y="102"/>
                    <a:pt x="32" y="102"/>
                    <a:pt x="32" y="102"/>
                  </a:cubicBezTo>
                  <a:cubicBezTo>
                    <a:pt x="32" y="102"/>
                    <a:pt x="44" y="102"/>
                    <a:pt x="42" y="127"/>
                  </a:cubicBezTo>
                  <a:cubicBezTo>
                    <a:pt x="42" y="127"/>
                    <a:pt x="49" y="135"/>
                    <a:pt x="59" y="135"/>
                  </a:cubicBezTo>
                  <a:cubicBezTo>
                    <a:pt x="74" y="139"/>
                    <a:pt x="74" y="139"/>
                    <a:pt x="74" y="139"/>
                  </a:cubicBezTo>
                  <a:cubicBezTo>
                    <a:pt x="82" y="137"/>
                    <a:pt x="82" y="137"/>
                    <a:pt x="82" y="137"/>
                  </a:cubicBezTo>
                  <a:cubicBezTo>
                    <a:pt x="88" y="133"/>
                    <a:pt x="88" y="133"/>
                    <a:pt x="88" y="133"/>
                  </a:cubicBezTo>
                  <a:cubicBezTo>
                    <a:pt x="94" y="131"/>
                    <a:pt x="94" y="131"/>
                    <a:pt x="94" y="131"/>
                  </a:cubicBezTo>
                  <a:cubicBezTo>
                    <a:pt x="96" y="134"/>
                    <a:pt x="96" y="134"/>
                    <a:pt x="96" y="134"/>
                  </a:cubicBezTo>
                  <a:cubicBezTo>
                    <a:pt x="96" y="134"/>
                    <a:pt x="96" y="134"/>
                    <a:pt x="96" y="134"/>
                  </a:cubicBezTo>
                  <a:cubicBezTo>
                    <a:pt x="100" y="134"/>
                    <a:pt x="100" y="134"/>
                    <a:pt x="100" y="134"/>
                  </a:cubicBezTo>
                  <a:cubicBezTo>
                    <a:pt x="115" y="137"/>
                    <a:pt x="115" y="137"/>
                    <a:pt x="115" y="137"/>
                  </a:cubicBezTo>
                  <a:cubicBezTo>
                    <a:pt x="125" y="137"/>
                    <a:pt x="125" y="137"/>
                    <a:pt x="125" y="137"/>
                  </a:cubicBezTo>
                  <a:cubicBezTo>
                    <a:pt x="130" y="132"/>
                    <a:pt x="130" y="132"/>
                    <a:pt x="130" y="132"/>
                  </a:cubicBezTo>
                  <a:cubicBezTo>
                    <a:pt x="130" y="127"/>
                    <a:pt x="130" y="127"/>
                    <a:pt x="130" y="127"/>
                  </a:cubicBezTo>
                  <a:cubicBezTo>
                    <a:pt x="136" y="125"/>
                    <a:pt x="136" y="125"/>
                    <a:pt x="136" y="125"/>
                  </a:cubicBezTo>
                  <a:cubicBezTo>
                    <a:pt x="136" y="125"/>
                    <a:pt x="142" y="121"/>
                    <a:pt x="138" y="110"/>
                  </a:cubicBezTo>
                  <a:cubicBezTo>
                    <a:pt x="137" y="104"/>
                    <a:pt x="137" y="104"/>
                    <a:pt x="137" y="104"/>
                  </a:cubicBezTo>
                  <a:cubicBezTo>
                    <a:pt x="137" y="104"/>
                    <a:pt x="146" y="95"/>
                    <a:pt x="139" y="94"/>
                  </a:cubicBezTo>
                  <a:cubicBezTo>
                    <a:pt x="138" y="91"/>
                    <a:pt x="138" y="91"/>
                    <a:pt x="138" y="91"/>
                  </a:cubicBezTo>
                  <a:cubicBezTo>
                    <a:pt x="146" y="86"/>
                    <a:pt x="146" y="86"/>
                    <a:pt x="146" y="86"/>
                  </a:cubicBezTo>
                  <a:cubicBezTo>
                    <a:pt x="148" y="95"/>
                    <a:pt x="148" y="95"/>
                    <a:pt x="148" y="95"/>
                  </a:cubicBezTo>
                  <a:cubicBezTo>
                    <a:pt x="155" y="93"/>
                    <a:pt x="155" y="93"/>
                    <a:pt x="155" y="93"/>
                  </a:cubicBezTo>
                  <a:cubicBezTo>
                    <a:pt x="165" y="81"/>
                    <a:pt x="165" y="81"/>
                    <a:pt x="165" y="81"/>
                  </a:cubicBezTo>
                  <a:cubicBezTo>
                    <a:pt x="165" y="77"/>
                    <a:pt x="165" y="77"/>
                    <a:pt x="165" y="77"/>
                  </a:cubicBezTo>
                  <a:cubicBezTo>
                    <a:pt x="162" y="74"/>
                    <a:pt x="162" y="74"/>
                    <a:pt x="162" y="74"/>
                  </a:cubicBezTo>
                  <a:cubicBezTo>
                    <a:pt x="159" y="70"/>
                    <a:pt x="159" y="70"/>
                    <a:pt x="159" y="70"/>
                  </a:cubicBezTo>
                  <a:cubicBezTo>
                    <a:pt x="159" y="70"/>
                    <a:pt x="157" y="69"/>
                    <a:pt x="156" y="68"/>
                  </a:cubicBezTo>
                  <a:cubicBezTo>
                    <a:pt x="159" y="70"/>
                    <a:pt x="164" y="70"/>
                    <a:pt x="171" y="68"/>
                  </a:cubicBezTo>
                  <a:cubicBezTo>
                    <a:pt x="174" y="63"/>
                    <a:pt x="174" y="63"/>
                    <a:pt x="174" y="63"/>
                  </a:cubicBezTo>
                  <a:cubicBezTo>
                    <a:pt x="183" y="52"/>
                    <a:pt x="183" y="52"/>
                    <a:pt x="183" y="52"/>
                  </a:cubicBezTo>
                  <a:cubicBezTo>
                    <a:pt x="187" y="49"/>
                    <a:pt x="187" y="49"/>
                    <a:pt x="187" y="49"/>
                  </a:cubicBezTo>
                  <a:cubicBezTo>
                    <a:pt x="188" y="45"/>
                    <a:pt x="188" y="45"/>
                    <a:pt x="188" y="45"/>
                  </a:cubicBezTo>
                  <a:cubicBezTo>
                    <a:pt x="188" y="45"/>
                    <a:pt x="188" y="44"/>
                    <a:pt x="189" y="44"/>
                  </a:cubicBezTo>
                  <a:cubicBezTo>
                    <a:pt x="191" y="25"/>
                    <a:pt x="191" y="25"/>
                    <a:pt x="191" y="25"/>
                  </a:cubicBezTo>
                  <a:lnTo>
                    <a:pt x="180" y="19"/>
                  </a:lnTo>
                  <a:close/>
                  <a:moveTo>
                    <a:pt x="153" y="66"/>
                  </a:moveTo>
                  <a:cubicBezTo>
                    <a:pt x="151" y="66"/>
                    <a:pt x="142" y="64"/>
                    <a:pt x="142" y="64"/>
                  </a:cubicBezTo>
                  <a:cubicBezTo>
                    <a:pt x="140" y="62"/>
                    <a:pt x="140" y="62"/>
                    <a:pt x="140" y="62"/>
                  </a:cubicBezTo>
                  <a:cubicBezTo>
                    <a:pt x="150" y="62"/>
                    <a:pt x="150" y="62"/>
                    <a:pt x="150" y="62"/>
                  </a:cubicBezTo>
                  <a:cubicBezTo>
                    <a:pt x="150" y="62"/>
                    <a:pt x="151" y="64"/>
                    <a:pt x="153" y="66"/>
                  </a:cubicBezTo>
                  <a:cubicBezTo>
                    <a:pt x="153" y="66"/>
                    <a:pt x="153" y="66"/>
                    <a:pt x="153" y="66"/>
                  </a:cubicBez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98" name="shanwei">
              <a:hlinkClick r:id="" action="ppaction://macro?name=Slide2.shanwei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2973387" y="3686169"/>
              <a:ext cx="731837" cy="503237"/>
            </a:xfrm>
            <a:custGeom>
              <a:avLst/>
              <a:gdLst>
                <a:gd name="T0" fmla="*/ 211 w 211"/>
                <a:gd name="T1" fmla="*/ 88 h 138"/>
                <a:gd name="T2" fmla="*/ 208 w 211"/>
                <a:gd name="T3" fmla="*/ 85 h 138"/>
                <a:gd name="T4" fmla="*/ 203 w 211"/>
                <a:gd name="T5" fmla="*/ 87 h 138"/>
                <a:gd name="T6" fmla="*/ 197 w 211"/>
                <a:gd name="T7" fmla="*/ 91 h 138"/>
                <a:gd name="T8" fmla="*/ 189 w 211"/>
                <a:gd name="T9" fmla="*/ 93 h 138"/>
                <a:gd name="T10" fmla="*/ 173 w 211"/>
                <a:gd name="T11" fmla="*/ 89 h 138"/>
                <a:gd name="T12" fmla="*/ 157 w 211"/>
                <a:gd name="T13" fmla="*/ 81 h 138"/>
                <a:gd name="T14" fmla="*/ 147 w 211"/>
                <a:gd name="T15" fmla="*/ 56 h 138"/>
                <a:gd name="T16" fmla="*/ 138 w 211"/>
                <a:gd name="T17" fmla="*/ 52 h 138"/>
                <a:gd name="T18" fmla="*/ 136 w 211"/>
                <a:gd name="T19" fmla="*/ 40 h 138"/>
                <a:gd name="T20" fmla="*/ 139 w 211"/>
                <a:gd name="T21" fmla="*/ 33 h 138"/>
                <a:gd name="T22" fmla="*/ 138 w 211"/>
                <a:gd name="T23" fmla="*/ 28 h 138"/>
                <a:gd name="T24" fmla="*/ 134 w 211"/>
                <a:gd name="T25" fmla="*/ 21 h 138"/>
                <a:gd name="T26" fmla="*/ 114 w 211"/>
                <a:gd name="T27" fmla="*/ 0 h 138"/>
                <a:gd name="T28" fmla="*/ 114 w 211"/>
                <a:gd name="T29" fmla="*/ 1 h 138"/>
                <a:gd name="T30" fmla="*/ 91 w 211"/>
                <a:gd name="T31" fmla="*/ 24 h 138"/>
                <a:gd name="T32" fmla="*/ 56 w 211"/>
                <a:gd name="T33" fmla="*/ 70 h 138"/>
                <a:gd name="T34" fmla="*/ 19 w 211"/>
                <a:gd name="T35" fmla="*/ 88 h 138"/>
                <a:gd name="T36" fmla="*/ 16 w 211"/>
                <a:gd name="T37" fmla="*/ 114 h 138"/>
                <a:gd name="T38" fmla="*/ 26 w 211"/>
                <a:gd name="T39" fmla="*/ 127 h 138"/>
                <a:gd name="T40" fmla="*/ 27 w 211"/>
                <a:gd name="T41" fmla="*/ 127 h 138"/>
                <a:gd name="T42" fmla="*/ 29 w 211"/>
                <a:gd name="T43" fmla="*/ 120 h 138"/>
                <a:gd name="T44" fmla="*/ 31 w 211"/>
                <a:gd name="T45" fmla="*/ 117 h 138"/>
                <a:gd name="T46" fmla="*/ 44 w 211"/>
                <a:gd name="T47" fmla="*/ 119 h 138"/>
                <a:gd name="T48" fmla="*/ 50 w 211"/>
                <a:gd name="T49" fmla="*/ 113 h 138"/>
                <a:gd name="T50" fmla="*/ 69 w 211"/>
                <a:gd name="T51" fmla="*/ 107 h 138"/>
                <a:gd name="T52" fmla="*/ 69 w 211"/>
                <a:gd name="T53" fmla="*/ 110 h 138"/>
                <a:gd name="T54" fmla="*/ 60 w 211"/>
                <a:gd name="T55" fmla="*/ 117 h 138"/>
                <a:gd name="T56" fmla="*/ 60 w 211"/>
                <a:gd name="T57" fmla="*/ 120 h 138"/>
                <a:gd name="T58" fmla="*/ 75 w 211"/>
                <a:gd name="T59" fmla="*/ 134 h 138"/>
                <a:gd name="T60" fmla="*/ 105 w 211"/>
                <a:gd name="T61" fmla="*/ 138 h 138"/>
                <a:gd name="T62" fmla="*/ 104 w 211"/>
                <a:gd name="T63" fmla="*/ 125 h 138"/>
                <a:gd name="T64" fmla="*/ 102 w 211"/>
                <a:gd name="T65" fmla="*/ 122 h 138"/>
                <a:gd name="T66" fmla="*/ 129 w 211"/>
                <a:gd name="T67" fmla="*/ 99 h 138"/>
                <a:gd name="T68" fmla="*/ 129 w 211"/>
                <a:gd name="T69" fmla="*/ 108 h 138"/>
                <a:gd name="T70" fmla="*/ 144 w 211"/>
                <a:gd name="T71" fmla="*/ 125 h 138"/>
                <a:gd name="T72" fmla="*/ 158 w 211"/>
                <a:gd name="T73" fmla="*/ 118 h 138"/>
                <a:gd name="T74" fmla="*/ 173 w 211"/>
                <a:gd name="T75" fmla="*/ 111 h 138"/>
                <a:gd name="T76" fmla="*/ 179 w 211"/>
                <a:gd name="T77" fmla="*/ 99 h 138"/>
                <a:gd name="T78" fmla="*/ 178 w 211"/>
                <a:gd name="T79" fmla="*/ 96 h 138"/>
                <a:gd name="T80" fmla="*/ 180 w 211"/>
                <a:gd name="T81" fmla="*/ 96 h 138"/>
                <a:gd name="T82" fmla="*/ 187 w 211"/>
                <a:gd name="T83" fmla="*/ 97 h 138"/>
                <a:gd name="T84" fmla="*/ 191 w 211"/>
                <a:gd name="T85" fmla="*/ 98 h 138"/>
                <a:gd name="T86" fmla="*/ 190 w 211"/>
                <a:gd name="T87" fmla="*/ 101 h 138"/>
                <a:gd name="T88" fmla="*/ 192 w 211"/>
                <a:gd name="T89" fmla="*/ 109 h 138"/>
                <a:gd name="T90" fmla="*/ 211 w 211"/>
                <a:gd name="T91" fmla="*/ 8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11" h="138">
                  <a:moveTo>
                    <a:pt x="211" y="88"/>
                  </a:moveTo>
                  <a:cubicBezTo>
                    <a:pt x="208" y="85"/>
                    <a:pt x="208" y="85"/>
                    <a:pt x="208" y="85"/>
                  </a:cubicBezTo>
                  <a:cubicBezTo>
                    <a:pt x="203" y="87"/>
                    <a:pt x="203" y="87"/>
                    <a:pt x="203" y="87"/>
                  </a:cubicBezTo>
                  <a:cubicBezTo>
                    <a:pt x="197" y="91"/>
                    <a:pt x="197" y="91"/>
                    <a:pt x="197" y="91"/>
                  </a:cubicBezTo>
                  <a:cubicBezTo>
                    <a:pt x="189" y="93"/>
                    <a:pt x="189" y="93"/>
                    <a:pt x="189" y="93"/>
                  </a:cubicBezTo>
                  <a:cubicBezTo>
                    <a:pt x="173" y="89"/>
                    <a:pt x="173" y="89"/>
                    <a:pt x="173" y="89"/>
                  </a:cubicBezTo>
                  <a:cubicBezTo>
                    <a:pt x="164" y="89"/>
                    <a:pt x="157" y="81"/>
                    <a:pt x="157" y="81"/>
                  </a:cubicBezTo>
                  <a:cubicBezTo>
                    <a:pt x="159" y="56"/>
                    <a:pt x="147" y="56"/>
                    <a:pt x="147" y="56"/>
                  </a:cubicBezTo>
                  <a:cubicBezTo>
                    <a:pt x="138" y="52"/>
                    <a:pt x="138" y="52"/>
                    <a:pt x="138" y="52"/>
                  </a:cubicBezTo>
                  <a:cubicBezTo>
                    <a:pt x="126" y="46"/>
                    <a:pt x="136" y="40"/>
                    <a:pt x="136" y="40"/>
                  </a:cubicBezTo>
                  <a:cubicBezTo>
                    <a:pt x="143" y="40"/>
                    <a:pt x="139" y="33"/>
                    <a:pt x="139" y="33"/>
                  </a:cubicBezTo>
                  <a:cubicBezTo>
                    <a:pt x="138" y="28"/>
                    <a:pt x="138" y="28"/>
                    <a:pt x="138" y="28"/>
                  </a:cubicBezTo>
                  <a:cubicBezTo>
                    <a:pt x="144" y="19"/>
                    <a:pt x="134" y="21"/>
                    <a:pt x="134" y="21"/>
                  </a:cubicBezTo>
                  <a:cubicBezTo>
                    <a:pt x="122" y="23"/>
                    <a:pt x="114" y="0"/>
                    <a:pt x="114" y="0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08" y="4"/>
                    <a:pt x="99" y="11"/>
                    <a:pt x="91" y="24"/>
                  </a:cubicBezTo>
                  <a:cubicBezTo>
                    <a:pt x="79" y="44"/>
                    <a:pt x="56" y="70"/>
                    <a:pt x="56" y="70"/>
                  </a:cubicBezTo>
                  <a:cubicBezTo>
                    <a:pt x="56" y="70"/>
                    <a:pt x="41" y="81"/>
                    <a:pt x="19" y="88"/>
                  </a:cubicBezTo>
                  <a:cubicBezTo>
                    <a:pt x="19" y="88"/>
                    <a:pt x="0" y="91"/>
                    <a:pt x="16" y="114"/>
                  </a:cubicBezTo>
                  <a:cubicBezTo>
                    <a:pt x="26" y="127"/>
                    <a:pt x="26" y="127"/>
                    <a:pt x="26" y="127"/>
                  </a:cubicBezTo>
                  <a:cubicBezTo>
                    <a:pt x="27" y="127"/>
                    <a:pt x="27" y="127"/>
                    <a:pt x="27" y="127"/>
                  </a:cubicBezTo>
                  <a:cubicBezTo>
                    <a:pt x="28" y="125"/>
                    <a:pt x="28" y="123"/>
                    <a:pt x="29" y="120"/>
                  </a:cubicBezTo>
                  <a:cubicBezTo>
                    <a:pt x="31" y="117"/>
                    <a:pt x="31" y="117"/>
                    <a:pt x="31" y="117"/>
                  </a:cubicBezTo>
                  <a:cubicBezTo>
                    <a:pt x="44" y="119"/>
                    <a:pt x="44" y="119"/>
                    <a:pt x="44" y="119"/>
                  </a:cubicBezTo>
                  <a:cubicBezTo>
                    <a:pt x="44" y="119"/>
                    <a:pt x="50" y="125"/>
                    <a:pt x="50" y="113"/>
                  </a:cubicBezTo>
                  <a:cubicBezTo>
                    <a:pt x="50" y="113"/>
                    <a:pt x="62" y="113"/>
                    <a:pt x="69" y="107"/>
                  </a:cubicBezTo>
                  <a:cubicBezTo>
                    <a:pt x="69" y="110"/>
                    <a:pt x="69" y="110"/>
                    <a:pt x="69" y="110"/>
                  </a:cubicBezTo>
                  <a:cubicBezTo>
                    <a:pt x="69" y="110"/>
                    <a:pt x="65" y="116"/>
                    <a:pt x="60" y="117"/>
                  </a:cubicBezTo>
                  <a:cubicBezTo>
                    <a:pt x="60" y="120"/>
                    <a:pt x="60" y="120"/>
                    <a:pt x="60" y="120"/>
                  </a:cubicBezTo>
                  <a:cubicBezTo>
                    <a:pt x="60" y="120"/>
                    <a:pt x="76" y="114"/>
                    <a:pt x="75" y="134"/>
                  </a:cubicBezTo>
                  <a:cubicBezTo>
                    <a:pt x="75" y="134"/>
                    <a:pt x="96" y="135"/>
                    <a:pt x="105" y="138"/>
                  </a:cubicBezTo>
                  <a:cubicBezTo>
                    <a:pt x="105" y="138"/>
                    <a:pt x="118" y="137"/>
                    <a:pt x="104" y="125"/>
                  </a:cubicBezTo>
                  <a:cubicBezTo>
                    <a:pt x="102" y="122"/>
                    <a:pt x="102" y="122"/>
                    <a:pt x="102" y="122"/>
                  </a:cubicBezTo>
                  <a:cubicBezTo>
                    <a:pt x="102" y="122"/>
                    <a:pt x="132" y="85"/>
                    <a:pt x="129" y="99"/>
                  </a:cubicBezTo>
                  <a:cubicBezTo>
                    <a:pt x="129" y="99"/>
                    <a:pt x="119" y="106"/>
                    <a:pt x="129" y="108"/>
                  </a:cubicBezTo>
                  <a:cubicBezTo>
                    <a:pt x="140" y="110"/>
                    <a:pt x="146" y="116"/>
                    <a:pt x="144" y="125"/>
                  </a:cubicBezTo>
                  <a:cubicBezTo>
                    <a:pt x="158" y="118"/>
                    <a:pt x="158" y="118"/>
                    <a:pt x="158" y="118"/>
                  </a:cubicBezTo>
                  <a:cubicBezTo>
                    <a:pt x="173" y="111"/>
                    <a:pt x="173" y="111"/>
                    <a:pt x="173" y="111"/>
                  </a:cubicBezTo>
                  <a:cubicBezTo>
                    <a:pt x="173" y="111"/>
                    <a:pt x="190" y="106"/>
                    <a:pt x="179" y="99"/>
                  </a:cubicBezTo>
                  <a:cubicBezTo>
                    <a:pt x="178" y="96"/>
                    <a:pt x="178" y="96"/>
                    <a:pt x="178" y="96"/>
                  </a:cubicBezTo>
                  <a:cubicBezTo>
                    <a:pt x="180" y="96"/>
                    <a:pt x="180" y="96"/>
                    <a:pt x="180" y="96"/>
                  </a:cubicBezTo>
                  <a:cubicBezTo>
                    <a:pt x="187" y="97"/>
                    <a:pt x="187" y="97"/>
                    <a:pt x="187" y="97"/>
                  </a:cubicBezTo>
                  <a:cubicBezTo>
                    <a:pt x="191" y="98"/>
                    <a:pt x="191" y="98"/>
                    <a:pt x="191" y="98"/>
                  </a:cubicBezTo>
                  <a:cubicBezTo>
                    <a:pt x="190" y="101"/>
                    <a:pt x="190" y="101"/>
                    <a:pt x="190" y="101"/>
                  </a:cubicBezTo>
                  <a:cubicBezTo>
                    <a:pt x="190" y="101"/>
                    <a:pt x="181" y="112"/>
                    <a:pt x="192" y="109"/>
                  </a:cubicBezTo>
                  <a:cubicBezTo>
                    <a:pt x="211" y="88"/>
                    <a:pt x="211" y="88"/>
                    <a:pt x="211" y="88"/>
                  </a:cubicBez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99" name="Oval 40"/>
            <p:cNvSpPr>
              <a:spLocks noChangeArrowheads="1"/>
            </p:cNvSpPr>
            <p:nvPr/>
          </p:nvSpPr>
          <p:spPr bwMode="auto">
            <a:xfrm>
              <a:off x="3932237" y="3722682"/>
              <a:ext cx="26987" cy="25400"/>
            </a:xfrm>
            <a:prstGeom prst="ellipse">
              <a:avLst/>
            </a:prstGeom>
            <a:grpFill/>
            <a:ln w="9252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00" name="Oval 41"/>
            <p:cNvSpPr>
              <a:spLocks noChangeArrowheads="1"/>
            </p:cNvSpPr>
            <p:nvPr/>
          </p:nvSpPr>
          <p:spPr bwMode="auto">
            <a:xfrm>
              <a:off x="3916362" y="3705219"/>
              <a:ext cx="52387" cy="52388"/>
            </a:xfrm>
            <a:prstGeom prst="ellipse">
              <a:avLst/>
            </a:prstGeom>
            <a:grpFill/>
            <a:ln w="9252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01" name="Rectangle 47">
              <a:hlinkClick r:id="" action="ppaction://macro?name=Slide2.zhuhai" highlightClick="1"/>
              <a:hlinkHover r:id="" action="ppaction://noaction" highlightClick="1"/>
            </p:cNvPr>
            <p:cNvSpPr>
              <a:spLocks noChangeArrowheads="1"/>
            </p:cNvSpPr>
            <p:nvPr/>
          </p:nvSpPr>
          <p:spPr bwMode="auto">
            <a:xfrm>
              <a:off x="2276608" y="4422561"/>
              <a:ext cx="162089" cy="10483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9252" algn="ctr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buClrTx/>
                <a:buSzTx/>
                <a:buFontTx/>
                <a:buNone/>
              </a:pPr>
              <a:r>
                <a:rPr lang="zh-CN" altLang="en-US" sz="400" b="1" dirty="0">
                  <a:solidFill>
                    <a:schemeClr val="bg1">
                      <a:lumMod val="9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珠海</a:t>
              </a:r>
            </a:p>
          </p:txBody>
        </p:sp>
        <p:sp>
          <p:nvSpPr>
            <p:cNvPr id="102" name="Rectangle 48">
              <a:hlinkClick r:id="" action="ppaction://macro?name=Slide2.shanwei"/>
            </p:cNvPr>
            <p:cNvSpPr>
              <a:spLocks noChangeArrowheads="1"/>
            </p:cNvSpPr>
            <p:nvPr/>
          </p:nvSpPr>
          <p:spPr bwMode="auto">
            <a:xfrm>
              <a:off x="3200532" y="3902468"/>
              <a:ext cx="162089" cy="104830"/>
            </a:xfrm>
            <a:prstGeom prst="rect">
              <a:avLst/>
            </a:prstGeom>
            <a:noFill/>
            <a:ln w="9252" algn="ctr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buClrTx/>
                <a:buSzTx/>
                <a:buFontTx/>
                <a:buNone/>
              </a:pPr>
              <a:r>
                <a:rPr lang="zh-CN" altLang="en-US" sz="400" b="1" dirty="0">
                  <a:solidFill>
                    <a:schemeClr val="bg1">
                      <a:lumMod val="9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汕尾</a:t>
              </a:r>
            </a:p>
          </p:txBody>
        </p:sp>
        <p:sp>
          <p:nvSpPr>
            <p:cNvPr id="103" name="Rectangle 49">
              <a:hlinkClick r:id="" action="ppaction://macro?name=Slide2.zhanjiang"/>
            </p:cNvPr>
            <p:cNvSpPr>
              <a:spLocks noChangeArrowheads="1"/>
            </p:cNvSpPr>
            <p:nvPr/>
          </p:nvSpPr>
          <p:spPr bwMode="auto">
            <a:xfrm>
              <a:off x="343031" y="4844251"/>
              <a:ext cx="162089" cy="104830"/>
            </a:xfrm>
            <a:prstGeom prst="rect">
              <a:avLst/>
            </a:prstGeom>
            <a:noFill/>
            <a:ln w="9252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buClrTx/>
                <a:buSzTx/>
                <a:buFontTx/>
                <a:buNone/>
              </a:pPr>
              <a:r>
                <a:rPr lang="zh-CN" altLang="en-US" sz="400" b="1">
                  <a:solidFill>
                    <a:schemeClr val="bg1">
                      <a:lumMod val="9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湛江</a:t>
              </a:r>
            </a:p>
          </p:txBody>
        </p:sp>
        <p:sp>
          <p:nvSpPr>
            <p:cNvPr id="104" name="Rectangle 50">
              <a:hlinkClick r:id="" action="ppaction://macro?name=Slide2.maoming"/>
            </p:cNvPr>
            <p:cNvSpPr>
              <a:spLocks noChangeArrowheads="1"/>
            </p:cNvSpPr>
            <p:nvPr/>
          </p:nvSpPr>
          <p:spPr bwMode="auto">
            <a:xfrm>
              <a:off x="770070" y="4542623"/>
              <a:ext cx="162089" cy="104830"/>
            </a:xfrm>
            <a:prstGeom prst="rect">
              <a:avLst/>
            </a:prstGeom>
            <a:noFill/>
            <a:ln w="9252" algn="ctr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buClrTx/>
                <a:buSzTx/>
                <a:buFontTx/>
                <a:buNone/>
              </a:pPr>
              <a:r>
                <a:rPr lang="zh-CN" altLang="en-US" sz="400" b="1">
                  <a:solidFill>
                    <a:schemeClr val="bg1">
                      <a:lumMod val="9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茂名</a:t>
              </a:r>
            </a:p>
          </p:txBody>
        </p:sp>
        <p:sp>
          <p:nvSpPr>
            <p:cNvPr id="105" name="Rectangle 51">
              <a:hlinkClick r:id="" action="ppaction://macro?name=Slide2.chaozhou"/>
            </p:cNvPr>
            <p:cNvSpPr>
              <a:spLocks noChangeArrowheads="1"/>
            </p:cNvSpPr>
            <p:nvPr/>
          </p:nvSpPr>
          <p:spPr bwMode="auto">
            <a:xfrm>
              <a:off x="3852995" y="3414311"/>
              <a:ext cx="162089" cy="104830"/>
            </a:xfrm>
            <a:prstGeom prst="rect">
              <a:avLst/>
            </a:prstGeom>
            <a:noFill/>
            <a:ln w="9252" algn="ctr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buClrTx/>
                <a:buSzTx/>
                <a:buFontTx/>
                <a:buNone/>
              </a:pPr>
              <a:r>
                <a:rPr lang="zh-CN" altLang="en-US" sz="400" b="1" dirty="0">
                  <a:solidFill>
                    <a:schemeClr val="bg1">
                      <a:lumMod val="9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潮州</a:t>
              </a:r>
            </a:p>
          </p:txBody>
        </p:sp>
        <p:sp>
          <p:nvSpPr>
            <p:cNvPr id="106" name="Rectangle 52">
              <a:hlinkClick r:id="" action="ppaction://macro?name=Slide2.shaoguan"/>
            </p:cNvPr>
            <p:cNvSpPr>
              <a:spLocks noChangeArrowheads="1"/>
            </p:cNvSpPr>
            <p:nvPr/>
          </p:nvSpPr>
          <p:spPr bwMode="auto">
            <a:xfrm>
              <a:off x="2175008" y="2824953"/>
              <a:ext cx="162089" cy="104830"/>
            </a:xfrm>
            <a:prstGeom prst="rect">
              <a:avLst/>
            </a:prstGeom>
            <a:noFill/>
            <a:ln w="9252" algn="ctr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buClrTx/>
                <a:buSzTx/>
                <a:buFontTx/>
                <a:buNone/>
              </a:pPr>
              <a:r>
                <a:rPr lang="zh-CN" altLang="en-US" sz="400" b="1" dirty="0">
                  <a:solidFill>
                    <a:schemeClr val="bg1">
                      <a:lumMod val="9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韶关</a:t>
              </a:r>
            </a:p>
          </p:txBody>
        </p:sp>
        <p:sp>
          <p:nvSpPr>
            <p:cNvPr id="107" name="Rectangle 54">
              <a:hlinkClick r:id="" action="ppaction://macro?name=Slide2.meizhou"/>
            </p:cNvPr>
            <p:cNvSpPr>
              <a:spLocks noChangeArrowheads="1"/>
            </p:cNvSpPr>
            <p:nvPr/>
          </p:nvSpPr>
          <p:spPr bwMode="auto">
            <a:xfrm>
              <a:off x="3491840" y="3064666"/>
              <a:ext cx="162089" cy="104830"/>
            </a:xfrm>
            <a:prstGeom prst="rect">
              <a:avLst/>
            </a:prstGeom>
            <a:noFill/>
            <a:ln w="9252" algn="ctr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buClrTx/>
                <a:buSzTx/>
                <a:buFontTx/>
                <a:buNone/>
              </a:pPr>
              <a:r>
                <a:rPr lang="zh-CN" altLang="en-US" sz="400" b="1" dirty="0">
                  <a:solidFill>
                    <a:schemeClr val="bg1">
                      <a:lumMod val="9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梅州</a:t>
              </a:r>
            </a:p>
          </p:txBody>
        </p:sp>
        <p:sp>
          <p:nvSpPr>
            <p:cNvPr id="108" name="Rectangle 57">
              <a:hlinkClick r:id="" action="ppaction://macro?name=Slide2.shenzhen"/>
            </p:cNvPr>
            <p:cNvSpPr>
              <a:spLocks noChangeArrowheads="1"/>
            </p:cNvSpPr>
            <p:nvPr/>
          </p:nvSpPr>
          <p:spPr bwMode="auto">
            <a:xfrm>
              <a:off x="2497757" y="4146941"/>
              <a:ext cx="162089" cy="104830"/>
            </a:xfrm>
            <a:prstGeom prst="rect">
              <a:avLst/>
            </a:prstGeom>
            <a:noFill/>
            <a:ln w="9252" algn="ctr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buClrTx/>
                <a:buSzTx/>
                <a:buFontTx/>
                <a:buNone/>
              </a:pPr>
              <a:r>
                <a:rPr lang="zh-CN" altLang="en-US" sz="400" b="1" dirty="0">
                  <a:solidFill>
                    <a:schemeClr val="bg1">
                      <a:lumMod val="9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深圳</a:t>
              </a:r>
            </a:p>
          </p:txBody>
        </p:sp>
        <p:sp>
          <p:nvSpPr>
            <p:cNvPr id="109" name="zhaoqing">
              <a:hlinkClick r:id="" action="ppaction://macro?name=Slide2.zhaoqing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1201737" y="3203570"/>
              <a:ext cx="750887" cy="923923"/>
            </a:xfrm>
            <a:custGeom>
              <a:avLst/>
              <a:gdLst>
                <a:gd name="T0" fmla="*/ 206 w 215"/>
                <a:gd name="T1" fmla="*/ 127 h 252"/>
                <a:gd name="T2" fmla="*/ 205 w 215"/>
                <a:gd name="T3" fmla="*/ 121 h 252"/>
                <a:gd name="T4" fmla="*/ 195 w 215"/>
                <a:gd name="T5" fmla="*/ 108 h 252"/>
                <a:gd name="T6" fmla="*/ 192 w 215"/>
                <a:gd name="T7" fmla="*/ 101 h 252"/>
                <a:gd name="T8" fmla="*/ 187 w 215"/>
                <a:gd name="T9" fmla="*/ 87 h 252"/>
                <a:gd name="T10" fmla="*/ 162 w 215"/>
                <a:gd name="T11" fmla="*/ 60 h 252"/>
                <a:gd name="T12" fmla="*/ 160 w 215"/>
                <a:gd name="T13" fmla="*/ 42 h 252"/>
                <a:gd name="T14" fmla="*/ 154 w 215"/>
                <a:gd name="T15" fmla="*/ 24 h 252"/>
                <a:gd name="T16" fmla="*/ 146 w 215"/>
                <a:gd name="T17" fmla="*/ 7 h 252"/>
                <a:gd name="T18" fmla="*/ 133 w 215"/>
                <a:gd name="T19" fmla="*/ 0 h 252"/>
                <a:gd name="T20" fmla="*/ 124 w 215"/>
                <a:gd name="T21" fmla="*/ 25 h 252"/>
                <a:gd name="T22" fmla="*/ 112 w 215"/>
                <a:gd name="T23" fmla="*/ 24 h 252"/>
                <a:gd name="T24" fmla="*/ 93 w 215"/>
                <a:gd name="T25" fmla="*/ 27 h 252"/>
                <a:gd name="T26" fmla="*/ 84 w 215"/>
                <a:gd name="T27" fmla="*/ 18 h 252"/>
                <a:gd name="T28" fmla="*/ 77 w 215"/>
                <a:gd name="T29" fmla="*/ 41 h 252"/>
                <a:gd name="T30" fmla="*/ 71 w 215"/>
                <a:gd name="T31" fmla="*/ 67 h 252"/>
                <a:gd name="T32" fmla="*/ 42 w 215"/>
                <a:gd name="T33" fmla="*/ 88 h 252"/>
                <a:gd name="T34" fmla="*/ 39 w 215"/>
                <a:gd name="T35" fmla="*/ 107 h 252"/>
                <a:gd name="T36" fmla="*/ 37 w 215"/>
                <a:gd name="T37" fmla="*/ 110 h 252"/>
                <a:gd name="T38" fmla="*/ 24 w 215"/>
                <a:gd name="T39" fmla="*/ 115 h 252"/>
                <a:gd name="T40" fmla="*/ 0 w 215"/>
                <a:gd name="T41" fmla="*/ 165 h 252"/>
                <a:gd name="T42" fmla="*/ 13 w 215"/>
                <a:gd name="T43" fmla="*/ 166 h 252"/>
                <a:gd name="T44" fmla="*/ 19 w 215"/>
                <a:gd name="T45" fmla="*/ 173 h 252"/>
                <a:gd name="T46" fmla="*/ 39 w 215"/>
                <a:gd name="T47" fmla="*/ 188 h 252"/>
                <a:gd name="T48" fmla="*/ 69 w 215"/>
                <a:gd name="T49" fmla="*/ 190 h 252"/>
                <a:gd name="T50" fmla="*/ 93 w 215"/>
                <a:gd name="T51" fmla="*/ 202 h 252"/>
                <a:gd name="T52" fmla="*/ 122 w 215"/>
                <a:gd name="T53" fmla="*/ 197 h 252"/>
                <a:gd name="T54" fmla="*/ 125 w 215"/>
                <a:gd name="T55" fmla="*/ 208 h 252"/>
                <a:gd name="T56" fmla="*/ 127 w 215"/>
                <a:gd name="T57" fmla="*/ 234 h 252"/>
                <a:gd name="T58" fmla="*/ 141 w 215"/>
                <a:gd name="T59" fmla="*/ 251 h 252"/>
                <a:gd name="T60" fmla="*/ 161 w 215"/>
                <a:gd name="T61" fmla="*/ 249 h 252"/>
                <a:gd name="T62" fmla="*/ 175 w 215"/>
                <a:gd name="T63" fmla="*/ 233 h 252"/>
                <a:gd name="T64" fmla="*/ 194 w 215"/>
                <a:gd name="T65" fmla="*/ 225 h 252"/>
                <a:gd name="T66" fmla="*/ 201 w 215"/>
                <a:gd name="T67" fmla="*/ 186 h 252"/>
                <a:gd name="T68" fmla="*/ 202 w 215"/>
                <a:gd name="T69" fmla="*/ 158 h 252"/>
                <a:gd name="T70" fmla="*/ 201 w 215"/>
                <a:gd name="T71" fmla="*/ 150 h 252"/>
                <a:gd name="T72" fmla="*/ 206 w 215"/>
                <a:gd name="T73" fmla="*/ 127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15" h="252">
                  <a:moveTo>
                    <a:pt x="206" y="127"/>
                  </a:moveTo>
                  <a:cubicBezTo>
                    <a:pt x="205" y="121"/>
                    <a:pt x="205" y="121"/>
                    <a:pt x="205" y="121"/>
                  </a:cubicBezTo>
                  <a:cubicBezTo>
                    <a:pt x="205" y="121"/>
                    <a:pt x="208" y="110"/>
                    <a:pt x="195" y="108"/>
                  </a:cubicBezTo>
                  <a:cubicBezTo>
                    <a:pt x="192" y="101"/>
                    <a:pt x="192" y="101"/>
                    <a:pt x="192" y="101"/>
                  </a:cubicBezTo>
                  <a:cubicBezTo>
                    <a:pt x="187" y="87"/>
                    <a:pt x="187" y="87"/>
                    <a:pt x="187" y="87"/>
                  </a:cubicBezTo>
                  <a:cubicBezTo>
                    <a:pt x="187" y="87"/>
                    <a:pt x="201" y="67"/>
                    <a:pt x="162" y="60"/>
                  </a:cubicBezTo>
                  <a:cubicBezTo>
                    <a:pt x="162" y="60"/>
                    <a:pt x="172" y="49"/>
                    <a:pt x="160" y="42"/>
                  </a:cubicBezTo>
                  <a:cubicBezTo>
                    <a:pt x="160" y="42"/>
                    <a:pt x="152" y="33"/>
                    <a:pt x="154" y="24"/>
                  </a:cubicBezTo>
                  <a:cubicBezTo>
                    <a:pt x="157" y="16"/>
                    <a:pt x="155" y="15"/>
                    <a:pt x="146" y="7"/>
                  </a:cubicBezTo>
                  <a:cubicBezTo>
                    <a:pt x="137" y="0"/>
                    <a:pt x="133" y="0"/>
                    <a:pt x="133" y="0"/>
                  </a:cubicBezTo>
                  <a:cubicBezTo>
                    <a:pt x="124" y="25"/>
                    <a:pt x="124" y="25"/>
                    <a:pt x="124" y="25"/>
                  </a:cubicBezTo>
                  <a:cubicBezTo>
                    <a:pt x="112" y="24"/>
                    <a:pt x="112" y="24"/>
                    <a:pt x="112" y="24"/>
                  </a:cubicBezTo>
                  <a:cubicBezTo>
                    <a:pt x="112" y="24"/>
                    <a:pt x="103" y="22"/>
                    <a:pt x="93" y="27"/>
                  </a:cubicBezTo>
                  <a:cubicBezTo>
                    <a:pt x="84" y="18"/>
                    <a:pt x="84" y="18"/>
                    <a:pt x="84" y="18"/>
                  </a:cubicBezTo>
                  <a:cubicBezTo>
                    <a:pt x="76" y="23"/>
                    <a:pt x="72" y="29"/>
                    <a:pt x="77" y="41"/>
                  </a:cubicBezTo>
                  <a:cubicBezTo>
                    <a:pt x="85" y="58"/>
                    <a:pt x="81" y="66"/>
                    <a:pt x="71" y="67"/>
                  </a:cubicBezTo>
                  <a:cubicBezTo>
                    <a:pt x="71" y="67"/>
                    <a:pt x="74" y="92"/>
                    <a:pt x="42" y="88"/>
                  </a:cubicBezTo>
                  <a:cubicBezTo>
                    <a:pt x="39" y="107"/>
                    <a:pt x="39" y="107"/>
                    <a:pt x="39" y="107"/>
                  </a:cubicBezTo>
                  <a:cubicBezTo>
                    <a:pt x="37" y="110"/>
                    <a:pt x="37" y="110"/>
                    <a:pt x="37" y="110"/>
                  </a:cubicBezTo>
                  <a:cubicBezTo>
                    <a:pt x="24" y="115"/>
                    <a:pt x="24" y="115"/>
                    <a:pt x="24" y="115"/>
                  </a:cubicBezTo>
                  <a:cubicBezTo>
                    <a:pt x="24" y="115"/>
                    <a:pt x="3" y="130"/>
                    <a:pt x="0" y="165"/>
                  </a:cubicBezTo>
                  <a:cubicBezTo>
                    <a:pt x="1" y="166"/>
                    <a:pt x="6" y="171"/>
                    <a:pt x="13" y="166"/>
                  </a:cubicBezTo>
                  <a:cubicBezTo>
                    <a:pt x="13" y="166"/>
                    <a:pt x="19" y="164"/>
                    <a:pt x="19" y="173"/>
                  </a:cubicBezTo>
                  <a:cubicBezTo>
                    <a:pt x="19" y="183"/>
                    <a:pt x="29" y="186"/>
                    <a:pt x="39" y="188"/>
                  </a:cubicBezTo>
                  <a:cubicBezTo>
                    <a:pt x="50" y="190"/>
                    <a:pt x="63" y="190"/>
                    <a:pt x="69" y="190"/>
                  </a:cubicBezTo>
                  <a:cubicBezTo>
                    <a:pt x="75" y="190"/>
                    <a:pt x="93" y="202"/>
                    <a:pt x="93" y="202"/>
                  </a:cubicBezTo>
                  <a:cubicBezTo>
                    <a:pt x="93" y="202"/>
                    <a:pt x="116" y="203"/>
                    <a:pt x="122" y="197"/>
                  </a:cubicBezTo>
                  <a:cubicBezTo>
                    <a:pt x="122" y="197"/>
                    <a:pt x="129" y="194"/>
                    <a:pt x="125" y="208"/>
                  </a:cubicBezTo>
                  <a:cubicBezTo>
                    <a:pt x="121" y="222"/>
                    <a:pt x="127" y="234"/>
                    <a:pt x="127" y="234"/>
                  </a:cubicBezTo>
                  <a:cubicBezTo>
                    <a:pt x="127" y="234"/>
                    <a:pt x="134" y="251"/>
                    <a:pt x="141" y="251"/>
                  </a:cubicBezTo>
                  <a:cubicBezTo>
                    <a:pt x="148" y="252"/>
                    <a:pt x="161" y="249"/>
                    <a:pt x="161" y="249"/>
                  </a:cubicBezTo>
                  <a:cubicBezTo>
                    <a:pt x="175" y="233"/>
                    <a:pt x="175" y="233"/>
                    <a:pt x="175" y="233"/>
                  </a:cubicBezTo>
                  <a:cubicBezTo>
                    <a:pt x="175" y="233"/>
                    <a:pt x="188" y="227"/>
                    <a:pt x="194" y="225"/>
                  </a:cubicBezTo>
                  <a:cubicBezTo>
                    <a:pt x="199" y="222"/>
                    <a:pt x="214" y="205"/>
                    <a:pt x="201" y="186"/>
                  </a:cubicBezTo>
                  <a:cubicBezTo>
                    <a:pt x="201" y="186"/>
                    <a:pt x="209" y="171"/>
                    <a:pt x="202" y="158"/>
                  </a:cubicBezTo>
                  <a:cubicBezTo>
                    <a:pt x="201" y="150"/>
                    <a:pt x="201" y="150"/>
                    <a:pt x="201" y="150"/>
                  </a:cubicBezTo>
                  <a:cubicBezTo>
                    <a:pt x="201" y="150"/>
                    <a:pt x="215" y="142"/>
                    <a:pt x="206" y="127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10" name="Rectangle 60">
              <a:hlinkClick r:id="" action="ppaction://macro?name=Slide2.zhaoqing"/>
            </p:cNvPr>
            <p:cNvSpPr>
              <a:spLocks noChangeArrowheads="1"/>
            </p:cNvSpPr>
            <p:nvPr/>
          </p:nvSpPr>
          <p:spPr bwMode="auto">
            <a:xfrm>
              <a:off x="1438407" y="3634577"/>
              <a:ext cx="162089" cy="104830"/>
            </a:xfrm>
            <a:prstGeom prst="rect">
              <a:avLst/>
            </a:prstGeom>
            <a:noFill/>
            <a:ln w="9252" algn="ctr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buClrTx/>
                <a:buSzTx/>
                <a:buFontTx/>
                <a:buNone/>
              </a:pPr>
              <a:r>
                <a:rPr lang="zh-CN" altLang="en-US" sz="400" b="1" dirty="0">
                  <a:solidFill>
                    <a:schemeClr val="bg1">
                      <a:lumMod val="9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肇庆</a:t>
              </a:r>
            </a:p>
          </p:txBody>
        </p:sp>
        <p:sp>
          <p:nvSpPr>
            <p:cNvPr id="111" name="foshan">
              <a:hlinkClick r:id="" action="ppaction://macro?name=Slide2.foshan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1660524" y="3686170"/>
              <a:ext cx="582613" cy="554037"/>
            </a:xfrm>
            <a:custGeom>
              <a:avLst/>
              <a:gdLst>
                <a:gd name="T0" fmla="*/ 124 w 167"/>
                <a:gd name="T1" fmla="*/ 138 h 154"/>
                <a:gd name="T2" fmla="*/ 106 w 167"/>
                <a:gd name="T3" fmla="*/ 115 h 154"/>
                <a:gd name="T4" fmla="*/ 76 w 167"/>
                <a:gd name="T5" fmla="*/ 113 h 154"/>
                <a:gd name="T6" fmla="*/ 64 w 167"/>
                <a:gd name="T7" fmla="*/ 121 h 154"/>
                <a:gd name="T8" fmla="*/ 44 w 167"/>
                <a:gd name="T9" fmla="*/ 132 h 154"/>
                <a:gd name="T10" fmla="*/ 34 w 167"/>
                <a:gd name="T11" fmla="*/ 137 h 154"/>
                <a:gd name="T12" fmla="*/ 21 w 167"/>
                <a:gd name="T13" fmla="*/ 136 h 154"/>
                <a:gd name="T14" fmla="*/ 8 w 167"/>
                <a:gd name="T15" fmla="*/ 121 h 154"/>
                <a:gd name="T16" fmla="*/ 9 w 167"/>
                <a:gd name="T17" fmla="*/ 121 h 154"/>
                <a:gd name="T18" fmla="*/ 29 w 167"/>
                <a:gd name="T19" fmla="*/ 118 h 154"/>
                <a:gd name="T20" fmla="*/ 43 w 167"/>
                <a:gd name="T21" fmla="*/ 102 h 154"/>
                <a:gd name="T22" fmla="*/ 61 w 167"/>
                <a:gd name="T23" fmla="*/ 94 h 154"/>
                <a:gd name="T24" fmla="*/ 69 w 167"/>
                <a:gd name="T25" fmla="*/ 55 h 154"/>
                <a:gd name="T26" fmla="*/ 70 w 167"/>
                <a:gd name="T27" fmla="*/ 27 h 154"/>
                <a:gd name="T28" fmla="*/ 69 w 167"/>
                <a:gd name="T29" fmla="*/ 19 h 154"/>
                <a:gd name="T30" fmla="*/ 76 w 167"/>
                <a:gd name="T31" fmla="*/ 0 h 154"/>
                <a:gd name="T32" fmla="*/ 76 w 167"/>
                <a:gd name="T33" fmla="*/ 0 h 154"/>
                <a:gd name="T34" fmla="*/ 99 w 167"/>
                <a:gd name="T35" fmla="*/ 17 h 154"/>
                <a:gd name="T36" fmla="*/ 104 w 167"/>
                <a:gd name="T37" fmla="*/ 22 h 154"/>
                <a:gd name="T38" fmla="*/ 111 w 167"/>
                <a:gd name="T39" fmla="*/ 39 h 154"/>
                <a:gd name="T40" fmla="*/ 130 w 167"/>
                <a:gd name="T41" fmla="*/ 42 h 154"/>
                <a:gd name="T42" fmla="*/ 132 w 167"/>
                <a:gd name="T43" fmla="*/ 71 h 154"/>
                <a:gd name="T44" fmla="*/ 145 w 167"/>
                <a:gd name="T45" fmla="*/ 90 h 154"/>
                <a:gd name="T46" fmla="*/ 164 w 167"/>
                <a:gd name="T47" fmla="*/ 122 h 154"/>
                <a:gd name="T48" fmla="*/ 167 w 167"/>
                <a:gd name="T49" fmla="*/ 125 h 154"/>
                <a:gd name="T50" fmla="*/ 167 w 167"/>
                <a:gd name="T51" fmla="*/ 125 h 154"/>
                <a:gd name="T52" fmla="*/ 124 w 167"/>
                <a:gd name="T53" fmla="*/ 138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7" h="154">
                  <a:moveTo>
                    <a:pt x="124" y="138"/>
                  </a:moveTo>
                  <a:cubicBezTo>
                    <a:pt x="106" y="115"/>
                    <a:pt x="106" y="115"/>
                    <a:pt x="106" y="115"/>
                  </a:cubicBezTo>
                  <a:cubicBezTo>
                    <a:pt x="106" y="115"/>
                    <a:pt x="80" y="110"/>
                    <a:pt x="76" y="113"/>
                  </a:cubicBezTo>
                  <a:cubicBezTo>
                    <a:pt x="71" y="117"/>
                    <a:pt x="64" y="121"/>
                    <a:pt x="64" y="121"/>
                  </a:cubicBezTo>
                  <a:cubicBezTo>
                    <a:pt x="47" y="120"/>
                    <a:pt x="44" y="132"/>
                    <a:pt x="44" y="132"/>
                  </a:cubicBezTo>
                  <a:cubicBezTo>
                    <a:pt x="38" y="154"/>
                    <a:pt x="34" y="137"/>
                    <a:pt x="34" y="137"/>
                  </a:cubicBezTo>
                  <a:cubicBezTo>
                    <a:pt x="29" y="126"/>
                    <a:pt x="21" y="136"/>
                    <a:pt x="21" y="136"/>
                  </a:cubicBezTo>
                  <a:cubicBezTo>
                    <a:pt x="0" y="149"/>
                    <a:pt x="8" y="121"/>
                    <a:pt x="8" y="121"/>
                  </a:cubicBezTo>
                  <a:cubicBezTo>
                    <a:pt x="9" y="121"/>
                    <a:pt x="9" y="121"/>
                    <a:pt x="9" y="121"/>
                  </a:cubicBezTo>
                  <a:cubicBezTo>
                    <a:pt x="16" y="121"/>
                    <a:pt x="29" y="118"/>
                    <a:pt x="29" y="118"/>
                  </a:cubicBezTo>
                  <a:cubicBezTo>
                    <a:pt x="43" y="102"/>
                    <a:pt x="43" y="102"/>
                    <a:pt x="43" y="102"/>
                  </a:cubicBezTo>
                  <a:cubicBezTo>
                    <a:pt x="43" y="102"/>
                    <a:pt x="56" y="96"/>
                    <a:pt x="61" y="94"/>
                  </a:cubicBezTo>
                  <a:cubicBezTo>
                    <a:pt x="67" y="91"/>
                    <a:pt x="82" y="74"/>
                    <a:pt x="69" y="55"/>
                  </a:cubicBezTo>
                  <a:cubicBezTo>
                    <a:pt x="69" y="55"/>
                    <a:pt x="77" y="40"/>
                    <a:pt x="70" y="27"/>
                  </a:cubicBezTo>
                  <a:cubicBezTo>
                    <a:pt x="69" y="19"/>
                    <a:pt x="69" y="19"/>
                    <a:pt x="69" y="19"/>
                  </a:cubicBezTo>
                  <a:cubicBezTo>
                    <a:pt x="69" y="19"/>
                    <a:pt x="81" y="13"/>
                    <a:pt x="76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99" y="17"/>
                    <a:pt x="99" y="17"/>
                    <a:pt x="99" y="17"/>
                  </a:cubicBezTo>
                  <a:cubicBezTo>
                    <a:pt x="104" y="22"/>
                    <a:pt x="104" y="22"/>
                    <a:pt x="104" y="22"/>
                  </a:cubicBezTo>
                  <a:cubicBezTo>
                    <a:pt x="104" y="22"/>
                    <a:pt x="107" y="51"/>
                    <a:pt x="111" y="39"/>
                  </a:cubicBezTo>
                  <a:cubicBezTo>
                    <a:pt x="119" y="20"/>
                    <a:pt x="130" y="42"/>
                    <a:pt x="130" y="42"/>
                  </a:cubicBezTo>
                  <a:cubicBezTo>
                    <a:pt x="132" y="71"/>
                    <a:pt x="132" y="71"/>
                    <a:pt x="132" y="71"/>
                  </a:cubicBezTo>
                  <a:cubicBezTo>
                    <a:pt x="140" y="81"/>
                    <a:pt x="145" y="90"/>
                    <a:pt x="145" y="90"/>
                  </a:cubicBezTo>
                  <a:cubicBezTo>
                    <a:pt x="145" y="114"/>
                    <a:pt x="164" y="122"/>
                    <a:pt x="164" y="122"/>
                  </a:cubicBezTo>
                  <a:cubicBezTo>
                    <a:pt x="167" y="125"/>
                    <a:pt x="167" y="125"/>
                    <a:pt x="167" y="125"/>
                  </a:cubicBezTo>
                  <a:cubicBezTo>
                    <a:pt x="167" y="125"/>
                    <a:pt x="167" y="125"/>
                    <a:pt x="167" y="125"/>
                  </a:cubicBezTo>
                  <a:cubicBezTo>
                    <a:pt x="167" y="125"/>
                    <a:pt x="132" y="128"/>
                    <a:pt x="124" y="138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12" name="未知">
              <a:hlinkClick r:id="" action="ppaction://macro?name=Slide2.未知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2092324" y="4144957"/>
              <a:ext cx="150813" cy="44450"/>
            </a:xfrm>
            <a:custGeom>
              <a:avLst/>
              <a:gdLst>
                <a:gd name="T0" fmla="*/ 43 w 43"/>
                <a:gd name="T1" fmla="*/ 0 h 12"/>
                <a:gd name="T2" fmla="*/ 0 w 43"/>
                <a:gd name="T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3" h="12">
                  <a:moveTo>
                    <a:pt x="43" y="0"/>
                  </a:moveTo>
                  <a:cubicBezTo>
                    <a:pt x="43" y="0"/>
                    <a:pt x="8" y="3"/>
                    <a:pt x="0" y="12"/>
                  </a:cubicBezTo>
                </a:path>
              </a:pathLst>
            </a:custGeom>
            <a:grpFill/>
            <a:ln w="19050" cap="flat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13" name="Rectangle 65">
              <a:hlinkClick r:id="" action="ppaction://macro?name=Slide2.qingyuan"/>
            </p:cNvPr>
            <p:cNvSpPr>
              <a:spLocks noChangeArrowheads="1"/>
            </p:cNvSpPr>
            <p:nvPr/>
          </p:nvSpPr>
          <p:spPr bwMode="auto">
            <a:xfrm>
              <a:off x="1965458" y="3307554"/>
              <a:ext cx="162089" cy="104830"/>
            </a:xfrm>
            <a:prstGeom prst="rect">
              <a:avLst/>
            </a:prstGeom>
            <a:noFill/>
            <a:ln w="9252" algn="ctr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buClrTx/>
                <a:buSzTx/>
                <a:buFontTx/>
                <a:buNone/>
              </a:pPr>
              <a:r>
                <a:rPr lang="zh-CN" altLang="en-US" sz="400" b="1" dirty="0">
                  <a:solidFill>
                    <a:schemeClr val="bg1">
                      <a:lumMod val="9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清远</a:t>
              </a:r>
            </a:p>
          </p:txBody>
        </p:sp>
        <p:sp>
          <p:nvSpPr>
            <p:cNvPr id="114" name="zhongshan">
              <a:hlinkClick r:id="" action="ppaction://macro?name=Slide2.zhongshan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2092324" y="4144957"/>
              <a:ext cx="236538" cy="361949"/>
            </a:xfrm>
            <a:custGeom>
              <a:avLst/>
              <a:gdLst>
                <a:gd name="T0" fmla="*/ 51 w 67"/>
                <a:gd name="T1" fmla="*/ 13 h 99"/>
                <a:gd name="T2" fmla="*/ 53 w 67"/>
                <a:gd name="T3" fmla="*/ 10 h 99"/>
                <a:gd name="T4" fmla="*/ 56 w 67"/>
                <a:gd name="T5" fmla="*/ 12 h 99"/>
                <a:gd name="T6" fmla="*/ 43 w 67"/>
                <a:gd name="T7" fmla="*/ 0 h 99"/>
                <a:gd name="T8" fmla="*/ 0 w 67"/>
                <a:gd name="T9" fmla="*/ 12 h 99"/>
                <a:gd name="T10" fmla="*/ 0 w 67"/>
                <a:gd name="T11" fmla="*/ 13 h 99"/>
                <a:gd name="T12" fmla="*/ 8 w 67"/>
                <a:gd name="T13" fmla="*/ 34 h 99"/>
                <a:gd name="T14" fmla="*/ 15 w 67"/>
                <a:gd name="T15" fmla="*/ 58 h 99"/>
                <a:gd name="T16" fmla="*/ 15 w 67"/>
                <a:gd name="T17" fmla="*/ 58 h 99"/>
                <a:gd name="T18" fmla="*/ 24 w 67"/>
                <a:gd name="T19" fmla="*/ 64 h 99"/>
                <a:gd name="T20" fmla="*/ 47 w 67"/>
                <a:gd name="T21" fmla="*/ 75 h 99"/>
                <a:gd name="T22" fmla="*/ 65 w 67"/>
                <a:gd name="T23" fmla="*/ 51 h 99"/>
                <a:gd name="T24" fmla="*/ 65 w 67"/>
                <a:gd name="T25" fmla="*/ 50 h 99"/>
                <a:gd name="T26" fmla="*/ 51 w 67"/>
                <a:gd name="T27" fmla="*/ 13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7" h="99">
                  <a:moveTo>
                    <a:pt x="51" y="13"/>
                  </a:moveTo>
                  <a:cubicBezTo>
                    <a:pt x="53" y="10"/>
                    <a:pt x="53" y="10"/>
                    <a:pt x="53" y="10"/>
                  </a:cubicBezTo>
                  <a:cubicBezTo>
                    <a:pt x="56" y="12"/>
                    <a:pt x="56" y="12"/>
                    <a:pt x="56" y="12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0"/>
                    <a:pt x="8" y="3"/>
                    <a:pt x="0" y="12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8" y="34"/>
                    <a:pt x="8" y="34"/>
                    <a:pt x="8" y="34"/>
                  </a:cubicBezTo>
                  <a:cubicBezTo>
                    <a:pt x="8" y="34"/>
                    <a:pt x="17" y="50"/>
                    <a:pt x="15" y="58"/>
                  </a:cubicBezTo>
                  <a:cubicBezTo>
                    <a:pt x="15" y="58"/>
                    <a:pt x="15" y="58"/>
                    <a:pt x="15" y="58"/>
                  </a:cubicBezTo>
                  <a:cubicBezTo>
                    <a:pt x="18" y="58"/>
                    <a:pt x="22" y="60"/>
                    <a:pt x="24" y="64"/>
                  </a:cubicBezTo>
                  <a:cubicBezTo>
                    <a:pt x="30" y="75"/>
                    <a:pt x="40" y="99"/>
                    <a:pt x="47" y="75"/>
                  </a:cubicBezTo>
                  <a:cubicBezTo>
                    <a:pt x="54" y="52"/>
                    <a:pt x="63" y="51"/>
                    <a:pt x="65" y="51"/>
                  </a:cubicBezTo>
                  <a:cubicBezTo>
                    <a:pt x="65" y="51"/>
                    <a:pt x="65" y="51"/>
                    <a:pt x="65" y="50"/>
                  </a:cubicBezTo>
                  <a:cubicBezTo>
                    <a:pt x="67" y="42"/>
                    <a:pt x="66" y="29"/>
                    <a:pt x="51" y="1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15" name="yunfu">
              <a:hlinkClick r:id="" action="ppaction://macro?name=Slide2.yunfu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1042987" y="3809994"/>
              <a:ext cx="714375" cy="538162"/>
            </a:xfrm>
            <a:custGeom>
              <a:avLst/>
              <a:gdLst>
                <a:gd name="T0" fmla="*/ 202 w 206"/>
                <a:gd name="T1" fmla="*/ 104 h 149"/>
                <a:gd name="T2" fmla="*/ 200 w 206"/>
                <a:gd name="T3" fmla="*/ 104 h 149"/>
                <a:gd name="T4" fmla="*/ 188 w 206"/>
                <a:gd name="T5" fmla="*/ 88 h 149"/>
                <a:gd name="T6" fmla="*/ 188 w 206"/>
                <a:gd name="T7" fmla="*/ 88 h 149"/>
                <a:gd name="T8" fmla="*/ 175 w 206"/>
                <a:gd name="T9" fmla="*/ 70 h 149"/>
                <a:gd name="T10" fmla="*/ 172 w 206"/>
                <a:gd name="T11" fmla="*/ 44 h 149"/>
                <a:gd name="T12" fmla="*/ 169 w 206"/>
                <a:gd name="T13" fmla="*/ 33 h 149"/>
                <a:gd name="T14" fmla="*/ 141 w 206"/>
                <a:gd name="T15" fmla="*/ 38 h 149"/>
                <a:gd name="T16" fmla="*/ 117 w 206"/>
                <a:gd name="T17" fmla="*/ 27 h 149"/>
                <a:gd name="T18" fmla="*/ 87 w 206"/>
                <a:gd name="T19" fmla="*/ 25 h 149"/>
                <a:gd name="T20" fmla="*/ 66 w 206"/>
                <a:gd name="T21" fmla="*/ 10 h 149"/>
                <a:gd name="T22" fmla="*/ 60 w 206"/>
                <a:gd name="T23" fmla="*/ 2 h 149"/>
                <a:gd name="T24" fmla="*/ 47 w 206"/>
                <a:gd name="T25" fmla="*/ 1 h 149"/>
                <a:gd name="T26" fmla="*/ 47 w 206"/>
                <a:gd name="T27" fmla="*/ 1 h 149"/>
                <a:gd name="T28" fmla="*/ 52 w 206"/>
                <a:gd name="T29" fmla="*/ 43 h 149"/>
                <a:gd name="T30" fmla="*/ 52 w 206"/>
                <a:gd name="T31" fmla="*/ 46 h 149"/>
                <a:gd name="T32" fmla="*/ 31 w 206"/>
                <a:gd name="T33" fmla="*/ 76 h 149"/>
                <a:gd name="T34" fmla="*/ 0 w 206"/>
                <a:gd name="T35" fmla="*/ 90 h 149"/>
                <a:gd name="T36" fmla="*/ 0 w 206"/>
                <a:gd name="T37" fmla="*/ 103 h 149"/>
                <a:gd name="T38" fmla="*/ 1 w 206"/>
                <a:gd name="T39" fmla="*/ 104 h 149"/>
                <a:gd name="T40" fmla="*/ 24 w 206"/>
                <a:gd name="T41" fmla="*/ 116 h 149"/>
                <a:gd name="T42" fmla="*/ 25 w 206"/>
                <a:gd name="T43" fmla="*/ 123 h 149"/>
                <a:gd name="T44" fmla="*/ 35 w 206"/>
                <a:gd name="T45" fmla="*/ 130 h 149"/>
                <a:gd name="T46" fmla="*/ 42 w 206"/>
                <a:gd name="T47" fmla="*/ 137 h 149"/>
                <a:gd name="T48" fmla="*/ 53 w 206"/>
                <a:gd name="T49" fmla="*/ 135 h 149"/>
                <a:gd name="T50" fmla="*/ 80 w 206"/>
                <a:gd name="T51" fmla="*/ 130 h 149"/>
                <a:gd name="T52" fmla="*/ 81 w 206"/>
                <a:gd name="T53" fmla="*/ 130 h 149"/>
                <a:gd name="T54" fmla="*/ 99 w 206"/>
                <a:gd name="T55" fmla="*/ 110 h 149"/>
                <a:gd name="T56" fmla="*/ 106 w 206"/>
                <a:gd name="T57" fmla="*/ 107 h 149"/>
                <a:gd name="T58" fmla="*/ 119 w 206"/>
                <a:gd name="T59" fmla="*/ 116 h 149"/>
                <a:gd name="T60" fmla="*/ 130 w 206"/>
                <a:gd name="T61" fmla="*/ 121 h 149"/>
                <a:gd name="T62" fmla="*/ 158 w 206"/>
                <a:gd name="T63" fmla="*/ 147 h 149"/>
                <a:gd name="T64" fmla="*/ 170 w 206"/>
                <a:gd name="T65" fmla="*/ 130 h 149"/>
                <a:gd name="T66" fmla="*/ 187 w 206"/>
                <a:gd name="T67" fmla="*/ 117 h 149"/>
                <a:gd name="T68" fmla="*/ 199 w 206"/>
                <a:gd name="T69" fmla="*/ 119 h 149"/>
                <a:gd name="T70" fmla="*/ 202 w 206"/>
                <a:gd name="T71" fmla="*/ 104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06" h="149">
                  <a:moveTo>
                    <a:pt x="202" y="104"/>
                  </a:moveTo>
                  <a:cubicBezTo>
                    <a:pt x="200" y="104"/>
                    <a:pt x="200" y="104"/>
                    <a:pt x="200" y="104"/>
                  </a:cubicBezTo>
                  <a:cubicBezTo>
                    <a:pt x="180" y="116"/>
                    <a:pt x="188" y="88"/>
                    <a:pt x="188" y="88"/>
                  </a:cubicBezTo>
                  <a:cubicBezTo>
                    <a:pt x="188" y="88"/>
                    <a:pt x="188" y="88"/>
                    <a:pt x="188" y="88"/>
                  </a:cubicBezTo>
                  <a:cubicBezTo>
                    <a:pt x="181" y="87"/>
                    <a:pt x="175" y="70"/>
                    <a:pt x="175" y="70"/>
                  </a:cubicBezTo>
                  <a:cubicBezTo>
                    <a:pt x="175" y="70"/>
                    <a:pt x="168" y="59"/>
                    <a:pt x="172" y="44"/>
                  </a:cubicBezTo>
                  <a:cubicBezTo>
                    <a:pt x="176" y="30"/>
                    <a:pt x="169" y="33"/>
                    <a:pt x="169" y="33"/>
                  </a:cubicBezTo>
                  <a:cubicBezTo>
                    <a:pt x="163" y="40"/>
                    <a:pt x="141" y="38"/>
                    <a:pt x="141" y="38"/>
                  </a:cubicBezTo>
                  <a:cubicBezTo>
                    <a:pt x="141" y="38"/>
                    <a:pt x="122" y="27"/>
                    <a:pt x="117" y="27"/>
                  </a:cubicBezTo>
                  <a:cubicBezTo>
                    <a:pt x="111" y="27"/>
                    <a:pt x="97" y="27"/>
                    <a:pt x="87" y="25"/>
                  </a:cubicBezTo>
                  <a:cubicBezTo>
                    <a:pt x="76" y="22"/>
                    <a:pt x="66" y="19"/>
                    <a:pt x="66" y="10"/>
                  </a:cubicBezTo>
                  <a:cubicBezTo>
                    <a:pt x="66" y="0"/>
                    <a:pt x="60" y="2"/>
                    <a:pt x="60" y="2"/>
                  </a:cubicBezTo>
                  <a:cubicBezTo>
                    <a:pt x="53" y="8"/>
                    <a:pt x="47" y="1"/>
                    <a:pt x="47" y="1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46" y="13"/>
                    <a:pt x="47" y="27"/>
                    <a:pt x="52" y="43"/>
                  </a:cubicBezTo>
                  <a:cubicBezTo>
                    <a:pt x="52" y="46"/>
                    <a:pt x="52" y="46"/>
                    <a:pt x="52" y="46"/>
                  </a:cubicBezTo>
                  <a:cubicBezTo>
                    <a:pt x="31" y="76"/>
                    <a:pt x="31" y="76"/>
                    <a:pt x="31" y="76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1" y="104"/>
                    <a:pt x="1" y="104"/>
                    <a:pt x="1" y="104"/>
                  </a:cubicBezTo>
                  <a:cubicBezTo>
                    <a:pt x="1" y="104"/>
                    <a:pt x="11" y="119"/>
                    <a:pt x="24" y="116"/>
                  </a:cubicBezTo>
                  <a:cubicBezTo>
                    <a:pt x="24" y="116"/>
                    <a:pt x="33" y="115"/>
                    <a:pt x="25" y="123"/>
                  </a:cubicBezTo>
                  <a:cubicBezTo>
                    <a:pt x="17" y="131"/>
                    <a:pt x="24" y="133"/>
                    <a:pt x="35" y="130"/>
                  </a:cubicBezTo>
                  <a:cubicBezTo>
                    <a:pt x="35" y="130"/>
                    <a:pt x="39" y="130"/>
                    <a:pt x="42" y="137"/>
                  </a:cubicBezTo>
                  <a:cubicBezTo>
                    <a:pt x="45" y="144"/>
                    <a:pt x="46" y="142"/>
                    <a:pt x="53" y="135"/>
                  </a:cubicBezTo>
                  <a:cubicBezTo>
                    <a:pt x="60" y="129"/>
                    <a:pt x="75" y="128"/>
                    <a:pt x="80" y="130"/>
                  </a:cubicBezTo>
                  <a:cubicBezTo>
                    <a:pt x="81" y="130"/>
                    <a:pt x="81" y="130"/>
                    <a:pt x="81" y="130"/>
                  </a:cubicBezTo>
                  <a:cubicBezTo>
                    <a:pt x="81" y="130"/>
                    <a:pt x="95" y="113"/>
                    <a:pt x="99" y="110"/>
                  </a:cubicBezTo>
                  <a:cubicBezTo>
                    <a:pt x="102" y="106"/>
                    <a:pt x="106" y="107"/>
                    <a:pt x="106" y="107"/>
                  </a:cubicBezTo>
                  <a:cubicBezTo>
                    <a:pt x="103" y="119"/>
                    <a:pt x="108" y="123"/>
                    <a:pt x="119" y="116"/>
                  </a:cubicBezTo>
                  <a:cubicBezTo>
                    <a:pt x="130" y="109"/>
                    <a:pt x="130" y="121"/>
                    <a:pt x="130" y="121"/>
                  </a:cubicBezTo>
                  <a:cubicBezTo>
                    <a:pt x="133" y="149"/>
                    <a:pt x="158" y="147"/>
                    <a:pt x="158" y="147"/>
                  </a:cubicBezTo>
                  <a:cubicBezTo>
                    <a:pt x="163" y="143"/>
                    <a:pt x="168" y="138"/>
                    <a:pt x="170" y="130"/>
                  </a:cubicBezTo>
                  <a:cubicBezTo>
                    <a:pt x="187" y="117"/>
                    <a:pt x="187" y="117"/>
                    <a:pt x="187" y="117"/>
                  </a:cubicBezTo>
                  <a:cubicBezTo>
                    <a:pt x="187" y="117"/>
                    <a:pt x="191" y="115"/>
                    <a:pt x="199" y="119"/>
                  </a:cubicBezTo>
                  <a:cubicBezTo>
                    <a:pt x="206" y="121"/>
                    <a:pt x="202" y="107"/>
                    <a:pt x="202" y="104"/>
                  </a:cubicBez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16" name="Rectangle 71">
              <a:hlinkClick r:id="" action="ppaction://macro?name=Slide2.yunfu"/>
            </p:cNvPr>
            <p:cNvSpPr>
              <a:spLocks noChangeArrowheads="1"/>
            </p:cNvSpPr>
            <p:nvPr/>
          </p:nvSpPr>
          <p:spPr bwMode="auto">
            <a:xfrm>
              <a:off x="1238382" y="3961600"/>
              <a:ext cx="162089" cy="104830"/>
            </a:xfrm>
            <a:prstGeom prst="rect">
              <a:avLst/>
            </a:prstGeom>
            <a:noFill/>
            <a:ln w="9252" algn="ctr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buClrTx/>
                <a:buSzTx/>
                <a:buFontTx/>
                <a:buNone/>
              </a:pPr>
              <a:r>
                <a:rPr lang="zh-CN" altLang="en-US" sz="400" b="1">
                  <a:solidFill>
                    <a:schemeClr val="bg1">
                      <a:lumMod val="9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云浮</a:t>
              </a:r>
            </a:p>
          </p:txBody>
        </p:sp>
        <p:sp>
          <p:nvSpPr>
            <p:cNvPr id="117" name="Rectangle 73">
              <a:hlinkClick r:id="" action="ppaction://macro?name=Slide2.yangjiang"/>
            </p:cNvPr>
            <p:cNvSpPr>
              <a:spLocks noChangeArrowheads="1"/>
            </p:cNvSpPr>
            <p:nvPr/>
          </p:nvSpPr>
          <p:spPr bwMode="auto">
            <a:xfrm>
              <a:off x="1235207" y="4461666"/>
              <a:ext cx="162089" cy="104830"/>
            </a:xfrm>
            <a:prstGeom prst="rect">
              <a:avLst/>
            </a:prstGeom>
            <a:noFill/>
            <a:ln w="9252" algn="ctr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buClrTx/>
                <a:buSzTx/>
                <a:buFontTx/>
                <a:buNone/>
              </a:pPr>
              <a:r>
                <a:rPr lang="zh-CN" altLang="en-US" sz="400" b="1">
                  <a:solidFill>
                    <a:schemeClr val="bg1">
                      <a:lumMod val="9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阳江</a:t>
              </a:r>
            </a:p>
          </p:txBody>
        </p:sp>
        <p:sp>
          <p:nvSpPr>
            <p:cNvPr id="118" name="jiangmen">
              <a:hlinkClick r:id="" action="ppaction://macro?name=Slide2.jiangmen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1474788" y="4084632"/>
              <a:ext cx="679450" cy="666749"/>
            </a:xfrm>
            <a:custGeom>
              <a:avLst/>
              <a:gdLst>
                <a:gd name="T0" fmla="*/ 179 w 196"/>
                <a:gd name="T1" fmla="*/ 28 h 183"/>
                <a:gd name="T2" fmla="*/ 161 w 196"/>
                <a:gd name="T3" fmla="*/ 5 h 183"/>
                <a:gd name="T4" fmla="*/ 131 w 196"/>
                <a:gd name="T5" fmla="*/ 4 h 183"/>
                <a:gd name="T6" fmla="*/ 120 w 196"/>
                <a:gd name="T7" fmla="*/ 11 h 183"/>
                <a:gd name="T8" fmla="*/ 100 w 196"/>
                <a:gd name="T9" fmla="*/ 22 h 183"/>
                <a:gd name="T10" fmla="*/ 89 w 196"/>
                <a:gd name="T11" fmla="*/ 27 h 183"/>
                <a:gd name="T12" fmla="*/ 77 w 196"/>
                <a:gd name="T13" fmla="*/ 26 h 183"/>
                <a:gd name="T14" fmla="*/ 75 w 196"/>
                <a:gd name="T15" fmla="*/ 42 h 183"/>
                <a:gd name="T16" fmla="*/ 63 w 196"/>
                <a:gd name="T17" fmla="*/ 40 h 183"/>
                <a:gd name="T18" fmla="*/ 45 w 196"/>
                <a:gd name="T19" fmla="*/ 53 h 183"/>
                <a:gd name="T20" fmla="*/ 22 w 196"/>
                <a:gd name="T21" fmla="*/ 77 h 183"/>
                <a:gd name="T22" fmla="*/ 17 w 196"/>
                <a:gd name="T23" fmla="*/ 80 h 183"/>
                <a:gd name="T24" fmla="*/ 16 w 196"/>
                <a:gd name="T25" fmla="*/ 85 h 183"/>
                <a:gd name="T26" fmla="*/ 10 w 196"/>
                <a:gd name="T27" fmla="*/ 90 h 183"/>
                <a:gd name="T28" fmla="*/ 8 w 196"/>
                <a:gd name="T29" fmla="*/ 112 h 183"/>
                <a:gd name="T30" fmla="*/ 12 w 196"/>
                <a:gd name="T31" fmla="*/ 115 h 183"/>
                <a:gd name="T32" fmla="*/ 26 w 196"/>
                <a:gd name="T33" fmla="*/ 120 h 183"/>
                <a:gd name="T34" fmla="*/ 53 w 196"/>
                <a:gd name="T35" fmla="*/ 143 h 183"/>
                <a:gd name="T36" fmla="*/ 57 w 196"/>
                <a:gd name="T37" fmla="*/ 159 h 183"/>
                <a:gd name="T38" fmla="*/ 52 w 196"/>
                <a:gd name="T39" fmla="*/ 182 h 183"/>
                <a:gd name="T40" fmla="*/ 57 w 196"/>
                <a:gd name="T41" fmla="*/ 183 h 183"/>
                <a:gd name="T42" fmla="*/ 67 w 196"/>
                <a:gd name="T43" fmla="*/ 179 h 183"/>
                <a:gd name="T44" fmla="*/ 65 w 196"/>
                <a:gd name="T45" fmla="*/ 143 h 183"/>
                <a:gd name="T46" fmla="*/ 65 w 196"/>
                <a:gd name="T47" fmla="*/ 133 h 183"/>
                <a:gd name="T48" fmla="*/ 68 w 196"/>
                <a:gd name="T49" fmla="*/ 131 h 183"/>
                <a:gd name="T50" fmla="*/ 70 w 196"/>
                <a:gd name="T51" fmla="*/ 134 h 183"/>
                <a:gd name="T52" fmla="*/ 70 w 196"/>
                <a:gd name="T53" fmla="*/ 144 h 183"/>
                <a:gd name="T54" fmla="*/ 72 w 196"/>
                <a:gd name="T55" fmla="*/ 146 h 183"/>
                <a:gd name="T56" fmla="*/ 83 w 196"/>
                <a:gd name="T57" fmla="*/ 142 h 183"/>
                <a:gd name="T58" fmla="*/ 83 w 196"/>
                <a:gd name="T59" fmla="*/ 146 h 183"/>
                <a:gd name="T60" fmla="*/ 72 w 196"/>
                <a:gd name="T61" fmla="*/ 154 h 183"/>
                <a:gd name="T62" fmla="*/ 75 w 196"/>
                <a:gd name="T63" fmla="*/ 163 h 183"/>
                <a:gd name="T64" fmla="*/ 92 w 196"/>
                <a:gd name="T65" fmla="*/ 174 h 183"/>
                <a:gd name="T66" fmla="*/ 104 w 196"/>
                <a:gd name="T67" fmla="*/ 171 h 183"/>
                <a:gd name="T68" fmla="*/ 109 w 196"/>
                <a:gd name="T69" fmla="*/ 161 h 183"/>
                <a:gd name="T70" fmla="*/ 115 w 196"/>
                <a:gd name="T71" fmla="*/ 159 h 183"/>
                <a:gd name="T72" fmla="*/ 122 w 196"/>
                <a:gd name="T73" fmla="*/ 146 h 183"/>
                <a:gd name="T74" fmla="*/ 137 w 196"/>
                <a:gd name="T75" fmla="*/ 145 h 183"/>
                <a:gd name="T76" fmla="*/ 142 w 196"/>
                <a:gd name="T77" fmla="*/ 159 h 183"/>
                <a:gd name="T78" fmla="*/ 154 w 196"/>
                <a:gd name="T79" fmla="*/ 157 h 183"/>
                <a:gd name="T80" fmla="*/ 162 w 196"/>
                <a:gd name="T81" fmla="*/ 148 h 183"/>
                <a:gd name="T82" fmla="*/ 165 w 196"/>
                <a:gd name="T83" fmla="*/ 113 h 183"/>
                <a:gd name="T84" fmla="*/ 168 w 196"/>
                <a:gd name="T85" fmla="*/ 98 h 183"/>
                <a:gd name="T86" fmla="*/ 168 w 196"/>
                <a:gd name="T87" fmla="*/ 88 h 183"/>
                <a:gd name="T88" fmla="*/ 166 w 196"/>
                <a:gd name="T89" fmla="*/ 73 h 183"/>
                <a:gd name="T90" fmla="*/ 167 w 196"/>
                <a:gd name="T91" fmla="*/ 70 h 183"/>
                <a:gd name="T92" fmla="*/ 170 w 196"/>
                <a:gd name="T93" fmla="*/ 68 h 183"/>
                <a:gd name="T94" fmla="*/ 172 w 196"/>
                <a:gd name="T95" fmla="*/ 83 h 183"/>
                <a:gd name="T96" fmla="*/ 175 w 196"/>
                <a:gd name="T97" fmla="*/ 98 h 183"/>
                <a:gd name="T98" fmla="*/ 175 w 196"/>
                <a:gd name="T99" fmla="*/ 98 h 183"/>
                <a:gd name="T100" fmla="*/ 186 w 196"/>
                <a:gd name="T101" fmla="*/ 77 h 183"/>
                <a:gd name="T102" fmla="*/ 194 w 196"/>
                <a:gd name="T103" fmla="*/ 72 h 183"/>
                <a:gd name="T104" fmla="*/ 187 w 196"/>
                <a:gd name="T105" fmla="*/ 49 h 183"/>
                <a:gd name="T106" fmla="*/ 179 w 196"/>
                <a:gd name="T107" fmla="*/ 28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96" h="183">
                  <a:moveTo>
                    <a:pt x="179" y="28"/>
                  </a:moveTo>
                  <a:cubicBezTo>
                    <a:pt x="161" y="5"/>
                    <a:pt x="161" y="5"/>
                    <a:pt x="161" y="5"/>
                  </a:cubicBezTo>
                  <a:cubicBezTo>
                    <a:pt x="161" y="5"/>
                    <a:pt x="135" y="0"/>
                    <a:pt x="131" y="4"/>
                  </a:cubicBezTo>
                  <a:cubicBezTo>
                    <a:pt x="126" y="8"/>
                    <a:pt x="120" y="11"/>
                    <a:pt x="120" y="11"/>
                  </a:cubicBezTo>
                  <a:cubicBezTo>
                    <a:pt x="102" y="10"/>
                    <a:pt x="100" y="22"/>
                    <a:pt x="100" y="22"/>
                  </a:cubicBezTo>
                  <a:cubicBezTo>
                    <a:pt x="94" y="44"/>
                    <a:pt x="89" y="27"/>
                    <a:pt x="89" y="27"/>
                  </a:cubicBezTo>
                  <a:cubicBezTo>
                    <a:pt x="84" y="16"/>
                    <a:pt x="77" y="26"/>
                    <a:pt x="77" y="26"/>
                  </a:cubicBezTo>
                  <a:cubicBezTo>
                    <a:pt x="77" y="26"/>
                    <a:pt x="81" y="44"/>
                    <a:pt x="75" y="42"/>
                  </a:cubicBezTo>
                  <a:cubicBezTo>
                    <a:pt x="67" y="39"/>
                    <a:pt x="63" y="40"/>
                    <a:pt x="63" y="40"/>
                  </a:cubicBezTo>
                  <a:cubicBezTo>
                    <a:pt x="45" y="53"/>
                    <a:pt x="45" y="53"/>
                    <a:pt x="45" y="53"/>
                  </a:cubicBezTo>
                  <a:cubicBezTo>
                    <a:pt x="42" y="69"/>
                    <a:pt x="22" y="77"/>
                    <a:pt x="22" y="77"/>
                  </a:cubicBezTo>
                  <a:cubicBezTo>
                    <a:pt x="17" y="80"/>
                    <a:pt x="17" y="80"/>
                    <a:pt x="17" y="80"/>
                  </a:cubicBezTo>
                  <a:cubicBezTo>
                    <a:pt x="16" y="85"/>
                    <a:pt x="16" y="85"/>
                    <a:pt x="16" y="85"/>
                  </a:cubicBezTo>
                  <a:cubicBezTo>
                    <a:pt x="10" y="90"/>
                    <a:pt x="10" y="90"/>
                    <a:pt x="10" y="90"/>
                  </a:cubicBezTo>
                  <a:cubicBezTo>
                    <a:pt x="0" y="94"/>
                    <a:pt x="8" y="112"/>
                    <a:pt x="8" y="112"/>
                  </a:cubicBezTo>
                  <a:cubicBezTo>
                    <a:pt x="8" y="112"/>
                    <a:pt x="10" y="115"/>
                    <a:pt x="12" y="115"/>
                  </a:cubicBezTo>
                  <a:cubicBezTo>
                    <a:pt x="14" y="115"/>
                    <a:pt x="26" y="120"/>
                    <a:pt x="26" y="120"/>
                  </a:cubicBezTo>
                  <a:cubicBezTo>
                    <a:pt x="26" y="120"/>
                    <a:pt x="46" y="139"/>
                    <a:pt x="53" y="143"/>
                  </a:cubicBezTo>
                  <a:cubicBezTo>
                    <a:pt x="59" y="147"/>
                    <a:pt x="58" y="154"/>
                    <a:pt x="57" y="159"/>
                  </a:cubicBezTo>
                  <a:cubicBezTo>
                    <a:pt x="55" y="165"/>
                    <a:pt x="52" y="179"/>
                    <a:pt x="52" y="182"/>
                  </a:cubicBezTo>
                  <a:cubicBezTo>
                    <a:pt x="57" y="183"/>
                    <a:pt x="57" y="183"/>
                    <a:pt x="57" y="183"/>
                  </a:cubicBezTo>
                  <a:cubicBezTo>
                    <a:pt x="67" y="179"/>
                    <a:pt x="67" y="179"/>
                    <a:pt x="67" y="179"/>
                  </a:cubicBezTo>
                  <a:cubicBezTo>
                    <a:pt x="65" y="143"/>
                    <a:pt x="65" y="143"/>
                    <a:pt x="65" y="14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8" y="131"/>
                    <a:pt x="68" y="131"/>
                    <a:pt x="68" y="131"/>
                  </a:cubicBezTo>
                  <a:cubicBezTo>
                    <a:pt x="70" y="134"/>
                    <a:pt x="70" y="134"/>
                    <a:pt x="70" y="134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83" y="142"/>
                    <a:pt x="83" y="142"/>
                    <a:pt x="83" y="142"/>
                  </a:cubicBezTo>
                  <a:cubicBezTo>
                    <a:pt x="83" y="146"/>
                    <a:pt x="83" y="146"/>
                    <a:pt x="83" y="146"/>
                  </a:cubicBezTo>
                  <a:cubicBezTo>
                    <a:pt x="72" y="154"/>
                    <a:pt x="72" y="154"/>
                    <a:pt x="72" y="154"/>
                  </a:cubicBezTo>
                  <a:cubicBezTo>
                    <a:pt x="75" y="163"/>
                    <a:pt x="75" y="163"/>
                    <a:pt x="75" y="163"/>
                  </a:cubicBezTo>
                  <a:cubicBezTo>
                    <a:pt x="75" y="163"/>
                    <a:pt x="89" y="171"/>
                    <a:pt x="92" y="174"/>
                  </a:cubicBezTo>
                  <a:cubicBezTo>
                    <a:pt x="95" y="177"/>
                    <a:pt x="104" y="171"/>
                    <a:pt x="104" y="171"/>
                  </a:cubicBezTo>
                  <a:cubicBezTo>
                    <a:pt x="109" y="161"/>
                    <a:pt x="109" y="161"/>
                    <a:pt x="109" y="161"/>
                  </a:cubicBezTo>
                  <a:cubicBezTo>
                    <a:pt x="115" y="159"/>
                    <a:pt x="115" y="159"/>
                    <a:pt x="115" y="159"/>
                  </a:cubicBezTo>
                  <a:cubicBezTo>
                    <a:pt x="122" y="146"/>
                    <a:pt x="122" y="146"/>
                    <a:pt x="122" y="146"/>
                  </a:cubicBezTo>
                  <a:cubicBezTo>
                    <a:pt x="137" y="145"/>
                    <a:pt x="137" y="145"/>
                    <a:pt x="137" y="145"/>
                  </a:cubicBezTo>
                  <a:cubicBezTo>
                    <a:pt x="137" y="145"/>
                    <a:pt x="142" y="150"/>
                    <a:pt x="142" y="159"/>
                  </a:cubicBezTo>
                  <a:cubicBezTo>
                    <a:pt x="142" y="159"/>
                    <a:pt x="147" y="163"/>
                    <a:pt x="154" y="157"/>
                  </a:cubicBezTo>
                  <a:cubicBezTo>
                    <a:pt x="154" y="157"/>
                    <a:pt x="159" y="148"/>
                    <a:pt x="162" y="148"/>
                  </a:cubicBezTo>
                  <a:cubicBezTo>
                    <a:pt x="162" y="148"/>
                    <a:pt x="161" y="120"/>
                    <a:pt x="165" y="113"/>
                  </a:cubicBezTo>
                  <a:cubicBezTo>
                    <a:pt x="165" y="113"/>
                    <a:pt x="174" y="108"/>
                    <a:pt x="168" y="98"/>
                  </a:cubicBezTo>
                  <a:cubicBezTo>
                    <a:pt x="168" y="88"/>
                    <a:pt x="168" y="88"/>
                    <a:pt x="168" y="88"/>
                  </a:cubicBezTo>
                  <a:cubicBezTo>
                    <a:pt x="166" y="73"/>
                    <a:pt x="166" y="73"/>
                    <a:pt x="166" y="73"/>
                  </a:cubicBezTo>
                  <a:cubicBezTo>
                    <a:pt x="167" y="70"/>
                    <a:pt x="167" y="70"/>
                    <a:pt x="167" y="70"/>
                  </a:cubicBezTo>
                  <a:cubicBezTo>
                    <a:pt x="170" y="68"/>
                    <a:pt x="170" y="68"/>
                    <a:pt x="170" y="68"/>
                  </a:cubicBezTo>
                  <a:cubicBezTo>
                    <a:pt x="172" y="83"/>
                    <a:pt x="172" y="83"/>
                    <a:pt x="172" y="83"/>
                  </a:cubicBezTo>
                  <a:cubicBezTo>
                    <a:pt x="172" y="83"/>
                    <a:pt x="172" y="94"/>
                    <a:pt x="175" y="98"/>
                  </a:cubicBezTo>
                  <a:cubicBezTo>
                    <a:pt x="175" y="98"/>
                    <a:pt x="175" y="98"/>
                    <a:pt x="175" y="98"/>
                  </a:cubicBezTo>
                  <a:cubicBezTo>
                    <a:pt x="183" y="93"/>
                    <a:pt x="184" y="80"/>
                    <a:pt x="186" y="77"/>
                  </a:cubicBezTo>
                  <a:cubicBezTo>
                    <a:pt x="187" y="75"/>
                    <a:pt x="194" y="72"/>
                    <a:pt x="194" y="72"/>
                  </a:cubicBezTo>
                  <a:cubicBezTo>
                    <a:pt x="196" y="64"/>
                    <a:pt x="187" y="49"/>
                    <a:pt x="187" y="49"/>
                  </a:cubicBezTo>
                  <a:lnTo>
                    <a:pt x="179" y="28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19" name="Rectangle 76">
              <a:hlinkClick r:id="" action="ppaction://macro?name=Slide2.jiangmen"/>
            </p:cNvPr>
            <p:cNvSpPr>
              <a:spLocks noChangeArrowheads="1"/>
            </p:cNvSpPr>
            <p:nvPr/>
          </p:nvSpPr>
          <p:spPr bwMode="auto">
            <a:xfrm>
              <a:off x="1665421" y="4333077"/>
              <a:ext cx="162089" cy="104830"/>
            </a:xfrm>
            <a:prstGeom prst="rect">
              <a:avLst/>
            </a:prstGeom>
            <a:noFill/>
            <a:ln w="9252" algn="ctr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buClrTx/>
                <a:buSzTx/>
                <a:buFontTx/>
                <a:buNone/>
              </a:pPr>
              <a:r>
                <a:rPr lang="zh-CN" altLang="en-US" sz="400" b="1">
                  <a:solidFill>
                    <a:schemeClr val="bg1">
                      <a:lumMod val="9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江门</a:t>
              </a:r>
            </a:p>
          </p:txBody>
        </p:sp>
        <p:sp>
          <p:nvSpPr>
            <p:cNvPr id="120" name="huizhou">
              <a:hlinkClick r:id="" action="ppaction://macro?name=Slide2.huizhou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2417762" y="3448046"/>
              <a:ext cx="846137" cy="811212"/>
            </a:xfrm>
            <a:custGeom>
              <a:avLst/>
              <a:gdLst>
                <a:gd name="T0" fmla="*/ 243 w 243"/>
                <a:gd name="T1" fmla="*/ 100 h 224"/>
                <a:gd name="T2" fmla="*/ 226 w 243"/>
                <a:gd name="T3" fmla="*/ 91 h 224"/>
                <a:gd name="T4" fmla="*/ 222 w 243"/>
                <a:gd name="T5" fmla="*/ 85 h 224"/>
                <a:gd name="T6" fmla="*/ 219 w 243"/>
                <a:gd name="T7" fmla="*/ 85 h 224"/>
                <a:gd name="T8" fmla="*/ 215 w 243"/>
                <a:gd name="T9" fmla="*/ 86 h 224"/>
                <a:gd name="T10" fmla="*/ 209 w 243"/>
                <a:gd name="T11" fmla="*/ 87 h 224"/>
                <a:gd name="T12" fmla="*/ 187 w 243"/>
                <a:gd name="T13" fmla="*/ 90 h 224"/>
                <a:gd name="T14" fmla="*/ 168 w 243"/>
                <a:gd name="T15" fmla="*/ 92 h 224"/>
                <a:gd name="T16" fmla="*/ 168 w 243"/>
                <a:gd name="T17" fmla="*/ 101 h 224"/>
                <a:gd name="T18" fmla="*/ 165 w 243"/>
                <a:gd name="T19" fmla="*/ 105 h 224"/>
                <a:gd name="T20" fmla="*/ 162 w 243"/>
                <a:gd name="T21" fmla="*/ 110 h 224"/>
                <a:gd name="T22" fmla="*/ 152 w 243"/>
                <a:gd name="T23" fmla="*/ 113 h 224"/>
                <a:gd name="T24" fmla="*/ 148 w 243"/>
                <a:gd name="T25" fmla="*/ 101 h 224"/>
                <a:gd name="T26" fmla="*/ 133 w 243"/>
                <a:gd name="T27" fmla="*/ 83 h 224"/>
                <a:gd name="T28" fmla="*/ 129 w 243"/>
                <a:gd name="T29" fmla="*/ 75 h 224"/>
                <a:gd name="T30" fmla="*/ 121 w 243"/>
                <a:gd name="T31" fmla="*/ 58 h 224"/>
                <a:gd name="T32" fmla="*/ 117 w 243"/>
                <a:gd name="T33" fmla="*/ 54 h 224"/>
                <a:gd name="T34" fmla="*/ 100 w 243"/>
                <a:gd name="T35" fmla="*/ 39 h 224"/>
                <a:gd name="T36" fmla="*/ 84 w 243"/>
                <a:gd name="T37" fmla="*/ 10 h 224"/>
                <a:gd name="T38" fmla="*/ 84 w 243"/>
                <a:gd name="T39" fmla="*/ 10 h 224"/>
                <a:gd name="T40" fmla="*/ 69 w 243"/>
                <a:gd name="T41" fmla="*/ 2 h 224"/>
                <a:gd name="T42" fmla="*/ 40 w 243"/>
                <a:gd name="T43" fmla="*/ 0 h 224"/>
                <a:gd name="T44" fmla="*/ 39 w 243"/>
                <a:gd name="T45" fmla="*/ 20 h 224"/>
                <a:gd name="T46" fmla="*/ 16 w 243"/>
                <a:gd name="T47" fmla="*/ 37 h 224"/>
                <a:gd name="T48" fmla="*/ 29 w 243"/>
                <a:gd name="T49" fmla="*/ 73 h 224"/>
                <a:gd name="T50" fmla="*/ 16 w 243"/>
                <a:gd name="T51" fmla="*/ 97 h 224"/>
                <a:gd name="T52" fmla="*/ 15 w 243"/>
                <a:gd name="T53" fmla="*/ 123 h 224"/>
                <a:gd name="T54" fmla="*/ 12 w 243"/>
                <a:gd name="T55" fmla="*/ 131 h 224"/>
                <a:gd name="T56" fmla="*/ 31 w 243"/>
                <a:gd name="T57" fmla="*/ 132 h 224"/>
                <a:gd name="T58" fmla="*/ 49 w 243"/>
                <a:gd name="T59" fmla="*/ 149 h 224"/>
                <a:gd name="T60" fmla="*/ 52 w 243"/>
                <a:gd name="T61" fmla="*/ 150 h 224"/>
                <a:gd name="T62" fmla="*/ 62 w 243"/>
                <a:gd name="T63" fmla="*/ 149 h 224"/>
                <a:gd name="T64" fmla="*/ 66 w 243"/>
                <a:gd name="T65" fmla="*/ 160 h 224"/>
                <a:gd name="T66" fmla="*/ 66 w 243"/>
                <a:gd name="T67" fmla="*/ 179 h 224"/>
                <a:gd name="T68" fmla="*/ 66 w 243"/>
                <a:gd name="T69" fmla="*/ 179 h 224"/>
                <a:gd name="T70" fmla="*/ 77 w 243"/>
                <a:gd name="T71" fmla="*/ 178 h 224"/>
                <a:gd name="T72" fmla="*/ 99 w 243"/>
                <a:gd name="T73" fmla="*/ 193 h 224"/>
                <a:gd name="T74" fmla="*/ 116 w 243"/>
                <a:gd name="T75" fmla="*/ 196 h 224"/>
                <a:gd name="T76" fmla="*/ 117 w 243"/>
                <a:gd name="T77" fmla="*/ 197 h 224"/>
                <a:gd name="T78" fmla="*/ 131 w 243"/>
                <a:gd name="T79" fmla="*/ 191 h 224"/>
                <a:gd name="T80" fmla="*/ 142 w 243"/>
                <a:gd name="T81" fmla="*/ 189 h 224"/>
                <a:gd name="T82" fmla="*/ 147 w 243"/>
                <a:gd name="T83" fmla="*/ 183 h 224"/>
                <a:gd name="T84" fmla="*/ 149 w 243"/>
                <a:gd name="T85" fmla="*/ 191 h 224"/>
                <a:gd name="T86" fmla="*/ 146 w 243"/>
                <a:gd name="T87" fmla="*/ 218 h 224"/>
                <a:gd name="T88" fmla="*/ 162 w 243"/>
                <a:gd name="T89" fmla="*/ 217 h 224"/>
                <a:gd name="T90" fmla="*/ 168 w 243"/>
                <a:gd name="T91" fmla="*/ 224 h 224"/>
                <a:gd name="T92" fmla="*/ 171 w 243"/>
                <a:gd name="T93" fmla="*/ 221 h 224"/>
                <a:gd name="T94" fmla="*/ 171 w 243"/>
                <a:gd name="T95" fmla="*/ 214 h 224"/>
                <a:gd name="T96" fmla="*/ 174 w 243"/>
                <a:gd name="T97" fmla="*/ 208 h 224"/>
                <a:gd name="T98" fmla="*/ 168 w 243"/>
                <a:gd name="T99" fmla="*/ 198 h 224"/>
                <a:gd name="T100" fmla="*/ 174 w 243"/>
                <a:gd name="T101" fmla="*/ 190 h 224"/>
                <a:gd name="T102" fmla="*/ 179 w 243"/>
                <a:gd name="T103" fmla="*/ 199 h 224"/>
                <a:gd name="T104" fmla="*/ 187 w 243"/>
                <a:gd name="T105" fmla="*/ 192 h 224"/>
                <a:gd name="T106" fmla="*/ 186 w 243"/>
                <a:gd name="T107" fmla="*/ 191 h 224"/>
                <a:gd name="T108" fmla="*/ 176 w 243"/>
                <a:gd name="T109" fmla="*/ 178 h 224"/>
                <a:gd name="T110" fmla="*/ 179 w 243"/>
                <a:gd name="T111" fmla="*/ 153 h 224"/>
                <a:gd name="T112" fmla="*/ 216 w 243"/>
                <a:gd name="T113" fmla="*/ 134 h 224"/>
                <a:gd name="T114" fmla="*/ 243 w 243"/>
                <a:gd name="T115" fmla="*/ 101 h 224"/>
                <a:gd name="T116" fmla="*/ 243 w 243"/>
                <a:gd name="T117" fmla="*/ 10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43" h="224">
                  <a:moveTo>
                    <a:pt x="243" y="100"/>
                  </a:moveTo>
                  <a:cubicBezTo>
                    <a:pt x="226" y="91"/>
                    <a:pt x="226" y="91"/>
                    <a:pt x="226" y="91"/>
                  </a:cubicBezTo>
                  <a:cubicBezTo>
                    <a:pt x="222" y="85"/>
                    <a:pt x="222" y="85"/>
                    <a:pt x="222" y="85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5" y="86"/>
                    <a:pt x="215" y="86"/>
                    <a:pt x="215" y="86"/>
                  </a:cubicBezTo>
                  <a:cubicBezTo>
                    <a:pt x="209" y="87"/>
                    <a:pt x="209" y="87"/>
                    <a:pt x="209" y="87"/>
                  </a:cubicBezTo>
                  <a:cubicBezTo>
                    <a:pt x="195" y="81"/>
                    <a:pt x="187" y="90"/>
                    <a:pt x="187" y="90"/>
                  </a:cubicBezTo>
                  <a:cubicBezTo>
                    <a:pt x="168" y="92"/>
                    <a:pt x="168" y="92"/>
                    <a:pt x="168" y="92"/>
                  </a:cubicBezTo>
                  <a:cubicBezTo>
                    <a:pt x="168" y="101"/>
                    <a:pt x="168" y="101"/>
                    <a:pt x="168" y="101"/>
                  </a:cubicBezTo>
                  <a:cubicBezTo>
                    <a:pt x="165" y="105"/>
                    <a:pt x="165" y="105"/>
                    <a:pt x="165" y="105"/>
                  </a:cubicBezTo>
                  <a:cubicBezTo>
                    <a:pt x="162" y="110"/>
                    <a:pt x="162" y="110"/>
                    <a:pt x="162" y="110"/>
                  </a:cubicBezTo>
                  <a:cubicBezTo>
                    <a:pt x="161" y="127"/>
                    <a:pt x="152" y="113"/>
                    <a:pt x="152" y="113"/>
                  </a:cubicBezTo>
                  <a:cubicBezTo>
                    <a:pt x="152" y="113"/>
                    <a:pt x="152" y="111"/>
                    <a:pt x="148" y="101"/>
                  </a:cubicBezTo>
                  <a:cubicBezTo>
                    <a:pt x="144" y="91"/>
                    <a:pt x="133" y="83"/>
                    <a:pt x="133" y="83"/>
                  </a:cubicBezTo>
                  <a:cubicBezTo>
                    <a:pt x="116" y="83"/>
                    <a:pt x="129" y="75"/>
                    <a:pt x="129" y="75"/>
                  </a:cubicBezTo>
                  <a:cubicBezTo>
                    <a:pt x="141" y="54"/>
                    <a:pt x="121" y="58"/>
                    <a:pt x="121" y="58"/>
                  </a:cubicBezTo>
                  <a:cubicBezTo>
                    <a:pt x="117" y="54"/>
                    <a:pt x="117" y="54"/>
                    <a:pt x="117" y="54"/>
                  </a:cubicBezTo>
                  <a:cubicBezTo>
                    <a:pt x="112" y="44"/>
                    <a:pt x="118" y="45"/>
                    <a:pt x="100" y="39"/>
                  </a:cubicBezTo>
                  <a:cubicBezTo>
                    <a:pt x="88" y="35"/>
                    <a:pt x="85" y="23"/>
                    <a:pt x="84" y="10"/>
                  </a:cubicBezTo>
                  <a:cubicBezTo>
                    <a:pt x="84" y="10"/>
                    <a:pt x="84" y="10"/>
                    <a:pt x="84" y="10"/>
                  </a:cubicBezTo>
                  <a:cubicBezTo>
                    <a:pt x="84" y="10"/>
                    <a:pt x="76" y="0"/>
                    <a:pt x="69" y="2"/>
                  </a:cubicBezTo>
                  <a:cubicBezTo>
                    <a:pt x="61" y="4"/>
                    <a:pt x="40" y="0"/>
                    <a:pt x="40" y="0"/>
                  </a:cubicBezTo>
                  <a:cubicBezTo>
                    <a:pt x="42" y="5"/>
                    <a:pt x="39" y="20"/>
                    <a:pt x="39" y="20"/>
                  </a:cubicBezTo>
                  <a:cubicBezTo>
                    <a:pt x="39" y="20"/>
                    <a:pt x="33" y="25"/>
                    <a:pt x="16" y="37"/>
                  </a:cubicBezTo>
                  <a:cubicBezTo>
                    <a:pt x="0" y="49"/>
                    <a:pt x="13" y="57"/>
                    <a:pt x="29" y="73"/>
                  </a:cubicBezTo>
                  <a:cubicBezTo>
                    <a:pt x="45" y="88"/>
                    <a:pt x="16" y="97"/>
                    <a:pt x="16" y="97"/>
                  </a:cubicBezTo>
                  <a:cubicBezTo>
                    <a:pt x="16" y="97"/>
                    <a:pt x="17" y="121"/>
                    <a:pt x="15" y="123"/>
                  </a:cubicBezTo>
                  <a:cubicBezTo>
                    <a:pt x="14" y="125"/>
                    <a:pt x="12" y="131"/>
                    <a:pt x="12" y="131"/>
                  </a:cubicBezTo>
                  <a:cubicBezTo>
                    <a:pt x="12" y="131"/>
                    <a:pt x="24" y="133"/>
                    <a:pt x="31" y="132"/>
                  </a:cubicBezTo>
                  <a:cubicBezTo>
                    <a:pt x="43" y="131"/>
                    <a:pt x="49" y="140"/>
                    <a:pt x="49" y="149"/>
                  </a:cubicBezTo>
                  <a:cubicBezTo>
                    <a:pt x="52" y="150"/>
                    <a:pt x="52" y="150"/>
                    <a:pt x="52" y="150"/>
                  </a:cubicBezTo>
                  <a:cubicBezTo>
                    <a:pt x="62" y="149"/>
                    <a:pt x="62" y="149"/>
                    <a:pt x="62" y="149"/>
                  </a:cubicBezTo>
                  <a:cubicBezTo>
                    <a:pt x="62" y="149"/>
                    <a:pt x="64" y="151"/>
                    <a:pt x="66" y="160"/>
                  </a:cubicBezTo>
                  <a:cubicBezTo>
                    <a:pt x="66" y="166"/>
                    <a:pt x="66" y="174"/>
                    <a:pt x="66" y="179"/>
                  </a:cubicBezTo>
                  <a:cubicBezTo>
                    <a:pt x="66" y="179"/>
                    <a:pt x="66" y="179"/>
                    <a:pt x="66" y="179"/>
                  </a:cubicBezTo>
                  <a:cubicBezTo>
                    <a:pt x="66" y="179"/>
                    <a:pt x="69" y="180"/>
                    <a:pt x="77" y="178"/>
                  </a:cubicBezTo>
                  <a:cubicBezTo>
                    <a:pt x="84" y="175"/>
                    <a:pt x="95" y="180"/>
                    <a:pt x="99" y="193"/>
                  </a:cubicBezTo>
                  <a:cubicBezTo>
                    <a:pt x="99" y="193"/>
                    <a:pt x="103" y="198"/>
                    <a:pt x="116" y="196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31" y="191"/>
                    <a:pt x="131" y="191"/>
                    <a:pt x="131" y="191"/>
                  </a:cubicBezTo>
                  <a:cubicBezTo>
                    <a:pt x="142" y="189"/>
                    <a:pt x="142" y="189"/>
                    <a:pt x="142" y="189"/>
                  </a:cubicBezTo>
                  <a:cubicBezTo>
                    <a:pt x="147" y="183"/>
                    <a:pt x="147" y="183"/>
                    <a:pt x="147" y="183"/>
                  </a:cubicBezTo>
                  <a:cubicBezTo>
                    <a:pt x="147" y="183"/>
                    <a:pt x="160" y="185"/>
                    <a:pt x="149" y="191"/>
                  </a:cubicBezTo>
                  <a:cubicBezTo>
                    <a:pt x="149" y="191"/>
                    <a:pt x="139" y="204"/>
                    <a:pt x="146" y="218"/>
                  </a:cubicBezTo>
                  <a:cubicBezTo>
                    <a:pt x="146" y="218"/>
                    <a:pt x="154" y="221"/>
                    <a:pt x="162" y="217"/>
                  </a:cubicBezTo>
                  <a:cubicBezTo>
                    <a:pt x="162" y="217"/>
                    <a:pt x="165" y="223"/>
                    <a:pt x="168" y="224"/>
                  </a:cubicBezTo>
                  <a:cubicBezTo>
                    <a:pt x="169" y="223"/>
                    <a:pt x="170" y="222"/>
                    <a:pt x="171" y="221"/>
                  </a:cubicBezTo>
                  <a:cubicBezTo>
                    <a:pt x="171" y="219"/>
                    <a:pt x="171" y="217"/>
                    <a:pt x="171" y="214"/>
                  </a:cubicBezTo>
                  <a:cubicBezTo>
                    <a:pt x="174" y="208"/>
                    <a:pt x="174" y="208"/>
                    <a:pt x="174" y="208"/>
                  </a:cubicBezTo>
                  <a:cubicBezTo>
                    <a:pt x="174" y="208"/>
                    <a:pt x="187" y="204"/>
                    <a:pt x="168" y="198"/>
                  </a:cubicBezTo>
                  <a:cubicBezTo>
                    <a:pt x="168" y="198"/>
                    <a:pt x="159" y="190"/>
                    <a:pt x="174" y="190"/>
                  </a:cubicBezTo>
                  <a:cubicBezTo>
                    <a:pt x="179" y="199"/>
                    <a:pt x="179" y="199"/>
                    <a:pt x="179" y="199"/>
                  </a:cubicBezTo>
                  <a:cubicBezTo>
                    <a:pt x="179" y="199"/>
                    <a:pt x="184" y="204"/>
                    <a:pt x="187" y="192"/>
                  </a:cubicBezTo>
                  <a:cubicBezTo>
                    <a:pt x="186" y="191"/>
                    <a:pt x="186" y="191"/>
                    <a:pt x="186" y="191"/>
                  </a:cubicBezTo>
                  <a:cubicBezTo>
                    <a:pt x="176" y="178"/>
                    <a:pt x="176" y="178"/>
                    <a:pt x="176" y="178"/>
                  </a:cubicBezTo>
                  <a:cubicBezTo>
                    <a:pt x="160" y="156"/>
                    <a:pt x="179" y="153"/>
                    <a:pt x="179" y="153"/>
                  </a:cubicBezTo>
                  <a:cubicBezTo>
                    <a:pt x="201" y="146"/>
                    <a:pt x="216" y="134"/>
                    <a:pt x="216" y="134"/>
                  </a:cubicBezTo>
                  <a:cubicBezTo>
                    <a:pt x="216" y="134"/>
                    <a:pt x="231" y="117"/>
                    <a:pt x="243" y="101"/>
                  </a:cubicBezTo>
                  <a:lnTo>
                    <a:pt x="243" y="10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21" name="Rectangle 79">
              <a:hlinkClick r:id="" action="ppaction://macro?name=Slide2.huizhou"/>
            </p:cNvPr>
            <p:cNvSpPr>
              <a:spLocks noChangeArrowheads="1"/>
            </p:cNvSpPr>
            <p:nvPr/>
          </p:nvSpPr>
          <p:spPr bwMode="auto">
            <a:xfrm>
              <a:off x="2629033" y="3766341"/>
              <a:ext cx="162089" cy="104830"/>
            </a:xfrm>
            <a:prstGeom prst="rect">
              <a:avLst/>
            </a:prstGeom>
            <a:noFill/>
            <a:ln w="9252" algn="ctr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buClrTx/>
                <a:buSzTx/>
                <a:buFontTx/>
                <a:buNone/>
              </a:pPr>
              <a:r>
                <a:rPr lang="zh-CN" altLang="en-US" sz="400" b="1">
                  <a:solidFill>
                    <a:schemeClr val="bg1">
                      <a:lumMod val="9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惠州</a:t>
              </a:r>
            </a:p>
          </p:txBody>
        </p:sp>
        <p:sp>
          <p:nvSpPr>
            <p:cNvPr id="122" name="shantou">
              <a:hlinkClick r:id="" action="ppaction://macro?name=Slide2.shantou" highlightClick="1"/>
              <a:hlinkHover r:id="" action="ppaction://noaction" highlightClick="1"/>
            </p:cNvPr>
            <p:cNvSpPr>
              <a:spLocks noEditPoints="1"/>
            </p:cNvSpPr>
            <p:nvPr/>
          </p:nvSpPr>
          <p:spPr bwMode="auto">
            <a:xfrm>
              <a:off x="3713162" y="3581395"/>
              <a:ext cx="317500" cy="325437"/>
            </a:xfrm>
            <a:custGeom>
              <a:avLst/>
              <a:gdLst>
                <a:gd name="T0" fmla="*/ 89 w 92"/>
                <a:gd name="T1" fmla="*/ 31 h 89"/>
                <a:gd name="T2" fmla="*/ 90 w 92"/>
                <a:gd name="T3" fmla="*/ 27 h 89"/>
                <a:gd name="T4" fmla="*/ 91 w 92"/>
                <a:gd name="T5" fmla="*/ 26 h 89"/>
                <a:gd name="T6" fmla="*/ 92 w 92"/>
                <a:gd name="T7" fmla="*/ 7 h 89"/>
                <a:gd name="T8" fmla="*/ 82 w 92"/>
                <a:gd name="T9" fmla="*/ 0 h 89"/>
                <a:gd name="T10" fmla="*/ 61 w 92"/>
                <a:gd name="T11" fmla="*/ 15 h 89"/>
                <a:gd name="T12" fmla="*/ 59 w 92"/>
                <a:gd name="T13" fmla="*/ 20 h 89"/>
                <a:gd name="T14" fmla="*/ 41 w 92"/>
                <a:gd name="T15" fmla="*/ 38 h 89"/>
                <a:gd name="T16" fmla="*/ 28 w 92"/>
                <a:gd name="T17" fmla="*/ 27 h 89"/>
                <a:gd name="T18" fmla="*/ 1 w 92"/>
                <a:gd name="T19" fmla="*/ 34 h 89"/>
                <a:gd name="T20" fmla="*/ 1 w 92"/>
                <a:gd name="T21" fmla="*/ 43 h 89"/>
                <a:gd name="T22" fmla="*/ 0 w 92"/>
                <a:gd name="T23" fmla="*/ 59 h 89"/>
                <a:gd name="T24" fmla="*/ 0 w 92"/>
                <a:gd name="T25" fmla="*/ 74 h 89"/>
                <a:gd name="T26" fmla="*/ 19 w 92"/>
                <a:gd name="T27" fmla="*/ 85 h 89"/>
                <a:gd name="T28" fmla="*/ 41 w 92"/>
                <a:gd name="T29" fmla="*/ 76 h 89"/>
                <a:gd name="T30" fmla="*/ 40 w 92"/>
                <a:gd name="T31" fmla="*/ 73 h 89"/>
                <a:gd name="T32" fmla="*/ 48 w 92"/>
                <a:gd name="T33" fmla="*/ 68 h 89"/>
                <a:gd name="T34" fmla="*/ 50 w 92"/>
                <a:gd name="T35" fmla="*/ 77 h 89"/>
                <a:gd name="T36" fmla="*/ 57 w 92"/>
                <a:gd name="T37" fmla="*/ 75 h 89"/>
                <a:gd name="T38" fmla="*/ 67 w 92"/>
                <a:gd name="T39" fmla="*/ 63 h 89"/>
                <a:gd name="T40" fmla="*/ 67 w 92"/>
                <a:gd name="T41" fmla="*/ 59 h 89"/>
                <a:gd name="T42" fmla="*/ 64 w 92"/>
                <a:gd name="T43" fmla="*/ 56 h 89"/>
                <a:gd name="T44" fmla="*/ 61 w 92"/>
                <a:gd name="T45" fmla="*/ 52 h 89"/>
                <a:gd name="T46" fmla="*/ 58 w 92"/>
                <a:gd name="T47" fmla="*/ 50 h 89"/>
                <a:gd name="T48" fmla="*/ 73 w 92"/>
                <a:gd name="T49" fmla="*/ 50 h 89"/>
                <a:gd name="T50" fmla="*/ 76 w 92"/>
                <a:gd name="T51" fmla="*/ 45 h 89"/>
                <a:gd name="T52" fmla="*/ 85 w 92"/>
                <a:gd name="T53" fmla="*/ 34 h 89"/>
                <a:gd name="T54" fmla="*/ 89 w 92"/>
                <a:gd name="T55" fmla="*/ 31 h 89"/>
                <a:gd name="T56" fmla="*/ 55 w 92"/>
                <a:gd name="T57" fmla="*/ 48 h 89"/>
                <a:gd name="T58" fmla="*/ 44 w 92"/>
                <a:gd name="T59" fmla="*/ 46 h 89"/>
                <a:gd name="T60" fmla="*/ 42 w 92"/>
                <a:gd name="T61" fmla="*/ 44 h 89"/>
                <a:gd name="T62" fmla="*/ 52 w 92"/>
                <a:gd name="T63" fmla="*/ 44 h 89"/>
                <a:gd name="T64" fmla="*/ 55 w 92"/>
                <a:gd name="T65" fmla="*/ 48 h 89"/>
                <a:gd name="T66" fmla="*/ 55 w 92"/>
                <a:gd name="T67" fmla="*/ 48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2" h="89">
                  <a:moveTo>
                    <a:pt x="89" y="31"/>
                  </a:moveTo>
                  <a:cubicBezTo>
                    <a:pt x="90" y="27"/>
                    <a:pt x="90" y="27"/>
                    <a:pt x="90" y="27"/>
                  </a:cubicBezTo>
                  <a:cubicBezTo>
                    <a:pt x="90" y="27"/>
                    <a:pt x="90" y="27"/>
                    <a:pt x="91" y="26"/>
                  </a:cubicBezTo>
                  <a:cubicBezTo>
                    <a:pt x="92" y="7"/>
                    <a:pt x="92" y="7"/>
                    <a:pt x="92" y="7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61" y="15"/>
                    <a:pt x="61" y="15"/>
                    <a:pt x="61" y="15"/>
                  </a:cubicBezTo>
                  <a:cubicBezTo>
                    <a:pt x="59" y="20"/>
                    <a:pt x="59" y="20"/>
                    <a:pt x="59" y="20"/>
                  </a:cubicBezTo>
                  <a:cubicBezTo>
                    <a:pt x="61" y="44"/>
                    <a:pt x="41" y="38"/>
                    <a:pt x="41" y="38"/>
                  </a:cubicBezTo>
                  <a:cubicBezTo>
                    <a:pt x="28" y="27"/>
                    <a:pt x="28" y="27"/>
                    <a:pt x="28" y="27"/>
                  </a:cubicBezTo>
                  <a:cubicBezTo>
                    <a:pt x="14" y="22"/>
                    <a:pt x="1" y="34"/>
                    <a:pt x="1" y="34"/>
                  </a:cubicBezTo>
                  <a:cubicBezTo>
                    <a:pt x="1" y="34"/>
                    <a:pt x="1" y="39"/>
                    <a:pt x="1" y="43"/>
                  </a:cubicBezTo>
                  <a:cubicBezTo>
                    <a:pt x="0" y="47"/>
                    <a:pt x="0" y="59"/>
                    <a:pt x="0" y="59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74"/>
                    <a:pt x="4" y="80"/>
                    <a:pt x="19" y="85"/>
                  </a:cubicBezTo>
                  <a:cubicBezTo>
                    <a:pt x="33" y="89"/>
                    <a:pt x="40" y="78"/>
                    <a:pt x="41" y="76"/>
                  </a:cubicBezTo>
                  <a:cubicBezTo>
                    <a:pt x="40" y="73"/>
                    <a:pt x="40" y="73"/>
                    <a:pt x="40" y="73"/>
                  </a:cubicBezTo>
                  <a:cubicBezTo>
                    <a:pt x="48" y="68"/>
                    <a:pt x="48" y="68"/>
                    <a:pt x="48" y="68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57" y="75"/>
                    <a:pt x="57" y="75"/>
                    <a:pt x="57" y="75"/>
                  </a:cubicBezTo>
                  <a:cubicBezTo>
                    <a:pt x="67" y="63"/>
                    <a:pt x="67" y="63"/>
                    <a:pt x="67" y="63"/>
                  </a:cubicBezTo>
                  <a:cubicBezTo>
                    <a:pt x="67" y="59"/>
                    <a:pt x="67" y="59"/>
                    <a:pt x="67" y="59"/>
                  </a:cubicBezTo>
                  <a:cubicBezTo>
                    <a:pt x="64" y="56"/>
                    <a:pt x="64" y="56"/>
                    <a:pt x="64" y="56"/>
                  </a:cubicBezTo>
                  <a:cubicBezTo>
                    <a:pt x="61" y="52"/>
                    <a:pt x="61" y="52"/>
                    <a:pt x="61" y="52"/>
                  </a:cubicBezTo>
                  <a:cubicBezTo>
                    <a:pt x="61" y="52"/>
                    <a:pt x="59" y="51"/>
                    <a:pt x="58" y="50"/>
                  </a:cubicBezTo>
                  <a:cubicBezTo>
                    <a:pt x="61" y="52"/>
                    <a:pt x="66" y="52"/>
                    <a:pt x="73" y="50"/>
                  </a:cubicBezTo>
                  <a:cubicBezTo>
                    <a:pt x="76" y="45"/>
                    <a:pt x="76" y="45"/>
                    <a:pt x="76" y="45"/>
                  </a:cubicBezTo>
                  <a:cubicBezTo>
                    <a:pt x="85" y="34"/>
                    <a:pt x="85" y="34"/>
                    <a:pt x="85" y="34"/>
                  </a:cubicBezTo>
                  <a:lnTo>
                    <a:pt x="89" y="31"/>
                  </a:lnTo>
                  <a:close/>
                  <a:moveTo>
                    <a:pt x="55" y="48"/>
                  </a:moveTo>
                  <a:cubicBezTo>
                    <a:pt x="53" y="48"/>
                    <a:pt x="44" y="46"/>
                    <a:pt x="44" y="46"/>
                  </a:cubicBezTo>
                  <a:cubicBezTo>
                    <a:pt x="42" y="44"/>
                    <a:pt x="42" y="44"/>
                    <a:pt x="42" y="44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52" y="44"/>
                    <a:pt x="53" y="46"/>
                    <a:pt x="55" y="48"/>
                  </a:cubicBezTo>
                  <a:cubicBezTo>
                    <a:pt x="55" y="48"/>
                    <a:pt x="55" y="48"/>
                    <a:pt x="55" y="48"/>
                  </a:cubicBez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23" name="Rectangle 81">
              <a:hlinkClick r:id="" action="ppaction://macro?name=Slide2.jieyang"/>
            </p:cNvPr>
            <p:cNvSpPr>
              <a:spLocks noChangeArrowheads="1"/>
            </p:cNvSpPr>
            <p:nvPr/>
          </p:nvSpPr>
          <p:spPr bwMode="auto">
            <a:xfrm>
              <a:off x="3478345" y="3635768"/>
              <a:ext cx="162089" cy="104830"/>
            </a:xfrm>
            <a:prstGeom prst="rect">
              <a:avLst/>
            </a:prstGeom>
            <a:noFill/>
            <a:ln w="9252" algn="ctr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buClrTx/>
                <a:buSzTx/>
                <a:buFontTx/>
                <a:buNone/>
              </a:pPr>
              <a:r>
                <a:rPr lang="zh-CN" altLang="en-US" sz="400" b="1" dirty="0">
                  <a:solidFill>
                    <a:schemeClr val="bg1">
                      <a:lumMod val="9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揭阳</a:t>
              </a:r>
            </a:p>
          </p:txBody>
        </p:sp>
        <p:sp>
          <p:nvSpPr>
            <p:cNvPr id="124" name="Rectangle 82">
              <a:hlinkClick r:id="" action="ppaction://macro?name=Slide2.shantou"/>
            </p:cNvPr>
            <p:cNvSpPr>
              <a:spLocks noChangeArrowheads="1"/>
            </p:cNvSpPr>
            <p:nvPr/>
          </p:nvSpPr>
          <p:spPr bwMode="auto">
            <a:xfrm>
              <a:off x="3852995" y="3722684"/>
              <a:ext cx="162089" cy="104830"/>
            </a:xfrm>
            <a:prstGeom prst="rect">
              <a:avLst/>
            </a:prstGeom>
            <a:noFill/>
            <a:ln w="9252" algn="ctr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buClrTx/>
                <a:buSzTx/>
                <a:buFontTx/>
                <a:buNone/>
              </a:pPr>
              <a:r>
                <a:rPr lang="zh-CN" altLang="en-US" sz="400" b="1" dirty="0">
                  <a:solidFill>
                    <a:schemeClr val="bg1">
                      <a:lumMod val="9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汕头</a:t>
              </a:r>
            </a:p>
          </p:txBody>
        </p:sp>
        <p:sp>
          <p:nvSpPr>
            <p:cNvPr id="125" name="Rectangle 84">
              <a:hlinkClick r:id="" action="ppaction://macro?name=Slide2.zhongshan"/>
            </p:cNvPr>
            <p:cNvSpPr>
              <a:spLocks noChangeArrowheads="1"/>
            </p:cNvSpPr>
            <p:nvPr/>
          </p:nvSpPr>
          <p:spPr bwMode="auto">
            <a:xfrm>
              <a:off x="2126194" y="4188221"/>
              <a:ext cx="162089" cy="104830"/>
            </a:xfrm>
            <a:prstGeom prst="rect">
              <a:avLst/>
            </a:prstGeom>
            <a:noFill/>
            <a:ln w="9252" algn="ctr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buClrTx/>
                <a:buSzTx/>
                <a:buFontTx/>
                <a:buNone/>
              </a:pPr>
              <a:r>
                <a:rPr lang="zh-CN" altLang="en-US" sz="400" b="1" dirty="0">
                  <a:solidFill>
                    <a:schemeClr val="bg1">
                      <a:lumMod val="9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中山</a:t>
              </a:r>
            </a:p>
          </p:txBody>
        </p:sp>
        <p:sp>
          <p:nvSpPr>
            <p:cNvPr id="126" name="Rectangle 85">
              <a:hlinkClick r:id="" action="ppaction://macro?name=Slide2.dongguan"/>
            </p:cNvPr>
            <p:cNvSpPr>
              <a:spLocks noChangeArrowheads="1"/>
            </p:cNvSpPr>
            <p:nvPr/>
          </p:nvSpPr>
          <p:spPr bwMode="auto">
            <a:xfrm>
              <a:off x="2357703" y="3945726"/>
              <a:ext cx="162089" cy="104830"/>
            </a:xfrm>
            <a:prstGeom prst="rect">
              <a:avLst/>
            </a:prstGeom>
            <a:noFill/>
            <a:ln w="9252" algn="ctr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buClrTx/>
                <a:buSzTx/>
                <a:buFontTx/>
                <a:buNone/>
              </a:pPr>
              <a:r>
                <a:rPr lang="zh-CN" altLang="en-US" sz="400" b="1" dirty="0">
                  <a:solidFill>
                    <a:schemeClr val="bg1">
                      <a:lumMod val="9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东莞</a:t>
              </a:r>
            </a:p>
          </p:txBody>
        </p:sp>
        <p:sp>
          <p:nvSpPr>
            <p:cNvPr id="127" name="Rectangle 53">
              <a:hlinkClick r:id="" action="ppaction://macro?name=Slide2.heyuan"/>
            </p:cNvPr>
            <p:cNvSpPr>
              <a:spLocks noChangeArrowheads="1"/>
            </p:cNvSpPr>
            <p:nvPr/>
          </p:nvSpPr>
          <p:spPr bwMode="auto">
            <a:xfrm>
              <a:off x="2852871" y="3307554"/>
              <a:ext cx="162089" cy="104830"/>
            </a:xfrm>
            <a:prstGeom prst="rect">
              <a:avLst/>
            </a:prstGeom>
            <a:noFill/>
            <a:ln w="9252" algn="ctr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buClrTx/>
                <a:buSzTx/>
                <a:buFontTx/>
                <a:buNone/>
              </a:pPr>
              <a:r>
                <a:rPr lang="zh-CN" altLang="en-US" sz="400" b="1">
                  <a:solidFill>
                    <a:schemeClr val="bg1">
                      <a:lumMod val="9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河源</a:t>
              </a:r>
            </a:p>
          </p:txBody>
        </p:sp>
        <p:sp>
          <p:nvSpPr>
            <p:cNvPr id="128" name="guangzhou">
              <a:hlinkClick r:id="" action="ppaction://macro?name=Slide2.guangzhou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2005013" y="3448045"/>
              <a:ext cx="571500" cy="768349"/>
            </a:xfrm>
            <a:custGeom>
              <a:avLst/>
              <a:gdLst>
                <a:gd name="T0" fmla="*/ 132 w 164"/>
                <a:gd name="T1" fmla="*/ 2 h 209"/>
                <a:gd name="T2" fmla="*/ 122 w 164"/>
                <a:gd name="T3" fmla="*/ 8 h 209"/>
                <a:gd name="T4" fmla="*/ 95 w 164"/>
                <a:gd name="T5" fmla="*/ 40 h 209"/>
                <a:gd name="T6" fmla="*/ 66 w 164"/>
                <a:gd name="T7" fmla="*/ 37 h 209"/>
                <a:gd name="T8" fmla="*/ 45 w 164"/>
                <a:gd name="T9" fmla="*/ 50 h 209"/>
                <a:gd name="T10" fmla="*/ 31 w 164"/>
                <a:gd name="T11" fmla="*/ 70 h 209"/>
                <a:gd name="T12" fmla="*/ 19 w 164"/>
                <a:gd name="T13" fmla="*/ 72 h 209"/>
                <a:gd name="T14" fmla="*/ 1 w 164"/>
                <a:gd name="T15" fmla="*/ 81 h 209"/>
                <a:gd name="T16" fmla="*/ 0 w 164"/>
                <a:gd name="T17" fmla="*/ 82 h 209"/>
                <a:gd name="T18" fmla="*/ 5 w 164"/>
                <a:gd name="T19" fmla="*/ 87 h 209"/>
                <a:gd name="T20" fmla="*/ 12 w 164"/>
                <a:gd name="T21" fmla="*/ 104 h 209"/>
                <a:gd name="T22" fmla="*/ 31 w 164"/>
                <a:gd name="T23" fmla="*/ 107 h 209"/>
                <a:gd name="T24" fmla="*/ 33 w 164"/>
                <a:gd name="T25" fmla="*/ 136 h 209"/>
                <a:gd name="T26" fmla="*/ 46 w 164"/>
                <a:gd name="T27" fmla="*/ 155 h 209"/>
                <a:gd name="T28" fmla="*/ 65 w 164"/>
                <a:gd name="T29" fmla="*/ 187 h 209"/>
                <a:gd name="T30" fmla="*/ 78 w 164"/>
                <a:gd name="T31" fmla="*/ 199 h 209"/>
                <a:gd name="T32" fmla="*/ 78 w 164"/>
                <a:gd name="T33" fmla="*/ 199 h 209"/>
                <a:gd name="T34" fmla="*/ 92 w 164"/>
                <a:gd name="T35" fmla="*/ 209 h 209"/>
                <a:gd name="T36" fmla="*/ 96 w 164"/>
                <a:gd name="T37" fmla="*/ 208 h 209"/>
                <a:gd name="T38" fmla="*/ 93 w 164"/>
                <a:gd name="T39" fmla="*/ 204 h 209"/>
                <a:gd name="T40" fmla="*/ 83 w 164"/>
                <a:gd name="T41" fmla="*/ 189 h 209"/>
                <a:gd name="T42" fmla="*/ 86 w 164"/>
                <a:gd name="T43" fmla="*/ 190 h 209"/>
                <a:gd name="T44" fmla="*/ 88 w 164"/>
                <a:gd name="T45" fmla="*/ 183 h 209"/>
                <a:gd name="T46" fmla="*/ 78 w 164"/>
                <a:gd name="T47" fmla="*/ 174 h 209"/>
                <a:gd name="T48" fmla="*/ 81 w 164"/>
                <a:gd name="T49" fmla="*/ 144 h 209"/>
                <a:gd name="T50" fmla="*/ 81 w 164"/>
                <a:gd name="T51" fmla="*/ 144 h 209"/>
                <a:gd name="T52" fmla="*/ 126 w 164"/>
                <a:gd name="T53" fmla="*/ 130 h 209"/>
                <a:gd name="T54" fmla="*/ 131 w 164"/>
                <a:gd name="T55" fmla="*/ 131 h 209"/>
                <a:gd name="T56" fmla="*/ 131 w 164"/>
                <a:gd name="T57" fmla="*/ 131 h 209"/>
                <a:gd name="T58" fmla="*/ 134 w 164"/>
                <a:gd name="T59" fmla="*/ 123 h 209"/>
                <a:gd name="T60" fmla="*/ 135 w 164"/>
                <a:gd name="T61" fmla="*/ 97 h 209"/>
                <a:gd name="T62" fmla="*/ 148 w 164"/>
                <a:gd name="T63" fmla="*/ 72 h 209"/>
                <a:gd name="T64" fmla="*/ 135 w 164"/>
                <a:gd name="T65" fmla="*/ 36 h 209"/>
                <a:gd name="T66" fmla="*/ 158 w 164"/>
                <a:gd name="T67" fmla="*/ 20 h 209"/>
                <a:gd name="T68" fmla="*/ 160 w 164"/>
                <a:gd name="T69" fmla="*/ 0 h 209"/>
                <a:gd name="T70" fmla="*/ 132 w 164"/>
                <a:gd name="T71" fmla="*/ 2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64" h="209">
                  <a:moveTo>
                    <a:pt x="132" y="2"/>
                  </a:moveTo>
                  <a:cubicBezTo>
                    <a:pt x="122" y="8"/>
                    <a:pt x="122" y="8"/>
                    <a:pt x="122" y="8"/>
                  </a:cubicBezTo>
                  <a:cubicBezTo>
                    <a:pt x="122" y="8"/>
                    <a:pt x="101" y="22"/>
                    <a:pt x="95" y="40"/>
                  </a:cubicBezTo>
                  <a:cubicBezTo>
                    <a:pt x="95" y="40"/>
                    <a:pt x="80" y="46"/>
                    <a:pt x="66" y="37"/>
                  </a:cubicBezTo>
                  <a:cubicBezTo>
                    <a:pt x="66" y="37"/>
                    <a:pt x="52" y="41"/>
                    <a:pt x="45" y="50"/>
                  </a:cubicBezTo>
                  <a:cubicBezTo>
                    <a:pt x="38" y="59"/>
                    <a:pt x="31" y="70"/>
                    <a:pt x="31" y="70"/>
                  </a:cubicBezTo>
                  <a:cubicBezTo>
                    <a:pt x="31" y="70"/>
                    <a:pt x="27" y="72"/>
                    <a:pt x="19" y="72"/>
                  </a:cubicBezTo>
                  <a:cubicBezTo>
                    <a:pt x="11" y="72"/>
                    <a:pt x="1" y="81"/>
                    <a:pt x="1" y="81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5" y="87"/>
                    <a:pt x="5" y="87"/>
                    <a:pt x="5" y="87"/>
                  </a:cubicBezTo>
                  <a:cubicBezTo>
                    <a:pt x="5" y="87"/>
                    <a:pt x="8" y="116"/>
                    <a:pt x="12" y="104"/>
                  </a:cubicBezTo>
                  <a:cubicBezTo>
                    <a:pt x="20" y="85"/>
                    <a:pt x="31" y="107"/>
                    <a:pt x="31" y="107"/>
                  </a:cubicBezTo>
                  <a:cubicBezTo>
                    <a:pt x="33" y="136"/>
                    <a:pt x="33" y="136"/>
                    <a:pt x="33" y="136"/>
                  </a:cubicBezTo>
                  <a:cubicBezTo>
                    <a:pt x="41" y="145"/>
                    <a:pt x="46" y="155"/>
                    <a:pt x="46" y="155"/>
                  </a:cubicBezTo>
                  <a:cubicBezTo>
                    <a:pt x="47" y="179"/>
                    <a:pt x="65" y="187"/>
                    <a:pt x="65" y="187"/>
                  </a:cubicBezTo>
                  <a:cubicBezTo>
                    <a:pt x="78" y="199"/>
                    <a:pt x="78" y="199"/>
                    <a:pt x="78" y="199"/>
                  </a:cubicBezTo>
                  <a:cubicBezTo>
                    <a:pt x="78" y="199"/>
                    <a:pt x="78" y="199"/>
                    <a:pt x="78" y="199"/>
                  </a:cubicBezTo>
                  <a:cubicBezTo>
                    <a:pt x="92" y="209"/>
                    <a:pt x="92" y="209"/>
                    <a:pt x="92" y="209"/>
                  </a:cubicBezTo>
                  <a:cubicBezTo>
                    <a:pt x="96" y="208"/>
                    <a:pt x="96" y="208"/>
                    <a:pt x="96" y="208"/>
                  </a:cubicBezTo>
                  <a:cubicBezTo>
                    <a:pt x="93" y="204"/>
                    <a:pt x="93" y="204"/>
                    <a:pt x="93" y="204"/>
                  </a:cubicBezTo>
                  <a:cubicBezTo>
                    <a:pt x="83" y="189"/>
                    <a:pt x="83" y="189"/>
                    <a:pt x="83" y="189"/>
                  </a:cubicBezTo>
                  <a:cubicBezTo>
                    <a:pt x="86" y="190"/>
                    <a:pt x="86" y="190"/>
                    <a:pt x="86" y="190"/>
                  </a:cubicBezTo>
                  <a:cubicBezTo>
                    <a:pt x="86" y="190"/>
                    <a:pt x="106" y="200"/>
                    <a:pt x="88" y="183"/>
                  </a:cubicBezTo>
                  <a:cubicBezTo>
                    <a:pt x="78" y="174"/>
                    <a:pt x="78" y="174"/>
                    <a:pt x="78" y="174"/>
                  </a:cubicBezTo>
                  <a:cubicBezTo>
                    <a:pt x="81" y="144"/>
                    <a:pt x="81" y="144"/>
                    <a:pt x="81" y="144"/>
                  </a:cubicBezTo>
                  <a:cubicBezTo>
                    <a:pt x="81" y="144"/>
                    <a:pt x="81" y="144"/>
                    <a:pt x="81" y="144"/>
                  </a:cubicBezTo>
                  <a:cubicBezTo>
                    <a:pt x="82" y="142"/>
                    <a:pt x="91" y="124"/>
                    <a:pt x="126" y="130"/>
                  </a:cubicBezTo>
                  <a:cubicBezTo>
                    <a:pt x="126" y="130"/>
                    <a:pt x="128" y="131"/>
                    <a:pt x="131" y="131"/>
                  </a:cubicBezTo>
                  <a:cubicBezTo>
                    <a:pt x="131" y="131"/>
                    <a:pt x="131" y="131"/>
                    <a:pt x="131" y="131"/>
                  </a:cubicBezTo>
                  <a:cubicBezTo>
                    <a:pt x="131" y="131"/>
                    <a:pt x="133" y="125"/>
                    <a:pt x="134" y="123"/>
                  </a:cubicBezTo>
                  <a:cubicBezTo>
                    <a:pt x="136" y="120"/>
                    <a:pt x="135" y="97"/>
                    <a:pt x="135" y="97"/>
                  </a:cubicBezTo>
                  <a:cubicBezTo>
                    <a:pt x="135" y="97"/>
                    <a:pt x="164" y="88"/>
                    <a:pt x="148" y="72"/>
                  </a:cubicBezTo>
                  <a:cubicBezTo>
                    <a:pt x="132" y="57"/>
                    <a:pt x="118" y="49"/>
                    <a:pt x="135" y="36"/>
                  </a:cubicBezTo>
                  <a:cubicBezTo>
                    <a:pt x="152" y="24"/>
                    <a:pt x="158" y="20"/>
                    <a:pt x="158" y="20"/>
                  </a:cubicBezTo>
                  <a:cubicBezTo>
                    <a:pt x="158" y="20"/>
                    <a:pt x="163" y="5"/>
                    <a:pt x="160" y="0"/>
                  </a:cubicBezTo>
                  <a:lnTo>
                    <a:pt x="132" y="2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29" name="Rectangle 64">
              <a:hlinkClick r:id="" action="ppaction://macro?name=Slide2.guangzhou"/>
            </p:cNvPr>
            <p:cNvSpPr>
              <a:spLocks noChangeArrowheads="1"/>
            </p:cNvSpPr>
            <p:nvPr/>
          </p:nvSpPr>
          <p:spPr bwMode="auto">
            <a:xfrm>
              <a:off x="2155957" y="3685377"/>
              <a:ext cx="162089" cy="104830"/>
            </a:xfrm>
            <a:prstGeom prst="rect">
              <a:avLst/>
            </a:prstGeom>
            <a:noFill/>
            <a:ln w="9252" algn="ctr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buClrTx/>
                <a:buSzTx/>
                <a:buFontTx/>
                <a:buNone/>
              </a:pPr>
              <a:r>
                <a:rPr lang="zh-CN" altLang="en-US" sz="400" b="1" dirty="0">
                  <a:solidFill>
                    <a:schemeClr val="bg1">
                      <a:lumMod val="9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广州</a:t>
              </a:r>
            </a:p>
          </p:txBody>
        </p:sp>
        <p:sp>
          <p:nvSpPr>
            <p:cNvPr id="130" name="Rectangle 83">
              <a:hlinkClick r:id="" action="ppaction://macro?name=Slide2.foshan"/>
            </p:cNvPr>
            <p:cNvSpPr>
              <a:spLocks noChangeArrowheads="1"/>
            </p:cNvSpPr>
            <p:nvPr/>
          </p:nvSpPr>
          <p:spPr bwMode="auto">
            <a:xfrm>
              <a:off x="1933690" y="3905250"/>
              <a:ext cx="162089" cy="104830"/>
            </a:xfrm>
            <a:prstGeom prst="rect">
              <a:avLst/>
            </a:prstGeom>
            <a:noFill/>
            <a:ln w="9252" algn="ctr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buClrTx/>
                <a:buSzTx/>
                <a:buFontTx/>
                <a:buNone/>
              </a:pPr>
              <a:r>
                <a:rPr lang="zh-CN" altLang="en-US" sz="400" b="1" dirty="0">
                  <a:solidFill>
                    <a:schemeClr val="bg1">
                      <a:lumMod val="9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佛山</a:t>
              </a:r>
            </a:p>
          </p:txBody>
        </p:sp>
      </p:grpSp>
      <p:sp>
        <p:nvSpPr>
          <p:cNvPr id="72" name="文本框 71"/>
          <p:cNvSpPr txBox="1"/>
          <p:nvPr/>
        </p:nvSpPr>
        <p:spPr>
          <a:xfrm>
            <a:off x="7192284" y="5288071"/>
            <a:ext cx="116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 dirty="0" smtClean="0">
                <a:solidFill>
                  <a:schemeClr val="accent5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发展目标</a:t>
            </a:r>
            <a:endParaRPr lang="zh-CN" altLang="en-US" sz="1800" b="1" dirty="0">
              <a:solidFill>
                <a:schemeClr val="accent5">
                  <a:lumMod val="50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31" name="矩形 130"/>
          <p:cNvSpPr/>
          <p:nvPr/>
        </p:nvSpPr>
        <p:spPr>
          <a:xfrm>
            <a:off x="464337" y="138090"/>
            <a:ext cx="25699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spc="300" dirty="0">
                <a:solidFill>
                  <a:srgbClr val="00206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二</a:t>
            </a:r>
            <a:r>
              <a:rPr lang="zh-CN" altLang="en-US" sz="2800" b="1" spc="300" dirty="0" smtClean="0">
                <a:solidFill>
                  <a:srgbClr val="00206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、文件精神</a:t>
            </a:r>
            <a:endParaRPr lang="en-US" altLang="zh-CN" sz="1600" b="1" spc="300" dirty="0">
              <a:solidFill>
                <a:srgbClr val="00206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07221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 advClick="0" advTm="9370">
        <p:blinds dir="vert"/>
      </p:transition>
    </mc:Choice>
    <mc:Fallback xmlns="">
      <p:transition spd="slow" advClick="0" advTm="937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177200" y="3329693"/>
            <a:ext cx="8308848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4278871" y="960785"/>
            <a:ext cx="0" cy="4720755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圆角矩形 5"/>
          <p:cNvSpPr/>
          <p:nvPr/>
        </p:nvSpPr>
        <p:spPr>
          <a:xfrm>
            <a:off x="2328977" y="3035391"/>
            <a:ext cx="3902541" cy="578882"/>
          </a:xfrm>
          <a:prstGeom prst="roundRect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sz="2800" b="1" spc="300" dirty="0">
                <a:solidFill>
                  <a:schemeClr val="accent5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2. </a:t>
            </a:r>
            <a:r>
              <a:rPr lang="zh-CN" altLang="en-US" sz="2800" b="1" spc="300" dirty="0">
                <a:solidFill>
                  <a:schemeClr val="accent5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绿色石化产业集群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508404" y="848692"/>
            <a:ext cx="3667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 dirty="0" smtClean="0">
                <a:solidFill>
                  <a:schemeClr val="accent5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重点领域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20046" y="5181481"/>
            <a:ext cx="116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 dirty="0" smtClean="0">
                <a:solidFill>
                  <a:schemeClr val="accent5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重点区域</a:t>
            </a:r>
            <a:endParaRPr lang="zh-CN" altLang="en-US" sz="1800" b="1" dirty="0">
              <a:solidFill>
                <a:schemeClr val="accent5">
                  <a:lumMod val="50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192284" y="794370"/>
            <a:ext cx="116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 dirty="0" smtClean="0">
                <a:solidFill>
                  <a:schemeClr val="accent5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相关学科</a:t>
            </a:r>
            <a:endParaRPr lang="zh-CN" altLang="en-US" sz="1800" b="1" dirty="0">
              <a:solidFill>
                <a:schemeClr val="accent5">
                  <a:lumMod val="50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5322840" y="3961093"/>
            <a:ext cx="2188703" cy="6052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  <a:spcBef>
                <a:spcPts val="1200"/>
              </a:spcBef>
            </a:pPr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打造国内领先、世界一流的绿色石化产业集群。</a:t>
            </a:r>
          </a:p>
        </p:txBody>
      </p:sp>
      <p:sp>
        <p:nvSpPr>
          <p:cNvPr id="69" name="矩形 68"/>
          <p:cNvSpPr/>
          <p:nvPr/>
        </p:nvSpPr>
        <p:spPr>
          <a:xfrm>
            <a:off x="5222520" y="1427031"/>
            <a:ext cx="2182681" cy="11182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zh-CN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化学工程与技术 </a:t>
            </a:r>
            <a:endParaRPr lang="zh-CN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ts val="2000"/>
              </a:lnSpc>
            </a:pPr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材料科学与工程</a:t>
            </a:r>
            <a:endParaRPr lang="en-US" altLang="zh-CN" sz="1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ts val="2000"/>
              </a:lnSpc>
            </a:pPr>
            <a:r>
              <a:rPr lang="zh-CN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动力</a:t>
            </a:r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工程</a:t>
            </a:r>
            <a:r>
              <a:rPr lang="zh-CN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及工程</a:t>
            </a:r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热</a:t>
            </a:r>
            <a:r>
              <a:rPr lang="zh-CN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物理</a:t>
            </a:r>
            <a:endParaRPr lang="en-US" altLang="zh-CN" sz="1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ts val="2000"/>
              </a:lnSpc>
            </a:pPr>
            <a:r>
              <a:rPr lang="zh-CN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环境科学与工程等 </a:t>
            </a:r>
            <a:endParaRPr lang="zh-CN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cxnSp>
        <p:nvCxnSpPr>
          <p:cNvPr id="71" name="直接连接符 70"/>
          <p:cNvCxnSpPr/>
          <p:nvPr/>
        </p:nvCxnSpPr>
        <p:spPr>
          <a:xfrm>
            <a:off x="501112" y="733586"/>
            <a:ext cx="7863124" cy="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矩形 72"/>
          <p:cNvSpPr/>
          <p:nvPr/>
        </p:nvSpPr>
        <p:spPr>
          <a:xfrm>
            <a:off x="1079055" y="1478238"/>
            <a:ext cx="2665476" cy="11182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zh-CN" altLang="en-US" sz="140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有机原料、电子化学品</a:t>
            </a:r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等高端精细化工产品；</a:t>
            </a:r>
          </a:p>
          <a:p>
            <a:pPr>
              <a:lnSpc>
                <a:spcPts val="2000"/>
              </a:lnSpc>
            </a:pPr>
            <a:r>
              <a:rPr lang="zh-CN" altLang="en-US" sz="140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高性能合成材料、功能性材料、</a:t>
            </a:r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可降解材料等化工新材料。</a:t>
            </a:r>
          </a:p>
        </p:txBody>
      </p:sp>
      <p:grpSp>
        <p:nvGrpSpPr>
          <p:cNvPr id="130" name="组合 129"/>
          <p:cNvGrpSpPr/>
          <p:nvPr/>
        </p:nvGrpSpPr>
        <p:grpSpPr>
          <a:xfrm rot="480666">
            <a:off x="1457793" y="3820167"/>
            <a:ext cx="1908000" cy="1440000"/>
            <a:chOff x="250824" y="2524121"/>
            <a:chExt cx="3981450" cy="3065456"/>
          </a:xfrm>
          <a:solidFill>
            <a:schemeClr val="bg1">
              <a:lumMod val="75000"/>
            </a:schemeClr>
          </a:solidFill>
          <a:effectLst/>
        </p:grpSpPr>
        <p:sp>
          <p:nvSpPr>
            <p:cNvPr id="131" name="zhanjiang">
              <a:hlinkClick r:id="" action="ppaction://macro?name=Slide2.zhanjiang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250824" y="4611679"/>
              <a:ext cx="722313" cy="977898"/>
            </a:xfrm>
            <a:custGeom>
              <a:avLst/>
              <a:gdLst>
                <a:gd name="T0" fmla="*/ 127 w 207"/>
                <a:gd name="T1" fmla="*/ 217 h 268"/>
                <a:gd name="T2" fmla="*/ 111 w 207"/>
                <a:gd name="T3" fmla="*/ 198 h 268"/>
                <a:gd name="T4" fmla="*/ 102 w 207"/>
                <a:gd name="T5" fmla="*/ 195 h 268"/>
                <a:gd name="T6" fmla="*/ 100 w 207"/>
                <a:gd name="T7" fmla="*/ 190 h 268"/>
                <a:gd name="T8" fmla="*/ 106 w 207"/>
                <a:gd name="T9" fmla="*/ 188 h 268"/>
                <a:gd name="T10" fmla="*/ 109 w 207"/>
                <a:gd name="T11" fmla="*/ 175 h 268"/>
                <a:gd name="T12" fmla="*/ 81 w 207"/>
                <a:gd name="T13" fmla="*/ 167 h 268"/>
                <a:gd name="T14" fmla="*/ 80 w 207"/>
                <a:gd name="T15" fmla="*/ 142 h 268"/>
                <a:gd name="T16" fmla="*/ 85 w 207"/>
                <a:gd name="T17" fmla="*/ 127 h 268"/>
                <a:gd name="T18" fmla="*/ 88 w 207"/>
                <a:gd name="T19" fmla="*/ 134 h 268"/>
                <a:gd name="T20" fmla="*/ 106 w 207"/>
                <a:gd name="T21" fmla="*/ 132 h 268"/>
                <a:gd name="T22" fmla="*/ 100 w 207"/>
                <a:gd name="T23" fmla="*/ 147 h 268"/>
                <a:gd name="T24" fmla="*/ 135 w 207"/>
                <a:gd name="T25" fmla="*/ 149 h 268"/>
                <a:gd name="T26" fmla="*/ 136 w 207"/>
                <a:gd name="T27" fmla="*/ 140 h 268"/>
                <a:gd name="T28" fmla="*/ 121 w 207"/>
                <a:gd name="T29" fmla="*/ 134 h 268"/>
                <a:gd name="T30" fmla="*/ 109 w 207"/>
                <a:gd name="T31" fmla="*/ 129 h 268"/>
                <a:gd name="T32" fmla="*/ 116 w 207"/>
                <a:gd name="T33" fmla="*/ 101 h 268"/>
                <a:gd name="T34" fmla="*/ 117 w 207"/>
                <a:gd name="T35" fmla="*/ 93 h 268"/>
                <a:gd name="T36" fmla="*/ 114 w 207"/>
                <a:gd name="T37" fmla="*/ 84 h 268"/>
                <a:gd name="T38" fmla="*/ 113 w 207"/>
                <a:gd name="T39" fmla="*/ 76 h 268"/>
                <a:gd name="T40" fmla="*/ 117 w 207"/>
                <a:gd name="T41" fmla="*/ 77 h 268"/>
                <a:gd name="T42" fmla="*/ 123 w 207"/>
                <a:gd name="T43" fmla="*/ 81 h 268"/>
                <a:gd name="T44" fmla="*/ 125 w 207"/>
                <a:gd name="T45" fmla="*/ 92 h 268"/>
                <a:gd name="T46" fmla="*/ 131 w 207"/>
                <a:gd name="T47" fmla="*/ 111 h 268"/>
                <a:gd name="T48" fmla="*/ 133 w 207"/>
                <a:gd name="T49" fmla="*/ 121 h 268"/>
                <a:gd name="T50" fmla="*/ 148 w 207"/>
                <a:gd name="T51" fmla="*/ 122 h 268"/>
                <a:gd name="T52" fmla="*/ 149 w 207"/>
                <a:gd name="T53" fmla="*/ 106 h 268"/>
                <a:gd name="T54" fmla="*/ 151 w 207"/>
                <a:gd name="T55" fmla="*/ 94 h 268"/>
                <a:gd name="T56" fmla="*/ 157 w 207"/>
                <a:gd name="T57" fmla="*/ 104 h 268"/>
                <a:gd name="T58" fmla="*/ 189 w 207"/>
                <a:gd name="T59" fmla="*/ 86 h 268"/>
                <a:gd name="T60" fmla="*/ 207 w 207"/>
                <a:gd name="T61" fmla="*/ 80 h 268"/>
                <a:gd name="T62" fmla="*/ 180 w 207"/>
                <a:gd name="T63" fmla="*/ 54 h 268"/>
                <a:gd name="T64" fmla="*/ 134 w 207"/>
                <a:gd name="T65" fmla="*/ 60 h 268"/>
                <a:gd name="T66" fmla="*/ 112 w 207"/>
                <a:gd name="T67" fmla="*/ 13 h 268"/>
                <a:gd name="T68" fmla="*/ 78 w 207"/>
                <a:gd name="T69" fmla="*/ 0 h 268"/>
                <a:gd name="T70" fmla="*/ 47 w 207"/>
                <a:gd name="T71" fmla="*/ 30 h 268"/>
                <a:gd name="T72" fmla="*/ 19 w 207"/>
                <a:gd name="T73" fmla="*/ 37 h 268"/>
                <a:gd name="T74" fmla="*/ 27 w 207"/>
                <a:gd name="T75" fmla="*/ 64 h 268"/>
                <a:gd name="T76" fmla="*/ 45 w 207"/>
                <a:gd name="T77" fmla="*/ 65 h 268"/>
                <a:gd name="T78" fmla="*/ 43 w 207"/>
                <a:gd name="T79" fmla="*/ 81 h 268"/>
                <a:gd name="T80" fmla="*/ 35 w 207"/>
                <a:gd name="T81" fmla="*/ 83 h 268"/>
                <a:gd name="T82" fmla="*/ 21 w 207"/>
                <a:gd name="T83" fmla="*/ 85 h 268"/>
                <a:gd name="T84" fmla="*/ 8 w 207"/>
                <a:gd name="T85" fmla="*/ 113 h 268"/>
                <a:gd name="T86" fmla="*/ 6 w 207"/>
                <a:gd name="T87" fmla="*/ 143 h 268"/>
                <a:gd name="T88" fmla="*/ 15 w 207"/>
                <a:gd name="T89" fmla="*/ 179 h 268"/>
                <a:gd name="T90" fmla="*/ 22 w 207"/>
                <a:gd name="T91" fmla="*/ 191 h 268"/>
                <a:gd name="T92" fmla="*/ 23 w 207"/>
                <a:gd name="T93" fmla="*/ 204 h 268"/>
                <a:gd name="T94" fmla="*/ 29 w 207"/>
                <a:gd name="T95" fmla="*/ 205 h 268"/>
                <a:gd name="T96" fmla="*/ 25 w 207"/>
                <a:gd name="T97" fmla="*/ 218 h 268"/>
                <a:gd name="T98" fmla="*/ 41 w 207"/>
                <a:gd name="T99" fmla="*/ 220 h 268"/>
                <a:gd name="T100" fmla="*/ 50 w 207"/>
                <a:gd name="T101" fmla="*/ 239 h 268"/>
                <a:gd name="T102" fmla="*/ 46 w 207"/>
                <a:gd name="T103" fmla="*/ 237 h 268"/>
                <a:gd name="T104" fmla="*/ 35 w 207"/>
                <a:gd name="T105" fmla="*/ 242 h 268"/>
                <a:gd name="T106" fmla="*/ 46 w 207"/>
                <a:gd name="T107" fmla="*/ 256 h 268"/>
                <a:gd name="T108" fmla="*/ 87 w 207"/>
                <a:gd name="T109" fmla="*/ 256 h 268"/>
                <a:gd name="T110" fmla="*/ 109 w 207"/>
                <a:gd name="T111" fmla="*/ 253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07" h="268">
                  <a:moveTo>
                    <a:pt x="109" y="253"/>
                  </a:moveTo>
                  <a:cubicBezTo>
                    <a:pt x="109" y="253"/>
                    <a:pt x="142" y="234"/>
                    <a:pt x="127" y="217"/>
                  </a:cubicBezTo>
                  <a:cubicBezTo>
                    <a:pt x="123" y="212"/>
                    <a:pt x="123" y="212"/>
                    <a:pt x="123" y="212"/>
                  </a:cubicBezTo>
                  <a:cubicBezTo>
                    <a:pt x="123" y="212"/>
                    <a:pt x="111" y="205"/>
                    <a:pt x="111" y="198"/>
                  </a:cubicBezTo>
                  <a:cubicBezTo>
                    <a:pt x="102" y="200"/>
                    <a:pt x="102" y="200"/>
                    <a:pt x="102" y="200"/>
                  </a:cubicBezTo>
                  <a:cubicBezTo>
                    <a:pt x="102" y="195"/>
                    <a:pt x="102" y="195"/>
                    <a:pt x="102" y="195"/>
                  </a:cubicBezTo>
                  <a:cubicBezTo>
                    <a:pt x="100" y="194"/>
                    <a:pt x="100" y="194"/>
                    <a:pt x="100" y="194"/>
                  </a:cubicBezTo>
                  <a:cubicBezTo>
                    <a:pt x="100" y="190"/>
                    <a:pt x="100" y="190"/>
                    <a:pt x="100" y="190"/>
                  </a:cubicBezTo>
                  <a:cubicBezTo>
                    <a:pt x="102" y="188"/>
                    <a:pt x="102" y="188"/>
                    <a:pt x="102" y="188"/>
                  </a:cubicBezTo>
                  <a:cubicBezTo>
                    <a:pt x="106" y="188"/>
                    <a:pt x="106" y="188"/>
                    <a:pt x="106" y="188"/>
                  </a:cubicBezTo>
                  <a:cubicBezTo>
                    <a:pt x="109" y="190"/>
                    <a:pt x="109" y="190"/>
                    <a:pt x="109" y="190"/>
                  </a:cubicBezTo>
                  <a:cubicBezTo>
                    <a:pt x="109" y="190"/>
                    <a:pt x="117" y="181"/>
                    <a:pt x="109" y="175"/>
                  </a:cubicBezTo>
                  <a:cubicBezTo>
                    <a:pt x="109" y="175"/>
                    <a:pt x="97" y="166"/>
                    <a:pt x="84" y="167"/>
                  </a:cubicBezTo>
                  <a:cubicBezTo>
                    <a:pt x="81" y="167"/>
                    <a:pt x="81" y="167"/>
                    <a:pt x="81" y="167"/>
                  </a:cubicBezTo>
                  <a:cubicBezTo>
                    <a:pt x="81" y="167"/>
                    <a:pt x="86" y="151"/>
                    <a:pt x="73" y="139"/>
                  </a:cubicBezTo>
                  <a:cubicBezTo>
                    <a:pt x="80" y="142"/>
                    <a:pt x="80" y="142"/>
                    <a:pt x="80" y="142"/>
                  </a:cubicBezTo>
                  <a:cubicBezTo>
                    <a:pt x="84" y="140"/>
                    <a:pt x="84" y="140"/>
                    <a:pt x="84" y="140"/>
                  </a:cubicBezTo>
                  <a:cubicBezTo>
                    <a:pt x="85" y="127"/>
                    <a:pt x="85" y="127"/>
                    <a:pt x="85" y="127"/>
                  </a:cubicBezTo>
                  <a:cubicBezTo>
                    <a:pt x="88" y="127"/>
                    <a:pt x="88" y="127"/>
                    <a:pt x="88" y="127"/>
                  </a:cubicBezTo>
                  <a:cubicBezTo>
                    <a:pt x="88" y="134"/>
                    <a:pt x="88" y="134"/>
                    <a:pt x="88" y="134"/>
                  </a:cubicBezTo>
                  <a:cubicBezTo>
                    <a:pt x="91" y="134"/>
                    <a:pt x="91" y="134"/>
                    <a:pt x="91" y="134"/>
                  </a:cubicBezTo>
                  <a:cubicBezTo>
                    <a:pt x="91" y="134"/>
                    <a:pt x="99" y="122"/>
                    <a:pt x="106" y="132"/>
                  </a:cubicBezTo>
                  <a:cubicBezTo>
                    <a:pt x="106" y="132"/>
                    <a:pt x="104" y="139"/>
                    <a:pt x="96" y="144"/>
                  </a:cubicBezTo>
                  <a:cubicBezTo>
                    <a:pt x="96" y="144"/>
                    <a:pt x="95" y="148"/>
                    <a:pt x="100" y="147"/>
                  </a:cubicBezTo>
                  <a:cubicBezTo>
                    <a:pt x="100" y="147"/>
                    <a:pt x="130" y="140"/>
                    <a:pt x="131" y="151"/>
                  </a:cubicBezTo>
                  <a:cubicBezTo>
                    <a:pt x="132" y="162"/>
                    <a:pt x="136" y="154"/>
                    <a:pt x="135" y="149"/>
                  </a:cubicBezTo>
                  <a:cubicBezTo>
                    <a:pt x="136" y="144"/>
                    <a:pt x="136" y="144"/>
                    <a:pt x="136" y="144"/>
                  </a:cubicBezTo>
                  <a:cubicBezTo>
                    <a:pt x="136" y="140"/>
                    <a:pt x="136" y="140"/>
                    <a:pt x="136" y="140"/>
                  </a:cubicBezTo>
                  <a:cubicBezTo>
                    <a:pt x="136" y="140"/>
                    <a:pt x="140" y="132"/>
                    <a:pt x="125" y="136"/>
                  </a:cubicBezTo>
                  <a:cubicBezTo>
                    <a:pt x="121" y="134"/>
                    <a:pt x="121" y="134"/>
                    <a:pt x="121" y="134"/>
                  </a:cubicBezTo>
                  <a:cubicBezTo>
                    <a:pt x="115" y="131"/>
                    <a:pt x="115" y="131"/>
                    <a:pt x="115" y="131"/>
                  </a:cubicBezTo>
                  <a:cubicBezTo>
                    <a:pt x="109" y="129"/>
                    <a:pt x="109" y="129"/>
                    <a:pt x="109" y="129"/>
                  </a:cubicBezTo>
                  <a:cubicBezTo>
                    <a:pt x="109" y="129"/>
                    <a:pt x="98" y="125"/>
                    <a:pt x="116" y="119"/>
                  </a:cubicBezTo>
                  <a:cubicBezTo>
                    <a:pt x="116" y="119"/>
                    <a:pt x="120" y="107"/>
                    <a:pt x="116" y="101"/>
                  </a:cubicBezTo>
                  <a:cubicBezTo>
                    <a:pt x="111" y="93"/>
                    <a:pt x="111" y="93"/>
                    <a:pt x="111" y="93"/>
                  </a:cubicBezTo>
                  <a:cubicBezTo>
                    <a:pt x="117" y="93"/>
                    <a:pt x="117" y="93"/>
                    <a:pt x="117" y="93"/>
                  </a:cubicBezTo>
                  <a:cubicBezTo>
                    <a:pt x="118" y="88"/>
                    <a:pt x="118" y="88"/>
                    <a:pt x="118" y="88"/>
                  </a:cubicBezTo>
                  <a:cubicBezTo>
                    <a:pt x="114" y="84"/>
                    <a:pt x="114" y="84"/>
                    <a:pt x="114" y="84"/>
                  </a:cubicBezTo>
                  <a:cubicBezTo>
                    <a:pt x="113" y="79"/>
                    <a:pt x="113" y="79"/>
                    <a:pt x="113" y="79"/>
                  </a:cubicBezTo>
                  <a:cubicBezTo>
                    <a:pt x="113" y="76"/>
                    <a:pt x="113" y="76"/>
                    <a:pt x="113" y="76"/>
                  </a:cubicBezTo>
                  <a:cubicBezTo>
                    <a:pt x="116" y="75"/>
                    <a:pt x="116" y="75"/>
                    <a:pt x="116" y="75"/>
                  </a:cubicBezTo>
                  <a:cubicBezTo>
                    <a:pt x="117" y="77"/>
                    <a:pt x="117" y="77"/>
                    <a:pt x="117" y="77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23" y="81"/>
                    <a:pt x="123" y="81"/>
                    <a:pt x="123" y="81"/>
                  </a:cubicBezTo>
                  <a:cubicBezTo>
                    <a:pt x="125" y="81"/>
                    <a:pt x="125" y="81"/>
                    <a:pt x="125" y="81"/>
                  </a:cubicBezTo>
                  <a:cubicBezTo>
                    <a:pt x="125" y="81"/>
                    <a:pt x="115" y="96"/>
                    <a:pt x="125" y="92"/>
                  </a:cubicBezTo>
                  <a:cubicBezTo>
                    <a:pt x="125" y="92"/>
                    <a:pt x="137" y="86"/>
                    <a:pt x="129" y="100"/>
                  </a:cubicBezTo>
                  <a:cubicBezTo>
                    <a:pt x="129" y="100"/>
                    <a:pt x="115" y="108"/>
                    <a:pt x="131" y="111"/>
                  </a:cubicBezTo>
                  <a:cubicBezTo>
                    <a:pt x="127" y="118"/>
                    <a:pt x="127" y="118"/>
                    <a:pt x="127" y="118"/>
                  </a:cubicBezTo>
                  <a:cubicBezTo>
                    <a:pt x="133" y="121"/>
                    <a:pt x="133" y="121"/>
                    <a:pt x="133" y="121"/>
                  </a:cubicBezTo>
                  <a:cubicBezTo>
                    <a:pt x="136" y="125"/>
                    <a:pt x="136" y="125"/>
                    <a:pt x="136" y="125"/>
                  </a:cubicBezTo>
                  <a:cubicBezTo>
                    <a:pt x="136" y="125"/>
                    <a:pt x="140" y="137"/>
                    <a:pt x="148" y="122"/>
                  </a:cubicBezTo>
                  <a:cubicBezTo>
                    <a:pt x="150" y="113"/>
                    <a:pt x="150" y="113"/>
                    <a:pt x="150" y="113"/>
                  </a:cubicBezTo>
                  <a:cubicBezTo>
                    <a:pt x="149" y="106"/>
                    <a:pt x="149" y="106"/>
                    <a:pt x="149" y="106"/>
                  </a:cubicBezTo>
                  <a:cubicBezTo>
                    <a:pt x="149" y="98"/>
                    <a:pt x="149" y="98"/>
                    <a:pt x="149" y="98"/>
                  </a:cubicBezTo>
                  <a:cubicBezTo>
                    <a:pt x="151" y="94"/>
                    <a:pt x="151" y="94"/>
                    <a:pt x="151" y="94"/>
                  </a:cubicBezTo>
                  <a:cubicBezTo>
                    <a:pt x="151" y="94"/>
                    <a:pt x="154" y="94"/>
                    <a:pt x="154" y="101"/>
                  </a:cubicBezTo>
                  <a:cubicBezTo>
                    <a:pt x="157" y="104"/>
                    <a:pt x="157" y="104"/>
                    <a:pt x="157" y="104"/>
                  </a:cubicBezTo>
                  <a:cubicBezTo>
                    <a:pt x="162" y="97"/>
                    <a:pt x="162" y="97"/>
                    <a:pt x="162" y="97"/>
                  </a:cubicBezTo>
                  <a:cubicBezTo>
                    <a:pt x="162" y="97"/>
                    <a:pt x="168" y="76"/>
                    <a:pt x="189" y="86"/>
                  </a:cubicBezTo>
                  <a:cubicBezTo>
                    <a:pt x="201" y="81"/>
                    <a:pt x="201" y="81"/>
                    <a:pt x="201" y="81"/>
                  </a:cubicBezTo>
                  <a:cubicBezTo>
                    <a:pt x="207" y="80"/>
                    <a:pt x="207" y="80"/>
                    <a:pt x="207" y="80"/>
                  </a:cubicBezTo>
                  <a:cubicBezTo>
                    <a:pt x="205" y="80"/>
                    <a:pt x="195" y="73"/>
                    <a:pt x="189" y="67"/>
                  </a:cubicBezTo>
                  <a:cubicBezTo>
                    <a:pt x="182" y="61"/>
                    <a:pt x="180" y="54"/>
                    <a:pt x="180" y="54"/>
                  </a:cubicBezTo>
                  <a:cubicBezTo>
                    <a:pt x="180" y="54"/>
                    <a:pt x="176" y="39"/>
                    <a:pt x="165" y="54"/>
                  </a:cubicBezTo>
                  <a:cubicBezTo>
                    <a:pt x="155" y="70"/>
                    <a:pt x="134" y="60"/>
                    <a:pt x="134" y="60"/>
                  </a:cubicBezTo>
                  <a:cubicBezTo>
                    <a:pt x="134" y="60"/>
                    <a:pt x="127" y="52"/>
                    <a:pt x="115" y="42"/>
                  </a:cubicBezTo>
                  <a:cubicBezTo>
                    <a:pt x="104" y="33"/>
                    <a:pt x="112" y="13"/>
                    <a:pt x="112" y="13"/>
                  </a:cubicBezTo>
                  <a:cubicBezTo>
                    <a:pt x="121" y="4"/>
                    <a:pt x="118" y="0"/>
                    <a:pt x="118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47" y="30"/>
                    <a:pt x="47" y="30"/>
                    <a:pt x="47" y="30"/>
                  </a:cubicBezTo>
                  <a:cubicBezTo>
                    <a:pt x="47" y="30"/>
                    <a:pt x="35" y="44"/>
                    <a:pt x="22" y="34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22" y="56"/>
                    <a:pt x="22" y="56"/>
                    <a:pt x="22" y="56"/>
                  </a:cubicBezTo>
                  <a:cubicBezTo>
                    <a:pt x="22" y="56"/>
                    <a:pt x="25" y="53"/>
                    <a:pt x="27" y="64"/>
                  </a:cubicBezTo>
                  <a:cubicBezTo>
                    <a:pt x="27" y="64"/>
                    <a:pt x="29" y="72"/>
                    <a:pt x="37" y="65"/>
                  </a:cubicBezTo>
                  <a:cubicBezTo>
                    <a:pt x="45" y="65"/>
                    <a:pt x="45" y="65"/>
                    <a:pt x="45" y="6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41" y="83"/>
                    <a:pt x="41" y="83"/>
                    <a:pt x="41" y="83"/>
                  </a:cubicBezTo>
                  <a:cubicBezTo>
                    <a:pt x="35" y="83"/>
                    <a:pt x="35" y="83"/>
                    <a:pt x="35" y="83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21" y="85"/>
                    <a:pt x="21" y="85"/>
                    <a:pt x="21" y="85"/>
                  </a:cubicBezTo>
                  <a:cubicBezTo>
                    <a:pt x="21" y="85"/>
                    <a:pt x="25" y="113"/>
                    <a:pt x="14" y="112"/>
                  </a:cubicBezTo>
                  <a:cubicBezTo>
                    <a:pt x="8" y="113"/>
                    <a:pt x="8" y="113"/>
                    <a:pt x="8" y="113"/>
                  </a:cubicBezTo>
                  <a:cubicBezTo>
                    <a:pt x="8" y="113"/>
                    <a:pt x="6" y="121"/>
                    <a:pt x="7" y="124"/>
                  </a:cubicBezTo>
                  <a:cubicBezTo>
                    <a:pt x="8" y="127"/>
                    <a:pt x="13" y="134"/>
                    <a:pt x="6" y="143"/>
                  </a:cubicBezTo>
                  <a:cubicBezTo>
                    <a:pt x="0" y="152"/>
                    <a:pt x="5" y="167"/>
                    <a:pt x="14" y="172"/>
                  </a:cubicBezTo>
                  <a:cubicBezTo>
                    <a:pt x="14" y="172"/>
                    <a:pt x="18" y="172"/>
                    <a:pt x="15" y="179"/>
                  </a:cubicBezTo>
                  <a:cubicBezTo>
                    <a:pt x="15" y="179"/>
                    <a:pt x="10" y="190"/>
                    <a:pt x="28" y="187"/>
                  </a:cubicBezTo>
                  <a:cubicBezTo>
                    <a:pt x="28" y="187"/>
                    <a:pt x="27" y="191"/>
                    <a:pt x="22" y="191"/>
                  </a:cubicBezTo>
                  <a:cubicBezTo>
                    <a:pt x="22" y="191"/>
                    <a:pt x="8" y="192"/>
                    <a:pt x="17" y="198"/>
                  </a:cubicBezTo>
                  <a:cubicBezTo>
                    <a:pt x="23" y="204"/>
                    <a:pt x="23" y="204"/>
                    <a:pt x="23" y="204"/>
                  </a:cubicBezTo>
                  <a:cubicBezTo>
                    <a:pt x="25" y="207"/>
                    <a:pt x="25" y="207"/>
                    <a:pt x="25" y="207"/>
                  </a:cubicBezTo>
                  <a:cubicBezTo>
                    <a:pt x="29" y="205"/>
                    <a:pt x="29" y="205"/>
                    <a:pt x="29" y="205"/>
                  </a:cubicBezTo>
                  <a:cubicBezTo>
                    <a:pt x="28" y="209"/>
                    <a:pt x="28" y="209"/>
                    <a:pt x="28" y="209"/>
                  </a:cubicBezTo>
                  <a:cubicBezTo>
                    <a:pt x="25" y="218"/>
                    <a:pt x="25" y="218"/>
                    <a:pt x="25" y="218"/>
                  </a:cubicBezTo>
                  <a:cubicBezTo>
                    <a:pt x="25" y="218"/>
                    <a:pt x="32" y="219"/>
                    <a:pt x="37" y="225"/>
                  </a:cubicBezTo>
                  <a:cubicBezTo>
                    <a:pt x="41" y="220"/>
                    <a:pt x="41" y="220"/>
                    <a:pt x="41" y="220"/>
                  </a:cubicBezTo>
                  <a:cubicBezTo>
                    <a:pt x="41" y="220"/>
                    <a:pt x="45" y="229"/>
                    <a:pt x="52" y="228"/>
                  </a:cubicBezTo>
                  <a:cubicBezTo>
                    <a:pt x="52" y="228"/>
                    <a:pt x="56" y="229"/>
                    <a:pt x="50" y="239"/>
                  </a:cubicBezTo>
                  <a:cubicBezTo>
                    <a:pt x="55" y="240"/>
                    <a:pt x="55" y="240"/>
                    <a:pt x="55" y="240"/>
                  </a:cubicBezTo>
                  <a:cubicBezTo>
                    <a:pt x="55" y="240"/>
                    <a:pt x="50" y="251"/>
                    <a:pt x="46" y="237"/>
                  </a:cubicBezTo>
                  <a:cubicBezTo>
                    <a:pt x="46" y="237"/>
                    <a:pt x="40" y="232"/>
                    <a:pt x="33" y="234"/>
                  </a:cubicBezTo>
                  <a:cubicBezTo>
                    <a:pt x="33" y="234"/>
                    <a:pt x="29" y="236"/>
                    <a:pt x="35" y="242"/>
                  </a:cubicBezTo>
                  <a:cubicBezTo>
                    <a:pt x="35" y="242"/>
                    <a:pt x="41" y="243"/>
                    <a:pt x="39" y="253"/>
                  </a:cubicBezTo>
                  <a:cubicBezTo>
                    <a:pt x="39" y="253"/>
                    <a:pt x="35" y="268"/>
                    <a:pt x="46" y="256"/>
                  </a:cubicBezTo>
                  <a:cubicBezTo>
                    <a:pt x="46" y="256"/>
                    <a:pt x="65" y="246"/>
                    <a:pt x="71" y="259"/>
                  </a:cubicBezTo>
                  <a:cubicBezTo>
                    <a:pt x="71" y="259"/>
                    <a:pt x="80" y="261"/>
                    <a:pt x="87" y="256"/>
                  </a:cubicBezTo>
                  <a:cubicBezTo>
                    <a:pt x="96" y="257"/>
                    <a:pt x="96" y="257"/>
                    <a:pt x="96" y="257"/>
                  </a:cubicBezTo>
                  <a:cubicBezTo>
                    <a:pt x="96" y="257"/>
                    <a:pt x="105" y="253"/>
                    <a:pt x="109" y="25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6350" cap="flat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32" name="未知">
              <a:hlinkClick r:id="" action="ppaction://macro?name=Slide2.未知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1095374" y="4189405"/>
              <a:ext cx="495300" cy="650874"/>
            </a:xfrm>
            <a:custGeom>
              <a:avLst/>
              <a:gdLst>
                <a:gd name="T0" fmla="*/ 141 w 141"/>
                <a:gd name="T1" fmla="*/ 41 h 176"/>
                <a:gd name="T2" fmla="*/ 113 w 141"/>
                <a:gd name="T3" fmla="*/ 14 h 176"/>
                <a:gd name="T4" fmla="*/ 103 w 141"/>
                <a:gd name="T5" fmla="*/ 10 h 176"/>
                <a:gd name="T6" fmla="*/ 89 w 141"/>
                <a:gd name="T7" fmla="*/ 0 h 176"/>
                <a:gd name="T8" fmla="*/ 82 w 141"/>
                <a:gd name="T9" fmla="*/ 3 h 176"/>
                <a:gd name="T10" fmla="*/ 65 w 141"/>
                <a:gd name="T11" fmla="*/ 23 h 176"/>
                <a:gd name="T12" fmla="*/ 64 w 141"/>
                <a:gd name="T13" fmla="*/ 25 h 176"/>
                <a:gd name="T14" fmla="*/ 40 w 141"/>
                <a:gd name="T15" fmla="*/ 52 h 176"/>
                <a:gd name="T16" fmla="*/ 13 w 141"/>
                <a:gd name="T17" fmla="*/ 88 h 176"/>
                <a:gd name="T18" fmla="*/ 2 w 141"/>
                <a:gd name="T19" fmla="*/ 104 h 176"/>
                <a:gd name="T20" fmla="*/ 7 w 141"/>
                <a:gd name="T21" fmla="*/ 120 h 176"/>
                <a:gd name="T22" fmla="*/ 18 w 141"/>
                <a:gd name="T23" fmla="*/ 142 h 176"/>
                <a:gd name="T24" fmla="*/ 19 w 141"/>
                <a:gd name="T25" fmla="*/ 147 h 176"/>
                <a:gd name="T26" fmla="*/ 24 w 141"/>
                <a:gd name="T27" fmla="*/ 155 h 176"/>
                <a:gd name="T28" fmla="*/ 26 w 141"/>
                <a:gd name="T29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1" h="176">
                  <a:moveTo>
                    <a:pt x="141" y="41"/>
                  </a:moveTo>
                  <a:cubicBezTo>
                    <a:pt x="141" y="41"/>
                    <a:pt x="116" y="43"/>
                    <a:pt x="113" y="14"/>
                  </a:cubicBezTo>
                  <a:cubicBezTo>
                    <a:pt x="113" y="14"/>
                    <a:pt x="114" y="3"/>
                    <a:pt x="103" y="10"/>
                  </a:cubicBezTo>
                  <a:cubicBezTo>
                    <a:pt x="91" y="16"/>
                    <a:pt x="86" y="13"/>
                    <a:pt x="89" y="0"/>
                  </a:cubicBezTo>
                  <a:cubicBezTo>
                    <a:pt x="89" y="0"/>
                    <a:pt x="86" y="0"/>
                    <a:pt x="82" y="3"/>
                  </a:cubicBezTo>
                  <a:cubicBezTo>
                    <a:pt x="79" y="7"/>
                    <a:pt x="65" y="23"/>
                    <a:pt x="65" y="23"/>
                  </a:cubicBezTo>
                  <a:cubicBezTo>
                    <a:pt x="64" y="25"/>
                    <a:pt x="64" y="25"/>
                    <a:pt x="64" y="25"/>
                  </a:cubicBezTo>
                  <a:cubicBezTo>
                    <a:pt x="64" y="25"/>
                    <a:pt x="64" y="39"/>
                    <a:pt x="40" y="52"/>
                  </a:cubicBezTo>
                  <a:cubicBezTo>
                    <a:pt x="17" y="65"/>
                    <a:pt x="16" y="67"/>
                    <a:pt x="13" y="88"/>
                  </a:cubicBezTo>
                  <a:cubicBezTo>
                    <a:pt x="13" y="88"/>
                    <a:pt x="0" y="95"/>
                    <a:pt x="2" y="104"/>
                  </a:cubicBezTo>
                  <a:cubicBezTo>
                    <a:pt x="5" y="114"/>
                    <a:pt x="7" y="120"/>
                    <a:pt x="7" y="120"/>
                  </a:cubicBezTo>
                  <a:cubicBezTo>
                    <a:pt x="7" y="120"/>
                    <a:pt x="28" y="122"/>
                    <a:pt x="18" y="142"/>
                  </a:cubicBezTo>
                  <a:cubicBezTo>
                    <a:pt x="19" y="147"/>
                    <a:pt x="19" y="147"/>
                    <a:pt x="19" y="147"/>
                  </a:cubicBezTo>
                  <a:cubicBezTo>
                    <a:pt x="24" y="155"/>
                    <a:pt x="24" y="155"/>
                    <a:pt x="24" y="155"/>
                  </a:cubicBezTo>
                  <a:cubicBezTo>
                    <a:pt x="26" y="176"/>
                    <a:pt x="26" y="176"/>
                    <a:pt x="26" y="176"/>
                  </a:cubicBezTo>
                </a:path>
              </a:pathLst>
            </a:custGeom>
            <a:grpFill/>
            <a:ln w="19050" cap="flat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33" name="未知">
              <a:hlinkClick r:id="" action="ppaction://macro?name=Slide2.未知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1042987" y="4179880"/>
              <a:ext cx="273050" cy="149225"/>
            </a:xfrm>
            <a:custGeom>
              <a:avLst/>
              <a:gdLst>
                <a:gd name="T0" fmla="*/ 0 w 79"/>
                <a:gd name="T1" fmla="*/ 0 h 41"/>
                <a:gd name="T2" fmla="*/ 22 w 79"/>
                <a:gd name="T3" fmla="*/ 12 h 41"/>
                <a:gd name="T4" fmla="*/ 24 w 79"/>
                <a:gd name="T5" fmla="*/ 20 h 41"/>
                <a:gd name="T6" fmla="*/ 34 w 79"/>
                <a:gd name="T7" fmla="*/ 27 h 41"/>
                <a:gd name="T8" fmla="*/ 41 w 79"/>
                <a:gd name="T9" fmla="*/ 34 h 41"/>
                <a:gd name="T10" fmla="*/ 51 w 79"/>
                <a:gd name="T11" fmla="*/ 32 h 41"/>
                <a:gd name="T12" fmla="*/ 79 w 79"/>
                <a:gd name="T13" fmla="*/ 2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41">
                  <a:moveTo>
                    <a:pt x="0" y="0"/>
                  </a:moveTo>
                  <a:cubicBezTo>
                    <a:pt x="0" y="0"/>
                    <a:pt x="10" y="15"/>
                    <a:pt x="22" y="12"/>
                  </a:cubicBezTo>
                  <a:cubicBezTo>
                    <a:pt x="22" y="12"/>
                    <a:pt x="31" y="12"/>
                    <a:pt x="24" y="20"/>
                  </a:cubicBezTo>
                  <a:cubicBezTo>
                    <a:pt x="16" y="27"/>
                    <a:pt x="22" y="30"/>
                    <a:pt x="34" y="27"/>
                  </a:cubicBezTo>
                  <a:cubicBezTo>
                    <a:pt x="34" y="27"/>
                    <a:pt x="38" y="27"/>
                    <a:pt x="41" y="34"/>
                  </a:cubicBezTo>
                  <a:cubicBezTo>
                    <a:pt x="43" y="41"/>
                    <a:pt x="45" y="39"/>
                    <a:pt x="51" y="32"/>
                  </a:cubicBezTo>
                  <a:cubicBezTo>
                    <a:pt x="58" y="25"/>
                    <a:pt x="74" y="25"/>
                    <a:pt x="79" y="27"/>
                  </a:cubicBezTo>
                </a:path>
              </a:pathLst>
            </a:custGeom>
            <a:grpFill/>
            <a:ln w="19050" cap="flat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34" name="maoming">
              <a:hlinkClick r:id="" action="ppaction://macro?name=Slide2.maoming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612774" y="4189405"/>
              <a:ext cx="712788" cy="720724"/>
            </a:xfrm>
            <a:custGeom>
              <a:avLst/>
              <a:gdLst>
                <a:gd name="T0" fmla="*/ 125 w 204"/>
                <a:gd name="T1" fmla="*/ 0 h 197"/>
                <a:gd name="T2" fmla="*/ 79 w 204"/>
                <a:gd name="T3" fmla="*/ 9 h 197"/>
                <a:gd name="T4" fmla="*/ 77 w 204"/>
                <a:gd name="T5" fmla="*/ 52 h 197"/>
                <a:gd name="T6" fmla="*/ 65 w 204"/>
                <a:gd name="T7" fmla="*/ 59 h 197"/>
                <a:gd name="T8" fmla="*/ 48 w 204"/>
                <a:gd name="T9" fmla="*/ 69 h 197"/>
                <a:gd name="T10" fmla="*/ 41 w 204"/>
                <a:gd name="T11" fmla="*/ 71 h 197"/>
                <a:gd name="T12" fmla="*/ 21 w 204"/>
                <a:gd name="T13" fmla="*/ 71 h 197"/>
                <a:gd name="T14" fmla="*/ 8 w 204"/>
                <a:gd name="T15" fmla="*/ 84 h 197"/>
                <a:gd name="T16" fmla="*/ 14 w 204"/>
                <a:gd name="T17" fmla="*/ 116 h 197"/>
                <a:gd name="T18" fmla="*/ 8 w 204"/>
                <a:gd name="T19" fmla="*/ 129 h 197"/>
                <a:gd name="T20" fmla="*/ 12 w 204"/>
                <a:gd name="T21" fmla="*/ 158 h 197"/>
                <a:gd name="T22" fmla="*/ 31 w 204"/>
                <a:gd name="T23" fmla="*/ 177 h 197"/>
                <a:gd name="T24" fmla="*/ 62 w 204"/>
                <a:gd name="T25" fmla="*/ 171 h 197"/>
                <a:gd name="T26" fmla="*/ 76 w 204"/>
                <a:gd name="T27" fmla="*/ 170 h 197"/>
                <a:gd name="T28" fmla="*/ 85 w 204"/>
                <a:gd name="T29" fmla="*/ 183 h 197"/>
                <a:gd name="T30" fmla="*/ 103 w 204"/>
                <a:gd name="T31" fmla="*/ 197 h 197"/>
                <a:gd name="T32" fmla="*/ 104 w 204"/>
                <a:gd name="T33" fmla="*/ 197 h 197"/>
                <a:gd name="T34" fmla="*/ 105 w 204"/>
                <a:gd name="T35" fmla="*/ 197 h 197"/>
                <a:gd name="T36" fmla="*/ 108 w 204"/>
                <a:gd name="T37" fmla="*/ 189 h 197"/>
                <a:gd name="T38" fmla="*/ 104 w 204"/>
                <a:gd name="T39" fmla="*/ 189 h 197"/>
                <a:gd name="T40" fmla="*/ 104 w 204"/>
                <a:gd name="T41" fmla="*/ 180 h 197"/>
                <a:gd name="T42" fmla="*/ 114 w 204"/>
                <a:gd name="T43" fmla="*/ 182 h 197"/>
                <a:gd name="T44" fmla="*/ 137 w 204"/>
                <a:gd name="T45" fmla="*/ 189 h 197"/>
                <a:gd name="T46" fmla="*/ 132 w 204"/>
                <a:gd name="T47" fmla="*/ 183 h 197"/>
                <a:gd name="T48" fmla="*/ 135 w 204"/>
                <a:gd name="T49" fmla="*/ 183 h 197"/>
                <a:gd name="T50" fmla="*/ 141 w 204"/>
                <a:gd name="T51" fmla="*/ 183 h 197"/>
                <a:gd name="T52" fmla="*/ 148 w 204"/>
                <a:gd name="T53" fmla="*/ 189 h 197"/>
                <a:gd name="T54" fmla="*/ 144 w 204"/>
                <a:gd name="T55" fmla="*/ 196 h 197"/>
                <a:gd name="T56" fmla="*/ 150 w 204"/>
                <a:gd name="T57" fmla="*/ 195 h 197"/>
                <a:gd name="T58" fmla="*/ 162 w 204"/>
                <a:gd name="T59" fmla="*/ 186 h 197"/>
                <a:gd name="T60" fmla="*/ 163 w 204"/>
                <a:gd name="T61" fmla="*/ 183 h 197"/>
                <a:gd name="T62" fmla="*/ 159 w 204"/>
                <a:gd name="T63" fmla="*/ 182 h 197"/>
                <a:gd name="T64" fmla="*/ 156 w 204"/>
                <a:gd name="T65" fmla="*/ 182 h 197"/>
                <a:gd name="T66" fmla="*/ 156 w 204"/>
                <a:gd name="T67" fmla="*/ 180 h 197"/>
                <a:gd name="T68" fmla="*/ 160 w 204"/>
                <a:gd name="T69" fmla="*/ 178 h 197"/>
                <a:gd name="T70" fmla="*/ 166 w 204"/>
                <a:gd name="T71" fmla="*/ 177 h 197"/>
                <a:gd name="T72" fmla="*/ 166 w 204"/>
                <a:gd name="T73" fmla="*/ 176 h 197"/>
                <a:gd name="T74" fmla="*/ 164 w 204"/>
                <a:gd name="T75" fmla="*/ 156 h 197"/>
                <a:gd name="T76" fmla="*/ 160 w 204"/>
                <a:gd name="T77" fmla="*/ 148 h 197"/>
                <a:gd name="T78" fmla="*/ 158 w 204"/>
                <a:gd name="T79" fmla="*/ 143 h 197"/>
                <a:gd name="T80" fmla="*/ 147 w 204"/>
                <a:gd name="T81" fmla="*/ 121 h 197"/>
                <a:gd name="T82" fmla="*/ 142 w 204"/>
                <a:gd name="T83" fmla="*/ 106 h 197"/>
                <a:gd name="T84" fmla="*/ 153 w 204"/>
                <a:gd name="T85" fmla="*/ 89 h 197"/>
                <a:gd name="T86" fmla="*/ 180 w 204"/>
                <a:gd name="T87" fmla="*/ 53 h 197"/>
                <a:gd name="T88" fmla="*/ 204 w 204"/>
                <a:gd name="T89" fmla="*/ 26 h 197"/>
                <a:gd name="T90" fmla="*/ 204 w 204"/>
                <a:gd name="T91" fmla="*/ 25 h 197"/>
                <a:gd name="T92" fmla="*/ 177 w 204"/>
                <a:gd name="T93" fmla="*/ 30 h 197"/>
                <a:gd name="T94" fmla="*/ 166 w 204"/>
                <a:gd name="T95" fmla="*/ 32 h 197"/>
                <a:gd name="T96" fmla="*/ 159 w 204"/>
                <a:gd name="T97" fmla="*/ 25 h 197"/>
                <a:gd name="T98" fmla="*/ 149 w 204"/>
                <a:gd name="T99" fmla="*/ 18 h 197"/>
                <a:gd name="T100" fmla="*/ 148 w 204"/>
                <a:gd name="T101" fmla="*/ 11 h 197"/>
                <a:gd name="T102" fmla="*/ 125 w 204"/>
                <a:gd name="T103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04" h="197">
                  <a:moveTo>
                    <a:pt x="125" y="0"/>
                  </a:moveTo>
                  <a:cubicBezTo>
                    <a:pt x="79" y="9"/>
                    <a:pt x="79" y="9"/>
                    <a:pt x="79" y="9"/>
                  </a:cubicBezTo>
                  <a:cubicBezTo>
                    <a:pt x="79" y="9"/>
                    <a:pt x="58" y="31"/>
                    <a:pt x="77" y="52"/>
                  </a:cubicBezTo>
                  <a:cubicBezTo>
                    <a:pt x="77" y="52"/>
                    <a:pt x="82" y="62"/>
                    <a:pt x="65" y="59"/>
                  </a:cubicBezTo>
                  <a:cubicBezTo>
                    <a:pt x="48" y="69"/>
                    <a:pt x="48" y="69"/>
                    <a:pt x="48" y="69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41" y="71"/>
                    <a:pt x="35" y="82"/>
                    <a:pt x="21" y="71"/>
                  </a:cubicBezTo>
                  <a:cubicBezTo>
                    <a:pt x="21" y="71"/>
                    <a:pt x="5" y="69"/>
                    <a:pt x="8" y="84"/>
                  </a:cubicBezTo>
                  <a:cubicBezTo>
                    <a:pt x="11" y="100"/>
                    <a:pt x="14" y="116"/>
                    <a:pt x="14" y="116"/>
                  </a:cubicBezTo>
                  <a:cubicBezTo>
                    <a:pt x="14" y="116"/>
                    <a:pt x="17" y="120"/>
                    <a:pt x="8" y="129"/>
                  </a:cubicBezTo>
                  <a:cubicBezTo>
                    <a:pt x="8" y="129"/>
                    <a:pt x="0" y="149"/>
                    <a:pt x="12" y="158"/>
                  </a:cubicBezTo>
                  <a:cubicBezTo>
                    <a:pt x="23" y="168"/>
                    <a:pt x="31" y="177"/>
                    <a:pt x="31" y="177"/>
                  </a:cubicBezTo>
                  <a:cubicBezTo>
                    <a:pt x="31" y="177"/>
                    <a:pt x="51" y="186"/>
                    <a:pt x="62" y="171"/>
                  </a:cubicBezTo>
                  <a:cubicBezTo>
                    <a:pt x="73" y="155"/>
                    <a:pt x="76" y="170"/>
                    <a:pt x="76" y="170"/>
                  </a:cubicBezTo>
                  <a:cubicBezTo>
                    <a:pt x="76" y="170"/>
                    <a:pt x="79" y="177"/>
                    <a:pt x="85" y="183"/>
                  </a:cubicBezTo>
                  <a:cubicBezTo>
                    <a:pt x="92" y="189"/>
                    <a:pt x="102" y="196"/>
                    <a:pt x="103" y="197"/>
                  </a:cubicBezTo>
                  <a:cubicBezTo>
                    <a:pt x="104" y="197"/>
                    <a:pt x="104" y="197"/>
                    <a:pt x="104" y="197"/>
                  </a:cubicBezTo>
                  <a:cubicBezTo>
                    <a:pt x="105" y="197"/>
                    <a:pt x="105" y="197"/>
                    <a:pt x="105" y="197"/>
                  </a:cubicBezTo>
                  <a:cubicBezTo>
                    <a:pt x="105" y="197"/>
                    <a:pt x="125" y="189"/>
                    <a:pt x="108" y="189"/>
                  </a:cubicBezTo>
                  <a:cubicBezTo>
                    <a:pt x="104" y="189"/>
                    <a:pt x="104" y="189"/>
                    <a:pt x="104" y="189"/>
                  </a:cubicBezTo>
                  <a:cubicBezTo>
                    <a:pt x="104" y="180"/>
                    <a:pt x="104" y="180"/>
                    <a:pt x="104" y="180"/>
                  </a:cubicBezTo>
                  <a:cubicBezTo>
                    <a:pt x="104" y="180"/>
                    <a:pt x="111" y="178"/>
                    <a:pt x="114" y="182"/>
                  </a:cubicBezTo>
                  <a:cubicBezTo>
                    <a:pt x="118" y="187"/>
                    <a:pt x="129" y="191"/>
                    <a:pt x="137" y="189"/>
                  </a:cubicBezTo>
                  <a:cubicBezTo>
                    <a:pt x="132" y="183"/>
                    <a:pt x="132" y="183"/>
                    <a:pt x="132" y="183"/>
                  </a:cubicBezTo>
                  <a:cubicBezTo>
                    <a:pt x="135" y="183"/>
                    <a:pt x="135" y="183"/>
                    <a:pt x="135" y="183"/>
                  </a:cubicBezTo>
                  <a:cubicBezTo>
                    <a:pt x="141" y="183"/>
                    <a:pt x="141" y="183"/>
                    <a:pt x="141" y="183"/>
                  </a:cubicBezTo>
                  <a:cubicBezTo>
                    <a:pt x="148" y="189"/>
                    <a:pt x="148" y="189"/>
                    <a:pt x="148" y="189"/>
                  </a:cubicBezTo>
                  <a:cubicBezTo>
                    <a:pt x="144" y="196"/>
                    <a:pt x="144" y="196"/>
                    <a:pt x="144" y="196"/>
                  </a:cubicBezTo>
                  <a:cubicBezTo>
                    <a:pt x="150" y="195"/>
                    <a:pt x="150" y="195"/>
                    <a:pt x="150" y="195"/>
                  </a:cubicBezTo>
                  <a:cubicBezTo>
                    <a:pt x="162" y="186"/>
                    <a:pt x="162" y="186"/>
                    <a:pt x="162" y="186"/>
                  </a:cubicBezTo>
                  <a:cubicBezTo>
                    <a:pt x="163" y="183"/>
                    <a:pt x="163" y="183"/>
                    <a:pt x="163" y="183"/>
                  </a:cubicBezTo>
                  <a:cubicBezTo>
                    <a:pt x="159" y="182"/>
                    <a:pt x="159" y="182"/>
                    <a:pt x="159" y="182"/>
                  </a:cubicBezTo>
                  <a:cubicBezTo>
                    <a:pt x="156" y="182"/>
                    <a:pt x="156" y="182"/>
                    <a:pt x="156" y="182"/>
                  </a:cubicBezTo>
                  <a:cubicBezTo>
                    <a:pt x="156" y="180"/>
                    <a:pt x="156" y="180"/>
                    <a:pt x="156" y="180"/>
                  </a:cubicBezTo>
                  <a:cubicBezTo>
                    <a:pt x="160" y="178"/>
                    <a:pt x="160" y="178"/>
                    <a:pt x="160" y="178"/>
                  </a:cubicBezTo>
                  <a:cubicBezTo>
                    <a:pt x="166" y="177"/>
                    <a:pt x="166" y="177"/>
                    <a:pt x="166" y="177"/>
                  </a:cubicBezTo>
                  <a:cubicBezTo>
                    <a:pt x="166" y="176"/>
                    <a:pt x="166" y="176"/>
                    <a:pt x="166" y="176"/>
                  </a:cubicBezTo>
                  <a:cubicBezTo>
                    <a:pt x="164" y="156"/>
                    <a:pt x="164" y="156"/>
                    <a:pt x="164" y="156"/>
                  </a:cubicBezTo>
                  <a:cubicBezTo>
                    <a:pt x="160" y="148"/>
                    <a:pt x="160" y="148"/>
                    <a:pt x="160" y="148"/>
                  </a:cubicBezTo>
                  <a:cubicBezTo>
                    <a:pt x="158" y="143"/>
                    <a:pt x="158" y="143"/>
                    <a:pt x="158" y="143"/>
                  </a:cubicBezTo>
                  <a:cubicBezTo>
                    <a:pt x="168" y="123"/>
                    <a:pt x="147" y="121"/>
                    <a:pt x="147" y="121"/>
                  </a:cubicBezTo>
                  <a:cubicBezTo>
                    <a:pt x="147" y="121"/>
                    <a:pt x="145" y="115"/>
                    <a:pt x="142" y="106"/>
                  </a:cubicBezTo>
                  <a:cubicBezTo>
                    <a:pt x="140" y="96"/>
                    <a:pt x="153" y="89"/>
                    <a:pt x="153" y="89"/>
                  </a:cubicBezTo>
                  <a:cubicBezTo>
                    <a:pt x="156" y="69"/>
                    <a:pt x="157" y="67"/>
                    <a:pt x="180" y="53"/>
                  </a:cubicBezTo>
                  <a:cubicBezTo>
                    <a:pt x="204" y="40"/>
                    <a:pt x="204" y="26"/>
                    <a:pt x="204" y="26"/>
                  </a:cubicBezTo>
                  <a:cubicBezTo>
                    <a:pt x="204" y="25"/>
                    <a:pt x="204" y="25"/>
                    <a:pt x="204" y="25"/>
                  </a:cubicBezTo>
                  <a:cubicBezTo>
                    <a:pt x="199" y="23"/>
                    <a:pt x="184" y="23"/>
                    <a:pt x="177" y="30"/>
                  </a:cubicBezTo>
                  <a:cubicBezTo>
                    <a:pt x="170" y="37"/>
                    <a:pt x="169" y="39"/>
                    <a:pt x="166" y="32"/>
                  </a:cubicBezTo>
                  <a:cubicBezTo>
                    <a:pt x="163" y="25"/>
                    <a:pt x="159" y="25"/>
                    <a:pt x="159" y="25"/>
                  </a:cubicBezTo>
                  <a:cubicBezTo>
                    <a:pt x="147" y="28"/>
                    <a:pt x="141" y="25"/>
                    <a:pt x="149" y="18"/>
                  </a:cubicBezTo>
                  <a:cubicBezTo>
                    <a:pt x="157" y="10"/>
                    <a:pt x="148" y="11"/>
                    <a:pt x="148" y="11"/>
                  </a:cubicBezTo>
                  <a:cubicBezTo>
                    <a:pt x="135" y="14"/>
                    <a:pt x="125" y="0"/>
                    <a:pt x="125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35" name="未知">
              <a:hlinkClick r:id="" action="ppaction://macro?name=Slide2.未知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1474787" y="4179880"/>
              <a:ext cx="282575" cy="571499"/>
            </a:xfrm>
            <a:custGeom>
              <a:avLst/>
              <a:gdLst>
                <a:gd name="T0" fmla="*/ 52 w 81"/>
                <a:gd name="T1" fmla="*/ 156 h 156"/>
                <a:gd name="T2" fmla="*/ 56 w 81"/>
                <a:gd name="T3" fmla="*/ 133 h 156"/>
                <a:gd name="T4" fmla="*/ 52 w 81"/>
                <a:gd name="T5" fmla="*/ 117 h 156"/>
                <a:gd name="T6" fmla="*/ 26 w 81"/>
                <a:gd name="T7" fmla="*/ 93 h 156"/>
                <a:gd name="T8" fmla="*/ 12 w 81"/>
                <a:gd name="T9" fmla="*/ 88 h 156"/>
                <a:gd name="T10" fmla="*/ 8 w 81"/>
                <a:gd name="T11" fmla="*/ 85 h 156"/>
                <a:gd name="T12" fmla="*/ 10 w 81"/>
                <a:gd name="T13" fmla="*/ 64 h 156"/>
                <a:gd name="T14" fmla="*/ 16 w 81"/>
                <a:gd name="T15" fmla="*/ 58 h 156"/>
                <a:gd name="T16" fmla="*/ 17 w 81"/>
                <a:gd name="T17" fmla="*/ 54 h 156"/>
                <a:gd name="T18" fmla="*/ 22 w 81"/>
                <a:gd name="T19" fmla="*/ 50 h 156"/>
                <a:gd name="T20" fmla="*/ 45 w 81"/>
                <a:gd name="T21" fmla="*/ 27 h 156"/>
                <a:gd name="T22" fmla="*/ 63 w 81"/>
                <a:gd name="T23" fmla="*/ 14 h 156"/>
                <a:gd name="T24" fmla="*/ 75 w 81"/>
                <a:gd name="T25" fmla="*/ 15 h 156"/>
                <a:gd name="T26" fmla="*/ 77 w 81"/>
                <a:gd name="T27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1" h="156">
                  <a:moveTo>
                    <a:pt x="52" y="156"/>
                  </a:moveTo>
                  <a:cubicBezTo>
                    <a:pt x="52" y="156"/>
                    <a:pt x="55" y="138"/>
                    <a:pt x="56" y="133"/>
                  </a:cubicBezTo>
                  <a:cubicBezTo>
                    <a:pt x="58" y="127"/>
                    <a:pt x="59" y="121"/>
                    <a:pt x="52" y="117"/>
                  </a:cubicBezTo>
                  <a:cubicBezTo>
                    <a:pt x="46" y="113"/>
                    <a:pt x="26" y="93"/>
                    <a:pt x="26" y="93"/>
                  </a:cubicBezTo>
                  <a:cubicBezTo>
                    <a:pt x="26" y="93"/>
                    <a:pt x="14" y="88"/>
                    <a:pt x="12" y="88"/>
                  </a:cubicBezTo>
                  <a:cubicBezTo>
                    <a:pt x="10" y="88"/>
                    <a:pt x="8" y="85"/>
                    <a:pt x="8" y="85"/>
                  </a:cubicBezTo>
                  <a:cubicBezTo>
                    <a:pt x="8" y="85"/>
                    <a:pt x="0" y="67"/>
                    <a:pt x="10" y="64"/>
                  </a:cubicBezTo>
                  <a:cubicBezTo>
                    <a:pt x="16" y="58"/>
                    <a:pt x="16" y="58"/>
                    <a:pt x="16" y="58"/>
                  </a:cubicBezTo>
                  <a:cubicBezTo>
                    <a:pt x="17" y="54"/>
                    <a:pt x="17" y="54"/>
                    <a:pt x="17" y="54"/>
                  </a:cubicBezTo>
                  <a:cubicBezTo>
                    <a:pt x="22" y="50"/>
                    <a:pt x="22" y="50"/>
                    <a:pt x="22" y="50"/>
                  </a:cubicBezTo>
                  <a:cubicBezTo>
                    <a:pt x="22" y="50"/>
                    <a:pt x="42" y="42"/>
                    <a:pt x="45" y="27"/>
                  </a:cubicBezTo>
                  <a:cubicBezTo>
                    <a:pt x="63" y="14"/>
                    <a:pt x="63" y="14"/>
                    <a:pt x="63" y="14"/>
                  </a:cubicBezTo>
                  <a:cubicBezTo>
                    <a:pt x="63" y="14"/>
                    <a:pt x="67" y="12"/>
                    <a:pt x="75" y="15"/>
                  </a:cubicBezTo>
                  <a:cubicBezTo>
                    <a:pt x="81" y="18"/>
                    <a:pt x="78" y="3"/>
                    <a:pt x="77" y="0"/>
                  </a:cubicBezTo>
                </a:path>
              </a:pathLst>
            </a:custGeom>
            <a:grpFill/>
            <a:ln w="19050" cap="flat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36" name="zhuhai">
              <a:hlinkClick r:id="" action="ppaction://macro?name=Slide2.zhuhai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2084387" y="4329105"/>
              <a:ext cx="263525" cy="238125"/>
            </a:xfrm>
            <a:custGeom>
              <a:avLst/>
              <a:gdLst>
                <a:gd name="T0" fmla="*/ 72 w 75"/>
                <a:gd name="T1" fmla="*/ 35 h 68"/>
                <a:gd name="T2" fmla="*/ 72 w 75"/>
                <a:gd name="T3" fmla="*/ 27 h 68"/>
                <a:gd name="T4" fmla="*/ 73 w 75"/>
                <a:gd name="T5" fmla="*/ 21 h 68"/>
                <a:gd name="T6" fmla="*/ 75 w 75"/>
                <a:gd name="T7" fmla="*/ 16 h 68"/>
                <a:gd name="T8" fmla="*/ 70 w 75"/>
                <a:gd name="T9" fmla="*/ 14 h 68"/>
                <a:gd name="T10" fmla="*/ 66 w 75"/>
                <a:gd name="T11" fmla="*/ 12 h 68"/>
                <a:gd name="T12" fmla="*/ 64 w 75"/>
                <a:gd name="T13" fmla="*/ 9 h 68"/>
                <a:gd name="T14" fmla="*/ 68 w 75"/>
                <a:gd name="T15" fmla="*/ 0 h 68"/>
                <a:gd name="T16" fmla="*/ 50 w 75"/>
                <a:gd name="T17" fmla="*/ 25 h 68"/>
                <a:gd name="T18" fmla="*/ 27 w 75"/>
                <a:gd name="T19" fmla="*/ 14 h 68"/>
                <a:gd name="T20" fmla="*/ 11 w 75"/>
                <a:gd name="T21" fmla="*/ 11 h 68"/>
                <a:gd name="T22" fmla="*/ 0 w 75"/>
                <a:gd name="T23" fmla="*/ 33 h 68"/>
                <a:gd name="T24" fmla="*/ 0 w 75"/>
                <a:gd name="T25" fmla="*/ 34 h 68"/>
                <a:gd name="T26" fmla="*/ 12 w 75"/>
                <a:gd name="T27" fmla="*/ 20 h 68"/>
                <a:gd name="T28" fmla="*/ 7 w 75"/>
                <a:gd name="T29" fmla="*/ 38 h 68"/>
                <a:gd name="T30" fmla="*/ 3 w 75"/>
                <a:gd name="T31" fmla="*/ 42 h 68"/>
                <a:gd name="T32" fmla="*/ 3 w 75"/>
                <a:gd name="T33" fmla="*/ 60 h 68"/>
                <a:gd name="T34" fmla="*/ 24 w 75"/>
                <a:gd name="T35" fmla="*/ 60 h 68"/>
                <a:gd name="T36" fmla="*/ 31 w 75"/>
                <a:gd name="T37" fmla="*/ 56 h 68"/>
                <a:gd name="T38" fmla="*/ 41 w 75"/>
                <a:gd name="T39" fmla="*/ 38 h 68"/>
                <a:gd name="T40" fmla="*/ 43 w 75"/>
                <a:gd name="T41" fmla="*/ 38 h 68"/>
                <a:gd name="T42" fmla="*/ 72 w 75"/>
                <a:gd name="T43" fmla="*/ 35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5" h="68">
                  <a:moveTo>
                    <a:pt x="72" y="35"/>
                  </a:moveTo>
                  <a:cubicBezTo>
                    <a:pt x="72" y="27"/>
                    <a:pt x="72" y="27"/>
                    <a:pt x="72" y="27"/>
                  </a:cubicBezTo>
                  <a:cubicBezTo>
                    <a:pt x="73" y="21"/>
                    <a:pt x="73" y="21"/>
                    <a:pt x="73" y="21"/>
                  </a:cubicBezTo>
                  <a:cubicBezTo>
                    <a:pt x="75" y="16"/>
                    <a:pt x="75" y="16"/>
                    <a:pt x="75" y="16"/>
                  </a:cubicBezTo>
                  <a:cubicBezTo>
                    <a:pt x="70" y="14"/>
                    <a:pt x="70" y="14"/>
                    <a:pt x="70" y="14"/>
                  </a:cubicBezTo>
                  <a:cubicBezTo>
                    <a:pt x="66" y="12"/>
                    <a:pt x="66" y="12"/>
                    <a:pt x="66" y="12"/>
                  </a:cubicBezTo>
                  <a:cubicBezTo>
                    <a:pt x="64" y="9"/>
                    <a:pt x="64" y="9"/>
                    <a:pt x="64" y="9"/>
                  </a:cubicBezTo>
                  <a:cubicBezTo>
                    <a:pt x="64" y="9"/>
                    <a:pt x="67" y="6"/>
                    <a:pt x="68" y="0"/>
                  </a:cubicBezTo>
                  <a:cubicBezTo>
                    <a:pt x="66" y="1"/>
                    <a:pt x="57" y="2"/>
                    <a:pt x="50" y="25"/>
                  </a:cubicBezTo>
                  <a:cubicBezTo>
                    <a:pt x="43" y="49"/>
                    <a:pt x="33" y="25"/>
                    <a:pt x="27" y="14"/>
                  </a:cubicBezTo>
                  <a:cubicBezTo>
                    <a:pt x="21" y="3"/>
                    <a:pt x="11" y="11"/>
                    <a:pt x="11" y="11"/>
                  </a:cubicBezTo>
                  <a:cubicBezTo>
                    <a:pt x="7" y="31"/>
                    <a:pt x="0" y="33"/>
                    <a:pt x="0" y="33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2" y="36"/>
                    <a:pt x="6" y="34"/>
                    <a:pt x="12" y="20"/>
                  </a:cubicBezTo>
                  <a:cubicBezTo>
                    <a:pt x="12" y="20"/>
                    <a:pt x="16" y="33"/>
                    <a:pt x="7" y="38"/>
                  </a:cubicBezTo>
                  <a:cubicBezTo>
                    <a:pt x="3" y="42"/>
                    <a:pt x="3" y="42"/>
                    <a:pt x="3" y="42"/>
                  </a:cubicBezTo>
                  <a:cubicBezTo>
                    <a:pt x="3" y="60"/>
                    <a:pt x="3" y="60"/>
                    <a:pt x="3" y="60"/>
                  </a:cubicBezTo>
                  <a:cubicBezTo>
                    <a:pt x="3" y="60"/>
                    <a:pt x="16" y="68"/>
                    <a:pt x="24" y="60"/>
                  </a:cubicBezTo>
                  <a:cubicBezTo>
                    <a:pt x="24" y="60"/>
                    <a:pt x="32" y="66"/>
                    <a:pt x="31" y="56"/>
                  </a:cubicBezTo>
                  <a:cubicBezTo>
                    <a:pt x="31" y="56"/>
                    <a:pt x="45" y="51"/>
                    <a:pt x="41" y="38"/>
                  </a:cubicBezTo>
                  <a:cubicBezTo>
                    <a:pt x="43" y="38"/>
                    <a:pt x="43" y="38"/>
                    <a:pt x="43" y="38"/>
                  </a:cubicBezTo>
                  <a:cubicBezTo>
                    <a:pt x="43" y="38"/>
                    <a:pt x="54" y="64"/>
                    <a:pt x="72" y="35"/>
                  </a:cubicBez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37" name="未知">
              <a:hlinkClick r:id="" action="ppaction://macro?name=Slide2.未知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1670049" y="4084631"/>
              <a:ext cx="484188" cy="271462"/>
            </a:xfrm>
            <a:custGeom>
              <a:avLst/>
              <a:gdLst>
                <a:gd name="T0" fmla="*/ 8 w 140"/>
                <a:gd name="T1" fmla="*/ 11 h 74"/>
                <a:gd name="T2" fmla="*/ 20 w 140"/>
                <a:gd name="T3" fmla="*/ 27 h 74"/>
                <a:gd name="T4" fmla="*/ 33 w 140"/>
                <a:gd name="T5" fmla="*/ 28 h 74"/>
                <a:gd name="T6" fmla="*/ 44 w 140"/>
                <a:gd name="T7" fmla="*/ 22 h 74"/>
                <a:gd name="T8" fmla="*/ 64 w 140"/>
                <a:gd name="T9" fmla="*/ 12 h 74"/>
                <a:gd name="T10" fmla="*/ 75 w 140"/>
                <a:gd name="T11" fmla="*/ 4 h 74"/>
                <a:gd name="T12" fmla="*/ 105 w 140"/>
                <a:gd name="T13" fmla="*/ 5 h 74"/>
                <a:gd name="T14" fmla="*/ 123 w 140"/>
                <a:gd name="T15" fmla="*/ 28 h 74"/>
                <a:gd name="T16" fmla="*/ 131 w 140"/>
                <a:gd name="T17" fmla="*/ 50 h 74"/>
                <a:gd name="T18" fmla="*/ 138 w 140"/>
                <a:gd name="T19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0" h="74">
                  <a:moveTo>
                    <a:pt x="8" y="11"/>
                  </a:moveTo>
                  <a:cubicBezTo>
                    <a:pt x="8" y="11"/>
                    <a:pt x="0" y="40"/>
                    <a:pt x="20" y="27"/>
                  </a:cubicBezTo>
                  <a:cubicBezTo>
                    <a:pt x="20" y="27"/>
                    <a:pt x="28" y="16"/>
                    <a:pt x="33" y="28"/>
                  </a:cubicBezTo>
                  <a:cubicBezTo>
                    <a:pt x="33" y="28"/>
                    <a:pt x="38" y="45"/>
                    <a:pt x="44" y="22"/>
                  </a:cubicBezTo>
                  <a:cubicBezTo>
                    <a:pt x="44" y="22"/>
                    <a:pt x="46" y="11"/>
                    <a:pt x="64" y="12"/>
                  </a:cubicBezTo>
                  <a:cubicBezTo>
                    <a:pt x="64" y="12"/>
                    <a:pt x="70" y="8"/>
                    <a:pt x="75" y="4"/>
                  </a:cubicBezTo>
                  <a:cubicBezTo>
                    <a:pt x="79" y="0"/>
                    <a:pt x="105" y="5"/>
                    <a:pt x="105" y="5"/>
                  </a:cubicBezTo>
                  <a:cubicBezTo>
                    <a:pt x="123" y="28"/>
                    <a:pt x="123" y="28"/>
                    <a:pt x="123" y="28"/>
                  </a:cubicBezTo>
                  <a:cubicBezTo>
                    <a:pt x="131" y="50"/>
                    <a:pt x="131" y="50"/>
                    <a:pt x="131" y="50"/>
                  </a:cubicBezTo>
                  <a:cubicBezTo>
                    <a:pt x="131" y="50"/>
                    <a:pt x="140" y="66"/>
                    <a:pt x="138" y="74"/>
                  </a:cubicBezTo>
                </a:path>
              </a:pathLst>
            </a:custGeom>
            <a:grpFill/>
            <a:ln w="19050" cap="flat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38" name="dongguan">
              <a:hlinkClick r:id="" action="ppaction://macro?name=Slide2.dongguan" highlightClick="1"/>
              <a:hlinkHover r:id="" action="ppaction://noaction" highlightClick="1"/>
            </p:cNvPr>
            <p:cNvSpPr>
              <a:spLocks noEditPoints="1"/>
            </p:cNvSpPr>
            <p:nvPr/>
          </p:nvSpPr>
          <p:spPr bwMode="auto">
            <a:xfrm>
              <a:off x="2285999" y="3889368"/>
              <a:ext cx="369888" cy="274638"/>
            </a:xfrm>
            <a:custGeom>
              <a:avLst/>
              <a:gdLst>
                <a:gd name="T0" fmla="*/ 105 w 106"/>
                <a:gd name="T1" fmla="*/ 38 h 73"/>
                <a:gd name="T2" fmla="*/ 101 w 106"/>
                <a:gd name="T3" fmla="*/ 27 h 73"/>
                <a:gd name="T4" fmla="*/ 91 w 106"/>
                <a:gd name="T5" fmla="*/ 28 h 73"/>
                <a:gd name="T6" fmla="*/ 88 w 106"/>
                <a:gd name="T7" fmla="*/ 26 h 73"/>
                <a:gd name="T8" fmla="*/ 70 w 106"/>
                <a:gd name="T9" fmla="*/ 10 h 73"/>
                <a:gd name="T10" fmla="*/ 46 w 106"/>
                <a:gd name="T11" fmla="*/ 7 h 73"/>
                <a:gd name="T12" fmla="*/ 1 w 106"/>
                <a:gd name="T13" fmla="*/ 22 h 73"/>
                <a:gd name="T14" fmla="*/ 1 w 106"/>
                <a:gd name="T15" fmla="*/ 22 h 73"/>
                <a:gd name="T16" fmla="*/ 16 w 106"/>
                <a:gd name="T17" fmla="*/ 40 h 73"/>
                <a:gd name="T18" fmla="*/ 17 w 106"/>
                <a:gd name="T19" fmla="*/ 42 h 73"/>
                <a:gd name="T20" fmla="*/ 33 w 106"/>
                <a:gd name="T21" fmla="*/ 70 h 73"/>
                <a:gd name="T22" fmla="*/ 33 w 106"/>
                <a:gd name="T23" fmla="*/ 70 h 73"/>
                <a:gd name="T24" fmla="*/ 63 w 106"/>
                <a:gd name="T25" fmla="*/ 53 h 73"/>
                <a:gd name="T26" fmla="*/ 88 w 106"/>
                <a:gd name="T27" fmla="*/ 62 h 73"/>
                <a:gd name="T28" fmla="*/ 98 w 106"/>
                <a:gd name="T29" fmla="*/ 72 h 73"/>
                <a:gd name="T30" fmla="*/ 102 w 106"/>
                <a:gd name="T31" fmla="*/ 73 h 73"/>
                <a:gd name="T32" fmla="*/ 104 w 106"/>
                <a:gd name="T33" fmla="*/ 61 h 73"/>
                <a:gd name="T34" fmla="*/ 105 w 106"/>
                <a:gd name="T35" fmla="*/ 38 h 73"/>
                <a:gd name="T36" fmla="*/ 1 w 106"/>
                <a:gd name="T37" fmla="*/ 22 h 73"/>
                <a:gd name="T38" fmla="*/ 0 w 106"/>
                <a:gd name="T39" fmla="*/ 27 h 73"/>
                <a:gd name="T40" fmla="*/ 1 w 106"/>
                <a:gd name="T41" fmla="*/ 22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6" h="73">
                  <a:moveTo>
                    <a:pt x="105" y="38"/>
                  </a:moveTo>
                  <a:cubicBezTo>
                    <a:pt x="103" y="28"/>
                    <a:pt x="101" y="27"/>
                    <a:pt x="101" y="27"/>
                  </a:cubicBezTo>
                  <a:cubicBezTo>
                    <a:pt x="91" y="28"/>
                    <a:pt x="91" y="28"/>
                    <a:pt x="91" y="28"/>
                  </a:cubicBezTo>
                  <a:cubicBezTo>
                    <a:pt x="88" y="26"/>
                    <a:pt x="88" y="26"/>
                    <a:pt x="88" y="26"/>
                  </a:cubicBezTo>
                  <a:cubicBezTo>
                    <a:pt x="88" y="17"/>
                    <a:pt x="82" y="9"/>
                    <a:pt x="70" y="10"/>
                  </a:cubicBezTo>
                  <a:cubicBezTo>
                    <a:pt x="58" y="11"/>
                    <a:pt x="46" y="7"/>
                    <a:pt x="46" y="7"/>
                  </a:cubicBezTo>
                  <a:cubicBezTo>
                    <a:pt x="8" y="0"/>
                    <a:pt x="1" y="22"/>
                    <a:pt x="1" y="22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1" y="22"/>
                    <a:pt x="3" y="50"/>
                    <a:pt x="16" y="40"/>
                  </a:cubicBezTo>
                  <a:cubicBezTo>
                    <a:pt x="17" y="42"/>
                    <a:pt x="17" y="42"/>
                    <a:pt x="17" y="42"/>
                  </a:cubicBezTo>
                  <a:cubicBezTo>
                    <a:pt x="17" y="42"/>
                    <a:pt x="6" y="71"/>
                    <a:pt x="33" y="70"/>
                  </a:cubicBezTo>
                  <a:cubicBezTo>
                    <a:pt x="33" y="70"/>
                    <a:pt x="33" y="70"/>
                    <a:pt x="33" y="70"/>
                  </a:cubicBezTo>
                  <a:cubicBezTo>
                    <a:pt x="43" y="48"/>
                    <a:pt x="63" y="53"/>
                    <a:pt x="63" y="53"/>
                  </a:cubicBezTo>
                  <a:cubicBezTo>
                    <a:pt x="63" y="53"/>
                    <a:pt x="79" y="59"/>
                    <a:pt x="88" y="62"/>
                  </a:cubicBezTo>
                  <a:cubicBezTo>
                    <a:pt x="96" y="65"/>
                    <a:pt x="98" y="72"/>
                    <a:pt x="98" y="72"/>
                  </a:cubicBezTo>
                  <a:cubicBezTo>
                    <a:pt x="102" y="73"/>
                    <a:pt x="102" y="73"/>
                    <a:pt x="102" y="73"/>
                  </a:cubicBezTo>
                  <a:cubicBezTo>
                    <a:pt x="104" y="61"/>
                    <a:pt x="104" y="61"/>
                    <a:pt x="104" y="61"/>
                  </a:cubicBezTo>
                  <a:cubicBezTo>
                    <a:pt x="104" y="61"/>
                    <a:pt x="106" y="47"/>
                    <a:pt x="105" y="38"/>
                  </a:cubicBezTo>
                  <a:close/>
                  <a:moveTo>
                    <a:pt x="1" y="22"/>
                  </a:moveTo>
                  <a:cubicBezTo>
                    <a:pt x="1" y="22"/>
                    <a:pt x="1" y="24"/>
                    <a:pt x="0" y="27"/>
                  </a:cubicBezTo>
                  <a:lnTo>
                    <a:pt x="1" y="22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39" name="未知">
              <a:hlinkClick r:id="" action="ppaction://macro?name=Slide2.未知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1960562" y="2876545"/>
              <a:ext cx="501650" cy="608012"/>
            </a:xfrm>
            <a:custGeom>
              <a:avLst/>
              <a:gdLst>
                <a:gd name="T0" fmla="*/ 19 w 144"/>
                <a:gd name="T1" fmla="*/ 0 h 163"/>
                <a:gd name="T2" fmla="*/ 19 w 144"/>
                <a:gd name="T3" fmla="*/ 11 h 163"/>
                <a:gd name="T4" fmla="*/ 8 w 144"/>
                <a:gd name="T5" fmla="*/ 51 h 163"/>
                <a:gd name="T6" fmla="*/ 31 w 144"/>
                <a:gd name="T7" fmla="*/ 68 h 163"/>
                <a:gd name="T8" fmla="*/ 51 w 144"/>
                <a:gd name="T9" fmla="*/ 68 h 163"/>
                <a:gd name="T10" fmla="*/ 78 w 144"/>
                <a:gd name="T11" fmla="*/ 73 h 163"/>
                <a:gd name="T12" fmla="*/ 108 w 144"/>
                <a:gd name="T13" fmla="*/ 69 h 163"/>
                <a:gd name="T14" fmla="*/ 137 w 144"/>
                <a:gd name="T15" fmla="*/ 91 h 163"/>
                <a:gd name="T16" fmla="*/ 144 w 144"/>
                <a:gd name="T17" fmla="*/ 116 h 163"/>
                <a:gd name="T18" fmla="*/ 139 w 144"/>
                <a:gd name="T19" fmla="*/ 127 h 163"/>
                <a:gd name="T20" fmla="*/ 136 w 144"/>
                <a:gd name="T21" fmla="*/ 139 h 163"/>
                <a:gd name="T22" fmla="*/ 131 w 144"/>
                <a:gd name="T23" fmla="*/ 147 h 163"/>
                <a:gd name="T24" fmla="*/ 136 w 144"/>
                <a:gd name="T25" fmla="*/ 163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4" h="163">
                  <a:moveTo>
                    <a:pt x="19" y="0"/>
                  </a:moveTo>
                  <a:cubicBezTo>
                    <a:pt x="19" y="0"/>
                    <a:pt x="28" y="2"/>
                    <a:pt x="19" y="11"/>
                  </a:cubicBezTo>
                  <a:cubicBezTo>
                    <a:pt x="10" y="20"/>
                    <a:pt x="0" y="43"/>
                    <a:pt x="8" y="51"/>
                  </a:cubicBezTo>
                  <a:cubicBezTo>
                    <a:pt x="16" y="60"/>
                    <a:pt x="24" y="76"/>
                    <a:pt x="31" y="68"/>
                  </a:cubicBezTo>
                  <a:cubicBezTo>
                    <a:pt x="31" y="68"/>
                    <a:pt x="45" y="60"/>
                    <a:pt x="51" y="68"/>
                  </a:cubicBezTo>
                  <a:cubicBezTo>
                    <a:pt x="56" y="76"/>
                    <a:pt x="73" y="74"/>
                    <a:pt x="78" y="73"/>
                  </a:cubicBezTo>
                  <a:cubicBezTo>
                    <a:pt x="84" y="73"/>
                    <a:pt x="108" y="69"/>
                    <a:pt x="108" y="69"/>
                  </a:cubicBezTo>
                  <a:cubicBezTo>
                    <a:pt x="137" y="91"/>
                    <a:pt x="137" y="91"/>
                    <a:pt x="137" y="91"/>
                  </a:cubicBezTo>
                  <a:cubicBezTo>
                    <a:pt x="144" y="116"/>
                    <a:pt x="144" y="116"/>
                    <a:pt x="144" y="116"/>
                  </a:cubicBezTo>
                  <a:cubicBezTo>
                    <a:pt x="139" y="127"/>
                    <a:pt x="139" y="127"/>
                    <a:pt x="139" y="127"/>
                  </a:cubicBezTo>
                  <a:cubicBezTo>
                    <a:pt x="136" y="139"/>
                    <a:pt x="136" y="139"/>
                    <a:pt x="136" y="139"/>
                  </a:cubicBezTo>
                  <a:cubicBezTo>
                    <a:pt x="131" y="147"/>
                    <a:pt x="131" y="147"/>
                    <a:pt x="131" y="147"/>
                  </a:cubicBezTo>
                  <a:cubicBezTo>
                    <a:pt x="136" y="163"/>
                    <a:pt x="136" y="163"/>
                    <a:pt x="136" y="163"/>
                  </a:cubicBezTo>
                </a:path>
              </a:pathLst>
            </a:custGeom>
            <a:grpFill/>
            <a:ln w="19050" cap="flat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40" name="qingyuan">
              <a:hlinkClick r:id="" action="ppaction://macro?name=Slide2.qingyuan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1441449" y="2717795"/>
              <a:ext cx="1020763" cy="1020761"/>
            </a:xfrm>
            <a:custGeom>
              <a:avLst/>
              <a:gdLst>
                <a:gd name="T0" fmla="*/ 286 w 294"/>
                <a:gd name="T1" fmla="*/ 209 h 282"/>
                <a:gd name="T2" fmla="*/ 286 w 294"/>
                <a:gd name="T3" fmla="*/ 209 h 282"/>
                <a:gd name="T4" fmla="*/ 281 w 294"/>
                <a:gd name="T5" fmla="*/ 193 h 282"/>
                <a:gd name="T6" fmla="*/ 286 w 294"/>
                <a:gd name="T7" fmla="*/ 185 h 282"/>
                <a:gd name="T8" fmla="*/ 289 w 294"/>
                <a:gd name="T9" fmla="*/ 173 h 282"/>
                <a:gd name="T10" fmla="*/ 294 w 294"/>
                <a:gd name="T11" fmla="*/ 162 h 282"/>
                <a:gd name="T12" fmla="*/ 287 w 294"/>
                <a:gd name="T13" fmla="*/ 137 h 282"/>
                <a:gd name="T14" fmla="*/ 258 w 294"/>
                <a:gd name="T15" fmla="*/ 115 h 282"/>
                <a:gd name="T16" fmla="*/ 228 w 294"/>
                <a:gd name="T17" fmla="*/ 119 h 282"/>
                <a:gd name="T18" fmla="*/ 201 w 294"/>
                <a:gd name="T19" fmla="*/ 114 h 282"/>
                <a:gd name="T20" fmla="*/ 181 w 294"/>
                <a:gd name="T21" fmla="*/ 114 h 282"/>
                <a:gd name="T22" fmla="*/ 158 w 294"/>
                <a:gd name="T23" fmla="*/ 97 h 282"/>
                <a:gd name="T24" fmla="*/ 169 w 294"/>
                <a:gd name="T25" fmla="*/ 57 h 282"/>
                <a:gd name="T26" fmla="*/ 169 w 294"/>
                <a:gd name="T27" fmla="*/ 46 h 282"/>
                <a:gd name="T28" fmla="*/ 142 w 294"/>
                <a:gd name="T29" fmla="*/ 49 h 282"/>
                <a:gd name="T30" fmla="*/ 128 w 294"/>
                <a:gd name="T31" fmla="*/ 22 h 282"/>
                <a:gd name="T32" fmla="*/ 124 w 294"/>
                <a:gd name="T33" fmla="*/ 19 h 282"/>
                <a:gd name="T34" fmla="*/ 119 w 294"/>
                <a:gd name="T35" fmla="*/ 17 h 282"/>
                <a:gd name="T36" fmla="*/ 91 w 294"/>
                <a:gd name="T37" fmla="*/ 2 h 282"/>
                <a:gd name="T38" fmla="*/ 82 w 294"/>
                <a:gd name="T39" fmla="*/ 10 h 282"/>
                <a:gd name="T40" fmla="*/ 79 w 294"/>
                <a:gd name="T41" fmla="*/ 2 h 282"/>
                <a:gd name="T42" fmla="*/ 64 w 294"/>
                <a:gd name="T43" fmla="*/ 2 h 282"/>
                <a:gd name="T44" fmla="*/ 52 w 294"/>
                <a:gd name="T45" fmla="*/ 9 h 282"/>
                <a:gd name="T46" fmla="*/ 51 w 294"/>
                <a:gd name="T47" fmla="*/ 46 h 282"/>
                <a:gd name="T48" fmla="*/ 31 w 294"/>
                <a:gd name="T49" fmla="*/ 70 h 282"/>
                <a:gd name="T50" fmla="*/ 23 w 294"/>
                <a:gd name="T51" fmla="*/ 111 h 282"/>
                <a:gd name="T52" fmla="*/ 26 w 294"/>
                <a:gd name="T53" fmla="*/ 113 h 282"/>
                <a:gd name="T54" fmla="*/ 28 w 294"/>
                <a:gd name="T55" fmla="*/ 121 h 282"/>
                <a:gd name="T56" fmla="*/ 31 w 294"/>
                <a:gd name="T57" fmla="*/ 144 h 282"/>
                <a:gd name="T58" fmla="*/ 17 w 294"/>
                <a:gd name="T59" fmla="*/ 152 h 282"/>
                <a:gd name="T60" fmla="*/ 26 w 294"/>
                <a:gd name="T61" fmla="*/ 161 h 282"/>
                <a:gd name="T62" fmla="*/ 45 w 294"/>
                <a:gd name="T63" fmla="*/ 158 h 282"/>
                <a:gd name="T64" fmla="*/ 57 w 294"/>
                <a:gd name="T65" fmla="*/ 159 h 282"/>
                <a:gd name="T66" fmla="*/ 66 w 294"/>
                <a:gd name="T67" fmla="*/ 134 h 282"/>
                <a:gd name="T68" fmla="*/ 79 w 294"/>
                <a:gd name="T69" fmla="*/ 141 h 282"/>
                <a:gd name="T70" fmla="*/ 87 w 294"/>
                <a:gd name="T71" fmla="*/ 158 h 282"/>
                <a:gd name="T72" fmla="*/ 93 w 294"/>
                <a:gd name="T73" fmla="*/ 176 h 282"/>
                <a:gd name="T74" fmla="*/ 95 w 294"/>
                <a:gd name="T75" fmla="*/ 194 h 282"/>
                <a:gd name="T76" fmla="*/ 120 w 294"/>
                <a:gd name="T77" fmla="*/ 221 h 282"/>
                <a:gd name="T78" fmla="*/ 125 w 294"/>
                <a:gd name="T79" fmla="*/ 235 h 282"/>
                <a:gd name="T80" fmla="*/ 128 w 294"/>
                <a:gd name="T81" fmla="*/ 242 h 282"/>
                <a:gd name="T82" fmla="*/ 138 w 294"/>
                <a:gd name="T83" fmla="*/ 255 h 282"/>
                <a:gd name="T84" fmla="*/ 139 w 294"/>
                <a:gd name="T85" fmla="*/ 261 h 282"/>
                <a:gd name="T86" fmla="*/ 141 w 294"/>
                <a:gd name="T87" fmla="*/ 264 h 282"/>
                <a:gd name="T88" fmla="*/ 164 w 294"/>
                <a:gd name="T89" fmla="*/ 282 h 282"/>
                <a:gd name="T90" fmla="*/ 164 w 294"/>
                <a:gd name="T91" fmla="*/ 282 h 282"/>
                <a:gd name="T92" fmla="*/ 183 w 294"/>
                <a:gd name="T93" fmla="*/ 273 h 282"/>
                <a:gd name="T94" fmla="*/ 195 w 294"/>
                <a:gd name="T95" fmla="*/ 271 h 282"/>
                <a:gd name="T96" fmla="*/ 209 w 294"/>
                <a:gd name="T97" fmla="*/ 251 h 282"/>
                <a:gd name="T98" fmla="*/ 230 w 294"/>
                <a:gd name="T99" fmla="*/ 238 h 282"/>
                <a:gd name="T100" fmla="*/ 259 w 294"/>
                <a:gd name="T101" fmla="*/ 241 h 282"/>
                <a:gd name="T102" fmla="*/ 286 w 294"/>
                <a:gd name="T103" fmla="*/ 209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94" h="282">
                  <a:moveTo>
                    <a:pt x="286" y="209"/>
                  </a:moveTo>
                  <a:cubicBezTo>
                    <a:pt x="286" y="209"/>
                    <a:pt x="286" y="209"/>
                    <a:pt x="286" y="209"/>
                  </a:cubicBezTo>
                  <a:cubicBezTo>
                    <a:pt x="281" y="193"/>
                    <a:pt x="281" y="193"/>
                    <a:pt x="281" y="193"/>
                  </a:cubicBezTo>
                  <a:cubicBezTo>
                    <a:pt x="286" y="185"/>
                    <a:pt x="286" y="185"/>
                    <a:pt x="286" y="185"/>
                  </a:cubicBezTo>
                  <a:cubicBezTo>
                    <a:pt x="289" y="173"/>
                    <a:pt x="289" y="173"/>
                    <a:pt x="289" y="173"/>
                  </a:cubicBezTo>
                  <a:cubicBezTo>
                    <a:pt x="294" y="162"/>
                    <a:pt x="294" y="162"/>
                    <a:pt x="294" y="162"/>
                  </a:cubicBezTo>
                  <a:cubicBezTo>
                    <a:pt x="287" y="137"/>
                    <a:pt x="287" y="137"/>
                    <a:pt x="287" y="137"/>
                  </a:cubicBezTo>
                  <a:cubicBezTo>
                    <a:pt x="258" y="115"/>
                    <a:pt x="258" y="115"/>
                    <a:pt x="258" y="115"/>
                  </a:cubicBezTo>
                  <a:cubicBezTo>
                    <a:pt x="258" y="115"/>
                    <a:pt x="234" y="119"/>
                    <a:pt x="228" y="119"/>
                  </a:cubicBezTo>
                  <a:cubicBezTo>
                    <a:pt x="223" y="120"/>
                    <a:pt x="206" y="122"/>
                    <a:pt x="201" y="114"/>
                  </a:cubicBezTo>
                  <a:cubicBezTo>
                    <a:pt x="195" y="106"/>
                    <a:pt x="181" y="114"/>
                    <a:pt x="181" y="114"/>
                  </a:cubicBezTo>
                  <a:cubicBezTo>
                    <a:pt x="174" y="122"/>
                    <a:pt x="166" y="106"/>
                    <a:pt x="158" y="97"/>
                  </a:cubicBezTo>
                  <a:cubicBezTo>
                    <a:pt x="150" y="89"/>
                    <a:pt x="160" y="66"/>
                    <a:pt x="169" y="57"/>
                  </a:cubicBezTo>
                  <a:cubicBezTo>
                    <a:pt x="177" y="49"/>
                    <a:pt x="170" y="46"/>
                    <a:pt x="169" y="46"/>
                  </a:cubicBezTo>
                  <a:cubicBezTo>
                    <a:pt x="165" y="50"/>
                    <a:pt x="158" y="52"/>
                    <a:pt x="142" y="49"/>
                  </a:cubicBezTo>
                  <a:cubicBezTo>
                    <a:pt x="142" y="49"/>
                    <a:pt x="131" y="41"/>
                    <a:pt x="128" y="22"/>
                  </a:cubicBezTo>
                  <a:cubicBezTo>
                    <a:pt x="124" y="19"/>
                    <a:pt x="124" y="19"/>
                    <a:pt x="124" y="19"/>
                  </a:cubicBezTo>
                  <a:cubicBezTo>
                    <a:pt x="119" y="17"/>
                    <a:pt x="119" y="17"/>
                    <a:pt x="119" y="17"/>
                  </a:cubicBezTo>
                  <a:cubicBezTo>
                    <a:pt x="91" y="2"/>
                    <a:pt x="91" y="2"/>
                    <a:pt x="91" y="2"/>
                  </a:cubicBezTo>
                  <a:cubicBezTo>
                    <a:pt x="82" y="10"/>
                    <a:pt x="82" y="10"/>
                    <a:pt x="82" y="10"/>
                  </a:cubicBezTo>
                  <a:cubicBezTo>
                    <a:pt x="79" y="2"/>
                    <a:pt x="79" y="2"/>
                    <a:pt x="79" y="2"/>
                  </a:cubicBezTo>
                  <a:cubicBezTo>
                    <a:pt x="79" y="2"/>
                    <a:pt x="68" y="0"/>
                    <a:pt x="64" y="2"/>
                  </a:cubicBezTo>
                  <a:cubicBezTo>
                    <a:pt x="59" y="4"/>
                    <a:pt x="54" y="2"/>
                    <a:pt x="52" y="9"/>
                  </a:cubicBezTo>
                  <a:cubicBezTo>
                    <a:pt x="49" y="16"/>
                    <a:pt x="43" y="33"/>
                    <a:pt x="51" y="46"/>
                  </a:cubicBezTo>
                  <a:cubicBezTo>
                    <a:pt x="59" y="59"/>
                    <a:pt x="31" y="70"/>
                    <a:pt x="31" y="70"/>
                  </a:cubicBezTo>
                  <a:cubicBezTo>
                    <a:pt x="31" y="70"/>
                    <a:pt x="0" y="89"/>
                    <a:pt x="23" y="111"/>
                  </a:cubicBezTo>
                  <a:cubicBezTo>
                    <a:pt x="26" y="113"/>
                    <a:pt x="26" y="113"/>
                    <a:pt x="26" y="113"/>
                  </a:cubicBezTo>
                  <a:cubicBezTo>
                    <a:pt x="28" y="121"/>
                    <a:pt x="28" y="121"/>
                    <a:pt x="28" y="121"/>
                  </a:cubicBezTo>
                  <a:cubicBezTo>
                    <a:pt x="28" y="121"/>
                    <a:pt x="46" y="135"/>
                    <a:pt x="31" y="144"/>
                  </a:cubicBezTo>
                  <a:cubicBezTo>
                    <a:pt x="26" y="147"/>
                    <a:pt x="21" y="149"/>
                    <a:pt x="17" y="152"/>
                  </a:cubicBezTo>
                  <a:cubicBezTo>
                    <a:pt x="26" y="161"/>
                    <a:pt x="26" y="161"/>
                    <a:pt x="26" y="161"/>
                  </a:cubicBezTo>
                  <a:cubicBezTo>
                    <a:pt x="36" y="156"/>
                    <a:pt x="45" y="158"/>
                    <a:pt x="45" y="158"/>
                  </a:cubicBezTo>
                  <a:cubicBezTo>
                    <a:pt x="57" y="159"/>
                    <a:pt x="57" y="159"/>
                    <a:pt x="57" y="159"/>
                  </a:cubicBezTo>
                  <a:cubicBezTo>
                    <a:pt x="66" y="134"/>
                    <a:pt x="66" y="134"/>
                    <a:pt x="66" y="134"/>
                  </a:cubicBezTo>
                  <a:cubicBezTo>
                    <a:pt x="66" y="134"/>
                    <a:pt x="70" y="134"/>
                    <a:pt x="79" y="141"/>
                  </a:cubicBezTo>
                  <a:cubicBezTo>
                    <a:pt x="88" y="149"/>
                    <a:pt x="90" y="150"/>
                    <a:pt x="87" y="158"/>
                  </a:cubicBezTo>
                  <a:cubicBezTo>
                    <a:pt x="85" y="167"/>
                    <a:pt x="93" y="176"/>
                    <a:pt x="93" y="176"/>
                  </a:cubicBezTo>
                  <a:cubicBezTo>
                    <a:pt x="105" y="183"/>
                    <a:pt x="95" y="194"/>
                    <a:pt x="95" y="194"/>
                  </a:cubicBezTo>
                  <a:cubicBezTo>
                    <a:pt x="134" y="201"/>
                    <a:pt x="120" y="221"/>
                    <a:pt x="120" y="221"/>
                  </a:cubicBezTo>
                  <a:cubicBezTo>
                    <a:pt x="125" y="235"/>
                    <a:pt x="125" y="235"/>
                    <a:pt x="125" y="235"/>
                  </a:cubicBezTo>
                  <a:cubicBezTo>
                    <a:pt x="128" y="242"/>
                    <a:pt x="128" y="242"/>
                    <a:pt x="128" y="242"/>
                  </a:cubicBezTo>
                  <a:cubicBezTo>
                    <a:pt x="141" y="244"/>
                    <a:pt x="138" y="255"/>
                    <a:pt x="138" y="255"/>
                  </a:cubicBezTo>
                  <a:cubicBezTo>
                    <a:pt x="139" y="261"/>
                    <a:pt x="139" y="261"/>
                    <a:pt x="139" y="261"/>
                  </a:cubicBezTo>
                  <a:cubicBezTo>
                    <a:pt x="139" y="261"/>
                    <a:pt x="141" y="264"/>
                    <a:pt x="141" y="264"/>
                  </a:cubicBezTo>
                  <a:cubicBezTo>
                    <a:pt x="164" y="282"/>
                    <a:pt x="164" y="282"/>
                    <a:pt x="164" y="282"/>
                  </a:cubicBezTo>
                  <a:cubicBezTo>
                    <a:pt x="164" y="282"/>
                    <a:pt x="164" y="282"/>
                    <a:pt x="164" y="282"/>
                  </a:cubicBezTo>
                  <a:cubicBezTo>
                    <a:pt x="164" y="282"/>
                    <a:pt x="175" y="273"/>
                    <a:pt x="183" y="273"/>
                  </a:cubicBezTo>
                  <a:cubicBezTo>
                    <a:pt x="190" y="273"/>
                    <a:pt x="195" y="271"/>
                    <a:pt x="195" y="271"/>
                  </a:cubicBezTo>
                  <a:cubicBezTo>
                    <a:pt x="195" y="271"/>
                    <a:pt x="202" y="260"/>
                    <a:pt x="209" y="251"/>
                  </a:cubicBezTo>
                  <a:cubicBezTo>
                    <a:pt x="216" y="242"/>
                    <a:pt x="230" y="238"/>
                    <a:pt x="230" y="238"/>
                  </a:cubicBezTo>
                  <a:cubicBezTo>
                    <a:pt x="244" y="247"/>
                    <a:pt x="259" y="241"/>
                    <a:pt x="259" y="241"/>
                  </a:cubicBezTo>
                  <a:cubicBezTo>
                    <a:pt x="265" y="223"/>
                    <a:pt x="286" y="209"/>
                    <a:pt x="286" y="209"/>
                  </a:cubicBez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41" name="yangjiang">
              <a:hlinkClick r:id="" action="ppaction://macro?name=Slide2.yangjiang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1095374" y="4197342"/>
              <a:ext cx="582613" cy="660399"/>
            </a:xfrm>
            <a:custGeom>
              <a:avLst/>
              <a:gdLst>
                <a:gd name="T0" fmla="*/ 161 w 167"/>
                <a:gd name="T1" fmla="*/ 114 h 181"/>
                <a:gd name="T2" fmla="*/ 134 w 167"/>
                <a:gd name="T3" fmla="*/ 91 h 181"/>
                <a:gd name="T4" fmla="*/ 121 w 167"/>
                <a:gd name="T5" fmla="*/ 86 h 181"/>
                <a:gd name="T6" fmla="*/ 117 w 167"/>
                <a:gd name="T7" fmla="*/ 83 h 181"/>
                <a:gd name="T8" fmla="*/ 119 w 167"/>
                <a:gd name="T9" fmla="*/ 61 h 181"/>
                <a:gd name="T10" fmla="*/ 125 w 167"/>
                <a:gd name="T11" fmla="*/ 56 h 181"/>
                <a:gd name="T12" fmla="*/ 126 w 167"/>
                <a:gd name="T13" fmla="*/ 51 h 181"/>
                <a:gd name="T14" fmla="*/ 131 w 167"/>
                <a:gd name="T15" fmla="*/ 48 h 181"/>
                <a:gd name="T16" fmla="*/ 142 w 167"/>
                <a:gd name="T17" fmla="*/ 41 h 181"/>
                <a:gd name="T18" fmla="*/ 142 w 167"/>
                <a:gd name="T19" fmla="*/ 41 h 181"/>
                <a:gd name="T20" fmla="*/ 114 w 167"/>
                <a:gd name="T21" fmla="*/ 14 h 181"/>
                <a:gd name="T22" fmla="*/ 103 w 167"/>
                <a:gd name="T23" fmla="*/ 10 h 181"/>
                <a:gd name="T24" fmla="*/ 90 w 167"/>
                <a:gd name="T25" fmla="*/ 1 h 181"/>
                <a:gd name="T26" fmla="*/ 83 w 167"/>
                <a:gd name="T27" fmla="*/ 4 h 181"/>
                <a:gd name="T28" fmla="*/ 65 w 167"/>
                <a:gd name="T29" fmla="*/ 23 h 181"/>
                <a:gd name="T30" fmla="*/ 65 w 167"/>
                <a:gd name="T31" fmla="*/ 25 h 181"/>
                <a:gd name="T32" fmla="*/ 41 w 167"/>
                <a:gd name="T33" fmla="*/ 52 h 181"/>
                <a:gd name="T34" fmla="*/ 13 w 167"/>
                <a:gd name="T35" fmla="*/ 88 h 181"/>
                <a:gd name="T36" fmla="*/ 3 w 167"/>
                <a:gd name="T37" fmla="*/ 105 h 181"/>
                <a:gd name="T38" fmla="*/ 8 w 167"/>
                <a:gd name="T39" fmla="*/ 120 h 181"/>
                <a:gd name="T40" fmla="*/ 19 w 167"/>
                <a:gd name="T41" fmla="*/ 142 h 181"/>
                <a:gd name="T42" fmla="*/ 20 w 167"/>
                <a:gd name="T43" fmla="*/ 147 h 181"/>
                <a:gd name="T44" fmla="*/ 25 w 167"/>
                <a:gd name="T45" fmla="*/ 155 h 181"/>
                <a:gd name="T46" fmla="*/ 26 w 167"/>
                <a:gd name="T47" fmla="*/ 176 h 181"/>
                <a:gd name="T48" fmla="*/ 27 w 167"/>
                <a:gd name="T49" fmla="*/ 177 h 181"/>
                <a:gd name="T50" fmla="*/ 30 w 167"/>
                <a:gd name="T51" fmla="*/ 177 h 181"/>
                <a:gd name="T52" fmla="*/ 31 w 167"/>
                <a:gd name="T53" fmla="*/ 171 h 181"/>
                <a:gd name="T54" fmla="*/ 34 w 167"/>
                <a:gd name="T55" fmla="*/ 174 h 181"/>
                <a:gd name="T56" fmla="*/ 36 w 167"/>
                <a:gd name="T57" fmla="*/ 180 h 181"/>
                <a:gd name="T58" fmla="*/ 55 w 167"/>
                <a:gd name="T59" fmla="*/ 181 h 181"/>
                <a:gd name="T60" fmla="*/ 56 w 167"/>
                <a:gd name="T61" fmla="*/ 175 h 181"/>
                <a:gd name="T62" fmla="*/ 59 w 167"/>
                <a:gd name="T63" fmla="*/ 175 h 181"/>
                <a:gd name="T64" fmla="*/ 66 w 167"/>
                <a:gd name="T65" fmla="*/ 179 h 181"/>
                <a:gd name="T66" fmla="*/ 68 w 167"/>
                <a:gd name="T67" fmla="*/ 174 h 181"/>
                <a:gd name="T68" fmla="*/ 68 w 167"/>
                <a:gd name="T69" fmla="*/ 171 h 181"/>
                <a:gd name="T70" fmla="*/ 82 w 167"/>
                <a:gd name="T71" fmla="*/ 168 h 181"/>
                <a:gd name="T72" fmla="*/ 78 w 167"/>
                <a:gd name="T73" fmla="*/ 149 h 181"/>
                <a:gd name="T74" fmla="*/ 72 w 167"/>
                <a:gd name="T75" fmla="*/ 144 h 181"/>
                <a:gd name="T76" fmla="*/ 74 w 167"/>
                <a:gd name="T77" fmla="*/ 141 h 181"/>
                <a:gd name="T78" fmla="*/ 84 w 167"/>
                <a:gd name="T79" fmla="*/ 141 h 181"/>
                <a:gd name="T80" fmla="*/ 95 w 167"/>
                <a:gd name="T81" fmla="*/ 141 h 181"/>
                <a:gd name="T82" fmla="*/ 97 w 167"/>
                <a:gd name="T83" fmla="*/ 147 h 181"/>
                <a:gd name="T84" fmla="*/ 95 w 167"/>
                <a:gd name="T85" fmla="*/ 151 h 181"/>
                <a:gd name="T86" fmla="*/ 95 w 167"/>
                <a:gd name="T87" fmla="*/ 154 h 181"/>
                <a:gd name="T88" fmla="*/ 100 w 167"/>
                <a:gd name="T89" fmla="*/ 156 h 181"/>
                <a:gd name="T90" fmla="*/ 103 w 167"/>
                <a:gd name="T91" fmla="*/ 157 h 181"/>
                <a:gd name="T92" fmla="*/ 105 w 167"/>
                <a:gd name="T93" fmla="*/ 159 h 181"/>
                <a:gd name="T94" fmla="*/ 101 w 167"/>
                <a:gd name="T95" fmla="*/ 161 h 181"/>
                <a:gd name="T96" fmla="*/ 97 w 167"/>
                <a:gd name="T97" fmla="*/ 162 h 181"/>
                <a:gd name="T98" fmla="*/ 91 w 167"/>
                <a:gd name="T99" fmla="*/ 176 h 181"/>
                <a:gd name="T100" fmla="*/ 95 w 167"/>
                <a:gd name="T101" fmla="*/ 177 h 181"/>
                <a:gd name="T102" fmla="*/ 106 w 167"/>
                <a:gd name="T103" fmla="*/ 170 h 181"/>
                <a:gd name="T104" fmla="*/ 111 w 167"/>
                <a:gd name="T105" fmla="*/ 158 h 181"/>
                <a:gd name="T106" fmla="*/ 115 w 167"/>
                <a:gd name="T107" fmla="*/ 144 h 181"/>
                <a:gd name="T108" fmla="*/ 132 w 167"/>
                <a:gd name="T109" fmla="*/ 141 h 181"/>
                <a:gd name="T110" fmla="*/ 141 w 167"/>
                <a:gd name="T111" fmla="*/ 137 h 181"/>
                <a:gd name="T112" fmla="*/ 149 w 167"/>
                <a:gd name="T113" fmla="*/ 131 h 181"/>
                <a:gd name="T114" fmla="*/ 160 w 167"/>
                <a:gd name="T115" fmla="*/ 152 h 181"/>
                <a:gd name="T116" fmla="*/ 161 w 167"/>
                <a:gd name="T117" fmla="*/ 152 h 181"/>
                <a:gd name="T118" fmla="*/ 165 w 167"/>
                <a:gd name="T119" fmla="*/ 130 h 181"/>
                <a:gd name="T120" fmla="*/ 161 w 167"/>
                <a:gd name="T121" fmla="*/ 114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67" h="181">
                  <a:moveTo>
                    <a:pt x="161" y="114"/>
                  </a:moveTo>
                  <a:cubicBezTo>
                    <a:pt x="155" y="110"/>
                    <a:pt x="134" y="91"/>
                    <a:pt x="134" y="91"/>
                  </a:cubicBezTo>
                  <a:cubicBezTo>
                    <a:pt x="134" y="91"/>
                    <a:pt x="123" y="86"/>
                    <a:pt x="121" y="86"/>
                  </a:cubicBezTo>
                  <a:cubicBezTo>
                    <a:pt x="119" y="86"/>
                    <a:pt x="117" y="83"/>
                    <a:pt x="117" y="83"/>
                  </a:cubicBezTo>
                  <a:cubicBezTo>
                    <a:pt x="117" y="83"/>
                    <a:pt x="109" y="65"/>
                    <a:pt x="119" y="61"/>
                  </a:cubicBezTo>
                  <a:cubicBezTo>
                    <a:pt x="125" y="56"/>
                    <a:pt x="125" y="56"/>
                    <a:pt x="125" y="56"/>
                  </a:cubicBezTo>
                  <a:cubicBezTo>
                    <a:pt x="126" y="51"/>
                    <a:pt x="126" y="51"/>
                    <a:pt x="126" y="51"/>
                  </a:cubicBezTo>
                  <a:cubicBezTo>
                    <a:pt x="131" y="48"/>
                    <a:pt x="131" y="48"/>
                    <a:pt x="131" y="48"/>
                  </a:cubicBezTo>
                  <a:cubicBezTo>
                    <a:pt x="131" y="48"/>
                    <a:pt x="136" y="45"/>
                    <a:pt x="142" y="41"/>
                  </a:cubicBezTo>
                  <a:cubicBezTo>
                    <a:pt x="142" y="41"/>
                    <a:pt x="142" y="41"/>
                    <a:pt x="142" y="41"/>
                  </a:cubicBezTo>
                  <a:cubicBezTo>
                    <a:pt x="142" y="41"/>
                    <a:pt x="117" y="43"/>
                    <a:pt x="114" y="14"/>
                  </a:cubicBezTo>
                  <a:cubicBezTo>
                    <a:pt x="114" y="14"/>
                    <a:pt x="114" y="3"/>
                    <a:pt x="103" y="10"/>
                  </a:cubicBezTo>
                  <a:cubicBezTo>
                    <a:pt x="92" y="16"/>
                    <a:pt x="87" y="13"/>
                    <a:pt x="90" y="1"/>
                  </a:cubicBezTo>
                  <a:cubicBezTo>
                    <a:pt x="90" y="1"/>
                    <a:pt x="87" y="0"/>
                    <a:pt x="83" y="4"/>
                  </a:cubicBezTo>
                  <a:cubicBezTo>
                    <a:pt x="79" y="7"/>
                    <a:pt x="65" y="23"/>
                    <a:pt x="65" y="23"/>
                  </a:cubicBezTo>
                  <a:cubicBezTo>
                    <a:pt x="65" y="25"/>
                    <a:pt x="65" y="25"/>
                    <a:pt x="65" y="25"/>
                  </a:cubicBezTo>
                  <a:cubicBezTo>
                    <a:pt x="65" y="25"/>
                    <a:pt x="64" y="39"/>
                    <a:pt x="41" y="52"/>
                  </a:cubicBezTo>
                  <a:cubicBezTo>
                    <a:pt x="18" y="66"/>
                    <a:pt x="16" y="68"/>
                    <a:pt x="13" y="88"/>
                  </a:cubicBezTo>
                  <a:cubicBezTo>
                    <a:pt x="13" y="88"/>
                    <a:pt x="0" y="95"/>
                    <a:pt x="3" y="105"/>
                  </a:cubicBezTo>
                  <a:cubicBezTo>
                    <a:pt x="5" y="114"/>
                    <a:pt x="8" y="120"/>
                    <a:pt x="8" y="120"/>
                  </a:cubicBezTo>
                  <a:cubicBezTo>
                    <a:pt x="8" y="120"/>
                    <a:pt x="29" y="122"/>
                    <a:pt x="19" y="142"/>
                  </a:cubicBezTo>
                  <a:cubicBezTo>
                    <a:pt x="20" y="147"/>
                    <a:pt x="20" y="147"/>
                    <a:pt x="20" y="147"/>
                  </a:cubicBezTo>
                  <a:cubicBezTo>
                    <a:pt x="25" y="155"/>
                    <a:pt x="25" y="155"/>
                    <a:pt x="25" y="155"/>
                  </a:cubicBezTo>
                  <a:cubicBezTo>
                    <a:pt x="26" y="176"/>
                    <a:pt x="26" y="176"/>
                    <a:pt x="26" y="176"/>
                  </a:cubicBezTo>
                  <a:cubicBezTo>
                    <a:pt x="27" y="177"/>
                    <a:pt x="27" y="177"/>
                    <a:pt x="27" y="177"/>
                  </a:cubicBezTo>
                  <a:cubicBezTo>
                    <a:pt x="30" y="177"/>
                    <a:pt x="30" y="177"/>
                    <a:pt x="30" y="177"/>
                  </a:cubicBezTo>
                  <a:cubicBezTo>
                    <a:pt x="31" y="171"/>
                    <a:pt x="31" y="171"/>
                    <a:pt x="31" y="171"/>
                  </a:cubicBezTo>
                  <a:cubicBezTo>
                    <a:pt x="34" y="174"/>
                    <a:pt x="34" y="174"/>
                    <a:pt x="34" y="174"/>
                  </a:cubicBezTo>
                  <a:cubicBezTo>
                    <a:pt x="36" y="180"/>
                    <a:pt x="36" y="180"/>
                    <a:pt x="36" y="180"/>
                  </a:cubicBezTo>
                  <a:cubicBezTo>
                    <a:pt x="55" y="181"/>
                    <a:pt x="55" y="181"/>
                    <a:pt x="55" y="181"/>
                  </a:cubicBezTo>
                  <a:cubicBezTo>
                    <a:pt x="56" y="175"/>
                    <a:pt x="56" y="175"/>
                    <a:pt x="56" y="175"/>
                  </a:cubicBezTo>
                  <a:cubicBezTo>
                    <a:pt x="59" y="175"/>
                    <a:pt x="59" y="175"/>
                    <a:pt x="59" y="175"/>
                  </a:cubicBezTo>
                  <a:cubicBezTo>
                    <a:pt x="66" y="179"/>
                    <a:pt x="66" y="179"/>
                    <a:pt x="66" y="179"/>
                  </a:cubicBezTo>
                  <a:cubicBezTo>
                    <a:pt x="68" y="174"/>
                    <a:pt x="68" y="174"/>
                    <a:pt x="68" y="174"/>
                  </a:cubicBezTo>
                  <a:cubicBezTo>
                    <a:pt x="68" y="171"/>
                    <a:pt x="68" y="171"/>
                    <a:pt x="68" y="171"/>
                  </a:cubicBezTo>
                  <a:cubicBezTo>
                    <a:pt x="68" y="171"/>
                    <a:pt x="70" y="166"/>
                    <a:pt x="82" y="168"/>
                  </a:cubicBezTo>
                  <a:cubicBezTo>
                    <a:pt x="82" y="168"/>
                    <a:pt x="89" y="153"/>
                    <a:pt x="78" y="149"/>
                  </a:cubicBezTo>
                  <a:cubicBezTo>
                    <a:pt x="72" y="144"/>
                    <a:pt x="72" y="144"/>
                    <a:pt x="72" y="144"/>
                  </a:cubicBezTo>
                  <a:cubicBezTo>
                    <a:pt x="74" y="141"/>
                    <a:pt x="74" y="141"/>
                    <a:pt x="74" y="141"/>
                  </a:cubicBezTo>
                  <a:cubicBezTo>
                    <a:pt x="74" y="141"/>
                    <a:pt x="80" y="149"/>
                    <a:pt x="84" y="141"/>
                  </a:cubicBezTo>
                  <a:cubicBezTo>
                    <a:pt x="95" y="141"/>
                    <a:pt x="95" y="141"/>
                    <a:pt x="95" y="141"/>
                  </a:cubicBezTo>
                  <a:cubicBezTo>
                    <a:pt x="97" y="147"/>
                    <a:pt x="97" y="147"/>
                    <a:pt x="97" y="147"/>
                  </a:cubicBezTo>
                  <a:cubicBezTo>
                    <a:pt x="95" y="151"/>
                    <a:pt x="95" y="151"/>
                    <a:pt x="95" y="151"/>
                  </a:cubicBezTo>
                  <a:cubicBezTo>
                    <a:pt x="95" y="154"/>
                    <a:pt x="95" y="154"/>
                    <a:pt x="95" y="154"/>
                  </a:cubicBezTo>
                  <a:cubicBezTo>
                    <a:pt x="100" y="156"/>
                    <a:pt x="100" y="156"/>
                    <a:pt x="100" y="156"/>
                  </a:cubicBezTo>
                  <a:cubicBezTo>
                    <a:pt x="103" y="157"/>
                    <a:pt x="103" y="157"/>
                    <a:pt x="103" y="157"/>
                  </a:cubicBezTo>
                  <a:cubicBezTo>
                    <a:pt x="105" y="159"/>
                    <a:pt x="105" y="159"/>
                    <a:pt x="105" y="159"/>
                  </a:cubicBezTo>
                  <a:cubicBezTo>
                    <a:pt x="101" y="161"/>
                    <a:pt x="101" y="161"/>
                    <a:pt x="101" y="161"/>
                  </a:cubicBezTo>
                  <a:cubicBezTo>
                    <a:pt x="97" y="162"/>
                    <a:pt x="97" y="162"/>
                    <a:pt x="97" y="162"/>
                  </a:cubicBezTo>
                  <a:cubicBezTo>
                    <a:pt x="97" y="162"/>
                    <a:pt x="91" y="168"/>
                    <a:pt x="91" y="176"/>
                  </a:cubicBezTo>
                  <a:cubicBezTo>
                    <a:pt x="95" y="177"/>
                    <a:pt x="95" y="177"/>
                    <a:pt x="95" y="177"/>
                  </a:cubicBezTo>
                  <a:cubicBezTo>
                    <a:pt x="106" y="170"/>
                    <a:pt x="106" y="170"/>
                    <a:pt x="106" y="170"/>
                  </a:cubicBezTo>
                  <a:cubicBezTo>
                    <a:pt x="106" y="170"/>
                    <a:pt x="132" y="168"/>
                    <a:pt x="111" y="158"/>
                  </a:cubicBezTo>
                  <a:cubicBezTo>
                    <a:pt x="111" y="158"/>
                    <a:pt x="99" y="151"/>
                    <a:pt x="115" y="144"/>
                  </a:cubicBezTo>
                  <a:cubicBezTo>
                    <a:pt x="132" y="141"/>
                    <a:pt x="132" y="141"/>
                    <a:pt x="132" y="141"/>
                  </a:cubicBezTo>
                  <a:cubicBezTo>
                    <a:pt x="141" y="137"/>
                    <a:pt x="141" y="137"/>
                    <a:pt x="141" y="137"/>
                  </a:cubicBezTo>
                  <a:cubicBezTo>
                    <a:pt x="149" y="131"/>
                    <a:pt x="149" y="131"/>
                    <a:pt x="149" y="131"/>
                  </a:cubicBezTo>
                  <a:cubicBezTo>
                    <a:pt x="149" y="131"/>
                    <a:pt x="143" y="157"/>
                    <a:pt x="160" y="152"/>
                  </a:cubicBezTo>
                  <a:cubicBezTo>
                    <a:pt x="161" y="152"/>
                    <a:pt x="161" y="152"/>
                    <a:pt x="161" y="152"/>
                  </a:cubicBezTo>
                  <a:cubicBezTo>
                    <a:pt x="161" y="148"/>
                    <a:pt x="164" y="135"/>
                    <a:pt x="165" y="130"/>
                  </a:cubicBezTo>
                  <a:cubicBezTo>
                    <a:pt x="167" y="125"/>
                    <a:pt x="167" y="118"/>
                    <a:pt x="161" y="114"/>
                  </a:cubicBez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42" name="未知">
              <a:hlinkClick r:id="" action="ppaction://macro?name=Slide2.未知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2559049" y="3448044"/>
              <a:ext cx="149225" cy="36513"/>
            </a:xfrm>
            <a:custGeom>
              <a:avLst/>
              <a:gdLst>
                <a:gd name="T0" fmla="*/ 0 w 43"/>
                <a:gd name="T1" fmla="*/ 1 h 11"/>
                <a:gd name="T2" fmla="*/ 27 w 43"/>
                <a:gd name="T3" fmla="*/ 2 h 11"/>
                <a:gd name="T4" fmla="*/ 43 w 43"/>
                <a:gd name="T5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11">
                  <a:moveTo>
                    <a:pt x="0" y="1"/>
                  </a:moveTo>
                  <a:cubicBezTo>
                    <a:pt x="0" y="1"/>
                    <a:pt x="20" y="4"/>
                    <a:pt x="27" y="2"/>
                  </a:cubicBezTo>
                  <a:cubicBezTo>
                    <a:pt x="34" y="0"/>
                    <a:pt x="43" y="11"/>
                    <a:pt x="43" y="11"/>
                  </a:cubicBezTo>
                </a:path>
              </a:pathLst>
            </a:custGeom>
            <a:grpFill/>
            <a:ln w="19050" cap="flat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43" name="shaoguan">
              <a:hlinkClick r:id="" action="ppaction://macro?name=Slide2.shaoguan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1916112" y="2524121"/>
              <a:ext cx="1003300" cy="960436"/>
            </a:xfrm>
            <a:custGeom>
              <a:avLst/>
              <a:gdLst>
                <a:gd name="T0" fmla="*/ 247 w 291"/>
                <a:gd name="T1" fmla="*/ 213 h 263"/>
                <a:gd name="T2" fmla="*/ 228 w 291"/>
                <a:gd name="T3" fmla="*/ 219 h 263"/>
                <a:gd name="T4" fmla="*/ 227 w 291"/>
                <a:gd name="T5" fmla="*/ 190 h 263"/>
                <a:gd name="T6" fmla="*/ 239 w 291"/>
                <a:gd name="T7" fmla="*/ 166 h 263"/>
                <a:gd name="T8" fmla="*/ 239 w 291"/>
                <a:gd name="T9" fmla="*/ 165 h 263"/>
                <a:gd name="T10" fmla="*/ 235 w 291"/>
                <a:gd name="T11" fmla="*/ 161 h 263"/>
                <a:gd name="T12" fmla="*/ 212 w 291"/>
                <a:gd name="T13" fmla="*/ 146 h 263"/>
                <a:gd name="T14" fmla="*/ 216 w 291"/>
                <a:gd name="T15" fmla="*/ 136 h 263"/>
                <a:gd name="T16" fmla="*/ 231 w 291"/>
                <a:gd name="T17" fmla="*/ 117 h 263"/>
                <a:gd name="T18" fmla="*/ 241 w 291"/>
                <a:gd name="T19" fmla="*/ 109 h 263"/>
                <a:gd name="T20" fmla="*/ 254 w 291"/>
                <a:gd name="T21" fmla="*/ 82 h 263"/>
                <a:gd name="T22" fmla="*/ 280 w 291"/>
                <a:gd name="T23" fmla="*/ 57 h 263"/>
                <a:gd name="T24" fmla="*/ 285 w 291"/>
                <a:gd name="T25" fmla="*/ 42 h 263"/>
                <a:gd name="T26" fmla="*/ 273 w 291"/>
                <a:gd name="T27" fmla="*/ 31 h 263"/>
                <a:gd name="T28" fmla="*/ 243 w 291"/>
                <a:gd name="T29" fmla="*/ 25 h 263"/>
                <a:gd name="T30" fmla="*/ 201 w 291"/>
                <a:gd name="T31" fmla="*/ 33 h 263"/>
                <a:gd name="T32" fmla="*/ 186 w 291"/>
                <a:gd name="T33" fmla="*/ 32 h 263"/>
                <a:gd name="T34" fmla="*/ 164 w 291"/>
                <a:gd name="T35" fmla="*/ 16 h 263"/>
                <a:gd name="T36" fmla="*/ 153 w 291"/>
                <a:gd name="T37" fmla="*/ 31 h 263"/>
                <a:gd name="T38" fmla="*/ 143 w 291"/>
                <a:gd name="T39" fmla="*/ 32 h 263"/>
                <a:gd name="T40" fmla="*/ 121 w 291"/>
                <a:gd name="T41" fmla="*/ 35 h 263"/>
                <a:gd name="T42" fmla="*/ 118 w 291"/>
                <a:gd name="T43" fmla="*/ 34 h 263"/>
                <a:gd name="T44" fmla="*/ 112 w 291"/>
                <a:gd name="T45" fmla="*/ 30 h 263"/>
                <a:gd name="T46" fmla="*/ 105 w 291"/>
                <a:gd name="T47" fmla="*/ 29 h 263"/>
                <a:gd name="T48" fmla="*/ 94 w 291"/>
                <a:gd name="T49" fmla="*/ 25 h 263"/>
                <a:gd name="T50" fmla="*/ 84 w 291"/>
                <a:gd name="T51" fmla="*/ 13 h 263"/>
                <a:gd name="T52" fmla="*/ 53 w 291"/>
                <a:gd name="T53" fmla="*/ 17 h 263"/>
                <a:gd name="T54" fmla="*/ 38 w 291"/>
                <a:gd name="T55" fmla="*/ 27 h 263"/>
                <a:gd name="T56" fmla="*/ 24 w 291"/>
                <a:gd name="T57" fmla="*/ 47 h 263"/>
                <a:gd name="T58" fmla="*/ 33 w 291"/>
                <a:gd name="T59" fmla="*/ 63 h 263"/>
                <a:gd name="T60" fmla="*/ 34 w 291"/>
                <a:gd name="T61" fmla="*/ 83 h 263"/>
                <a:gd name="T62" fmla="*/ 31 w 291"/>
                <a:gd name="T63" fmla="*/ 98 h 263"/>
                <a:gd name="T64" fmla="*/ 31 w 291"/>
                <a:gd name="T65" fmla="*/ 98 h 263"/>
                <a:gd name="T66" fmla="*/ 32 w 291"/>
                <a:gd name="T67" fmla="*/ 109 h 263"/>
                <a:gd name="T68" fmla="*/ 21 w 291"/>
                <a:gd name="T69" fmla="*/ 150 h 263"/>
                <a:gd name="T70" fmla="*/ 44 w 291"/>
                <a:gd name="T71" fmla="*/ 167 h 263"/>
                <a:gd name="T72" fmla="*/ 63 w 291"/>
                <a:gd name="T73" fmla="*/ 166 h 263"/>
                <a:gd name="T74" fmla="*/ 91 w 291"/>
                <a:gd name="T75" fmla="*/ 172 h 263"/>
                <a:gd name="T76" fmla="*/ 121 w 291"/>
                <a:gd name="T77" fmla="*/ 167 h 263"/>
                <a:gd name="T78" fmla="*/ 150 w 291"/>
                <a:gd name="T79" fmla="*/ 189 h 263"/>
                <a:gd name="T80" fmla="*/ 157 w 291"/>
                <a:gd name="T81" fmla="*/ 214 h 263"/>
                <a:gd name="T82" fmla="*/ 152 w 291"/>
                <a:gd name="T83" fmla="*/ 226 h 263"/>
                <a:gd name="T84" fmla="*/ 149 w 291"/>
                <a:gd name="T85" fmla="*/ 238 h 263"/>
                <a:gd name="T86" fmla="*/ 144 w 291"/>
                <a:gd name="T87" fmla="*/ 246 h 263"/>
                <a:gd name="T88" fmla="*/ 148 w 291"/>
                <a:gd name="T89" fmla="*/ 262 h 263"/>
                <a:gd name="T90" fmla="*/ 149 w 291"/>
                <a:gd name="T91" fmla="*/ 262 h 263"/>
                <a:gd name="T92" fmla="*/ 159 w 291"/>
                <a:gd name="T93" fmla="*/ 256 h 263"/>
                <a:gd name="T94" fmla="*/ 187 w 291"/>
                <a:gd name="T95" fmla="*/ 254 h 263"/>
                <a:gd name="T96" fmla="*/ 187 w 291"/>
                <a:gd name="T97" fmla="*/ 254 h 263"/>
                <a:gd name="T98" fmla="*/ 214 w 291"/>
                <a:gd name="T99" fmla="*/ 254 h 263"/>
                <a:gd name="T100" fmla="*/ 230 w 291"/>
                <a:gd name="T101" fmla="*/ 263 h 263"/>
                <a:gd name="T102" fmla="*/ 231 w 291"/>
                <a:gd name="T103" fmla="*/ 263 h 263"/>
                <a:gd name="T104" fmla="*/ 232 w 291"/>
                <a:gd name="T105" fmla="*/ 244 h 263"/>
                <a:gd name="T106" fmla="*/ 244 w 291"/>
                <a:gd name="T107" fmla="*/ 231 h 263"/>
                <a:gd name="T108" fmla="*/ 263 w 291"/>
                <a:gd name="T109" fmla="*/ 215 h 263"/>
                <a:gd name="T110" fmla="*/ 247 w 291"/>
                <a:gd name="T111" fmla="*/ 213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91" h="263">
                  <a:moveTo>
                    <a:pt x="247" y="213"/>
                  </a:moveTo>
                  <a:cubicBezTo>
                    <a:pt x="244" y="223"/>
                    <a:pt x="236" y="224"/>
                    <a:pt x="228" y="219"/>
                  </a:cubicBezTo>
                  <a:cubicBezTo>
                    <a:pt x="219" y="215"/>
                    <a:pt x="208" y="196"/>
                    <a:pt x="227" y="190"/>
                  </a:cubicBezTo>
                  <a:cubicBezTo>
                    <a:pt x="245" y="183"/>
                    <a:pt x="239" y="166"/>
                    <a:pt x="239" y="166"/>
                  </a:cubicBezTo>
                  <a:cubicBezTo>
                    <a:pt x="239" y="165"/>
                    <a:pt x="239" y="165"/>
                    <a:pt x="239" y="165"/>
                  </a:cubicBezTo>
                  <a:cubicBezTo>
                    <a:pt x="238" y="164"/>
                    <a:pt x="236" y="163"/>
                    <a:pt x="235" y="161"/>
                  </a:cubicBezTo>
                  <a:cubicBezTo>
                    <a:pt x="228" y="153"/>
                    <a:pt x="216" y="146"/>
                    <a:pt x="212" y="146"/>
                  </a:cubicBezTo>
                  <a:cubicBezTo>
                    <a:pt x="209" y="145"/>
                    <a:pt x="205" y="139"/>
                    <a:pt x="216" y="136"/>
                  </a:cubicBezTo>
                  <a:cubicBezTo>
                    <a:pt x="228" y="132"/>
                    <a:pt x="231" y="117"/>
                    <a:pt x="231" y="117"/>
                  </a:cubicBezTo>
                  <a:cubicBezTo>
                    <a:pt x="241" y="109"/>
                    <a:pt x="241" y="109"/>
                    <a:pt x="241" y="109"/>
                  </a:cubicBezTo>
                  <a:cubicBezTo>
                    <a:pt x="241" y="109"/>
                    <a:pt x="224" y="101"/>
                    <a:pt x="254" y="82"/>
                  </a:cubicBezTo>
                  <a:cubicBezTo>
                    <a:pt x="254" y="82"/>
                    <a:pt x="291" y="72"/>
                    <a:pt x="280" y="57"/>
                  </a:cubicBezTo>
                  <a:cubicBezTo>
                    <a:pt x="280" y="57"/>
                    <a:pt x="279" y="48"/>
                    <a:pt x="285" y="42"/>
                  </a:cubicBezTo>
                  <a:cubicBezTo>
                    <a:pt x="291" y="37"/>
                    <a:pt x="273" y="31"/>
                    <a:pt x="273" y="31"/>
                  </a:cubicBezTo>
                  <a:cubicBezTo>
                    <a:pt x="273" y="31"/>
                    <a:pt x="264" y="14"/>
                    <a:pt x="243" y="25"/>
                  </a:cubicBezTo>
                  <a:cubicBezTo>
                    <a:pt x="223" y="37"/>
                    <a:pt x="229" y="44"/>
                    <a:pt x="201" y="33"/>
                  </a:cubicBezTo>
                  <a:cubicBezTo>
                    <a:pt x="201" y="33"/>
                    <a:pt x="172" y="63"/>
                    <a:pt x="186" y="32"/>
                  </a:cubicBezTo>
                  <a:cubicBezTo>
                    <a:pt x="186" y="32"/>
                    <a:pt x="186" y="13"/>
                    <a:pt x="164" y="16"/>
                  </a:cubicBezTo>
                  <a:cubicBezTo>
                    <a:pt x="164" y="16"/>
                    <a:pt x="152" y="23"/>
                    <a:pt x="153" y="31"/>
                  </a:cubicBezTo>
                  <a:cubicBezTo>
                    <a:pt x="153" y="31"/>
                    <a:pt x="151" y="34"/>
                    <a:pt x="143" y="32"/>
                  </a:cubicBezTo>
                  <a:cubicBezTo>
                    <a:pt x="135" y="30"/>
                    <a:pt x="121" y="35"/>
                    <a:pt x="121" y="35"/>
                  </a:cubicBezTo>
                  <a:cubicBezTo>
                    <a:pt x="118" y="34"/>
                    <a:pt x="118" y="34"/>
                    <a:pt x="118" y="34"/>
                  </a:cubicBezTo>
                  <a:cubicBezTo>
                    <a:pt x="118" y="34"/>
                    <a:pt x="114" y="30"/>
                    <a:pt x="112" y="30"/>
                  </a:cubicBezTo>
                  <a:cubicBezTo>
                    <a:pt x="110" y="30"/>
                    <a:pt x="109" y="29"/>
                    <a:pt x="105" y="29"/>
                  </a:cubicBezTo>
                  <a:cubicBezTo>
                    <a:pt x="102" y="28"/>
                    <a:pt x="94" y="25"/>
                    <a:pt x="94" y="25"/>
                  </a:cubicBezTo>
                  <a:cubicBezTo>
                    <a:pt x="94" y="25"/>
                    <a:pt x="88" y="19"/>
                    <a:pt x="84" y="13"/>
                  </a:cubicBezTo>
                  <a:cubicBezTo>
                    <a:pt x="80" y="8"/>
                    <a:pt x="54" y="0"/>
                    <a:pt x="53" y="17"/>
                  </a:cubicBezTo>
                  <a:cubicBezTo>
                    <a:pt x="53" y="17"/>
                    <a:pt x="54" y="22"/>
                    <a:pt x="38" y="27"/>
                  </a:cubicBezTo>
                  <a:cubicBezTo>
                    <a:pt x="21" y="31"/>
                    <a:pt x="0" y="39"/>
                    <a:pt x="24" y="47"/>
                  </a:cubicBezTo>
                  <a:cubicBezTo>
                    <a:pt x="48" y="54"/>
                    <a:pt x="33" y="63"/>
                    <a:pt x="33" y="63"/>
                  </a:cubicBezTo>
                  <a:cubicBezTo>
                    <a:pt x="34" y="83"/>
                    <a:pt x="34" y="83"/>
                    <a:pt x="34" y="83"/>
                  </a:cubicBezTo>
                  <a:cubicBezTo>
                    <a:pt x="34" y="83"/>
                    <a:pt x="37" y="93"/>
                    <a:pt x="31" y="98"/>
                  </a:cubicBezTo>
                  <a:cubicBezTo>
                    <a:pt x="31" y="98"/>
                    <a:pt x="31" y="98"/>
                    <a:pt x="31" y="98"/>
                  </a:cubicBezTo>
                  <a:cubicBezTo>
                    <a:pt x="31" y="98"/>
                    <a:pt x="41" y="100"/>
                    <a:pt x="32" y="109"/>
                  </a:cubicBezTo>
                  <a:cubicBezTo>
                    <a:pt x="23" y="118"/>
                    <a:pt x="13" y="141"/>
                    <a:pt x="21" y="150"/>
                  </a:cubicBezTo>
                  <a:cubicBezTo>
                    <a:pt x="29" y="159"/>
                    <a:pt x="37" y="174"/>
                    <a:pt x="44" y="167"/>
                  </a:cubicBezTo>
                  <a:cubicBezTo>
                    <a:pt x="44" y="167"/>
                    <a:pt x="58" y="158"/>
                    <a:pt x="63" y="166"/>
                  </a:cubicBezTo>
                  <a:cubicBezTo>
                    <a:pt x="69" y="174"/>
                    <a:pt x="86" y="172"/>
                    <a:pt x="91" y="172"/>
                  </a:cubicBezTo>
                  <a:cubicBezTo>
                    <a:pt x="97" y="171"/>
                    <a:pt x="121" y="167"/>
                    <a:pt x="121" y="167"/>
                  </a:cubicBezTo>
                  <a:cubicBezTo>
                    <a:pt x="150" y="189"/>
                    <a:pt x="150" y="189"/>
                    <a:pt x="150" y="189"/>
                  </a:cubicBezTo>
                  <a:cubicBezTo>
                    <a:pt x="157" y="214"/>
                    <a:pt x="157" y="214"/>
                    <a:pt x="157" y="214"/>
                  </a:cubicBezTo>
                  <a:cubicBezTo>
                    <a:pt x="152" y="226"/>
                    <a:pt x="152" y="226"/>
                    <a:pt x="152" y="226"/>
                  </a:cubicBezTo>
                  <a:cubicBezTo>
                    <a:pt x="149" y="238"/>
                    <a:pt x="149" y="238"/>
                    <a:pt x="149" y="238"/>
                  </a:cubicBezTo>
                  <a:cubicBezTo>
                    <a:pt x="144" y="246"/>
                    <a:pt x="144" y="246"/>
                    <a:pt x="144" y="246"/>
                  </a:cubicBezTo>
                  <a:cubicBezTo>
                    <a:pt x="148" y="262"/>
                    <a:pt x="148" y="262"/>
                    <a:pt x="148" y="262"/>
                  </a:cubicBezTo>
                  <a:cubicBezTo>
                    <a:pt x="149" y="262"/>
                    <a:pt x="149" y="262"/>
                    <a:pt x="149" y="262"/>
                  </a:cubicBezTo>
                  <a:cubicBezTo>
                    <a:pt x="159" y="256"/>
                    <a:pt x="159" y="256"/>
                    <a:pt x="159" y="256"/>
                  </a:cubicBezTo>
                  <a:cubicBezTo>
                    <a:pt x="187" y="254"/>
                    <a:pt x="187" y="254"/>
                    <a:pt x="187" y="254"/>
                  </a:cubicBezTo>
                  <a:cubicBezTo>
                    <a:pt x="187" y="254"/>
                    <a:pt x="187" y="254"/>
                    <a:pt x="187" y="254"/>
                  </a:cubicBezTo>
                  <a:cubicBezTo>
                    <a:pt x="187" y="254"/>
                    <a:pt x="207" y="256"/>
                    <a:pt x="214" y="254"/>
                  </a:cubicBezTo>
                  <a:cubicBezTo>
                    <a:pt x="222" y="252"/>
                    <a:pt x="230" y="263"/>
                    <a:pt x="230" y="263"/>
                  </a:cubicBezTo>
                  <a:cubicBezTo>
                    <a:pt x="231" y="263"/>
                    <a:pt x="231" y="263"/>
                    <a:pt x="231" y="263"/>
                  </a:cubicBezTo>
                  <a:cubicBezTo>
                    <a:pt x="230" y="256"/>
                    <a:pt x="231" y="249"/>
                    <a:pt x="232" y="244"/>
                  </a:cubicBezTo>
                  <a:cubicBezTo>
                    <a:pt x="233" y="229"/>
                    <a:pt x="244" y="231"/>
                    <a:pt x="244" y="231"/>
                  </a:cubicBezTo>
                  <a:cubicBezTo>
                    <a:pt x="244" y="231"/>
                    <a:pt x="256" y="228"/>
                    <a:pt x="263" y="215"/>
                  </a:cubicBezTo>
                  <a:cubicBezTo>
                    <a:pt x="270" y="201"/>
                    <a:pt x="247" y="213"/>
                    <a:pt x="247" y="213"/>
                  </a:cubicBez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44" name="未知">
              <a:hlinkClick r:id="" action="ppaction://macro?name=Slide2.未知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2981324" y="3246433"/>
              <a:ext cx="1039813" cy="908048"/>
            </a:xfrm>
            <a:custGeom>
              <a:avLst/>
              <a:gdLst>
                <a:gd name="T0" fmla="*/ 301 w 301"/>
                <a:gd name="T1" fmla="*/ 0 h 249"/>
                <a:gd name="T2" fmla="*/ 284 w 301"/>
                <a:gd name="T3" fmla="*/ 15 h 249"/>
                <a:gd name="T4" fmla="*/ 245 w 301"/>
                <a:gd name="T5" fmla="*/ 59 h 249"/>
                <a:gd name="T6" fmla="*/ 240 w 301"/>
                <a:gd name="T7" fmla="*/ 76 h 249"/>
                <a:gd name="T8" fmla="*/ 196 w 301"/>
                <a:gd name="T9" fmla="*/ 95 h 249"/>
                <a:gd name="T10" fmla="*/ 189 w 301"/>
                <a:gd name="T11" fmla="*/ 100 h 249"/>
                <a:gd name="T12" fmla="*/ 172 w 301"/>
                <a:gd name="T13" fmla="*/ 99 h 249"/>
                <a:gd name="T14" fmla="*/ 145 w 301"/>
                <a:gd name="T15" fmla="*/ 100 h 249"/>
                <a:gd name="T16" fmla="*/ 134 w 301"/>
                <a:gd name="T17" fmla="*/ 113 h 249"/>
                <a:gd name="T18" fmla="*/ 117 w 301"/>
                <a:gd name="T19" fmla="*/ 120 h 249"/>
                <a:gd name="T20" fmla="*/ 90 w 301"/>
                <a:gd name="T21" fmla="*/ 146 h 249"/>
                <a:gd name="T22" fmla="*/ 55 w 301"/>
                <a:gd name="T23" fmla="*/ 192 h 249"/>
                <a:gd name="T24" fmla="*/ 18 w 301"/>
                <a:gd name="T25" fmla="*/ 210 h 249"/>
                <a:gd name="T26" fmla="*/ 16 w 301"/>
                <a:gd name="T27" fmla="*/ 236 h 249"/>
                <a:gd name="T28" fmla="*/ 26 w 301"/>
                <a:gd name="T29" fmla="*/ 249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01" h="249">
                  <a:moveTo>
                    <a:pt x="301" y="0"/>
                  </a:moveTo>
                  <a:cubicBezTo>
                    <a:pt x="301" y="0"/>
                    <a:pt x="295" y="13"/>
                    <a:pt x="284" y="15"/>
                  </a:cubicBezTo>
                  <a:cubicBezTo>
                    <a:pt x="284" y="15"/>
                    <a:pt x="264" y="50"/>
                    <a:pt x="245" y="59"/>
                  </a:cubicBezTo>
                  <a:cubicBezTo>
                    <a:pt x="245" y="59"/>
                    <a:pt x="240" y="64"/>
                    <a:pt x="240" y="76"/>
                  </a:cubicBezTo>
                  <a:cubicBezTo>
                    <a:pt x="240" y="76"/>
                    <a:pt x="212" y="68"/>
                    <a:pt x="196" y="95"/>
                  </a:cubicBezTo>
                  <a:cubicBezTo>
                    <a:pt x="189" y="100"/>
                    <a:pt x="189" y="100"/>
                    <a:pt x="189" y="100"/>
                  </a:cubicBezTo>
                  <a:cubicBezTo>
                    <a:pt x="189" y="100"/>
                    <a:pt x="181" y="100"/>
                    <a:pt x="172" y="99"/>
                  </a:cubicBezTo>
                  <a:cubicBezTo>
                    <a:pt x="163" y="98"/>
                    <a:pt x="147" y="100"/>
                    <a:pt x="145" y="100"/>
                  </a:cubicBezTo>
                  <a:cubicBezTo>
                    <a:pt x="143" y="101"/>
                    <a:pt x="134" y="105"/>
                    <a:pt x="134" y="113"/>
                  </a:cubicBezTo>
                  <a:cubicBezTo>
                    <a:pt x="134" y="121"/>
                    <a:pt x="124" y="121"/>
                    <a:pt x="117" y="120"/>
                  </a:cubicBezTo>
                  <a:cubicBezTo>
                    <a:pt x="117" y="120"/>
                    <a:pt x="102" y="127"/>
                    <a:pt x="90" y="146"/>
                  </a:cubicBezTo>
                  <a:cubicBezTo>
                    <a:pt x="79" y="166"/>
                    <a:pt x="55" y="192"/>
                    <a:pt x="55" y="192"/>
                  </a:cubicBezTo>
                  <a:cubicBezTo>
                    <a:pt x="55" y="192"/>
                    <a:pt x="40" y="203"/>
                    <a:pt x="18" y="210"/>
                  </a:cubicBezTo>
                  <a:cubicBezTo>
                    <a:pt x="18" y="210"/>
                    <a:pt x="0" y="213"/>
                    <a:pt x="16" y="236"/>
                  </a:cubicBezTo>
                  <a:cubicBezTo>
                    <a:pt x="26" y="249"/>
                    <a:pt x="26" y="249"/>
                    <a:pt x="26" y="249"/>
                  </a:cubicBezTo>
                </a:path>
              </a:pathLst>
            </a:custGeom>
            <a:grpFill/>
            <a:ln w="19050" cap="flat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45" name="未知">
              <a:hlinkClick r:id="" action="ppaction://macro?name=Slide2.未知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2646362" y="4084631"/>
              <a:ext cx="177800" cy="85725"/>
            </a:xfrm>
            <a:custGeom>
              <a:avLst/>
              <a:gdLst>
                <a:gd name="T0" fmla="*/ 0 w 51"/>
                <a:gd name="T1" fmla="*/ 4 h 23"/>
                <a:gd name="T2" fmla="*/ 12 w 51"/>
                <a:gd name="T3" fmla="*/ 3 h 23"/>
                <a:gd name="T4" fmla="*/ 34 w 51"/>
                <a:gd name="T5" fmla="*/ 18 h 23"/>
                <a:gd name="T6" fmla="*/ 51 w 51"/>
                <a:gd name="T7" fmla="*/ 2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" h="23">
                  <a:moveTo>
                    <a:pt x="0" y="4"/>
                  </a:moveTo>
                  <a:cubicBezTo>
                    <a:pt x="0" y="4"/>
                    <a:pt x="4" y="5"/>
                    <a:pt x="12" y="3"/>
                  </a:cubicBezTo>
                  <a:cubicBezTo>
                    <a:pt x="19" y="0"/>
                    <a:pt x="30" y="5"/>
                    <a:pt x="34" y="18"/>
                  </a:cubicBezTo>
                  <a:cubicBezTo>
                    <a:pt x="34" y="18"/>
                    <a:pt x="38" y="23"/>
                    <a:pt x="51" y="21"/>
                  </a:cubicBezTo>
                </a:path>
              </a:pathLst>
            </a:custGeom>
            <a:grpFill/>
            <a:ln w="19050" cap="flat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46" name="shenzhen">
              <a:hlinkClick r:id="" action="ppaction://macro?name=Slide2.shenzhen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2400299" y="4065581"/>
              <a:ext cx="466725" cy="273050"/>
            </a:xfrm>
            <a:custGeom>
              <a:avLst/>
              <a:gdLst>
                <a:gd name="T0" fmla="*/ 123 w 136"/>
                <a:gd name="T1" fmla="*/ 26 h 73"/>
                <a:gd name="T2" fmla="*/ 122 w 136"/>
                <a:gd name="T3" fmla="*/ 26 h 73"/>
                <a:gd name="T4" fmla="*/ 105 w 136"/>
                <a:gd name="T5" fmla="*/ 23 h 73"/>
                <a:gd name="T6" fmla="*/ 83 w 136"/>
                <a:gd name="T7" fmla="*/ 7 h 73"/>
                <a:gd name="T8" fmla="*/ 72 w 136"/>
                <a:gd name="T9" fmla="*/ 9 h 73"/>
                <a:gd name="T10" fmla="*/ 72 w 136"/>
                <a:gd name="T11" fmla="*/ 9 h 73"/>
                <a:gd name="T12" fmla="*/ 71 w 136"/>
                <a:gd name="T13" fmla="*/ 13 h 73"/>
                <a:gd name="T14" fmla="*/ 69 w 136"/>
                <a:gd name="T15" fmla="*/ 24 h 73"/>
                <a:gd name="T16" fmla="*/ 65 w 136"/>
                <a:gd name="T17" fmla="*/ 24 h 73"/>
                <a:gd name="T18" fmla="*/ 55 w 136"/>
                <a:gd name="T19" fmla="*/ 14 h 73"/>
                <a:gd name="T20" fmla="*/ 30 w 136"/>
                <a:gd name="T21" fmla="*/ 4 h 73"/>
                <a:gd name="T22" fmla="*/ 0 w 136"/>
                <a:gd name="T23" fmla="*/ 22 h 73"/>
                <a:gd name="T24" fmla="*/ 0 w 136"/>
                <a:gd name="T25" fmla="*/ 22 h 73"/>
                <a:gd name="T26" fmla="*/ 0 w 136"/>
                <a:gd name="T27" fmla="*/ 22 h 73"/>
                <a:gd name="T28" fmla="*/ 5 w 136"/>
                <a:gd name="T29" fmla="*/ 22 h 73"/>
                <a:gd name="T30" fmla="*/ 23 w 136"/>
                <a:gd name="T31" fmla="*/ 54 h 73"/>
                <a:gd name="T32" fmla="*/ 25 w 136"/>
                <a:gd name="T33" fmla="*/ 64 h 73"/>
                <a:gd name="T34" fmla="*/ 28 w 136"/>
                <a:gd name="T35" fmla="*/ 64 h 73"/>
                <a:gd name="T36" fmla="*/ 42 w 136"/>
                <a:gd name="T37" fmla="*/ 60 h 73"/>
                <a:gd name="T38" fmla="*/ 72 w 136"/>
                <a:gd name="T39" fmla="*/ 56 h 73"/>
                <a:gd name="T40" fmla="*/ 99 w 136"/>
                <a:gd name="T41" fmla="*/ 49 h 73"/>
                <a:gd name="T42" fmla="*/ 113 w 136"/>
                <a:gd name="T43" fmla="*/ 67 h 73"/>
                <a:gd name="T44" fmla="*/ 128 w 136"/>
                <a:gd name="T45" fmla="*/ 62 h 73"/>
                <a:gd name="T46" fmla="*/ 119 w 136"/>
                <a:gd name="T47" fmla="*/ 51 h 73"/>
                <a:gd name="T48" fmla="*/ 124 w 136"/>
                <a:gd name="T49" fmla="*/ 44 h 73"/>
                <a:gd name="T50" fmla="*/ 122 w 136"/>
                <a:gd name="T51" fmla="*/ 37 h 73"/>
                <a:gd name="T52" fmla="*/ 122 w 136"/>
                <a:gd name="T53" fmla="*/ 26 h 73"/>
                <a:gd name="T54" fmla="*/ 123 w 136"/>
                <a:gd name="T55" fmla="*/ 26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36" h="73">
                  <a:moveTo>
                    <a:pt x="123" y="26"/>
                  </a:moveTo>
                  <a:cubicBezTo>
                    <a:pt x="122" y="26"/>
                    <a:pt x="122" y="26"/>
                    <a:pt x="122" y="26"/>
                  </a:cubicBezTo>
                  <a:cubicBezTo>
                    <a:pt x="109" y="28"/>
                    <a:pt x="105" y="23"/>
                    <a:pt x="105" y="23"/>
                  </a:cubicBezTo>
                  <a:cubicBezTo>
                    <a:pt x="101" y="9"/>
                    <a:pt x="90" y="5"/>
                    <a:pt x="83" y="7"/>
                  </a:cubicBezTo>
                  <a:cubicBezTo>
                    <a:pt x="75" y="10"/>
                    <a:pt x="72" y="9"/>
                    <a:pt x="72" y="9"/>
                  </a:cubicBezTo>
                  <a:cubicBezTo>
                    <a:pt x="72" y="9"/>
                    <a:pt x="72" y="9"/>
                    <a:pt x="72" y="9"/>
                  </a:cubicBezTo>
                  <a:cubicBezTo>
                    <a:pt x="71" y="12"/>
                    <a:pt x="71" y="13"/>
                    <a:pt x="71" y="13"/>
                  </a:cubicBezTo>
                  <a:cubicBezTo>
                    <a:pt x="69" y="24"/>
                    <a:pt x="69" y="24"/>
                    <a:pt x="69" y="24"/>
                  </a:cubicBezTo>
                  <a:cubicBezTo>
                    <a:pt x="65" y="24"/>
                    <a:pt x="65" y="24"/>
                    <a:pt x="65" y="24"/>
                  </a:cubicBezTo>
                  <a:cubicBezTo>
                    <a:pt x="65" y="24"/>
                    <a:pt x="63" y="17"/>
                    <a:pt x="55" y="14"/>
                  </a:cubicBezTo>
                  <a:cubicBezTo>
                    <a:pt x="46" y="10"/>
                    <a:pt x="30" y="4"/>
                    <a:pt x="30" y="4"/>
                  </a:cubicBezTo>
                  <a:cubicBezTo>
                    <a:pt x="30" y="4"/>
                    <a:pt x="10" y="0"/>
                    <a:pt x="0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5" y="22"/>
                    <a:pt x="9" y="42"/>
                    <a:pt x="23" y="54"/>
                  </a:cubicBezTo>
                  <a:cubicBezTo>
                    <a:pt x="23" y="54"/>
                    <a:pt x="28" y="60"/>
                    <a:pt x="25" y="64"/>
                  </a:cubicBezTo>
                  <a:cubicBezTo>
                    <a:pt x="28" y="64"/>
                    <a:pt x="28" y="64"/>
                    <a:pt x="28" y="64"/>
                  </a:cubicBezTo>
                  <a:cubicBezTo>
                    <a:pt x="28" y="64"/>
                    <a:pt x="33" y="56"/>
                    <a:pt x="42" y="60"/>
                  </a:cubicBezTo>
                  <a:cubicBezTo>
                    <a:pt x="52" y="65"/>
                    <a:pt x="72" y="56"/>
                    <a:pt x="72" y="56"/>
                  </a:cubicBezTo>
                  <a:cubicBezTo>
                    <a:pt x="99" y="49"/>
                    <a:pt x="99" y="49"/>
                    <a:pt x="99" y="49"/>
                  </a:cubicBezTo>
                  <a:cubicBezTo>
                    <a:pt x="99" y="49"/>
                    <a:pt x="113" y="48"/>
                    <a:pt x="113" y="67"/>
                  </a:cubicBezTo>
                  <a:cubicBezTo>
                    <a:pt x="113" y="67"/>
                    <a:pt x="122" y="73"/>
                    <a:pt x="128" y="62"/>
                  </a:cubicBezTo>
                  <a:cubicBezTo>
                    <a:pt x="135" y="52"/>
                    <a:pt x="119" y="51"/>
                    <a:pt x="119" y="51"/>
                  </a:cubicBezTo>
                  <a:cubicBezTo>
                    <a:pt x="119" y="51"/>
                    <a:pt x="113" y="50"/>
                    <a:pt x="124" y="44"/>
                  </a:cubicBezTo>
                  <a:cubicBezTo>
                    <a:pt x="124" y="44"/>
                    <a:pt x="136" y="37"/>
                    <a:pt x="122" y="37"/>
                  </a:cubicBezTo>
                  <a:cubicBezTo>
                    <a:pt x="122" y="37"/>
                    <a:pt x="111" y="39"/>
                    <a:pt x="122" y="26"/>
                  </a:cubicBezTo>
                  <a:lnTo>
                    <a:pt x="123" y="26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47" name="未知">
              <a:hlinkClick r:id="" action="ppaction://macro?name=Slide2.未知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3194049" y="3035295"/>
              <a:ext cx="174625" cy="722312"/>
            </a:xfrm>
            <a:custGeom>
              <a:avLst/>
              <a:gdLst>
                <a:gd name="T0" fmla="*/ 37 w 51"/>
                <a:gd name="T1" fmla="*/ 0 h 199"/>
                <a:gd name="T2" fmla="*/ 31 w 51"/>
                <a:gd name="T3" fmla="*/ 20 h 199"/>
                <a:gd name="T4" fmla="*/ 40 w 51"/>
                <a:gd name="T5" fmla="*/ 47 h 199"/>
                <a:gd name="T6" fmla="*/ 36 w 51"/>
                <a:gd name="T7" fmla="*/ 68 h 199"/>
                <a:gd name="T8" fmla="*/ 31 w 51"/>
                <a:gd name="T9" fmla="*/ 73 h 199"/>
                <a:gd name="T10" fmla="*/ 20 w 51"/>
                <a:gd name="T11" fmla="*/ 84 h 199"/>
                <a:gd name="T12" fmla="*/ 15 w 51"/>
                <a:gd name="T13" fmla="*/ 118 h 199"/>
                <a:gd name="T14" fmla="*/ 14 w 51"/>
                <a:gd name="T15" fmla="*/ 142 h 199"/>
                <a:gd name="T16" fmla="*/ 22 w 51"/>
                <a:gd name="T17" fmla="*/ 160 h 199"/>
                <a:gd name="T18" fmla="*/ 32 w 51"/>
                <a:gd name="T19" fmla="*/ 19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" h="199">
                  <a:moveTo>
                    <a:pt x="37" y="0"/>
                  </a:moveTo>
                  <a:cubicBezTo>
                    <a:pt x="37" y="0"/>
                    <a:pt x="22" y="10"/>
                    <a:pt x="31" y="20"/>
                  </a:cubicBezTo>
                  <a:cubicBezTo>
                    <a:pt x="40" y="31"/>
                    <a:pt x="40" y="47"/>
                    <a:pt x="40" y="47"/>
                  </a:cubicBezTo>
                  <a:cubicBezTo>
                    <a:pt x="40" y="47"/>
                    <a:pt x="51" y="70"/>
                    <a:pt x="36" y="68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1" y="73"/>
                    <a:pt x="27" y="84"/>
                    <a:pt x="20" y="84"/>
                  </a:cubicBezTo>
                  <a:cubicBezTo>
                    <a:pt x="20" y="84"/>
                    <a:pt x="22" y="104"/>
                    <a:pt x="15" y="118"/>
                  </a:cubicBezTo>
                  <a:cubicBezTo>
                    <a:pt x="7" y="131"/>
                    <a:pt x="0" y="137"/>
                    <a:pt x="14" y="142"/>
                  </a:cubicBezTo>
                  <a:cubicBezTo>
                    <a:pt x="29" y="147"/>
                    <a:pt x="22" y="160"/>
                    <a:pt x="22" y="160"/>
                  </a:cubicBezTo>
                  <a:cubicBezTo>
                    <a:pt x="22" y="160"/>
                    <a:pt x="22" y="195"/>
                    <a:pt x="32" y="199"/>
                  </a:cubicBezTo>
                </a:path>
              </a:pathLst>
            </a:custGeom>
            <a:grpFill/>
            <a:ln w="19050" cap="flat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48" name="未知">
              <a:hlinkClick r:id="" action="ppaction://macro?name=Slide2.未知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3368674" y="3686169"/>
              <a:ext cx="336550" cy="334962"/>
            </a:xfrm>
            <a:custGeom>
              <a:avLst/>
              <a:gdLst>
                <a:gd name="T0" fmla="*/ 0 w 96"/>
                <a:gd name="T1" fmla="*/ 0 h 93"/>
                <a:gd name="T2" fmla="*/ 20 w 96"/>
                <a:gd name="T3" fmla="*/ 21 h 93"/>
                <a:gd name="T4" fmla="*/ 24 w 96"/>
                <a:gd name="T5" fmla="*/ 28 h 93"/>
                <a:gd name="T6" fmla="*/ 24 w 96"/>
                <a:gd name="T7" fmla="*/ 33 h 93"/>
                <a:gd name="T8" fmla="*/ 21 w 96"/>
                <a:gd name="T9" fmla="*/ 40 h 93"/>
                <a:gd name="T10" fmla="*/ 23 w 96"/>
                <a:gd name="T11" fmla="*/ 52 h 93"/>
                <a:gd name="T12" fmla="*/ 32 w 96"/>
                <a:gd name="T13" fmla="*/ 56 h 93"/>
                <a:gd name="T14" fmla="*/ 42 w 96"/>
                <a:gd name="T15" fmla="*/ 81 h 93"/>
                <a:gd name="T16" fmla="*/ 59 w 96"/>
                <a:gd name="T17" fmla="*/ 89 h 93"/>
                <a:gd name="T18" fmla="*/ 74 w 96"/>
                <a:gd name="T19" fmla="*/ 93 h 93"/>
                <a:gd name="T20" fmla="*/ 82 w 96"/>
                <a:gd name="T21" fmla="*/ 91 h 93"/>
                <a:gd name="T22" fmla="*/ 88 w 96"/>
                <a:gd name="T23" fmla="*/ 87 h 93"/>
                <a:gd name="T24" fmla="*/ 94 w 96"/>
                <a:gd name="T25" fmla="*/ 85 h 93"/>
                <a:gd name="T26" fmla="*/ 96 w 96"/>
                <a:gd name="T27" fmla="*/ 8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6" h="93">
                  <a:moveTo>
                    <a:pt x="0" y="0"/>
                  </a:moveTo>
                  <a:cubicBezTo>
                    <a:pt x="0" y="0"/>
                    <a:pt x="7" y="23"/>
                    <a:pt x="20" y="21"/>
                  </a:cubicBezTo>
                  <a:cubicBezTo>
                    <a:pt x="20" y="21"/>
                    <a:pt x="29" y="19"/>
                    <a:pt x="24" y="28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8" y="40"/>
                    <a:pt x="21" y="40"/>
                  </a:cubicBezTo>
                  <a:cubicBezTo>
                    <a:pt x="21" y="40"/>
                    <a:pt x="11" y="46"/>
                    <a:pt x="23" y="52"/>
                  </a:cubicBezTo>
                  <a:cubicBezTo>
                    <a:pt x="32" y="56"/>
                    <a:pt x="32" y="56"/>
                    <a:pt x="32" y="56"/>
                  </a:cubicBezTo>
                  <a:cubicBezTo>
                    <a:pt x="32" y="56"/>
                    <a:pt x="44" y="56"/>
                    <a:pt x="42" y="81"/>
                  </a:cubicBezTo>
                  <a:cubicBezTo>
                    <a:pt x="42" y="81"/>
                    <a:pt x="49" y="89"/>
                    <a:pt x="59" y="89"/>
                  </a:cubicBezTo>
                  <a:cubicBezTo>
                    <a:pt x="74" y="93"/>
                    <a:pt x="74" y="93"/>
                    <a:pt x="74" y="93"/>
                  </a:cubicBezTo>
                  <a:cubicBezTo>
                    <a:pt x="82" y="91"/>
                    <a:pt x="82" y="91"/>
                    <a:pt x="82" y="91"/>
                  </a:cubicBezTo>
                  <a:cubicBezTo>
                    <a:pt x="88" y="87"/>
                    <a:pt x="88" y="87"/>
                    <a:pt x="88" y="87"/>
                  </a:cubicBezTo>
                  <a:cubicBezTo>
                    <a:pt x="94" y="85"/>
                    <a:pt x="94" y="85"/>
                    <a:pt x="94" y="85"/>
                  </a:cubicBezTo>
                  <a:cubicBezTo>
                    <a:pt x="96" y="88"/>
                    <a:pt x="96" y="88"/>
                    <a:pt x="96" y="88"/>
                  </a:cubicBezTo>
                </a:path>
              </a:pathLst>
            </a:custGeom>
            <a:grpFill/>
            <a:ln w="19050" cap="flat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49" name="未知">
              <a:hlinkClick r:id="" action="ppaction://macro?name=Slide2.未知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3748087" y="3519482"/>
              <a:ext cx="158750" cy="185737"/>
            </a:xfrm>
            <a:custGeom>
              <a:avLst/>
              <a:gdLst>
                <a:gd name="T0" fmla="*/ 0 w 47"/>
                <a:gd name="T1" fmla="*/ 0 h 53"/>
                <a:gd name="T2" fmla="*/ 11 w 47"/>
                <a:gd name="T3" fmla="*/ 12 h 53"/>
                <a:gd name="T4" fmla="*/ 30 w 47"/>
                <a:gd name="T5" fmla="*/ 35 h 53"/>
                <a:gd name="T6" fmla="*/ 47 w 47"/>
                <a:gd name="T7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53">
                  <a:moveTo>
                    <a:pt x="0" y="0"/>
                  </a:moveTo>
                  <a:cubicBezTo>
                    <a:pt x="11" y="12"/>
                    <a:pt x="11" y="12"/>
                    <a:pt x="11" y="12"/>
                  </a:cubicBezTo>
                  <a:cubicBezTo>
                    <a:pt x="11" y="12"/>
                    <a:pt x="28" y="17"/>
                    <a:pt x="30" y="35"/>
                  </a:cubicBezTo>
                  <a:cubicBezTo>
                    <a:pt x="30" y="35"/>
                    <a:pt x="29" y="49"/>
                    <a:pt x="47" y="53"/>
                  </a:cubicBezTo>
                </a:path>
              </a:pathLst>
            </a:custGeom>
            <a:grpFill/>
            <a:ln w="19050" cap="flat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50" name="meizhou">
              <a:hlinkClick r:id="" action="ppaction://macro?name=Slide2.meizhou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3184524" y="2851145"/>
              <a:ext cx="836613" cy="906461"/>
            </a:xfrm>
            <a:custGeom>
              <a:avLst/>
              <a:gdLst>
                <a:gd name="T0" fmla="*/ 240 w 241"/>
                <a:gd name="T1" fmla="*/ 104 h 247"/>
                <a:gd name="T2" fmla="*/ 241 w 241"/>
                <a:gd name="T3" fmla="*/ 103 h 247"/>
                <a:gd name="T4" fmla="*/ 237 w 241"/>
                <a:gd name="T5" fmla="*/ 95 h 247"/>
                <a:gd name="T6" fmla="*/ 226 w 241"/>
                <a:gd name="T7" fmla="*/ 73 h 247"/>
                <a:gd name="T8" fmla="*/ 219 w 241"/>
                <a:gd name="T9" fmla="*/ 64 h 247"/>
                <a:gd name="T10" fmla="*/ 201 w 241"/>
                <a:gd name="T11" fmla="*/ 47 h 247"/>
                <a:gd name="T12" fmla="*/ 175 w 241"/>
                <a:gd name="T13" fmla="*/ 44 h 247"/>
                <a:gd name="T14" fmla="*/ 167 w 241"/>
                <a:gd name="T15" fmla="*/ 34 h 247"/>
                <a:gd name="T16" fmla="*/ 159 w 241"/>
                <a:gd name="T17" fmla="*/ 20 h 247"/>
                <a:gd name="T18" fmla="*/ 148 w 241"/>
                <a:gd name="T19" fmla="*/ 18 h 247"/>
                <a:gd name="T20" fmla="*/ 125 w 241"/>
                <a:gd name="T21" fmla="*/ 17 h 247"/>
                <a:gd name="T22" fmla="*/ 108 w 241"/>
                <a:gd name="T23" fmla="*/ 19 h 247"/>
                <a:gd name="T24" fmla="*/ 91 w 241"/>
                <a:gd name="T25" fmla="*/ 9 h 247"/>
                <a:gd name="T26" fmla="*/ 77 w 241"/>
                <a:gd name="T27" fmla="*/ 12 h 247"/>
                <a:gd name="T28" fmla="*/ 72 w 241"/>
                <a:gd name="T29" fmla="*/ 54 h 247"/>
                <a:gd name="T30" fmla="*/ 51 w 241"/>
                <a:gd name="T31" fmla="*/ 59 h 247"/>
                <a:gd name="T32" fmla="*/ 41 w 241"/>
                <a:gd name="T33" fmla="*/ 57 h 247"/>
                <a:gd name="T34" fmla="*/ 38 w 241"/>
                <a:gd name="T35" fmla="*/ 54 h 247"/>
                <a:gd name="T36" fmla="*/ 38 w 241"/>
                <a:gd name="T37" fmla="*/ 49 h 247"/>
                <a:gd name="T38" fmla="*/ 37 w 241"/>
                <a:gd name="T39" fmla="*/ 49 h 247"/>
                <a:gd name="T40" fmla="*/ 31 w 241"/>
                <a:gd name="T41" fmla="*/ 69 h 247"/>
                <a:gd name="T42" fmla="*/ 41 w 241"/>
                <a:gd name="T43" fmla="*/ 95 h 247"/>
                <a:gd name="T44" fmla="*/ 36 w 241"/>
                <a:gd name="T45" fmla="*/ 117 h 247"/>
                <a:gd name="T46" fmla="*/ 32 w 241"/>
                <a:gd name="T47" fmla="*/ 121 h 247"/>
                <a:gd name="T48" fmla="*/ 20 w 241"/>
                <a:gd name="T49" fmla="*/ 132 h 247"/>
                <a:gd name="T50" fmla="*/ 15 w 241"/>
                <a:gd name="T51" fmla="*/ 166 h 247"/>
                <a:gd name="T52" fmla="*/ 15 w 241"/>
                <a:gd name="T53" fmla="*/ 190 h 247"/>
                <a:gd name="T54" fmla="*/ 22 w 241"/>
                <a:gd name="T55" fmla="*/ 208 h 247"/>
                <a:gd name="T56" fmla="*/ 32 w 241"/>
                <a:gd name="T57" fmla="*/ 247 h 247"/>
                <a:gd name="T58" fmla="*/ 33 w 241"/>
                <a:gd name="T59" fmla="*/ 247 h 247"/>
                <a:gd name="T60" fmla="*/ 57 w 241"/>
                <a:gd name="T61" fmla="*/ 225 h 247"/>
                <a:gd name="T62" fmla="*/ 73 w 241"/>
                <a:gd name="T63" fmla="*/ 217 h 247"/>
                <a:gd name="T64" fmla="*/ 84 w 241"/>
                <a:gd name="T65" fmla="*/ 205 h 247"/>
                <a:gd name="T66" fmla="*/ 112 w 241"/>
                <a:gd name="T67" fmla="*/ 203 h 247"/>
                <a:gd name="T68" fmla="*/ 129 w 241"/>
                <a:gd name="T69" fmla="*/ 205 h 247"/>
                <a:gd name="T70" fmla="*/ 135 w 241"/>
                <a:gd name="T71" fmla="*/ 199 h 247"/>
                <a:gd name="T72" fmla="*/ 180 w 241"/>
                <a:gd name="T73" fmla="*/ 180 h 247"/>
                <a:gd name="T74" fmla="*/ 185 w 241"/>
                <a:gd name="T75" fmla="*/ 163 h 247"/>
                <a:gd name="T76" fmla="*/ 224 w 241"/>
                <a:gd name="T77" fmla="*/ 120 h 247"/>
                <a:gd name="T78" fmla="*/ 240 w 241"/>
                <a:gd name="T79" fmla="*/ 104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41" h="247">
                  <a:moveTo>
                    <a:pt x="240" y="104"/>
                  </a:moveTo>
                  <a:cubicBezTo>
                    <a:pt x="241" y="103"/>
                    <a:pt x="241" y="103"/>
                    <a:pt x="241" y="103"/>
                  </a:cubicBezTo>
                  <a:cubicBezTo>
                    <a:pt x="239" y="99"/>
                    <a:pt x="237" y="95"/>
                    <a:pt x="237" y="95"/>
                  </a:cubicBezTo>
                  <a:cubicBezTo>
                    <a:pt x="226" y="73"/>
                    <a:pt x="226" y="73"/>
                    <a:pt x="226" y="73"/>
                  </a:cubicBezTo>
                  <a:cubicBezTo>
                    <a:pt x="219" y="64"/>
                    <a:pt x="219" y="64"/>
                    <a:pt x="219" y="64"/>
                  </a:cubicBezTo>
                  <a:cubicBezTo>
                    <a:pt x="219" y="64"/>
                    <a:pt x="231" y="37"/>
                    <a:pt x="201" y="47"/>
                  </a:cubicBezTo>
                  <a:cubicBezTo>
                    <a:pt x="201" y="47"/>
                    <a:pt x="177" y="69"/>
                    <a:pt x="175" y="44"/>
                  </a:cubicBezTo>
                  <a:cubicBezTo>
                    <a:pt x="175" y="44"/>
                    <a:pt x="176" y="39"/>
                    <a:pt x="167" y="34"/>
                  </a:cubicBezTo>
                  <a:cubicBezTo>
                    <a:pt x="159" y="29"/>
                    <a:pt x="159" y="20"/>
                    <a:pt x="159" y="20"/>
                  </a:cubicBezTo>
                  <a:cubicBezTo>
                    <a:pt x="159" y="20"/>
                    <a:pt x="161" y="13"/>
                    <a:pt x="148" y="18"/>
                  </a:cubicBezTo>
                  <a:cubicBezTo>
                    <a:pt x="136" y="23"/>
                    <a:pt x="125" y="17"/>
                    <a:pt x="125" y="17"/>
                  </a:cubicBezTo>
                  <a:cubicBezTo>
                    <a:pt x="108" y="19"/>
                    <a:pt x="108" y="19"/>
                    <a:pt x="108" y="19"/>
                  </a:cubicBezTo>
                  <a:cubicBezTo>
                    <a:pt x="108" y="19"/>
                    <a:pt x="100" y="0"/>
                    <a:pt x="91" y="9"/>
                  </a:cubicBezTo>
                  <a:cubicBezTo>
                    <a:pt x="91" y="9"/>
                    <a:pt x="82" y="19"/>
                    <a:pt x="77" y="12"/>
                  </a:cubicBezTo>
                  <a:cubicBezTo>
                    <a:pt x="77" y="12"/>
                    <a:pt x="63" y="30"/>
                    <a:pt x="72" y="54"/>
                  </a:cubicBezTo>
                  <a:cubicBezTo>
                    <a:pt x="81" y="77"/>
                    <a:pt x="55" y="66"/>
                    <a:pt x="51" y="59"/>
                  </a:cubicBezTo>
                  <a:cubicBezTo>
                    <a:pt x="41" y="57"/>
                    <a:pt x="41" y="57"/>
                    <a:pt x="41" y="57"/>
                  </a:cubicBezTo>
                  <a:cubicBezTo>
                    <a:pt x="38" y="54"/>
                    <a:pt x="38" y="54"/>
                    <a:pt x="38" y="54"/>
                  </a:cubicBezTo>
                  <a:cubicBezTo>
                    <a:pt x="38" y="54"/>
                    <a:pt x="38" y="52"/>
                    <a:pt x="38" y="49"/>
                  </a:cubicBezTo>
                  <a:cubicBezTo>
                    <a:pt x="37" y="49"/>
                    <a:pt x="37" y="49"/>
                    <a:pt x="37" y="49"/>
                  </a:cubicBezTo>
                  <a:cubicBezTo>
                    <a:pt x="37" y="49"/>
                    <a:pt x="22" y="58"/>
                    <a:pt x="31" y="69"/>
                  </a:cubicBezTo>
                  <a:cubicBezTo>
                    <a:pt x="41" y="79"/>
                    <a:pt x="41" y="95"/>
                    <a:pt x="41" y="95"/>
                  </a:cubicBezTo>
                  <a:cubicBezTo>
                    <a:pt x="41" y="95"/>
                    <a:pt x="52" y="119"/>
                    <a:pt x="36" y="117"/>
                  </a:cubicBezTo>
                  <a:cubicBezTo>
                    <a:pt x="32" y="121"/>
                    <a:pt x="32" y="121"/>
                    <a:pt x="32" y="121"/>
                  </a:cubicBezTo>
                  <a:cubicBezTo>
                    <a:pt x="32" y="121"/>
                    <a:pt x="28" y="132"/>
                    <a:pt x="20" y="132"/>
                  </a:cubicBezTo>
                  <a:cubicBezTo>
                    <a:pt x="20" y="132"/>
                    <a:pt x="23" y="153"/>
                    <a:pt x="15" y="166"/>
                  </a:cubicBezTo>
                  <a:cubicBezTo>
                    <a:pt x="8" y="179"/>
                    <a:pt x="0" y="186"/>
                    <a:pt x="15" y="190"/>
                  </a:cubicBezTo>
                  <a:cubicBezTo>
                    <a:pt x="29" y="195"/>
                    <a:pt x="22" y="208"/>
                    <a:pt x="22" y="208"/>
                  </a:cubicBezTo>
                  <a:cubicBezTo>
                    <a:pt x="22" y="208"/>
                    <a:pt x="22" y="243"/>
                    <a:pt x="32" y="247"/>
                  </a:cubicBezTo>
                  <a:cubicBezTo>
                    <a:pt x="33" y="247"/>
                    <a:pt x="33" y="247"/>
                    <a:pt x="33" y="247"/>
                  </a:cubicBezTo>
                  <a:cubicBezTo>
                    <a:pt x="44" y="231"/>
                    <a:pt x="57" y="225"/>
                    <a:pt x="57" y="225"/>
                  </a:cubicBezTo>
                  <a:cubicBezTo>
                    <a:pt x="63" y="225"/>
                    <a:pt x="73" y="225"/>
                    <a:pt x="73" y="217"/>
                  </a:cubicBezTo>
                  <a:cubicBezTo>
                    <a:pt x="73" y="209"/>
                    <a:pt x="82" y="205"/>
                    <a:pt x="84" y="205"/>
                  </a:cubicBezTo>
                  <a:cubicBezTo>
                    <a:pt x="86" y="204"/>
                    <a:pt x="102" y="202"/>
                    <a:pt x="112" y="203"/>
                  </a:cubicBezTo>
                  <a:cubicBezTo>
                    <a:pt x="121" y="204"/>
                    <a:pt x="129" y="205"/>
                    <a:pt x="129" y="205"/>
                  </a:cubicBezTo>
                  <a:cubicBezTo>
                    <a:pt x="135" y="199"/>
                    <a:pt x="135" y="199"/>
                    <a:pt x="135" y="199"/>
                  </a:cubicBezTo>
                  <a:cubicBezTo>
                    <a:pt x="151" y="173"/>
                    <a:pt x="180" y="180"/>
                    <a:pt x="180" y="180"/>
                  </a:cubicBezTo>
                  <a:cubicBezTo>
                    <a:pt x="179" y="168"/>
                    <a:pt x="185" y="163"/>
                    <a:pt x="185" y="163"/>
                  </a:cubicBezTo>
                  <a:cubicBezTo>
                    <a:pt x="203" y="154"/>
                    <a:pt x="224" y="120"/>
                    <a:pt x="224" y="120"/>
                  </a:cubicBezTo>
                  <a:cubicBezTo>
                    <a:pt x="234" y="117"/>
                    <a:pt x="240" y="104"/>
                    <a:pt x="240" y="104"/>
                  </a:cubicBez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51" name="heyuan">
              <a:hlinkClick r:id="" action="ppaction://macro?name=Slide2.heyuan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2638424" y="2946395"/>
              <a:ext cx="730250" cy="960436"/>
            </a:xfrm>
            <a:custGeom>
              <a:avLst/>
              <a:gdLst>
                <a:gd name="T0" fmla="*/ 181 w 211"/>
                <a:gd name="T1" fmla="*/ 237 h 264"/>
                <a:gd name="T2" fmla="*/ 189 w 211"/>
                <a:gd name="T3" fmla="*/ 225 h 264"/>
                <a:gd name="T4" fmla="*/ 191 w 211"/>
                <a:gd name="T5" fmla="*/ 221 h 264"/>
                <a:gd name="T6" fmla="*/ 191 w 211"/>
                <a:gd name="T7" fmla="*/ 221 h 264"/>
                <a:gd name="T8" fmla="*/ 181 w 211"/>
                <a:gd name="T9" fmla="*/ 182 h 264"/>
                <a:gd name="T10" fmla="*/ 174 w 211"/>
                <a:gd name="T11" fmla="*/ 164 h 264"/>
                <a:gd name="T12" fmla="*/ 174 w 211"/>
                <a:gd name="T13" fmla="*/ 140 h 264"/>
                <a:gd name="T14" fmla="*/ 179 w 211"/>
                <a:gd name="T15" fmla="*/ 106 h 264"/>
                <a:gd name="T16" fmla="*/ 191 w 211"/>
                <a:gd name="T17" fmla="*/ 95 h 264"/>
                <a:gd name="T18" fmla="*/ 195 w 211"/>
                <a:gd name="T19" fmla="*/ 91 h 264"/>
                <a:gd name="T20" fmla="*/ 200 w 211"/>
                <a:gd name="T21" fmla="*/ 69 h 264"/>
                <a:gd name="T22" fmla="*/ 190 w 211"/>
                <a:gd name="T23" fmla="*/ 43 h 264"/>
                <a:gd name="T24" fmla="*/ 196 w 211"/>
                <a:gd name="T25" fmla="*/ 23 h 264"/>
                <a:gd name="T26" fmla="*/ 196 w 211"/>
                <a:gd name="T27" fmla="*/ 21 h 264"/>
                <a:gd name="T28" fmla="*/ 146 w 211"/>
                <a:gd name="T29" fmla="*/ 18 h 264"/>
                <a:gd name="T30" fmla="*/ 127 w 211"/>
                <a:gd name="T31" fmla="*/ 20 h 264"/>
                <a:gd name="T32" fmla="*/ 99 w 211"/>
                <a:gd name="T33" fmla="*/ 39 h 264"/>
                <a:gd name="T34" fmla="*/ 92 w 211"/>
                <a:gd name="T35" fmla="*/ 37 h 264"/>
                <a:gd name="T36" fmla="*/ 76 w 211"/>
                <a:gd name="T37" fmla="*/ 41 h 264"/>
                <a:gd name="T38" fmla="*/ 49 w 211"/>
                <a:gd name="T39" fmla="*/ 48 h 264"/>
                <a:gd name="T40" fmla="*/ 31 w 211"/>
                <a:gd name="T41" fmla="*/ 49 h 264"/>
                <a:gd name="T42" fmla="*/ 31 w 211"/>
                <a:gd name="T43" fmla="*/ 49 h 264"/>
                <a:gd name="T44" fmla="*/ 18 w 211"/>
                <a:gd name="T45" fmla="*/ 73 h 264"/>
                <a:gd name="T46" fmla="*/ 19 w 211"/>
                <a:gd name="T47" fmla="*/ 103 h 264"/>
                <a:gd name="T48" fmla="*/ 39 w 211"/>
                <a:gd name="T49" fmla="*/ 96 h 264"/>
                <a:gd name="T50" fmla="*/ 55 w 211"/>
                <a:gd name="T51" fmla="*/ 98 h 264"/>
                <a:gd name="T52" fmla="*/ 36 w 211"/>
                <a:gd name="T53" fmla="*/ 115 h 264"/>
                <a:gd name="T54" fmla="*/ 24 w 211"/>
                <a:gd name="T55" fmla="*/ 127 h 264"/>
                <a:gd name="T56" fmla="*/ 38 w 211"/>
                <a:gd name="T57" fmla="*/ 176 h 264"/>
                <a:gd name="T58" fmla="*/ 55 w 211"/>
                <a:gd name="T59" fmla="*/ 191 h 264"/>
                <a:gd name="T60" fmla="*/ 59 w 211"/>
                <a:gd name="T61" fmla="*/ 195 h 264"/>
                <a:gd name="T62" fmla="*/ 67 w 211"/>
                <a:gd name="T63" fmla="*/ 212 h 264"/>
                <a:gd name="T64" fmla="*/ 71 w 211"/>
                <a:gd name="T65" fmla="*/ 220 h 264"/>
                <a:gd name="T66" fmla="*/ 86 w 211"/>
                <a:gd name="T67" fmla="*/ 238 h 264"/>
                <a:gd name="T68" fmla="*/ 90 w 211"/>
                <a:gd name="T69" fmla="*/ 250 h 264"/>
                <a:gd name="T70" fmla="*/ 101 w 211"/>
                <a:gd name="T71" fmla="*/ 247 h 264"/>
                <a:gd name="T72" fmla="*/ 103 w 211"/>
                <a:gd name="T73" fmla="*/ 242 h 264"/>
                <a:gd name="T74" fmla="*/ 106 w 211"/>
                <a:gd name="T75" fmla="*/ 238 h 264"/>
                <a:gd name="T76" fmla="*/ 106 w 211"/>
                <a:gd name="T77" fmla="*/ 229 h 264"/>
                <a:gd name="T78" fmla="*/ 125 w 211"/>
                <a:gd name="T79" fmla="*/ 227 h 264"/>
                <a:gd name="T80" fmla="*/ 147 w 211"/>
                <a:gd name="T81" fmla="*/ 224 h 264"/>
                <a:gd name="T82" fmla="*/ 153 w 211"/>
                <a:gd name="T83" fmla="*/ 223 h 264"/>
                <a:gd name="T84" fmla="*/ 157 w 211"/>
                <a:gd name="T85" fmla="*/ 222 h 264"/>
                <a:gd name="T86" fmla="*/ 161 w 211"/>
                <a:gd name="T87" fmla="*/ 222 h 264"/>
                <a:gd name="T88" fmla="*/ 165 w 211"/>
                <a:gd name="T89" fmla="*/ 228 h 264"/>
                <a:gd name="T90" fmla="*/ 180 w 211"/>
                <a:gd name="T91" fmla="*/ 236 h 264"/>
                <a:gd name="T92" fmla="*/ 181 w 211"/>
                <a:gd name="T93" fmla="*/ 237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11" h="264">
                  <a:moveTo>
                    <a:pt x="181" y="237"/>
                  </a:moveTo>
                  <a:cubicBezTo>
                    <a:pt x="184" y="233"/>
                    <a:pt x="187" y="229"/>
                    <a:pt x="189" y="225"/>
                  </a:cubicBezTo>
                  <a:cubicBezTo>
                    <a:pt x="190" y="223"/>
                    <a:pt x="190" y="223"/>
                    <a:pt x="191" y="221"/>
                  </a:cubicBezTo>
                  <a:cubicBezTo>
                    <a:pt x="191" y="221"/>
                    <a:pt x="191" y="221"/>
                    <a:pt x="191" y="221"/>
                  </a:cubicBezTo>
                  <a:cubicBezTo>
                    <a:pt x="181" y="217"/>
                    <a:pt x="181" y="182"/>
                    <a:pt x="181" y="182"/>
                  </a:cubicBezTo>
                  <a:cubicBezTo>
                    <a:pt x="181" y="182"/>
                    <a:pt x="188" y="169"/>
                    <a:pt x="174" y="164"/>
                  </a:cubicBezTo>
                  <a:cubicBezTo>
                    <a:pt x="159" y="160"/>
                    <a:pt x="167" y="153"/>
                    <a:pt x="174" y="140"/>
                  </a:cubicBezTo>
                  <a:cubicBezTo>
                    <a:pt x="182" y="127"/>
                    <a:pt x="179" y="106"/>
                    <a:pt x="179" y="106"/>
                  </a:cubicBezTo>
                  <a:cubicBezTo>
                    <a:pt x="187" y="106"/>
                    <a:pt x="191" y="95"/>
                    <a:pt x="191" y="95"/>
                  </a:cubicBezTo>
                  <a:cubicBezTo>
                    <a:pt x="195" y="91"/>
                    <a:pt x="195" y="91"/>
                    <a:pt x="195" y="91"/>
                  </a:cubicBezTo>
                  <a:cubicBezTo>
                    <a:pt x="211" y="93"/>
                    <a:pt x="200" y="69"/>
                    <a:pt x="200" y="69"/>
                  </a:cubicBezTo>
                  <a:cubicBezTo>
                    <a:pt x="200" y="69"/>
                    <a:pt x="200" y="53"/>
                    <a:pt x="190" y="43"/>
                  </a:cubicBezTo>
                  <a:cubicBezTo>
                    <a:pt x="181" y="32"/>
                    <a:pt x="196" y="23"/>
                    <a:pt x="196" y="23"/>
                  </a:cubicBezTo>
                  <a:cubicBezTo>
                    <a:pt x="196" y="21"/>
                    <a:pt x="196" y="21"/>
                    <a:pt x="196" y="21"/>
                  </a:cubicBezTo>
                  <a:cubicBezTo>
                    <a:pt x="194" y="12"/>
                    <a:pt x="184" y="0"/>
                    <a:pt x="146" y="18"/>
                  </a:cubicBezTo>
                  <a:cubicBezTo>
                    <a:pt x="127" y="20"/>
                    <a:pt x="127" y="20"/>
                    <a:pt x="127" y="20"/>
                  </a:cubicBezTo>
                  <a:cubicBezTo>
                    <a:pt x="127" y="20"/>
                    <a:pt x="108" y="24"/>
                    <a:pt x="99" y="39"/>
                  </a:cubicBezTo>
                  <a:cubicBezTo>
                    <a:pt x="92" y="37"/>
                    <a:pt x="92" y="37"/>
                    <a:pt x="92" y="37"/>
                  </a:cubicBezTo>
                  <a:cubicBezTo>
                    <a:pt x="92" y="37"/>
                    <a:pt x="81" y="33"/>
                    <a:pt x="76" y="41"/>
                  </a:cubicBezTo>
                  <a:cubicBezTo>
                    <a:pt x="76" y="41"/>
                    <a:pt x="65" y="38"/>
                    <a:pt x="49" y="48"/>
                  </a:cubicBezTo>
                  <a:cubicBezTo>
                    <a:pt x="49" y="48"/>
                    <a:pt x="39" y="52"/>
                    <a:pt x="31" y="49"/>
                  </a:cubicBezTo>
                  <a:cubicBezTo>
                    <a:pt x="31" y="49"/>
                    <a:pt x="31" y="49"/>
                    <a:pt x="31" y="49"/>
                  </a:cubicBezTo>
                  <a:cubicBezTo>
                    <a:pt x="31" y="49"/>
                    <a:pt x="37" y="66"/>
                    <a:pt x="18" y="73"/>
                  </a:cubicBezTo>
                  <a:cubicBezTo>
                    <a:pt x="0" y="80"/>
                    <a:pt x="11" y="98"/>
                    <a:pt x="19" y="103"/>
                  </a:cubicBezTo>
                  <a:cubicBezTo>
                    <a:pt x="28" y="107"/>
                    <a:pt x="36" y="107"/>
                    <a:pt x="39" y="96"/>
                  </a:cubicBezTo>
                  <a:cubicBezTo>
                    <a:pt x="39" y="96"/>
                    <a:pt x="62" y="84"/>
                    <a:pt x="55" y="98"/>
                  </a:cubicBezTo>
                  <a:cubicBezTo>
                    <a:pt x="48" y="112"/>
                    <a:pt x="36" y="115"/>
                    <a:pt x="36" y="115"/>
                  </a:cubicBezTo>
                  <a:cubicBezTo>
                    <a:pt x="36" y="115"/>
                    <a:pt x="25" y="113"/>
                    <a:pt x="24" y="127"/>
                  </a:cubicBezTo>
                  <a:cubicBezTo>
                    <a:pt x="22" y="141"/>
                    <a:pt x="19" y="170"/>
                    <a:pt x="38" y="176"/>
                  </a:cubicBezTo>
                  <a:cubicBezTo>
                    <a:pt x="56" y="182"/>
                    <a:pt x="50" y="181"/>
                    <a:pt x="55" y="191"/>
                  </a:cubicBezTo>
                  <a:cubicBezTo>
                    <a:pt x="59" y="195"/>
                    <a:pt x="59" y="195"/>
                    <a:pt x="59" y="195"/>
                  </a:cubicBezTo>
                  <a:cubicBezTo>
                    <a:pt x="59" y="195"/>
                    <a:pt x="79" y="191"/>
                    <a:pt x="67" y="212"/>
                  </a:cubicBezTo>
                  <a:cubicBezTo>
                    <a:pt x="67" y="212"/>
                    <a:pt x="54" y="220"/>
                    <a:pt x="71" y="220"/>
                  </a:cubicBezTo>
                  <a:cubicBezTo>
                    <a:pt x="71" y="220"/>
                    <a:pt x="82" y="228"/>
                    <a:pt x="86" y="238"/>
                  </a:cubicBezTo>
                  <a:cubicBezTo>
                    <a:pt x="90" y="248"/>
                    <a:pt x="90" y="250"/>
                    <a:pt x="90" y="250"/>
                  </a:cubicBezTo>
                  <a:cubicBezTo>
                    <a:pt x="90" y="250"/>
                    <a:pt x="99" y="264"/>
                    <a:pt x="101" y="247"/>
                  </a:cubicBezTo>
                  <a:cubicBezTo>
                    <a:pt x="103" y="242"/>
                    <a:pt x="103" y="242"/>
                    <a:pt x="103" y="242"/>
                  </a:cubicBezTo>
                  <a:cubicBezTo>
                    <a:pt x="106" y="238"/>
                    <a:pt x="106" y="238"/>
                    <a:pt x="106" y="238"/>
                  </a:cubicBezTo>
                  <a:cubicBezTo>
                    <a:pt x="106" y="229"/>
                    <a:pt x="106" y="229"/>
                    <a:pt x="106" y="229"/>
                  </a:cubicBezTo>
                  <a:cubicBezTo>
                    <a:pt x="125" y="227"/>
                    <a:pt x="125" y="227"/>
                    <a:pt x="125" y="227"/>
                  </a:cubicBezTo>
                  <a:cubicBezTo>
                    <a:pt x="125" y="227"/>
                    <a:pt x="133" y="218"/>
                    <a:pt x="147" y="224"/>
                  </a:cubicBezTo>
                  <a:cubicBezTo>
                    <a:pt x="153" y="223"/>
                    <a:pt x="153" y="223"/>
                    <a:pt x="153" y="223"/>
                  </a:cubicBezTo>
                  <a:cubicBezTo>
                    <a:pt x="157" y="222"/>
                    <a:pt x="157" y="222"/>
                    <a:pt x="157" y="222"/>
                  </a:cubicBezTo>
                  <a:cubicBezTo>
                    <a:pt x="161" y="222"/>
                    <a:pt x="161" y="222"/>
                    <a:pt x="161" y="222"/>
                  </a:cubicBezTo>
                  <a:cubicBezTo>
                    <a:pt x="165" y="228"/>
                    <a:pt x="165" y="228"/>
                    <a:pt x="165" y="228"/>
                  </a:cubicBezTo>
                  <a:cubicBezTo>
                    <a:pt x="180" y="236"/>
                    <a:pt x="180" y="236"/>
                    <a:pt x="180" y="236"/>
                  </a:cubicBezTo>
                  <a:lnTo>
                    <a:pt x="181" y="237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52" name="chaozhou">
              <a:hlinkClick r:id="" action="ppaction://macro?name=Slide2.chaozhou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3748087" y="3228970"/>
              <a:ext cx="484187" cy="509587"/>
            </a:xfrm>
            <a:custGeom>
              <a:avLst/>
              <a:gdLst>
                <a:gd name="T0" fmla="*/ 123 w 140"/>
                <a:gd name="T1" fmla="*/ 110 h 138"/>
                <a:gd name="T2" fmla="*/ 98 w 140"/>
                <a:gd name="T3" fmla="*/ 80 h 138"/>
                <a:gd name="T4" fmla="*/ 88 w 140"/>
                <a:gd name="T5" fmla="*/ 53 h 138"/>
                <a:gd name="T6" fmla="*/ 82 w 140"/>
                <a:gd name="T7" fmla="*/ 41 h 138"/>
                <a:gd name="T8" fmla="*/ 83 w 140"/>
                <a:gd name="T9" fmla="*/ 32 h 138"/>
                <a:gd name="T10" fmla="*/ 88 w 140"/>
                <a:gd name="T11" fmla="*/ 22 h 138"/>
                <a:gd name="T12" fmla="*/ 88 w 140"/>
                <a:gd name="T13" fmla="*/ 16 h 138"/>
                <a:gd name="T14" fmla="*/ 88 w 140"/>
                <a:gd name="T15" fmla="*/ 11 h 138"/>
                <a:gd name="T16" fmla="*/ 81 w 140"/>
                <a:gd name="T17" fmla="*/ 3 h 138"/>
                <a:gd name="T18" fmla="*/ 80 w 140"/>
                <a:gd name="T19" fmla="*/ 0 h 138"/>
                <a:gd name="T20" fmla="*/ 80 w 140"/>
                <a:gd name="T21" fmla="*/ 0 h 138"/>
                <a:gd name="T22" fmla="*/ 63 w 140"/>
                <a:gd name="T23" fmla="*/ 16 h 138"/>
                <a:gd name="T24" fmla="*/ 24 w 140"/>
                <a:gd name="T25" fmla="*/ 59 h 138"/>
                <a:gd name="T26" fmla="*/ 19 w 140"/>
                <a:gd name="T27" fmla="*/ 76 h 138"/>
                <a:gd name="T28" fmla="*/ 1 w 140"/>
                <a:gd name="T29" fmla="*/ 76 h 138"/>
                <a:gd name="T30" fmla="*/ 0 w 140"/>
                <a:gd name="T31" fmla="*/ 77 h 138"/>
                <a:gd name="T32" fmla="*/ 11 w 140"/>
                <a:gd name="T33" fmla="*/ 88 h 138"/>
                <a:gd name="T34" fmla="*/ 29 w 140"/>
                <a:gd name="T35" fmla="*/ 111 h 138"/>
                <a:gd name="T36" fmla="*/ 46 w 140"/>
                <a:gd name="T37" fmla="*/ 130 h 138"/>
                <a:gd name="T38" fmla="*/ 47 w 140"/>
                <a:gd name="T39" fmla="*/ 128 h 138"/>
                <a:gd name="T40" fmla="*/ 50 w 140"/>
                <a:gd name="T41" fmla="*/ 114 h 138"/>
                <a:gd name="T42" fmla="*/ 52 w 140"/>
                <a:gd name="T43" fmla="*/ 109 h 138"/>
                <a:gd name="T44" fmla="*/ 72 w 140"/>
                <a:gd name="T45" fmla="*/ 95 h 138"/>
                <a:gd name="T46" fmla="*/ 83 w 140"/>
                <a:gd name="T47" fmla="*/ 101 h 138"/>
                <a:gd name="T48" fmla="*/ 81 w 140"/>
                <a:gd name="T49" fmla="*/ 121 h 138"/>
                <a:gd name="T50" fmla="*/ 81 w 140"/>
                <a:gd name="T51" fmla="*/ 124 h 138"/>
                <a:gd name="T52" fmla="*/ 81 w 140"/>
                <a:gd name="T53" fmla="*/ 122 h 138"/>
                <a:gd name="T54" fmla="*/ 83 w 140"/>
                <a:gd name="T55" fmla="*/ 121 h 138"/>
                <a:gd name="T56" fmla="*/ 92 w 140"/>
                <a:gd name="T57" fmla="*/ 122 h 138"/>
                <a:gd name="T58" fmla="*/ 95 w 140"/>
                <a:gd name="T59" fmla="*/ 122 h 138"/>
                <a:gd name="T60" fmla="*/ 92 w 140"/>
                <a:gd name="T61" fmla="*/ 128 h 138"/>
                <a:gd name="T62" fmla="*/ 84 w 140"/>
                <a:gd name="T63" fmla="*/ 135 h 138"/>
                <a:gd name="T64" fmla="*/ 90 w 140"/>
                <a:gd name="T65" fmla="*/ 137 h 138"/>
                <a:gd name="T66" fmla="*/ 100 w 140"/>
                <a:gd name="T67" fmla="*/ 137 h 138"/>
                <a:gd name="T68" fmla="*/ 108 w 140"/>
                <a:gd name="T69" fmla="*/ 138 h 138"/>
                <a:gd name="T70" fmla="*/ 115 w 140"/>
                <a:gd name="T71" fmla="*/ 135 h 138"/>
                <a:gd name="T72" fmla="*/ 115 w 140"/>
                <a:gd name="T73" fmla="*/ 129 h 138"/>
                <a:gd name="T74" fmla="*/ 140 w 140"/>
                <a:gd name="T75" fmla="*/ 132 h 138"/>
                <a:gd name="T76" fmla="*/ 123 w 140"/>
                <a:gd name="T77" fmla="*/ 11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40" h="138">
                  <a:moveTo>
                    <a:pt x="123" y="110"/>
                  </a:moveTo>
                  <a:cubicBezTo>
                    <a:pt x="98" y="80"/>
                    <a:pt x="98" y="80"/>
                    <a:pt x="98" y="80"/>
                  </a:cubicBezTo>
                  <a:cubicBezTo>
                    <a:pt x="88" y="53"/>
                    <a:pt x="88" y="53"/>
                    <a:pt x="88" y="53"/>
                  </a:cubicBezTo>
                  <a:cubicBezTo>
                    <a:pt x="88" y="53"/>
                    <a:pt x="82" y="43"/>
                    <a:pt x="82" y="41"/>
                  </a:cubicBezTo>
                  <a:cubicBezTo>
                    <a:pt x="82" y="39"/>
                    <a:pt x="83" y="32"/>
                    <a:pt x="83" y="32"/>
                  </a:cubicBezTo>
                  <a:cubicBezTo>
                    <a:pt x="88" y="22"/>
                    <a:pt x="88" y="22"/>
                    <a:pt x="88" y="22"/>
                  </a:cubicBezTo>
                  <a:cubicBezTo>
                    <a:pt x="88" y="16"/>
                    <a:pt x="88" y="16"/>
                    <a:pt x="88" y="16"/>
                  </a:cubicBezTo>
                  <a:cubicBezTo>
                    <a:pt x="88" y="16"/>
                    <a:pt x="90" y="13"/>
                    <a:pt x="88" y="11"/>
                  </a:cubicBezTo>
                  <a:cubicBezTo>
                    <a:pt x="85" y="9"/>
                    <a:pt x="83" y="7"/>
                    <a:pt x="81" y="3"/>
                  </a:cubicBezTo>
                  <a:cubicBezTo>
                    <a:pt x="81" y="2"/>
                    <a:pt x="81" y="1"/>
                    <a:pt x="80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0" y="0"/>
                    <a:pt x="74" y="14"/>
                    <a:pt x="63" y="16"/>
                  </a:cubicBezTo>
                  <a:cubicBezTo>
                    <a:pt x="63" y="16"/>
                    <a:pt x="43" y="51"/>
                    <a:pt x="24" y="59"/>
                  </a:cubicBezTo>
                  <a:cubicBezTo>
                    <a:pt x="24" y="59"/>
                    <a:pt x="18" y="64"/>
                    <a:pt x="19" y="76"/>
                  </a:cubicBezTo>
                  <a:cubicBezTo>
                    <a:pt x="19" y="76"/>
                    <a:pt x="11" y="74"/>
                    <a:pt x="1" y="76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11" y="88"/>
                    <a:pt x="11" y="88"/>
                    <a:pt x="11" y="88"/>
                  </a:cubicBezTo>
                  <a:cubicBezTo>
                    <a:pt x="11" y="88"/>
                    <a:pt x="28" y="94"/>
                    <a:pt x="29" y="111"/>
                  </a:cubicBezTo>
                  <a:cubicBezTo>
                    <a:pt x="29" y="111"/>
                    <a:pt x="29" y="126"/>
                    <a:pt x="46" y="130"/>
                  </a:cubicBezTo>
                  <a:cubicBezTo>
                    <a:pt x="47" y="128"/>
                    <a:pt x="47" y="128"/>
                    <a:pt x="47" y="128"/>
                  </a:cubicBezTo>
                  <a:cubicBezTo>
                    <a:pt x="49" y="126"/>
                    <a:pt x="51" y="121"/>
                    <a:pt x="50" y="114"/>
                  </a:cubicBezTo>
                  <a:cubicBezTo>
                    <a:pt x="52" y="109"/>
                    <a:pt x="52" y="109"/>
                    <a:pt x="52" y="109"/>
                  </a:cubicBezTo>
                  <a:cubicBezTo>
                    <a:pt x="72" y="95"/>
                    <a:pt x="72" y="95"/>
                    <a:pt x="72" y="95"/>
                  </a:cubicBezTo>
                  <a:cubicBezTo>
                    <a:pt x="83" y="101"/>
                    <a:pt x="83" y="101"/>
                    <a:pt x="83" y="101"/>
                  </a:cubicBezTo>
                  <a:cubicBezTo>
                    <a:pt x="81" y="121"/>
                    <a:pt x="81" y="121"/>
                    <a:pt x="81" y="121"/>
                  </a:cubicBezTo>
                  <a:cubicBezTo>
                    <a:pt x="81" y="124"/>
                    <a:pt x="81" y="124"/>
                    <a:pt x="81" y="124"/>
                  </a:cubicBezTo>
                  <a:cubicBezTo>
                    <a:pt x="81" y="122"/>
                    <a:pt x="81" y="122"/>
                    <a:pt x="81" y="122"/>
                  </a:cubicBezTo>
                  <a:cubicBezTo>
                    <a:pt x="81" y="122"/>
                    <a:pt x="81" y="120"/>
                    <a:pt x="83" y="121"/>
                  </a:cubicBezTo>
                  <a:cubicBezTo>
                    <a:pt x="86" y="122"/>
                    <a:pt x="92" y="122"/>
                    <a:pt x="92" y="122"/>
                  </a:cubicBezTo>
                  <a:cubicBezTo>
                    <a:pt x="95" y="122"/>
                    <a:pt x="95" y="122"/>
                    <a:pt x="95" y="122"/>
                  </a:cubicBezTo>
                  <a:cubicBezTo>
                    <a:pt x="95" y="122"/>
                    <a:pt x="94" y="127"/>
                    <a:pt x="92" y="128"/>
                  </a:cubicBezTo>
                  <a:cubicBezTo>
                    <a:pt x="90" y="130"/>
                    <a:pt x="84" y="135"/>
                    <a:pt x="84" y="135"/>
                  </a:cubicBezTo>
                  <a:cubicBezTo>
                    <a:pt x="90" y="137"/>
                    <a:pt x="90" y="137"/>
                    <a:pt x="90" y="137"/>
                  </a:cubicBezTo>
                  <a:cubicBezTo>
                    <a:pt x="90" y="137"/>
                    <a:pt x="95" y="137"/>
                    <a:pt x="100" y="137"/>
                  </a:cubicBezTo>
                  <a:cubicBezTo>
                    <a:pt x="104" y="138"/>
                    <a:pt x="108" y="138"/>
                    <a:pt x="108" y="138"/>
                  </a:cubicBezTo>
                  <a:cubicBezTo>
                    <a:pt x="115" y="135"/>
                    <a:pt x="115" y="135"/>
                    <a:pt x="115" y="135"/>
                  </a:cubicBezTo>
                  <a:cubicBezTo>
                    <a:pt x="115" y="129"/>
                    <a:pt x="115" y="129"/>
                    <a:pt x="115" y="129"/>
                  </a:cubicBezTo>
                  <a:cubicBezTo>
                    <a:pt x="140" y="132"/>
                    <a:pt x="140" y="132"/>
                    <a:pt x="140" y="132"/>
                  </a:cubicBezTo>
                  <a:lnTo>
                    <a:pt x="123" y="11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53" name="jieyang">
              <a:hlinkClick r:id="" action="ppaction://macro?name=Slide2.jieyang" highlightClick="1"/>
              <a:hlinkHover r:id="" action="ppaction://noaction" highlightClick="1"/>
            </p:cNvPr>
            <p:cNvSpPr>
              <a:spLocks noEditPoints="1"/>
            </p:cNvSpPr>
            <p:nvPr/>
          </p:nvSpPr>
          <p:spPr bwMode="auto">
            <a:xfrm>
              <a:off x="3368674" y="3519482"/>
              <a:ext cx="669925" cy="501649"/>
            </a:xfrm>
            <a:custGeom>
              <a:avLst/>
              <a:gdLst>
                <a:gd name="T0" fmla="*/ 180 w 191"/>
                <a:gd name="T1" fmla="*/ 19 h 139"/>
                <a:gd name="T2" fmla="*/ 160 w 191"/>
                <a:gd name="T3" fmla="*/ 33 h 139"/>
                <a:gd name="T4" fmla="*/ 158 w 191"/>
                <a:gd name="T5" fmla="*/ 38 h 139"/>
                <a:gd name="T6" fmla="*/ 155 w 191"/>
                <a:gd name="T7" fmla="*/ 53 h 139"/>
                <a:gd name="T8" fmla="*/ 154 w 191"/>
                <a:gd name="T9" fmla="*/ 53 h 139"/>
                <a:gd name="T10" fmla="*/ 137 w 191"/>
                <a:gd name="T11" fmla="*/ 35 h 139"/>
                <a:gd name="T12" fmla="*/ 118 w 191"/>
                <a:gd name="T13" fmla="*/ 12 h 139"/>
                <a:gd name="T14" fmla="*/ 108 w 191"/>
                <a:gd name="T15" fmla="*/ 0 h 139"/>
                <a:gd name="T16" fmla="*/ 108 w 191"/>
                <a:gd name="T17" fmla="*/ 0 h 139"/>
                <a:gd name="T18" fmla="*/ 82 w 191"/>
                <a:gd name="T19" fmla="*/ 19 h 139"/>
                <a:gd name="T20" fmla="*/ 75 w 191"/>
                <a:gd name="T21" fmla="*/ 24 h 139"/>
                <a:gd name="T22" fmla="*/ 58 w 191"/>
                <a:gd name="T23" fmla="*/ 23 h 139"/>
                <a:gd name="T24" fmla="*/ 31 w 191"/>
                <a:gd name="T25" fmla="*/ 24 h 139"/>
                <a:gd name="T26" fmla="*/ 20 w 191"/>
                <a:gd name="T27" fmla="*/ 37 h 139"/>
                <a:gd name="T28" fmla="*/ 3 w 191"/>
                <a:gd name="T29" fmla="*/ 44 h 139"/>
                <a:gd name="T30" fmla="*/ 0 w 191"/>
                <a:gd name="T31" fmla="*/ 46 h 139"/>
                <a:gd name="T32" fmla="*/ 0 w 191"/>
                <a:gd name="T33" fmla="*/ 47 h 139"/>
                <a:gd name="T34" fmla="*/ 20 w 191"/>
                <a:gd name="T35" fmla="*/ 67 h 139"/>
                <a:gd name="T36" fmla="*/ 24 w 191"/>
                <a:gd name="T37" fmla="*/ 74 h 139"/>
                <a:gd name="T38" fmla="*/ 24 w 191"/>
                <a:gd name="T39" fmla="*/ 79 h 139"/>
                <a:gd name="T40" fmla="*/ 21 w 191"/>
                <a:gd name="T41" fmla="*/ 86 h 139"/>
                <a:gd name="T42" fmla="*/ 23 w 191"/>
                <a:gd name="T43" fmla="*/ 98 h 139"/>
                <a:gd name="T44" fmla="*/ 32 w 191"/>
                <a:gd name="T45" fmla="*/ 102 h 139"/>
                <a:gd name="T46" fmla="*/ 42 w 191"/>
                <a:gd name="T47" fmla="*/ 127 h 139"/>
                <a:gd name="T48" fmla="*/ 59 w 191"/>
                <a:gd name="T49" fmla="*/ 135 h 139"/>
                <a:gd name="T50" fmla="*/ 74 w 191"/>
                <a:gd name="T51" fmla="*/ 139 h 139"/>
                <a:gd name="T52" fmla="*/ 82 w 191"/>
                <a:gd name="T53" fmla="*/ 137 h 139"/>
                <a:gd name="T54" fmla="*/ 88 w 191"/>
                <a:gd name="T55" fmla="*/ 133 h 139"/>
                <a:gd name="T56" fmla="*/ 94 w 191"/>
                <a:gd name="T57" fmla="*/ 131 h 139"/>
                <a:gd name="T58" fmla="*/ 96 w 191"/>
                <a:gd name="T59" fmla="*/ 134 h 139"/>
                <a:gd name="T60" fmla="*/ 96 w 191"/>
                <a:gd name="T61" fmla="*/ 134 h 139"/>
                <a:gd name="T62" fmla="*/ 100 w 191"/>
                <a:gd name="T63" fmla="*/ 134 h 139"/>
                <a:gd name="T64" fmla="*/ 115 w 191"/>
                <a:gd name="T65" fmla="*/ 137 h 139"/>
                <a:gd name="T66" fmla="*/ 125 w 191"/>
                <a:gd name="T67" fmla="*/ 137 h 139"/>
                <a:gd name="T68" fmla="*/ 130 w 191"/>
                <a:gd name="T69" fmla="*/ 132 h 139"/>
                <a:gd name="T70" fmla="*/ 130 w 191"/>
                <a:gd name="T71" fmla="*/ 127 h 139"/>
                <a:gd name="T72" fmla="*/ 136 w 191"/>
                <a:gd name="T73" fmla="*/ 125 h 139"/>
                <a:gd name="T74" fmla="*/ 138 w 191"/>
                <a:gd name="T75" fmla="*/ 110 h 139"/>
                <a:gd name="T76" fmla="*/ 137 w 191"/>
                <a:gd name="T77" fmla="*/ 104 h 139"/>
                <a:gd name="T78" fmla="*/ 139 w 191"/>
                <a:gd name="T79" fmla="*/ 94 h 139"/>
                <a:gd name="T80" fmla="*/ 138 w 191"/>
                <a:gd name="T81" fmla="*/ 91 h 139"/>
                <a:gd name="T82" fmla="*/ 146 w 191"/>
                <a:gd name="T83" fmla="*/ 86 h 139"/>
                <a:gd name="T84" fmla="*/ 148 w 191"/>
                <a:gd name="T85" fmla="*/ 95 h 139"/>
                <a:gd name="T86" fmla="*/ 155 w 191"/>
                <a:gd name="T87" fmla="*/ 93 h 139"/>
                <a:gd name="T88" fmla="*/ 165 w 191"/>
                <a:gd name="T89" fmla="*/ 81 h 139"/>
                <a:gd name="T90" fmla="*/ 165 w 191"/>
                <a:gd name="T91" fmla="*/ 77 h 139"/>
                <a:gd name="T92" fmla="*/ 162 w 191"/>
                <a:gd name="T93" fmla="*/ 74 h 139"/>
                <a:gd name="T94" fmla="*/ 159 w 191"/>
                <a:gd name="T95" fmla="*/ 70 h 139"/>
                <a:gd name="T96" fmla="*/ 156 w 191"/>
                <a:gd name="T97" fmla="*/ 68 h 139"/>
                <a:gd name="T98" fmla="*/ 171 w 191"/>
                <a:gd name="T99" fmla="*/ 68 h 139"/>
                <a:gd name="T100" fmla="*/ 174 w 191"/>
                <a:gd name="T101" fmla="*/ 63 h 139"/>
                <a:gd name="T102" fmla="*/ 183 w 191"/>
                <a:gd name="T103" fmla="*/ 52 h 139"/>
                <a:gd name="T104" fmla="*/ 187 w 191"/>
                <a:gd name="T105" fmla="*/ 49 h 139"/>
                <a:gd name="T106" fmla="*/ 188 w 191"/>
                <a:gd name="T107" fmla="*/ 45 h 139"/>
                <a:gd name="T108" fmla="*/ 189 w 191"/>
                <a:gd name="T109" fmla="*/ 44 h 139"/>
                <a:gd name="T110" fmla="*/ 191 w 191"/>
                <a:gd name="T111" fmla="*/ 25 h 139"/>
                <a:gd name="T112" fmla="*/ 180 w 191"/>
                <a:gd name="T113" fmla="*/ 19 h 139"/>
                <a:gd name="T114" fmla="*/ 153 w 191"/>
                <a:gd name="T115" fmla="*/ 66 h 139"/>
                <a:gd name="T116" fmla="*/ 142 w 191"/>
                <a:gd name="T117" fmla="*/ 64 h 139"/>
                <a:gd name="T118" fmla="*/ 140 w 191"/>
                <a:gd name="T119" fmla="*/ 62 h 139"/>
                <a:gd name="T120" fmla="*/ 150 w 191"/>
                <a:gd name="T121" fmla="*/ 62 h 139"/>
                <a:gd name="T122" fmla="*/ 153 w 191"/>
                <a:gd name="T123" fmla="*/ 66 h 139"/>
                <a:gd name="T124" fmla="*/ 153 w 191"/>
                <a:gd name="T125" fmla="*/ 66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91" h="139">
                  <a:moveTo>
                    <a:pt x="180" y="19"/>
                  </a:moveTo>
                  <a:cubicBezTo>
                    <a:pt x="160" y="33"/>
                    <a:pt x="160" y="33"/>
                    <a:pt x="160" y="33"/>
                  </a:cubicBezTo>
                  <a:cubicBezTo>
                    <a:pt x="158" y="38"/>
                    <a:pt x="158" y="38"/>
                    <a:pt x="158" y="38"/>
                  </a:cubicBezTo>
                  <a:cubicBezTo>
                    <a:pt x="159" y="47"/>
                    <a:pt x="158" y="50"/>
                    <a:pt x="155" y="53"/>
                  </a:cubicBezTo>
                  <a:cubicBezTo>
                    <a:pt x="154" y="53"/>
                    <a:pt x="154" y="53"/>
                    <a:pt x="154" y="53"/>
                  </a:cubicBezTo>
                  <a:cubicBezTo>
                    <a:pt x="136" y="49"/>
                    <a:pt x="137" y="35"/>
                    <a:pt x="137" y="35"/>
                  </a:cubicBezTo>
                  <a:cubicBezTo>
                    <a:pt x="135" y="17"/>
                    <a:pt x="118" y="12"/>
                    <a:pt x="118" y="12"/>
                  </a:cubicBezTo>
                  <a:cubicBezTo>
                    <a:pt x="108" y="0"/>
                    <a:pt x="108" y="0"/>
                    <a:pt x="108" y="0"/>
                  </a:cubicBezTo>
                  <a:cubicBezTo>
                    <a:pt x="108" y="0"/>
                    <a:pt x="108" y="0"/>
                    <a:pt x="108" y="0"/>
                  </a:cubicBezTo>
                  <a:cubicBezTo>
                    <a:pt x="99" y="2"/>
                    <a:pt x="89" y="7"/>
                    <a:pt x="82" y="19"/>
                  </a:cubicBezTo>
                  <a:cubicBezTo>
                    <a:pt x="75" y="24"/>
                    <a:pt x="75" y="24"/>
                    <a:pt x="75" y="24"/>
                  </a:cubicBezTo>
                  <a:cubicBezTo>
                    <a:pt x="75" y="24"/>
                    <a:pt x="67" y="24"/>
                    <a:pt x="58" y="23"/>
                  </a:cubicBezTo>
                  <a:cubicBezTo>
                    <a:pt x="49" y="22"/>
                    <a:pt x="33" y="24"/>
                    <a:pt x="31" y="24"/>
                  </a:cubicBezTo>
                  <a:cubicBezTo>
                    <a:pt x="29" y="25"/>
                    <a:pt x="20" y="29"/>
                    <a:pt x="20" y="37"/>
                  </a:cubicBezTo>
                  <a:cubicBezTo>
                    <a:pt x="20" y="45"/>
                    <a:pt x="10" y="45"/>
                    <a:pt x="3" y="44"/>
                  </a:cubicBezTo>
                  <a:cubicBezTo>
                    <a:pt x="3" y="44"/>
                    <a:pt x="2" y="45"/>
                    <a:pt x="0" y="46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47"/>
                    <a:pt x="7" y="69"/>
                    <a:pt x="20" y="67"/>
                  </a:cubicBezTo>
                  <a:cubicBezTo>
                    <a:pt x="20" y="67"/>
                    <a:pt x="29" y="65"/>
                    <a:pt x="24" y="74"/>
                  </a:cubicBezTo>
                  <a:cubicBezTo>
                    <a:pt x="24" y="79"/>
                    <a:pt x="24" y="79"/>
                    <a:pt x="24" y="79"/>
                  </a:cubicBezTo>
                  <a:cubicBezTo>
                    <a:pt x="24" y="79"/>
                    <a:pt x="28" y="86"/>
                    <a:pt x="21" y="86"/>
                  </a:cubicBezTo>
                  <a:cubicBezTo>
                    <a:pt x="21" y="86"/>
                    <a:pt x="11" y="92"/>
                    <a:pt x="23" y="98"/>
                  </a:cubicBezTo>
                  <a:cubicBezTo>
                    <a:pt x="32" y="102"/>
                    <a:pt x="32" y="102"/>
                    <a:pt x="32" y="102"/>
                  </a:cubicBezTo>
                  <a:cubicBezTo>
                    <a:pt x="32" y="102"/>
                    <a:pt x="44" y="102"/>
                    <a:pt x="42" y="127"/>
                  </a:cubicBezTo>
                  <a:cubicBezTo>
                    <a:pt x="42" y="127"/>
                    <a:pt x="49" y="135"/>
                    <a:pt x="59" y="135"/>
                  </a:cubicBezTo>
                  <a:cubicBezTo>
                    <a:pt x="74" y="139"/>
                    <a:pt x="74" y="139"/>
                    <a:pt x="74" y="139"/>
                  </a:cubicBezTo>
                  <a:cubicBezTo>
                    <a:pt x="82" y="137"/>
                    <a:pt x="82" y="137"/>
                    <a:pt x="82" y="137"/>
                  </a:cubicBezTo>
                  <a:cubicBezTo>
                    <a:pt x="88" y="133"/>
                    <a:pt x="88" y="133"/>
                    <a:pt x="88" y="133"/>
                  </a:cubicBezTo>
                  <a:cubicBezTo>
                    <a:pt x="94" y="131"/>
                    <a:pt x="94" y="131"/>
                    <a:pt x="94" y="131"/>
                  </a:cubicBezTo>
                  <a:cubicBezTo>
                    <a:pt x="96" y="134"/>
                    <a:pt x="96" y="134"/>
                    <a:pt x="96" y="134"/>
                  </a:cubicBezTo>
                  <a:cubicBezTo>
                    <a:pt x="96" y="134"/>
                    <a:pt x="96" y="134"/>
                    <a:pt x="96" y="134"/>
                  </a:cubicBezTo>
                  <a:cubicBezTo>
                    <a:pt x="100" y="134"/>
                    <a:pt x="100" y="134"/>
                    <a:pt x="100" y="134"/>
                  </a:cubicBezTo>
                  <a:cubicBezTo>
                    <a:pt x="115" y="137"/>
                    <a:pt x="115" y="137"/>
                    <a:pt x="115" y="137"/>
                  </a:cubicBezTo>
                  <a:cubicBezTo>
                    <a:pt x="125" y="137"/>
                    <a:pt x="125" y="137"/>
                    <a:pt x="125" y="137"/>
                  </a:cubicBezTo>
                  <a:cubicBezTo>
                    <a:pt x="130" y="132"/>
                    <a:pt x="130" y="132"/>
                    <a:pt x="130" y="132"/>
                  </a:cubicBezTo>
                  <a:cubicBezTo>
                    <a:pt x="130" y="127"/>
                    <a:pt x="130" y="127"/>
                    <a:pt x="130" y="127"/>
                  </a:cubicBezTo>
                  <a:cubicBezTo>
                    <a:pt x="136" y="125"/>
                    <a:pt x="136" y="125"/>
                    <a:pt x="136" y="125"/>
                  </a:cubicBezTo>
                  <a:cubicBezTo>
                    <a:pt x="136" y="125"/>
                    <a:pt x="142" y="121"/>
                    <a:pt x="138" y="110"/>
                  </a:cubicBezTo>
                  <a:cubicBezTo>
                    <a:pt x="137" y="104"/>
                    <a:pt x="137" y="104"/>
                    <a:pt x="137" y="104"/>
                  </a:cubicBezTo>
                  <a:cubicBezTo>
                    <a:pt x="137" y="104"/>
                    <a:pt x="146" y="95"/>
                    <a:pt x="139" y="94"/>
                  </a:cubicBezTo>
                  <a:cubicBezTo>
                    <a:pt x="138" y="91"/>
                    <a:pt x="138" y="91"/>
                    <a:pt x="138" y="91"/>
                  </a:cubicBezTo>
                  <a:cubicBezTo>
                    <a:pt x="146" y="86"/>
                    <a:pt x="146" y="86"/>
                    <a:pt x="146" y="86"/>
                  </a:cubicBezTo>
                  <a:cubicBezTo>
                    <a:pt x="148" y="95"/>
                    <a:pt x="148" y="95"/>
                    <a:pt x="148" y="95"/>
                  </a:cubicBezTo>
                  <a:cubicBezTo>
                    <a:pt x="155" y="93"/>
                    <a:pt x="155" y="93"/>
                    <a:pt x="155" y="93"/>
                  </a:cubicBezTo>
                  <a:cubicBezTo>
                    <a:pt x="165" y="81"/>
                    <a:pt x="165" y="81"/>
                    <a:pt x="165" y="81"/>
                  </a:cubicBezTo>
                  <a:cubicBezTo>
                    <a:pt x="165" y="77"/>
                    <a:pt x="165" y="77"/>
                    <a:pt x="165" y="77"/>
                  </a:cubicBezTo>
                  <a:cubicBezTo>
                    <a:pt x="162" y="74"/>
                    <a:pt x="162" y="74"/>
                    <a:pt x="162" y="74"/>
                  </a:cubicBezTo>
                  <a:cubicBezTo>
                    <a:pt x="159" y="70"/>
                    <a:pt x="159" y="70"/>
                    <a:pt x="159" y="70"/>
                  </a:cubicBezTo>
                  <a:cubicBezTo>
                    <a:pt x="159" y="70"/>
                    <a:pt x="157" y="69"/>
                    <a:pt x="156" y="68"/>
                  </a:cubicBezTo>
                  <a:cubicBezTo>
                    <a:pt x="159" y="70"/>
                    <a:pt x="164" y="70"/>
                    <a:pt x="171" y="68"/>
                  </a:cubicBezTo>
                  <a:cubicBezTo>
                    <a:pt x="174" y="63"/>
                    <a:pt x="174" y="63"/>
                    <a:pt x="174" y="63"/>
                  </a:cubicBezTo>
                  <a:cubicBezTo>
                    <a:pt x="183" y="52"/>
                    <a:pt x="183" y="52"/>
                    <a:pt x="183" y="52"/>
                  </a:cubicBezTo>
                  <a:cubicBezTo>
                    <a:pt x="187" y="49"/>
                    <a:pt x="187" y="49"/>
                    <a:pt x="187" y="49"/>
                  </a:cubicBezTo>
                  <a:cubicBezTo>
                    <a:pt x="188" y="45"/>
                    <a:pt x="188" y="45"/>
                    <a:pt x="188" y="45"/>
                  </a:cubicBezTo>
                  <a:cubicBezTo>
                    <a:pt x="188" y="45"/>
                    <a:pt x="188" y="44"/>
                    <a:pt x="189" y="44"/>
                  </a:cubicBezTo>
                  <a:cubicBezTo>
                    <a:pt x="191" y="25"/>
                    <a:pt x="191" y="25"/>
                    <a:pt x="191" y="25"/>
                  </a:cubicBezTo>
                  <a:lnTo>
                    <a:pt x="180" y="19"/>
                  </a:lnTo>
                  <a:close/>
                  <a:moveTo>
                    <a:pt x="153" y="66"/>
                  </a:moveTo>
                  <a:cubicBezTo>
                    <a:pt x="151" y="66"/>
                    <a:pt x="142" y="64"/>
                    <a:pt x="142" y="64"/>
                  </a:cubicBezTo>
                  <a:cubicBezTo>
                    <a:pt x="140" y="62"/>
                    <a:pt x="140" y="62"/>
                    <a:pt x="140" y="62"/>
                  </a:cubicBezTo>
                  <a:cubicBezTo>
                    <a:pt x="150" y="62"/>
                    <a:pt x="150" y="62"/>
                    <a:pt x="150" y="62"/>
                  </a:cubicBezTo>
                  <a:cubicBezTo>
                    <a:pt x="150" y="62"/>
                    <a:pt x="151" y="64"/>
                    <a:pt x="153" y="66"/>
                  </a:cubicBezTo>
                  <a:cubicBezTo>
                    <a:pt x="153" y="66"/>
                    <a:pt x="153" y="66"/>
                    <a:pt x="153" y="66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54" name="shanwei">
              <a:hlinkClick r:id="" action="ppaction://macro?name=Slide2.shanwei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2973387" y="3686169"/>
              <a:ext cx="731837" cy="503237"/>
            </a:xfrm>
            <a:custGeom>
              <a:avLst/>
              <a:gdLst>
                <a:gd name="T0" fmla="*/ 211 w 211"/>
                <a:gd name="T1" fmla="*/ 88 h 138"/>
                <a:gd name="T2" fmla="*/ 208 w 211"/>
                <a:gd name="T3" fmla="*/ 85 h 138"/>
                <a:gd name="T4" fmla="*/ 203 w 211"/>
                <a:gd name="T5" fmla="*/ 87 h 138"/>
                <a:gd name="T6" fmla="*/ 197 w 211"/>
                <a:gd name="T7" fmla="*/ 91 h 138"/>
                <a:gd name="T8" fmla="*/ 189 w 211"/>
                <a:gd name="T9" fmla="*/ 93 h 138"/>
                <a:gd name="T10" fmla="*/ 173 w 211"/>
                <a:gd name="T11" fmla="*/ 89 h 138"/>
                <a:gd name="T12" fmla="*/ 157 w 211"/>
                <a:gd name="T13" fmla="*/ 81 h 138"/>
                <a:gd name="T14" fmla="*/ 147 w 211"/>
                <a:gd name="T15" fmla="*/ 56 h 138"/>
                <a:gd name="T16" fmla="*/ 138 w 211"/>
                <a:gd name="T17" fmla="*/ 52 h 138"/>
                <a:gd name="T18" fmla="*/ 136 w 211"/>
                <a:gd name="T19" fmla="*/ 40 h 138"/>
                <a:gd name="T20" fmla="*/ 139 w 211"/>
                <a:gd name="T21" fmla="*/ 33 h 138"/>
                <a:gd name="T22" fmla="*/ 138 w 211"/>
                <a:gd name="T23" fmla="*/ 28 h 138"/>
                <a:gd name="T24" fmla="*/ 134 w 211"/>
                <a:gd name="T25" fmla="*/ 21 h 138"/>
                <a:gd name="T26" fmla="*/ 114 w 211"/>
                <a:gd name="T27" fmla="*/ 0 h 138"/>
                <a:gd name="T28" fmla="*/ 114 w 211"/>
                <a:gd name="T29" fmla="*/ 1 h 138"/>
                <a:gd name="T30" fmla="*/ 91 w 211"/>
                <a:gd name="T31" fmla="*/ 24 h 138"/>
                <a:gd name="T32" fmla="*/ 56 w 211"/>
                <a:gd name="T33" fmla="*/ 70 h 138"/>
                <a:gd name="T34" fmla="*/ 19 w 211"/>
                <a:gd name="T35" fmla="*/ 88 h 138"/>
                <a:gd name="T36" fmla="*/ 16 w 211"/>
                <a:gd name="T37" fmla="*/ 114 h 138"/>
                <a:gd name="T38" fmla="*/ 26 w 211"/>
                <a:gd name="T39" fmla="*/ 127 h 138"/>
                <a:gd name="T40" fmla="*/ 27 w 211"/>
                <a:gd name="T41" fmla="*/ 127 h 138"/>
                <a:gd name="T42" fmla="*/ 29 w 211"/>
                <a:gd name="T43" fmla="*/ 120 h 138"/>
                <a:gd name="T44" fmla="*/ 31 w 211"/>
                <a:gd name="T45" fmla="*/ 117 h 138"/>
                <a:gd name="T46" fmla="*/ 44 w 211"/>
                <a:gd name="T47" fmla="*/ 119 h 138"/>
                <a:gd name="T48" fmla="*/ 50 w 211"/>
                <a:gd name="T49" fmla="*/ 113 h 138"/>
                <a:gd name="T50" fmla="*/ 69 w 211"/>
                <a:gd name="T51" fmla="*/ 107 h 138"/>
                <a:gd name="T52" fmla="*/ 69 w 211"/>
                <a:gd name="T53" fmla="*/ 110 h 138"/>
                <a:gd name="T54" fmla="*/ 60 w 211"/>
                <a:gd name="T55" fmla="*/ 117 h 138"/>
                <a:gd name="T56" fmla="*/ 60 w 211"/>
                <a:gd name="T57" fmla="*/ 120 h 138"/>
                <a:gd name="T58" fmla="*/ 75 w 211"/>
                <a:gd name="T59" fmla="*/ 134 h 138"/>
                <a:gd name="T60" fmla="*/ 105 w 211"/>
                <a:gd name="T61" fmla="*/ 138 h 138"/>
                <a:gd name="T62" fmla="*/ 104 w 211"/>
                <a:gd name="T63" fmla="*/ 125 h 138"/>
                <a:gd name="T64" fmla="*/ 102 w 211"/>
                <a:gd name="T65" fmla="*/ 122 h 138"/>
                <a:gd name="T66" fmla="*/ 129 w 211"/>
                <a:gd name="T67" fmla="*/ 99 h 138"/>
                <a:gd name="T68" fmla="*/ 129 w 211"/>
                <a:gd name="T69" fmla="*/ 108 h 138"/>
                <a:gd name="T70" fmla="*/ 144 w 211"/>
                <a:gd name="T71" fmla="*/ 125 h 138"/>
                <a:gd name="T72" fmla="*/ 158 w 211"/>
                <a:gd name="T73" fmla="*/ 118 h 138"/>
                <a:gd name="T74" fmla="*/ 173 w 211"/>
                <a:gd name="T75" fmla="*/ 111 h 138"/>
                <a:gd name="T76" fmla="*/ 179 w 211"/>
                <a:gd name="T77" fmla="*/ 99 h 138"/>
                <a:gd name="T78" fmla="*/ 178 w 211"/>
                <a:gd name="T79" fmla="*/ 96 h 138"/>
                <a:gd name="T80" fmla="*/ 180 w 211"/>
                <a:gd name="T81" fmla="*/ 96 h 138"/>
                <a:gd name="T82" fmla="*/ 187 w 211"/>
                <a:gd name="T83" fmla="*/ 97 h 138"/>
                <a:gd name="T84" fmla="*/ 191 w 211"/>
                <a:gd name="T85" fmla="*/ 98 h 138"/>
                <a:gd name="T86" fmla="*/ 190 w 211"/>
                <a:gd name="T87" fmla="*/ 101 h 138"/>
                <a:gd name="T88" fmla="*/ 192 w 211"/>
                <a:gd name="T89" fmla="*/ 109 h 138"/>
                <a:gd name="T90" fmla="*/ 211 w 211"/>
                <a:gd name="T91" fmla="*/ 8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11" h="138">
                  <a:moveTo>
                    <a:pt x="211" y="88"/>
                  </a:moveTo>
                  <a:cubicBezTo>
                    <a:pt x="208" y="85"/>
                    <a:pt x="208" y="85"/>
                    <a:pt x="208" y="85"/>
                  </a:cubicBezTo>
                  <a:cubicBezTo>
                    <a:pt x="203" y="87"/>
                    <a:pt x="203" y="87"/>
                    <a:pt x="203" y="87"/>
                  </a:cubicBezTo>
                  <a:cubicBezTo>
                    <a:pt x="197" y="91"/>
                    <a:pt x="197" y="91"/>
                    <a:pt x="197" y="91"/>
                  </a:cubicBezTo>
                  <a:cubicBezTo>
                    <a:pt x="189" y="93"/>
                    <a:pt x="189" y="93"/>
                    <a:pt x="189" y="93"/>
                  </a:cubicBezTo>
                  <a:cubicBezTo>
                    <a:pt x="173" y="89"/>
                    <a:pt x="173" y="89"/>
                    <a:pt x="173" y="89"/>
                  </a:cubicBezTo>
                  <a:cubicBezTo>
                    <a:pt x="164" y="89"/>
                    <a:pt x="157" y="81"/>
                    <a:pt x="157" y="81"/>
                  </a:cubicBezTo>
                  <a:cubicBezTo>
                    <a:pt x="159" y="56"/>
                    <a:pt x="147" y="56"/>
                    <a:pt x="147" y="56"/>
                  </a:cubicBezTo>
                  <a:cubicBezTo>
                    <a:pt x="138" y="52"/>
                    <a:pt x="138" y="52"/>
                    <a:pt x="138" y="52"/>
                  </a:cubicBezTo>
                  <a:cubicBezTo>
                    <a:pt x="126" y="46"/>
                    <a:pt x="136" y="40"/>
                    <a:pt x="136" y="40"/>
                  </a:cubicBezTo>
                  <a:cubicBezTo>
                    <a:pt x="143" y="40"/>
                    <a:pt x="139" y="33"/>
                    <a:pt x="139" y="33"/>
                  </a:cubicBezTo>
                  <a:cubicBezTo>
                    <a:pt x="138" y="28"/>
                    <a:pt x="138" y="28"/>
                    <a:pt x="138" y="28"/>
                  </a:cubicBezTo>
                  <a:cubicBezTo>
                    <a:pt x="144" y="19"/>
                    <a:pt x="134" y="21"/>
                    <a:pt x="134" y="21"/>
                  </a:cubicBezTo>
                  <a:cubicBezTo>
                    <a:pt x="122" y="23"/>
                    <a:pt x="114" y="0"/>
                    <a:pt x="114" y="0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08" y="4"/>
                    <a:pt x="99" y="11"/>
                    <a:pt x="91" y="24"/>
                  </a:cubicBezTo>
                  <a:cubicBezTo>
                    <a:pt x="79" y="44"/>
                    <a:pt x="56" y="70"/>
                    <a:pt x="56" y="70"/>
                  </a:cubicBezTo>
                  <a:cubicBezTo>
                    <a:pt x="56" y="70"/>
                    <a:pt x="41" y="81"/>
                    <a:pt x="19" y="88"/>
                  </a:cubicBezTo>
                  <a:cubicBezTo>
                    <a:pt x="19" y="88"/>
                    <a:pt x="0" y="91"/>
                    <a:pt x="16" y="114"/>
                  </a:cubicBezTo>
                  <a:cubicBezTo>
                    <a:pt x="26" y="127"/>
                    <a:pt x="26" y="127"/>
                    <a:pt x="26" y="127"/>
                  </a:cubicBezTo>
                  <a:cubicBezTo>
                    <a:pt x="27" y="127"/>
                    <a:pt x="27" y="127"/>
                    <a:pt x="27" y="127"/>
                  </a:cubicBezTo>
                  <a:cubicBezTo>
                    <a:pt x="28" y="125"/>
                    <a:pt x="28" y="123"/>
                    <a:pt x="29" y="120"/>
                  </a:cubicBezTo>
                  <a:cubicBezTo>
                    <a:pt x="31" y="117"/>
                    <a:pt x="31" y="117"/>
                    <a:pt x="31" y="117"/>
                  </a:cubicBezTo>
                  <a:cubicBezTo>
                    <a:pt x="44" y="119"/>
                    <a:pt x="44" y="119"/>
                    <a:pt x="44" y="119"/>
                  </a:cubicBezTo>
                  <a:cubicBezTo>
                    <a:pt x="44" y="119"/>
                    <a:pt x="50" y="125"/>
                    <a:pt x="50" y="113"/>
                  </a:cubicBezTo>
                  <a:cubicBezTo>
                    <a:pt x="50" y="113"/>
                    <a:pt x="62" y="113"/>
                    <a:pt x="69" y="107"/>
                  </a:cubicBezTo>
                  <a:cubicBezTo>
                    <a:pt x="69" y="110"/>
                    <a:pt x="69" y="110"/>
                    <a:pt x="69" y="110"/>
                  </a:cubicBezTo>
                  <a:cubicBezTo>
                    <a:pt x="69" y="110"/>
                    <a:pt x="65" y="116"/>
                    <a:pt x="60" y="117"/>
                  </a:cubicBezTo>
                  <a:cubicBezTo>
                    <a:pt x="60" y="120"/>
                    <a:pt x="60" y="120"/>
                    <a:pt x="60" y="120"/>
                  </a:cubicBezTo>
                  <a:cubicBezTo>
                    <a:pt x="60" y="120"/>
                    <a:pt x="76" y="114"/>
                    <a:pt x="75" y="134"/>
                  </a:cubicBezTo>
                  <a:cubicBezTo>
                    <a:pt x="75" y="134"/>
                    <a:pt x="96" y="135"/>
                    <a:pt x="105" y="138"/>
                  </a:cubicBezTo>
                  <a:cubicBezTo>
                    <a:pt x="105" y="138"/>
                    <a:pt x="118" y="137"/>
                    <a:pt x="104" y="125"/>
                  </a:cubicBezTo>
                  <a:cubicBezTo>
                    <a:pt x="102" y="122"/>
                    <a:pt x="102" y="122"/>
                    <a:pt x="102" y="122"/>
                  </a:cubicBezTo>
                  <a:cubicBezTo>
                    <a:pt x="102" y="122"/>
                    <a:pt x="132" y="85"/>
                    <a:pt x="129" y="99"/>
                  </a:cubicBezTo>
                  <a:cubicBezTo>
                    <a:pt x="129" y="99"/>
                    <a:pt x="119" y="106"/>
                    <a:pt x="129" y="108"/>
                  </a:cubicBezTo>
                  <a:cubicBezTo>
                    <a:pt x="140" y="110"/>
                    <a:pt x="146" y="116"/>
                    <a:pt x="144" y="125"/>
                  </a:cubicBezTo>
                  <a:cubicBezTo>
                    <a:pt x="158" y="118"/>
                    <a:pt x="158" y="118"/>
                    <a:pt x="158" y="118"/>
                  </a:cubicBezTo>
                  <a:cubicBezTo>
                    <a:pt x="173" y="111"/>
                    <a:pt x="173" y="111"/>
                    <a:pt x="173" y="111"/>
                  </a:cubicBezTo>
                  <a:cubicBezTo>
                    <a:pt x="173" y="111"/>
                    <a:pt x="190" y="106"/>
                    <a:pt x="179" y="99"/>
                  </a:cubicBezTo>
                  <a:cubicBezTo>
                    <a:pt x="178" y="96"/>
                    <a:pt x="178" y="96"/>
                    <a:pt x="178" y="96"/>
                  </a:cubicBezTo>
                  <a:cubicBezTo>
                    <a:pt x="180" y="96"/>
                    <a:pt x="180" y="96"/>
                    <a:pt x="180" y="96"/>
                  </a:cubicBezTo>
                  <a:cubicBezTo>
                    <a:pt x="187" y="97"/>
                    <a:pt x="187" y="97"/>
                    <a:pt x="187" y="97"/>
                  </a:cubicBezTo>
                  <a:cubicBezTo>
                    <a:pt x="191" y="98"/>
                    <a:pt x="191" y="98"/>
                    <a:pt x="191" y="98"/>
                  </a:cubicBezTo>
                  <a:cubicBezTo>
                    <a:pt x="190" y="101"/>
                    <a:pt x="190" y="101"/>
                    <a:pt x="190" y="101"/>
                  </a:cubicBezTo>
                  <a:cubicBezTo>
                    <a:pt x="190" y="101"/>
                    <a:pt x="181" y="112"/>
                    <a:pt x="192" y="109"/>
                  </a:cubicBezTo>
                  <a:cubicBezTo>
                    <a:pt x="211" y="88"/>
                    <a:pt x="211" y="88"/>
                    <a:pt x="211" y="88"/>
                  </a:cubicBez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55" name="Oval 40"/>
            <p:cNvSpPr>
              <a:spLocks noChangeArrowheads="1"/>
            </p:cNvSpPr>
            <p:nvPr/>
          </p:nvSpPr>
          <p:spPr bwMode="auto">
            <a:xfrm>
              <a:off x="3932237" y="3722682"/>
              <a:ext cx="26987" cy="25400"/>
            </a:xfrm>
            <a:prstGeom prst="ellipse">
              <a:avLst/>
            </a:prstGeom>
            <a:grpFill/>
            <a:ln w="9252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56" name="Oval 41"/>
            <p:cNvSpPr>
              <a:spLocks noChangeArrowheads="1"/>
            </p:cNvSpPr>
            <p:nvPr/>
          </p:nvSpPr>
          <p:spPr bwMode="auto">
            <a:xfrm>
              <a:off x="3916362" y="3705219"/>
              <a:ext cx="52387" cy="52388"/>
            </a:xfrm>
            <a:prstGeom prst="ellipse">
              <a:avLst/>
            </a:prstGeom>
            <a:grpFill/>
            <a:ln w="9252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57" name="Rectangle 47">
              <a:hlinkClick r:id="" action="ppaction://macro?name=Slide2.zhuhai" highlightClick="1"/>
              <a:hlinkHover r:id="" action="ppaction://noaction" highlightClick="1"/>
            </p:cNvPr>
            <p:cNvSpPr>
              <a:spLocks noChangeArrowheads="1"/>
            </p:cNvSpPr>
            <p:nvPr/>
          </p:nvSpPr>
          <p:spPr bwMode="auto">
            <a:xfrm>
              <a:off x="2276608" y="4422561"/>
              <a:ext cx="162089" cy="104830"/>
            </a:xfrm>
            <a:prstGeom prst="rect">
              <a:avLst/>
            </a:prstGeom>
            <a:grpFill/>
            <a:ln w="9252" algn="ctr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buClrTx/>
                <a:buSzTx/>
                <a:buFontTx/>
                <a:buNone/>
              </a:pPr>
              <a:r>
                <a:rPr lang="zh-CN" altLang="en-US" sz="400" b="1" dirty="0">
                  <a:solidFill>
                    <a:schemeClr val="bg1">
                      <a:lumMod val="9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珠海</a:t>
              </a:r>
            </a:p>
          </p:txBody>
        </p:sp>
        <p:sp>
          <p:nvSpPr>
            <p:cNvPr id="158" name="Rectangle 48">
              <a:hlinkClick r:id="" action="ppaction://macro?name=Slide2.shanwei"/>
            </p:cNvPr>
            <p:cNvSpPr>
              <a:spLocks noChangeArrowheads="1"/>
            </p:cNvSpPr>
            <p:nvPr/>
          </p:nvSpPr>
          <p:spPr bwMode="auto">
            <a:xfrm>
              <a:off x="3200532" y="3902468"/>
              <a:ext cx="162089" cy="104830"/>
            </a:xfrm>
            <a:prstGeom prst="rect">
              <a:avLst/>
            </a:prstGeom>
            <a:grpFill/>
            <a:ln w="9252" algn="ctr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buClrTx/>
                <a:buSzTx/>
                <a:buFontTx/>
                <a:buNone/>
              </a:pPr>
              <a:r>
                <a:rPr lang="zh-CN" altLang="en-US" sz="400" b="1" dirty="0">
                  <a:solidFill>
                    <a:schemeClr val="bg1">
                      <a:lumMod val="9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汕尾</a:t>
              </a:r>
            </a:p>
          </p:txBody>
        </p:sp>
        <p:sp>
          <p:nvSpPr>
            <p:cNvPr id="159" name="Rectangle 49">
              <a:hlinkClick r:id="" action="ppaction://macro?name=Slide2.zhanjiang"/>
            </p:cNvPr>
            <p:cNvSpPr>
              <a:spLocks noChangeArrowheads="1"/>
            </p:cNvSpPr>
            <p:nvPr/>
          </p:nvSpPr>
          <p:spPr bwMode="auto">
            <a:xfrm>
              <a:off x="343031" y="4844251"/>
              <a:ext cx="162089" cy="10483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9252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buClrTx/>
                <a:buSzTx/>
                <a:buFontTx/>
                <a:buNone/>
              </a:pPr>
              <a:r>
                <a:rPr lang="zh-CN" altLang="en-US" sz="400" b="1" dirty="0">
                  <a:solidFill>
                    <a:schemeClr val="bg1">
                      <a:lumMod val="9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湛江</a:t>
              </a:r>
            </a:p>
          </p:txBody>
        </p:sp>
        <p:sp>
          <p:nvSpPr>
            <p:cNvPr id="160" name="Rectangle 50">
              <a:hlinkClick r:id="" action="ppaction://macro?name=Slide2.maoming"/>
            </p:cNvPr>
            <p:cNvSpPr>
              <a:spLocks noChangeArrowheads="1"/>
            </p:cNvSpPr>
            <p:nvPr/>
          </p:nvSpPr>
          <p:spPr bwMode="auto">
            <a:xfrm>
              <a:off x="770070" y="4542623"/>
              <a:ext cx="162089" cy="10483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9252" algn="ctr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buClrTx/>
                <a:buSzTx/>
                <a:buFontTx/>
                <a:buNone/>
              </a:pPr>
              <a:r>
                <a:rPr lang="zh-CN" altLang="en-US" sz="400" b="1" dirty="0">
                  <a:solidFill>
                    <a:schemeClr val="bg1">
                      <a:lumMod val="9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茂名</a:t>
              </a:r>
            </a:p>
          </p:txBody>
        </p:sp>
        <p:sp>
          <p:nvSpPr>
            <p:cNvPr id="161" name="Rectangle 51">
              <a:hlinkClick r:id="" action="ppaction://macro?name=Slide2.chaozhou"/>
            </p:cNvPr>
            <p:cNvSpPr>
              <a:spLocks noChangeArrowheads="1"/>
            </p:cNvSpPr>
            <p:nvPr/>
          </p:nvSpPr>
          <p:spPr bwMode="auto">
            <a:xfrm>
              <a:off x="3852995" y="3414311"/>
              <a:ext cx="162089" cy="104830"/>
            </a:xfrm>
            <a:prstGeom prst="rect">
              <a:avLst/>
            </a:prstGeom>
            <a:grpFill/>
            <a:ln w="9252" algn="ctr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buClrTx/>
                <a:buSzTx/>
                <a:buFontTx/>
                <a:buNone/>
              </a:pPr>
              <a:r>
                <a:rPr lang="zh-CN" altLang="en-US" sz="400" b="1" dirty="0">
                  <a:solidFill>
                    <a:schemeClr val="bg1">
                      <a:lumMod val="9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潮州</a:t>
              </a:r>
            </a:p>
          </p:txBody>
        </p:sp>
        <p:sp>
          <p:nvSpPr>
            <p:cNvPr id="162" name="Rectangle 52">
              <a:hlinkClick r:id="" action="ppaction://macro?name=Slide2.shaoguan"/>
            </p:cNvPr>
            <p:cNvSpPr>
              <a:spLocks noChangeArrowheads="1"/>
            </p:cNvSpPr>
            <p:nvPr/>
          </p:nvSpPr>
          <p:spPr bwMode="auto">
            <a:xfrm>
              <a:off x="2175008" y="2824953"/>
              <a:ext cx="162089" cy="104830"/>
            </a:xfrm>
            <a:prstGeom prst="rect">
              <a:avLst/>
            </a:prstGeom>
            <a:grpFill/>
            <a:ln w="9252" algn="ctr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buClrTx/>
                <a:buSzTx/>
                <a:buFontTx/>
                <a:buNone/>
              </a:pPr>
              <a:r>
                <a:rPr lang="zh-CN" altLang="en-US" sz="400" b="1" dirty="0">
                  <a:solidFill>
                    <a:schemeClr val="bg1">
                      <a:lumMod val="9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韶关</a:t>
              </a:r>
            </a:p>
          </p:txBody>
        </p:sp>
        <p:sp>
          <p:nvSpPr>
            <p:cNvPr id="163" name="Rectangle 54">
              <a:hlinkClick r:id="" action="ppaction://macro?name=Slide2.meizhou"/>
            </p:cNvPr>
            <p:cNvSpPr>
              <a:spLocks noChangeArrowheads="1"/>
            </p:cNvSpPr>
            <p:nvPr/>
          </p:nvSpPr>
          <p:spPr bwMode="auto">
            <a:xfrm>
              <a:off x="3491840" y="3064666"/>
              <a:ext cx="162089" cy="104830"/>
            </a:xfrm>
            <a:prstGeom prst="rect">
              <a:avLst/>
            </a:prstGeom>
            <a:grpFill/>
            <a:ln w="9252" algn="ctr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buClrTx/>
                <a:buSzTx/>
                <a:buFontTx/>
                <a:buNone/>
              </a:pPr>
              <a:r>
                <a:rPr lang="zh-CN" altLang="en-US" sz="400" b="1" dirty="0">
                  <a:solidFill>
                    <a:schemeClr val="bg1">
                      <a:lumMod val="9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梅州</a:t>
              </a:r>
            </a:p>
          </p:txBody>
        </p:sp>
        <p:sp>
          <p:nvSpPr>
            <p:cNvPr id="164" name="Rectangle 57">
              <a:hlinkClick r:id="" action="ppaction://macro?name=Slide2.shenzhen"/>
            </p:cNvPr>
            <p:cNvSpPr>
              <a:spLocks noChangeArrowheads="1"/>
            </p:cNvSpPr>
            <p:nvPr/>
          </p:nvSpPr>
          <p:spPr bwMode="auto">
            <a:xfrm>
              <a:off x="2497757" y="4146941"/>
              <a:ext cx="162089" cy="104830"/>
            </a:xfrm>
            <a:prstGeom prst="rect">
              <a:avLst/>
            </a:prstGeom>
            <a:grpFill/>
            <a:ln w="9252" algn="ctr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buClrTx/>
                <a:buSzTx/>
                <a:buFontTx/>
                <a:buNone/>
              </a:pPr>
              <a:r>
                <a:rPr lang="zh-CN" altLang="en-US" sz="400" b="1" dirty="0">
                  <a:solidFill>
                    <a:schemeClr val="bg1">
                      <a:lumMod val="9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深圳</a:t>
              </a:r>
            </a:p>
          </p:txBody>
        </p:sp>
        <p:sp>
          <p:nvSpPr>
            <p:cNvPr id="165" name="zhaoqing">
              <a:hlinkClick r:id="" action="ppaction://macro?name=Slide2.zhaoqing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1201737" y="3203570"/>
              <a:ext cx="750887" cy="923923"/>
            </a:xfrm>
            <a:custGeom>
              <a:avLst/>
              <a:gdLst>
                <a:gd name="T0" fmla="*/ 206 w 215"/>
                <a:gd name="T1" fmla="*/ 127 h 252"/>
                <a:gd name="T2" fmla="*/ 205 w 215"/>
                <a:gd name="T3" fmla="*/ 121 h 252"/>
                <a:gd name="T4" fmla="*/ 195 w 215"/>
                <a:gd name="T5" fmla="*/ 108 h 252"/>
                <a:gd name="T6" fmla="*/ 192 w 215"/>
                <a:gd name="T7" fmla="*/ 101 h 252"/>
                <a:gd name="T8" fmla="*/ 187 w 215"/>
                <a:gd name="T9" fmla="*/ 87 h 252"/>
                <a:gd name="T10" fmla="*/ 162 w 215"/>
                <a:gd name="T11" fmla="*/ 60 h 252"/>
                <a:gd name="T12" fmla="*/ 160 w 215"/>
                <a:gd name="T13" fmla="*/ 42 h 252"/>
                <a:gd name="T14" fmla="*/ 154 w 215"/>
                <a:gd name="T15" fmla="*/ 24 h 252"/>
                <a:gd name="T16" fmla="*/ 146 w 215"/>
                <a:gd name="T17" fmla="*/ 7 h 252"/>
                <a:gd name="T18" fmla="*/ 133 w 215"/>
                <a:gd name="T19" fmla="*/ 0 h 252"/>
                <a:gd name="T20" fmla="*/ 124 w 215"/>
                <a:gd name="T21" fmla="*/ 25 h 252"/>
                <a:gd name="T22" fmla="*/ 112 w 215"/>
                <a:gd name="T23" fmla="*/ 24 h 252"/>
                <a:gd name="T24" fmla="*/ 93 w 215"/>
                <a:gd name="T25" fmla="*/ 27 h 252"/>
                <a:gd name="T26" fmla="*/ 84 w 215"/>
                <a:gd name="T27" fmla="*/ 18 h 252"/>
                <a:gd name="T28" fmla="*/ 77 w 215"/>
                <a:gd name="T29" fmla="*/ 41 h 252"/>
                <a:gd name="T30" fmla="*/ 71 w 215"/>
                <a:gd name="T31" fmla="*/ 67 h 252"/>
                <a:gd name="T32" fmla="*/ 42 w 215"/>
                <a:gd name="T33" fmla="*/ 88 h 252"/>
                <a:gd name="T34" fmla="*/ 39 w 215"/>
                <a:gd name="T35" fmla="*/ 107 h 252"/>
                <a:gd name="T36" fmla="*/ 37 w 215"/>
                <a:gd name="T37" fmla="*/ 110 h 252"/>
                <a:gd name="T38" fmla="*/ 24 w 215"/>
                <a:gd name="T39" fmla="*/ 115 h 252"/>
                <a:gd name="T40" fmla="*/ 0 w 215"/>
                <a:gd name="T41" fmla="*/ 165 h 252"/>
                <a:gd name="T42" fmla="*/ 13 w 215"/>
                <a:gd name="T43" fmla="*/ 166 h 252"/>
                <a:gd name="T44" fmla="*/ 19 w 215"/>
                <a:gd name="T45" fmla="*/ 173 h 252"/>
                <a:gd name="T46" fmla="*/ 39 w 215"/>
                <a:gd name="T47" fmla="*/ 188 h 252"/>
                <a:gd name="T48" fmla="*/ 69 w 215"/>
                <a:gd name="T49" fmla="*/ 190 h 252"/>
                <a:gd name="T50" fmla="*/ 93 w 215"/>
                <a:gd name="T51" fmla="*/ 202 h 252"/>
                <a:gd name="T52" fmla="*/ 122 w 215"/>
                <a:gd name="T53" fmla="*/ 197 h 252"/>
                <a:gd name="T54" fmla="*/ 125 w 215"/>
                <a:gd name="T55" fmla="*/ 208 h 252"/>
                <a:gd name="T56" fmla="*/ 127 w 215"/>
                <a:gd name="T57" fmla="*/ 234 h 252"/>
                <a:gd name="T58" fmla="*/ 141 w 215"/>
                <a:gd name="T59" fmla="*/ 251 h 252"/>
                <a:gd name="T60" fmla="*/ 161 w 215"/>
                <a:gd name="T61" fmla="*/ 249 h 252"/>
                <a:gd name="T62" fmla="*/ 175 w 215"/>
                <a:gd name="T63" fmla="*/ 233 h 252"/>
                <a:gd name="T64" fmla="*/ 194 w 215"/>
                <a:gd name="T65" fmla="*/ 225 h 252"/>
                <a:gd name="T66" fmla="*/ 201 w 215"/>
                <a:gd name="T67" fmla="*/ 186 h 252"/>
                <a:gd name="T68" fmla="*/ 202 w 215"/>
                <a:gd name="T69" fmla="*/ 158 h 252"/>
                <a:gd name="T70" fmla="*/ 201 w 215"/>
                <a:gd name="T71" fmla="*/ 150 h 252"/>
                <a:gd name="T72" fmla="*/ 206 w 215"/>
                <a:gd name="T73" fmla="*/ 127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15" h="252">
                  <a:moveTo>
                    <a:pt x="206" y="127"/>
                  </a:moveTo>
                  <a:cubicBezTo>
                    <a:pt x="205" y="121"/>
                    <a:pt x="205" y="121"/>
                    <a:pt x="205" y="121"/>
                  </a:cubicBezTo>
                  <a:cubicBezTo>
                    <a:pt x="205" y="121"/>
                    <a:pt x="208" y="110"/>
                    <a:pt x="195" y="108"/>
                  </a:cubicBezTo>
                  <a:cubicBezTo>
                    <a:pt x="192" y="101"/>
                    <a:pt x="192" y="101"/>
                    <a:pt x="192" y="101"/>
                  </a:cubicBezTo>
                  <a:cubicBezTo>
                    <a:pt x="187" y="87"/>
                    <a:pt x="187" y="87"/>
                    <a:pt x="187" y="87"/>
                  </a:cubicBezTo>
                  <a:cubicBezTo>
                    <a:pt x="187" y="87"/>
                    <a:pt x="201" y="67"/>
                    <a:pt x="162" y="60"/>
                  </a:cubicBezTo>
                  <a:cubicBezTo>
                    <a:pt x="162" y="60"/>
                    <a:pt x="172" y="49"/>
                    <a:pt x="160" y="42"/>
                  </a:cubicBezTo>
                  <a:cubicBezTo>
                    <a:pt x="160" y="42"/>
                    <a:pt x="152" y="33"/>
                    <a:pt x="154" y="24"/>
                  </a:cubicBezTo>
                  <a:cubicBezTo>
                    <a:pt x="157" y="16"/>
                    <a:pt x="155" y="15"/>
                    <a:pt x="146" y="7"/>
                  </a:cubicBezTo>
                  <a:cubicBezTo>
                    <a:pt x="137" y="0"/>
                    <a:pt x="133" y="0"/>
                    <a:pt x="133" y="0"/>
                  </a:cubicBezTo>
                  <a:cubicBezTo>
                    <a:pt x="124" y="25"/>
                    <a:pt x="124" y="25"/>
                    <a:pt x="124" y="25"/>
                  </a:cubicBezTo>
                  <a:cubicBezTo>
                    <a:pt x="112" y="24"/>
                    <a:pt x="112" y="24"/>
                    <a:pt x="112" y="24"/>
                  </a:cubicBezTo>
                  <a:cubicBezTo>
                    <a:pt x="112" y="24"/>
                    <a:pt x="103" y="22"/>
                    <a:pt x="93" y="27"/>
                  </a:cubicBezTo>
                  <a:cubicBezTo>
                    <a:pt x="84" y="18"/>
                    <a:pt x="84" y="18"/>
                    <a:pt x="84" y="18"/>
                  </a:cubicBezTo>
                  <a:cubicBezTo>
                    <a:pt x="76" y="23"/>
                    <a:pt x="72" y="29"/>
                    <a:pt x="77" y="41"/>
                  </a:cubicBezTo>
                  <a:cubicBezTo>
                    <a:pt x="85" y="58"/>
                    <a:pt x="81" y="66"/>
                    <a:pt x="71" y="67"/>
                  </a:cubicBezTo>
                  <a:cubicBezTo>
                    <a:pt x="71" y="67"/>
                    <a:pt x="74" y="92"/>
                    <a:pt x="42" y="88"/>
                  </a:cubicBezTo>
                  <a:cubicBezTo>
                    <a:pt x="39" y="107"/>
                    <a:pt x="39" y="107"/>
                    <a:pt x="39" y="107"/>
                  </a:cubicBezTo>
                  <a:cubicBezTo>
                    <a:pt x="37" y="110"/>
                    <a:pt x="37" y="110"/>
                    <a:pt x="37" y="110"/>
                  </a:cubicBezTo>
                  <a:cubicBezTo>
                    <a:pt x="24" y="115"/>
                    <a:pt x="24" y="115"/>
                    <a:pt x="24" y="115"/>
                  </a:cubicBezTo>
                  <a:cubicBezTo>
                    <a:pt x="24" y="115"/>
                    <a:pt x="3" y="130"/>
                    <a:pt x="0" y="165"/>
                  </a:cubicBezTo>
                  <a:cubicBezTo>
                    <a:pt x="1" y="166"/>
                    <a:pt x="6" y="171"/>
                    <a:pt x="13" y="166"/>
                  </a:cubicBezTo>
                  <a:cubicBezTo>
                    <a:pt x="13" y="166"/>
                    <a:pt x="19" y="164"/>
                    <a:pt x="19" y="173"/>
                  </a:cubicBezTo>
                  <a:cubicBezTo>
                    <a:pt x="19" y="183"/>
                    <a:pt x="29" y="186"/>
                    <a:pt x="39" y="188"/>
                  </a:cubicBezTo>
                  <a:cubicBezTo>
                    <a:pt x="50" y="190"/>
                    <a:pt x="63" y="190"/>
                    <a:pt x="69" y="190"/>
                  </a:cubicBezTo>
                  <a:cubicBezTo>
                    <a:pt x="75" y="190"/>
                    <a:pt x="93" y="202"/>
                    <a:pt x="93" y="202"/>
                  </a:cubicBezTo>
                  <a:cubicBezTo>
                    <a:pt x="93" y="202"/>
                    <a:pt x="116" y="203"/>
                    <a:pt x="122" y="197"/>
                  </a:cubicBezTo>
                  <a:cubicBezTo>
                    <a:pt x="122" y="197"/>
                    <a:pt x="129" y="194"/>
                    <a:pt x="125" y="208"/>
                  </a:cubicBezTo>
                  <a:cubicBezTo>
                    <a:pt x="121" y="222"/>
                    <a:pt x="127" y="234"/>
                    <a:pt x="127" y="234"/>
                  </a:cubicBezTo>
                  <a:cubicBezTo>
                    <a:pt x="127" y="234"/>
                    <a:pt x="134" y="251"/>
                    <a:pt x="141" y="251"/>
                  </a:cubicBezTo>
                  <a:cubicBezTo>
                    <a:pt x="148" y="252"/>
                    <a:pt x="161" y="249"/>
                    <a:pt x="161" y="249"/>
                  </a:cubicBezTo>
                  <a:cubicBezTo>
                    <a:pt x="175" y="233"/>
                    <a:pt x="175" y="233"/>
                    <a:pt x="175" y="233"/>
                  </a:cubicBezTo>
                  <a:cubicBezTo>
                    <a:pt x="175" y="233"/>
                    <a:pt x="188" y="227"/>
                    <a:pt x="194" y="225"/>
                  </a:cubicBezTo>
                  <a:cubicBezTo>
                    <a:pt x="199" y="222"/>
                    <a:pt x="214" y="205"/>
                    <a:pt x="201" y="186"/>
                  </a:cubicBezTo>
                  <a:cubicBezTo>
                    <a:pt x="201" y="186"/>
                    <a:pt x="209" y="171"/>
                    <a:pt x="202" y="158"/>
                  </a:cubicBezTo>
                  <a:cubicBezTo>
                    <a:pt x="201" y="150"/>
                    <a:pt x="201" y="150"/>
                    <a:pt x="201" y="150"/>
                  </a:cubicBezTo>
                  <a:cubicBezTo>
                    <a:pt x="201" y="150"/>
                    <a:pt x="215" y="142"/>
                    <a:pt x="206" y="127"/>
                  </a:cubicBez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66" name="Rectangle 60">
              <a:hlinkClick r:id="" action="ppaction://macro?name=Slide2.zhaoqing"/>
            </p:cNvPr>
            <p:cNvSpPr>
              <a:spLocks noChangeArrowheads="1"/>
            </p:cNvSpPr>
            <p:nvPr/>
          </p:nvSpPr>
          <p:spPr bwMode="auto">
            <a:xfrm>
              <a:off x="1438407" y="3634577"/>
              <a:ext cx="162089" cy="104830"/>
            </a:xfrm>
            <a:prstGeom prst="rect">
              <a:avLst/>
            </a:prstGeom>
            <a:grpFill/>
            <a:ln w="9252" algn="ctr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buClrTx/>
                <a:buSzTx/>
                <a:buFontTx/>
                <a:buNone/>
              </a:pPr>
              <a:r>
                <a:rPr lang="zh-CN" altLang="en-US" sz="400" b="1" dirty="0">
                  <a:solidFill>
                    <a:schemeClr val="bg1">
                      <a:lumMod val="9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肇庆</a:t>
              </a:r>
            </a:p>
          </p:txBody>
        </p:sp>
        <p:sp>
          <p:nvSpPr>
            <p:cNvPr id="167" name="foshan">
              <a:hlinkClick r:id="" action="ppaction://macro?name=Slide2.foshan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1660524" y="3686170"/>
              <a:ext cx="582613" cy="554037"/>
            </a:xfrm>
            <a:custGeom>
              <a:avLst/>
              <a:gdLst>
                <a:gd name="T0" fmla="*/ 124 w 167"/>
                <a:gd name="T1" fmla="*/ 138 h 154"/>
                <a:gd name="T2" fmla="*/ 106 w 167"/>
                <a:gd name="T3" fmla="*/ 115 h 154"/>
                <a:gd name="T4" fmla="*/ 76 w 167"/>
                <a:gd name="T5" fmla="*/ 113 h 154"/>
                <a:gd name="T6" fmla="*/ 64 w 167"/>
                <a:gd name="T7" fmla="*/ 121 h 154"/>
                <a:gd name="T8" fmla="*/ 44 w 167"/>
                <a:gd name="T9" fmla="*/ 132 h 154"/>
                <a:gd name="T10" fmla="*/ 34 w 167"/>
                <a:gd name="T11" fmla="*/ 137 h 154"/>
                <a:gd name="T12" fmla="*/ 21 w 167"/>
                <a:gd name="T13" fmla="*/ 136 h 154"/>
                <a:gd name="T14" fmla="*/ 8 w 167"/>
                <a:gd name="T15" fmla="*/ 121 h 154"/>
                <a:gd name="T16" fmla="*/ 9 w 167"/>
                <a:gd name="T17" fmla="*/ 121 h 154"/>
                <a:gd name="T18" fmla="*/ 29 w 167"/>
                <a:gd name="T19" fmla="*/ 118 h 154"/>
                <a:gd name="T20" fmla="*/ 43 w 167"/>
                <a:gd name="T21" fmla="*/ 102 h 154"/>
                <a:gd name="T22" fmla="*/ 61 w 167"/>
                <a:gd name="T23" fmla="*/ 94 h 154"/>
                <a:gd name="T24" fmla="*/ 69 w 167"/>
                <a:gd name="T25" fmla="*/ 55 h 154"/>
                <a:gd name="T26" fmla="*/ 70 w 167"/>
                <a:gd name="T27" fmla="*/ 27 h 154"/>
                <a:gd name="T28" fmla="*/ 69 w 167"/>
                <a:gd name="T29" fmla="*/ 19 h 154"/>
                <a:gd name="T30" fmla="*/ 76 w 167"/>
                <a:gd name="T31" fmla="*/ 0 h 154"/>
                <a:gd name="T32" fmla="*/ 76 w 167"/>
                <a:gd name="T33" fmla="*/ 0 h 154"/>
                <a:gd name="T34" fmla="*/ 99 w 167"/>
                <a:gd name="T35" fmla="*/ 17 h 154"/>
                <a:gd name="T36" fmla="*/ 104 w 167"/>
                <a:gd name="T37" fmla="*/ 22 h 154"/>
                <a:gd name="T38" fmla="*/ 111 w 167"/>
                <a:gd name="T39" fmla="*/ 39 h 154"/>
                <a:gd name="T40" fmla="*/ 130 w 167"/>
                <a:gd name="T41" fmla="*/ 42 h 154"/>
                <a:gd name="T42" fmla="*/ 132 w 167"/>
                <a:gd name="T43" fmla="*/ 71 h 154"/>
                <a:gd name="T44" fmla="*/ 145 w 167"/>
                <a:gd name="T45" fmla="*/ 90 h 154"/>
                <a:gd name="T46" fmla="*/ 164 w 167"/>
                <a:gd name="T47" fmla="*/ 122 h 154"/>
                <a:gd name="T48" fmla="*/ 167 w 167"/>
                <a:gd name="T49" fmla="*/ 125 h 154"/>
                <a:gd name="T50" fmla="*/ 167 w 167"/>
                <a:gd name="T51" fmla="*/ 125 h 154"/>
                <a:gd name="T52" fmla="*/ 124 w 167"/>
                <a:gd name="T53" fmla="*/ 138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7" h="154">
                  <a:moveTo>
                    <a:pt x="124" y="138"/>
                  </a:moveTo>
                  <a:cubicBezTo>
                    <a:pt x="106" y="115"/>
                    <a:pt x="106" y="115"/>
                    <a:pt x="106" y="115"/>
                  </a:cubicBezTo>
                  <a:cubicBezTo>
                    <a:pt x="106" y="115"/>
                    <a:pt x="80" y="110"/>
                    <a:pt x="76" y="113"/>
                  </a:cubicBezTo>
                  <a:cubicBezTo>
                    <a:pt x="71" y="117"/>
                    <a:pt x="64" y="121"/>
                    <a:pt x="64" y="121"/>
                  </a:cubicBezTo>
                  <a:cubicBezTo>
                    <a:pt x="47" y="120"/>
                    <a:pt x="44" y="132"/>
                    <a:pt x="44" y="132"/>
                  </a:cubicBezTo>
                  <a:cubicBezTo>
                    <a:pt x="38" y="154"/>
                    <a:pt x="34" y="137"/>
                    <a:pt x="34" y="137"/>
                  </a:cubicBezTo>
                  <a:cubicBezTo>
                    <a:pt x="29" y="126"/>
                    <a:pt x="21" y="136"/>
                    <a:pt x="21" y="136"/>
                  </a:cubicBezTo>
                  <a:cubicBezTo>
                    <a:pt x="0" y="149"/>
                    <a:pt x="8" y="121"/>
                    <a:pt x="8" y="121"/>
                  </a:cubicBezTo>
                  <a:cubicBezTo>
                    <a:pt x="9" y="121"/>
                    <a:pt x="9" y="121"/>
                    <a:pt x="9" y="121"/>
                  </a:cubicBezTo>
                  <a:cubicBezTo>
                    <a:pt x="16" y="121"/>
                    <a:pt x="29" y="118"/>
                    <a:pt x="29" y="118"/>
                  </a:cubicBezTo>
                  <a:cubicBezTo>
                    <a:pt x="43" y="102"/>
                    <a:pt x="43" y="102"/>
                    <a:pt x="43" y="102"/>
                  </a:cubicBezTo>
                  <a:cubicBezTo>
                    <a:pt x="43" y="102"/>
                    <a:pt x="56" y="96"/>
                    <a:pt x="61" y="94"/>
                  </a:cubicBezTo>
                  <a:cubicBezTo>
                    <a:pt x="67" y="91"/>
                    <a:pt x="82" y="74"/>
                    <a:pt x="69" y="55"/>
                  </a:cubicBezTo>
                  <a:cubicBezTo>
                    <a:pt x="69" y="55"/>
                    <a:pt x="77" y="40"/>
                    <a:pt x="70" y="27"/>
                  </a:cubicBezTo>
                  <a:cubicBezTo>
                    <a:pt x="69" y="19"/>
                    <a:pt x="69" y="19"/>
                    <a:pt x="69" y="19"/>
                  </a:cubicBezTo>
                  <a:cubicBezTo>
                    <a:pt x="69" y="19"/>
                    <a:pt x="81" y="13"/>
                    <a:pt x="76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99" y="17"/>
                    <a:pt x="99" y="17"/>
                    <a:pt x="99" y="17"/>
                  </a:cubicBezTo>
                  <a:cubicBezTo>
                    <a:pt x="104" y="22"/>
                    <a:pt x="104" y="22"/>
                    <a:pt x="104" y="22"/>
                  </a:cubicBezTo>
                  <a:cubicBezTo>
                    <a:pt x="104" y="22"/>
                    <a:pt x="107" y="51"/>
                    <a:pt x="111" y="39"/>
                  </a:cubicBezTo>
                  <a:cubicBezTo>
                    <a:pt x="119" y="20"/>
                    <a:pt x="130" y="42"/>
                    <a:pt x="130" y="42"/>
                  </a:cubicBezTo>
                  <a:cubicBezTo>
                    <a:pt x="132" y="71"/>
                    <a:pt x="132" y="71"/>
                    <a:pt x="132" y="71"/>
                  </a:cubicBezTo>
                  <a:cubicBezTo>
                    <a:pt x="140" y="81"/>
                    <a:pt x="145" y="90"/>
                    <a:pt x="145" y="90"/>
                  </a:cubicBezTo>
                  <a:cubicBezTo>
                    <a:pt x="145" y="114"/>
                    <a:pt x="164" y="122"/>
                    <a:pt x="164" y="122"/>
                  </a:cubicBezTo>
                  <a:cubicBezTo>
                    <a:pt x="167" y="125"/>
                    <a:pt x="167" y="125"/>
                    <a:pt x="167" y="125"/>
                  </a:cubicBezTo>
                  <a:cubicBezTo>
                    <a:pt x="167" y="125"/>
                    <a:pt x="167" y="125"/>
                    <a:pt x="167" y="125"/>
                  </a:cubicBezTo>
                  <a:cubicBezTo>
                    <a:pt x="167" y="125"/>
                    <a:pt x="132" y="128"/>
                    <a:pt x="124" y="138"/>
                  </a:cubicBez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68" name="未知">
              <a:hlinkClick r:id="" action="ppaction://macro?name=Slide2.未知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2092324" y="4144957"/>
              <a:ext cx="150813" cy="44450"/>
            </a:xfrm>
            <a:custGeom>
              <a:avLst/>
              <a:gdLst>
                <a:gd name="T0" fmla="*/ 43 w 43"/>
                <a:gd name="T1" fmla="*/ 0 h 12"/>
                <a:gd name="T2" fmla="*/ 0 w 43"/>
                <a:gd name="T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3" h="12">
                  <a:moveTo>
                    <a:pt x="43" y="0"/>
                  </a:moveTo>
                  <a:cubicBezTo>
                    <a:pt x="43" y="0"/>
                    <a:pt x="8" y="3"/>
                    <a:pt x="0" y="12"/>
                  </a:cubicBezTo>
                </a:path>
              </a:pathLst>
            </a:custGeom>
            <a:grpFill/>
            <a:ln w="19050" cap="flat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69" name="Rectangle 65">
              <a:hlinkClick r:id="" action="ppaction://macro?name=Slide2.qingyuan"/>
            </p:cNvPr>
            <p:cNvSpPr>
              <a:spLocks noChangeArrowheads="1"/>
            </p:cNvSpPr>
            <p:nvPr/>
          </p:nvSpPr>
          <p:spPr bwMode="auto">
            <a:xfrm>
              <a:off x="1965458" y="3307554"/>
              <a:ext cx="162089" cy="104830"/>
            </a:xfrm>
            <a:prstGeom prst="rect">
              <a:avLst/>
            </a:prstGeom>
            <a:grpFill/>
            <a:ln w="9252" algn="ctr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buClrTx/>
                <a:buSzTx/>
                <a:buFontTx/>
                <a:buNone/>
              </a:pPr>
              <a:r>
                <a:rPr lang="zh-CN" altLang="en-US" sz="400" b="1" dirty="0">
                  <a:solidFill>
                    <a:schemeClr val="bg1">
                      <a:lumMod val="9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清远</a:t>
              </a:r>
            </a:p>
          </p:txBody>
        </p:sp>
        <p:sp>
          <p:nvSpPr>
            <p:cNvPr id="170" name="zhongshan">
              <a:hlinkClick r:id="" action="ppaction://macro?name=Slide2.zhongshan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2092324" y="4144957"/>
              <a:ext cx="236538" cy="361949"/>
            </a:xfrm>
            <a:custGeom>
              <a:avLst/>
              <a:gdLst>
                <a:gd name="T0" fmla="*/ 51 w 67"/>
                <a:gd name="T1" fmla="*/ 13 h 99"/>
                <a:gd name="T2" fmla="*/ 53 w 67"/>
                <a:gd name="T3" fmla="*/ 10 h 99"/>
                <a:gd name="T4" fmla="*/ 56 w 67"/>
                <a:gd name="T5" fmla="*/ 12 h 99"/>
                <a:gd name="T6" fmla="*/ 43 w 67"/>
                <a:gd name="T7" fmla="*/ 0 h 99"/>
                <a:gd name="T8" fmla="*/ 0 w 67"/>
                <a:gd name="T9" fmla="*/ 12 h 99"/>
                <a:gd name="T10" fmla="*/ 0 w 67"/>
                <a:gd name="T11" fmla="*/ 13 h 99"/>
                <a:gd name="T12" fmla="*/ 8 w 67"/>
                <a:gd name="T13" fmla="*/ 34 h 99"/>
                <a:gd name="T14" fmla="*/ 15 w 67"/>
                <a:gd name="T15" fmla="*/ 58 h 99"/>
                <a:gd name="T16" fmla="*/ 15 w 67"/>
                <a:gd name="T17" fmla="*/ 58 h 99"/>
                <a:gd name="T18" fmla="*/ 24 w 67"/>
                <a:gd name="T19" fmla="*/ 64 h 99"/>
                <a:gd name="T20" fmla="*/ 47 w 67"/>
                <a:gd name="T21" fmla="*/ 75 h 99"/>
                <a:gd name="T22" fmla="*/ 65 w 67"/>
                <a:gd name="T23" fmla="*/ 51 h 99"/>
                <a:gd name="T24" fmla="*/ 65 w 67"/>
                <a:gd name="T25" fmla="*/ 50 h 99"/>
                <a:gd name="T26" fmla="*/ 51 w 67"/>
                <a:gd name="T27" fmla="*/ 13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7" h="99">
                  <a:moveTo>
                    <a:pt x="51" y="13"/>
                  </a:moveTo>
                  <a:cubicBezTo>
                    <a:pt x="53" y="10"/>
                    <a:pt x="53" y="10"/>
                    <a:pt x="53" y="10"/>
                  </a:cubicBezTo>
                  <a:cubicBezTo>
                    <a:pt x="56" y="12"/>
                    <a:pt x="56" y="12"/>
                    <a:pt x="56" y="12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0"/>
                    <a:pt x="8" y="3"/>
                    <a:pt x="0" y="12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8" y="34"/>
                    <a:pt x="8" y="34"/>
                    <a:pt x="8" y="34"/>
                  </a:cubicBezTo>
                  <a:cubicBezTo>
                    <a:pt x="8" y="34"/>
                    <a:pt x="17" y="50"/>
                    <a:pt x="15" y="58"/>
                  </a:cubicBezTo>
                  <a:cubicBezTo>
                    <a:pt x="15" y="58"/>
                    <a:pt x="15" y="58"/>
                    <a:pt x="15" y="58"/>
                  </a:cubicBezTo>
                  <a:cubicBezTo>
                    <a:pt x="18" y="58"/>
                    <a:pt x="22" y="60"/>
                    <a:pt x="24" y="64"/>
                  </a:cubicBezTo>
                  <a:cubicBezTo>
                    <a:pt x="30" y="75"/>
                    <a:pt x="40" y="99"/>
                    <a:pt x="47" y="75"/>
                  </a:cubicBezTo>
                  <a:cubicBezTo>
                    <a:pt x="54" y="52"/>
                    <a:pt x="63" y="51"/>
                    <a:pt x="65" y="51"/>
                  </a:cubicBezTo>
                  <a:cubicBezTo>
                    <a:pt x="65" y="51"/>
                    <a:pt x="65" y="51"/>
                    <a:pt x="65" y="50"/>
                  </a:cubicBezTo>
                  <a:cubicBezTo>
                    <a:pt x="67" y="42"/>
                    <a:pt x="66" y="29"/>
                    <a:pt x="51" y="13"/>
                  </a:cubicBez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71" name="yunfu">
              <a:hlinkClick r:id="" action="ppaction://macro?name=Slide2.yunfu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1042987" y="3809994"/>
              <a:ext cx="714375" cy="538162"/>
            </a:xfrm>
            <a:custGeom>
              <a:avLst/>
              <a:gdLst>
                <a:gd name="T0" fmla="*/ 202 w 206"/>
                <a:gd name="T1" fmla="*/ 104 h 149"/>
                <a:gd name="T2" fmla="*/ 200 w 206"/>
                <a:gd name="T3" fmla="*/ 104 h 149"/>
                <a:gd name="T4" fmla="*/ 188 w 206"/>
                <a:gd name="T5" fmla="*/ 88 h 149"/>
                <a:gd name="T6" fmla="*/ 188 w 206"/>
                <a:gd name="T7" fmla="*/ 88 h 149"/>
                <a:gd name="T8" fmla="*/ 175 w 206"/>
                <a:gd name="T9" fmla="*/ 70 h 149"/>
                <a:gd name="T10" fmla="*/ 172 w 206"/>
                <a:gd name="T11" fmla="*/ 44 h 149"/>
                <a:gd name="T12" fmla="*/ 169 w 206"/>
                <a:gd name="T13" fmla="*/ 33 h 149"/>
                <a:gd name="T14" fmla="*/ 141 w 206"/>
                <a:gd name="T15" fmla="*/ 38 h 149"/>
                <a:gd name="T16" fmla="*/ 117 w 206"/>
                <a:gd name="T17" fmla="*/ 27 h 149"/>
                <a:gd name="T18" fmla="*/ 87 w 206"/>
                <a:gd name="T19" fmla="*/ 25 h 149"/>
                <a:gd name="T20" fmla="*/ 66 w 206"/>
                <a:gd name="T21" fmla="*/ 10 h 149"/>
                <a:gd name="T22" fmla="*/ 60 w 206"/>
                <a:gd name="T23" fmla="*/ 2 h 149"/>
                <a:gd name="T24" fmla="*/ 47 w 206"/>
                <a:gd name="T25" fmla="*/ 1 h 149"/>
                <a:gd name="T26" fmla="*/ 47 w 206"/>
                <a:gd name="T27" fmla="*/ 1 h 149"/>
                <a:gd name="T28" fmla="*/ 52 w 206"/>
                <a:gd name="T29" fmla="*/ 43 h 149"/>
                <a:gd name="T30" fmla="*/ 52 w 206"/>
                <a:gd name="T31" fmla="*/ 46 h 149"/>
                <a:gd name="T32" fmla="*/ 31 w 206"/>
                <a:gd name="T33" fmla="*/ 76 h 149"/>
                <a:gd name="T34" fmla="*/ 0 w 206"/>
                <a:gd name="T35" fmla="*/ 90 h 149"/>
                <a:gd name="T36" fmla="*/ 0 w 206"/>
                <a:gd name="T37" fmla="*/ 103 h 149"/>
                <a:gd name="T38" fmla="*/ 1 w 206"/>
                <a:gd name="T39" fmla="*/ 104 h 149"/>
                <a:gd name="T40" fmla="*/ 24 w 206"/>
                <a:gd name="T41" fmla="*/ 116 h 149"/>
                <a:gd name="T42" fmla="*/ 25 w 206"/>
                <a:gd name="T43" fmla="*/ 123 h 149"/>
                <a:gd name="T44" fmla="*/ 35 w 206"/>
                <a:gd name="T45" fmla="*/ 130 h 149"/>
                <a:gd name="T46" fmla="*/ 42 w 206"/>
                <a:gd name="T47" fmla="*/ 137 h 149"/>
                <a:gd name="T48" fmla="*/ 53 w 206"/>
                <a:gd name="T49" fmla="*/ 135 h 149"/>
                <a:gd name="T50" fmla="*/ 80 w 206"/>
                <a:gd name="T51" fmla="*/ 130 h 149"/>
                <a:gd name="T52" fmla="*/ 81 w 206"/>
                <a:gd name="T53" fmla="*/ 130 h 149"/>
                <a:gd name="T54" fmla="*/ 99 w 206"/>
                <a:gd name="T55" fmla="*/ 110 h 149"/>
                <a:gd name="T56" fmla="*/ 106 w 206"/>
                <a:gd name="T57" fmla="*/ 107 h 149"/>
                <a:gd name="T58" fmla="*/ 119 w 206"/>
                <a:gd name="T59" fmla="*/ 116 h 149"/>
                <a:gd name="T60" fmla="*/ 130 w 206"/>
                <a:gd name="T61" fmla="*/ 121 h 149"/>
                <a:gd name="T62" fmla="*/ 158 w 206"/>
                <a:gd name="T63" fmla="*/ 147 h 149"/>
                <a:gd name="T64" fmla="*/ 170 w 206"/>
                <a:gd name="T65" fmla="*/ 130 h 149"/>
                <a:gd name="T66" fmla="*/ 187 w 206"/>
                <a:gd name="T67" fmla="*/ 117 h 149"/>
                <a:gd name="T68" fmla="*/ 199 w 206"/>
                <a:gd name="T69" fmla="*/ 119 h 149"/>
                <a:gd name="T70" fmla="*/ 202 w 206"/>
                <a:gd name="T71" fmla="*/ 104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06" h="149">
                  <a:moveTo>
                    <a:pt x="202" y="104"/>
                  </a:moveTo>
                  <a:cubicBezTo>
                    <a:pt x="200" y="104"/>
                    <a:pt x="200" y="104"/>
                    <a:pt x="200" y="104"/>
                  </a:cubicBezTo>
                  <a:cubicBezTo>
                    <a:pt x="180" y="116"/>
                    <a:pt x="188" y="88"/>
                    <a:pt x="188" y="88"/>
                  </a:cubicBezTo>
                  <a:cubicBezTo>
                    <a:pt x="188" y="88"/>
                    <a:pt x="188" y="88"/>
                    <a:pt x="188" y="88"/>
                  </a:cubicBezTo>
                  <a:cubicBezTo>
                    <a:pt x="181" y="87"/>
                    <a:pt x="175" y="70"/>
                    <a:pt x="175" y="70"/>
                  </a:cubicBezTo>
                  <a:cubicBezTo>
                    <a:pt x="175" y="70"/>
                    <a:pt x="168" y="59"/>
                    <a:pt x="172" y="44"/>
                  </a:cubicBezTo>
                  <a:cubicBezTo>
                    <a:pt x="176" y="30"/>
                    <a:pt x="169" y="33"/>
                    <a:pt x="169" y="33"/>
                  </a:cubicBezTo>
                  <a:cubicBezTo>
                    <a:pt x="163" y="40"/>
                    <a:pt x="141" y="38"/>
                    <a:pt x="141" y="38"/>
                  </a:cubicBezTo>
                  <a:cubicBezTo>
                    <a:pt x="141" y="38"/>
                    <a:pt x="122" y="27"/>
                    <a:pt x="117" y="27"/>
                  </a:cubicBezTo>
                  <a:cubicBezTo>
                    <a:pt x="111" y="27"/>
                    <a:pt x="97" y="27"/>
                    <a:pt x="87" y="25"/>
                  </a:cubicBezTo>
                  <a:cubicBezTo>
                    <a:pt x="76" y="22"/>
                    <a:pt x="66" y="19"/>
                    <a:pt x="66" y="10"/>
                  </a:cubicBezTo>
                  <a:cubicBezTo>
                    <a:pt x="66" y="0"/>
                    <a:pt x="60" y="2"/>
                    <a:pt x="60" y="2"/>
                  </a:cubicBezTo>
                  <a:cubicBezTo>
                    <a:pt x="53" y="8"/>
                    <a:pt x="47" y="1"/>
                    <a:pt x="47" y="1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46" y="13"/>
                    <a:pt x="47" y="27"/>
                    <a:pt x="52" y="43"/>
                  </a:cubicBezTo>
                  <a:cubicBezTo>
                    <a:pt x="52" y="46"/>
                    <a:pt x="52" y="46"/>
                    <a:pt x="52" y="46"/>
                  </a:cubicBezTo>
                  <a:cubicBezTo>
                    <a:pt x="31" y="76"/>
                    <a:pt x="31" y="76"/>
                    <a:pt x="31" y="76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1" y="104"/>
                    <a:pt x="1" y="104"/>
                    <a:pt x="1" y="104"/>
                  </a:cubicBezTo>
                  <a:cubicBezTo>
                    <a:pt x="1" y="104"/>
                    <a:pt x="11" y="119"/>
                    <a:pt x="24" y="116"/>
                  </a:cubicBezTo>
                  <a:cubicBezTo>
                    <a:pt x="24" y="116"/>
                    <a:pt x="33" y="115"/>
                    <a:pt x="25" y="123"/>
                  </a:cubicBezTo>
                  <a:cubicBezTo>
                    <a:pt x="17" y="131"/>
                    <a:pt x="24" y="133"/>
                    <a:pt x="35" y="130"/>
                  </a:cubicBezTo>
                  <a:cubicBezTo>
                    <a:pt x="35" y="130"/>
                    <a:pt x="39" y="130"/>
                    <a:pt x="42" y="137"/>
                  </a:cubicBezTo>
                  <a:cubicBezTo>
                    <a:pt x="45" y="144"/>
                    <a:pt x="46" y="142"/>
                    <a:pt x="53" y="135"/>
                  </a:cubicBezTo>
                  <a:cubicBezTo>
                    <a:pt x="60" y="129"/>
                    <a:pt x="75" y="128"/>
                    <a:pt x="80" y="130"/>
                  </a:cubicBezTo>
                  <a:cubicBezTo>
                    <a:pt x="81" y="130"/>
                    <a:pt x="81" y="130"/>
                    <a:pt x="81" y="130"/>
                  </a:cubicBezTo>
                  <a:cubicBezTo>
                    <a:pt x="81" y="130"/>
                    <a:pt x="95" y="113"/>
                    <a:pt x="99" y="110"/>
                  </a:cubicBezTo>
                  <a:cubicBezTo>
                    <a:pt x="102" y="106"/>
                    <a:pt x="106" y="107"/>
                    <a:pt x="106" y="107"/>
                  </a:cubicBezTo>
                  <a:cubicBezTo>
                    <a:pt x="103" y="119"/>
                    <a:pt x="108" y="123"/>
                    <a:pt x="119" y="116"/>
                  </a:cubicBezTo>
                  <a:cubicBezTo>
                    <a:pt x="130" y="109"/>
                    <a:pt x="130" y="121"/>
                    <a:pt x="130" y="121"/>
                  </a:cubicBezTo>
                  <a:cubicBezTo>
                    <a:pt x="133" y="149"/>
                    <a:pt x="158" y="147"/>
                    <a:pt x="158" y="147"/>
                  </a:cubicBezTo>
                  <a:cubicBezTo>
                    <a:pt x="163" y="143"/>
                    <a:pt x="168" y="138"/>
                    <a:pt x="170" y="130"/>
                  </a:cubicBezTo>
                  <a:cubicBezTo>
                    <a:pt x="187" y="117"/>
                    <a:pt x="187" y="117"/>
                    <a:pt x="187" y="117"/>
                  </a:cubicBezTo>
                  <a:cubicBezTo>
                    <a:pt x="187" y="117"/>
                    <a:pt x="191" y="115"/>
                    <a:pt x="199" y="119"/>
                  </a:cubicBezTo>
                  <a:cubicBezTo>
                    <a:pt x="206" y="121"/>
                    <a:pt x="202" y="107"/>
                    <a:pt x="202" y="104"/>
                  </a:cubicBez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72" name="Rectangle 71">
              <a:hlinkClick r:id="" action="ppaction://macro?name=Slide2.yunfu"/>
            </p:cNvPr>
            <p:cNvSpPr>
              <a:spLocks noChangeArrowheads="1"/>
            </p:cNvSpPr>
            <p:nvPr/>
          </p:nvSpPr>
          <p:spPr bwMode="auto">
            <a:xfrm>
              <a:off x="1238382" y="3961600"/>
              <a:ext cx="162089" cy="104830"/>
            </a:xfrm>
            <a:prstGeom prst="rect">
              <a:avLst/>
            </a:prstGeom>
            <a:grpFill/>
            <a:ln w="9252" algn="ctr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buClrTx/>
                <a:buSzTx/>
                <a:buFontTx/>
                <a:buNone/>
              </a:pPr>
              <a:r>
                <a:rPr lang="zh-CN" altLang="en-US" sz="400" b="1">
                  <a:solidFill>
                    <a:schemeClr val="bg1">
                      <a:lumMod val="9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云浮</a:t>
              </a:r>
            </a:p>
          </p:txBody>
        </p:sp>
        <p:sp>
          <p:nvSpPr>
            <p:cNvPr id="173" name="Rectangle 73">
              <a:hlinkClick r:id="" action="ppaction://macro?name=Slide2.yangjiang"/>
            </p:cNvPr>
            <p:cNvSpPr>
              <a:spLocks noChangeArrowheads="1"/>
            </p:cNvSpPr>
            <p:nvPr/>
          </p:nvSpPr>
          <p:spPr bwMode="auto">
            <a:xfrm>
              <a:off x="1235207" y="4461666"/>
              <a:ext cx="162089" cy="104830"/>
            </a:xfrm>
            <a:prstGeom prst="rect">
              <a:avLst/>
            </a:prstGeom>
            <a:grpFill/>
            <a:ln w="9252" algn="ctr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buClrTx/>
                <a:buSzTx/>
                <a:buFontTx/>
                <a:buNone/>
              </a:pPr>
              <a:r>
                <a:rPr lang="zh-CN" altLang="en-US" sz="400" b="1">
                  <a:solidFill>
                    <a:schemeClr val="bg1">
                      <a:lumMod val="9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阳江</a:t>
              </a:r>
            </a:p>
          </p:txBody>
        </p:sp>
        <p:sp>
          <p:nvSpPr>
            <p:cNvPr id="174" name="jiangmen">
              <a:hlinkClick r:id="" action="ppaction://macro?name=Slide2.jiangmen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1474788" y="4084632"/>
              <a:ext cx="679450" cy="666749"/>
            </a:xfrm>
            <a:custGeom>
              <a:avLst/>
              <a:gdLst>
                <a:gd name="T0" fmla="*/ 179 w 196"/>
                <a:gd name="T1" fmla="*/ 28 h 183"/>
                <a:gd name="T2" fmla="*/ 161 w 196"/>
                <a:gd name="T3" fmla="*/ 5 h 183"/>
                <a:gd name="T4" fmla="*/ 131 w 196"/>
                <a:gd name="T5" fmla="*/ 4 h 183"/>
                <a:gd name="T6" fmla="*/ 120 w 196"/>
                <a:gd name="T7" fmla="*/ 11 h 183"/>
                <a:gd name="T8" fmla="*/ 100 w 196"/>
                <a:gd name="T9" fmla="*/ 22 h 183"/>
                <a:gd name="T10" fmla="*/ 89 w 196"/>
                <a:gd name="T11" fmla="*/ 27 h 183"/>
                <a:gd name="T12" fmla="*/ 77 w 196"/>
                <a:gd name="T13" fmla="*/ 26 h 183"/>
                <a:gd name="T14" fmla="*/ 75 w 196"/>
                <a:gd name="T15" fmla="*/ 42 h 183"/>
                <a:gd name="T16" fmla="*/ 63 w 196"/>
                <a:gd name="T17" fmla="*/ 40 h 183"/>
                <a:gd name="T18" fmla="*/ 45 w 196"/>
                <a:gd name="T19" fmla="*/ 53 h 183"/>
                <a:gd name="T20" fmla="*/ 22 w 196"/>
                <a:gd name="T21" fmla="*/ 77 h 183"/>
                <a:gd name="T22" fmla="*/ 17 w 196"/>
                <a:gd name="T23" fmla="*/ 80 h 183"/>
                <a:gd name="T24" fmla="*/ 16 w 196"/>
                <a:gd name="T25" fmla="*/ 85 h 183"/>
                <a:gd name="T26" fmla="*/ 10 w 196"/>
                <a:gd name="T27" fmla="*/ 90 h 183"/>
                <a:gd name="T28" fmla="*/ 8 w 196"/>
                <a:gd name="T29" fmla="*/ 112 h 183"/>
                <a:gd name="T30" fmla="*/ 12 w 196"/>
                <a:gd name="T31" fmla="*/ 115 h 183"/>
                <a:gd name="T32" fmla="*/ 26 w 196"/>
                <a:gd name="T33" fmla="*/ 120 h 183"/>
                <a:gd name="T34" fmla="*/ 53 w 196"/>
                <a:gd name="T35" fmla="*/ 143 h 183"/>
                <a:gd name="T36" fmla="*/ 57 w 196"/>
                <a:gd name="T37" fmla="*/ 159 h 183"/>
                <a:gd name="T38" fmla="*/ 52 w 196"/>
                <a:gd name="T39" fmla="*/ 182 h 183"/>
                <a:gd name="T40" fmla="*/ 57 w 196"/>
                <a:gd name="T41" fmla="*/ 183 h 183"/>
                <a:gd name="T42" fmla="*/ 67 w 196"/>
                <a:gd name="T43" fmla="*/ 179 h 183"/>
                <a:gd name="T44" fmla="*/ 65 w 196"/>
                <a:gd name="T45" fmla="*/ 143 h 183"/>
                <a:gd name="T46" fmla="*/ 65 w 196"/>
                <a:gd name="T47" fmla="*/ 133 h 183"/>
                <a:gd name="T48" fmla="*/ 68 w 196"/>
                <a:gd name="T49" fmla="*/ 131 h 183"/>
                <a:gd name="T50" fmla="*/ 70 w 196"/>
                <a:gd name="T51" fmla="*/ 134 h 183"/>
                <a:gd name="T52" fmla="*/ 70 w 196"/>
                <a:gd name="T53" fmla="*/ 144 h 183"/>
                <a:gd name="T54" fmla="*/ 72 w 196"/>
                <a:gd name="T55" fmla="*/ 146 h 183"/>
                <a:gd name="T56" fmla="*/ 83 w 196"/>
                <a:gd name="T57" fmla="*/ 142 h 183"/>
                <a:gd name="T58" fmla="*/ 83 w 196"/>
                <a:gd name="T59" fmla="*/ 146 h 183"/>
                <a:gd name="T60" fmla="*/ 72 w 196"/>
                <a:gd name="T61" fmla="*/ 154 h 183"/>
                <a:gd name="T62" fmla="*/ 75 w 196"/>
                <a:gd name="T63" fmla="*/ 163 h 183"/>
                <a:gd name="T64" fmla="*/ 92 w 196"/>
                <a:gd name="T65" fmla="*/ 174 h 183"/>
                <a:gd name="T66" fmla="*/ 104 w 196"/>
                <a:gd name="T67" fmla="*/ 171 h 183"/>
                <a:gd name="T68" fmla="*/ 109 w 196"/>
                <a:gd name="T69" fmla="*/ 161 h 183"/>
                <a:gd name="T70" fmla="*/ 115 w 196"/>
                <a:gd name="T71" fmla="*/ 159 h 183"/>
                <a:gd name="T72" fmla="*/ 122 w 196"/>
                <a:gd name="T73" fmla="*/ 146 h 183"/>
                <a:gd name="T74" fmla="*/ 137 w 196"/>
                <a:gd name="T75" fmla="*/ 145 h 183"/>
                <a:gd name="T76" fmla="*/ 142 w 196"/>
                <a:gd name="T77" fmla="*/ 159 h 183"/>
                <a:gd name="T78" fmla="*/ 154 w 196"/>
                <a:gd name="T79" fmla="*/ 157 h 183"/>
                <a:gd name="T80" fmla="*/ 162 w 196"/>
                <a:gd name="T81" fmla="*/ 148 h 183"/>
                <a:gd name="T82" fmla="*/ 165 w 196"/>
                <a:gd name="T83" fmla="*/ 113 h 183"/>
                <a:gd name="T84" fmla="*/ 168 w 196"/>
                <a:gd name="T85" fmla="*/ 98 h 183"/>
                <a:gd name="T86" fmla="*/ 168 w 196"/>
                <a:gd name="T87" fmla="*/ 88 h 183"/>
                <a:gd name="T88" fmla="*/ 166 w 196"/>
                <a:gd name="T89" fmla="*/ 73 h 183"/>
                <a:gd name="T90" fmla="*/ 167 w 196"/>
                <a:gd name="T91" fmla="*/ 70 h 183"/>
                <a:gd name="T92" fmla="*/ 170 w 196"/>
                <a:gd name="T93" fmla="*/ 68 h 183"/>
                <a:gd name="T94" fmla="*/ 172 w 196"/>
                <a:gd name="T95" fmla="*/ 83 h 183"/>
                <a:gd name="T96" fmla="*/ 175 w 196"/>
                <a:gd name="T97" fmla="*/ 98 h 183"/>
                <a:gd name="T98" fmla="*/ 175 w 196"/>
                <a:gd name="T99" fmla="*/ 98 h 183"/>
                <a:gd name="T100" fmla="*/ 186 w 196"/>
                <a:gd name="T101" fmla="*/ 77 h 183"/>
                <a:gd name="T102" fmla="*/ 194 w 196"/>
                <a:gd name="T103" fmla="*/ 72 h 183"/>
                <a:gd name="T104" fmla="*/ 187 w 196"/>
                <a:gd name="T105" fmla="*/ 49 h 183"/>
                <a:gd name="T106" fmla="*/ 179 w 196"/>
                <a:gd name="T107" fmla="*/ 28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96" h="183">
                  <a:moveTo>
                    <a:pt x="179" y="28"/>
                  </a:moveTo>
                  <a:cubicBezTo>
                    <a:pt x="161" y="5"/>
                    <a:pt x="161" y="5"/>
                    <a:pt x="161" y="5"/>
                  </a:cubicBezTo>
                  <a:cubicBezTo>
                    <a:pt x="161" y="5"/>
                    <a:pt x="135" y="0"/>
                    <a:pt x="131" y="4"/>
                  </a:cubicBezTo>
                  <a:cubicBezTo>
                    <a:pt x="126" y="8"/>
                    <a:pt x="120" y="11"/>
                    <a:pt x="120" y="11"/>
                  </a:cubicBezTo>
                  <a:cubicBezTo>
                    <a:pt x="102" y="10"/>
                    <a:pt x="100" y="22"/>
                    <a:pt x="100" y="22"/>
                  </a:cubicBezTo>
                  <a:cubicBezTo>
                    <a:pt x="94" y="44"/>
                    <a:pt x="89" y="27"/>
                    <a:pt x="89" y="27"/>
                  </a:cubicBezTo>
                  <a:cubicBezTo>
                    <a:pt x="84" y="16"/>
                    <a:pt x="77" y="26"/>
                    <a:pt x="77" y="26"/>
                  </a:cubicBezTo>
                  <a:cubicBezTo>
                    <a:pt x="77" y="26"/>
                    <a:pt x="81" y="44"/>
                    <a:pt x="75" y="42"/>
                  </a:cubicBezTo>
                  <a:cubicBezTo>
                    <a:pt x="67" y="39"/>
                    <a:pt x="63" y="40"/>
                    <a:pt x="63" y="40"/>
                  </a:cubicBezTo>
                  <a:cubicBezTo>
                    <a:pt x="45" y="53"/>
                    <a:pt x="45" y="53"/>
                    <a:pt x="45" y="53"/>
                  </a:cubicBezTo>
                  <a:cubicBezTo>
                    <a:pt x="42" y="69"/>
                    <a:pt x="22" y="77"/>
                    <a:pt x="22" y="77"/>
                  </a:cubicBezTo>
                  <a:cubicBezTo>
                    <a:pt x="17" y="80"/>
                    <a:pt x="17" y="80"/>
                    <a:pt x="17" y="80"/>
                  </a:cubicBezTo>
                  <a:cubicBezTo>
                    <a:pt x="16" y="85"/>
                    <a:pt x="16" y="85"/>
                    <a:pt x="16" y="85"/>
                  </a:cubicBezTo>
                  <a:cubicBezTo>
                    <a:pt x="10" y="90"/>
                    <a:pt x="10" y="90"/>
                    <a:pt x="10" y="90"/>
                  </a:cubicBezTo>
                  <a:cubicBezTo>
                    <a:pt x="0" y="94"/>
                    <a:pt x="8" y="112"/>
                    <a:pt x="8" y="112"/>
                  </a:cubicBezTo>
                  <a:cubicBezTo>
                    <a:pt x="8" y="112"/>
                    <a:pt x="10" y="115"/>
                    <a:pt x="12" y="115"/>
                  </a:cubicBezTo>
                  <a:cubicBezTo>
                    <a:pt x="14" y="115"/>
                    <a:pt x="26" y="120"/>
                    <a:pt x="26" y="120"/>
                  </a:cubicBezTo>
                  <a:cubicBezTo>
                    <a:pt x="26" y="120"/>
                    <a:pt x="46" y="139"/>
                    <a:pt x="53" y="143"/>
                  </a:cubicBezTo>
                  <a:cubicBezTo>
                    <a:pt x="59" y="147"/>
                    <a:pt x="58" y="154"/>
                    <a:pt x="57" y="159"/>
                  </a:cubicBezTo>
                  <a:cubicBezTo>
                    <a:pt x="55" y="165"/>
                    <a:pt x="52" y="179"/>
                    <a:pt x="52" y="182"/>
                  </a:cubicBezTo>
                  <a:cubicBezTo>
                    <a:pt x="57" y="183"/>
                    <a:pt x="57" y="183"/>
                    <a:pt x="57" y="183"/>
                  </a:cubicBezTo>
                  <a:cubicBezTo>
                    <a:pt x="67" y="179"/>
                    <a:pt x="67" y="179"/>
                    <a:pt x="67" y="179"/>
                  </a:cubicBezTo>
                  <a:cubicBezTo>
                    <a:pt x="65" y="143"/>
                    <a:pt x="65" y="143"/>
                    <a:pt x="65" y="14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8" y="131"/>
                    <a:pt x="68" y="131"/>
                    <a:pt x="68" y="131"/>
                  </a:cubicBezTo>
                  <a:cubicBezTo>
                    <a:pt x="70" y="134"/>
                    <a:pt x="70" y="134"/>
                    <a:pt x="70" y="134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83" y="142"/>
                    <a:pt x="83" y="142"/>
                    <a:pt x="83" y="142"/>
                  </a:cubicBezTo>
                  <a:cubicBezTo>
                    <a:pt x="83" y="146"/>
                    <a:pt x="83" y="146"/>
                    <a:pt x="83" y="146"/>
                  </a:cubicBezTo>
                  <a:cubicBezTo>
                    <a:pt x="72" y="154"/>
                    <a:pt x="72" y="154"/>
                    <a:pt x="72" y="154"/>
                  </a:cubicBezTo>
                  <a:cubicBezTo>
                    <a:pt x="75" y="163"/>
                    <a:pt x="75" y="163"/>
                    <a:pt x="75" y="163"/>
                  </a:cubicBezTo>
                  <a:cubicBezTo>
                    <a:pt x="75" y="163"/>
                    <a:pt x="89" y="171"/>
                    <a:pt x="92" y="174"/>
                  </a:cubicBezTo>
                  <a:cubicBezTo>
                    <a:pt x="95" y="177"/>
                    <a:pt x="104" y="171"/>
                    <a:pt x="104" y="171"/>
                  </a:cubicBezTo>
                  <a:cubicBezTo>
                    <a:pt x="109" y="161"/>
                    <a:pt x="109" y="161"/>
                    <a:pt x="109" y="161"/>
                  </a:cubicBezTo>
                  <a:cubicBezTo>
                    <a:pt x="115" y="159"/>
                    <a:pt x="115" y="159"/>
                    <a:pt x="115" y="159"/>
                  </a:cubicBezTo>
                  <a:cubicBezTo>
                    <a:pt x="122" y="146"/>
                    <a:pt x="122" y="146"/>
                    <a:pt x="122" y="146"/>
                  </a:cubicBezTo>
                  <a:cubicBezTo>
                    <a:pt x="137" y="145"/>
                    <a:pt x="137" y="145"/>
                    <a:pt x="137" y="145"/>
                  </a:cubicBezTo>
                  <a:cubicBezTo>
                    <a:pt x="137" y="145"/>
                    <a:pt x="142" y="150"/>
                    <a:pt x="142" y="159"/>
                  </a:cubicBezTo>
                  <a:cubicBezTo>
                    <a:pt x="142" y="159"/>
                    <a:pt x="147" y="163"/>
                    <a:pt x="154" y="157"/>
                  </a:cubicBezTo>
                  <a:cubicBezTo>
                    <a:pt x="154" y="157"/>
                    <a:pt x="159" y="148"/>
                    <a:pt x="162" y="148"/>
                  </a:cubicBezTo>
                  <a:cubicBezTo>
                    <a:pt x="162" y="148"/>
                    <a:pt x="161" y="120"/>
                    <a:pt x="165" y="113"/>
                  </a:cubicBezTo>
                  <a:cubicBezTo>
                    <a:pt x="165" y="113"/>
                    <a:pt x="174" y="108"/>
                    <a:pt x="168" y="98"/>
                  </a:cubicBezTo>
                  <a:cubicBezTo>
                    <a:pt x="168" y="88"/>
                    <a:pt x="168" y="88"/>
                    <a:pt x="168" y="88"/>
                  </a:cubicBezTo>
                  <a:cubicBezTo>
                    <a:pt x="166" y="73"/>
                    <a:pt x="166" y="73"/>
                    <a:pt x="166" y="73"/>
                  </a:cubicBezTo>
                  <a:cubicBezTo>
                    <a:pt x="167" y="70"/>
                    <a:pt x="167" y="70"/>
                    <a:pt x="167" y="70"/>
                  </a:cubicBezTo>
                  <a:cubicBezTo>
                    <a:pt x="170" y="68"/>
                    <a:pt x="170" y="68"/>
                    <a:pt x="170" y="68"/>
                  </a:cubicBezTo>
                  <a:cubicBezTo>
                    <a:pt x="172" y="83"/>
                    <a:pt x="172" y="83"/>
                    <a:pt x="172" y="83"/>
                  </a:cubicBezTo>
                  <a:cubicBezTo>
                    <a:pt x="172" y="83"/>
                    <a:pt x="172" y="94"/>
                    <a:pt x="175" y="98"/>
                  </a:cubicBezTo>
                  <a:cubicBezTo>
                    <a:pt x="175" y="98"/>
                    <a:pt x="175" y="98"/>
                    <a:pt x="175" y="98"/>
                  </a:cubicBezTo>
                  <a:cubicBezTo>
                    <a:pt x="183" y="93"/>
                    <a:pt x="184" y="80"/>
                    <a:pt x="186" y="77"/>
                  </a:cubicBezTo>
                  <a:cubicBezTo>
                    <a:pt x="187" y="75"/>
                    <a:pt x="194" y="72"/>
                    <a:pt x="194" y="72"/>
                  </a:cubicBezTo>
                  <a:cubicBezTo>
                    <a:pt x="196" y="64"/>
                    <a:pt x="187" y="49"/>
                    <a:pt x="187" y="49"/>
                  </a:cubicBezTo>
                  <a:lnTo>
                    <a:pt x="179" y="28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75" name="Rectangle 76">
              <a:hlinkClick r:id="" action="ppaction://macro?name=Slide2.jiangmen"/>
            </p:cNvPr>
            <p:cNvSpPr>
              <a:spLocks noChangeArrowheads="1"/>
            </p:cNvSpPr>
            <p:nvPr/>
          </p:nvSpPr>
          <p:spPr bwMode="auto">
            <a:xfrm>
              <a:off x="1665421" y="4333077"/>
              <a:ext cx="162089" cy="104830"/>
            </a:xfrm>
            <a:prstGeom prst="rect">
              <a:avLst/>
            </a:prstGeom>
            <a:grpFill/>
            <a:ln w="9252" algn="ctr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buClrTx/>
                <a:buSzTx/>
                <a:buFontTx/>
                <a:buNone/>
              </a:pPr>
              <a:r>
                <a:rPr lang="zh-CN" altLang="en-US" sz="400" b="1">
                  <a:solidFill>
                    <a:schemeClr val="bg1">
                      <a:lumMod val="9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江门</a:t>
              </a:r>
            </a:p>
          </p:txBody>
        </p:sp>
        <p:sp>
          <p:nvSpPr>
            <p:cNvPr id="176" name="huizhou">
              <a:hlinkClick r:id="" action="ppaction://macro?name=Slide2.huizhou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2417762" y="3448046"/>
              <a:ext cx="846137" cy="811212"/>
            </a:xfrm>
            <a:custGeom>
              <a:avLst/>
              <a:gdLst>
                <a:gd name="T0" fmla="*/ 243 w 243"/>
                <a:gd name="T1" fmla="*/ 100 h 224"/>
                <a:gd name="T2" fmla="*/ 226 w 243"/>
                <a:gd name="T3" fmla="*/ 91 h 224"/>
                <a:gd name="T4" fmla="*/ 222 w 243"/>
                <a:gd name="T5" fmla="*/ 85 h 224"/>
                <a:gd name="T6" fmla="*/ 219 w 243"/>
                <a:gd name="T7" fmla="*/ 85 h 224"/>
                <a:gd name="T8" fmla="*/ 215 w 243"/>
                <a:gd name="T9" fmla="*/ 86 h 224"/>
                <a:gd name="T10" fmla="*/ 209 w 243"/>
                <a:gd name="T11" fmla="*/ 87 h 224"/>
                <a:gd name="T12" fmla="*/ 187 w 243"/>
                <a:gd name="T13" fmla="*/ 90 h 224"/>
                <a:gd name="T14" fmla="*/ 168 w 243"/>
                <a:gd name="T15" fmla="*/ 92 h 224"/>
                <a:gd name="T16" fmla="*/ 168 w 243"/>
                <a:gd name="T17" fmla="*/ 101 h 224"/>
                <a:gd name="T18" fmla="*/ 165 w 243"/>
                <a:gd name="T19" fmla="*/ 105 h 224"/>
                <a:gd name="T20" fmla="*/ 162 w 243"/>
                <a:gd name="T21" fmla="*/ 110 h 224"/>
                <a:gd name="T22" fmla="*/ 152 w 243"/>
                <a:gd name="T23" fmla="*/ 113 h 224"/>
                <a:gd name="T24" fmla="*/ 148 w 243"/>
                <a:gd name="T25" fmla="*/ 101 h 224"/>
                <a:gd name="T26" fmla="*/ 133 w 243"/>
                <a:gd name="T27" fmla="*/ 83 h 224"/>
                <a:gd name="T28" fmla="*/ 129 w 243"/>
                <a:gd name="T29" fmla="*/ 75 h 224"/>
                <a:gd name="T30" fmla="*/ 121 w 243"/>
                <a:gd name="T31" fmla="*/ 58 h 224"/>
                <a:gd name="T32" fmla="*/ 117 w 243"/>
                <a:gd name="T33" fmla="*/ 54 h 224"/>
                <a:gd name="T34" fmla="*/ 100 w 243"/>
                <a:gd name="T35" fmla="*/ 39 h 224"/>
                <a:gd name="T36" fmla="*/ 84 w 243"/>
                <a:gd name="T37" fmla="*/ 10 h 224"/>
                <a:gd name="T38" fmla="*/ 84 w 243"/>
                <a:gd name="T39" fmla="*/ 10 h 224"/>
                <a:gd name="T40" fmla="*/ 69 w 243"/>
                <a:gd name="T41" fmla="*/ 2 h 224"/>
                <a:gd name="T42" fmla="*/ 40 w 243"/>
                <a:gd name="T43" fmla="*/ 0 h 224"/>
                <a:gd name="T44" fmla="*/ 39 w 243"/>
                <a:gd name="T45" fmla="*/ 20 h 224"/>
                <a:gd name="T46" fmla="*/ 16 w 243"/>
                <a:gd name="T47" fmla="*/ 37 h 224"/>
                <a:gd name="T48" fmla="*/ 29 w 243"/>
                <a:gd name="T49" fmla="*/ 73 h 224"/>
                <a:gd name="T50" fmla="*/ 16 w 243"/>
                <a:gd name="T51" fmla="*/ 97 h 224"/>
                <a:gd name="T52" fmla="*/ 15 w 243"/>
                <a:gd name="T53" fmla="*/ 123 h 224"/>
                <a:gd name="T54" fmla="*/ 12 w 243"/>
                <a:gd name="T55" fmla="*/ 131 h 224"/>
                <a:gd name="T56" fmla="*/ 31 w 243"/>
                <a:gd name="T57" fmla="*/ 132 h 224"/>
                <a:gd name="T58" fmla="*/ 49 w 243"/>
                <a:gd name="T59" fmla="*/ 149 h 224"/>
                <a:gd name="T60" fmla="*/ 52 w 243"/>
                <a:gd name="T61" fmla="*/ 150 h 224"/>
                <a:gd name="T62" fmla="*/ 62 w 243"/>
                <a:gd name="T63" fmla="*/ 149 h 224"/>
                <a:gd name="T64" fmla="*/ 66 w 243"/>
                <a:gd name="T65" fmla="*/ 160 h 224"/>
                <a:gd name="T66" fmla="*/ 66 w 243"/>
                <a:gd name="T67" fmla="*/ 179 h 224"/>
                <a:gd name="T68" fmla="*/ 66 w 243"/>
                <a:gd name="T69" fmla="*/ 179 h 224"/>
                <a:gd name="T70" fmla="*/ 77 w 243"/>
                <a:gd name="T71" fmla="*/ 178 h 224"/>
                <a:gd name="T72" fmla="*/ 99 w 243"/>
                <a:gd name="T73" fmla="*/ 193 h 224"/>
                <a:gd name="T74" fmla="*/ 116 w 243"/>
                <a:gd name="T75" fmla="*/ 196 h 224"/>
                <a:gd name="T76" fmla="*/ 117 w 243"/>
                <a:gd name="T77" fmla="*/ 197 h 224"/>
                <a:gd name="T78" fmla="*/ 131 w 243"/>
                <a:gd name="T79" fmla="*/ 191 h 224"/>
                <a:gd name="T80" fmla="*/ 142 w 243"/>
                <a:gd name="T81" fmla="*/ 189 h 224"/>
                <a:gd name="T82" fmla="*/ 147 w 243"/>
                <a:gd name="T83" fmla="*/ 183 h 224"/>
                <a:gd name="T84" fmla="*/ 149 w 243"/>
                <a:gd name="T85" fmla="*/ 191 h 224"/>
                <a:gd name="T86" fmla="*/ 146 w 243"/>
                <a:gd name="T87" fmla="*/ 218 h 224"/>
                <a:gd name="T88" fmla="*/ 162 w 243"/>
                <a:gd name="T89" fmla="*/ 217 h 224"/>
                <a:gd name="T90" fmla="*/ 168 w 243"/>
                <a:gd name="T91" fmla="*/ 224 h 224"/>
                <a:gd name="T92" fmla="*/ 171 w 243"/>
                <a:gd name="T93" fmla="*/ 221 h 224"/>
                <a:gd name="T94" fmla="*/ 171 w 243"/>
                <a:gd name="T95" fmla="*/ 214 h 224"/>
                <a:gd name="T96" fmla="*/ 174 w 243"/>
                <a:gd name="T97" fmla="*/ 208 h 224"/>
                <a:gd name="T98" fmla="*/ 168 w 243"/>
                <a:gd name="T99" fmla="*/ 198 h 224"/>
                <a:gd name="T100" fmla="*/ 174 w 243"/>
                <a:gd name="T101" fmla="*/ 190 h 224"/>
                <a:gd name="T102" fmla="*/ 179 w 243"/>
                <a:gd name="T103" fmla="*/ 199 h 224"/>
                <a:gd name="T104" fmla="*/ 187 w 243"/>
                <a:gd name="T105" fmla="*/ 192 h 224"/>
                <a:gd name="T106" fmla="*/ 186 w 243"/>
                <a:gd name="T107" fmla="*/ 191 h 224"/>
                <a:gd name="T108" fmla="*/ 176 w 243"/>
                <a:gd name="T109" fmla="*/ 178 h 224"/>
                <a:gd name="T110" fmla="*/ 179 w 243"/>
                <a:gd name="T111" fmla="*/ 153 h 224"/>
                <a:gd name="T112" fmla="*/ 216 w 243"/>
                <a:gd name="T113" fmla="*/ 134 h 224"/>
                <a:gd name="T114" fmla="*/ 243 w 243"/>
                <a:gd name="T115" fmla="*/ 101 h 224"/>
                <a:gd name="T116" fmla="*/ 243 w 243"/>
                <a:gd name="T117" fmla="*/ 10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43" h="224">
                  <a:moveTo>
                    <a:pt x="243" y="100"/>
                  </a:moveTo>
                  <a:cubicBezTo>
                    <a:pt x="226" y="91"/>
                    <a:pt x="226" y="91"/>
                    <a:pt x="226" y="91"/>
                  </a:cubicBezTo>
                  <a:cubicBezTo>
                    <a:pt x="222" y="85"/>
                    <a:pt x="222" y="85"/>
                    <a:pt x="222" y="85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5" y="86"/>
                    <a:pt x="215" y="86"/>
                    <a:pt x="215" y="86"/>
                  </a:cubicBezTo>
                  <a:cubicBezTo>
                    <a:pt x="209" y="87"/>
                    <a:pt x="209" y="87"/>
                    <a:pt x="209" y="87"/>
                  </a:cubicBezTo>
                  <a:cubicBezTo>
                    <a:pt x="195" y="81"/>
                    <a:pt x="187" y="90"/>
                    <a:pt x="187" y="90"/>
                  </a:cubicBezTo>
                  <a:cubicBezTo>
                    <a:pt x="168" y="92"/>
                    <a:pt x="168" y="92"/>
                    <a:pt x="168" y="92"/>
                  </a:cubicBezTo>
                  <a:cubicBezTo>
                    <a:pt x="168" y="101"/>
                    <a:pt x="168" y="101"/>
                    <a:pt x="168" y="101"/>
                  </a:cubicBezTo>
                  <a:cubicBezTo>
                    <a:pt x="165" y="105"/>
                    <a:pt x="165" y="105"/>
                    <a:pt x="165" y="105"/>
                  </a:cubicBezTo>
                  <a:cubicBezTo>
                    <a:pt x="162" y="110"/>
                    <a:pt x="162" y="110"/>
                    <a:pt x="162" y="110"/>
                  </a:cubicBezTo>
                  <a:cubicBezTo>
                    <a:pt x="161" y="127"/>
                    <a:pt x="152" y="113"/>
                    <a:pt x="152" y="113"/>
                  </a:cubicBezTo>
                  <a:cubicBezTo>
                    <a:pt x="152" y="113"/>
                    <a:pt x="152" y="111"/>
                    <a:pt x="148" y="101"/>
                  </a:cubicBezTo>
                  <a:cubicBezTo>
                    <a:pt x="144" y="91"/>
                    <a:pt x="133" y="83"/>
                    <a:pt x="133" y="83"/>
                  </a:cubicBezTo>
                  <a:cubicBezTo>
                    <a:pt x="116" y="83"/>
                    <a:pt x="129" y="75"/>
                    <a:pt x="129" y="75"/>
                  </a:cubicBezTo>
                  <a:cubicBezTo>
                    <a:pt x="141" y="54"/>
                    <a:pt x="121" y="58"/>
                    <a:pt x="121" y="58"/>
                  </a:cubicBezTo>
                  <a:cubicBezTo>
                    <a:pt x="117" y="54"/>
                    <a:pt x="117" y="54"/>
                    <a:pt x="117" y="54"/>
                  </a:cubicBezTo>
                  <a:cubicBezTo>
                    <a:pt x="112" y="44"/>
                    <a:pt x="118" y="45"/>
                    <a:pt x="100" y="39"/>
                  </a:cubicBezTo>
                  <a:cubicBezTo>
                    <a:pt x="88" y="35"/>
                    <a:pt x="85" y="23"/>
                    <a:pt x="84" y="10"/>
                  </a:cubicBezTo>
                  <a:cubicBezTo>
                    <a:pt x="84" y="10"/>
                    <a:pt x="84" y="10"/>
                    <a:pt x="84" y="10"/>
                  </a:cubicBezTo>
                  <a:cubicBezTo>
                    <a:pt x="84" y="10"/>
                    <a:pt x="76" y="0"/>
                    <a:pt x="69" y="2"/>
                  </a:cubicBezTo>
                  <a:cubicBezTo>
                    <a:pt x="61" y="4"/>
                    <a:pt x="40" y="0"/>
                    <a:pt x="40" y="0"/>
                  </a:cubicBezTo>
                  <a:cubicBezTo>
                    <a:pt x="42" y="5"/>
                    <a:pt x="39" y="20"/>
                    <a:pt x="39" y="20"/>
                  </a:cubicBezTo>
                  <a:cubicBezTo>
                    <a:pt x="39" y="20"/>
                    <a:pt x="33" y="25"/>
                    <a:pt x="16" y="37"/>
                  </a:cubicBezTo>
                  <a:cubicBezTo>
                    <a:pt x="0" y="49"/>
                    <a:pt x="13" y="57"/>
                    <a:pt x="29" y="73"/>
                  </a:cubicBezTo>
                  <a:cubicBezTo>
                    <a:pt x="45" y="88"/>
                    <a:pt x="16" y="97"/>
                    <a:pt x="16" y="97"/>
                  </a:cubicBezTo>
                  <a:cubicBezTo>
                    <a:pt x="16" y="97"/>
                    <a:pt x="17" y="121"/>
                    <a:pt x="15" y="123"/>
                  </a:cubicBezTo>
                  <a:cubicBezTo>
                    <a:pt x="14" y="125"/>
                    <a:pt x="12" y="131"/>
                    <a:pt x="12" y="131"/>
                  </a:cubicBezTo>
                  <a:cubicBezTo>
                    <a:pt x="12" y="131"/>
                    <a:pt x="24" y="133"/>
                    <a:pt x="31" y="132"/>
                  </a:cubicBezTo>
                  <a:cubicBezTo>
                    <a:pt x="43" y="131"/>
                    <a:pt x="49" y="140"/>
                    <a:pt x="49" y="149"/>
                  </a:cubicBezTo>
                  <a:cubicBezTo>
                    <a:pt x="52" y="150"/>
                    <a:pt x="52" y="150"/>
                    <a:pt x="52" y="150"/>
                  </a:cubicBezTo>
                  <a:cubicBezTo>
                    <a:pt x="62" y="149"/>
                    <a:pt x="62" y="149"/>
                    <a:pt x="62" y="149"/>
                  </a:cubicBezTo>
                  <a:cubicBezTo>
                    <a:pt x="62" y="149"/>
                    <a:pt x="64" y="151"/>
                    <a:pt x="66" y="160"/>
                  </a:cubicBezTo>
                  <a:cubicBezTo>
                    <a:pt x="66" y="166"/>
                    <a:pt x="66" y="174"/>
                    <a:pt x="66" y="179"/>
                  </a:cubicBezTo>
                  <a:cubicBezTo>
                    <a:pt x="66" y="179"/>
                    <a:pt x="66" y="179"/>
                    <a:pt x="66" y="179"/>
                  </a:cubicBezTo>
                  <a:cubicBezTo>
                    <a:pt x="66" y="179"/>
                    <a:pt x="69" y="180"/>
                    <a:pt x="77" y="178"/>
                  </a:cubicBezTo>
                  <a:cubicBezTo>
                    <a:pt x="84" y="175"/>
                    <a:pt x="95" y="180"/>
                    <a:pt x="99" y="193"/>
                  </a:cubicBezTo>
                  <a:cubicBezTo>
                    <a:pt x="99" y="193"/>
                    <a:pt x="103" y="198"/>
                    <a:pt x="116" y="196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31" y="191"/>
                    <a:pt x="131" y="191"/>
                    <a:pt x="131" y="191"/>
                  </a:cubicBezTo>
                  <a:cubicBezTo>
                    <a:pt x="142" y="189"/>
                    <a:pt x="142" y="189"/>
                    <a:pt x="142" y="189"/>
                  </a:cubicBezTo>
                  <a:cubicBezTo>
                    <a:pt x="147" y="183"/>
                    <a:pt x="147" y="183"/>
                    <a:pt x="147" y="183"/>
                  </a:cubicBezTo>
                  <a:cubicBezTo>
                    <a:pt x="147" y="183"/>
                    <a:pt x="160" y="185"/>
                    <a:pt x="149" y="191"/>
                  </a:cubicBezTo>
                  <a:cubicBezTo>
                    <a:pt x="149" y="191"/>
                    <a:pt x="139" y="204"/>
                    <a:pt x="146" y="218"/>
                  </a:cubicBezTo>
                  <a:cubicBezTo>
                    <a:pt x="146" y="218"/>
                    <a:pt x="154" y="221"/>
                    <a:pt x="162" y="217"/>
                  </a:cubicBezTo>
                  <a:cubicBezTo>
                    <a:pt x="162" y="217"/>
                    <a:pt x="165" y="223"/>
                    <a:pt x="168" y="224"/>
                  </a:cubicBezTo>
                  <a:cubicBezTo>
                    <a:pt x="169" y="223"/>
                    <a:pt x="170" y="222"/>
                    <a:pt x="171" y="221"/>
                  </a:cubicBezTo>
                  <a:cubicBezTo>
                    <a:pt x="171" y="219"/>
                    <a:pt x="171" y="217"/>
                    <a:pt x="171" y="214"/>
                  </a:cubicBezTo>
                  <a:cubicBezTo>
                    <a:pt x="174" y="208"/>
                    <a:pt x="174" y="208"/>
                    <a:pt x="174" y="208"/>
                  </a:cubicBezTo>
                  <a:cubicBezTo>
                    <a:pt x="174" y="208"/>
                    <a:pt x="187" y="204"/>
                    <a:pt x="168" y="198"/>
                  </a:cubicBezTo>
                  <a:cubicBezTo>
                    <a:pt x="168" y="198"/>
                    <a:pt x="159" y="190"/>
                    <a:pt x="174" y="190"/>
                  </a:cubicBezTo>
                  <a:cubicBezTo>
                    <a:pt x="179" y="199"/>
                    <a:pt x="179" y="199"/>
                    <a:pt x="179" y="199"/>
                  </a:cubicBezTo>
                  <a:cubicBezTo>
                    <a:pt x="179" y="199"/>
                    <a:pt x="184" y="204"/>
                    <a:pt x="187" y="192"/>
                  </a:cubicBezTo>
                  <a:cubicBezTo>
                    <a:pt x="186" y="191"/>
                    <a:pt x="186" y="191"/>
                    <a:pt x="186" y="191"/>
                  </a:cubicBezTo>
                  <a:cubicBezTo>
                    <a:pt x="176" y="178"/>
                    <a:pt x="176" y="178"/>
                    <a:pt x="176" y="178"/>
                  </a:cubicBezTo>
                  <a:cubicBezTo>
                    <a:pt x="160" y="156"/>
                    <a:pt x="179" y="153"/>
                    <a:pt x="179" y="153"/>
                  </a:cubicBezTo>
                  <a:cubicBezTo>
                    <a:pt x="201" y="146"/>
                    <a:pt x="216" y="134"/>
                    <a:pt x="216" y="134"/>
                  </a:cubicBezTo>
                  <a:cubicBezTo>
                    <a:pt x="216" y="134"/>
                    <a:pt x="231" y="117"/>
                    <a:pt x="243" y="101"/>
                  </a:cubicBezTo>
                  <a:lnTo>
                    <a:pt x="243" y="10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77" name="Rectangle 79">
              <a:hlinkClick r:id="" action="ppaction://macro?name=Slide2.huizhou"/>
            </p:cNvPr>
            <p:cNvSpPr>
              <a:spLocks noChangeArrowheads="1"/>
            </p:cNvSpPr>
            <p:nvPr/>
          </p:nvSpPr>
          <p:spPr bwMode="auto">
            <a:xfrm>
              <a:off x="2629033" y="3766341"/>
              <a:ext cx="162089" cy="10483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9252" algn="ctr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buClrTx/>
                <a:buSzTx/>
                <a:buFontTx/>
                <a:buNone/>
              </a:pPr>
              <a:r>
                <a:rPr lang="zh-CN" altLang="en-US" sz="400" b="1" dirty="0">
                  <a:solidFill>
                    <a:schemeClr val="bg1">
                      <a:lumMod val="9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惠州</a:t>
              </a:r>
            </a:p>
          </p:txBody>
        </p:sp>
        <p:sp>
          <p:nvSpPr>
            <p:cNvPr id="178" name="shantou">
              <a:hlinkClick r:id="" action="ppaction://macro?name=Slide2.shantou" highlightClick="1"/>
              <a:hlinkHover r:id="" action="ppaction://noaction" highlightClick="1"/>
            </p:cNvPr>
            <p:cNvSpPr>
              <a:spLocks noEditPoints="1"/>
            </p:cNvSpPr>
            <p:nvPr/>
          </p:nvSpPr>
          <p:spPr bwMode="auto">
            <a:xfrm>
              <a:off x="3713162" y="3581395"/>
              <a:ext cx="317500" cy="325437"/>
            </a:xfrm>
            <a:custGeom>
              <a:avLst/>
              <a:gdLst>
                <a:gd name="T0" fmla="*/ 89 w 92"/>
                <a:gd name="T1" fmla="*/ 31 h 89"/>
                <a:gd name="T2" fmla="*/ 90 w 92"/>
                <a:gd name="T3" fmla="*/ 27 h 89"/>
                <a:gd name="T4" fmla="*/ 91 w 92"/>
                <a:gd name="T5" fmla="*/ 26 h 89"/>
                <a:gd name="T6" fmla="*/ 92 w 92"/>
                <a:gd name="T7" fmla="*/ 7 h 89"/>
                <a:gd name="T8" fmla="*/ 82 w 92"/>
                <a:gd name="T9" fmla="*/ 0 h 89"/>
                <a:gd name="T10" fmla="*/ 61 w 92"/>
                <a:gd name="T11" fmla="*/ 15 h 89"/>
                <a:gd name="T12" fmla="*/ 59 w 92"/>
                <a:gd name="T13" fmla="*/ 20 h 89"/>
                <a:gd name="T14" fmla="*/ 41 w 92"/>
                <a:gd name="T15" fmla="*/ 38 h 89"/>
                <a:gd name="T16" fmla="*/ 28 w 92"/>
                <a:gd name="T17" fmla="*/ 27 h 89"/>
                <a:gd name="T18" fmla="*/ 1 w 92"/>
                <a:gd name="T19" fmla="*/ 34 h 89"/>
                <a:gd name="T20" fmla="*/ 1 w 92"/>
                <a:gd name="T21" fmla="*/ 43 h 89"/>
                <a:gd name="T22" fmla="*/ 0 w 92"/>
                <a:gd name="T23" fmla="*/ 59 h 89"/>
                <a:gd name="T24" fmla="*/ 0 w 92"/>
                <a:gd name="T25" fmla="*/ 74 h 89"/>
                <a:gd name="T26" fmla="*/ 19 w 92"/>
                <a:gd name="T27" fmla="*/ 85 h 89"/>
                <a:gd name="T28" fmla="*/ 41 w 92"/>
                <a:gd name="T29" fmla="*/ 76 h 89"/>
                <a:gd name="T30" fmla="*/ 40 w 92"/>
                <a:gd name="T31" fmla="*/ 73 h 89"/>
                <a:gd name="T32" fmla="*/ 48 w 92"/>
                <a:gd name="T33" fmla="*/ 68 h 89"/>
                <a:gd name="T34" fmla="*/ 50 w 92"/>
                <a:gd name="T35" fmla="*/ 77 h 89"/>
                <a:gd name="T36" fmla="*/ 57 w 92"/>
                <a:gd name="T37" fmla="*/ 75 h 89"/>
                <a:gd name="T38" fmla="*/ 67 w 92"/>
                <a:gd name="T39" fmla="*/ 63 h 89"/>
                <a:gd name="T40" fmla="*/ 67 w 92"/>
                <a:gd name="T41" fmla="*/ 59 h 89"/>
                <a:gd name="T42" fmla="*/ 64 w 92"/>
                <a:gd name="T43" fmla="*/ 56 h 89"/>
                <a:gd name="T44" fmla="*/ 61 w 92"/>
                <a:gd name="T45" fmla="*/ 52 h 89"/>
                <a:gd name="T46" fmla="*/ 58 w 92"/>
                <a:gd name="T47" fmla="*/ 50 h 89"/>
                <a:gd name="T48" fmla="*/ 73 w 92"/>
                <a:gd name="T49" fmla="*/ 50 h 89"/>
                <a:gd name="T50" fmla="*/ 76 w 92"/>
                <a:gd name="T51" fmla="*/ 45 h 89"/>
                <a:gd name="T52" fmla="*/ 85 w 92"/>
                <a:gd name="T53" fmla="*/ 34 h 89"/>
                <a:gd name="T54" fmla="*/ 89 w 92"/>
                <a:gd name="T55" fmla="*/ 31 h 89"/>
                <a:gd name="T56" fmla="*/ 55 w 92"/>
                <a:gd name="T57" fmla="*/ 48 h 89"/>
                <a:gd name="T58" fmla="*/ 44 w 92"/>
                <a:gd name="T59" fmla="*/ 46 h 89"/>
                <a:gd name="T60" fmla="*/ 42 w 92"/>
                <a:gd name="T61" fmla="*/ 44 h 89"/>
                <a:gd name="T62" fmla="*/ 52 w 92"/>
                <a:gd name="T63" fmla="*/ 44 h 89"/>
                <a:gd name="T64" fmla="*/ 55 w 92"/>
                <a:gd name="T65" fmla="*/ 48 h 89"/>
                <a:gd name="T66" fmla="*/ 55 w 92"/>
                <a:gd name="T67" fmla="*/ 48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2" h="89">
                  <a:moveTo>
                    <a:pt x="89" y="31"/>
                  </a:moveTo>
                  <a:cubicBezTo>
                    <a:pt x="90" y="27"/>
                    <a:pt x="90" y="27"/>
                    <a:pt x="90" y="27"/>
                  </a:cubicBezTo>
                  <a:cubicBezTo>
                    <a:pt x="90" y="27"/>
                    <a:pt x="90" y="27"/>
                    <a:pt x="91" y="26"/>
                  </a:cubicBezTo>
                  <a:cubicBezTo>
                    <a:pt x="92" y="7"/>
                    <a:pt x="92" y="7"/>
                    <a:pt x="92" y="7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61" y="15"/>
                    <a:pt x="61" y="15"/>
                    <a:pt x="61" y="15"/>
                  </a:cubicBezTo>
                  <a:cubicBezTo>
                    <a:pt x="59" y="20"/>
                    <a:pt x="59" y="20"/>
                    <a:pt x="59" y="20"/>
                  </a:cubicBezTo>
                  <a:cubicBezTo>
                    <a:pt x="61" y="44"/>
                    <a:pt x="41" y="38"/>
                    <a:pt x="41" y="38"/>
                  </a:cubicBezTo>
                  <a:cubicBezTo>
                    <a:pt x="28" y="27"/>
                    <a:pt x="28" y="27"/>
                    <a:pt x="28" y="27"/>
                  </a:cubicBezTo>
                  <a:cubicBezTo>
                    <a:pt x="14" y="22"/>
                    <a:pt x="1" y="34"/>
                    <a:pt x="1" y="34"/>
                  </a:cubicBezTo>
                  <a:cubicBezTo>
                    <a:pt x="1" y="34"/>
                    <a:pt x="1" y="39"/>
                    <a:pt x="1" y="43"/>
                  </a:cubicBezTo>
                  <a:cubicBezTo>
                    <a:pt x="0" y="47"/>
                    <a:pt x="0" y="59"/>
                    <a:pt x="0" y="59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74"/>
                    <a:pt x="4" y="80"/>
                    <a:pt x="19" y="85"/>
                  </a:cubicBezTo>
                  <a:cubicBezTo>
                    <a:pt x="33" y="89"/>
                    <a:pt x="40" y="78"/>
                    <a:pt x="41" y="76"/>
                  </a:cubicBezTo>
                  <a:cubicBezTo>
                    <a:pt x="40" y="73"/>
                    <a:pt x="40" y="73"/>
                    <a:pt x="40" y="73"/>
                  </a:cubicBezTo>
                  <a:cubicBezTo>
                    <a:pt x="48" y="68"/>
                    <a:pt x="48" y="68"/>
                    <a:pt x="48" y="68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57" y="75"/>
                    <a:pt x="57" y="75"/>
                    <a:pt x="57" y="75"/>
                  </a:cubicBezTo>
                  <a:cubicBezTo>
                    <a:pt x="67" y="63"/>
                    <a:pt x="67" y="63"/>
                    <a:pt x="67" y="63"/>
                  </a:cubicBezTo>
                  <a:cubicBezTo>
                    <a:pt x="67" y="59"/>
                    <a:pt x="67" y="59"/>
                    <a:pt x="67" y="59"/>
                  </a:cubicBezTo>
                  <a:cubicBezTo>
                    <a:pt x="64" y="56"/>
                    <a:pt x="64" y="56"/>
                    <a:pt x="64" y="56"/>
                  </a:cubicBezTo>
                  <a:cubicBezTo>
                    <a:pt x="61" y="52"/>
                    <a:pt x="61" y="52"/>
                    <a:pt x="61" y="52"/>
                  </a:cubicBezTo>
                  <a:cubicBezTo>
                    <a:pt x="61" y="52"/>
                    <a:pt x="59" y="51"/>
                    <a:pt x="58" y="50"/>
                  </a:cubicBezTo>
                  <a:cubicBezTo>
                    <a:pt x="61" y="52"/>
                    <a:pt x="66" y="52"/>
                    <a:pt x="73" y="50"/>
                  </a:cubicBezTo>
                  <a:cubicBezTo>
                    <a:pt x="76" y="45"/>
                    <a:pt x="76" y="45"/>
                    <a:pt x="76" y="45"/>
                  </a:cubicBezTo>
                  <a:cubicBezTo>
                    <a:pt x="85" y="34"/>
                    <a:pt x="85" y="34"/>
                    <a:pt x="85" y="34"/>
                  </a:cubicBezTo>
                  <a:lnTo>
                    <a:pt x="89" y="31"/>
                  </a:lnTo>
                  <a:close/>
                  <a:moveTo>
                    <a:pt x="55" y="48"/>
                  </a:moveTo>
                  <a:cubicBezTo>
                    <a:pt x="53" y="48"/>
                    <a:pt x="44" y="46"/>
                    <a:pt x="44" y="46"/>
                  </a:cubicBezTo>
                  <a:cubicBezTo>
                    <a:pt x="42" y="44"/>
                    <a:pt x="42" y="44"/>
                    <a:pt x="42" y="44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52" y="44"/>
                    <a:pt x="53" y="46"/>
                    <a:pt x="55" y="48"/>
                  </a:cubicBezTo>
                  <a:cubicBezTo>
                    <a:pt x="55" y="48"/>
                    <a:pt x="55" y="48"/>
                    <a:pt x="55" y="48"/>
                  </a:cubicBez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79" name="Rectangle 81">
              <a:hlinkClick r:id="" action="ppaction://macro?name=Slide2.jieyang"/>
            </p:cNvPr>
            <p:cNvSpPr>
              <a:spLocks noChangeArrowheads="1"/>
            </p:cNvSpPr>
            <p:nvPr/>
          </p:nvSpPr>
          <p:spPr bwMode="auto">
            <a:xfrm>
              <a:off x="3478345" y="3635768"/>
              <a:ext cx="162089" cy="10483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9252" algn="ctr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buClrTx/>
                <a:buSzTx/>
                <a:buFontTx/>
                <a:buNone/>
              </a:pPr>
              <a:r>
                <a:rPr lang="zh-CN" altLang="en-US" sz="400" b="1" dirty="0">
                  <a:solidFill>
                    <a:schemeClr val="bg1">
                      <a:lumMod val="9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揭阳</a:t>
              </a:r>
            </a:p>
          </p:txBody>
        </p:sp>
        <p:sp>
          <p:nvSpPr>
            <p:cNvPr id="180" name="Rectangle 82">
              <a:hlinkClick r:id="" action="ppaction://macro?name=Slide2.shantou"/>
            </p:cNvPr>
            <p:cNvSpPr>
              <a:spLocks noChangeArrowheads="1"/>
            </p:cNvSpPr>
            <p:nvPr/>
          </p:nvSpPr>
          <p:spPr bwMode="auto">
            <a:xfrm>
              <a:off x="3852995" y="3722684"/>
              <a:ext cx="162089" cy="104830"/>
            </a:xfrm>
            <a:prstGeom prst="rect">
              <a:avLst/>
            </a:prstGeom>
            <a:grpFill/>
            <a:ln w="9252" algn="ctr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buClrTx/>
                <a:buSzTx/>
                <a:buFontTx/>
                <a:buNone/>
              </a:pPr>
              <a:r>
                <a:rPr lang="zh-CN" altLang="en-US" sz="400" b="1" dirty="0">
                  <a:solidFill>
                    <a:schemeClr val="bg1">
                      <a:lumMod val="9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汕头</a:t>
              </a:r>
            </a:p>
          </p:txBody>
        </p:sp>
        <p:sp>
          <p:nvSpPr>
            <p:cNvPr id="181" name="Rectangle 84">
              <a:hlinkClick r:id="" action="ppaction://macro?name=Slide2.zhongshan"/>
            </p:cNvPr>
            <p:cNvSpPr>
              <a:spLocks noChangeArrowheads="1"/>
            </p:cNvSpPr>
            <p:nvPr/>
          </p:nvSpPr>
          <p:spPr bwMode="auto">
            <a:xfrm>
              <a:off x="2126194" y="4188221"/>
              <a:ext cx="162089" cy="104830"/>
            </a:xfrm>
            <a:prstGeom prst="rect">
              <a:avLst/>
            </a:prstGeom>
            <a:grpFill/>
            <a:ln w="9252" algn="ctr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buClrTx/>
                <a:buSzTx/>
                <a:buFontTx/>
                <a:buNone/>
              </a:pPr>
              <a:r>
                <a:rPr lang="zh-CN" altLang="en-US" sz="400" b="1" dirty="0">
                  <a:solidFill>
                    <a:schemeClr val="bg1">
                      <a:lumMod val="9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中山</a:t>
              </a:r>
            </a:p>
          </p:txBody>
        </p:sp>
        <p:sp>
          <p:nvSpPr>
            <p:cNvPr id="182" name="Rectangle 85">
              <a:hlinkClick r:id="" action="ppaction://macro?name=Slide2.dongguan"/>
            </p:cNvPr>
            <p:cNvSpPr>
              <a:spLocks noChangeArrowheads="1"/>
            </p:cNvSpPr>
            <p:nvPr/>
          </p:nvSpPr>
          <p:spPr bwMode="auto">
            <a:xfrm>
              <a:off x="2357703" y="3945726"/>
              <a:ext cx="162089" cy="104830"/>
            </a:xfrm>
            <a:prstGeom prst="rect">
              <a:avLst/>
            </a:prstGeom>
            <a:grpFill/>
            <a:ln w="9252" algn="ctr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buClrTx/>
                <a:buSzTx/>
                <a:buFontTx/>
                <a:buNone/>
              </a:pPr>
              <a:r>
                <a:rPr lang="zh-CN" altLang="en-US" sz="400" b="1" dirty="0">
                  <a:solidFill>
                    <a:schemeClr val="bg1">
                      <a:lumMod val="9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东莞</a:t>
              </a:r>
            </a:p>
          </p:txBody>
        </p:sp>
        <p:sp>
          <p:nvSpPr>
            <p:cNvPr id="183" name="Rectangle 53">
              <a:hlinkClick r:id="" action="ppaction://macro?name=Slide2.heyuan"/>
            </p:cNvPr>
            <p:cNvSpPr>
              <a:spLocks noChangeArrowheads="1"/>
            </p:cNvSpPr>
            <p:nvPr/>
          </p:nvSpPr>
          <p:spPr bwMode="auto">
            <a:xfrm>
              <a:off x="2852871" y="3307554"/>
              <a:ext cx="162089" cy="104830"/>
            </a:xfrm>
            <a:prstGeom prst="rect">
              <a:avLst/>
            </a:prstGeom>
            <a:grpFill/>
            <a:ln w="9252" algn="ctr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buClrTx/>
                <a:buSzTx/>
                <a:buFontTx/>
                <a:buNone/>
              </a:pPr>
              <a:r>
                <a:rPr lang="zh-CN" altLang="en-US" sz="400" b="1">
                  <a:solidFill>
                    <a:schemeClr val="bg1">
                      <a:lumMod val="9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河源</a:t>
              </a:r>
            </a:p>
          </p:txBody>
        </p:sp>
        <p:sp>
          <p:nvSpPr>
            <p:cNvPr id="184" name="guangzhou">
              <a:hlinkClick r:id="" action="ppaction://macro?name=Slide2.guangzhou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2005013" y="3448045"/>
              <a:ext cx="571500" cy="768349"/>
            </a:xfrm>
            <a:custGeom>
              <a:avLst/>
              <a:gdLst>
                <a:gd name="T0" fmla="*/ 132 w 164"/>
                <a:gd name="T1" fmla="*/ 2 h 209"/>
                <a:gd name="T2" fmla="*/ 122 w 164"/>
                <a:gd name="T3" fmla="*/ 8 h 209"/>
                <a:gd name="T4" fmla="*/ 95 w 164"/>
                <a:gd name="T5" fmla="*/ 40 h 209"/>
                <a:gd name="T6" fmla="*/ 66 w 164"/>
                <a:gd name="T7" fmla="*/ 37 h 209"/>
                <a:gd name="T8" fmla="*/ 45 w 164"/>
                <a:gd name="T9" fmla="*/ 50 h 209"/>
                <a:gd name="T10" fmla="*/ 31 w 164"/>
                <a:gd name="T11" fmla="*/ 70 h 209"/>
                <a:gd name="T12" fmla="*/ 19 w 164"/>
                <a:gd name="T13" fmla="*/ 72 h 209"/>
                <a:gd name="T14" fmla="*/ 1 w 164"/>
                <a:gd name="T15" fmla="*/ 81 h 209"/>
                <a:gd name="T16" fmla="*/ 0 w 164"/>
                <a:gd name="T17" fmla="*/ 82 h 209"/>
                <a:gd name="T18" fmla="*/ 5 w 164"/>
                <a:gd name="T19" fmla="*/ 87 h 209"/>
                <a:gd name="T20" fmla="*/ 12 w 164"/>
                <a:gd name="T21" fmla="*/ 104 h 209"/>
                <a:gd name="T22" fmla="*/ 31 w 164"/>
                <a:gd name="T23" fmla="*/ 107 h 209"/>
                <a:gd name="T24" fmla="*/ 33 w 164"/>
                <a:gd name="T25" fmla="*/ 136 h 209"/>
                <a:gd name="T26" fmla="*/ 46 w 164"/>
                <a:gd name="T27" fmla="*/ 155 h 209"/>
                <a:gd name="T28" fmla="*/ 65 w 164"/>
                <a:gd name="T29" fmla="*/ 187 h 209"/>
                <a:gd name="T30" fmla="*/ 78 w 164"/>
                <a:gd name="T31" fmla="*/ 199 h 209"/>
                <a:gd name="T32" fmla="*/ 78 w 164"/>
                <a:gd name="T33" fmla="*/ 199 h 209"/>
                <a:gd name="T34" fmla="*/ 92 w 164"/>
                <a:gd name="T35" fmla="*/ 209 h 209"/>
                <a:gd name="T36" fmla="*/ 96 w 164"/>
                <a:gd name="T37" fmla="*/ 208 h 209"/>
                <a:gd name="T38" fmla="*/ 93 w 164"/>
                <a:gd name="T39" fmla="*/ 204 h 209"/>
                <a:gd name="T40" fmla="*/ 83 w 164"/>
                <a:gd name="T41" fmla="*/ 189 h 209"/>
                <a:gd name="T42" fmla="*/ 86 w 164"/>
                <a:gd name="T43" fmla="*/ 190 h 209"/>
                <a:gd name="T44" fmla="*/ 88 w 164"/>
                <a:gd name="T45" fmla="*/ 183 h 209"/>
                <a:gd name="T46" fmla="*/ 78 w 164"/>
                <a:gd name="T47" fmla="*/ 174 h 209"/>
                <a:gd name="T48" fmla="*/ 81 w 164"/>
                <a:gd name="T49" fmla="*/ 144 h 209"/>
                <a:gd name="T50" fmla="*/ 81 w 164"/>
                <a:gd name="T51" fmla="*/ 144 h 209"/>
                <a:gd name="T52" fmla="*/ 126 w 164"/>
                <a:gd name="T53" fmla="*/ 130 h 209"/>
                <a:gd name="T54" fmla="*/ 131 w 164"/>
                <a:gd name="T55" fmla="*/ 131 h 209"/>
                <a:gd name="T56" fmla="*/ 131 w 164"/>
                <a:gd name="T57" fmla="*/ 131 h 209"/>
                <a:gd name="T58" fmla="*/ 134 w 164"/>
                <a:gd name="T59" fmla="*/ 123 h 209"/>
                <a:gd name="T60" fmla="*/ 135 w 164"/>
                <a:gd name="T61" fmla="*/ 97 h 209"/>
                <a:gd name="T62" fmla="*/ 148 w 164"/>
                <a:gd name="T63" fmla="*/ 72 h 209"/>
                <a:gd name="T64" fmla="*/ 135 w 164"/>
                <a:gd name="T65" fmla="*/ 36 h 209"/>
                <a:gd name="T66" fmla="*/ 158 w 164"/>
                <a:gd name="T67" fmla="*/ 20 h 209"/>
                <a:gd name="T68" fmla="*/ 160 w 164"/>
                <a:gd name="T69" fmla="*/ 0 h 209"/>
                <a:gd name="T70" fmla="*/ 132 w 164"/>
                <a:gd name="T71" fmla="*/ 2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64" h="209">
                  <a:moveTo>
                    <a:pt x="132" y="2"/>
                  </a:moveTo>
                  <a:cubicBezTo>
                    <a:pt x="122" y="8"/>
                    <a:pt x="122" y="8"/>
                    <a:pt x="122" y="8"/>
                  </a:cubicBezTo>
                  <a:cubicBezTo>
                    <a:pt x="122" y="8"/>
                    <a:pt x="101" y="22"/>
                    <a:pt x="95" y="40"/>
                  </a:cubicBezTo>
                  <a:cubicBezTo>
                    <a:pt x="95" y="40"/>
                    <a:pt x="80" y="46"/>
                    <a:pt x="66" y="37"/>
                  </a:cubicBezTo>
                  <a:cubicBezTo>
                    <a:pt x="66" y="37"/>
                    <a:pt x="52" y="41"/>
                    <a:pt x="45" y="50"/>
                  </a:cubicBezTo>
                  <a:cubicBezTo>
                    <a:pt x="38" y="59"/>
                    <a:pt x="31" y="70"/>
                    <a:pt x="31" y="70"/>
                  </a:cubicBezTo>
                  <a:cubicBezTo>
                    <a:pt x="31" y="70"/>
                    <a:pt x="27" y="72"/>
                    <a:pt x="19" y="72"/>
                  </a:cubicBezTo>
                  <a:cubicBezTo>
                    <a:pt x="11" y="72"/>
                    <a:pt x="1" y="81"/>
                    <a:pt x="1" y="81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5" y="87"/>
                    <a:pt x="5" y="87"/>
                    <a:pt x="5" y="87"/>
                  </a:cubicBezTo>
                  <a:cubicBezTo>
                    <a:pt x="5" y="87"/>
                    <a:pt x="8" y="116"/>
                    <a:pt x="12" y="104"/>
                  </a:cubicBezTo>
                  <a:cubicBezTo>
                    <a:pt x="20" y="85"/>
                    <a:pt x="31" y="107"/>
                    <a:pt x="31" y="107"/>
                  </a:cubicBezTo>
                  <a:cubicBezTo>
                    <a:pt x="33" y="136"/>
                    <a:pt x="33" y="136"/>
                    <a:pt x="33" y="136"/>
                  </a:cubicBezTo>
                  <a:cubicBezTo>
                    <a:pt x="41" y="145"/>
                    <a:pt x="46" y="155"/>
                    <a:pt x="46" y="155"/>
                  </a:cubicBezTo>
                  <a:cubicBezTo>
                    <a:pt x="47" y="179"/>
                    <a:pt x="65" y="187"/>
                    <a:pt x="65" y="187"/>
                  </a:cubicBezTo>
                  <a:cubicBezTo>
                    <a:pt x="78" y="199"/>
                    <a:pt x="78" y="199"/>
                    <a:pt x="78" y="199"/>
                  </a:cubicBezTo>
                  <a:cubicBezTo>
                    <a:pt x="78" y="199"/>
                    <a:pt x="78" y="199"/>
                    <a:pt x="78" y="199"/>
                  </a:cubicBezTo>
                  <a:cubicBezTo>
                    <a:pt x="92" y="209"/>
                    <a:pt x="92" y="209"/>
                    <a:pt x="92" y="209"/>
                  </a:cubicBezTo>
                  <a:cubicBezTo>
                    <a:pt x="96" y="208"/>
                    <a:pt x="96" y="208"/>
                    <a:pt x="96" y="208"/>
                  </a:cubicBezTo>
                  <a:cubicBezTo>
                    <a:pt x="93" y="204"/>
                    <a:pt x="93" y="204"/>
                    <a:pt x="93" y="204"/>
                  </a:cubicBezTo>
                  <a:cubicBezTo>
                    <a:pt x="83" y="189"/>
                    <a:pt x="83" y="189"/>
                    <a:pt x="83" y="189"/>
                  </a:cubicBezTo>
                  <a:cubicBezTo>
                    <a:pt x="86" y="190"/>
                    <a:pt x="86" y="190"/>
                    <a:pt x="86" y="190"/>
                  </a:cubicBezTo>
                  <a:cubicBezTo>
                    <a:pt x="86" y="190"/>
                    <a:pt x="106" y="200"/>
                    <a:pt x="88" y="183"/>
                  </a:cubicBezTo>
                  <a:cubicBezTo>
                    <a:pt x="78" y="174"/>
                    <a:pt x="78" y="174"/>
                    <a:pt x="78" y="174"/>
                  </a:cubicBezTo>
                  <a:cubicBezTo>
                    <a:pt x="81" y="144"/>
                    <a:pt x="81" y="144"/>
                    <a:pt x="81" y="144"/>
                  </a:cubicBezTo>
                  <a:cubicBezTo>
                    <a:pt x="81" y="144"/>
                    <a:pt x="81" y="144"/>
                    <a:pt x="81" y="144"/>
                  </a:cubicBezTo>
                  <a:cubicBezTo>
                    <a:pt x="82" y="142"/>
                    <a:pt x="91" y="124"/>
                    <a:pt x="126" y="130"/>
                  </a:cubicBezTo>
                  <a:cubicBezTo>
                    <a:pt x="126" y="130"/>
                    <a:pt x="128" y="131"/>
                    <a:pt x="131" y="131"/>
                  </a:cubicBezTo>
                  <a:cubicBezTo>
                    <a:pt x="131" y="131"/>
                    <a:pt x="131" y="131"/>
                    <a:pt x="131" y="131"/>
                  </a:cubicBezTo>
                  <a:cubicBezTo>
                    <a:pt x="131" y="131"/>
                    <a:pt x="133" y="125"/>
                    <a:pt x="134" y="123"/>
                  </a:cubicBezTo>
                  <a:cubicBezTo>
                    <a:pt x="136" y="120"/>
                    <a:pt x="135" y="97"/>
                    <a:pt x="135" y="97"/>
                  </a:cubicBezTo>
                  <a:cubicBezTo>
                    <a:pt x="135" y="97"/>
                    <a:pt x="164" y="88"/>
                    <a:pt x="148" y="72"/>
                  </a:cubicBezTo>
                  <a:cubicBezTo>
                    <a:pt x="132" y="57"/>
                    <a:pt x="118" y="49"/>
                    <a:pt x="135" y="36"/>
                  </a:cubicBezTo>
                  <a:cubicBezTo>
                    <a:pt x="152" y="24"/>
                    <a:pt x="158" y="20"/>
                    <a:pt x="158" y="20"/>
                  </a:cubicBezTo>
                  <a:cubicBezTo>
                    <a:pt x="158" y="20"/>
                    <a:pt x="163" y="5"/>
                    <a:pt x="160" y="0"/>
                  </a:cubicBezTo>
                  <a:lnTo>
                    <a:pt x="132" y="2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85" name="Rectangle 64">
              <a:hlinkClick r:id="" action="ppaction://macro?name=Slide2.guangzhou"/>
            </p:cNvPr>
            <p:cNvSpPr>
              <a:spLocks noChangeArrowheads="1"/>
            </p:cNvSpPr>
            <p:nvPr/>
          </p:nvSpPr>
          <p:spPr bwMode="auto">
            <a:xfrm>
              <a:off x="2155957" y="3685377"/>
              <a:ext cx="162089" cy="10483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9252" algn="ctr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buClrTx/>
                <a:buSzTx/>
                <a:buFontTx/>
                <a:buNone/>
              </a:pPr>
              <a:r>
                <a:rPr lang="zh-CN" altLang="en-US" sz="400" b="1" dirty="0">
                  <a:solidFill>
                    <a:schemeClr val="bg1">
                      <a:lumMod val="9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广州</a:t>
              </a:r>
            </a:p>
          </p:txBody>
        </p:sp>
        <p:sp>
          <p:nvSpPr>
            <p:cNvPr id="186" name="Rectangle 83">
              <a:hlinkClick r:id="" action="ppaction://macro?name=Slide2.foshan"/>
            </p:cNvPr>
            <p:cNvSpPr>
              <a:spLocks noChangeArrowheads="1"/>
            </p:cNvSpPr>
            <p:nvPr/>
          </p:nvSpPr>
          <p:spPr bwMode="auto">
            <a:xfrm>
              <a:off x="1933690" y="3905250"/>
              <a:ext cx="162089" cy="104830"/>
            </a:xfrm>
            <a:prstGeom prst="rect">
              <a:avLst/>
            </a:prstGeom>
            <a:grpFill/>
            <a:ln w="9252" algn="ctr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buClrTx/>
                <a:buSzTx/>
                <a:buFontTx/>
                <a:buNone/>
              </a:pPr>
              <a:r>
                <a:rPr lang="zh-CN" altLang="en-US" sz="400" b="1" dirty="0">
                  <a:solidFill>
                    <a:schemeClr val="bg1">
                      <a:lumMod val="9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佛山</a:t>
              </a:r>
            </a:p>
          </p:txBody>
        </p:sp>
      </p:grpSp>
      <p:sp>
        <p:nvSpPr>
          <p:cNvPr id="74" name="文本框 73"/>
          <p:cNvSpPr txBox="1"/>
          <p:nvPr/>
        </p:nvSpPr>
        <p:spPr>
          <a:xfrm>
            <a:off x="7192284" y="5181481"/>
            <a:ext cx="116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 dirty="0" smtClean="0">
                <a:solidFill>
                  <a:schemeClr val="accent5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发展目标</a:t>
            </a:r>
            <a:endParaRPr lang="zh-CN" altLang="en-US" sz="1800" b="1" dirty="0">
              <a:solidFill>
                <a:schemeClr val="accent5">
                  <a:lumMod val="50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464337" y="149310"/>
            <a:ext cx="25699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spc="300" dirty="0">
                <a:solidFill>
                  <a:srgbClr val="00206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二</a:t>
            </a:r>
            <a:r>
              <a:rPr lang="zh-CN" altLang="en-US" sz="2800" b="1" spc="300" dirty="0" smtClean="0">
                <a:solidFill>
                  <a:srgbClr val="00206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、文件精神</a:t>
            </a:r>
            <a:endParaRPr lang="en-US" altLang="zh-CN" sz="1600" b="1" spc="300" dirty="0">
              <a:solidFill>
                <a:srgbClr val="00206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76004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 advClick="0" advTm="9370">
        <p:blinds dir="vert"/>
      </p:transition>
    </mc:Choice>
    <mc:Fallback xmlns="">
      <p:transition spd="slow" advClick="0" advTm="937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177200" y="3329693"/>
            <a:ext cx="8308848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4278871" y="960785"/>
            <a:ext cx="0" cy="4720755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圆角矩形 5"/>
          <p:cNvSpPr/>
          <p:nvPr/>
        </p:nvSpPr>
        <p:spPr>
          <a:xfrm>
            <a:off x="2328977" y="3035391"/>
            <a:ext cx="3902541" cy="578882"/>
          </a:xfrm>
          <a:prstGeom prst="roundRect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sz="2800" b="1" spc="300" dirty="0">
                <a:solidFill>
                  <a:schemeClr val="accent5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3. </a:t>
            </a:r>
            <a:r>
              <a:rPr lang="zh-CN" altLang="en-US" sz="2800" b="1" spc="300" dirty="0">
                <a:solidFill>
                  <a:schemeClr val="accent5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智能家电产业集群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508404" y="848692"/>
            <a:ext cx="3667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 dirty="0" smtClean="0">
                <a:solidFill>
                  <a:schemeClr val="accent5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重点领域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20046" y="5181481"/>
            <a:ext cx="116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 dirty="0" smtClean="0">
                <a:solidFill>
                  <a:schemeClr val="accent5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重点区域</a:t>
            </a:r>
            <a:endParaRPr lang="zh-CN" altLang="en-US" sz="1800" b="1" dirty="0">
              <a:solidFill>
                <a:schemeClr val="accent5">
                  <a:lumMod val="50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192284" y="794370"/>
            <a:ext cx="116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 dirty="0" smtClean="0">
                <a:solidFill>
                  <a:schemeClr val="accent5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相关学科</a:t>
            </a:r>
            <a:endParaRPr lang="zh-CN" altLang="en-US" sz="1800" b="1" dirty="0">
              <a:solidFill>
                <a:schemeClr val="accent5">
                  <a:lumMod val="50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5322841" y="3961093"/>
            <a:ext cx="1812845" cy="6052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  <a:spcBef>
                <a:spcPts val="1200"/>
              </a:spcBef>
            </a:pPr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形成全球领先的智能家电产业集群。</a:t>
            </a:r>
          </a:p>
        </p:txBody>
      </p:sp>
      <p:sp>
        <p:nvSpPr>
          <p:cNvPr id="69" name="矩形 68"/>
          <p:cNvSpPr/>
          <p:nvPr/>
        </p:nvSpPr>
        <p:spPr>
          <a:xfrm>
            <a:off x="5234973" y="1458004"/>
            <a:ext cx="2182681" cy="13747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zh-CN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计算机科学与技术 </a:t>
            </a:r>
            <a:endParaRPr lang="zh-CN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ts val="2000"/>
              </a:lnSpc>
            </a:pPr>
            <a:r>
              <a:rPr lang="zh-CN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软件工程</a:t>
            </a:r>
            <a:endParaRPr lang="en-US" altLang="zh-CN" sz="1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ts val="2000"/>
              </a:lnSpc>
            </a:pPr>
            <a:r>
              <a:rPr lang="zh-CN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控制科学与工程 </a:t>
            </a:r>
            <a:endParaRPr lang="en-US" altLang="zh-CN" sz="1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ts val="2000"/>
              </a:lnSpc>
            </a:pPr>
            <a:r>
              <a:rPr lang="zh-CN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电器工程</a:t>
            </a:r>
            <a:endParaRPr lang="zh-CN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ts val="2000"/>
              </a:lnSpc>
            </a:pPr>
            <a:r>
              <a:rPr lang="zh-CN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电子科学与</a:t>
            </a:r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技术等</a:t>
            </a:r>
          </a:p>
        </p:txBody>
      </p:sp>
      <p:cxnSp>
        <p:nvCxnSpPr>
          <p:cNvPr id="71" name="直接连接符 70"/>
          <p:cNvCxnSpPr/>
          <p:nvPr/>
        </p:nvCxnSpPr>
        <p:spPr>
          <a:xfrm>
            <a:off x="501112" y="733586"/>
            <a:ext cx="7863124" cy="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矩形 72"/>
          <p:cNvSpPr/>
          <p:nvPr/>
        </p:nvSpPr>
        <p:spPr>
          <a:xfrm>
            <a:off x="1396128" y="1455090"/>
            <a:ext cx="2206682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推动传统家电、小家电与</a:t>
            </a:r>
            <a:r>
              <a:rPr lang="zh-CN" altLang="en-US" sz="140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互联网深度融合</a:t>
            </a:r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，实现数字化、智能化转型。</a:t>
            </a:r>
          </a:p>
        </p:txBody>
      </p:sp>
      <p:grpSp>
        <p:nvGrpSpPr>
          <p:cNvPr id="130" name="组合 129"/>
          <p:cNvGrpSpPr/>
          <p:nvPr/>
        </p:nvGrpSpPr>
        <p:grpSpPr>
          <a:xfrm rot="480666">
            <a:off x="1649921" y="3809784"/>
            <a:ext cx="1908000" cy="1440000"/>
            <a:chOff x="250824" y="2524121"/>
            <a:chExt cx="3981450" cy="3065456"/>
          </a:xfrm>
          <a:solidFill>
            <a:schemeClr val="bg1">
              <a:lumMod val="75000"/>
            </a:schemeClr>
          </a:solidFill>
          <a:effectLst/>
        </p:grpSpPr>
        <p:sp>
          <p:nvSpPr>
            <p:cNvPr id="131" name="zhanjiang">
              <a:hlinkClick r:id="" action="ppaction://macro?name=Slide2.zhanjiang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250824" y="4611679"/>
              <a:ext cx="722313" cy="977898"/>
            </a:xfrm>
            <a:custGeom>
              <a:avLst/>
              <a:gdLst>
                <a:gd name="T0" fmla="*/ 127 w 207"/>
                <a:gd name="T1" fmla="*/ 217 h 268"/>
                <a:gd name="T2" fmla="*/ 111 w 207"/>
                <a:gd name="T3" fmla="*/ 198 h 268"/>
                <a:gd name="T4" fmla="*/ 102 w 207"/>
                <a:gd name="T5" fmla="*/ 195 h 268"/>
                <a:gd name="T6" fmla="*/ 100 w 207"/>
                <a:gd name="T7" fmla="*/ 190 h 268"/>
                <a:gd name="T8" fmla="*/ 106 w 207"/>
                <a:gd name="T9" fmla="*/ 188 h 268"/>
                <a:gd name="T10" fmla="*/ 109 w 207"/>
                <a:gd name="T11" fmla="*/ 175 h 268"/>
                <a:gd name="T12" fmla="*/ 81 w 207"/>
                <a:gd name="T13" fmla="*/ 167 h 268"/>
                <a:gd name="T14" fmla="*/ 80 w 207"/>
                <a:gd name="T15" fmla="*/ 142 h 268"/>
                <a:gd name="T16" fmla="*/ 85 w 207"/>
                <a:gd name="T17" fmla="*/ 127 h 268"/>
                <a:gd name="T18" fmla="*/ 88 w 207"/>
                <a:gd name="T19" fmla="*/ 134 h 268"/>
                <a:gd name="T20" fmla="*/ 106 w 207"/>
                <a:gd name="T21" fmla="*/ 132 h 268"/>
                <a:gd name="T22" fmla="*/ 100 w 207"/>
                <a:gd name="T23" fmla="*/ 147 h 268"/>
                <a:gd name="T24" fmla="*/ 135 w 207"/>
                <a:gd name="T25" fmla="*/ 149 h 268"/>
                <a:gd name="T26" fmla="*/ 136 w 207"/>
                <a:gd name="T27" fmla="*/ 140 h 268"/>
                <a:gd name="T28" fmla="*/ 121 w 207"/>
                <a:gd name="T29" fmla="*/ 134 h 268"/>
                <a:gd name="T30" fmla="*/ 109 w 207"/>
                <a:gd name="T31" fmla="*/ 129 h 268"/>
                <a:gd name="T32" fmla="*/ 116 w 207"/>
                <a:gd name="T33" fmla="*/ 101 h 268"/>
                <a:gd name="T34" fmla="*/ 117 w 207"/>
                <a:gd name="T35" fmla="*/ 93 h 268"/>
                <a:gd name="T36" fmla="*/ 114 w 207"/>
                <a:gd name="T37" fmla="*/ 84 h 268"/>
                <a:gd name="T38" fmla="*/ 113 w 207"/>
                <a:gd name="T39" fmla="*/ 76 h 268"/>
                <a:gd name="T40" fmla="*/ 117 w 207"/>
                <a:gd name="T41" fmla="*/ 77 h 268"/>
                <a:gd name="T42" fmla="*/ 123 w 207"/>
                <a:gd name="T43" fmla="*/ 81 h 268"/>
                <a:gd name="T44" fmla="*/ 125 w 207"/>
                <a:gd name="T45" fmla="*/ 92 h 268"/>
                <a:gd name="T46" fmla="*/ 131 w 207"/>
                <a:gd name="T47" fmla="*/ 111 h 268"/>
                <a:gd name="T48" fmla="*/ 133 w 207"/>
                <a:gd name="T49" fmla="*/ 121 h 268"/>
                <a:gd name="T50" fmla="*/ 148 w 207"/>
                <a:gd name="T51" fmla="*/ 122 h 268"/>
                <a:gd name="T52" fmla="*/ 149 w 207"/>
                <a:gd name="T53" fmla="*/ 106 h 268"/>
                <a:gd name="T54" fmla="*/ 151 w 207"/>
                <a:gd name="T55" fmla="*/ 94 h 268"/>
                <a:gd name="T56" fmla="*/ 157 w 207"/>
                <a:gd name="T57" fmla="*/ 104 h 268"/>
                <a:gd name="T58" fmla="*/ 189 w 207"/>
                <a:gd name="T59" fmla="*/ 86 h 268"/>
                <a:gd name="T60" fmla="*/ 207 w 207"/>
                <a:gd name="T61" fmla="*/ 80 h 268"/>
                <a:gd name="T62" fmla="*/ 180 w 207"/>
                <a:gd name="T63" fmla="*/ 54 h 268"/>
                <a:gd name="T64" fmla="*/ 134 w 207"/>
                <a:gd name="T65" fmla="*/ 60 h 268"/>
                <a:gd name="T66" fmla="*/ 112 w 207"/>
                <a:gd name="T67" fmla="*/ 13 h 268"/>
                <a:gd name="T68" fmla="*/ 78 w 207"/>
                <a:gd name="T69" fmla="*/ 0 h 268"/>
                <a:gd name="T70" fmla="*/ 47 w 207"/>
                <a:gd name="T71" fmla="*/ 30 h 268"/>
                <a:gd name="T72" fmla="*/ 19 w 207"/>
                <a:gd name="T73" fmla="*/ 37 h 268"/>
                <a:gd name="T74" fmla="*/ 27 w 207"/>
                <a:gd name="T75" fmla="*/ 64 h 268"/>
                <a:gd name="T76" fmla="*/ 45 w 207"/>
                <a:gd name="T77" fmla="*/ 65 h 268"/>
                <a:gd name="T78" fmla="*/ 43 w 207"/>
                <a:gd name="T79" fmla="*/ 81 h 268"/>
                <a:gd name="T80" fmla="*/ 35 w 207"/>
                <a:gd name="T81" fmla="*/ 83 h 268"/>
                <a:gd name="T82" fmla="*/ 21 w 207"/>
                <a:gd name="T83" fmla="*/ 85 h 268"/>
                <a:gd name="T84" fmla="*/ 8 w 207"/>
                <a:gd name="T85" fmla="*/ 113 h 268"/>
                <a:gd name="T86" fmla="*/ 6 w 207"/>
                <a:gd name="T87" fmla="*/ 143 h 268"/>
                <a:gd name="T88" fmla="*/ 15 w 207"/>
                <a:gd name="T89" fmla="*/ 179 h 268"/>
                <a:gd name="T90" fmla="*/ 22 w 207"/>
                <a:gd name="T91" fmla="*/ 191 h 268"/>
                <a:gd name="T92" fmla="*/ 23 w 207"/>
                <a:gd name="T93" fmla="*/ 204 h 268"/>
                <a:gd name="T94" fmla="*/ 29 w 207"/>
                <a:gd name="T95" fmla="*/ 205 h 268"/>
                <a:gd name="T96" fmla="*/ 25 w 207"/>
                <a:gd name="T97" fmla="*/ 218 h 268"/>
                <a:gd name="T98" fmla="*/ 41 w 207"/>
                <a:gd name="T99" fmla="*/ 220 h 268"/>
                <a:gd name="T100" fmla="*/ 50 w 207"/>
                <a:gd name="T101" fmla="*/ 239 h 268"/>
                <a:gd name="T102" fmla="*/ 46 w 207"/>
                <a:gd name="T103" fmla="*/ 237 h 268"/>
                <a:gd name="T104" fmla="*/ 35 w 207"/>
                <a:gd name="T105" fmla="*/ 242 h 268"/>
                <a:gd name="T106" fmla="*/ 46 w 207"/>
                <a:gd name="T107" fmla="*/ 256 h 268"/>
                <a:gd name="T108" fmla="*/ 87 w 207"/>
                <a:gd name="T109" fmla="*/ 256 h 268"/>
                <a:gd name="T110" fmla="*/ 109 w 207"/>
                <a:gd name="T111" fmla="*/ 253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07" h="268">
                  <a:moveTo>
                    <a:pt x="109" y="253"/>
                  </a:moveTo>
                  <a:cubicBezTo>
                    <a:pt x="109" y="253"/>
                    <a:pt x="142" y="234"/>
                    <a:pt x="127" y="217"/>
                  </a:cubicBezTo>
                  <a:cubicBezTo>
                    <a:pt x="123" y="212"/>
                    <a:pt x="123" y="212"/>
                    <a:pt x="123" y="212"/>
                  </a:cubicBezTo>
                  <a:cubicBezTo>
                    <a:pt x="123" y="212"/>
                    <a:pt x="111" y="205"/>
                    <a:pt x="111" y="198"/>
                  </a:cubicBezTo>
                  <a:cubicBezTo>
                    <a:pt x="102" y="200"/>
                    <a:pt x="102" y="200"/>
                    <a:pt x="102" y="200"/>
                  </a:cubicBezTo>
                  <a:cubicBezTo>
                    <a:pt x="102" y="195"/>
                    <a:pt x="102" y="195"/>
                    <a:pt x="102" y="195"/>
                  </a:cubicBezTo>
                  <a:cubicBezTo>
                    <a:pt x="100" y="194"/>
                    <a:pt x="100" y="194"/>
                    <a:pt x="100" y="194"/>
                  </a:cubicBezTo>
                  <a:cubicBezTo>
                    <a:pt x="100" y="190"/>
                    <a:pt x="100" y="190"/>
                    <a:pt x="100" y="190"/>
                  </a:cubicBezTo>
                  <a:cubicBezTo>
                    <a:pt x="102" y="188"/>
                    <a:pt x="102" y="188"/>
                    <a:pt x="102" y="188"/>
                  </a:cubicBezTo>
                  <a:cubicBezTo>
                    <a:pt x="106" y="188"/>
                    <a:pt x="106" y="188"/>
                    <a:pt x="106" y="188"/>
                  </a:cubicBezTo>
                  <a:cubicBezTo>
                    <a:pt x="109" y="190"/>
                    <a:pt x="109" y="190"/>
                    <a:pt x="109" y="190"/>
                  </a:cubicBezTo>
                  <a:cubicBezTo>
                    <a:pt x="109" y="190"/>
                    <a:pt x="117" y="181"/>
                    <a:pt x="109" y="175"/>
                  </a:cubicBezTo>
                  <a:cubicBezTo>
                    <a:pt x="109" y="175"/>
                    <a:pt x="97" y="166"/>
                    <a:pt x="84" y="167"/>
                  </a:cubicBezTo>
                  <a:cubicBezTo>
                    <a:pt x="81" y="167"/>
                    <a:pt x="81" y="167"/>
                    <a:pt x="81" y="167"/>
                  </a:cubicBezTo>
                  <a:cubicBezTo>
                    <a:pt x="81" y="167"/>
                    <a:pt x="86" y="151"/>
                    <a:pt x="73" y="139"/>
                  </a:cubicBezTo>
                  <a:cubicBezTo>
                    <a:pt x="80" y="142"/>
                    <a:pt x="80" y="142"/>
                    <a:pt x="80" y="142"/>
                  </a:cubicBezTo>
                  <a:cubicBezTo>
                    <a:pt x="84" y="140"/>
                    <a:pt x="84" y="140"/>
                    <a:pt x="84" y="140"/>
                  </a:cubicBezTo>
                  <a:cubicBezTo>
                    <a:pt x="85" y="127"/>
                    <a:pt x="85" y="127"/>
                    <a:pt x="85" y="127"/>
                  </a:cubicBezTo>
                  <a:cubicBezTo>
                    <a:pt x="88" y="127"/>
                    <a:pt x="88" y="127"/>
                    <a:pt x="88" y="127"/>
                  </a:cubicBezTo>
                  <a:cubicBezTo>
                    <a:pt x="88" y="134"/>
                    <a:pt x="88" y="134"/>
                    <a:pt x="88" y="134"/>
                  </a:cubicBezTo>
                  <a:cubicBezTo>
                    <a:pt x="91" y="134"/>
                    <a:pt x="91" y="134"/>
                    <a:pt x="91" y="134"/>
                  </a:cubicBezTo>
                  <a:cubicBezTo>
                    <a:pt x="91" y="134"/>
                    <a:pt x="99" y="122"/>
                    <a:pt x="106" y="132"/>
                  </a:cubicBezTo>
                  <a:cubicBezTo>
                    <a:pt x="106" y="132"/>
                    <a:pt x="104" y="139"/>
                    <a:pt x="96" y="144"/>
                  </a:cubicBezTo>
                  <a:cubicBezTo>
                    <a:pt x="96" y="144"/>
                    <a:pt x="95" y="148"/>
                    <a:pt x="100" y="147"/>
                  </a:cubicBezTo>
                  <a:cubicBezTo>
                    <a:pt x="100" y="147"/>
                    <a:pt x="130" y="140"/>
                    <a:pt x="131" y="151"/>
                  </a:cubicBezTo>
                  <a:cubicBezTo>
                    <a:pt x="132" y="162"/>
                    <a:pt x="136" y="154"/>
                    <a:pt x="135" y="149"/>
                  </a:cubicBezTo>
                  <a:cubicBezTo>
                    <a:pt x="136" y="144"/>
                    <a:pt x="136" y="144"/>
                    <a:pt x="136" y="144"/>
                  </a:cubicBezTo>
                  <a:cubicBezTo>
                    <a:pt x="136" y="140"/>
                    <a:pt x="136" y="140"/>
                    <a:pt x="136" y="140"/>
                  </a:cubicBezTo>
                  <a:cubicBezTo>
                    <a:pt x="136" y="140"/>
                    <a:pt x="140" y="132"/>
                    <a:pt x="125" y="136"/>
                  </a:cubicBezTo>
                  <a:cubicBezTo>
                    <a:pt x="121" y="134"/>
                    <a:pt x="121" y="134"/>
                    <a:pt x="121" y="134"/>
                  </a:cubicBezTo>
                  <a:cubicBezTo>
                    <a:pt x="115" y="131"/>
                    <a:pt x="115" y="131"/>
                    <a:pt x="115" y="131"/>
                  </a:cubicBezTo>
                  <a:cubicBezTo>
                    <a:pt x="109" y="129"/>
                    <a:pt x="109" y="129"/>
                    <a:pt x="109" y="129"/>
                  </a:cubicBezTo>
                  <a:cubicBezTo>
                    <a:pt x="109" y="129"/>
                    <a:pt x="98" y="125"/>
                    <a:pt x="116" y="119"/>
                  </a:cubicBezTo>
                  <a:cubicBezTo>
                    <a:pt x="116" y="119"/>
                    <a:pt x="120" y="107"/>
                    <a:pt x="116" y="101"/>
                  </a:cubicBezTo>
                  <a:cubicBezTo>
                    <a:pt x="111" y="93"/>
                    <a:pt x="111" y="93"/>
                    <a:pt x="111" y="93"/>
                  </a:cubicBezTo>
                  <a:cubicBezTo>
                    <a:pt x="117" y="93"/>
                    <a:pt x="117" y="93"/>
                    <a:pt x="117" y="93"/>
                  </a:cubicBezTo>
                  <a:cubicBezTo>
                    <a:pt x="118" y="88"/>
                    <a:pt x="118" y="88"/>
                    <a:pt x="118" y="88"/>
                  </a:cubicBezTo>
                  <a:cubicBezTo>
                    <a:pt x="114" y="84"/>
                    <a:pt x="114" y="84"/>
                    <a:pt x="114" y="84"/>
                  </a:cubicBezTo>
                  <a:cubicBezTo>
                    <a:pt x="113" y="79"/>
                    <a:pt x="113" y="79"/>
                    <a:pt x="113" y="79"/>
                  </a:cubicBezTo>
                  <a:cubicBezTo>
                    <a:pt x="113" y="76"/>
                    <a:pt x="113" y="76"/>
                    <a:pt x="113" y="76"/>
                  </a:cubicBezTo>
                  <a:cubicBezTo>
                    <a:pt x="116" y="75"/>
                    <a:pt x="116" y="75"/>
                    <a:pt x="116" y="75"/>
                  </a:cubicBezTo>
                  <a:cubicBezTo>
                    <a:pt x="117" y="77"/>
                    <a:pt x="117" y="77"/>
                    <a:pt x="117" y="77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23" y="81"/>
                    <a:pt x="123" y="81"/>
                    <a:pt x="123" y="81"/>
                  </a:cubicBezTo>
                  <a:cubicBezTo>
                    <a:pt x="125" y="81"/>
                    <a:pt x="125" y="81"/>
                    <a:pt x="125" y="81"/>
                  </a:cubicBezTo>
                  <a:cubicBezTo>
                    <a:pt x="125" y="81"/>
                    <a:pt x="115" y="96"/>
                    <a:pt x="125" y="92"/>
                  </a:cubicBezTo>
                  <a:cubicBezTo>
                    <a:pt x="125" y="92"/>
                    <a:pt x="137" y="86"/>
                    <a:pt x="129" y="100"/>
                  </a:cubicBezTo>
                  <a:cubicBezTo>
                    <a:pt x="129" y="100"/>
                    <a:pt x="115" y="108"/>
                    <a:pt x="131" y="111"/>
                  </a:cubicBezTo>
                  <a:cubicBezTo>
                    <a:pt x="127" y="118"/>
                    <a:pt x="127" y="118"/>
                    <a:pt x="127" y="118"/>
                  </a:cubicBezTo>
                  <a:cubicBezTo>
                    <a:pt x="133" y="121"/>
                    <a:pt x="133" y="121"/>
                    <a:pt x="133" y="121"/>
                  </a:cubicBezTo>
                  <a:cubicBezTo>
                    <a:pt x="136" y="125"/>
                    <a:pt x="136" y="125"/>
                    <a:pt x="136" y="125"/>
                  </a:cubicBezTo>
                  <a:cubicBezTo>
                    <a:pt x="136" y="125"/>
                    <a:pt x="140" y="137"/>
                    <a:pt x="148" y="122"/>
                  </a:cubicBezTo>
                  <a:cubicBezTo>
                    <a:pt x="150" y="113"/>
                    <a:pt x="150" y="113"/>
                    <a:pt x="150" y="113"/>
                  </a:cubicBezTo>
                  <a:cubicBezTo>
                    <a:pt x="149" y="106"/>
                    <a:pt x="149" y="106"/>
                    <a:pt x="149" y="106"/>
                  </a:cubicBezTo>
                  <a:cubicBezTo>
                    <a:pt x="149" y="98"/>
                    <a:pt x="149" y="98"/>
                    <a:pt x="149" y="98"/>
                  </a:cubicBezTo>
                  <a:cubicBezTo>
                    <a:pt x="151" y="94"/>
                    <a:pt x="151" y="94"/>
                    <a:pt x="151" y="94"/>
                  </a:cubicBezTo>
                  <a:cubicBezTo>
                    <a:pt x="151" y="94"/>
                    <a:pt x="154" y="94"/>
                    <a:pt x="154" y="101"/>
                  </a:cubicBezTo>
                  <a:cubicBezTo>
                    <a:pt x="157" y="104"/>
                    <a:pt x="157" y="104"/>
                    <a:pt x="157" y="104"/>
                  </a:cubicBezTo>
                  <a:cubicBezTo>
                    <a:pt x="162" y="97"/>
                    <a:pt x="162" y="97"/>
                    <a:pt x="162" y="97"/>
                  </a:cubicBezTo>
                  <a:cubicBezTo>
                    <a:pt x="162" y="97"/>
                    <a:pt x="168" y="76"/>
                    <a:pt x="189" y="86"/>
                  </a:cubicBezTo>
                  <a:cubicBezTo>
                    <a:pt x="201" y="81"/>
                    <a:pt x="201" y="81"/>
                    <a:pt x="201" y="81"/>
                  </a:cubicBezTo>
                  <a:cubicBezTo>
                    <a:pt x="207" y="80"/>
                    <a:pt x="207" y="80"/>
                    <a:pt x="207" y="80"/>
                  </a:cubicBezTo>
                  <a:cubicBezTo>
                    <a:pt x="205" y="80"/>
                    <a:pt x="195" y="73"/>
                    <a:pt x="189" y="67"/>
                  </a:cubicBezTo>
                  <a:cubicBezTo>
                    <a:pt x="182" y="61"/>
                    <a:pt x="180" y="54"/>
                    <a:pt x="180" y="54"/>
                  </a:cubicBezTo>
                  <a:cubicBezTo>
                    <a:pt x="180" y="54"/>
                    <a:pt x="176" y="39"/>
                    <a:pt x="165" y="54"/>
                  </a:cubicBezTo>
                  <a:cubicBezTo>
                    <a:pt x="155" y="70"/>
                    <a:pt x="134" y="60"/>
                    <a:pt x="134" y="60"/>
                  </a:cubicBezTo>
                  <a:cubicBezTo>
                    <a:pt x="134" y="60"/>
                    <a:pt x="127" y="52"/>
                    <a:pt x="115" y="42"/>
                  </a:cubicBezTo>
                  <a:cubicBezTo>
                    <a:pt x="104" y="33"/>
                    <a:pt x="112" y="13"/>
                    <a:pt x="112" y="13"/>
                  </a:cubicBezTo>
                  <a:cubicBezTo>
                    <a:pt x="121" y="4"/>
                    <a:pt x="118" y="0"/>
                    <a:pt x="118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47" y="30"/>
                    <a:pt x="47" y="30"/>
                    <a:pt x="47" y="30"/>
                  </a:cubicBezTo>
                  <a:cubicBezTo>
                    <a:pt x="47" y="30"/>
                    <a:pt x="35" y="44"/>
                    <a:pt x="22" y="34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22" y="56"/>
                    <a:pt x="22" y="56"/>
                    <a:pt x="22" y="56"/>
                  </a:cubicBezTo>
                  <a:cubicBezTo>
                    <a:pt x="22" y="56"/>
                    <a:pt x="25" y="53"/>
                    <a:pt x="27" y="64"/>
                  </a:cubicBezTo>
                  <a:cubicBezTo>
                    <a:pt x="27" y="64"/>
                    <a:pt x="29" y="72"/>
                    <a:pt x="37" y="65"/>
                  </a:cubicBezTo>
                  <a:cubicBezTo>
                    <a:pt x="45" y="65"/>
                    <a:pt x="45" y="65"/>
                    <a:pt x="45" y="6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41" y="83"/>
                    <a:pt x="41" y="83"/>
                    <a:pt x="41" y="83"/>
                  </a:cubicBezTo>
                  <a:cubicBezTo>
                    <a:pt x="35" y="83"/>
                    <a:pt x="35" y="83"/>
                    <a:pt x="35" y="83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21" y="85"/>
                    <a:pt x="21" y="85"/>
                    <a:pt x="21" y="85"/>
                  </a:cubicBezTo>
                  <a:cubicBezTo>
                    <a:pt x="21" y="85"/>
                    <a:pt x="25" y="113"/>
                    <a:pt x="14" y="112"/>
                  </a:cubicBezTo>
                  <a:cubicBezTo>
                    <a:pt x="8" y="113"/>
                    <a:pt x="8" y="113"/>
                    <a:pt x="8" y="113"/>
                  </a:cubicBezTo>
                  <a:cubicBezTo>
                    <a:pt x="8" y="113"/>
                    <a:pt x="6" y="121"/>
                    <a:pt x="7" y="124"/>
                  </a:cubicBezTo>
                  <a:cubicBezTo>
                    <a:pt x="8" y="127"/>
                    <a:pt x="13" y="134"/>
                    <a:pt x="6" y="143"/>
                  </a:cubicBezTo>
                  <a:cubicBezTo>
                    <a:pt x="0" y="152"/>
                    <a:pt x="5" y="167"/>
                    <a:pt x="14" y="172"/>
                  </a:cubicBezTo>
                  <a:cubicBezTo>
                    <a:pt x="14" y="172"/>
                    <a:pt x="18" y="172"/>
                    <a:pt x="15" y="179"/>
                  </a:cubicBezTo>
                  <a:cubicBezTo>
                    <a:pt x="15" y="179"/>
                    <a:pt x="10" y="190"/>
                    <a:pt x="28" y="187"/>
                  </a:cubicBezTo>
                  <a:cubicBezTo>
                    <a:pt x="28" y="187"/>
                    <a:pt x="27" y="191"/>
                    <a:pt x="22" y="191"/>
                  </a:cubicBezTo>
                  <a:cubicBezTo>
                    <a:pt x="22" y="191"/>
                    <a:pt x="8" y="192"/>
                    <a:pt x="17" y="198"/>
                  </a:cubicBezTo>
                  <a:cubicBezTo>
                    <a:pt x="23" y="204"/>
                    <a:pt x="23" y="204"/>
                    <a:pt x="23" y="204"/>
                  </a:cubicBezTo>
                  <a:cubicBezTo>
                    <a:pt x="25" y="207"/>
                    <a:pt x="25" y="207"/>
                    <a:pt x="25" y="207"/>
                  </a:cubicBezTo>
                  <a:cubicBezTo>
                    <a:pt x="29" y="205"/>
                    <a:pt x="29" y="205"/>
                    <a:pt x="29" y="205"/>
                  </a:cubicBezTo>
                  <a:cubicBezTo>
                    <a:pt x="28" y="209"/>
                    <a:pt x="28" y="209"/>
                    <a:pt x="28" y="209"/>
                  </a:cubicBezTo>
                  <a:cubicBezTo>
                    <a:pt x="25" y="218"/>
                    <a:pt x="25" y="218"/>
                    <a:pt x="25" y="218"/>
                  </a:cubicBezTo>
                  <a:cubicBezTo>
                    <a:pt x="25" y="218"/>
                    <a:pt x="32" y="219"/>
                    <a:pt x="37" y="225"/>
                  </a:cubicBezTo>
                  <a:cubicBezTo>
                    <a:pt x="41" y="220"/>
                    <a:pt x="41" y="220"/>
                    <a:pt x="41" y="220"/>
                  </a:cubicBezTo>
                  <a:cubicBezTo>
                    <a:pt x="41" y="220"/>
                    <a:pt x="45" y="229"/>
                    <a:pt x="52" y="228"/>
                  </a:cubicBezTo>
                  <a:cubicBezTo>
                    <a:pt x="52" y="228"/>
                    <a:pt x="56" y="229"/>
                    <a:pt x="50" y="239"/>
                  </a:cubicBezTo>
                  <a:cubicBezTo>
                    <a:pt x="55" y="240"/>
                    <a:pt x="55" y="240"/>
                    <a:pt x="55" y="240"/>
                  </a:cubicBezTo>
                  <a:cubicBezTo>
                    <a:pt x="55" y="240"/>
                    <a:pt x="50" y="251"/>
                    <a:pt x="46" y="237"/>
                  </a:cubicBezTo>
                  <a:cubicBezTo>
                    <a:pt x="46" y="237"/>
                    <a:pt x="40" y="232"/>
                    <a:pt x="33" y="234"/>
                  </a:cubicBezTo>
                  <a:cubicBezTo>
                    <a:pt x="33" y="234"/>
                    <a:pt x="29" y="236"/>
                    <a:pt x="35" y="242"/>
                  </a:cubicBezTo>
                  <a:cubicBezTo>
                    <a:pt x="35" y="242"/>
                    <a:pt x="41" y="243"/>
                    <a:pt x="39" y="253"/>
                  </a:cubicBezTo>
                  <a:cubicBezTo>
                    <a:pt x="39" y="253"/>
                    <a:pt x="35" y="268"/>
                    <a:pt x="46" y="256"/>
                  </a:cubicBezTo>
                  <a:cubicBezTo>
                    <a:pt x="46" y="256"/>
                    <a:pt x="65" y="246"/>
                    <a:pt x="71" y="259"/>
                  </a:cubicBezTo>
                  <a:cubicBezTo>
                    <a:pt x="71" y="259"/>
                    <a:pt x="80" y="261"/>
                    <a:pt x="87" y="256"/>
                  </a:cubicBezTo>
                  <a:cubicBezTo>
                    <a:pt x="96" y="257"/>
                    <a:pt x="96" y="257"/>
                    <a:pt x="96" y="257"/>
                  </a:cubicBezTo>
                  <a:cubicBezTo>
                    <a:pt x="96" y="257"/>
                    <a:pt x="105" y="253"/>
                    <a:pt x="109" y="25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6350" cap="flat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32" name="未知">
              <a:hlinkClick r:id="" action="ppaction://macro?name=Slide2.未知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1095374" y="4189405"/>
              <a:ext cx="495300" cy="650874"/>
            </a:xfrm>
            <a:custGeom>
              <a:avLst/>
              <a:gdLst>
                <a:gd name="T0" fmla="*/ 141 w 141"/>
                <a:gd name="T1" fmla="*/ 41 h 176"/>
                <a:gd name="T2" fmla="*/ 113 w 141"/>
                <a:gd name="T3" fmla="*/ 14 h 176"/>
                <a:gd name="T4" fmla="*/ 103 w 141"/>
                <a:gd name="T5" fmla="*/ 10 h 176"/>
                <a:gd name="T6" fmla="*/ 89 w 141"/>
                <a:gd name="T7" fmla="*/ 0 h 176"/>
                <a:gd name="T8" fmla="*/ 82 w 141"/>
                <a:gd name="T9" fmla="*/ 3 h 176"/>
                <a:gd name="T10" fmla="*/ 65 w 141"/>
                <a:gd name="T11" fmla="*/ 23 h 176"/>
                <a:gd name="T12" fmla="*/ 64 w 141"/>
                <a:gd name="T13" fmla="*/ 25 h 176"/>
                <a:gd name="T14" fmla="*/ 40 w 141"/>
                <a:gd name="T15" fmla="*/ 52 h 176"/>
                <a:gd name="T16" fmla="*/ 13 w 141"/>
                <a:gd name="T17" fmla="*/ 88 h 176"/>
                <a:gd name="T18" fmla="*/ 2 w 141"/>
                <a:gd name="T19" fmla="*/ 104 h 176"/>
                <a:gd name="T20" fmla="*/ 7 w 141"/>
                <a:gd name="T21" fmla="*/ 120 h 176"/>
                <a:gd name="T22" fmla="*/ 18 w 141"/>
                <a:gd name="T23" fmla="*/ 142 h 176"/>
                <a:gd name="T24" fmla="*/ 19 w 141"/>
                <a:gd name="T25" fmla="*/ 147 h 176"/>
                <a:gd name="T26" fmla="*/ 24 w 141"/>
                <a:gd name="T27" fmla="*/ 155 h 176"/>
                <a:gd name="T28" fmla="*/ 26 w 141"/>
                <a:gd name="T29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1" h="176">
                  <a:moveTo>
                    <a:pt x="141" y="41"/>
                  </a:moveTo>
                  <a:cubicBezTo>
                    <a:pt x="141" y="41"/>
                    <a:pt x="116" y="43"/>
                    <a:pt x="113" y="14"/>
                  </a:cubicBezTo>
                  <a:cubicBezTo>
                    <a:pt x="113" y="14"/>
                    <a:pt x="114" y="3"/>
                    <a:pt x="103" y="10"/>
                  </a:cubicBezTo>
                  <a:cubicBezTo>
                    <a:pt x="91" y="16"/>
                    <a:pt x="86" y="13"/>
                    <a:pt x="89" y="0"/>
                  </a:cubicBezTo>
                  <a:cubicBezTo>
                    <a:pt x="89" y="0"/>
                    <a:pt x="86" y="0"/>
                    <a:pt x="82" y="3"/>
                  </a:cubicBezTo>
                  <a:cubicBezTo>
                    <a:pt x="79" y="7"/>
                    <a:pt x="65" y="23"/>
                    <a:pt x="65" y="23"/>
                  </a:cubicBezTo>
                  <a:cubicBezTo>
                    <a:pt x="64" y="25"/>
                    <a:pt x="64" y="25"/>
                    <a:pt x="64" y="25"/>
                  </a:cubicBezTo>
                  <a:cubicBezTo>
                    <a:pt x="64" y="25"/>
                    <a:pt x="64" y="39"/>
                    <a:pt x="40" y="52"/>
                  </a:cubicBezTo>
                  <a:cubicBezTo>
                    <a:pt x="17" y="65"/>
                    <a:pt x="16" y="67"/>
                    <a:pt x="13" y="88"/>
                  </a:cubicBezTo>
                  <a:cubicBezTo>
                    <a:pt x="13" y="88"/>
                    <a:pt x="0" y="95"/>
                    <a:pt x="2" y="104"/>
                  </a:cubicBezTo>
                  <a:cubicBezTo>
                    <a:pt x="5" y="114"/>
                    <a:pt x="7" y="120"/>
                    <a:pt x="7" y="120"/>
                  </a:cubicBezTo>
                  <a:cubicBezTo>
                    <a:pt x="7" y="120"/>
                    <a:pt x="28" y="122"/>
                    <a:pt x="18" y="142"/>
                  </a:cubicBezTo>
                  <a:cubicBezTo>
                    <a:pt x="19" y="147"/>
                    <a:pt x="19" y="147"/>
                    <a:pt x="19" y="147"/>
                  </a:cubicBezTo>
                  <a:cubicBezTo>
                    <a:pt x="24" y="155"/>
                    <a:pt x="24" y="155"/>
                    <a:pt x="24" y="155"/>
                  </a:cubicBezTo>
                  <a:cubicBezTo>
                    <a:pt x="26" y="176"/>
                    <a:pt x="26" y="176"/>
                    <a:pt x="26" y="176"/>
                  </a:cubicBezTo>
                </a:path>
              </a:pathLst>
            </a:custGeom>
            <a:grpFill/>
            <a:ln w="19050" cap="flat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33" name="未知">
              <a:hlinkClick r:id="" action="ppaction://macro?name=Slide2.未知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1042987" y="4179880"/>
              <a:ext cx="273050" cy="149225"/>
            </a:xfrm>
            <a:custGeom>
              <a:avLst/>
              <a:gdLst>
                <a:gd name="T0" fmla="*/ 0 w 79"/>
                <a:gd name="T1" fmla="*/ 0 h 41"/>
                <a:gd name="T2" fmla="*/ 22 w 79"/>
                <a:gd name="T3" fmla="*/ 12 h 41"/>
                <a:gd name="T4" fmla="*/ 24 w 79"/>
                <a:gd name="T5" fmla="*/ 20 h 41"/>
                <a:gd name="T6" fmla="*/ 34 w 79"/>
                <a:gd name="T7" fmla="*/ 27 h 41"/>
                <a:gd name="T8" fmla="*/ 41 w 79"/>
                <a:gd name="T9" fmla="*/ 34 h 41"/>
                <a:gd name="T10" fmla="*/ 51 w 79"/>
                <a:gd name="T11" fmla="*/ 32 h 41"/>
                <a:gd name="T12" fmla="*/ 79 w 79"/>
                <a:gd name="T13" fmla="*/ 2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41">
                  <a:moveTo>
                    <a:pt x="0" y="0"/>
                  </a:moveTo>
                  <a:cubicBezTo>
                    <a:pt x="0" y="0"/>
                    <a:pt x="10" y="15"/>
                    <a:pt x="22" y="12"/>
                  </a:cubicBezTo>
                  <a:cubicBezTo>
                    <a:pt x="22" y="12"/>
                    <a:pt x="31" y="12"/>
                    <a:pt x="24" y="20"/>
                  </a:cubicBezTo>
                  <a:cubicBezTo>
                    <a:pt x="16" y="27"/>
                    <a:pt x="22" y="30"/>
                    <a:pt x="34" y="27"/>
                  </a:cubicBezTo>
                  <a:cubicBezTo>
                    <a:pt x="34" y="27"/>
                    <a:pt x="38" y="27"/>
                    <a:pt x="41" y="34"/>
                  </a:cubicBezTo>
                  <a:cubicBezTo>
                    <a:pt x="43" y="41"/>
                    <a:pt x="45" y="39"/>
                    <a:pt x="51" y="32"/>
                  </a:cubicBezTo>
                  <a:cubicBezTo>
                    <a:pt x="58" y="25"/>
                    <a:pt x="74" y="25"/>
                    <a:pt x="79" y="27"/>
                  </a:cubicBezTo>
                </a:path>
              </a:pathLst>
            </a:custGeom>
            <a:grpFill/>
            <a:ln w="19050" cap="flat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34" name="maoming">
              <a:hlinkClick r:id="" action="ppaction://macro?name=Slide2.maoming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612774" y="4189405"/>
              <a:ext cx="712788" cy="720724"/>
            </a:xfrm>
            <a:custGeom>
              <a:avLst/>
              <a:gdLst>
                <a:gd name="T0" fmla="*/ 125 w 204"/>
                <a:gd name="T1" fmla="*/ 0 h 197"/>
                <a:gd name="T2" fmla="*/ 79 w 204"/>
                <a:gd name="T3" fmla="*/ 9 h 197"/>
                <a:gd name="T4" fmla="*/ 77 w 204"/>
                <a:gd name="T5" fmla="*/ 52 h 197"/>
                <a:gd name="T6" fmla="*/ 65 w 204"/>
                <a:gd name="T7" fmla="*/ 59 h 197"/>
                <a:gd name="T8" fmla="*/ 48 w 204"/>
                <a:gd name="T9" fmla="*/ 69 h 197"/>
                <a:gd name="T10" fmla="*/ 41 w 204"/>
                <a:gd name="T11" fmla="*/ 71 h 197"/>
                <a:gd name="T12" fmla="*/ 21 w 204"/>
                <a:gd name="T13" fmla="*/ 71 h 197"/>
                <a:gd name="T14" fmla="*/ 8 w 204"/>
                <a:gd name="T15" fmla="*/ 84 h 197"/>
                <a:gd name="T16" fmla="*/ 14 w 204"/>
                <a:gd name="T17" fmla="*/ 116 h 197"/>
                <a:gd name="T18" fmla="*/ 8 w 204"/>
                <a:gd name="T19" fmla="*/ 129 h 197"/>
                <a:gd name="T20" fmla="*/ 12 w 204"/>
                <a:gd name="T21" fmla="*/ 158 h 197"/>
                <a:gd name="T22" fmla="*/ 31 w 204"/>
                <a:gd name="T23" fmla="*/ 177 h 197"/>
                <a:gd name="T24" fmla="*/ 62 w 204"/>
                <a:gd name="T25" fmla="*/ 171 h 197"/>
                <a:gd name="T26" fmla="*/ 76 w 204"/>
                <a:gd name="T27" fmla="*/ 170 h 197"/>
                <a:gd name="T28" fmla="*/ 85 w 204"/>
                <a:gd name="T29" fmla="*/ 183 h 197"/>
                <a:gd name="T30" fmla="*/ 103 w 204"/>
                <a:gd name="T31" fmla="*/ 197 h 197"/>
                <a:gd name="T32" fmla="*/ 104 w 204"/>
                <a:gd name="T33" fmla="*/ 197 h 197"/>
                <a:gd name="T34" fmla="*/ 105 w 204"/>
                <a:gd name="T35" fmla="*/ 197 h 197"/>
                <a:gd name="T36" fmla="*/ 108 w 204"/>
                <a:gd name="T37" fmla="*/ 189 h 197"/>
                <a:gd name="T38" fmla="*/ 104 w 204"/>
                <a:gd name="T39" fmla="*/ 189 h 197"/>
                <a:gd name="T40" fmla="*/ 104 w 204"/>
                <a:gd name="T41" fmla="*/ 180 h 197"/>
                <a:gd name="T42" fmla="*/ 114 w 204"/>
                <a:gd name="T43" fmla="*/ 182 h 197"/>
                <a:gd name="T44" fmla="*/ 137 w 204"/>
                <a:gd name="T45" fmla="*/ 189 h 197"/>
                <a:gd name="T46" fmla="*/ 132 w 204"/>
                <a:gd name="T47" fmla="*/ 183 h 197"/>
                <a:gd name="T48" fmla="*/ 135 w 204"/>
                <a:gd name="T49" fmla="*/ 183 h 197"/>
                <a:gd name="T50" fmla="*/ 141 w 204"/>
                <a:gd name="T51" fmla="*/ 183 h 197"/>
                <a:gd name="T52" fmla="*/ 148 w 204"/>
                <a:gd name="T53" fmla="*/ 189 h 197"/>
                <a:gd name="T54" fmla="*/ 144 w 204"/>
                <a:gd name="T55" fmla="*/ 196 h 197"/>
                <a:gd name="T56" fmla="*/ 150 w 204"/>
                <a:gd name="T57" fmla="*/ 195 h 197"/>
                <a:gd name="T58" fmla="*/ 162 w 204"/>
                <a:gd name="T59" fmla="*/ 186 h 197"/>
                <a:gd name="T60" fmla="*/ 163 w 204"/>
                <a:gd name="T61" fmla="*/ 183 h 197"/>
                <a:gd name="T62" fmla="*/ 159 w 204"/>
                <a:gd name="T63" fmla="*/ 182 h 197"/>
                <a:gd name="T64" fmla="*/ 156 w 204"/>
                <a:gd name="T65" fmla="*/ 182 h 197"/>
                <a:gd name="T66" fmla="*/ 156 w 204"/>
                <a:gd name="T67" fmla="*/ 180 h 197"/>
                <a:gd name="T68" fmla="*/ 160 w 204"/>
                <a:gd name="T69" fmla="*/ 178 h 197"/>
                <a:gd name="T70" fmla="*/ 166 w 204"/>
                <a:gd name="T71" fmla="*/ 177 h 197"/>
                <a:gd name="T72" fmla="*/ 166 w 204"/>
                <a:gd name="T73" fmla="*/ 176 h 197"/>
                <a:gd name="T74" fmla="*/ 164 w 204"/>
                <a:gd name="T75" fmla="*/ 156 h 197"/>
                <a:gd name="T76" fmla="*/ 160 w 204"/>
                <a:gd name="T77" fmla="*/ 148 h 197"/>
                <a:gd name="T78" fmla="*/ 158 w 204"/>
                <a:gd name="T79" fmla="*/ 143 h 197"/>
                <a:gd name="T80" fmla="*/ 147 w 204"/>
                <a:gd name="T81" fmla="*/ 121 h 197"/>
                <a:gd name="T82" fmla="*/ 142 w 204"/>
                <a:gd name="T83" fmla="*/ 106 h 197"/>
                <a:gd name="T84" fmla="*/ 153 w 204"/>
                <a:gd name="T85" fmla="*/ 89 h 197"/>
                <a:gd name="T86" fmla="*/ 180 w 204"/>
                <a:gd name="T87" fmla="*/ 53 h 197"/>
                <a:gd name="T88" fmla="*/ 204 w 204"/>
                <a:gd name="T89" fmla="*/ 26 h 197"/>
                <a:gd name="T90" fmla="*/ 204 w 204"/>
                <a:gd name="T91" fmla="*/ 25 h 197"/>
                <a:gd name="T92" fmla="*/ 177 w 204"/>
                <a:gd name="T93" fmla="*/ 30 h 197"/>
                <a:gd name="T94" fmla="*/ 166 w 204"/>
                <a:gd name="T95" fmla="*/ 32 h 197"/>
                <a:gd name="T96" fmla="*/ 159 w 204"/>
                <a:gd name="T97" fmla="*/ 25 h 197"/>
                <a:gd name="T98" fmla="*/ 149 w 204"/>
                <a:gd name="T99" fmla="*/ 18 h 197"/>
                <a:gd name="T100" fmla="*/ 148 w 204"/>
                <a:gd name="T101" fmla="*/ 11 h 197"/>
                <a:gd name="T102" fmla="*/ 125 w 204"/>
                <a:gd name="T103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04" h="197">
                  <a:moveTo>
                    <a:pt x="125" y="0"/>
                  </a:moveTo>
                  <a:cubicBezTo>
                    <a:pt x="79" y="9"/>
                    <a:pt x="79" y="9"/>
                    <a:pt x="79" y="9"/>
                  </a:cubicBezTo>
                  <a:cubicBezTo>
                    <a:pt x="79" y="9"/>
                    <a:pt x="58" y="31"/>
                    <a:pt x="77" y="52"/>
                  </a:cubicBezTo>
                  <a:cubicBezTo>
                    <a:pt x="77" y="52"/>
                    <a:pt x="82" y="62"/>
                    <a:pt x="65" y="59"/>
                  </a:cubicBezTo>
                  <a:cubicBezTo>
                    <a:pt x="48" y="69"/>
                    <a:pt x="48" y="69"/>
                    <a:pt x="48" y="69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41" y="71"/>
                    <a:pt x="35" y="82"/>
                    <a:pt x="21" y="71"/>
                  </a:cubicBezTo>
                  <a:cubicBezTo>
                    <a:pt x="21" y="71"/>
                    <a:pt x="5" y="69"/>
                    <a:pt x="8" y="84"/>
                  </a:cubicBezTo>
                  <a:cubicBezTo>
                    <a:pt x="11" y="100"/>
                    <a:pt x="14" y="116"/>
                    <a:pt x="14" y="116"/>
                  </a:cubicBezTo>
                  <a:cubicBezTo>
                    <a:pt x="14" y="116"/>
                    <a:pt x="17" y="120"/>
                    <a:pt x="8" y="129"/>
                  </a:cubicBezTo>
                  <a:cubicBezTo>
                    <a:pt x="8" y="129"/>
                    <a:pt x="0" y="149"/>
                    <a:pt x="12" y="158"/>
                  </a:cubicBezTo>
                  <a:cubicBezTo>
                    <a:pt x="23" y="168"/>
                    <a:pt x="31" y="177"/>
                    <a:pt x="31" y="177"/>
                  </a:cubicBezTo>
                  <a:cubicBezTo>
                    <a:pt x="31" y="177"/>
                    <a:pt x="51" y="186"/>
                    <a:pt x="62" y="171"/>
                  </a:cubicBezTo>
                  <a:cubicBezTo>
                    <a:pt x="73" y="155"/>
                    <a:pt x="76" y="170"/>
                    <a:pt x="76" y="170"/>
                  </a:cubicBezTo>
                  <a:cubicBezTo>
                    <a:pt x="76" y="170"/>
                    <a:pt x="79" y="177"/>
                    <a:pt x="85" y="183"/>
                  </a:cubicBezTo>
                  <a:cubicBezTo>
                    <a:pt x="92" y="189"/>
                    <a:pt x="102" y="196"/>
                    <a:pt x="103" y="197"/>
                  </a:cubicBezTo>
                  <a:cubicBezTo>
                    <a:pt x="104" y="197"/>
                    <a:pt x="104" y="197"/>
                    <a:pt x="104" y="197"/>
                  </a:cubicBezTo>
                  <a:cubicBezTo>
                    <a:pt x="105" y="197"/>
                    <a:pt x="105" y="197"/>
                    <a:pt x="105" y="197"/>
                  </a:cubicBezTo>
                  <a:cubicBezTo>
                    <a:pt x="105" y="197"/>
                    <a:pt x="125" y="189"/>
                    <a:pt x="108" y="189"/>
                  </a:cubicBezTo>
                  <a:cubicBezTo>
                    <a:pt x="104" y="189"/>
                    <a:pt x="104" y="189"/>
                    <a:pt x="104" y="189"/>
                  </a:cubicBezTo>
                  <a:cubicBezTo>
                    <a:pt x="104" y="180"/>
                    <a:pt x="104" y="180"/>
                    <a:pt x="104" y="180"/>
                  </a:cubicBezTo>
                  <a:cubicBezTo>
                    <a:pt x="104" y="180"/>
                    <a:pt x="111" y="178"/>
                    <a:pt x="114" y="182"/>
                  </a:cubicBezTo>
                  <a:cubicBezTo>
                    <a:pt x="118" y="187"/>
                    <a:pt x="129" y="191"/>
                    <a:pt x="137" y="189"/>
                  </a:cubicBezTo>
                  <a:cubicBezTo>
                    <a:pt x="132" y="183"/>
                    <a:pt x="132" y="183"/>
                    <a:pt x="132" y="183"/>
                  </a:cubicBezTo>
                  <a:cubicBezTo>
                    <a:pt x="135" y="183"/>
                    <a:pt x="135" y="183"/>
                    <a:pt x="135" y="183"/>
                  </a:cubicBezTo>
                  <a:cubicBezTo>
                    <a:pt x="141" y="183"/>
                    <a:pt x="141" y="183"/>
                    <a:pt x="141" y="183"/>
                  </a:cubicBezTo>
                  <a:cubicBezTo>
                    <a:pt x="148" y="189"/>
                    <a:pt x="148" y="189"/>
                    <a:pt x="148" y="189"/>
                  </a:cubicBezTo>
                  <a:cubicBezTo>
                    <a:pt x="144" y="196"/>
                    <a:pt x="144" y="196"/>
                    <a:pt x="144" y="196"/>
                  </a:cubicBezTo>
                  <a:cubicBezTo>
                    <a:pt x="150" y="195"/>
                    <a:pt x="150" y="195"/>
                    <a:pt x="150" y="195"/>
                  </a:cubicBezTo>
                  <a:cubicBezTo>
                    <a:pt x="162" y="186"/>
                    <a:pt x="162" y="186"/>
                    <a:pt x="162" y="186"/>
                  </a:cubicBezTo>
                  <a:cubicBezTo>
                    <a:pt x="163" y="183"/>
                    <a:pt x="163" y="183"/>
                    <a:pt x="163" y="183"/>
                  </a:cubicBezTo>
                  <a:cubicBezTo>
                    <a:pt x="159" y="182"/>
                    <a:pt x="159" y="182"/>
                    <a:pt x="159" y="182"/>
                  </a:cubicBezTo>
                  <a:cubicBezTo>
                    <a:pt x="156" y="182"/>
                    <a:pt x="156" y="182"/>
                    <a:pt x="156" y="182"/>
                  </a:cubicBezTo>
                  <a:cubicBezTo>
                    <a:pt x="156" y="180"/>
                    <a:pt x="156" y="180"/>
                    <a:pt x="156" y="180"/>
                  </a:cubicBezTo>
                  <a:cubicBezTo>
                    <a:pt x="160" y="178"/>
                    <a:pt x="160" y="178"/>
                    <a:pt x="160" y="178"/>
                  </a:cubicBezTo>
                  <a:cubicBezTo>
                    <a:pt x="166" y="177"/>
                    <a:pt x="166" y="177"/>
                    <a:pt x="166" y="177"/>
                  </a:cubicBezTo>
                  <a:cubicBezTo>
                    <a:pt x="166" y="176"/>
                    <a:pt x="166" y="176"/>
                    <a:pt x="166" y="176"/>
                  </a:cubicBezTo>
                  <a:cubicBezTo>
                    <a:pt x="164" y="156"/>
                    <a:pt x="164" y="156"/>
                    <a:pt x="164" y="156"/>
                  </a:cubicBezTo>
                  <a:cubicBezTo>
                    <a:pt x="160" y="148"/>
                    <a:pt x="160" y="148"/>
                    <a:pt x="160" y="148"/>
                  </a:cubicBezTo>
                  <a:cubicBezTo>
                    <a:pt x="158" y="143"/>
                    <a:pt x="158" y="143"/>
                    <a:pt x="158" y="143"/>
                  </a:cubicBezTo>
                  <a:cubicBezTo>
                    <a:pt x="168" y="123"/>
                    <a:pt x="147" y="121"/>
                    <a:pt x="147" y="121"/>
                  </a:cubicBezTo>
                  <a:cubicBezTo>
                    <a:pt x="147" y="121"/>
                    <a:pt x="145" y="115"/>
                    <a:pt x="142" y="106"/>
                  </a:cubicBezTo>
                  <a:cubicBezTo>
                    <a:pt x="140" y="96"/>
                    <a:pt x="153" y="89"/>
                    <a:pt x="153" y="89"/>
                  </a:cubicBezTo>
                  <a:cubicBezTo>
                    <a:pt x="156" y="69"/>
                    <a:pt x="157" y="67"/>
                    <a:pt x="180" y="53"/>
                  </a:cubicBezTo>
                  <a:cubicBezTo>
                    <a:pt x="204" y="40"/>
                    <a:pt x="204" y="26"/>
                    <a:pt x="204" y="26"/>
                  </a:cubicBezTo>
                  <a:cubicBezTo>
                    <a:pt x="204" y="25"/>
                    <a:pt x="204" y="25"/>
                    <a:pt x="204" y="25"/>
                  </a:cubicBezTo>
                  <a:cubicBezTo>
                    <a:pt x="199" y="23"/>
                    <a:pt x="184" y="23"/>
                    <a:pt x="177" y="30"/>
                  </a:cubicBezTo>
                  <a:cubicBezTo>
                    <a:pt x="170" y="37"/>
                    <a:pt x="169" y="39"/>
                    <a:pt x="166" y="32"/>
                  </a:cubicBezTo>
                  <a:cubicBezTo>
                    <a:pt x="163" y="25"/>
                    <a:pt x="159" y="25"/>
                    <a:pt x="159" y="25"/>
                  </a:cubicBezTo>
                  <a:cubicBezTo>
                    <a:pt x="147" y="28"/>
                    <a:pt x="141" y="25"/>
                    <a:pt x="149" y="18"/>
                  </a:cubicBezTo>
                  <a:cubicBezTo>
                    <a:pt x="157" y="10"/>
                    <a:pt x="148" y="11"/>
                    <a:pt x="148" y="11"/>
                  </a:cubicBezTo>
                  <a:cubicBezTo>
                    <a:pt x="135" y="14"/>
                    <a:pt x="125" y="0"/>
                    <a:pt x="125" y="0"/>
                  </a:cubicBez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35" name="未知">
              <a:hlinkClick r:id="" action="ppaction://macro?name=Slide2.未知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1474787" y="4179880"/>
              <a:ext cx="282575" cy="571499"/>
            </a:xfrm>
            <a:custGeom>
              <a:avLst/>
              <a:gdLst>
                <a:gd name="T0" fmla="*/ 52 w 81"/>
                <a:gd name="T1" fmla="*/ 156 h 156"/>
                <a:gd name="T2" fmla="*/ 56 w 81"/>
                <a:gd name="T3" fmla="*/ 133 h 156"/>
                <a:gd name="T4" fmla="*/ 52 w 81"/>
                <a:gd name="T5" fmla="*/ 117 h 156"/>
                <a:gd name="T6" fmla="*/ 26 w 81"/>
                <a:gd name="T7" fmla="*/ 93 h 156"/>
                <a:gd name="T8" fmla="*/ 12 w 81"/>
                <a:gd name="T9" fmla="*/ 88 h 156"/>
                <a:gd name="T10" fmla="*/ 8 w 81"/>
                <a:gd name="T11" fmla="*/ 85 h 156"/>
                <a:gd name="T12" fmla="*/ 10 w 81"/>
                <a:gd name="T13" fmla="*/ 64 h 156"/>
                <a:gd name="T14" fmla="*/ 16 w 81"/>
                <a:gd name="T15" fmla="*/ 58 h 156"/>
                <a:gd name="T16" fmla="*/ 17 w 81"/>
                <a:gd name="T17" fmla="*/ 54 h 156"/>
                <a:gd name="T18" fmla="*/ 22 w 81"/>
                <a:gd name="T19" fmla="*/ 50 h 156"/>
                <a:gd name="T20" fmla="*/ 45 w 81"/>
                <a:gd name="T21" fmla="*/ 27 h 156"/>
                <a:gd name="T22" fmla="*/ 63 w 81"/>
                <a:gd name="T23" fmla="*/ 14 h 156"/>
                <a:gd name="T24" fmla="*/ 75 w 81"/>
                <a:gd name="T25" fmla="*/ 15 h 156"/>
                <a:gd name="T26" fmla="*/ 77 w 81"/>
                <a:gd name="T27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1" h="156">
                  <a:moveTo>
                    <a:pt x="52" y="156"/>
                  </a:moveTo>
                  <a:cubicBezTo>
                    <a:pt x="52" y="156"/>
                    <a:pt x="55" y="138"/>
                    <a:pt x="56" y="133"/>
                  </a:cubicBezTo>
                  <a:cubicBezTo>
                    <a:pt x="58" y="127"/>
                    <a:pt x="59" y="121"/>
                    <a:pt x="52" y="117"/>
                  </a:cubicBezTo>
                  <a:cubicBezTo>
                    <a:pt x="46" y="113"/>
                    <a:pt x="26" y="93"/>
                    <a:pt x="26" y="93"/>
                  </a:cubicBezTo>
                  <a:cubicBezTo>
                    <a:pt x="26" y="93"/>
                    <a:pt x="14" y="88"/>
                    <a:pt x="12" y="88"/>
                  </a:cubicBezTo>
                  <a:cubicBezTo>
                    <a:pt x="10" y="88"/>
                    <a:pt x="8" y="85"/>
                    <a:pt x="8" y="85"/>
                  </a:cubicBezTo>
                  <a:cubicBezTo>
                    <a:pt x="8" y="85"/>
                    <a:pt x="0" y="67"/>
                    <a:pt x="10" y="64"/>
                  </a:cubicBezTo>
                  <a:cubicBezTo>
                    <a:pt x="16" y="58"/>
                    <a:pt x="16" y="58"/>
                    <a:pt x="16" y="58"/>
                  </a:cubicBezTo>
                  <a:cubicBezTo>
                    <a:pt x="17" y="54"/>
                    <a:pt x="17" y="54"/>
                    <a:pt x="17" y="54"/>
                  </a:cubicBezTo>
                  <a:cubicBezTo>
                    <a:pt x="22" y="50"/>
                    <a:pt x="22" y="50"/>
                    <a:pt x="22" y="50"/>
                  </a:cubicBezTo>
                  <a:cubicBezTo>
                    <a:pt x="22" y="50"/>
                    <a:pt x="42" y="42"/>
                    <a:pt x="45" y="27"/>
                  </a:cubicBezTo>
                  <a:cubicBezTo>
                    <a:pt x="63" y="14"/>
                    <a:pt x="63" y="14"/>
                    <a:pt x="63" y="14"/>
                  </a:cubicBezTo>
                  <a:cubicBezTo>
                    <a:pt x="63" y="14"/>
                    <a:pt x="67" y="12"/>
                    <a:pt x="75" y="15"/>
                  </a:cubicBezTo>
                  <a:cubicBezTo>
                    <a:pt x="81" y="18"/>
                    <a:pt x="78" y="3"/>
                    <a:pt x="77" y="0"/>
                  </a:cubicBezTo>
                </a:path>
              </a:pathLst>
            </a:custGeom>
            <a:grpFill/>
            <a:ln w="19050" cap="flat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36" name="zhuhai">
              <a:hlinkClick r:id="" action="ppaction://macro?name=Slide2.zhuhai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2084387" y="4329105"/>
              <a:ext cx="263525" cy="238125"/>
            </a:xfrm>
            <a:custGeom>
              <a:avLst/>
              <a:gdLst>
                <a:gd name="T0" fmla="*/ 72 w 75"/>
                <a:gd name="T1" fmla="*/ 35 h 68"/>
                <a:gd name="T2" fmla="*/ 72 w 75"/>
                <a:gd name="T3" fmla="*/ 27 h 68"/>
                <a:gd name="T4" fmla="*/ 73 w 75"/>
                <a:gd name="T5" fmla="*/ 21 h 68"/>
                <a:gd name="T6" fmla="*/ 75 w 75"/>
                <a:gd name="T7" fmla="*/ 16 h 68"/>
                <a:gd name="T8" fmla="*/ 70 w 75"/>
                <a:gd name="T9" fmla="*/ 14 h 68"/>
                <a:gd name="T10" fmla="*/ 66 w 75"/>
                <a:gd name="T11" fmla="*/ 12 h 68"/>
                <a:gd name="T12" fmla="*/ 64 w 75"/>
                <a:gd name="T13" fmla="*/ 9 h 68"/>
                <a:gd name="T14" fmla="*/ 68 w 75"/>
                <a:gd name="T15" fmla="*/ 0 h 68"/>
                <a:gd name="T16" fmla="*/ 50 w 75"/>
                <a:gd name="T17" fmla="*/ 25 h 68"/>
                <a:gd name="T18" fmla="*/ 27 w 75"/>
                <a:gd name="T19" fmla="*/ 14 h 68"/>
                <a:gd name="T20" fmla="*/ 11 w 75"/>
                <a:gd name="T21" fmla="*/ 11 h 68"/>
                <a:gd name="T22" fmla="*/ 0 w 75"/>
                <a:gd name="T23" fmla="*/ 33 h 68"/>
                <a:gd name="T24" fmla="*/ 0 w 75"/>
                <a:gd name="T25" fmla="*/ 34 h 68"/>
                <a:gd name="T26" fmla="*/ 12 w 75"/>
                <a:gd name="T27" fmla="*/ 20 h 68"/>
                <a:gd name="T28" fmla="*/ 7 w 75"/>
                <a:gd name="T29" fmla="*/ 38 h 68"/>
                <a:gd name="T30" fmla="*/ 3 w 75"/>
                <a:gd name="T31" fmla="*/ 42 h 68"/>
                <a:gd name="T32" fmla="*/ 3 w 75"/>
                <a:gd name="T33" fmla="*/ 60 h 68"/>
                <a:gd name="T34" fmla="*/ 24 w 75"/>
                <a:gd name="T35" fmla="*/ 60 h 68"/>
                <a:gd name="T36" fmla="*/ 31 w 75"/>
                <a:gd name="T37" fmla="*/ 56 h 68"/>
                <a:gd name="T38" fmla="*/ 41 w 75"/>
                <a:gd name="T39" fmla="*/ 38 h 68"/>
                <a:gd name="T40" fmla="*/ 43 w 75"/>
                <a:gd name="T41" fmla="*/ 38 h 68"/>
                <a:gd name="T42" fmla="*/ 72 w 75"/>
                <a:gd name="T43" fmla="*/ 35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5" h="68">
                  <a:moveTo>
                    <a:pt x="72" y="35"/>
                  </a:moveTo>
                  <a:cubicBezTo>
                    <a:pt x="72" y="27"/>
                    <a:pt x="72" y="27"/>
                    <a:pt x="72" y="27"/>
                  </a:cubicBezTo>
                  <a:cubicBezTo>
                    <a:pt x="73" y="21"/>
                    <a:pt x="73" y="21"/>
                    <a:pt x="73" y="21"/>
                  </a:cubicBezTo>
                  <a:cubicBezTo>
                    <a:pt x="75" y="16"/>
                    <a:pt x="75" y="16"/>
                    <a:pt x="75" y="16"/>
                  </a:cubicBezTo>
                  <a:cubicBezTo>
                    <a:pt x="70" y="14"/>
                    <a:pt x="70" y="14"/>
                    <a:pt x="70" y="14"/>
                  </a:cubicBezTo>
                  <a:cubicBezTo>
                    <a:pt x="66" y="12"/>
                    <a:pt x="66" y="12"/>
                    <a:pt x="66" y="12"/>
                  </a:cubicBezTo>
                  <a:cubicBezTo>
                    <a:pt x="64" y="9"/>
                    <a:pt x="64" y="9"/>
                    <a:pt x="64" y="9"/>
                  </a:cubicBezTo>
                  <a:cubicBezTo>
                    <a:pt x="64" y="9"/>
                    <a:pt x="67" y="6"/>
                    <a:pt x="68" y="0"/>
                  </a:cubicBezTo>
                  <a:cubicBezTo>
                    <a:pt x="66" y="1"/>
                    <a:pt x="57" y="2"/>
                    <a:pt x="50" y="25"/>
                  </a:cubicBezTo>
                  <a:cubicBezTo>
                    <a:pt x="43" y="49"/>
                    <a:pt x="33" y="25"/>
                    <a:pt x="27" y="14"/>
                  </a:cubicBezTo>
                  <a:cubicBezTo>
                    <a:pt x="21" y="3"/>
                    <a:pt x="11" y="11"/>
                    <a:pt x="11" y="11"/>
                  </a:cubicBezTo>
                  <a:cubicBezTo>
                    <a:pt x="7" y="31"/>
                    <a:pt x="0" y="33"/>
                    <a:pt x="0" y="33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2" y="36"/>
                    <a:pt x="6" y="34"/>
                    <a:pt x="12" y="20"/>
                  </a:cubicBezTo>
                  <a:cubicBezTo>
                    <a:pt x="12" y="20"/>
                    <a:pt x="16" y="33"/>
                    <a:pt x="7" y="38"/>
                  </a:cubicBezTo>
                  <a:cubicBezTo>
                    <a:pt x="3" y="42"/>
                    <a:pt x="3" y="42"/>
                    <a:pt x="3" y="42"/>
                  </a:cubicBezTo>
                  <a:cubicBezTo>
                    <a:pt x="3" y="60"/>
                    <a:pt x="3" y="60"/>
                    <a:pt x="3" y="60"/>
                  </a:cubicBezTo>
                  <a:cubicBezTo>
                    <a:pt x="3" y="60"/>
                    <a:pt x="16" y="68"/>
                    <a:pt x="24" y="60"/>
                  </a:cubicBezTo>
                  <a:cubicBezTo>
                    <a:pt x="24" y="60"/>
                    <a:pt x="32" y="66"/>
                    <a:pt x="31" y="56"/>
                  </a:cubicBezTo>
                  <a:cubicBezTo>
                    <a:pt x="31" y="56"/>
                    <a:pt x="45" y="51"/>
                    <a:pt x="41" y="38"/>
                  </a:cubicBezTo>
                  <a:cubicBezTo>
                    <a:pt x="43" y="38"/>
                    <a:pt x="43" y="38"/>
                    <a:pt x="43" y="38"/>
                  </a:cubicBezTo>
                  <a:cubicBezTo>
                    <a:pt x="43" y="38"/>
                    <a:pt x="54" y="64"/>
                    <a:pt x="72" y="35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37" name="未知">
              <a:hlinkClick r:id="" action="ppaction://macro?name=Slide2.未知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1670049" y="4084631"/>
              <a:ext cx="484188" cy="271462"/>
            </a:xfrm>
            <a:custGeom>
              <a:avLst/>
              <a:gdLst>
                <a:gd name="T0" fmla="*/ 8 w 140"/>
                <a:gd name="T1" fmla="*/ 11 h 74"/>
                <a:gd name="T2" fmla="*/ 20 w 140"/>
                <a:gd name="T3" fmla="*/ 27 h 74"/>
                <a:gd name="T4" fmla="*/ 33 w 140"/>
                <a:gd name="T5" fmla="*/ 28 h 74"/>
                <a:gd name="T6" fmla="*/ 44 w 140"/>
                <a:gd name="T7" fmla="*/ 22 h 74"/>
                <a:gd name="T8" fmla="*/ 64 w 140"/>
                <a:gd name="T9" fmla="*/ 12 h 74"/>
                <a:gd name="T10" fmla="*/ 75 w 140"/>
                <a:gd name="T11" fmla="*/ 4 h 74"/>
                <a:gd name="T12" fmla="*/ 105 w 140"/>
                <a:gd name="T13" fmla="*/ 5 h 74"/>
                <a:gd name="T14" fmla="*/ 123 w 140"/>
                <a:gd name="T15" fmla="*/ 28 h 74"/>
                <a:gd name="T16" fmla="*/ 131 w 140"/>
                <a:gd name="T17" fmla="*/ 50 h 74"/>
                <a:gd name="T18" fmla="*/ 138 w 140"/>
                <a:gd name="T19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0" h="74">
                  <a:moveTo>
                    <a:pt x="8" y="11"/>
                  </a:moveTo>
                  <a:cubicBezTo>
                    <a:pt x="8" y="11"/>
                    <a:pt x="0" y="40"/>
                    <a:pt x="20" y="27"/>
                  </a:cubicBezTo>
                  <a:cubicBezTo>
                    <a:pt x="20" y="27"/>
                    <a:pt x="28" y="16"/>
                    <a:pt x="33" y="28"/>
                  </a:cubicBezTo>
                  <a:cubicBezTo>
                    <a:pt x="33" y="28"/>
                    <a:pt x="38" y="45"/>
                    <a:pt x="44" y="22"/>
                  </a:cubicBezTo>
                  <a:cubicBezTo>
                    <a:pt x="44" y="22"/>
                    <a:pt x="46" y="11"/>
                    <a:pt x="64" y="12"/>
                  </a:cubicBezTo>
                  <a:cubicBezTo>
                    <a:pt x="64" y="12"/>
                    <a:pt x="70" y="8"/>
                    <a:pt x="75" y="4"/>
                  </a:cubicBezTo>
                  <a:cubicBezTo>
                    <a:pt x="79" y="0"/>
                    <a:pt x="105" y="5"/>
                    <a:pt x="105" y="5"/>
                  </a:cubicBezTo>
                  <a:cubicBezTo>
                    <a:pt x="123" y="28"/>
                    <a:pt x="123" y="28"/>
                    <a:pt x="123" y="28"/>
                  </a:cubicBezTo>
                  <a:cubicBezTo>
                    <a:pt x="131" y="50"/>
                    <a:pt x="131" y="50"/>
                    <a:pt x="131" y="50"/>
                  </a:cubicBezTo>
                  <a:cubicBezTo>
                    <a:pt x="131" y="50"/>
                    <a:pt x="140" y="66"/>
                    <a:pt x="138" y="74"/>
                  </a:cubicBezTo>
                </a:path>
              </a:pathLst>
            </a:custGeom>
            <a:grpFill/>
            <a:ln w="19050" cap="flat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38" name="dongguan">
              <a:hlinkClick r:id="" action="ppaction://macro?name=Slide2.dongguan" highlightClick="1"/>
              <a:hlinkHover r:id="" action="ppaction://noaction" highlightClick="1"/>
            </p:cNvPr>
            <p:cNvSpPr>
              <a:spLocks noEditPoints="1"/>
            </p:cNvSpPr>
            <p:nvPr/>
          </p:nvSpPr>
          <p:spPr bwMode="auto">
            <a:xfrm>
              <a:off x="2285999" y="3889368"/>
              <a:ext cx="369888" cy="274638"/>
            </a:xfrm>
            <a:custGeom>
              <a:avLst/>
              <a:gdLst>
                <a:gd name="T0" fmla="*/ 105 w 106"/>
                <a:gd name="T1" fmla="*/ 38 h 73"/>
                <a:gd name="T2" fmla="*/ 101 w 106"/>
                <a:gd name="T3" fmla="*/ 27 h 73"/>
                <a:gd name="T4" fmla="*/ 91 w 106"/>
                <a:gd name="T5" fmla="*/ 28 h 73"/>
                <a:gd name="T6" fmla="*/ 88 w 106"/>
                <a:gd name="T7" fmla="*/ 26 h 73"/>
                <a:gd name="T8" fmla="*/ 70 w 106"/>
                <a:gd name="T9" fmla="*/ 10 h 73"/>
                <a:gd name="T10" fmla="*/ 46 w 106"/>
                <a:gd name="T11" fmla="*/ 7 h 73"/>
                <a:gd name="T12" fmla="*/ 1 w 106"/>
                <a:gd name="T13" fmla="*/ 22 h 73"/>
                <a:gd name="T14" fmla="*/ 1 w 106"/>
                <a:gd name="T15" fmla="*/ 22 h 73"/>
                <a:gd name="T16" fmla="*/ 16 w 106"/>
                <a:gd name="T17" fmla="*/ 40 h 73"/>
                <a:gd name="T18" fmla="*/ 17 w 106"/>
                <a:gd name="T19" fmla="*/ 42 h 73"/>
                <a:gd name="T20" fmla="*/ 33 w 106"/>
                <a:gd name="T21" fmla="*/ 70 h 73"/>
                <a:gd name="T22" fmla="*/ 33 w 106"/>
                <a:gd name="T23" fmla="*/ 70 h 73"/>
                <a:gd name="T24" fmla="*/ 63 w 106"/>
                <a:gd name="T25" fmla="*/ 53 h 73"/>
                <a:gd name="T26" fmla="*/ 88 w 106"/>
                <a:gd name="T27" fmla="*/ 62 h 73"/>
                <a:gd name="T28" fmla="*/ 98 w 106"/>
                <a:gd name="T29" fmla="*/ 72 h 73"/>
                <a:gd name="T30" fmla="*/ 102 w 106"/>
                <a:gd name="T31" fmla="*/ 73 h 73"/>
                <a:gd name="T32" fmla="*/ 104 w 106"/>
                <a:gd name="T33" fmla="*/ 61 h 73"/>
                <a:gd name="T34" fmla="*/ 105 w 106"/>
                <a:gd name="T35" fmla="*/ 38 h 73"/>
                <a:gd name="T36" fmla="*/ 1 w 106"/>
                <a:gd name="T37" fmla="*/ 22 h 73"/>
                <a:gd name="T38" fmla="*/ 0 w 106"/>
                <a:gd name="T39" fmla="*/ 27 h 73"/>
                <a:gd name="T40" fmla="*/ 1 w 106"/>
                <a:gd name="T41" fmla="*/ 22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6" h="73">
                  <a:moveTo>
                    <a:pt x="105" y="38"/>
                  </a:moveTo>
                  <a:cubicBezTo>
                    <a:pt x="103" y="28"/>
                    <a:pt x="101" y="27"/>
                    <a:pt x="101" y="27"/>
                  </a:cubicBezTo>
                  <a:cubicBezTo>
                    <a:pt x="91" y="28"/>
                    <a:pt x="91" y="28"/>
                    <a:pt x="91" y="28"/>
                  </a:cubicBezTo>
                  <a:cubicBezTo>
                    <a:pt x="88" y="26"/>
                    <a:pt x="88" y="26"/>
                    <a:pt x="88" y="26"/>
                  </a:cubicBezTo>
                  <a:cubicBezTo>
                    <a:pt x="88" y="17"/>
                    <a:pt x="82" y="9"/>
                    <a:pt x="70" y="10"/>
                  </a:cubicBezTo>
                  <a:cubicBezTo>
                    <a:pt x="58" y="11"/>
                    <a:pt x="46" y="7"/>
                    <a:pt x="46" y="7"/>
                  </a:cubicBezTo>
                  <a:cubicBezTo>
                    <a:pt x="8" y="0"/>
                    <a:pt x="1" y="22"/>
                    <a:pt x="1" y="22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1" y="22"/>
                    <a:pt x="3" y="50"/>
                    <a:pt x="16" y="40"/>
                  </a:cubicBezTo>
                  <a:cubicBezTo>
                    <a:pt x="17" y="42"/>
                    <a:pt x="17" y="42"/>
                    <a:pt x="17" y="42"/>
                  </a:cubicBezTo>
                  <a:cubicBezTo>
                    <a:pt x="17" y="42"/>
                    <a:pt x="6" y="71"/>
                    <a:pt x="33" y="70"/>
                  </a:cubicBezTo>
                  <a:cubicBezTo>
                    <a:pt x="33" y="70"/>
                    <a:pt x="33" y="70"/>
                    <a:pt x="33" y="70"/>
                  </a:cubicBezTo>
                  <a:cubicBezTo>
                    <a:pt x="43" y="48"/>
                    <a:pt x="63" y="53"/>
                    <a:pt x="63" y="53"/>
                  </a:cubicBezTo>
                  <a:cubicBezTo>
                    <a:pt x="63" y="53"/>
                    <a:pt x="79" y="59"/>
                    <a:pt x="88" y="62"/>
                  </a:cubicBezTo>
                  <a:cubicBezTo>
                    <a:pt x="96" y="65"/>
                    <a:pt x="98" y="72"/>
                    <a:pt x="98" y="72"/>
                  </a:cubicBezTo>
                  <a:cubicBezTo>
                    <a:pt x="102" y="73"/>
                    <a:pt x="102" y="73"/>
                    <a:pt x="102" y="73"/>
                  </a:cubicBezTo>
                  <a:cubicBezTo>
                    <a:pt x="104" y="61"/>
                    <a:pt x="104" y="61"/>
                    <a:pt x="104" y="61"/>
                  </a:cubicBezTo>
                  <a:cubicBezTo>
                    <a:pt x="104" y="61"/>
                    <a:pt x="106" y="47"/>
                    <a:pt x="105" y="38"/>
                  </a:cubicBezTo>
                  <a:close/>
                  <a:moveTo>
                    <a:pt x="1" y="22"/>
                  </a:moveTo>
                  <a:cubicBezTo>
                    <a:pt x="1" y="22"/>
                    <a:pt x="1" y="24"/>
                    <a:pt x="0" y="27"/>
                  </a:cubicBezTo>
                  <a:lnTo>
                    <a:pt x="1" y="22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39" name="未知">
              <a:hlinkClick r:id="" action="ppaction://macro?name=Slide2.未知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1960562" y="2876545"/>
              <a:ext cx="501650" cy="608012"/>
            </a:xfrm>
            <a:custGeom>
              <a:avLst/>
              <a:gdLst>
                <a:gd name="T0" fmla="*/ 19 w 144"/>
                <a:gd name="T1" fmla="*/ 0 h 163"/>
                <a:gd name="T2" fmla="*/ 19 w 144"/>
                <a:gd name="T3" fmla="*/ 11 h 163"/>
                <a:gd name="T4" fmla="*/ 8 w 144"/>
                <a:gd name="T5" fmla="*/ 51 h 163"/>
                <a:gd name="T6" fmla="*/ 31 w 144"/>
                <a:gd name="T7" fmla="*/ 68 h 163"/>
                <a:gd name="T8" fmla="*/ 51 w 144"/>
                <a:gd name="T9" fmla="*/ 68 h 163"/>
                <a:gd name="T10" fmla="*/ 78 w 144"/>
                <a:gd name="T11" fmla="*/ 73 h 163"/>
                <a:gd name="T12" fmla="*/ 108 w 144"/>
                <a:gd name="T13" fmla="*/ 69 h 163"/>
                <a:gd name="T14" fmla="*/ 137 w 144"/>
                <a:gd name="T15" fmla="*/ 91 h 163"/>
                <a:gd name="T16" fmla="*/ 144 w 144"/>
                <a:gd name="T17" fmla="*/ 116 h 163"/>
                <a:gd name="T18" fmla="*/ 139 w 144"/>
                <a:gd name="T19" fmla="*/ 127 h 163"/>
                <a:gd name="T20" fmla="*/ 136 w 144"/>
                <a:gd name="T21" fmla="*/ 139 h 163"/>
                <a:gd name="T22" fmla="*/ 131 w 144"/>
                <a:gd name="T23" fmla="*/ 147 h 163"/>
                <a:gd name="T24" fmla="*/ 136 w 144"/>
                <a:gd name="T25" fmla="*/ 163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4" h="163">
                  <a:moveTo>
                    <a:pt x="19" y="0"/>
                  </a:moveTo>
                  <a:cubicBezTo>
                    <a:pt x="19" y="0"/>
                    <a:pt x="28" y="2"/>
                    <a:pt x="19" y="11"/>
                  </a:cubicBezTo>
                  <a:cubicBezTo>
                    <a:pt x="10" y="20"/>
                    <a:pt x="0" y="43"/>
                    <a:pt x="8" y="51"/>
                  </a:cubicBezTo>
                  <a:cubicBezTo>
                    <a:pt x="16" y="60"/>
                    <a:pt x="24" y="76"/>
                    <a:pt x="31" y="68"/>
                  </a:cubicBezTo>
                  <a:cubicBezTo>
                    <a:pt x="31" y="68"/>
                    <a:pt x="45" y="60"/>
                    <a:pt x="51" y="68"/>
                  </a:cubicBezTo>
                  <a:cubicBezTo>
                    <a:pt x="56" y="76"/>
                    <a:pt x="73" y="74"/>
                    <a:pt x="78" y="73"/>
                  </a:cubicBezTo>
                  <a:cubicBezTo>
                    <a:pt x="84" y="73"/>
                    <a:pt x="108" y="69"/>
                    <a:pt x="108" y="69"/>
                  </a:cubicBezTo>
                  <a:cubicBezTo>
                    <a:pt x="137" y="91"/>
                    <a:pt x="137" y="91"/>
                    <a:pt x="137" y="91"/>
                  </a:cubicBezTo>
                  <a:cubicBezTo>
                    <a:pt x="144" y="116"/>
                    <a:pt x="144" y="116"/>
                    <a:pt x="144" y="116"/>
                  </a:cubicBezTo>
                  <a:cubicBezTo>
                    <a:pt x="139" y="127"/>
                    <a:pt x="139" y="127"/>
                    <a:pt x="139" y="127"/>
                  </a:cubicBezTo>
                  <a:cubicBezTo>
                    <a:pt x="136" y="139"/>
                    <a:pt x="136" y="139"/>
                    <a:pt x="136" y="139"/>
                  </a:cubicBezTo>
                  <a:cubicBezTo>
                    <a:pt x="131" y="147"/>
                    <a:pt x="131" y="147"/>
                    <a:pt x="131" y="147"/>
                  </a:cubicBezTo>
                  <a:cubicBezTo>
                    <a:pt x="136" y="163"/>
                    <a:pt x="136" y="163"/>
                    <a:pt x="136" y="163"/>
                  </a:cubicBezTo>
                </a:path>
              </a:pathLst>
            </a:custGeom>
            <a:grpFill/>
            <a:ln w="19050" cap="flat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40" name="qingyuan">
              <a:hlinkClick r:id="" action="ppaction://macro?name=Slide2.qingyuan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1441449" y="2717795"/>
              <a:ext cx="1020763" cy="1020761"/>
            </a:xfrm>
            <a:custGeom>
              <a:avLst/>
              <a:gdLst>
                <a:gd name="T0" fmla="*/ 286 w 294"/>
                <a:gd name="T1" fmla="*/ 209 h 282"/>
                <a:gd name="T2" fmla="*/ 286 w 294"/>
                <a:gd name="T3" fmla="*/ 209 h 282"/>
                <a:gd name="T4" fmla="*/ 281 w 294"/>
                <a:gd name="T5" fmla="*/ 193 h 282"/>
                <a:gd name="T6" fmla="*/ 286 w 294"/>
                <a:gd name="T7" fmla="*/ 185 h 282"/>
                <a:gd name="T8" fmla="*/ 289 w 294"/>
                <a:gd name="T9" fmla="*/ 173 h 282"/>
                <a:gd name="T10" fmla="*/ 294 w 294"/>
                <a:gd name="T11" fmla="*/ 162 h 282"/>
                <a:gd name="T12" fmla="*/ 287 w 294"/>
                <a:gd name="T13" fmla="*/ 137 h 282"/>
                <a:gd name="T14" fmla="*/ 258 w 294"/>
                <a:gd name="T15" fmla="*/ 115 h 282"/>
                <a:gd name="T16" fmla="*/ 228 w 294"/>
                <a:gd name="T17" fmla="*/ 119 h 282"/>
                <a:gd name="T18" fmla="*/ 201 w 294"/>
                <a:gd name="T19" fmla="*/ 114 h 282"/>
                <a:gd name="T20" fmla="*/ 181 w 294"/>
                <a:gd name="T21" fmla="*/ 114 h 282"/>
                <a:gd name="T22" fmla="*/ 158 w 294"/>
                <a:gd name="T23" fmla="*/ 97 h 282"/>
                <a:gd name="T24" fmla="*/ 169 w 294"/>
                <a:gd name="T25" fmla="*/ 57 h 282"/>
                <a:gd name="T26" fmla="*/ 169 w 294"/>
                <a:gd name="T27" fmla="*/ 46 h 282"/>
                <a:gd name="T28" fmla="*/ 142 w 294"/>
                <a:gd name="T29" fmla="*/ 49 h 282"/>
                <a:gd name="T30" fmla="*/ 128 w 294"/>
                <a:gd name="T31" fmla="*/ 22 h 282"/>
                <a:gd name="T32" fmla="*/ 124 w 294"/>
                <a:gd name="T33" fmla="*/ 19 h 282"/>
                <a:gd name="T34" fmla="*/ 119 w 294"/>
                <a:gd name="T35" fmla="*/ 17 h 282"/>
                <a:gd name="T36" fmla="*/ 91 w 294"/>
                <a:gd name="T37" fmla="*/ 2 h 282"/>
                <a:gd name="T38" fmla="*/ 82 w 294"/>
                <a:gd name="T39" fmla="*/ 10 h 282"/>
                <a:gd name="T40" fmla="*/ 79 w 294"/>
                <a:gd name="T41" fmla="*/ 2 h 282"/>
                <a:gd name="T42" fmla="*/ 64 w 294"/>
                <a:gd name="T43" fmla="*/ 2 h 282"/>
                <a:gd name="T44" fmla="*/ 52 w 294"/>
                <a:gd name="T45" fmla="*/ 9 h 282"/>
                <a:gd name="T46" fmla="*/ 51 w 294"/>
                <a:gd name="T47" fmla="*/ 46 h 282"/>
                <a:gd name="T48" fmla="*/ 31 w 294"/>
                <a:gd name="T49" fmla="*/ 70 h 282"/>
                <a:gd name="T50" fmla="*/ 23 w 294"/>
                <a:gd name="T51" fmla="*/ 111 h 282"/>
                <a:gd name="T52" fmla="*/ 26 w 294"/>
                <a:gd name="T53" fmla="*/ 113 h 282"/>
                <a:gd name="T54" fmla="*/ 28 w 294"/>
                <a:gd name="T55" fmla="*/ 121 h 282"/>
                <a:gd name="T56" fmla="*/ 31 w 294"/>
                <a:gd name="T57" fmla="*/ 144 h 282"/>
                <a:gd name="T58" fmla="*/ 17 w 294"/>
                <a:gd name="T59" fmla="*/ 152 h 282"/>
                <a:gd name="T60" fmla="*/ 26 w 294"/>
                <a:gd name="T61" fmla="*/ 161 h 282"/>
                <a:gd name="T62" fmla="*/ 45 w 294"/>
                <a:gd name="T63" fmla="*/ 158 h 282"/>
                <a:gd name="T64" fmla="*/ 57 w 294"/>
                <a:gd name="T65" fmla="*/ 159 h 282"/>
                <a:gd name="T66" fmla="*/ 66 w 294"/>
                <a:gd name="T67" fmla="*/ 134 h 282"/>
                <a:gd name="T68" fmla="*/ 79 w 294"/>
                <a:gd name="T69" fmla="*/ 141 h 282"/>
                <a:gd name="T70" fmla="*/ 87 w 294"/>
                <a:gd name="T71" fmla="*/ 158 h 282"/>
                <a:gd name="T72" fmla="*/ 93 w 294"/>
                <a:gd name="T73" fmla="*/ 176 h 282"/>
                <a:gd name="T74" fmla="*/ 95 w 294"/>
                <a:gd name="T75" fmla="*/ 194 h 282"/>
                <a:gd name="T76" fmla="*/ 120 w 294"/>
                <a:gd name="T77" fmla="*/ 221 h 282"/>
                <a:gd name="T78" fmla="*/ 125 w 294"/>
                <a:gd name="T79" fmla="*/ 235 h 282"/>
                <a:gd name="T80" fmla="*/ 128 w 294"/>
                <a:gd name="T81" fmla="*/ 242 h 282"/>
                <a:gd name="T82" fmla="*/ 138 w 294"/>
                <a:gd name="T83" fmla="*/ 255 h 282"/>
                <a:gd name="T84" fmla="*/ 139 w 294"/>
                <a:gd name="T85" fmla="*/ 261 h 282"/>
                <a:gd name="T86" fmla="*/ 141 w 294"/>
                <a:gd name="T87" fmla="*/ 264 h 282"/>
                <a:gd name="T88" fmla="*/ 164 w 294"/>
                <a:gd name="T89" fmla="*/ 282 h 282"/>
                <a:gd name="T90" fmla="*/ 164 w 294"/>
                <a:gd name="T91" fmla="*/ 282 h 282"/>
                <a:gd name="T92" fmla="*/ 183 w 294"/>
                <a:gd name="T93" fmla="*/ 273 h 282"/>
                <a:gd name="T94" fmla="*/ 195 w 294"/>
                <a:gd name="T95" fmla="*/ 271 h 282"/>
                <a:gd name="T96" fmla="*/ 209 w 294"/>
                <a:gd name="T97" fmla="*/ 251 h 282"/>
                <a:gd name="T98" fmla="*/ 230 w 294"/>
                <a:gd name="T99" fmla="*/ 238 h 282"/>
                <a:gd name="T100" fmla="*/ 259 w 294"/>
                <a:gd name="T101" fmla="*/ 241 h 282"/>
                <a:gd name="T102" fmla="*/ 286 w 294"/>
                <a:gd name="T103" fmla="*/ 209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94" h="282">
                  <a:moveTo>
                    <a:pt x="286" y="209"/>
                  </a:moveTo>
                  <a:cubicBezTo>
                    <a:pt x="286" y="209"/>
                    <a:pt x="286" y="209"/>
                    <a:pt x="286" y="209"/>
                  </a:cubicBezTo>
                  <a:cubicBezTo>
                    <a:pt x="281" y="193"/>
                    <a:pt x="281" y="193"/>
                    <a:pt x="281" y="193"/>
                  </a:cubicBezTo>
                  <a:cubicBezTo>
                    <a:pt x="286" y="185"/>
                    <a:pt x="286" y="185"/>
                    <a:pt x="286" y="185"/>
                  </a:cubicBezTo>
                  <a:cubicBezTo>
                    <a:pt x="289" y="173"/>
                    <a:pt x="289" y="173"/>
                    <a:pt x="289" y="173"/>
                  </a:cubicBezTo>
                  <a:cubicBezTo>
                    <a:pt x="294" y="162"/>
                    <a:pt x="294" y="162"/>
                    <a:pt x="294" y="162"/>
                  </a:cubicBezTo>
                  <a:cubicBezTo>
                    <a:pt x="287" y="137"/>
                    <a:pt x="287" y="137"/>
                    <a:pt x="287" y="137"/>
                  </a:cubicBezTo>
                  <a:cubicBezTo>
                    <a:pt x="258" y="115"/>
                    <a:pt x="258" y="115"/>
                    <a:pt x="258" y="115"/>
                  </a:cubicBezTo>
                  <a:cubicBezTo>
                    <a:pt x="258" y="115"/>
                    <a:pt x="234" y="119"/>
                    <a:pt x="228" y="119"/>
                  </a:cubicBezTo>
                  <a:cubicBezTo>
                    <a:pt x="223" y="120"/>
                    <a:pt x="206" y="122"/>
                    <a:pt x="201" y="114"/>
                  </a:cubicBezTo>
                  <a:cubicBezTo>
                    <a:pt x="195" y="106"/>
                    <a:pt x="181" y="114"/>
                    <a:pt x="181" y="114"/>
                  </a:cubicBezTo>
                  <a:cubicBezTo>
                    <a:pt x="174" y="122"/>
                    <a:pt x="166" y="106"/>
                    <a:pt x="158" y="97"/>
                  </a:cubicBezTo>
                  <a:cubicBezTo>
                    <a:pt x="150" y="89"/>
                    <a:pt x="160" y="66"/>
                    <a:pt x="169" y="57"/>
                  </a:cubicBezTo>
                  <a:cubicBezTo>
                    <a:pt x="177" y="49"/>
                    <a:pt x="170" y="46"/>
                    <a:pt x="169" y="46"/>
                  </a:cubicBezTo>
                  <a:cubicBezTo>
                    <a:pt x="165" y="50"/>
                    <a:pt x="158" y="52"/>
                    <a:pt x="142" y="49"/>
                  </a:cubicBezTo>
                  <a:cubicBezTo>
                    <a:pt x="142" y="49"/>
                    <a:pt x="131" y="41"/>
                    <a:pt x="128" y="22"/>
                  </a:cubicBezTo>
                  <a:cubicBezTo>
                    <a:pt x="124" y="19"/>
                    <a:pt x="124" y="19"/>
                    <a:pt x="124" y="19"/>
                  </a:cubicBezTo>
                  <a:cubicBezTo>
                    <a:pt x="119" y="17"/>
                    <a:pt x="119" y="17"/>
                    <a:pt x="119" y="17"/>
                  </a:cubicBezTo>
                  <a:cubicBezTo>
                    <a:pt x="91" y="2"/>
                    <a:pt x="91" y="2"/>
                    <a:pt x="91" y="2"/>
                  </a:cubicBezTo>
                  <a:cubicBezTo>
                    <a:pt x="82" y="10"/>
                    <a:pt x="82" y="10"/>
                    <a:pt x="82" y="10"/>
                  </a:cubicBezTo>
                  <a:cubicBezTo>
                    <a:pt x="79" y="2"/>
                    <a:pt x="79" y="2"/>
                    <a:pt x="79" y="2"/>
                  </a:cubicBezTo>
                  <a:cubicBezTo>
                    <a:pt x="79" y="2"/>
                    <a:pt x="68" y="0"/>
                    <a:pt x="64" y="2"/>
                  </a:cubicBezTo>
                  <a:cubicBezTo>
                    <a:pt x="59" y="4"/>
                    <a:pt x="54" y="2"/>
                    <a:pt x="52" y="9"/>
                  </a:cubicBezTo>
                  <a:cubicBezTo>
                    <a:pt x="49" y="16"/>
                    <a:pt x="43" y="33"/>
                    <a:pt x="51" y="46"/>
                  </a:cubicBezTo>
                  <a:cubicBezTo>
                    <a:pt x="59" y="59"/>
                    <a:pt x="31" y="70"/>
                    <a:pt x="31" y="70"/>
                  </a:cubicBezTo>
                  <a:cubicBezTo>
                    <a:pt x="31" y="70"/>
                    <a:pt x="0" y="89"/>
                    <a:pt x="23" y="111"/>
                  </a:cubicBezTo>
                  <a:cubicBezTo>
                    <a:pt x="26" y="113"/>
                    <a:pt x="26" y="113"/>
                    <a:pt x="26" y="113"/>
                  </a:cubicBezTo>
                  <a:cubicBezTo>
                    <a:pt x="28" y="121"/>
                    <a:pt x="28" y="121"/>
                    <a:pt x="28" y="121"/>
                  </a:cubicBezTo>
                  <a:cubicBezTo>
                    <a:pt x="28" y="121"/>
                    <a:pt x="46" y="135"/>
                    <a:pt x="31" y="144"/>
                  </a:cubicBezTo>
                  <a:cubicBezTo>
                    <a:pt x="26" y="147"/>
                    <a:pt x="21" y="149"/>
                    <a:pt x="17" y="152"/>
                  </a:cubicBezTo>
                  <a:cubicBezTo>
                    <a:pt x="26" y="161"/>
                    <a:pt x="26" y="161"/>
                    <a:pt x="26" y="161"/>
                  </a:cubicBezTo>
                  <a:cubicBezTo>
                    <a:pt x="36" y="156"/>
                    <a:pt x="45" y="158"/>
                    <a:pt x="45" y="158"/>
                  </a:cubicBezTo>
                  <a:cubicBezTo>
                    <a:pt x="57" y="159"/>
                    <a:pt x="57" y="159"/>
                    <a:pt x="57" y="159"/>
                  </a:cubicBezTo>
                  <a:cubicBezTo>
                    <a:pt x="66" y="134"/>
                    <a:pt x="66" y="134"/>
                    <a:pt x="66" y="134"/>
                  </a:cubicBezTo>
                  <a:cubicBezTo>
                    <a:pt x="66" y="134"/>
                    <a:pt x="70" y="134"/>
                    <a:pt x="79" y="141"/>
                  </a:cubicBezTo>
                  <a:cubicBezTo>
                    <a:pt x="88" y="149"/>
                    <a:pt x="90" y="150"/>
                    <a:pt x="87" y="158"/>
                  </a:cubicBezTo>
                  <a:cubicBezTo>
                    <a:pt x="85" y="167"/>
                    <a:pt x="93" y="176"/>
                    <a:pt x="93" y="176"/>
                  </a:cubicBezTo>
                  <a:cubicBezTo>
                    <a:pt x="105" y="183"/>
                    <a:pt x="95" y="194"/>
                    <a:pt x="95" y="194"/>
                  </a:cubicBezTo>
                  <a:cubicBezTo>
                    <a:pt x="134" y="201"/>
                    <a:pt x="120" y="221"/>
                    <a:pt x="120" y="221"/>
                  </a:cubicBezTo>
                  <a:cubicBezTo>
                    <a:pt x="125" y="235"/>
                    <a:pt x="125" y="235"/>
                    <a:pt x="125" y="235"/>
                  </a:cubicBezTo>
                  <a:cubicBezTo>
                    <a:pt x="128" y="242"/>
                    <a:pt x="128" y="242"/>
                    <a:pt x="128" y="242"/>
                  </a:cubicBezTo>
                  <a:cubicBezTo>
                    <a:pt x="141" y="244"/>
                    <a:pt x="138" y="255"/>
                    <a:pt x="138" y="255"/>
                  </a:cubicBezTo>
                  <a:cubicBezTo>
                    <a:pt x="139" y="261"/>
                    <a:pt x="139" y="261"/>
                    <a:pt x="139" y="261"/>
                  </a:cubicBezTo>
                  <a:cubicBezTo>
                    <a:pt x="139" y="261"/>
                    <a:pt x="141" y="264"/>
                    <a:pt x="141" y="264"/>
                  </a:cubicBezTo>
                  <a:cubicBezTo>
                    <a:pt x="164" y="282"/>
                    <a:pt x="164" y="282"/>
                    <a:pt x="164" y="282"/>
                  </a:cubicBezTo>
                  <a:cubicBezTo>
                    <a:pt x="164" y="282"/>
                    <a:pt x="164" y="282"/>
                    <a:pt x="164" y="282"/>
                  </a:cubicBezTo>
                  <a:cubicBezTo>
                    <a:pt x="164" y="282"/>
                    <a:pt x="175" y="273"/>
                    <a:pt x="183" y="273"/>
                  </a:cubicBezTo>
                  <a:cubicBezTo>
                    <a:pt x="190" y="273"/>
                    <a:pt x="195" y="271"/>
                    <a:pt x="195" y="271"/>
                  </a:cubicBezTo>
                  <a:cubicBezTo>
                    <a:pt x="195" y="271"/>
                    <a:pt x="202" y="260"/>
                    <a:pt x="209" y="251"/>
                  </a:cubicBezTo>
                  <a:cubicBezTo>
                    <a:pt x="216" y="242"/>
                    <a:pt x="230" y="238"/>
                    <a:pt x="230" y="238"/>
                  </a:cubicBezTo>
                  <a:cubicBezTo>
                    <a:pt x="244" y="247"/>
                    <a:pt x="259" y="241"/>
                    <a:pt x="259" y="241"/>
                  </a:cubicBezTo>
                  <a:cubicBezTo>
                    <a:pt x="265" y="223"/>
                    <a:pt x="286" y="209"/>
                    <a:pt x="286" y="209"/>
                  </a:cubicBez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41" name="yangjiang">
              <a:hlinkClick r:id="" action="ppaction://macro?name=Slide2.yangjiang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1095374" y="4197342"/>
              <a:ext cx="582613" cy="660399"/>
            </a:xfrm>
            <a:custGeom>
              <a:avLst/>
              <a:gdLst>
                <a:gd name="T0" fmla="*/ 161 w 167"/>
                <a:gd name="T1" fmla="*/ 114 h 181"/>
                <a:gd name="T2" fmla="*/ 134 w 167"/>
                <a:gd name="T3" fmla="*/ 91 h 181"/>
                <a:gd name="T4" fmla="*/ 121 w 167"/>
                <a:gd name="T5" fmla="*/ 86 h 181"/>
                <a:gd name="T6" fmla="*/ 117 w 167"/>
                <a:gd name="T7" fmla="*/ 83 h 181"/>
                <a:gd name="T8" fmla="*/ 119 w 167"/>
                <a:gd name="T9" fmla="*/ 61 h 181"/>
                <a:gd name="T10" fmla="*/ 125 w 167"/>
                <a:gd name="T11" fmla="*/ 56 h 181"/>
                <a:gd name="T12" fmla="*/ 126 w 167"/>
                <a:gd name="T13" fmla="*/ 51 h 181"/>
                <a:gd name="T14" fmla="*/ 131 w 167"/>
                <a:gd name="T15" fmla="*/ 48 h 181"/>
                <a:gd name="T16" fmla="*/ 142 w 167"/>
                <a:gd name="T17" fmla="*/ 41 h 181"/>
                <a:gd name="T18" fmla="*/ 142 w 167"/>
                <a:gd name="T19" fmla="*/ 41 h 181"/>
                <a:gd name="T20" fmla="*/ 114 w 167"/>
                <a:gd name="T21" fmla="*/ 14 h 181"/>
                <a:gd name="T22" fmla="*/ 103 w 167"/>
                <a:gd name="T23" fmla="*/ 10 h 181"/>
                <a:gd name="T24" fmla="*/ 90 w 167"/>
                <a:gd name="T25" fmla="*/ 1 h 181"/>
                <a:gd name="T26" fmla="*/ 83 w 167"/>
                <a:gd name="T27" fmla="*/ 4 h 181"/>
                <a:gd name="T28" fmla="*/ 65 w 167"/>
                <a:gd name="T29" fmla="*/ 23 h 181"/>
                <a:gd name="T30" fmla="*/ 65 w 167"/>
                <a:gd name="T31" fmla="*/ 25 h 181"/>
                <a:gd name="T32" fmla="*/ 41 w 167"/>
                <a:gd name="T33" fmla="*/ 52 h 181"/>
                <a:gd name="T34" fmla="*/ 13 w 167"/>
                <a:gd name="T35" fmla="*/ 88 h 181"/>
                <a:gd name="T36" fmla="*/ 3 w 167"/>
                <a:gd name="T37" fmla="*/ 105 h 181"/>
                <a:gd name="T38" fmla="*/ 8 w 167"/>
                <a:gd name="T39" fmla="*/ 120 h 181"/>
                <a:gd name="T40" fmla="*/ 19 w 167"/>
                <a:gd name="T41" fmla="*/ 142 h 181"/>
                <a:gd name="T42" fmla="*/ 20 w 167"/>
                <a:gd name="T43" fmla="*/ 147 h 181"/>
                <a:gd name="T44" fmla="*/ 25 w 167"/>
                <a:gd name="T45" fmla="*/ 155 h 181"/>
                <a:gd name="T46" fmla="*/ 26 w 167"/>
                <a:gd name="T47" fmla="*/ 176 h 181"/>
                <a:gd name="T48" fmla="*/ 27 w 167"/>
                <a:gd name="T49" fmla="*/ 177 h 181"/>
                <a:gd name="T50" fmla="*/ 30 w 167"/>
                <a:gd name="T51" fmla="*/ 177 h 181"/>
                <a:gd name="T52" fmla="*/ 31 w 167"/>
                <a:gd name="T53" fmla="*/ 171 h 181"/>
                <a:gd name="T54" fmla="*/ 34 w 167"/>
                <a:gd name="T55" fmla="*/ 174 h 181"/>
                <a:gd name="T56" fmla="*/ 36 w 167"/>
                <a:gd name="T57" fmla="*/ 180 h 181"/>
                <a:gd name="T58" fmla="*/ 55 w 167"/>
                <a:gd name="T59" fmla="*/ 181 h 181"/>
                <a:gd name="T60" fmla="*/ 56 w 167"/>
                <a:gd name="T61" fmla="*/ 175 h 181"/>
                <a:gd name="T62" fmla="*/ 59 w 167"/>
                <a:gd name="T63" fmla="*/ 175 h 181"/>
                <a:gd name="T64" fmla="*/ 66 w 167"/>
                <a:gd name="T65" fmla="*/ 179 h 181"/>
                <a:gd name="T66" fmla="*/ 68 w 167"/>
                <a:gd name="T67" fmla="*/ 174 h 181"/>
                <a:gd name="T68" fmla="*/ 68 w 167"/>
                <a:gd name="T69" fmla="*/ 171 h 181"/>
                <a:gd name="T70" fmla="*/ 82 w 167"/>
                <a:gd name="T71" fmla="*/ 168 h 181"/>
                <a:gd name="T72" fmla="*/ 78 w 167"/>
                <a:gd name="T73" fmla="*/ 149 h 181"/>
                <a:gd name="T74" fmla="*/ 72 w 167"/>
                <a:gd name="T75" fmla="*/ 144 h 181"/>
                <a:gd name="T76" fmla="*/ 74 w 167"/>
                <a:gd name="T77" fmla="*/ 141 h 181"/>
                <a:gd name="T78" fmla="*/ 84 w 167"/>
                <a:gd name="T79" fmla="*/ 141 h 181"/>
                <a:gd name="T80" fmla="*/ 95 w 167"/>
                <a:gd name="T81" fmla="*/ 141 h 181"/>
                <a:gd name="T82" fmla="*/ 97 w 167"/>
                <a:gd name="T83" fmla="*/ 147 h 181"/>
                <a:gd name="T84" fmla="*/ 95 w 167"/>
                <a:gd name="T85" fmla="*/ 151 h 181"/>
                <a:gd name="T86" fmla="*/ 95 w 167"/>
                <a:gd name="T87" fmla="*/ 154 h 181"/>
                <a:gd name="T88" fmla="*/ 100 w 167"/>
                <a:gd name="T89" fmla="*/ 156 h 181"/>
                <a:gd name="T90" fmla="*/ 103 w 167"/>
                <a:gd name="T91" fmla="*/ 157 h 181"/>
                <a:gd name="T92" fmla="*/ 105 w 167"/>
                <a:gd name="T93" fmla="*/ 159 h 181"/>
                <a:gd name="T94" fmla="*/ 101 w 167"/>
                <a:gd name="T95" fmla="*/ 161 h 181"/>
                <a:gd name="T96" fmla="*/ 97 w 167"/>
                <a:gd name="T97" fmla="*/ 162 h 181"/>
                <a:gd name="T98" fmla="*/ 91 w 167"/>
                <a:gd name="T99" fmla="*/ 176 h 181"/>
                <a:gd name="T100" fmla="*/ 95 w 167"/>
                <a:gd name="T101" fmla="*/ 177 h 181"/>
                <a:gd name="T102" fmla="*/ 106 w 167"/>
                <a:gd name="T103" fmla="*/ 170 h 181"/>
                <a:gd name="T104" fmla="*/ 111 w 167"/>
                <a:gd name="T105" fmla="*/ 158 h 181"/>
                <a:gd name="T106" fmla="*/ 115 w 167"/>
                <a:gd name="T107" fmla="*/ 144 h 181"/>
                <a:gd name="T108" fmla="*/ 132 w 167"/>
                <a:gd name="T109" fmla="*/ 141 h 181"/>
                <a:gd name="T110" fmla="*/ 141 w 167"/>
                <a:gd name="T111" fmla="*/ 137 h 181"/>
                <a:gd name="T112" fmla="*/ 149 w 167"/>
                <a:gd name="T113" fmla="*/ 131 h 181"/>
                <a:gd name="T114" fmla="*/ 160 w 167"/>
                <a:gd name="T115" fmla="*/ 152 h 181"/>
                <a:gd name="T116" fmla="*/ 161 w 167"/>
                <a:gd name="T117" fmla="*/ 152 h 181"/>
                <a:gd name="T118" fmla="*/ 165 w 167"/>
                <a:gd name="T119" fmla="*/ 130 h 181"/>
                <a:gd name="T120" fmla="*/ 161 w 167"/>
                <a:gd name="T121" fmla="*/ 114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67" h="181">
                  <a:moveTo>
                    <a:pt x="161" y="114"/>
                  </a:moveTo>
                  <a:cubicBezTo>
                    <a:pt x="155" y="110"/>
                    <a:pt x="134" y="91"/>
                    <a:pt x="134" y="91"/>
                  </a:cubicBezTo>
                  <a:cubicBezTo>
                    <a:pt x="134" y="91"/>
                    <a:pt x="123" y="86"/>
                    <a:pt x="121" y="86"/>
                  </a:cubicBezTo>
                  <a:cubicBezTo>
                    <a:pt x="119" y="86"/>
                    <a:pt x="117" y="83"/>
                    <a:pt x="117" y="83"/>
                  </a:cubicBezTo>
                  <a:cubicBezTo>
                    <a:pt x="117" y="83"/>
                    <a:pt x="109" y="65"/>
                    <a:pt x="119" y="61"/>
                  </a:cubicBezTo>
                  <a:cubicBezTo>
                    <a:pt x="125" y="56"/>
                    <a:pt x="125" y="56"/>
                    <a:pt x="125" y="56"/>
                  </a:cubicBezTo>
                  <a:cubicBezTo>
                    <a:pt x="126" y="51"/>
                    <a:pt x="126" y="51"/>
                    <a:pt x="126" y="51"/>
                  </a:cubicBezTo>
                  <a:cubicBezTo>
                    <a:pt x="131" y="48"/>
                    <a:pt x="131" y="48"/>
                    <a:pt x="131" y="48"/>
                  </a:cubicBezTo>
                  <a:cubicBezTo>
                    <a:pt x="131" y="48"/>
                    <a:pt x="136" y="45"/>
                    <a:pt x="142" y="41"/>
                  </a:cubicBezTo>
                  <a:cubicBezTo>
                    <a:pt x="142" y="41"/>
                    <a:pt x="142" y="41"/>
                    <a:pt x="142" y="41"/>
                  </a:cubicBezTo>
                  <a:cubicBezTo>
                    <a:pt x="142" y="41"/>
                    <a:pt x="117" y="43"/>
                    <a:pt x="114" y="14"/>
                  </a:cubicBezTo>
                  <a:cubicBezTo>
                    <a:pt x="114" y="14"/>
                    <a:pt x="114" y="3"/>
                    <a:pt x="103" y="10"/>
                  </a:cubicBezTo>
                  <a:cubicBezTo>
                    <a:pt x="92" y="16"/>
                    <a:pt x="87" y="13"/>
                    <a:pt x="90" y="1"/>
                  </a:cubicBezTo>
                  <a:cubicBezTo>
                    <a:pt x="90" y="1"/>
                    <a:pt x="87" y="0"/>
                    <a:pt x="83" y="4"/>
                  </a:cubicBezTo>
                  <a:cubicBezTo>
                    <a:pt x="79" y="7"/>
                    <a:pt x="65" y="23"/>
                    <a:pt x="65" y="23"/>
                  </a:cubicBezTo>
                  <a:cubicBezTo>
                    <a:pt x="65" y="25"/>
                    <a:pt x="65" y="25"/>
                    <a:pt x="65" y="25"/>
                  </a:cubicBezTo>
                  <a:cubicBezTo>
                    <a:pt x="65" y="25"/>
                    <a:pt x="64" y="39"/>
                    <a:pt x="41" y="52"/>
                  </a:cubicBezTo>
                  <a:cubicBezTo>
                    <a:pt x="18" y="66"/>
                    <a:pt x="16" y="68"/>
                    <a:pt x="13" y="88"/>
                  </a:cubicBezTo>
                  <a:cubicBezTo>
                    <a:pt x="13" y="88"/>
                    <a:pt x="0" y="95"/>
                    <a:pt x="3" y="105"/>
                  </a:cubicBezTo>
                  <a:cubicBezTo>
                    <a:pt x="5" y="114"/>
                    <a:pt x="8" y="120"/>
                    <a:pt x="8" y="120"/>
                  </a:cubicBezTo>
                  <a:cubicBezTo>
                    <a:pt x="8" y="120"/>
                    <a:pt x="29" y="122"/>
                    <a:pt x="19" y="142"/>
                  </a:cubicBezTo>
                  <a:cubicBezTo>
                    <a:pt x="20" y="147"/>
                    <a:pt x="20" y="147"/>
                    <a:pt x="20" y="147"/>
                  </a:cubicBezTo>
                  <a:cubicBezTo>
                    <a:pt x="25" y="155"/>
                    <a:pt x="25" y="155"/>
                    <a:pt x="25" y="155"/>
                  </a:cubicBezTo>
                  <a:cubicBezTo>
                    <a:pt x="26" y="176"/>
                    <a:pt x="26" y="176"/>
                    <a:pt x="26" y="176"/>
                  </a:cubicBezTo>
                  <a:cubicBezTo>
                    <a:pt x="27" y="177"/>
                    <a:pt x="27" y="177"/>
                    <a:pt x="27" y="177"/>
                  </a:cubicBezTo>
                  <a:cubicBezTo>
                    <a:pt x="30" y="177"/>
                    <a:pt x="30" y="177"/>
                    <a:pt x="30" y="177"/>
                  </a:cubicBezTo>
                  <a:cubicBezTo>
                    <a:pt x="31" y="171"/>
                    <a:pt x="31" y="171"/>
                    <a:pt x="31" y="171"/>
                  </a:cubicBezTo>
                  <a:cubicBezTo>
                    <a:pt x="34" y="174"/>
                    <a:pt x="34" y="174"/>
                    <a:pt x="34" y="174"/>
                  </a:cubicBezTo>
                  <a:cubicBezTo>
                    <a:pt x="36" y="180"/>
                    <a:pt x="36" y="180"/>
                    <a:pt x="36" y="180"/>
                  </a:cubicBezTo>
                  <a:cubicBezTo>
                    <a:pt x="55" y="181"/>
                    <a:pt x="55" y="181"/>
                    <a:pt x="55" y="181"/>
                  </a:cubicBezTo>
                  <a:cubicBezTo>
                    <a:pt x="56" y="175"/>
                    <a:pt x="56" y="175"/>
                    <a:pt x="56" y="175"/>
                  </a:cubicBezTo>
                  <a:cubicBezTo>
                    <a:pt x="59" y="175"/>
                    <a:pt x="59" y="175"/>
                    <a:pt x="59" y="175"/>
                  </a:cubicBezTo>
                  <a:cubicBezTo>
                    <a:pt x="66" y="179"/>
                    <a:pt x="66" y="179"/>
                    <a:pt x="66" y="179"/>
                  </a:cubicBezTo>
                  <a:cubicBezTo>
                    <a:pt x="68" y="174"/>
                    <a:pt x="68" y="174"/>
                    <a:pt x="68" y="174"/>
                  </a:cubicBezTo>
                  <a:cubicBezTo>
                    <a:pt x="68" y="171"/>
                    <a:pt x="68" y="171"/>
                    <a:pt x="68" y="171"/>
                  </a:cubicBezTo>
                  <a:cubicBezTo>
                    <a:pt x="68" y="171"/>
                    <a:pt x="70" y="166"/>
                    <a:pt x="82" y="168"/>
                  </a:cubicBezTo>
                  <a:cubicBezTo>
                    <a:pt x="82" y="168"/>
                    <a:pt x="89" y="153"/>
                    <a:pt x="78" y="149"/>
                  </a:cubicBezTo>
                  <a:cubicBezTo>
                    <a:pt x="72" y="144"/>
                    <a:pt x="72" y="144"/>
                    <a:pt x="72" y="144"/>
                  </a:cubicBezTo>
                  <a:cubicBezTo>
                    <a:pt x="74" y="141"/>
                    <a:pt x="74" y="141"/>
                    <a:pt x="74" y="141"/>
                  </a:cubicBezTo>
                  <a:cubicBezTo>
                    <a:pt x="74" y="141"/>
                    <a:pt x="80" y="149"/>
                    <a:pt x="84" y="141"/>
                  </a:cubicBezTo>
                  <a:cubicBezTo>
                    <a:pt x="95" y="141"/>
                    <a:pt x="95" y="141"/>
                    <a:pt x="95" y="141"/>
                  </a:cubicBezTo>
                  <a:cubicBezTo>
                    <a:pt x="97" y="147"/>
                    <a:pt x="97" y="147"/>
                    <a:pt x="97" y="147"/>
                  </a:cubicBezTo>
                  <a:cubicBezTo>
                    <a:pt x="95" y="151"/>
                    <a:pt x="95" y="151"/>
                    <a:pt x="95" y="151"/>
                  </a:cubicBezTo>
                  <a:cubicBezTo>
                    <a:pt x="95" y="154"/>
                    <a:pt x="95" y="154"/>
                    <a:pt x="95" y="154"/>
                  </a:cubicBezTo>
                  <a:cubicBezTo>
                    <a:pt x="100" y="156"/>
                    <a:pt x="100" y="156"/>
                    <a:pt x="100" y="156"/>
                  </a:cubicBezTo>
                  <a:cubicBezTo>
                    <a:pt x="103" y="157"/>
                    <a:pt x="103" y="157"/>
                    <a:pt x="103" y="157"/>
                  </a:cubicBezTo>
                  <a:cubicBezTo>
                    <a:pt x="105" y="159"/>
                    <a:pt x="105" y="159"/>
                    <a:pt x="105" y="159"/>
                  </a:cubicBezTo>
                  <a:cubicBezTo>
                    <a:pt x="101" y="161"/>
                    <a:pt x="101" y="161"/>
                    <a:pt x="101" y="161"/>
                  </a:cubicBezTo>
                  <a:cubicBezTo>
                    <a:pt x="97" y="162"/>
                    <a:pt x="97" y="162"/>
                    <a:pt x="97" y="162"/>
                  </a:cubicBezTo>
                  <a:cubicBezTo>
                    <a:pt x="97" y="162"/>
                    <a:pt x="91" y="168"/>
                    <a:pt x="91" y="176"/>
                  </a:cubicBezTo>
                  <a:cubicBezTo>
                    <a:pt x="95" y="177"/>
                    <a:pt x="95" y="177"/>
                    <a:pt x="95" y="177"/>
                  </a:cubicBezTo>
                  <a:cubicBezTo>
                    <a:pt x="106" y="170"/>
                    <a:pt x="106" y="170"/>
                    <a:pt x="106" y="170"/>
                  </a:cubicBezTo>
                  <a:cubicBezTo>
                    <a:pt x="106" y="170"/>
                    <a:pt x="132" y="168"/>
                    <a:pt x="111" y="158"/>
                  </a:cubicBezTo>
                  <a:cubicBezTo>
                    <a:pt x="111" y="158"/>
                    <a:pt x="99" y="151"/>
                    <a:pt x="115" y="144"/>
                  </a:cubicBezTo>
                  <a:cubicBezTo>
                    <a:pt x="132" y="141"/>
                    <a:pt x="132" y="141"/>
                    <a:pt x="132" y="141"/>
                  </a:cubicBezTo>
                  <a:cubicBezTo>
                    <a:pt x="141" y="137"/>
                    <a:pt x="141" y="137"/>
                    <a:pt x="141" y="137"/>
                  </a:cubicBezTo>
                  <a:cubicBezTo>
                    <a:pt x="149" y="131"/>
                    <a:pt x="149" y="131"/>
                    <a:pt x="149" y="131"/>
                  </a:cubicBezTo>
                  <a:cubicBezTo>
                    <a:pt x="149" y="131"/>
                    <a:pt x="143" y="157"/>
                    <a:pt x="160" y="152"/>
                  </a:cubicBezTo>
                  <a:cubicBezTo>
                    <a:pt x="161" y="152"/>
                    <a:pt x="161" y="152"/>
                    <a:pt x="161" y="152"/>
                  </a:cubicBezTo>
                  <a:cubicBezTo>
                    <a:pt x="161" y="148"/>
                    <a:pt x="164" y="135"/>
                    <a:pt x="165" y="130"/>
                  </a:cubicBezTo>
                  <a:cubicBezTo>
                    <a:pt x="167" y="125"/>
                    <a:pt x="167" y="118"/>
                    <a:pt x="161" y="114"/>
                  </a:cubicBez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42" name="未知">
              <a:hlinkClick r:id="" action="ppaction://macro?name=Slide2.未知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2559049" y="3448044"/>
              <a:ext cx="149225" cy="36513"/>
            </a:xfrm>
            <a:custGeom>
              <a:avLst/>
              <a:gdLst>
                <a:gd name="T0" fmla="*/ 0 w 43"/>
                <a:gd name="T1" fmla="*/ 1 h 11"/>
                <a:gd name="T2" fmla="*/ 27 w 43"/>
                <a:gd name="T3" fmla="*/ 2 h 11"/>
                <a:gd name="T4" fmla="*/ 43 w 43"/>
                <a:gd name="T5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11">
                  <a:moveTo>
                    <a:pt x="0" y="1"/>
                  </a:moveTo>
                  <a:cubicBezTo>
                    <a:pt x="0" y="1"/>
                    <a:pt x="20" y="4"/>
                    <a:pt x="27" y="2"/>
                  </a:cubicBezTo>
                  <a:cubicBezTo>
                    <a:pt x="34" y="0"/>
                    <a:pt x="43" y="11"/>
                    <a:pt x="43" y="11"/>
                  </a:cubicBezTo>
                </a:path>
              </a:pathLst>
            </a:custGeom>
            <a:grpFill/>
            <a:ln w="19050" cap="flat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43" name="shaoguan">
              <a:hlinkClick r:id="" action="ppaction://macro?name=Slide2.shaoguan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1916112" y="2524121"/>
              <a:ext cx="1003300" cy="960436"/>
            </a:xfrm>
            <a:custGeom>
              <a:avLst/>
              <a:gdLst>
                <a:gd name="T0" fmla="*/ 247 w 291"/>
                <a:gd name="T1" fmla="*/ 213 h 263"/>
                <a:gd name="T2" fmla="*/ 228 w 291"/>
                <a:gd name="T3" fmla="*/ 219 h 263"/>
                <a:gd name="T4" fmla="*/ 227 w 291"/>
                <a:gd name="T5" fmla="*/ 190 h 263"/>
                <a:gd name="T6" fmla="*/ 239 w 291"/>
                <a:gd name="T7" fmla="*/ 166 h 263"/>
                <a:gd name="T8" fmla="*/ 239 w 291"/>
                <a:gd name="T9" fmla="*/ 165 h 263"/>
                <a:gd name="T10" fmla="*/ 235 w 291"/>
                <a:gd name="T11" fmla="*/ 161 h 263"/>
                <a:gd name="T12" fmla="*/ 212 w 291"/>
                <a:gd name="T13" fmla="*/ 146 h 263"/>
                <a:gd name="T14" fmla="*/ 216 w 291"/>
                <a:gd name="T15" fmla="*/ 136 h 263"/>
                <a:gd name="T16" fmla="*/ 231 w 291"/>
                <a:gd name="T17" fmla="*/ 117 h 263"/>
                <a:gd name="T18" fmla="*/ 241 w 291"/>
                <a:gd name="T19" fmla="*/ 109 h 263"/>
                <a:gd name="T20" fmla="*/ 254 w 291"/>
                <a:gd name="T21" fmla="*/ 82 h 263"/>
                <a:gd name="T22" fmla="*/ 280 w 291"/>
                <a:gd name="T23" fmla="*/ 57 h 263"/>
                <a:gd name="T24" fmla="*/ 285 w 291"/>
                <a:gd name="T25" fmla="*/ 42 h 263"/>
                <a:gd name="T26" fmla="*/ 273 w 291"/>
                <a:gd name="T27" fmla="*/ 31 h 263"/>
                <a:gd name="T28" fmla="*/ 243 w 291"/>
                <a:gd name="T29" fmla="*/ 25 h 263"/>
                <a:gd name="T30" fmla="*/ 201 w 291"/>
                <a:gd name="T31" fmla="*/ 33 h 263"/>
                <a:gd name="T32" fmla="*/ 186 w 291"/>
                <a:gd name="T33" fmla="*/ 32 h 263"/>
                <a:gd name="T34" fmla="*/ 164 w 291"/>
                <a:gd name="T35" fmla="*/ 16 h 263"/>
                <a:gd name="T36" fmla="*/ 153 w 291"/>
                <a:gd name="T37" fmla="*/ 31 h 263"/>
                <a:gd name="T38" fmla="*/ 143 w 291"/>
                <a:gd name="T39" fmla="*/ 32 h 263"/>
                <a:gd name="T40" fmla="*/ 121 w 291"/>
                <a:gd name="T41" fmla="*/ 35 h 263"/>
                <a:gd name="T42" fmla="*/ 118 w 291"/>
                <a:gd name="T43" fmla="*/ 34 h 263"/>
                <a:gd name="T44" fmla="*/ 112 w 291"/>
                <a:gd name="T45" fmla="*/ 30 h 263"/>
                <a:gd name="T46" fmla="*/ 105 w 291"/>
                <a:gd name="T47" fmla="*/ 29 h 263"/>
                <a:gd name="T48" fmla="*/ 94 w 291"/>
                <a:gd name="T49" fmla="*/ 25 h 263"/>
                <a:gd name="T50" fmla="*/ 84 w 291"/>
                <a:gd name="T51" fmla="*/ 13 h 263"/>
                <a:gd name="T52" fmla="*/ 53 w 291"/>
                <a:gd name="T53" fmla="*/ 17 h 263"/>
                <a:gd name="T54" fmla="*/ 38 w 291"/>
                <a:gd name="T55" fmla="*/ 27 h 263"/>
                <a:gd name="T56" fmla="*/ 24 w 291"/>
                <a:gd name="T57" fmla="*/ 47 h 263"/>
                <a:gd name="T58" fmla="*/ 33 w 291"/>
                <a:gd name="T59" fmla="*/ 63 h 263"/>
                <a:gd name="T60" fmla="*/ 34 w 291"/>
                <a:gd name="T61" fmla="*/ 83 h 263"/>
                <a:gd name="T62" fmla="*/ 31 w 291"/>
                <a:gd name="T63" fmla="*/ 98 h 263"/>
                <a:gd name="T64" fmla="*/ 31 w 291"/>
                <a:gd name="T65" fmla="*/ 98 h 263"/>
                <a:gd name="T66" fmla="*/ 32 w 291"/>
                <a:gd name="T67" fmla="*/ 109 h 263"/>
                <a:gd name="T68" fmla="*/ 21 w 291"/>
                <a:gd name="T69" fmla="*/ 150 h 263"/>
                <a:gd name="T70" fmla="*/ 44 w 291"/>
                <a:gd name="T71" fmla="*/ 167 h 263"/>
                <a:gd name="T72" fmla="*/ 63 w 291"/>
                <a:gd name="T73" fmla="*/ 166 h 263"/>
                <a:gd name="T74" fmla="*/ 91 w 291"/>
                <a:gd name="T75" fmla="*/ 172 h 263"/>
                <a:gd name="T76" fmla="*/ 121 w 291"/>
                <a:gd name="T77" fmla="*/ 167 h 263"/>
                <a:gd name="T78" fmla="*/ 150 w 291"/>
                <a:gd name="T79" fmla="*/ 189 h 263"/>
                <a:gd name="T80" fmla="*/ 157 w 291"/>
                <a:gd name="T81" fmla="*/ 214 h 263"/>
                <a:gd name="T82" fmla="*/ 152 w 291"/>
                <a:gd name="T83" fmla="*/ 226 h 263"/>
                <a:gd name="T84" fmla="*/ 149 w 291"/>
                <a:gd name="T85" fmla="*/ 238 h 263"/>
                <a:gd name="T86" fmla="*/ 144 w 291"/>
                <a:gd name="T87" fmla="*/ 246 h 263"/>
                <a:gd name="T88" fmla="*/ 148 w 291"/>
                <a:gd name="T89" fmla="*/ 262 h 263"/>
                <a:gd name="T90" fmla="*/ 149 w 291"/>
                <a:gd name="T91" fmla="*/ 262 h 263"/>
                <a:gd name="T92" fmla="*/ 159 w 291"/>
                <a:gd name="T93" fmla="*/ 256 h 263"/>
                <a:gd name="T94" fmla="*/ 187 w 291"/>
                <a:gd name="T95" fmla="*/ 254 h 263"/>
                <a:gd name="T96" fmla="*/ 187 w 291"/>
                <a:gd name="T97" fmla="*/ 254 h 263"/>
                <a:gd name="T98" fmla="*/ 214 w 291"/>
                <a:gd name="T99" fmla="*/ 254 h 263"/>
                <a:gd name="T100" fmla="*/ 230 w 291"/>
                <a:gd name="T101" fmla="*/ 263 h 263"/>
                <a:gd name="T102" fmla="*/ 231 w 291"/>
                <a:gd name="T103" fmla="*/ 263 h 263"/>
                <a:gd name="T104" fmla="*/ 232 w 291"/>
                <a:gd name="T105" fmla="*/ 244 h 263"/>
                <a:gd name="T106" fmla="*/ 244 w 291"/>
                <a:gd name="T107" fmla="*/ 231 h 263"/>
                <a:gd name="T108" fmla="*/ 263 w 291"/>
                <a:gd name="T109" fmla="*/ 215 h 263"/>
                <a:gd name="T110" fmla="*/ 247 w 291"/>
                <a:gd name="T111" fmla="*/ 213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91" h="263">
                  <a:moveTo>
                    <a:pt x="247" y="213"/>
                  </a:moveTo>
                  <a:cubicBezTo>
                    <a:pt x="244" y="223"/>
                    <a:pt x="236" y="224"/>
                    <a:pt x="228" y="219"/>
                  </a:cubicBezTo>
                  <a:cubicBezTo>
                    <a:pt x="219" y="215"/>
                    <a:pt x="208" y="196"/>
                    <a:pt x="227" y="190"/>
                  </a:cubicBezTo>
                  <a:cubicBezTo>
                    <a:pt x="245" y="183"/>
                    <a:pt x="239" y="166"/>
                    <a:pt x="239" y="166"/>
                  </a:cubicBezTo>
                  <a:cubicBezTo>
                    <a:pt x="239" y="165"/>
                    <a:pt x="239" y="165"/>
                    <a:pt x="239" y="165"/>
                  </a:cubicBezTo>
                  <a:cubicBezTo>
                    <a:pt x="238" y="164"/>
                    <a:pt x="236" y="163"/>
                    <a:pt x="235" y="161"/>
                  </a:cubicBezTo>
                  <a:cubicBezTo>
                    <a:pt x="228" y="153"/>
                    <a:pt x="216" y="146"/>
                    <a:pt x="212" y="146"/>
                  </a:cubicBezTo>
                  <a:cubicBezTo>
                    <a:pt x="209" y="145"/>
                    <a:pt x="205" y="139"/>
                    <a:pt x="216" y="136"/>
                  </a:cubicBezTo>
                  <a:cubicBezTo>
                    <a:pt x="228" y="132"/>
                    <a:pt x="231" y="117"/>
                    <a:pt x="231" y="117"/>
                  </a:cubicBezTo>
                  <a:cubicBezTo>
                    <a:pt x="241" y="109"/>
                    <a:pt x="241" y="109"/>
                    <a:pt x="241" y="109"/>
                  </a:cubicBezTo>
                  <a:cubicBezTo>
                    <a:pt x="241" y="109"/>
                    <a:pt x="224" y="101"/>
                    <a:pt x="254" y="82"/>
                  </a:cubicBezTo>
                  <a:cubicBezTo>
                    <a:pt x="254" y="82"/>
                    <a:pt x="291" y="72"/>
                    <a:pt x="280" y="57"/>
                  </a:cubicBezTo>
                  <a:cubicBezTo>
                    <a:pt x="280" y="57"/>
                    <a:pt x="279" y="48"/>
                    <a:pt x="285" y="42"/>
                  </a:cubicBezTo>
                  <a:cubicBezTo>
                    <a:pt x="291" y="37"/>
                    <a:pt x="273" y="31"/>
                    <a:pt x="273" y="31"/>
                  </a:cubicBezTo>
                  <a:cubicBezTo>
                    <a:pt x="273" y="31"/>
                    <a:pt x="264" y="14"/>
                    <a:pt x="243" y="25"/>
                  </a:cubicBezTo>
                  <a:cubicBezTo>
                    <a:pt x="223" y="37"/>
                    <a:pt x="229" y="44"/>
                    <a:pt x="201" y="33"/>
                  </a:cubicBezTo>
                  <a:cubicBezTo>
                    <a:pt x="201" y="33"/>
                    <a:pt x="172" y="63"/>
                    <a:pt x="186" y="32"/>
                  </a:cubicBezTo>
                  <a:cubicBezTo>
                    <a:pt x="186" y="32"/>
                    <a:pt x="186" y="13"/>
                    <a:pt x="164" y="16"/>
                  </a:cubicBezTo>
                  <a:cubicBezTo>
                    <a:pt x="164" y="16"/>
                    <a:pt x="152" y="23"/>
                    <a:pt x="153" y="31"/>
                  </a:cubicBezTo>
                  <a:cubicBezTo>
                    <a:pt x="153" y="31"/>
                    <a:pt x="151" y="34"/>
                    <a:pt x="143" y="32"/>
                  </a:cubicBezTo>
                  <a:cubicBezTo>
                    <a:pt x="135" y="30"/>
                    <a:pt x="121" y="35"/>
                    <a:pt x="121" y="35"/>
                  </a:cubicBezTo>
                  <a:cubicBezTo>
                    <a:pt x="118" y="34"/>
                    <a:pt x="118" y="34"/>
                    <a:pt x="118" y="34"/>
                  </a:cubicBezTo>
                  <a:cubicBezTo>
                    <a:pt x="118" y="34"/>
                    <a:pt x="114" y="30"/>
                    <a:pt x="112" y="30"/>
                  </a:cubicBezTo>
                  <a:cubicBezTo>
                    <a:pt x="110" y="30"/>
                    <a:pt x="109" y="29"/>
                    <a:pt x="105" y="29"/>
                  </a:cubicBezTo>
                  <a:cubicBezTo>
                    <a:pt x="102" y="28"/>
                    <a:pt x="94" y="25"/>
                    <a:pt x="94" y="25"/>
                  </a:cubicBezTo>
                  <a:cubicBezTo>
                    <a:pt x="94" y="25"/>
                    <a:pt x="88" y="19"/>
                    <a:pt x="84" y="13"/>
                  </a:cubicBezTo>
                  <a:cubicBezTo>
                    <a:pt x="80" y="8"/>
                    <a:pt x="54" y="0"/>
                    <a:pt x="53" y="17"/>
                  </a:cubicBezTo>
                  <a:cubicBezTo>
                    <a:pt x="53" y="17"/>
                    <a:pt x="54" y="22"/>
                    <a:pt x="38" y="27"/>
                  </a:cubicBezTo>
                  <a:cubicBezTo>
                    <a:pt x="21" y="31"/>
                    <a:pt x="0" y="39"/>
                    <a:pt x="24" y="47"/>
                  </a:cubicBezTo>
                  <a:cubicBezTo>
                    <a:pt x="48" y="54"/>
                    <a:pt x="33" y="63"/>
                    <a:pt x="33" y="63"/>
                  </a:cubicBezTo>
                  <a:cubicBezTo>
                    <a:pt x="34" y="83"/>
                    <a:pt x="34" y="83"/>
                    <a:pt x="34" y="83"/>
                  </a:cubicBezTo>
                  <a:cubicBezTo>
                    <a:pt x="34" y="83"/>
                    <a:pt x="37" y="93"/>
                    <a:pt x="31" y="98"/>
                  </a:cubicBezTo>
                  <a:cubicBezTo>
                    <a:pt x="31" y="98"/>
                    <a:pt x="31" y="98"/>
                    <a:pt x="31" y="98"/>
                  </a:cubicBezTo>
                  <a:cubicBezTo>
                    <a:pt x="31" y="98"/>
                    <a:pt x="41" y="100"/>
                    <a:pt x="32" y="109"/>
                  </a:cubicBezTo>
                  <a:cubicBezTo>
                    <a:pt x="23" y="118"/>
                    <a:pt x="13" y="141"/>
                    <a:pt x="21" y="150"/>
                  </a:cubicBezTo>
                  <a:cubicBezTo>
                    <a:pt x="29" y="159"/>
                    <a:pt x="37" y="174"/>
                    <a:pt x="44" y="167"/>
                  </a:cubicBezTo>
                  <a:cubicBezTo>
                    <a:pt x="44" y="167"/>
                    <a:pt x="58" y="158"/>
                    <a:pt x="63" y="166"/>
                  </a:cubicBezTo>
                  <a:cubicBezTo>
                    <a:pt x="69" y="174"/>
                    <a:pt x="86" y="172"/>
                    <a:pt x="91" y="172"/>
                  </a:cubicBezTo>
                  <a:cubicBezTo>
                    <a:pt x="97" y="171"/>
                    <a:pt x="121" y="167"/>
                    <a:pt x="121" y="167"/>
                  </a:cubicBezTo>
                  <a:cubicBezTo>
                    <a:pt x="150" y="189"/>
                    <a:pt x="150" y="189"/>
                    <a:pt x="150" y="189"/>
                  </a:cubicBezTo>
                  <a:cubicBezTo>
                    <a:pt x="157" y="214"/>
                    <a:pt x="157" y="214"/>
                    <a:pt x="157" y="214"/>
                  </a:cubicBezTo>
                  <a:cubicBezTo>
                    <a:pt x="152" y="226"/>
                    <a:pt x="152" y="226"/>
                    <a:pt x="152" y="226"/>
                  </a:cubicBezTo>
                  <a:cubicBezTo>
                    <a:pt x="149" y="238"/>
                    <a:pt x="149" y="238"/>
                    <a:pt x="149" y="238"/>
                  </a:cubicBezTo>
                  <a:cubicBezTo>
                    <a:pt x="144" y="246"/>
                    <a:pt x="144" y="246"/>
                    <a:pt x="144" y="246"/>
                  </a:cubicBezTo>
                  <a:cubicBezTo>
                    <a:pt x="148" y="262"/>
                    <a:pt x="148" y="262"/>
                    <a:pt x="148" y="262"/>
                  </a:cubicBezTo>
                  <a:cubicBezTo>
                    <a:pt x="149" y="262"/>
                    <a:pt x="149" y="262"/>
                    <a:pt x="149" y="262"/>
                  </a:cubicBezTo>
                  <a:cubicBezTo>
                    <a:pt x="159" y="256"/>
                    <a:pt x="159" y="256"/>
                    <a:pt x="159" y="256"/>
                  </a:cubicBezTo>
                  <a:cubicBezTo>
                    <a:pt x="187" y="254"/>
                    <a:pt x="187" y="254"/>
                    <a:pt x="187" y="254"/>
                  </a:cubicBezTo>
                  <a:cubicBezTo>
                    <a:pt x="187" y="254"/>
                    <a:pt x="187" y="254"/>
                    <a:pt x="187" y="254"/>
                  </a:cubicBezTo>
                  <a:cubicBezTo>
                    <a:pt x="187" y="254"/>
                    <a:pt x="207" y="256"/>
                    <a:pt x="214" y="254"/>
                  </a:cubicBezTo>
                  <a:cubicBezTo>
                    <a:pt x="222" y="252"/>
                    <a:pt x="230" y="263"/>
                    <a:pt x="230" y="263"/>
                  </a:cubicBezTo>
                  <a:cubicBezTo>
                    <a:pt x="231" y="263"/>
                    <a:pt x="231" y="263"/>
                    <a:pt x="231" y="263"/>
                  </a:cubicBezTo>
                  <a:cubicBezTo>
                    <a:pt x="230" y="256"/>
                    <a:pt x="231" y="249"/>
                    <a:pt x="232" y="244"/>
                  </a:cubicBezTo>
                  <a:cubicBezTo>
                    <a:pt x="233" y="229"/>
                    <a:pt x="244" y="231"/>
                    <a:pt x="244" y="231"/>
                  </a:cubicBezTo>
                  <a:cubicBezTo>
                    <a:pt x="244" y="231"/>
                    <a:pt x="256" y="228"/>
                    <a:pt x="263" y="215"/>
                  </a:cubicBezTo>
                  <a:cubicBezTo>
                    <a:pt x="270" y="201"/>
                    <a:pt x="247" y="213"/>
                    <a:pt x="247" y="213"/>
                  </a:cubicBez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44" name="未知">
              <a:hlinkClick r:id="" action="ppaction://macro?name=Slide2.未知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2981324" y="3246433"/>
              <a:ext cx="1039813" cy="908048"/>
            </a:xfrm>
            <a:custGeom>
              <a:avLst/>
              <a:gdLst>
                <a:gd name="T0" fmla="*/ 301 w 301"/>
                <a:gd name="T1" fmla="*/ 0 h 249"/>
                <a:gd name="T2" fmla="*/ 284 w 301"/>
                <a:gd name="T3" fmla="*/ 15 h 249"/>
                <a:gd name="T4" fmla="*/ 245 w 301"/>
                <a:gd name="T5" fmla="*/ 59 h 249"/>
                <a:gd name="T6" fmla="*/ 240 w 301"/>
                <a:gd name="T7" fmla="*/ 76 h 249"/>
                <a:gd name="T8" fmla="*/ 196 w 301"/>
                <a:gd name="T9" fmla="*/ 95 h 249"/>
                <a:gd name="T10" fmla="*/ 189 w 301"/>
                <a:gd name="T11" fmla="*/ 100 h 249"/>
                <a:gd name="T12" fmla="*/ 172 w 301"/>
                <a:gd name="T13" fmla="*/ 99 h 249"/>
                <a:gd name="T14" fmla="*/ 145 w 301"/>
                <a:gd name="T15" fmla="*/ 100 h 249"/>
                <a:gd name="T16" fmla="*/ 134 w 301"/>
                <a:gd name="T17" fmla="*/ 113 h 249"/>
                <a:gd name="T18" fmla="*/ 117 w 301"/>
                <a:gd name="T19" fmla="*/ 120 h 249"/>
                <a:gd name="T20" fmla="*/ 90 w 301"/>
                <a:gd name="T21" fmla="*/ 146 h 249"/>
                <a:gd name="T22" fmla="*/ 55 w 301"/>
                <a:gd name="T23" fmla="*/ 192 h 249"/>
                <a:gd name="T24" fmla="*/ 18 w 301"/>
                <a:gd name="T25" fmla="*/ 210 h 249"/>
                <a:gd name="T26" fmla="*/ 16 w 301"/>
                <a:gd name="T27" fmla="*/ 236 h 249"/>
                <a:gd name="T28" fmla="*/ 26 w 301"/>
                <a:gd name="T29" fmla="*/ 249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01" h="249">
                  <a:moveTo>
                    <a:pt x="301" y="0"/>
                  </a:moveTo>
                  <a:cubicBezTo>
                    <a:pt x="301" y="0"/>
                    <a:pt x="295" y="13"/>
                    <a:pt x="284" y="15"/>
                  </a:cubicBezTo>
                  <a:cubicBezTo>
                    <a:pt x="284" y="15"/>
                    <a:pt x="264" y="50"/>
                    <a:pt x="245" y="59"/>
                  </a:cubicBezTo>
                  <a:cubicBezTo>
                    <a:pt x="245" y="59"/>
                    <a:pt x="240" y="64"/>
                    <a:pt x="240" y="76"/>
                  </a:cubicBezTo>
                  <a:cubicBezTo>
                    <a:pt x="240" y="76"/>
                    <a:pt x="212" y="68"/>
                    <a:pt x="196" y="95"/>
                  </a:cubicBezTo>
                  <a:cubicBezTo>
                    <a:pt x="189" y="100"/>
                    <a:pt x="189" y="100"/>
                    <a:pt x="189" y="100"/>
                  </a:cubicBezTo>
                  <a:cubicBezTo>
                    <a:pt x="189" y="100"/>
                    <a:pt x="181" y="100"/>
                    <a:pt x="172" y="99"/>
                  </a:cubicBezTo>
                  <a:cubicBezTo>
                    <a:pt x="163" y="98"/>
                    <a:pt x="147" y="100"/>
                    <a:pt x="145" y="100"/>
                  </a:cubicBezTo>
                  <a:cubicBezTo>
                    <a:pt x="143" y="101"/>
                    <a:pt x="134" y="105"/>
                    <a:pt x="134" y="113"/>
                  </a:cubicBezTo>
                  <a:cubicBezTo>
                    <a:pt x="134" y="121"/>
                    <a:pt x="124" y="121"/>
                    <a:pt x="117" y="120"/>
                  </a:cubicBezTo>
                  <a:cubicBezTo>
                    <a:pt x="117" y="120"/>
                    <a:pt x="102" y="127"/>
                    <a:pt x="90" y="146"/>
                  </a:cubicBezTo>
                  <a:cubicBezTo>
                    <a:pt x="79" y="166"/>
                    <a:pt x="55" y="192"/>
                    <a:pt x="55" y="192"/>
                  </a:cubicBezTo>
                  <a:cubicBezTo>
                    <a:pt x="55" y="192"/>
                    <a:pt x="40" y="203"/>
                    <a:pt x="18" y="210"/>
                  </a:cubicBezTo>
                  <a:cubicBezTo>
                    <a:pt x="18" y="210"/>
                    <a:pt x="0" y="213"/>
                    <a:pt x="16" y="236"/>
                  </a:cubicBezTo>
                  <a:cubicBezTo>
                    <a:pt x="26" y="249"/>
                    <a:pt x="26" y="249"/>
                    <a:pt x="26" y="249"/>
                  </a:cubicBezTo>
                </a:path>
              </a:pathLst>
            </a:custGeom>
            <a:grpFill/>
            <a:ln w="19050" cap="flat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45" name="未知">
              <a:hlinkClick r:id="" action="ppaction://macro?name=Slide2.未知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2646362" y="4084631"/>
              <a:ext cx="177800" cy="85725"/>
            </a:xfrm>
            <a:custGeom>
              <a:avLst/>
              <a:gdLst>
                <a:gd name="T0" fmla="*/ 0 w 51"/>
                <a:gd name="T1" fmla="*/ 4 h 23"/>
                <a:gd name="T2" fmla="*/ 12 w 51"/>
                <a:gd name="T3" fmla="*/ 3 h 23"/>
                <a:gd name="T4" fmla="*/ 34 w 51"/>
                <a:gd name="T5" fmla="*/ 18 h 23"/>
                <a:gd name="T6" fmla="*/ 51 w 51"/>
                <a:gd name="T7" fmla="*/ 2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" h="23">
                  <a:moveTo>
                    <a:pt x="0" y="4"/>
                  </a:moveTo>
                  <a:cubicBezTo>
                    <a:pt x="0" y="4"/>
                    <a:pt x="4" y="5"/>
                    <a:pt x="12" y="3"/>
                  </a:cubicBezTo>
                  <a:cubicBezTo>
                    <a:pt x="19" y="0"/>
                    <a:pt x="30" y="5"/>
                    <a:pt x="34" y="18"/>
                  </a:cubicBezTo>
                  <a:cubicBezTo>
                    <a:pt x="34" y="18"/>
                    <a:pt x="38" y="23"/>
                    <a:pt x="51" y="21"/>
                  </a:cubicBezTo>
                </a:path>
              </a:pathLst>
            </a:custGeom>
            <a:grpFill/>
            <a:ln w="19050" cap="flat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46" name="shenzhen">
              <a:hlinkClick r:id="" action="ppaction://macro?name=Slide2.shenzhen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2400299" y="4065581"/>
              <a:ext cx="466725" cy="273050"/>
            </a:xfrm>
            <a:custGeom>
              <a:avLst/>
              <a:gdLst>
                <a:gd name="T0" fmla="*/ 123 w 136"/>
                <a:gd name="T1" fmla="*/ 26 h 73"/>
                <a:gd name="T2" fmla="*/ 122 w 136"/>
                <a:gd name="T3" fmla="*/ 26 h 73"/>
                <a:gd name="T4" fmla="*/ 105 w 136"/>
                <a:gd name="T5" fmla="*/ 23 h 73"/>
                <a:gd name="T6" fmla="*/ 83 w 136"/>
                <a:gd name="T7" fmla="*/ 7 h 73"/>
                <a:gd name="T8" fmla="*/ 72 w 136"/>
                <a:gd name="T9" fmla="*/ 9 h 73"/>
                <a:gd name="T10" fmla="*/ 72 w 136"/>
                <a:gd name="T11" fmla="*/ 9 h 73"/>
                <a:gd name="T12" fmla="*/ 71 w 136"/>
                <a:gd name="T13" fmla="*/ 13 h 73"/>
                <a:gd name="T14" fmla="*/ 69 w 136"/>
                <a:gd name="T15" fmla="*/ 24 h 73"/>
                <a:gd name="T16" fmla="*/ 65 w 136"/>
                <a:gd name="T17" fmla="*/ 24 h 73"/>
                <a:gd name="T18" fmla="*/ 55 w 136"/>
                <a:gd name="T19" fmla="*/ 14 h 73"/>
                <a:gd name="T20" fmla="*/ 30 w 136"/>
                <a:gd name="T21" fmla="*/ 4 h 73"/>
                <a:gd name="T22" fmla="*/ 0 w 136"/>
                <a:gd name="T23" fmla="*/ 22 h 73"/>
                <a:gd name="T24" fmla="*/ 0 w 136"/>
                <a:gd name="T25" fmla="*/ 22 h 73"/>
                <a:gd name="T26" fmla="*/ 0 w 136"/>
                <a:gd name="T27" fmla="*/ 22 h 73"/>
                <a:gd name="T28" fmla="*/ 5 w 136"/>
                <a:gd name="T29" fmla="*/ 22 h 73"/>
                <a:gd name="T30" fmla="*/ 23 w 136"/>
                <a:gd name="T31" fmla="*/ 54 h 73"/>
                <a:gd name="T32" fmla="*/ 25 w 136"/>
                <a:gd name="T33" fmla="*/ 64 h 73"/>
                <a:gd name="T34" fmla="*/ 28 w 136"/>
                <a:gd name="T35" fmla="*/ 64 h 73"/>
                <a:gd name="T36" fmla="*/ 42 w 136"/>
                <a:gd name="T37" fmla="*/ 60 h 73"/>
                <a:gd name="T38" fmla="*/ 72 w 136"/>
                <a:gd name="T39" fmla="*/ 56 h 73"/>
                <a:gd name="T40" fmla="*/ 99 w 136"/>
                <a:gd name="T41" fmla="*/ 49 h 73"/>
                <a:gd name="T42" fmla="*/ 113 w 136"/>
                <a:gd name="T43" fmla="*/ 67 h 73"/>
                <a:gd name="T44" fmla="*/ 128 w 136"/>
                <a:gd name="T45" fmla="*/ 62 h 73"/>
                <a:gd name="T46" fmla="*/ 119 w 136"/>
                <a:gd name="T47" fmla="*/ 51 h 73"/>
                <a:gd name="T48" fmla="*/ 124 w 136"/>
                <a:gd name="T49" fmla="*/ 44 h 73"/>
                <a:gd name="T50" fmla="*/ 122 w 136"/>
                <a:gd name="T51" fmla="*/ 37 h 73"/>
                <a:gd name="T52" fmla="*/ 122 w 136"/>
                <a:gd name="T53" fmla="*/ 26 h 73"/>
                <a:gd name="T54" fmla="*/ 123 w 136"/>
                <a:gd name="T55" fmla="*/ 26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36" h="73">
                  <a:moveTo>
                    <a:pt x="123" y="26"/>
                  </a:moveTo>
                  <a:cubicBezTo>
                    <a:pt x="122" y="26"/>
                    <a:pt x="122" y="26"/>
                    <a:pt x="122" y="26"/>
                  </a:cubicBezTo>
                  <a:cubicBezTo>
                    <a:pt x="109" y="28"/>
                    <a:pt x="105" y="23"/>
                    <a:pt x="105" y="23"/>
                  </a:cubicBezTo>
                  <a:cubicBezTo>
                    <a:pt x="101" y="9"/>
                    <a:pt x="90" y="5"/>
                    <a:pt x="83" y="7"/>
                  </a:cubicBezTo>
                  <a:cubicBezTo>
                    <a:pt x="75" y="10"/>
                    <a:pt x="72" y="9"/>
                    <a:pt x="72" y="9"/>
                  </a:cubicBezTo>
                  <a:cubicBezTo>
                    <a:pt x="72" y="9"/>
                    <a:pt x="72" y="9"/>
                    <a:pt x="72" y="9"/>
                  </a:cubicBezTo>
                  <a:cubicBezTo>
                    <a:pt x="71" y="12"/>
                    <a:pt x="71" y="13"/>
                    <a:pt x="71" y="13"/>
                  </a:cubicBezTo>
                  <a:cubicBezTo>
                    <a:pt x="69" y="24"/>
                    <a:pt x="69" y="24"/>
                    <a:pt x="69" y="24"/>
                  </a:cubicBezTo>
                  <a:cubicBezTo>
                    <a:pt x="65" y="24"/>
                    <a:pt x="65" y="24"/>
                    <a:pt x="65" y="24"/>
                  </a:cubicBezTo>
                  <a:cubicBezTo>
                    <a:pt x="65" y="24"/>
                    <a:pt x="63" y="17"/>
                    <a:pt x="55" y="14"/>
                  </a:cubicBezTo>
                  <a:cubicBezTo>
                    <a:pt x="46" y="10"/>
                    <a:pt x="30" y="4"/>
                    <a:pt x="30" y="4"/>
                  </a:cubicBezTo>
                  <a:cubicBezTo>
                    <a:pt x="30" y="4"/>
                    <a:pt x="10" y="0"/>
                    <a:pt x="0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5" y="22"/>
                    <a:pt x="9" y="42"/>
                    <a:pt x="23" y="54"/>
                  </a:cubicBezTo>
                  <a:cubicBezTo>
                    <a:pt x="23" y="54"/>
                    <a:pt x="28" y="60"/>
                    <a:pt x="25" y="64"/>
                  </a:cubicBezTo>
                  <a:cubicBezTo>
                    <a:pt x="28" y="64"/>
                    <a:pt x="28" y="64"/>
                    <a:pt x="28" y="64"/>
                  </a:cubicBezTo>
                  <a:cubicBezTo>
                    <a:pt x="28" y="64"/>
                    <a:pt x="33" y="56"/>
                    <a:pt x="42" y="60"/>
                  </a:cubicBezTo>
                  <a:cubicBezTo>
                    <a:pt x="52" y="65"/>
                    <a:pt x="72" y="56"/>
                    <a:pt x="72" y="56"/>
                  </a:cubicBezTo>
                  <a:cubicBezTo>
                    <a:pt x="99" y="49"/>
                    <a:pt x="99" y="49"/>
                    <a:pt x="99" y="49"/>
                  </a:cubicBezTo>
                  <a:cubicBezTo>
                    <a:pt x="99" y="49"/>
                    <a:pt x="113" y="48"/>
                    <a:pt x="113" y="67"/>
                  </a:cubicBezTo>
                  <a:cubicBezTo>
                    <a:pt x="113" y="67"/>
                    <a:pt x="122" y="73"/>
                    <a:pt x="128" y="62"/>
                  </a:cubicBezTo>
                  <a:cubicBezTo>
                    <a:pt x="135" y="52"/>
                    <a:pt x="119" y="51"/>
                    <a:pt x="119" y="51"/>
                  </a:cubicBezTo>
                  <a:cubicBezTo>
                    <a:pt x="119" y="51"/>
                    <a:pt x="113" y="50"/>
                    <a:pt x="124" y="44"/>
                  </a:cubicBezTo>
                  <a:cubicBezTo>
                    <a:pt x="124" y="44"/>
                    <a:pt x="136" y="37"/>
                    <a:pt x="122" y="37"/>
                  </a:cubicBezTo>
                  <a:cubicBezTo>
                    <a:pt x="122" y="37"/>
                    <a:pt x="111" y="39"/>
                    <a:pt x="122" y="26"/>
                  </a:cubicBezTo>
                  <a:lnTo>
                    <a:pt x="123" y="26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47" name="未知">
              <a:hlinkClick r:id="" action="ppaction://macro?name=Slide2.未知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3194049" y="3035295"/>
              <a:ext cx="174625" cy="722312"/>
            </a:xfrm>
            <a:custGeom>
              <a:avLst/>
              <a:gdLst>
                <a:gd name="T0" fmla="*/ 37 w 51"/>
                <a:gd name="T1" fmla="*/ 0 h 199"/>
                <a:gd name="T2" fmla="*/ 31 w 51"/>
                <a:gd name="T3" fmla="*/ 20 h 199"/>
                <a:gd name="T4" fmla="*/ 40 w 51"/>
                <a:gd name="T5" fmla="*/ 47 h 199"/>
                <a:gd name="T6" fmla="*/ 36 w 51"/>
                <a:gd name="T7" fmla="*/ 68 h 199"/>
                <a:gd name="T8" fmla="*/ 31 w 51"/>
                <a:gd name="T9" fmla="*/ 73 h 199"/>
                <a:gd name="T10" fmla="*/ 20 w 51"/>
                <a:gd name="T11" fmla="*/ 84 h 199"/>
                <a:gd name="T12" fmla="*/ 15 w 51"/>
                <a:gd name="T13" fmla="*/ 118 h 199"/>
                <a:gd name="T14" fmla="*/ 14 w 51"/>
                <a:gd name="T15" fmla="*/ 142 h 199"/>
                <a:gd name="T16" fmla="*/ 22 w 51"/>
                <a:gd name="T17" fmla="*/ 160 h 199"/>
                <a:gd name="T18" fmla="*/ 32 w 51"/>
                <a:gd name="T19" fmla="*/ 19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" h="199">
                  <a:moveTo>
                    <a:pt x="37" y="0"/>
                  </a:moveTo>
                  <a:cubicBezTo>
                    <a:pt x="37" y="0"/>
                    <a:pt x="22" y="10"/>
                    <a:pt x="31" y="20"/>
                  </a:cubicBezTo>
                  <a:cubicBezTo>
                    <a:pt x="40" y="31"/>
                    <a:pt x="40" y="47"/>
                    <a:pt x="40" y="47"/>
                  </a:cubicBezTo>
                  <a:cubicBezTo>
                    <a:pt x="40" y="47"/>
                    <a:pt x="51" y="70"/>
                    <a:pt x="36" y="68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1" y="73"/>
                    <a:pt x="27" y="84"/>
                    <a:pt x="20" y="84"/>
                  </a:cubicBezTo>
                  <a:cubicBezTo>
                    <a:pt x="20" y="84"/>
                    <a:pt x="22" y="104"/>
                    <a:pt x="15" y="118"/>
                  </a:cubicBezTo>
                  <a:cubicBezTo>
                    <a:pt x="7" y="131"/>
                    <a:pt x="0" y="137"/>
                    <a:pt x="14" y="142"/>
                  </a:cubicBezTo>
                  <a:cubicBezTo>
                    <a:pt x="29" y="147"/>
                    <a:pt x="22" y="160"/>
                    <a:pt x="22" y="160"/>
                  </a:cubicBezTo>
                  <a:cubicBezTo>
                    <a:pt x="22" y="160"/>
                    <a:pt x="22" y="195"/>
                    <a:pt x="32" y="199"/>
                  </a:cubicBezTo>
                </a:path>
              </a:pathLst>
            </a:custGeom>
            <a:grpFill/>
            <a:ln w="19050" cap="flat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48" name="未知">
              <a:hlinkClick r:id="" action="ppaction://macro?name=Slide2.未知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3368674" y="3686169"/>
              <a:ext cx="336550" cy="334962"/>
            </a:xfrm>
            <a:custGeom>
              <a:avLst/>
              <a:gdLst>
                <a:gd name="T0" fmla="*/ 0 w 96"/>
                <a:gd name="T1" fmla="*/ 0 h 93"/>
                <a:gd name="T2" fmla="*/ 20 w 96"/>
                <a:gd name="T3" fmla="*/ 21 h 93"/>
                <a:gd name="T4" fmla="*/ 24 w 96"/>
                <a:gd name="T5" fmla="*/ 28 h 93"/>
                <a:gd name="T6" fmla="*/ 24 w 96"/>
                <a:gd name="T7" fmla="*/ 33 h 93"/>
                <a:gd name="T8" fmla="*/ 21 w 96"/>
                <a:gd name="T9" fmla="*/ 40 h 93"/>
                <a:gd name="T10" fmla="*/ 23 w 96"/>
                <a:gd name="T11" fmla="*/ 52 h 93"/>
                <a:gd name="T12" fmla="*/ 32 w 96"/>
                <a:gd name="T13" fmla="*/ 56 h 93"/>
                <a:gd name="T14" fmla="*/ 42 w 96"/>
                <a:gd name="T15" fmla="*/ 81 h 93"/>
                <a:gd name="T16" fmla="*/ 59 w 96"/>
                <a:gd name="T17" fmla="*/ 89 h 93"/>
                <a:gd name="T18" fmla="*/ 74 w 96"/>
                <a:gd name="T19" fmla="*/ 93 h 93"/>
                <a:gd name="T20" fmla="*/ 82 w 96"/>
                <a:gd name="T21" fmla="*/ 91 h 93"/>
                <a:gd name="T22" fmla="*/ 88 w 96"/>
                <a:gd name="T23" fmla="*/ 87 h 93"/>
                <a:gd name="T24" fmla="*/ 94 w 96"/>
                <a:gd name="T25" fmla="*/ 85 h 93"/>
                <a:gd name="T26" fmla="*/ 96 w 96"/>
                <a:gd name="T27" fmla="*/ 8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6" h="93">
                  <a:moveTo>
                    <a:pt x="0" y="0"/>
                  </a:moveTo>
                  <a:cubicBezTo>
                    <a:pt x="0" y="0"/>
                    <a:pt x="7" y="23"/>
                    <a:pt x="20" y="21"/>
                  </a:cubicBezTo>
                  <a:cubicBezTo>
                    <a:pt x="20" y="21"/>
                    <a:pt x="29" y="19"/>
                    <a:pt x="24" y="28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8" y="40"/>
                    <a:pt x="21" y="40"/>
                  </a:cubicBezTo>
                  <a:cubicBezTo>
                    <a:pt x="21" y="40"/>
                    <a:pt x="11" y="46"/>
                    <a:pt x="23" y="52"/>
                  </a:cubicBezTo>
                  <a:cubicBezTo>
                    <a:pt x="32" y="56"/>
                    <a:pt x="32" y="56"/>
                    <a:pt x="32" y="56"/>
                  </a:cubicBezTo>
                  <a:cubicBezTo>
                    <a:pt x="32" y="56"/>
                    <a:pt x="44" y="56"/>
                    <a:pt x="42" y="81"/>
                  </a:cubicBezTo>
                  <a:cubicBezTo>
                    <a:pt x="42" y="81"/>
                    <a:pt x="49" y="89"/>
                    <a:pt x="59" y="89"/>
                  </a:cubicBezTo>
                  <a:cubicBezTo>
                    <a:pt x="74" y="93"/>
                    <a:pt x="74" y="93"/>
                    <a:pt x="74" y="93"/>
                  </a:cubicBezTo>
                  <a:cubicBezTo>
                    <a:pt x="82" y="91"/>
                    <a:pt x="82" y="91"/>
                    <a:pt x="82" y="91"/>
                  </a:cubicBezTo>
                  <a:cubicBezTo>
                    <a:pt x="88" y="87"/>
                    <a:pt x="88" y="87"/>
                    <a:pt x="88" y="87"/>
                  </a:cubicBezTo>
                  <a:cubicBezTo>
                    <a:pt x="94" y="85"/>
                    <a:pt x="94" y="85"/>
                    <a:pt x="94" y="85"/>
                  </a:cubicBezTo>
                  <a:cubicBezTo>
                    <a:pt x="96" y="88"/>
                    <a:pt x="96" y="88"/>
                    <a:pt x="96" y="88"/>
                  </a:cubicBezTo>
                </a:path>
              </a:pathLst>
            </a:custGeom>
            <a:grpFill/>
            <a:ln w="19050" cap="flat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49" name="未知">
              <a:hlinkClick r:id="" action="ppaction://macro?name=Slide2.未知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3748087" y="3519482"/>
              <a:ext cx="158750" cy="185737"/>
            </a:xfrm>
            <a:custGeom>
              <a:avLst/>
              <a:gdLst>
                <a:gd name="T0" fmla="*/ 0 w 47"/>
                <a:gd name="T1" fmla="*/ 0 h 53"/>
                <a:gd name="T2" fmla="*/ 11 w 47"/>
                <a:gd name="T3" fmla="*/ 12 h 53"/>
                <a:gd name="T4" fmla="*/ 30 w 47"/>
                <a:gd name="T5" fmla="*/ 35 h 53"/>
                <a:gd name="T6" fmla="*/ 47 w 47"/>
                <a:gd name="T7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53">
                  <a:moveTo>
                    <a:pt x="0" y="0"/>
                  </a:moveTo>
                  <a:cubicBezTo>
                    <a:pt x="11" y="12"/>
                    <a:pt x="11" y="12"/>
                    <a:pt x="11" y="12"/>
                  </a:cubicBezTo>
                  <a:cubicBezTo>
                    <a:pt x="11" y="12"/>
                    <a:pt x="28" y="17"/>
                    <a:pt x="30" y="35"/>
                  </a:cubicBezTo>
                  <a:cubicBezTo>
                    <a:pt x="30" y="35"/>
                    <a:pt x="29" y="49"/>
                    <a:pt x="47" y="53"/>
                  </a:cubicBezTo>
                </a:path>
              </a:pathLst>
            </a:custGeom>
            <a:grpFill/>
            <a:ln w="19050" cap="flat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50" name="meizhou">
              <a:hlinkClick r:id="" action="ppaction://macro?name=Slide2.meizhou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3184524" y="2851145"/>
              <a:ext cx="836613" cy="906461"/>
            </a:xfrm>
            <a:custGeom>
              <a:avLst/>
              <a:gdLst>
                <a:gd name="T0" fmla="*/ 240 w 241"/>
                <a:gd name="T1" fmla="*/ 104 h 247"/>
                <a:gd name="T2" fmla="*/ 241 w 241"/>
                <a:gd name="T3" fmla="*/ 103 h 247"/>
                <a:gd name="T4" fmla="*/ 237 w 241"/>
                <a:gd name="T5" fmla="*/ 95 h 247"/>
                <a:gd name="T6" fmla="*/ 226 w 241"/>
                <a:gd name="T7" fmla="*/ 73 h 247"/>
                <a:gd name="T8" fmla="*/ 219 w 241"/>
                <a:gd name="T9" fmla="*/ 64 h 247"/>
                <a:gd name="T10" fmla="*/ 201 w 241"/>
                <a:gd name="T11" fmla="*/ 47 h 247"/>
                <a:gd name="T12" fmla="*/ 175 w 241"/>
                <a:gd name="T13" fmla="*/ 44 h 247"/>
                <a:gd name="T14" fmla="*/ 167 w 241"/>
                <a:gd name="T15" fmla="*/ 34 h 247"/>
                <a:gd name="T16" fmla="*/ 159 w 241"/>
                <a:gd name="T17" fmla="*/ 20 h 247"/>
                <a:gd name="T18" fmla="*/ 148 w 241"/>
                <a:gd name="T19" fmla="*/ 18 h 247"/>
                <a:gd name="T20" fmla="*/ 125 w 241"/>
                <a:gd name="T21" fmla="*/ 17 h 247"/>
                <a:gd name="T22" fmla="*/ 108 w 241"/>
                <a:gd name="T23" fmla="*/ 19 h 247"/>
                <a:gd name="T24" fmla="*/ 91 w 241"/>
                <a:gd name="T25" fmla="*/ 9 h 247"/>
                <a:gd name="T26" fmla="*/ 77 w 241"/>
                <a:gd name="T27" fmla="*/ 12 h 247"/>
                <a:gd name="T28" fmla="*/ 72 w 241"/>
                <a:gd name="T29" fmla="*/ 54 h 247"/>
                <a:gd name="T30" fmla="*/ 51 w 241"/>
                <a:gd name="T31" fmla="*/ 59 h 247"/>
                <a:gd name="T32" fmla="*/ 41 w 241"/>
                <a:gd name="T33" fmla="*/ 57 h 247"/>
                <a:gd name="T34" fmla="*/ 38 w 241"/>
                <a:gd name="T35" fmla="*/ 54 h 247"/>
                <a:gd name="T36" fmla="*/ 38 w 241"/>
                <a:gd name="T37" fmla="*/ 49 h 247"/>
                <a:gd name="T38" fmla="*/ 37 w 241"/>
                <a:gd name="T39" fmla="*/ 49 h 247"/>
                <a:gd name="T40" fmla="*/ 31 w 241"/>
                <a:gd name="T41" fmla="*/ 69 h 247"/>
                <a:gd name="T42" fmla="*/ 41 w 241"/>
                <a:gd name="T43" fmla="*/ 95 h 247"/>
                <a:gd name="T44" fmla="*/ 36 w 241"/>
                <a:gd name="T45" fmla="*/ 117 h 247"/>
                <a:gd name="T46" fmla="*/ 32 w 241"/>
                <a:gd name="T47" fmla="*/ 121 h 247"/>
                <a:gd name="T48" fmla="*/ 20 w 241"/>
                <a:gd name="T49" fmla="*/ 132 h 247"/>
                <a:gd name="T50" fmla="*/ 15 w 241"/>
                <a:gd name="T51" fmla="*/ 166 h 247"/>
                <a:gd name="T52" fmla="*/ 15 w 241"/>
                <a:gd name="T53" fmla="*/ 190 h 247"/>
                <a:gd name="T54" fmla="*/ 22 w 241"/>
                <a:gd name="T55" fmla="*/ 208 h 247"/>
                <a:gd name="T56" fmla="*/ 32 w 241"/>
                <a:gd name="T57" fmla="*/ 247 h 247"/>
                <a:gd name="T58" fmla="*/ 33 w 241"/>
                <a:gd name="T59" fmla="*/ 247 h 247"/>
                <a:gd name="T60" fmla="*/ 57 w 241"/>
                <a:gd name="T61" fmla="*/ 225 h 247"/>
                <a:gd name="T62" fmla="*/ 73 w 241"/>
                <a:gd name="T63" fmla="*/ 217 h 247"/>
                <a:gd name="T64" fmla="*/ 84 w 241"/>
                <a:gd name="T65" fmla="*/ 205 h 247"/>
                <a:gd name="T66" fmla="*/ 112 w 241"/>
                <a:gd name="T67" fmla="*/ 203 h 247"/>
                <a:gd name="T68" fmla="*/ 129 w 241"/>
                <a:gd name="T69" fmla="*/ 205 h 247"/>
                <a:gd name="T70" fmla="*/ 135 w 241"/>
                <a:gd name="T71" fmla="*/ 199 h 247"/>
                <a:gd name="T72" fmla="*/ 180 w 241"/>
                <a:gd name="T73" fmla="*/ 180 h 247"/>
                <a:gd name="T74" fmla="*/ 185 w 241"/>
                <a:gd name="T75" fmla="*/ 163 h 247"/>
                <a:gd name="T76" fmla="*/ 224 w 241"/>
                <a:gd name="T77" fmla="*/ 120 h 247"/>
                <a:gd name="T78" fmla="*/ 240 w 241"/>
                <a:gd name="T79" fmla="*/ 104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41" h="247">
                  <a:moveTo>
                    <a:pt x="240" y="104"/>
                  </a:moveTo>
                  <a:cubicBezTo>
                    <a:pt x="241" y="103"/>
                    <a:pt x="241" y="103"/>
                    <a:pt x="241" y="103"/>
                  </a:cubicBezTo>
                  <a:cubicBezTo>
                    <a:pt x="239" y="99"/>
                    <a:pt x="237" y="95"/>
                    <a:pt x="237" y="95"/>
                  </a:cubicBezTo>
                  <a:cubicBezTo>
                    <a:pt x="226" y="73"/>
                    <a:pt x="226" y="73"/>
                    <a:pt x="226" y="73"/>
                  </a:cubicBezTo>
                  <a:cubicBezTo>
                    <a:pt x="219" y="64"/>
                    <a:pt x="219" y="64"/>
                    <a:pt x="219" y="64"/>
                  </a:cubicBezTo>
                  <a:cubicBezTo>
                    <a:pt x="219" y="64"/>
                    <a:pt x="231" y="37"/>
                    <a:pt x="201" y="47"/>
                  </a:cubicBezTo>
                  <a:cubicBezTo>
                    <a:pt x="201" y="47"/>
                    <a:pt x="177" y="69"/>
                    <a:pt x="175" y="44"/>
                  </a:cubicBezTo>
                  <a:cubicBezTo>
                    <a:pt x="175" y="44"/>
                    <a:pt x="176" y="39"/>
                    <a:pt x="167" y="34"/>
                  </a:cubicBezTo>
                  <a:cubicBezTo>
                    <a:pt x="159" y="29"/>
                    <a:pt x="159" y="20"/>
                    <a:pt x="159" y="20"/>
                  </a:cubicBezTo>
                  <a:cubicBezTo>
                    <a:pt x="159" y="20"/>
                    <a:pt x="161" y="13"/>
                    <a:pt x="148" y="18"/>
                  </a:cubicBezTo>
                  <a:cubicBezTo>
                    <a:pt x="136" y="23"/>
                    <a:pt x="125" y="17"/>
                    <a:pt x="125" y="17"/>
                  </a:cubicBezTo>
                  <a:cubicBezTo>
                    <a:pt x="108" y="19"/>
                    <a:pt x="108" y="19"/>
                    <a:pt x="108" y="19"/>
                  </a:cubicBezTo>
                  <a:cubicBezTo>
                    <a:pt x="108" y="19"/>
                    <a:pt x="100" y="0"/>
                    <a:pt x="91" y="9"/>
                  </a:cubicBezTo>
                  <a:cubicBezTo>
                    <a:pt x="91" y="9"/>
                    <a:pt x="82" y="19"/>
                    <a:pt x="77" y="12"/>
                  </a:cubicBezTo>
                  <a:cubicBezTo>
                    <a:pt x="77" y="12"/>
                    <a:pt x="63" y="30"/>
                    <a:pt x="72" y="54"/>
                  </a:cubicBezTo>
                  <a:cubicBezTo>
                    <a:pt x="81" y="77"/>
                    <a:pt x="55" y="66"/>
                    <a:pt x="51" y="59"/>
                  </a:cubicBezTo>
                  <a:cubicBezTo>
                    <a:pt x="41" y="57"/>
                    <a:pt x="41" y="57"/>
                    <a:pt x="41" y="57"/>
                  </a:cubicBezTo>
                  <a:cubicBezTo>
                    <a:pt x="38" y="54"/>
                    <a:pt x="38" y="54"/>
                    <a:pt x="38" y="54"/>
                  </a:cubicBezTo>
                  <a:cubicBezTo>
                    <a:pt x="38" y="54"/>
                    <a:pt x="38" y="52"/>
                    <a:pt x="38" y="49"/>
                  </a:cubicBezTo>
                  <a:cubicBezTo>
                    <a:pt x="37" y="49"/>
                    <a:pt x="37" y="49"/>
                    <a:pt x="37" y="49"/>
                  </a:cubicBezTo>
                  <a:cubicBezTo>
                    <a:pt x="37" y="49"/>
                    <a:pt x="22" y="58"/>
                    <a:pt x="31" y="69"/>
                  </a:cubicBezTo>
                  <a:cubicBezTo>
                    <a:pt x="41" y="79"/>
                    <a:pt x="41" y="95"/>
                    <a:pt x="41" y="95"/>
                  </a:cubicBezTo>
                  <a:cubicBezTo>
                    <a:pt x="41" y="95"/>
                    <a:pt x="52" y="119"/>
                    <a:pt x="36" y="117"/>
                  </a:cubicBezTo>
                  <a:cubicBezTo>
                    <a:pt x="32" y="121"/>
                    <a:pt x="32" y="121"/>
                    <a:pt x="32" y="121"/>
                  </a:cubicBezTo>
                  <a:cubicBezTo>
                    <a:pt x="32" y="121"/>
                    <a:pt x="28" y="132"/>
                    <a:pt x="20" y="132"/>
                  </a:cubicBezTo>
                  <a:cubicBezTo>
                    <a:pt x="20" y="132"/>
                    <a:pt x="23" y="153"/>
                    <a:pt x="15" y="166"/>
                  </a:cubicBezTo>
                  <a:cubicBezTo>
                    <a:pt x="8" y="179"/>
                    <a:pt x="0" y="186"/>
                    <a:pt x="15" y="190"/>
                  </a:cubicBezTo>
                  <a:cubicBezTo>
                    <a:pt x="29" y="195"/>
                    <a:pt x="22" y="208"/>
                    <a:pt x="22" y="208"/>
                  </a:cubicBezTo>
                  <a:cubicBezTo>
                    <a:pt x="22" y="208"/>
                    <a:pt x="22" y="243"/>
                    <a:pt x="32" y="247"/>
                  </a:cubicBezTo>
                  <a:cubicBezTo>
                    <a:pt x="33" y="247"/>
                    <a:pt x="33" y="247"/>
                    <a:pt x="33" y="247"/>
                  </a:cubicBezTo>
                  <a:cubicBezTo>
                    <a:pt x="44" y="231"/>
                    <a:pt x="57" y="225"/>
                    <a:pt x="57" y="225"/>
                  </a:cubicBezTo>
                  <a:cubicBezTo>
                    <a:pt x="63" y="225"/>
                    <a:pt x="73" y="225"/>
                    <a:pt x="73" y="217"/>
                  </a:cubicBezTo>
                  <a:cubicBezTo>
                    <a:pt x="73" y="209"/>
                    <a:pt x="82" y="205"/>
                    <a:pt x="84" y="205"/>
                  </a:cubicBezTo>
                  <a:cubicBezTo>
                    <a:pt x="86" y="204"/>
                    <a:pt x="102" y="202"/>
                    <a:pt x="112" y="203"/>
                  </a:cubicBezTo>
                  <a:cubicBezTo>
                    <a:pt x="121" y="204"/>
                    <a:pt x="129" y="205"/>
                    <a:pt x="129" y="205"/>
                  </a:cubicBezTo>
                  <a:cubicBezTo>
                    <a:pt x="135" y="199"/>
                    <a:pt x="135" y="199"/>
                    <a:pt x="135" y="199"/>
                  </a:cubicBezTo>
                  <a:cubicBezTo>
                    <a:pt x="151" y="173"/>
                    <a:pt x="180" y="180"/>
                    <a:pt x="180" y="180"/>
                  </a:cubicBezTo>
                  <a:cubicBezTo>
                    <a:pt x="179" y="168"/>
                    <a:pt x="185" y="163"/>
                    <a:pt x="185" y="163"/>
                  </a:cubicBezTo>
                  <a:cubicBezTo>
                    <a:pt x="203" y="154"/>
                    <a:pt x="224" y="120"/>
                    <a:pt x="224" y="120"/>
                  </a:cubicBezTo>
                  <a:cubicBezTo>
                    <a:pt x="234" y="117"/>
                    <a:pt x="240" y="104"/>
                    <a:pt x="240" y="104"/>
                  </a:cubicBez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51" name="heyuan">
              <a:hlinkClick r:id="" action="ppaction://macro?name=Slide2.heyuan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2638424" y="2946395"/>
              <a:ext cx="730250" cy="960436"/>
            </a:xfrm>
            <a:custGeom>
              <a:avLst/>
              <a:gdLst>
                <a:gd name="T0" fmla="*/ 181 w 211"/>
                <a:gd name="T1" fmla="*/ 237 h 264"/>
                <a:gd name="T2" fmla="*/ 189 w 211"/>
                <a:gd name="T3" fmla="*/ 225 h 264"/>
                <a:gd name="T4" fmla="*/ 191 w 211"/>
                <a:gd name="T5" fmla="*/ 221 h 264"/>
                <a:gd name="T6" fmla="*/ 191 w 211"/>
                <a:gd name="T7" fmla="*/ 221 h 264"/>
                <a:gd name="T8" fmla="*/ 181 w 211"/>
                <a:gd name="T9" fmla="*/ 182 h 264"/>
                <a:gd name="T10" fmla="*/ 174 w 211"/>
                <a:gd name="T11" fmla="*/ 164 h 264"/>
                <a:gd name="T12" fmla="*/ 174 w 211"/>
                <a:gd name="T13" fmla="*/ 140 h 264"/>
                <a:gd name="T14" fmla="*/ 179 w 211"/>
                <a:gd name="T15" fmla="*/ 106 h 264"/>
                <a:gd name="T16" fmla="*/ 191 w 211"/>
                <a:gd name="T17" fmla="*/ 95 h 264"/>
                <a:gd name="T18" fmla="*/ 195 w 211"/>
                <a:gd name="T19" fmla="*/ 91 h 264"/>
                <a:gd name="T20" fmla="*/ 200 w 211"/>
                <a:gd name="T21" fmla="*/ 69 h 264"/>
                <a:gd name="T22" fmla="*/ 190 w 211"/>
                <a:gd name="T23" fmla="*/ 43 h 264"/>
                <a:gd name="T24" fmla="*/ 196 w 211"/>
                <a:gd name="T25" fmla="*/ 23 h 264"/>
                <a:gd name="T26" fmla="*/ 196 w 211"/>
                <a:gd name="T27" fmla="*/ 21 h 264"/>
                <a:gd name="T28" fmla="*/ 146 w 211"/>
                <a:gd name="T29" fmla="*/ 18 h 264"/>
                <a:gd name="T30" fmla="*/ 127 w 211"/>
                <a:gd name="T31" fmla="*/ 20 h 264"/>
                <a:gd name="T32" fmla="*/ 99 w 211"/>
                <a:gd name="T33" fmla="*/ 39 h 264"/>
                <a:gd name="T34" fmla="*/ 92 w 211"/>
                <a:gd name="T35" fmla="*/ 37 h 264"/>
                <a:gd name="T36" fmla="*/ 76 w 211"/>
                <a:gd name="T37" fmla="*/ 41 h 264"/>
                <a:gd name="T38" fmla="*/ 49 w 211"/>
                <a:gd name="T39" fmla="*/ 48 h 264"/>
                <a:gd name="T40" fmla="*/ 31 w 211"/>
                <a:gd name="T41" fmla="*/ 49 h 264"/>
                <a:gd name="T42" fmla="*/ 31 w 211"/>
                <a:gd name="T43" fmla="*/ 49 h 264"/>
                <a:gd name="T44" fmla="*/ 18 w 211"/>
                <a:gd name="T45" fmla="*/ 73 h 264"/>
                <a:gd name="T46" fmla="*/ 19 w 211"/>
                <a:gd name="T47" fmla="*/ 103 h 264"/>
                <a:gd name="T48" fmla="*/ 39 w 211"/>
                <a:gd name="T49" fmla="*/ 96 h 264"/>
                <a:gd name="T50" fmla="*/ 55 w 211"/>
                <a:gd name="T51" fmla="*/ 98 h 264"/>
                <a:gd name="T52" fmla="*/ 36 w 211"/>
                <a:gd name="T53" fmla="*/ 115 h 264"/>
                <a:gd name="T54" fmla="*/ 24 w 211"/>
                <a:gd name="T55" fmla="*/ 127 h 264"/>
                <a:gd name="T56" fmla="*/ 38 w 211"/>
                <a:gd name="T57" fmla="*/ 176 h 264"/>
                <a:gd name="T58" fmla="*/ 55 w 211"/>
                <a:gd name="T59" fmla="*/ 191 h 264"/>
                <a:gd name="T60" fmla="*/ 59 w 211"/>
                <a:gd name="T61" fmla="*/ 195 h 264"/>
                <a:gd name="T62" fmla="*/ 67 w 211"/>
                <a:gd name="T63" fmla="*/ 212 h 264"/>
                <a:gd name="T64" fmla="*/ 71 w 211"/>
                <a:gd name="T65" fmla="*/ 220 h 264"/>
                <a:gd name="T66" fmla="*/ 86 w 211"/>
                <a:gd name="T67" fmla="*/ 238 h 264"/>
                <a:gd name="T68" fmla="*/ 90 w 211"/>
                <a:gd name="T69" fmla="*/ 250 h 264"/>
                <a:gd name="T70" fmla="*/ 101 w 211"/>
                <a:gd name="T71" fmla="*/ 247 h 264"/>
                <a:gd name="T72" fmla="*/ 103 w 211"/>
                <a:gd name="T73" fmla="*/ 242 h 264"/>
                <a:gd name="T74" fmla="*/ 106 w 211"/>
                <a:gd name="T75" fmla="*/ 238 h 264"/>
                <a:gd name="T76" fmla="*/ 106 w 211"/>
                <a:gd name="T77" fmla="*/ 229 h 264"/>
                <a:gd name="T78" fmla="*/ 125 w 211"/>
                <a:gd name="T79" fmla="*/ 227 h 264"/>
                <a:gd name="T80" fmla="*/ 147 w 211"/>
                <a:gd name="T81" fmla="*/ 224 h 264"/>
                <a:gd name="T82" fmla="*/ 153 w 211"/>
                <a:gd name="T83" fmla="*/ 223 h 264"/>
                <a:gd name="T84" fmla="*/ 157 w 211"/>
                <a:gd name="T85" fmla="*/ 222 h 264"/>
                <a:gd name="T86" fmla="*/ 161 w 211"/>
                <a:gd name="T87" fmla="*/ 222 h 264"/>
                <a:gd name="T88" fmla="*/ 165 w 211"/>
                <a:gd name="T89" fmla="*/ 228 h 264"/>
                <a:gd name="T90" fmla="*/ 180 w 211"/>
                <a:gd name="T91" fmla="*/ 236 h 264"/>
                <a:gd name="T92" fmla="*/ 181 w 211"/>
                <a:gd name="T93" fmla="*/ 237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11" h="264">
                  <a:moveTo>
                    <a:pt x="181" y="237"/>
                  </a:moveTo>
                  <a:cubicBezTo>
                    <a:pt x="184" y="233"/>
                    <a:pt x="187" y="229"/>
                    <a:pt x="189" y="225"/>
                  </a:cubicBezTo>
                  <a:cubicBezTo>
                    <a:pt x="190" y="223"/>
                    <a:pt x="190" y="223"/>
                    <a:pt x="191" y="221"/>
                  </a:cubicBezTo>
                  <a:cubicBezTo>
                    <a:pt x="191" y="221"/>
                    <a:pt x="191" y="221"/>
                    <a:pt x="191" y="221"/>
                  </a:cubicBezTo>
                  <a:cubicBezTo>
                    <a:pt x="181" y="217"/>
                    <a:pt x="181" y="182"/>
                    <a:pt x="181" y="182"/>
                  </a:cubicBezTo>
                  <a:cubicBezTo>
                    <a:pt x="181" y="182"/>
                    <a:pt x="188" y="169"/>
                    <a:pt x="174" y="164"/>
                  </a:cubicBezTo>
                  <a:cubicBezTo>
                    <a:pt x="159" y="160"/>
                    <a:pt x="167" y="153"/>
                    <a:pt x="174" y="140"/>
                  </a:cubicBezTo>
                  <a:cubicBezTo>
                    <a:pt x="182" y="127"/>
                    <a:pt x="179" y="106"/>
                    <a:pt x="179" y="106"/>
                  </a:cubicBezTo>
                  <a:cubicBezTo>
                    <a:pt x="187" y="106"/>
                    <a:pt x="191" y="95"/>
                    <a:pt x="191" y="95"/>
                  </a:cubicBezTo>
                  <a:cubicBezTo>
                    <a:pt x="195" y="91"/>
                    <a:pt x="195" y="91"/>
                    <a:pt x="195" y="91"/>
                  </a:cubicBezTo>
                  <a:cubicBezTo>
                    <a:pt x="211" y="93"/>
                    <a:pt x="200" y="69"/>
                    <a:pt x="200" y="69"/>
                  </a:cubicBezTo>
                  <a:cubicBezTo>
                    <a:pt x="200" y="69"/>
                    <a:pt x="200" y="53"/>
                    <a:pt x="190" y="43"/>
                  </a:cubicBezTo>
                  <a:cubicBezTo>
                    <a:pt x="181" y="32"/>
                    <a:pt x="196" y="23"/>
                    <a:pt x="196" y="23"/>
                  </a:cubicBezTo>
                  <a:cubicBezTo>
                    <a:pt x="196" y="21"/>
                    <a:pt x="196" y="21"/>
                    <a:pt x="196" y="21"/>
                  </a:cubicBezTo>
                  <a:cubicBezTo>
                    <a:pt x="194" y="12"/>
                    <a:pt x="184" y="0"/>
                    <a:pt x="146" y="18"/>
                  </a:cubicBezTo>
                  <a:cubicBezTo>
                    <a:pt x="127" y="20"/>
                    <a:pt x="127" y="20"/>
                    <a:pt x="127" y="20"/>
                  </a:cubicBezTo>
                  <a:cubicBezTo>
                    <a:pt x="127" y="20"/>
                    <a:pt x="108" y="24"/>
                    <a:pt x="99" y="39"/>
                  </a:cubicBezTo>
                  <a:cubicBezTo>
                    <a:pt x="92" y="37"/>
                    <a:pt x="92" y="37"/>
                    <a:pt x="92" y="37"/>
                  </a:cubicBezTo>
                  <a:cubicBezTo>
                    <a:pt x="92" y="37"/>
                    <a:pt x="81" y="33"/>
                    <a:pt x="76" y="41"/>
                  </a:cubicBezTo>
                  <a:cubicBezTo>
                    <a:pt x="76" y="41"/>
                    <a:pt x="65" y="38"/>
                    <a:pt x="49" y="48"/>
                  </a:cubicBezTo>
                  <a:cubicBezTo>
                    <a:pt x="49" y="48"/>
                    <a:pt x="39" y="52"/>
                    <a:pt x="31" y="49"/>
                  </a:cubicBezTo>
                  <a:cubicBezTo>
                    <a:pt x="31" y="49"/>
                    <a:pt x="31" y="49"/>
                    <a:pt x="31" y="49"/>
                  </a:cubicBezTo>
                  <a:cubicBezTo>
                    <a:pt x="31" y="49"/>
                    <a:pt x="37" y="66"/>
                    <a:pt x="18" y="73"/>
                  </a:cubicBezTo>
                  <a:cubicBezTo>
                    <a:pt x="0" y="80"/>
                    <a:pt x="11" y="98"/>
                    <a:pt x="19" y="103"/>
                  </a:cubicBezTo>
                  <a:cubicBezTo>
                    <a:pt x="28" y="107"/>
                    <a:pt x="36" y="107"/>
                    <a:pt x="39" y="96"/>
                  </a:cubicBezTo>
                  <a:cubicBezTo>
                    <a:pt x="39" y="96"/>
                    <a:pt x="62" y="84"/>
                    <a:pt x="55" y="98"/>
                  </a:cubicBezTo>
                  <a:cubicBezTo>
                    <a:pt x="48" y="112"/>
                    <a:pt x="36" y="115"/>
                    <a:pt x="36" y="115"/>
                  </a:cubicBezTo>
                  <a:cubicBezTo>
                    <a:pt x="36" y="115"/>
                    <a:pt x="25" y="113"/>
                    <a:pt x="24" y="127"/>
                  </a:cubicBezTo>
                  <a:cubicBezTo>
                    <a:pt x="22" y="141"/>
                    <a:pt x="19" y="170"/>
                    <a:pt x="38" y="176"/>
                  </a:cubicBezTo>
                  <a:cubicBezTo>
                    <a:pt x="56" y="182"/>
                    <a:pt x="50" y="181"/>
                    <a:pt x="55" y="191"/>
                  </a:cubicBezTo>
                  <a:cubicBezTo>
                    <a:pt x="59" y="195"/>
                    <a:pt x="59" y="195"/>
                    <a:pt x="59" y="195"/>
                  </a:cubicBezTo>
                  <a:cubicBezTo>
                    <a:pt x="59" y="195"/>
                    <a:pt x="79" y="191"/>
                    <a:pt x="67" y="212"/>
                  </a:cubicBezTo>
                  <a:cubicBezTo>
                    <a:pt x="67" y="212"/>
                    <a:pt x="54" y="220"/>
                    <a:pt x="71" y="220"/>
                  </a:cubicBezTo>
                  <a:cubicBezTo>
                    <a:pt x="71" y="220"/>
                    <a:pt x="82" y="228"/>
                    <a:pt x="86" y="238"/>
                  </a:cubicBezTo>
                  <a:cubicBezTo>
                    <a:pt x="90" y="248"/>
                    <a:pt x="90" y="250"/>
                    <a:pt x="90" y="250"/>
                  </a:cubicBezTo>
                  <a:cubicBezTo>
                    <a:pt x="90" y="250"/>
                    <a:pt x="99" y="264"/>
                    <a:pt x="101" y="247"/>
                  </a:cubicBezTo>
                  <a:cubicBezTo>
                    <a:pt x="103" y="242"/>
                    <a:pt x="103" y="242"/>
                    <a:pt x="103" y="242"/>
                  </a:cubicBezTo>
                  <a:cubicBezTo>
                    <a:pt x="106" y="238"/>
                    <a:pt x="106" y="238"/>
                    <a:pt x="106" y="238"/>
                  </a:cubicBezTo>
                  <a:cubicBezTo>
                    <a:pt x="106" y="229"/>
                    <a:pt x="106" y="229"/>
                    <a:pt x="106" y="229"/>
                  </a:cubicBezTo>
                  <a:cubicBezTo>
                    <a:pt x="125" y="227"/>
                    <a:pt x="125" y="227"/>
                    <a:pt x="125" y="227"/>
                  </a:cubicBezTo>
                  <a:cubicBezTo>
                    <a:pt x="125" y="227"/>
                    <a:pt x="133" y="218"/>
                    <a:pt x="147" y="224"/>
                  </a:cubicBezTo>
                  <a:cubicBezTo>
                    <a:pt x="153" y="223"/>
                    <a:pt x="153" y="223"/>
                    <a:pt x="153" y="223"/>
                  </a:cubicBezTo>
                  <a:cubicBezTo>
                    <a:pt x="157" y="222"/>
                    <a:pt x="157" y="222"/>
                    <a:pt x="157" y="222"/>
                  </a:cubicBezTo>
                  <a:cubicBezTo>
                    <a:pt x="161" y="222"/>
                    <a:pt x="161" y="222"/>
                    <a:pt x="161" y="222"/>
                  </a:cubicBezTo>
                  <a:cubicBezTo>
                    <a:pt x="165" y="228"/>
                    <a:pt x="165" y="228"/>
                    <a:pt x="165" y="228"/>
                  </a:cubicBezTo>
                  <a:cubicBezTo>
                    <a:pt x="180" y="236"/>
                    <a:pt x="180" y="236"/>
                    <a:pt x="180" y="236"/>
                  </a:cubicBezTo>
                  <a:lnTo>
                    <a:pt x="181" y="237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52" name="chaozhou">
              <a:hlinkClick r:id="" action="ppaction://macro?name=Slide2.chaozhou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3748087" y="3228970"/>
              <a:ext cx="484187" cy="509587"/>
            </a:xfrm>
            <a:custGeom>
              <a:avLst/>
              <a:gdLst>
                <a:gd name="T0" fmla="*/ 123 w 140"/>
                <a:gd name="T1" fmla="*/ 110 h 138"/>
                <a:gd name="T2" fmla="*/ 98 w 140"/>
                <a:gd name="T3" fmla="*/ 80 h 138"/>
                <a:gd name="T4" fmla="*/ 88 w 140"/>
                <a:gd name="T5" fmla="*/ 53 h 138"/>
                <a:gd name="T6" fmla="*/ 82 w 140"/>
                <a:gd name="T7" fmla="*/ 41 h 138"/>
                <a:gd name="T8" fmla="*/ 83 w 140"/>
                <a:gd name="T9" fmla="*/ 32 h 138"/>
                <a:gd name="T10" fmla="*/ 88 w 140"/>
                <a:gd name="T11" fmla="*/ 22 h 138"/>
                <a:gd name="T12" fmla="*/ 88 w 140"/>
                <a:gd name="T13" fmla="*/ 16 h 138"/>
                <a:gd name="T14" fmla="*/ 88 w 140"/>
                <a:gd name="T15" fmla="*/ 11 h 138"/>
                <a:gd name="T16" fmla="*/ 81 w 140"/>
                <a:gd name="T17" fmla="*/ 3 h 138"/>
                <a:gd name="T18" fmla="*/ 80 w 140"/>
                <a:gd name="T19" fmla="*/ 0 h 138"/>
                <a:gd name="T20" fmla="*/ 80 w 140"/>
                <a:gd name="T21" fmla="*/ 0 h 138"/>
                <a:gd name="T22" fmla="*/ 63 w 140"/>
                <a:gd name="T23" fmla="*/ 16 h 138"/>
                <a:gd name="T24" fmla="*/ 24 w 140"/>
                <a:gd name="T25" fmla="*/ 59 h 138"/>
                <a:gd name="T26" fmla="*/ 19 w 140"/>
                <a:gd name="T27" fmla="*/ 76 h 138"/>
                <a:gd name="T28" fmla="*/ 1 w 140"/>
                <a:gd name="T29" fmla="*/ 76 h 138"/>
                <a:gd name="T30" fmla="*/ 0 w 140"/>
                <a:gd name="T31" fmla="*/ 77 h 138"/>
                <a:gd name="T32" fmla="*/ 11 w 140"/>
                <a:gd name="T33" fmla="*/ 88 h 138"/>
                <a:gd name="T34" fmla="*/ 29 w 140"/>
                <a:gd name="T35" fmla="*/ 111 h 138"/>
                <a:gd name="T36" fmla="*/ 46 w 140"/>
                <a:gd name="T37" fmla="*/ 130 h 138"/>
                <a:gd name="T38" fmla="*/ 47 w 140"/>
                <a:gd name="T39" fmla="*/ 128 h 138"/>
                <a:gd name="T40" fmla="*/ 50 w 140"/>
                <a:gd name="T41" fmla="*/ 114 h 138"/>
                <a:gd name="T42" fmla="*/ 52 w 140"/>
                <a:gd name="T43" fmla="*/ 109 h 138"/>
                <a:gd name="T44" fmla="*/ 72 w 140"/>
                <a:gd name="T45" fmla="*/ 95 h 138"/>
                <a:gd name="T46" fmla="*/ 83 w 140"/>
                <a:gd name="T47" fmla="*/ 101 h 138"/>
                <a:gd name="T48" fmla="*/ 81 w 140"/>
                <a:gd name="T49" fmla="*/ 121 h 138"/>
                <a:gd name="T50" fmla="*/ 81 w 140"/>
                <a:gd name="T51" fmla="*/ 124 h 138"/>
                <a:gd name="T52" fmla="*/ 81 w 140"/>
                <a:gd name="T53" fmla="*/ 122 h 138"/>
                <a:gd name="T54" fmla="*/ 83 w 140"/>
                <a:gd name="T55" fmla="*/ 121 h 138"/>
                <a:gd name="T56" fmla="*/ 92 w 140"/>
                <a:gd name="T57" fmla="*/ 122 h 138"/>
                <a:gd name="T58" fmla="*/ 95 w 140"/>
                <a:gd name="T59" fmla="*/ 122 h 138"/>
                <a:gd name="T60" fmla="*/ 92 w 140"/>
                <a:gd name="T61" fmla="*/ 128 h 138"/>
                <a:gd name="T62" fmla="*/ 84 w 140"/>
                <a:gd name="T63" fmla="*/ 135 h 138"/>
                <a:gd name="T64" fmla="*/ 90 w 140"/>
                <a:gd name="T65" fmla="*/ 137 h 138"/>
                <a:gd name="T66" fmla="*/ 100 w 140"/>
                <a:gd name="T67" fmla="*/ 137 h 138"/>
                <a:gd name="T68" fmla="*/ 108 w 140"/>
                <a:gd name="T69" fmla="*/ 138 h 138"/>
                <a:gd name="T70" fmla="*/ 115 w 140"/>
                <a:gd name="T71" fmla="*/ 135 h 138"/>
                <a:gd name="T72" fmla="*/ 115 w 140"/>
                <a:gd name="T73" fmla="*/ 129 h 138"/>
                <a:gd name="T74" fmla="*/ 140 w 140"/>
                <a:gd name="T75" fmla="*/ 132 h 138"/>
                <a:gd name="T76" fmla="*/ 123 w 140"/>
                <a:gd name="T77" fmla="*/ 11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40" h="138">
                  <a:moveTo>
                    <a:pt x="123" y="110"/>
                  </a:moveTo>
                  <a:cubicBezTo>
                    <a:pt x="98" y="80"/>
                    <a:pt x="98" y="80"/>
                    <a:pt x="98" y="80"/>
                  </a:cubicBezTo>
                  <a:cubicBezTo>
                    <a:pt x="88" y="53"/>
                    <a:pt x="88" y="53"/>
                    <a:pt x="88" y="53"/>
                  </a:cubicBezTo>
                  <a:cubicBezTo>
                    <a:pt x="88" y="53"/>
                    <a:pt x="82" y="43"/>
                    <a:pt x="82" y="41"/>
                  </a:cubicBezTo>
                  <a:cubicBezTo>
                    <a:pt x="82" y="39"/>
                    <a:pt x="83" y="32"/>
                    <a:pt x="83" y="32"/>
                  </a:cubicBezTo>
                  <a:cubicBezTo>
                    <a:pt x="88" y="22"/>
                    <a:pt x="88" y="22"/>
                    <a:pt x="88" y="22"/>
                  </a:cubicBezTo>
                  <a:cubicBezTo>
                    <a:pt x="88" y="16"/>
                    <a:pt x="88" y="16"/>
                    <a:pt x="88" y="16"/>
                  </a:cubicBezTo>
                  <a:cubicBezTo>
                    <a:pt x="88" y="16"/>
                    <a:pt x="90" y="13"/>
                    <a:pt x="88" y="11"/>
                  </a:cubicBezTo>
                  <a:cubicBezTo>
                    <a:pt x="85" y="9"/>
                    <a:pt x="83" y="7"/>
                    <a:pt x="81" y="3"/>
                  </a:cubicBezTo>
                  <a:cubicBezTo>
                    <a:pt x="81" y="2"/>
                    <a:pt x="81" y="1"/>
                    <a:pt x="80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0" y="0"/>
                    <a:pt x="74" y="14"/>
                    <a:pt x="63" y="16"/>
                  </a:cubicBezTo>
                  <a:cubicBezTo>
                    <a:pt x="63" y="16"/>
                    <a:pt x="43" y="51"/>
                    <a:pt x="24" y="59"/>
                  </a:cubicBezTo>
                  <a:cubicBezTo>
                    <a:pt x="24" y="59"/>
                    <a:pt x="18" y="64"/>
                    <a:pt x="19" y="76"/>
                  </a:cubicBezTo>
                  <a:cubicBezTo>
                    <a:pt x="19" y="76"/>
                    <a:pt x="11" y="74"/>
                    <a:pt x="1" y="76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11" y="88"/>
                    <a:pt x="11" y="88"/>
                    <a:pt x="11" y="88"/>
                  </a:cubicBezTo>
                  <a:cubicBezTo>
                    <a:pt x="11" y="88"/>
                    <a:pt x="28" y="94"/>
                    <a:pt x="29" y="111"/>
                  </a:cubicBezTo>
                  <a:cubicBezTo>
                    <a:pt x="29" y="111"/>
                    <a:pt x="29" y="126"/>
                    <a:pt x="46" y="130"/>
                  </a:cubicBezTo>
                  <a:cubicBezTo>
                    <a:pt x="47" y="128"/>
                    <a:pt x="47" y="128"/>
                    <a:pt x="47" y="128"/>
                  </a:cubicBezTo>
                  <a:cubicBezTo>
                    <a:pt x="49" y="126"/>
                    <a:pt x="51" y="121"/>
                    <a:pt x="50" y="114"/>
                  </a:cubicBezTo>
                  <a:cubicBezTo>
                    <a:pt x="52" y="109"/>
                    <a:pt x="52" y="109"/>
                    <a:pt x="52" y="109"/>
                  </a:cubicBezTo>
                  <a:cubicBezTo>
                    <a:pt x="72" y="95"/>
                    <a:pt x="72" y="95"/>
                    <a:pt x="72" y="95"/>
                  </a:cubicBezTo>
                  <a:cubicBezTo>
                    <a:pt x="83" y="101"/>
                    <a:pt x="83" y="101"/>
                    <a:pt x="83" y="101"/>
                  </a:cubicBezTo>
                  <a:cubicBezTo>
                    <a:pt x="81" y="121"/>
                    <a:pt x="81" y="121"/>
                    <a:pt x="81" y="121"/>
                  </a:cubicBezTo>
                  <a:cubicBezTo>
                    <a:pt x="81" y="124"/>
                    <a:pt x="81" y="124"/>
                    <a:pt x="81" y="124"/>
                  </a:cubicBezTo>
                  <a:cubicBezTo>
                    <a:pt x="81" y="122"/>
                    <a:pt x="81" y="122"/>
                    <a:pt x="81" y="122"/>
                  </a:cubicBezTo>
                  <a:cubicBezTo>
                    <a:pt x="81" y="122"/>
                    <a:pt x="81" y="120"/>
                    <a:pt x="83" y="121"/>
                  </a:cubicBezTo>
                  <a:cubicBezTo>
                    <a:pt x="86" y="122"/>
                    <a:pt x="92" y="122"/>
                    <a:pt x="92" y="122"/>
                  </a:cubicBezTo>
                  <a:cubicBezTo>
                    <a:pt x="95" y="122"/>
                    <a:pt x="95" y="122"/>
                    <a:pt x="95" y="122"/>
                  </a:cubicBezTo>
                  <a:cubicBezTo>
                    <a:pt x="95" y="122"/>
                    <a:pt x="94" y="127"/>
                    <a:pt x="92" y="128"/>
                  </a:cubicBezTo>
                  <a:cubicBezTo>
                    <a:pt x="90" y="130"/>
                    <a:pt x="84" y="135"/>
                    <a:pt x="84" y="135"/>
                  </a:cubicBezTo>
                  <a:cubicBezTo>
                    <a:pt x="90" y="137"/>
                    <a:pt x="90" y="137"/>
                    <a:pt x="90" y="137"/>
                  </a:cubicBezTo>
                  <a:cubicBezTo>
                    <a:pt x="90" y="137"/>
                    <a:pt x="95" y="137"/>
                    <a:pt x="100" y="137"/>
                  </a:cubicBezTo>
                  <a:cubicBezTo>
                    <a:pt x="104" y="138"/>
                    <a:pt x="108" y="138"/>
                    <a:pt x="108" y="138"/>
                  </a:cubicBezTo>
                  <a:cubicBezTo>
                    <a:pt x="115" y="135"/>
                    <a:pt x="115" y="135"/>
                    <a:pt x="115" y="135"/>
                  </a:cubicBezTo>
                  <a:cubicBezTo>
                    <a:pt x="115" y="129"/>
                    <a:pt x="115" y="129"/>
                    <a:pt x="115" y="129"/>
                  </a:cubicBezTo>
                  <a:cubicBezTo>
                    <a:pt x="140" y="132"/>
                    <a:pt x="140" y="132"/>
                    <a:pt x="140" y="132"/>
                  </a:cubicBezTo>
                  <a:lnTo>
                    <a:pt x="123" y="11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53" name="jieyang">
              <a:hlinkClick r:id="" action="ppaction://macro?name=Slide2.jieyang" highlightClick="1"/>
              <a:hlinkHover r:id="" action="ppaction://noaction" highlightClick="1"/>
            </p:cNvPr>
            <p:cNvSpPr>
              <a:spLocks noEditPoints="1"/>
            </p:cNvSpPr>
            <p:nvPr/>
          </p:nvSpPr>
          <p:spPr bwMode="auto">
            <a:xfrm>
              <a:off x="3368674" y="3519482"/>
              <a:ext cx="669925" cy="501649"/>
            </a:xfrm>
            <a:custGeom>
              <a:avLst/>
              <a:gdLst>
                <a:gd name="T0" fmla="*/ 180 w 191"/>
                <a:gd name="T1" fmla="*/ 19 h 139"/>
                <a:gd name="T2" fmla="*/ 160 w 191"/>
                <a:gd name="T3" fmla="*/ 33 h 139"/>
                <a:gd name="T4" fmla="*/ 158 w 191"/>
                <a:gd name="T5" fmla="*/ 38 h 139"/>
                <a:gd name="T6" fmla="*/ 155 w 191"/>
                <a:gd name="T7" fmla="*/ 53 h 139"/>
                <a:gd name="T8" fmla="*/ 154 w 191"/>
                <a:gd name="T9" fmla="*/ 53 h 139"/>
                <a:gd name="T10" fmla="*/ 137 w 191"/>
                <a:gd name="T11" fmla="*/ 35 h 139"/>
                <a:gd name="T12" fmla="*/ 118 w 191"/>
                <a:gd name="T13" fmla="*/ 12 h 139"/>
                <a:gd name="T14" fmla="*/ 108 w 191"/>
                <a:gd name="T15" fmla="*/ 0 h 139"/>
                <a:gd name="T16" fmla="*/ 108 w 191"/>
                <a:gd name="T17" fmla="*/ 0 h 139"/>
                <a:gd name="T18" fmla="*/ 82 w 191"/>
                <a:gd name="T19" fmla="*/ 19 h 139"/>
                <a:gd name="T20" fmla="*/ 75 w 191"/>
                <a:gd name="T21" fmla="*/ 24 h 139"/>
                <a:gd name="T22" fmla="*/ 58 w 191"/>
                <a:gd name="T23" fmla="*/ 23 h 139"/>
                <a:gd name="T24" fmla="*/ 31 w 191"/>
                <a:gd name="T25" fmla="*/ 24 h 139"/>
                <a:gd name="T26" fmla="*/ 20 w 191"/>
                <a:gd name="T27" fmla="*/ 37 h 139"/>
                <a:gd name="T28" fmla="*/ 3 w 191"/>
                <a:gd name="T29" fmla="*/ 44 h 139"/>
                <a:gd name="T30" fmla="*/ 0 w 191"/>
                <a:gd name="T31" fmla="*/ 46 h 139"/>
                <a:gd name="T32" fmla="*/ 0 w 191"/>
                <a:gd name="T33" fmla="*/ 47 h 139"/>
                <a:gd name="T34" fmla="*/ 20 w 191"/>
                <a:gd name="T35" fmla="*/ 67 h 139"/>
                <a:gd name="T36" fmla="*/ 24 w 191"/>
                <a:gd name="T37" fmla="*/ 74 h 139"/>
                <a:gd name="T38" fmla="*/ 24 w 191"/>
                <a:gd name="T39" fmla="*/ 79 h 139"/>
                <a:gd name="T40" fmla="*/ 21 w 191"/>
                <a:gd name="T41" fmla="*/ 86 h 139"/>
                <a:gd name="T42" fmla="*/ 23 w 191"/>
                <a:gd name="T43" fmla="*/ 98 h 139"/>
                <a:gd name="T44" fmla="*/ 32 w 191"/>
                <a:gd name="T45" fmla="*/ 102 h 139"/>
                <a:gd name="T46" fmla="*/ 42 w 191"/>
                <a:gd name="T47" fmla="*/ 127 h 139"/>
                <a:gd name="T48" fmla="*/ 59 w 191"/>
                <a:gd name="T49" fmla="*/ 135 h 139"/>
                <a:gd name="T50" fmla="*/ 74 w 191"/>
                <a:gd name="T51" fmla="*/ 139 h 139"/>
                <a:gd name="T52" fmla="*/ 82 w 191"/>
                <a:gd name="T53" fmla="*/ 137 h 139"/>
                <a:gd name="T54" fmla="*/ 88 w 191"/>
                <a:gd name="T55" fmla="*/ 133 h 139"/>
                <a:gd name="T56" fmla="*/ 94 w 191"/>
                <a:gd name="T57" fmla="*/ 131 h 139"/>
                <a:gd name="T58" fmla="*/ 96 w 191"/>
                <a:gd name="T59" fmla="*/ 134 h 139"/>
                <a:gd name="T60" fmla="*/ 96 w 191"/>
                <a:gd name="T61" fmla="*/ 134 h 139"/>
                <a:gd name="T62" fmla="*/ 100 w 191"/>
                <a:gd name="T63" fmla="*/ 134 h 139"/>
                <a:gd name="T64" fmla="*/ 115 w 191"/>
                <a:gd name="T65" fmla="*/ 137 h 139"/>
                <a:gd name="T66" fmla="*/ 125 w 191"/>
                <a:gd name="T67" fmla="*/ 137 h 139"/>
                <a:gd name="T68" fmla="*/ 130 w 191"/>
                <a:gd name="T69" fmla="*/ 132 h 139"/>
                <a:gd name="T70" fmla="*/ 130 w 191"/>
                <a:gd name="T71" fmla="*/ 127 h 139"/>
                <a:gd name="T72" fmla="*/ 136 w 191"/>
                <a:gd name="T73" fmla="*/ 125 h 139"/>
                <a:gd name="T74" fmla="*/ 138 w 191"/>
                <a:gd name="T75" fmla="*/ 110 h 139"/>
                <a:gd name="T76" fmla="*/ 137 w 191"/>
                <a:gd name="T77" fmla="*/ 104 h 139"/>
                <a:gd name="T78" fmla="*/ 139 w 191"/>
                <a:gd name="T79" fmla="*/ 94 h 139"/>
                <a:gd name="T80" fmla="*/ 138 w 191"/>
                <a:gd name="T81" fmla="*/ 91 h 139"/>
                <a:gd name="T82" fmla="*/ 146 w 191"/>
                <a:gd name="T83" fmla="*/ 86 h 139"/>
                <a:gd name="T84" fmla="*/ 148 w 191"/>
                <a:gd name="T85" fmla="*/ 95 h 139"/>
                <a:gd name="T86" fmla="*/ 155 w 191"/>
                <a:gd name="T87" fmla="*/ 93 h 139"/>
                <a:gd name="T88" fmla="*/ 165 w 191"/>
                <a:gd name="T89" fmla="*/ 81 h 139"/>
                <a:gd name="T90" fmla="*/ 165 w 191"/>
                <a:gd name="T91" fmla="*/ 77 h 139"/>
                <a:gd name="T92" fmla="*/ 162 w 191"/>
                <a:gd name="T93" fmla="*/ 74 h 139"/>
                <a:gd name="T94" fmla="*/ 159 w 191"/>
                <a:gd name="T95" fmla="*/ 70 h 139"/>
                <a:gd name="T96" fmla="*/ 156 w 191"/>
                <a:gd name="T97" fmla="*/ 68 h 139"/>
                <a:gd name="T98" fmla="*/ 171 w 191"/>
                <a:gd name="T99" fmla="*/ 68 h 139"/>
                <a:gd name="T100" fmla="*/ 174 w 191"/>
                <a:gd name="T101" fmla="*/ 63 h 139"/>
                <a:gd name="T102" fmla="*/ 183 w 191"/>
                <a:gd name="T103" fmla="*/ 52 h 139"/>
                <a:gd name="T104" fmla="*/ 187 w 191"/>
                <a:gd name="T105" fmla="*/ 49 h 139"/>
                <a:gd name="T106" fmla="*/ 188 w 191"/>
                <a:gd name="T107" fmla="*/ 45 h 139"/>
                <a:gd name="T108" fmla="*/ 189 w 191"/>
                <a:gd name="T109" fmla="*/ 44 h 139"/>
                <a:gd name="T110" fmla="*/ 191 w 191"/>
                <a:gd name="T111" fmla="*/ 25 h 139"/>
                <a:gd name="T112" fmla="*/ 180 w 191"/>
                <a:gd name="T113" fmla="*/ 19 h 139"/>
                <a:gd name="T114" fmla="*/ 153 w 191"/>
                <a:gd name="T115" fmla="*/ 66 h 139"/>
                <a:gd name="T116" fmla="*/ 142 w 191"/>
                <a:gd name="T117" fmla="*/ 64 h 139"/>
                <a:gd name="T118" fmla="*/ 140 w 191"/>
                <a:gd name="T119" fmla="*/ 62 h 139"/>
                <a:gd name="T120" fmla="*/ 150 w 191"/>
                <a:gd name="T121" fmla="*/ 62 h 139"/>
                <a:gd name="T122" fmla="*/ 153 w 191"/>
                <a:gd name="T123" fmla="*/ 66 h 139"/>
                <a:gd name="T124" fmla="*/ 153 w 191"/>
                <a:gd name="T125" fmla="*/ 66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91" h="139">
                  <a:moveTo>
                    <a:pt x="180" y="19"/>
                  </a:moveTo>
                  <a:cubicBezTo>
                    <a:pt x="160" y="33"/>
                    <a:pt x="160" y="33"/>
                    <a:pt x="160" y="33"/>
                  </a:cubicBezTo>
                  <a:cubicBezTo>
                    <a:pt x="158" y="38"/>
                    <a:pt x="158" y="38"/>
                    <a:pt x="158" y="38"/>
                  </a:cubicBezTo>
                  <a:cubicBezTo>
                    <a:pt x="159" y="47"/>
                    <a:pt x="158" y="50"/>
                    <a:pt x="155" y="53"/>
                  </a:cubicBezTo>
                  <a:cubicBezTo>
                    <a:pt x="154" y="53"/>
                    <a:pt x="154" y="53"/>
                    <a:pt x="154" y="53"/>
                  </a:cubicBezTo>
                  <a:cubicBezTo>
                    <a:pt x="136" y="49"/>
                    <a:pt x="137" y="35"/>
                    <a:pt x="137" y="35"/>
                  </a:cubicBezTo>
                  <a:cubicBezTo>
                    <a:pt x="135" y="17"/>
                    <a:pt x="118" y="12"/>
                    <a:pt x="118" y="12"/>
                  </a:cubicBezTo>
                  <a:cubicBezTo>
                    <a:pt x="108" y="0"/>
                    <a:pt x="108" y="0"/>
                    <a:pt x="108" y="0"/>
                  </a:cubicBezTo>
                  <a:cubicBezTo>
                    <a:pt x="108" y="0"/>
                    <a:pt x="108" y="0"/>
                    <a:pt x="108" y="0"/>
                  </a:cubicBezTo>
                  <a:cubicBezTo>
                    <a:pt x="99" y="2"/>
                    <a:pt x="89" y="7"/>
                    <a:pt x="82" y="19"/>
                  </a:cubicBezTo>
                  <a:cubicBezTo>
                    <a:pt x="75" y="24"/>
                    <a:pt x="75" y="24"/>
                    <a:pt x="75" y="24"/>
                  </a:cubicBezTo>
                  <a:cubicBezTo>
                    <a:pt x="75" y="24"/>
                    <a:pt x="67" y="24"/>
                    <a:pt x="58" y="23"/>
                  </a:cubicBezTo>
                  <a:cubicBezTo>
                    <a:pt x="49" y="22"/>
                    <a:pt x="33" y="24"/>
                    <a:pt x="31" y="24"/>
                  </a:cubicBezTo>
                  <a:cubicBezTo>
                    <a:pt x="29" y="25"/>
                    <a:pt x="20" y="29"/>
                    <a:pt x="20" y="37"/>
                  </a:cubicBezTo>
                  <a:cubicBezTo>
                    <a:pt x="20" y="45"/>
                    <a:pt x="10" y="45"/>
                    <a:pt x="3" y="44"/>
                  </a:cubicBezTo>
                  <a:cubicBezTo>
                    <a:pt x="3" y="44"/>
                    <a:pt x="2" y="45"/>
                    <a:pt x="0" y="46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47"/>
                    <a:pt x="7" y="69"/>
                    <a:pt x="20" y="67"/>
                  </a:cubicBezTo>
                  <a:cubicBezTo>
                    <a:pt x="20" y="67"/>
                    <a:pt x="29" y="65"/>
                    <a:pt x="24" y="74"/>
                  </a:cubicBezTo>
                  <a:cubicBezTo>
                    <a:pt x="24" y="79"/>
                    <a:pt x="24" y="79"/>
                    <a:pt x="24" y="79"/>
                  </a:cubicBezTo>
                  <a:cubicBezTo>
                    <a:pt x="24" y="79"/>
                    <a:pt x="28" y="86"/>
                    <a:pt x="21" y="86"/>
                  </a:cubicBezTo>
                  <a:cubicBezTo>
                    <a:pt x="21" y="86"/>
                    <a:pt x="11" y="92"/>
                    <a:pt x="23" y="98"/>
                  </a:cubicBezTo>
                  <a:cubicBezTo>
                    <a:pt x="32" y="102"/>
                    <a:pt x="32" y="102"/>
                    <a:pt x="32" y="102"/>
                  </a:cubicBezTo>
                  <a:cubicBezTo>
                    <a:pt x="32" y="102"/>
                    <a:pt x="44" y="102"/>
                    <a:pt x="42" y="127"/>
                  </a:cubicBezTo>
                  <a:cubicBezTo>
                    <a:pt x="42" y="127"/>
                    <a:pt x="49" y="135"/>
                    <a:pt x="59" y="135"/>
                  </a:cubicBezTo>
                  <a:cubicBezTo>
                    <a:pt x="74" y="139"/>
                    <a:pt x="74" y="139"/>
                    <a:pt x="74" y="139"/>
                  </a:cubicBezTo>
                  <a:cubicBezTo>
                    <a:pt x="82" y="137"/>
                    <a:pt x="82" y="137"/>
                    <a:pt x="82" y="137"/>
                  </a:cubicBezTo>
                  <a:cubicBezTo>
                    <a:pt x="88" y="133"/>
                    <a:pt x="88" y="133"/>
                    <a:pt x="88" y="133"/>
                  </a:cubicBezTo>
                  <a:cubicBezTo>
                    <a:pt x="94" y="131"/>
                    <a:pt x="94" y="131"/>
                    <a:pt x="94" y="131"/>
                  </a:cubicBezTo>
                  <a:cubicBezTo>
                    <a:pt x="96" y="134"/>
                    <a:pt x="96" y="134"/>
                    <a:pt x="96" y="134"/>
                  </a:cubicBezTo>
                  <a:cubicBezTo>
                    <a:pt x="96" y="134"/>
                    <a:pt x="96" y="134"/>
                    <a:pt x="96" y="134"/>
                  </a:cubicBezTo>
                  <a:cubicBezTo>
                    <a:pt x="100" y="134"/>
                    <a:pt x="100" y="134"/>
                    <a:pt x="100" y="134"/>
                  </a:cubicBezTo>
                  <a:cubicBezTo>
                    <a:pt x="115" y="137"/>
                    <a:pt x="115" y="137"/>
                    <a:pt x="115" y="137"/>
                  </a:cubicBezTo>
                  <a:cubicBezTo>
                    <a:pt x="125" y="137"/>
                    <a:pt x="125" y="137"/>
                    <a:pt x="125" y="137"/>
                  </a:cubicBezTo>
                  <a:cubicBezTo>
                    <a:pt x="130" y="132"/>
                    <a:pt x="130" y="132"/>
                    <a:pt x="130" y="132"/>
                  </a:cubicBezTo>
                  <a:cubicBezTo>
                    <a:pt x="130" y="127"/>
                    <a:pt x="130" y="127"/>
                    <a:pt x="130" y="127"/>
                  </a:cubicBezTo>
                  <a:cubicBezTo>
                    <a:pt x="136" y="125"/>
                    <a:pt x="136" y="125"/>
                    <a:pt x="136" y="125"/>
                  </a:cubicBezTo>
                  <a:cubicBezTo>
                    <a:pt x="136" y="125"/>
                    <a:pt x="142" y="121"/>
                    <a:pt x="138" y="110"/>
                  </a:cubicBezTo>
                  <a:cubicBezTo>
                    <a:pt x="137" y="104"/>
                    <a:pt x="137" y="104"/>
                    <a:pt x="137" y="104"/>
                  </a:cubicBezTo>
                  <a:cubicBezTo>
                    <a:pt x="137" y="104"/>
                    <a:pt x="146" y="95"/>
                    <a:pt x="139" y="94"/>
                  </a:cubicBezTo>
                  <a:cubicBezTo>
                    <a:pt x="138" y="91"/>
                    <a:pt x="138" y="91"/>
                    <a:pt x="138" y="91"/>
                  </a:cubicBezTo>
                  <a:cubicBezTo>
                    <a:pt x="146" y="86"/>
                    <a:pt x="146" y="86"/>
                    <a:pt x="146" y="86"/>
                  </a:cubicBezTo>
                  <a:cubicBezTo>
                    <a:pt x="148" y="95"/>
                    <a:pt x="148" y="95"/>
                    <a:pt x="148" y="95"/>
                  </a:cubicBezTo>
                  <a:cubicBezTo>
                    <a:pt x="155" y="93"/>
                    <a:pt x="155" y="93"/>
                    <a:pt x="155" y="93"/>
                  </a:cubicBezTo>
                  <a:cubicBezTo>
                    <a:pt x="165" y="81"/>
                    <a:pt x="165" y="81"/>
                    <a:pt x="165" y="81"/>
                  </a:cubicBezTo>
                  <a:cubicBezTo>
                    <a:pt x="165" y="77"/>
                    <a:pt x="165" y="77"/>
                    <a:pt x="165" y="77"/>
                  </a:cubicBezTo>
                  <a:cubicBezTo>
                    <a:pt x="162" y="74"/>
                    <a:pt x="162" y="74"/>
                    <a:pt x="162" y="74"/>
                  </a:cubicBezTo>
                  <a:cubicBezTo>
                    <a:pt x="159" y="70"/>
                    <a:pt x="159" y="70"/>
                    <a:pt x="159" y="70"/>
                  </a:cubicBezTo>
                  <a:cubicBezTo>
                    <a:pt x="159" y="70"/>
                    <a:pt x="157" y="69"/>
                    <a:pt x="156" y="68"/>
                  </a:cubicBezTo>
                  <a:cubicBezTo>
                    <a:pt x="159" y="70"/>
                    <a:pt x="164" y="70"/>
                    <a:pt x="171" y="68"/>
                  </a:cubicBezTo>
                  <a:cubicBezTo>
                    <a:pt x="174" y="63"/>
                    <a:pt x="174" y="63"/>
                    <a:pt x="174" y="63"/>
                  </a:cubicBezTo>
                  <a:cubicBezTo>
                    <a:pt x="183" y="52"/>
                    <a:pt x="183" y="52"/>
                    <a:pt x="183" y="52"/>
                  </a:cubicBezTo>
                  <a:cubicBezTo>
                    <a:pt x="187" y="49"/>
                    <a:pt x="187" y="49"/>
                    <a:pt x="187" y="49"/>
                  </a:cubicBezTo>
                  <a:cubicBezTo>
                    <a:pt x="188" y="45"/>
                    <a:pt x="188" y="45"/>
                    <a:pt x="188" y="45"/>
                  </a:cubicBezTo>
                  <a:cubicBezTo>
                    <a:pt x="188" y="45"/>
                    <a:pt x="188" y="44"/>
                    <a:pt x="189" y="44"/>
                  </a:cubicBezTo>
                  <a:cubicBezTo>
                    <a:pt x="191" y="25"/>
                    <a:pt x="191" y="25"/>
                    <a:pt x="191" y="25"/>
                  </a:cubicBezTo>
                  <a:lnTo>
                    <a:pt x="180" y="19"/>
                  </a:lnTo>
                  <a:close/>
                  <a:moveTo>
                    <a:pt x="153" y="66"/>
                  </a:moveTo>
                  <a:cubicBezTo>
                    <a:pt x="151" y="66"/>
                    <a:pt x="142" y="64"/>
                    <a:pt x="142" y="64"/>
                  </a:cubicBezTo>
                  <a:cubicBezTo>
                    <a:pt x="140" y="62"/>
                    <a:pt x="140" y="62"/>
                    <a:pt x="140" y="62"/>
                  </a:cubicBezTo>
                  <a:cubicBezTo>
                    <a:pt x="150" y="62"/>
                    <a:pt x="150" y="62"/>
                    <a:pt x="150" y="62"/>
                  </a:cubicBezTo>
                  <a:cubicBezTo>
                    <a:pt x="150" y="62"/>
                    <a:pt x="151" y="64"/>
                    <a:pt x="153" y="66"/>
                  </a:cubicBezTo>
                  <a:cubicBezTo>
                    <a:pt x="153" y="66"/>
                    <a:pt x="153" y="66"/>
                    <a:pt x="153" y="66"/>
                  </a:cubicBez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54" name="shanwei">
              <a:hlinkClick r:id="" action="ppaction://macro?name=Slide2.shanwei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2973387" y="3686169"/>
              <a:ext cx="731837" cy="503237"/>
            </a:xfrm>
            <a:custGeom>
              <a:avLst/>
              <a:gdLst>
                <a:gd name="T0" fmla="*/ 211 w 211"/>
                <a:gd name="T1" fmla="*/ 88 h 138"/>
                <a:gd name="T2" fmla="*/ 208 w 211"/>
                <a:gd name="T3" fmla="*/ 85 h 138"/>
                <a:gd name="T4" fmla="*/ 203 w 211"/>
                <a:gd name="T5" fmla="*/ 87 h 138"/>
                <a:gd name="T6" fmla="*/ 197 w 211"/>
                <a:gd name="T7" fmla="*/ 91 h 138"/>
                <a:gd name="T8" fmla="*/ 189 w 211"/>
                <a:gd name="T9" fmla="*/ 93 h 138"/>
                <a:gd name="T10" fmla="*/ 173 w 211"/>
                <a:gd name="T11" fmla="*/ 89 h 138"/>
                <a:gd name="T12" fmla="*/ 157 w 211"/>
                <a:gd name="T13" fmla="*/ 81 h 138"/>
                <a:gd name="T14" fmla="*/ 147 w 211"/>
                <a:gd name="T15" fmla="*/ 56 h 138"/>
                <a:gd name="T16" fmla="*/ 138 w 211"/>
                <a:gd name="T17" fmla="*/ 52 h 138"/>
                <a:gd name="T18" fmla="*/ 136 w 211"/>
                <a:gd name="T19" fmla="*/ 40 h 138"/>
                <a:gd name="T20" fmla="*/ 139 w 211"/>
                <a:gd name="T21" fmla="*/ 33 h 138"/>
                <a:gd name="T22" fmla="*/ 138 w 211"/>
                <a:gd name="T23" fmla="*/ 28 h 138"/>
                <a:gd name="T24" fmla="*/ 134 w 211"/>
                <a:gd name="T25" fmla="*/ 21 h 138"/>
                <a:gd name="T26" fmla="*/ 114 w 211"/>
                <a:gd name="T27" fmla="*/ 0 h 138"/>
                <a:gd name="T28" fmla="*/ 114 w 211"/>
                <a:gd name="T29" fmla="*/ 1 h 138"/>
                <a:gd name="T30" fmla="*/ 91 w 211"/>
                <a:gd name="T31" fmla="*/ 24 h 138"/>
                <a:gd name="T32" fmla="*/ 56 w 211"/>
                <a:gd name="T33" fmla="*/ 70 h 138"/>
                <a:gd name="T34" fmla="*/ 19 w 211"/>
                <a:gd name="T35" fmla="*/ 88 h 138"/>
                <a:gd name="T36" fmla="*/ 16 w 211"/>
                <a:gd name="T37" fmla="*/ 114 h 138"/>
                <a:gd name="T38" fmla="*/ 26 w 211"/>
                <a:gd name="T39" fmla="*/ 127 h 138"/>
                <a:gd name="T40" fmla="*/ 27 w 211"/>
                <a:gd name="T41" fmla="*/ 127 h 138"/>
                <a:gd name="T42" fmla="*/ 29 w 211"/>
                <a:gd name="T43" fmla="*/ 120 h 138"/>
                <a:gd name="T44" fmla="*/ 31 w 211"/>
                <a:gd name="T45" fmla="*/ 117 h 138"/>
                <a:gd name="T46" fmla="*/ 44 w 211"/>
                <a:gd name="T47" fmla="*/ 119 h 138"/>
                <a:gd name="T48" fmla="*/ 50 w 211"/>
                <a:gd name="T49" fmla="*/ 113 h 138"/>
                <a:gd name="T50" fmla="*/ 69 w 211"/>
                <a:gd name="T51" fmla="*/ 107 h 138"/>
                <a:gd name="T52" fmla="*/ 69 w 211"/>
                <a:gd name="T53" fmla="*/ 110 h 138"/>
                <a:gd name="T54" fmla="*/ 60 w 211"/>
                <a:gd name="T55" fmla="*/ 117 h 138"/>
                <a:gd name="T56" fmla="*/ 60 w 211"/>
                <a:gd name="T57" fmla="*/ 120 h 138"/>
                <a:gd name="T58" fmla="*/ 75 w 211"/>
                <a:gd name="T59" fmla="*/ 134 h 138"/>
                <a:gd name="T60" fmla="*/ 105 w 211"/>
                <a:gd name="T61" fmla="*/ 138 h 138"/>
                <a:gd name="T62" fmla="*/ 104 w 211"/>
                <a:gd name="T63" fmla="*/ 125 h 138"/>
                <a:gd name="T64" fmla="*/ 102 w 211"/>
                <a:gd name="T65" fmla="*/ 122 h 138"/>
                <a:gd name="T66" fmla="*/ 129 w 211"/>
                <a:gd name="T67" fmla="*/ 99 h 138"/>
                <a:gd name="T68" fmla="*/ 129 w 211"/>
                <a:gd name="T69" fmla="*/ 108 h 138"/>
                <a:gd name="T70" fmla="*/ 144 w 211"/>
                <a:gd name="T71" fmla="*/ 125 h 138"/>
                <a:gd name="T72" fmla="*/ 158 w 211"/>
                <a:gd name="T73" fmla="*/ 118 h 138"/>
                <a:gd name="T74" fmla="*/ 173 w 211"/>
                <a:gd name="T75" fmla="*/ 111 h 138"/>
                <a:gd name="T76" fmla="*/ 179 w 211"/>
                <a:gd name="T77" fmla="*/ 99 h 138"/>
                <a:gd name="T78" fmla="*/ 178 w 211"/>
                <a:gd name="T79" fmla="*/ 96 h 138"/>
                <a:gd name="T80" fmla="*/ 180 w 211"/>
                <a:gd name="T81" fmla="*/ 96 h 138"/>
                <a:gd name="T82" fmla="*/ 187 w 211"/>
                <a:gd name="T83" fmla="*/ 97 h 138"/>
                <a:gd name="T84" fmla="*/ 191 w 211"/>
                <a:gd name="T85" fmla="*/ 98 h 138"/>
                <a:gd name="T86" fmla="*/ 190 w 211"/>
                <a:gd name="T87" fmla="*/ 101 h 138"/>
                <a:gd name="T88" fmla="*/ 192 w 211"/>
                <a:gd name="T89" fmla="*/ 109 h 138"/>
                <a:gd name="T90" fmla="*/ 211 w 211"/>
                <a:gd name="T91" fmla="*/ 8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11" h="138">
                  <a:moveTo>
                    <a:pt x="211" y="88"/>
                  </a:moveTo>
                  <a:cubicBezTo>
                    <a:pt x="208" y="85"/>
                    <a:pt x="208" y="85"/>
                    <a:pt x="208" y="85"/>
                  </a:cubicBezTo>
                  <a:cubicBezTo>
                    <a:pt x="203" y="87"/>
                    <a:pt x="203" y="87"/>
                    <a:pt x="203" y="87"/>
                  </a:cubicBezTo>
                  <a:cubicBezTo>
                    <a:pt x="197" y="91"/>
                    <a:pt x="197" y="91"/>
                    <a:pt x="197" y="91"/>
                  </a:cubicBezTo>
                  <a:cubicBezTo>
                    <a:pt x="189" y="93"/>
                    <a:pt x="189" y="93"/>
                    <a:pt x="189" y="93"/>
                  </a:cubicBezTo>
                  <a:cubicBezTo>
                    <a:pt x="173" y="89"/>
                    <a:pt x="173" y="89"/>
                    <a:pt x="173" y="89"/>
                  </a:cubicBezTo>
                  <a:cubicBezTo>
                    <a:pt x="164" y="89"/>
                    <a:pt x="157" y="81"/>
                    <a:pt x="157" y="81"/>
                  </a:cubicBezTo>
                  <a:cubicBezTo>
                    <a:pt x="159" y="56"/>
                    <a:pt x="147" y="56"/>
                    <a:pt x="147" y="56"/>
                  </a:cubicBezTo>
                  <a:cubicBezTo>
                    <a:pt x="138" y="52"/>
                    <a:pt x="138" y="52"/>
                    <a:pt x="138" y="52"/>
                  </a:cubicBezTo>
                  <a:cubicBezTo>
                    <a:pt x="126" y="46"/>
                    <a:pt x="136" y="40"/>
                    <a:pt x="136" y="40"/>
                  </a:cubicBezTo>
                  <a:cubicBezTo>
                    <a:pt x="143" y="40"/>
                    <a:pt x="139" y="33"/>
                    <a:pt x="139" y="33"/>
                  </a:cubicBezTo>
                  <a:cubicBezTo>
                    <a:pt x="138" y="28"/>
                    <a:pt x="138" y="28"/>
                    <a:pt x="138" y="28"/>
                  </a:cubicBezTo>
                  <a:cubicBezTo>
                    <a:pt x="144" y="19"/>
                    <a:pt x="134" y="21"/>
                    <a:pt x="134" y="21"/>
                  </a:cubicBezTo>
                  <a:cubicBezTo>
                    <a:pt x="122" y="23"/>
                    <a:pt x="114" y="0"/>
                    <a:pt x="114" y="0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08" y="4"/>
                    <a:pt x="99" y="11"/>
                    <a:pt x="91" y="24"/>
                  </a:cubicBezTo>
                  <a:cubicBezTo>
                    <a:pt x="79" y="44"/>
                    <a:pt x="56" y="70"/>
                    <a:pt x="56" y="70"/>
                  </a:cubicBezTo>
                  <a:cubicBezTo>
                    <a:pt x="56" y="70"/>
                    <a:pt x="41" y="81"/>
                    <a:pt x="19" y="88"/>
                  </a:cubicBezTo>
                  <a:cubicBezTo>
                    <a:pt x="19" y="88"/>
                    <a:pt x="0" y="91"/>
                    <a:pt x="16" y="114"/>
                  </a:cubicBezTo>
                  <a:cubicBezTo>
                    <a:pt x="26" y="127"/>
                    <a:pt x="26" y="127"/>
                    <a:pt x="26" y="127"/>
                  </a:cubicBezTo>
                  <a:cubicBezTo>
                    <a:pt x="27" y="127"/>
                    <a:pt x="27" y="127"/>
                    <a:pt x="27" y="127"/>
                  </a:cubicBezTo>
                  <a:cubicBezTo>
                    <a:pt x="28" y="125"/>
                    <a:pt x="28" y="123"/>
                    <a:pt x="29" y="120"/>
                  </a:cubicBezTo>
                  <a:cubicBezTo>
                    <a:pt x="31" y="117"/>
                    <a:pt x="31" y="117"/>
                    <a:pt x="31" y="117"/>
                  </a:cubicBezTo>
                  <a:cubicBezTo>
                    <a:pt x="44" y="119"/>
                    <a:pt x="44" y="119"/>
                    <a:pt x="44" y="119"/>
                  </a:cubicBezTo>
                  <a:cubicBezTo>
                    <a:pt x="44" y="119"/>
                    <a:pt x="50" y="125"/>
                    <a:pt x="50" y="113"/>
                  </a:cubicBezTo>
                  <a:cubicBezTo>
                    <a:pt x="50" y="113"/>
                    <a:pt x="62" y="113"/>
                    <a:pt x="69" y="107"/>
                  </a:cubicBezTo>
                  <a:cubicBezTo>
                    <a:pt x="69" y="110"/>
                    <a:pt x="69" y="110"/>
                    <a:pt x="69" y="110"/>
                  </a:cubicBezTo>
                  <a:cubicBezTo>
                    <a:pt x="69" y="110"/>
                    <a:pt x="65" y="116"/>
                    <a:pt x="60" y="117"/>
                  </a:cubicBezTo>
                  <a:cubicBezTo>
                    <a:pt x="60" y="120"/>
                    <a:pt x="60" y="120"/>
                    <a:pt x="60" y="120"/>
                  </a:cubicBezTo>
                  <a:cubicBezTo>
                    <a:pt x="60" y="120"/>
                    <a:pt x="76" y="114"/>
                    <a:pt x="75" y="134"/>
                  </a:cubicBezTo>
                  <a:cubicBezTo>
                    <a:pt x="75" y="134"/>
                    <a:pt x="96" y="135"/>
                    <a:pt x="105" y="138"/>
                  </a:cubicBezTo>
                  <a:cubicBezTo>
                    <a:pt x="105" y="138"/>
                    <a:pt x="118" y="137"/>
                    <a:pt x="104" y="125"/>
                  </a:cubicBezTo>
                  <a:cubicBezTo>
                    <a:pt x="102" y="122"/>
                    <a:pt x="102" y="122"/>
                    <a:pt x="102" y="122"/>
                  </a:cubicBezTo>
                  <a:cubicBezTo>
                    <a:pt x="102" y="122"/>
                    <a:pt x="132" y="85"/>
                    <a:pt x="129" y="99"/>
                  </a:cubicBezTo>
                  <a:cubicBezTo>
                    <a:pt x="129" y="99"/>
                    <a:pt x="119" y="106"/>
                    <a:pt x="129" y="108"/>
                  </a:cubicBezTo>
                  <a:cubicBezTo>
                    <a:pt x="140" y="110"/>
                    <a:pt x="146" y="116"/>
                    <a:pt x="144" y="125"/>
                  </a:cubicBezTo>
                  <a:cubicBezTo>
                    <a:pt x="158" y="118"/>
                    <a:pt x="158" y="118"/>
                    <a:pt x="158" y="118"/>
                  </a:cubicBezTo>
                  <a:cubicBezTo>
                    <a:pt x="173" y="111"/>
                    <a:pt x="173" y="111"/>
                    <a:pt x="173" y="111"/>
                  </a:cubicBezTo>
                  <a:cubicBezTo>
                    <a:pt x="173" y="111"/>
                    <a:pt x="190" y="106"/>
                    <a:pt x="179" y="99"/>
                  </a:cubicBezTo>
                  <a:cubicBezTo>
                    <a:pt x="178" y="96"/>
                    <a:pt x="178" y="96"/>
                    <a:pt x="178" y="96"/>
                  </a:cubicBezTo>
                  <a:cubicBezTo>
                    <a:pt x="180" y="96"/>
                    <a:pt x="180" y="96"/>
                    <a:pt x="180" y="96"/>
                  </a:cubicBezTo>
                  <a:cubicBezTo>
                    <a:pt x="187" y="97"/>
                    <a:pt x="187" y="97"/>
                    <a:pt x="187" y="97"/>
                  </a:cubicBezTo>
                  <a:cubicBezTo>
                    <a:pt x="191" y="98"/>
                    <a:pt x="191" y="98"/>
                    <a:pt x="191" y="98"/>
                  </a:cubicBezTo>
                  <a:cubicBezTo>
                    <a:pt x="190" y="101"/>
                    <a:pt x="190" y="101"/>
                    <a:pt x="190" y="101"/>
                  </a:cubicBezTo>
                  <a:cubicBezTo>
                    <a:pt x="190" y="101"/>
                    <a:pt x="181" y="112"/>
                    <a:pt x="192" y="109"/>
                  </a:cubicBezTo>
                  <a:cubicBezTo>
                    <a:pt x="211" y="88"/>
                    <a:pt x="211" y="88"/>
                    <a:pt x="211" y="88"/>
                  </a:cubicBez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55" name="Oval 40"/>
            <p:cNvSpPr>
              <a:spLocks noChangeArrowheads="1"/>
            </p:cNvSpPr>
            <p:nvPr/>
          </p:nvSpPr>
          <p:spPr bwMode="auto">
            <a:xfrm>
              <a:off x="3932237" y="3722682"/>
              <a:ext cx="26987" cy="25400"/>
            </a:xfrm>
            <a:prstGeom prst="ellipse">
              <a:avLst/>
            </a:prstGeom>
            <a:grpFill/>
            <a:ln w="9252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56" name="Oval 41"/>
            <p:cNvSpPr>
              <a:spLocks noChangeArrowheads="1"/>
            </p:cNvSpPr>
            <p:nvPr/>
          </p:nvSpPr>
          <p:spPr bwMode="auto">
            <a:xfrm>
              <a:off x="3916362" y="3705219"/>
              <a:ext cx="52387" cy="52388"/>
            </a:xfrm>
            <a:prstGeom prst="ellipse">
              <a:avLst/>
            </a:prstGeom>
            <a:grpFill/>
            <a:ln w="9252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57" name="Rectangle 47">
              <a:hlinkClick r:id="" action="ppaction://macro?name=Slide2.zhuhai" highlightClick="1"/>
              <a:hlinkHover r:id="" action="ppaction://noaction" highlightClick="1"/>
            </p:cNvPr>
            <p:cNvSpPr>
              <a:spLocks noChangeArrowheads="1"/>
            </p:cNvSpPr>
            <p:nvPr/>
          </p:nvSpPr>
          <p:spPr bwMode="auto">
            <a:xfrm>
              <a:off x="2276608" y="4422561"/>
              <a:ext cx="162089" cy="10483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9252" algn="ctr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buClrTx/>
                <a:buSzTx/>
                <a:buFontTx/>
                <a:buNone/>
              </a:pPr>
              <a:r>
                <a:rPr lang="zh-CN" altLang="en-US" sz="400" b="1" dirty="0">
                  <a:solidFill>
                    <a:schemeClr val="bg1">
                      <a:lumMod val="9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珠海</a:t>
              </a:r>
            </a:p>
          </p:txBody>
        </p:sp>
        <p:sp>
          <p:nvSpPr>
            <p:cNvPr id="158" name="Rectangle 48">
              <a:hlinkClick r:id="" action="ppaction://macro?name=Slide2.shanwei"/>
            </p:cNvPr>
            <p:cNvSpPr>
              <a:spLocks noChangeArrowheads="1"/>
            </p:cNvSpPr>
            <p:nvPr/>
          </p:nvSpPr>
          <p:spPr bwMode="auto">
            <a:xfrm>
              <a:off x="3200532" y="3902468"/>
              <a:ext cx="162089" cy="104830"/>
            </a:xfrm>
            <a:prstGeom prst="rect">
              <a:avLst/>
            </a:prstGeom>
            <a:grpFill/>
            <a:ln w="9252" algn="ctr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buClrTx/>
                <a:buSzTx/>
                <a:buFontTx/>
                <a:buNone/>
              </a:pPr>
              <a:r>
                <a:rPr lang="zh-CN" altLang="en-US" sz="400" b="1" dirty="0">
                  <a:solidFill>
                    <a:schemeClr val="bg1">
                      <a:lumMod val="9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汕尾</a:t>
              </a:r>
            </a:p>
          </p:txBody>
        </p:sp>
        <p:sp>
          <p:nvSpPr>
            <p:cNvPr id="159" name="Rectangle 49">
              <a:hlinkClick r:id="" action="ppaction://macro?name=Slide2.zhanjiang"/>
            </p:cNvPr>
            <p:cNvSpPr>
              <a:spLocks noChangeArrowheads="1"/>
            </p:cNvSpPr>
            <p:nvPr/>
          </p:nvSpPr>
          <p:spPr bwMode="auto">
            <a:xfrm>
              <a:off x="343031" y="4844251"/>
              <a:ext cx="162089" cy="10483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9252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buClrTx/>
                <a:buSzTx/>
                <a:buFontTx/>
                <a:buNone/>
              </a:pPr>
              <a:r>
                <a:rPr lang="zh-CN" altLang="en-US" sz="400" b="1" dirty="0">
                  <a:solidFill>
                    <a:schemeClr val="bg1">
                      <a:lumMod val="9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湛江</a:t>
              </a:r>
            </a:p>
          </p:txBody>
        </p:sp>
        <p:sp>
          <p:nvSpPr>
            <p:cNvPr id="160" name="Rectangle 50">
              <a:hlinkClick r:id="" action="ppaction://macro?name=Slide2.maoming"/>
            </p:cNvPr>
            <p:cNvSpPr>
              <a:spLocks noChangeArrowheads="1"/>
            </p:cNvSpPr>
            <p:nvPr/>
          </p:nvSpPr>
          <p:spPr bwMode="auto">
            <a:xfrm>
              <a:off x="770070" y="4542623"/>
              <a:ext cx="162089" cy="104830"/>
            </a:xfrm>
            <a:prstGeom prst="rect">
              <a:avLst/>
            </a:prstGeom>
            <a:grpFill/>
            <a:ln w="9252" algn="ctr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buClrTx/>
                <a:buSzTx/>
                <a:buFontTx/>
                <a:buNone/>
              </a:pPr>
              <a:r>
                <a:rPr lang="zh-CN" altLang="en-US" sz="400" b="1" dirty="0">
                  <a:solidFill>
                    <a:schemeClr val="bg1">
                      <a:lumMod val="9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茂名</a:t>
              </a:r>
            </a:p>
          </p:txBody>
        </p:sp>
        <p:sp>
          <p:nvSpPr>
            <p:cNvPr id="161" name="Rectangle 51">
              <a:hlinkClick r:id="" action="ppaction://macro?name=Slide2.chaozhou"/>
            </p:cNvPr>
            <p:cNvSpPr>
              <a:spLocks noChangeArrowheads="1"/>
            </p:cNvSpPr>
            <p:nvPr/>
          </p:nvSpPr>
          <p:spPr bwMode="auto">
            <a:xfrm>
              <a:off x="3852995" y="3414311"/>
              <a:ext cx="162089" cy="104830"/>
            </a:xfrm>
            <a:prstGeom prst="rect">
              <a:avLst/>
            </a:prstGeom>
            <a:grpFill/>
            <a:ln w="9252" algn="ctr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buClrTx/>
                <a:buSzTx/>
                <a:buFontTx/>
                <a:buNone/>
              </a:pPr>
              <a:r>
                <a:rPr lang="zh-CN" altLang="en-US" sz="400" b="1" dirty="0">
                  <a:solidFill>
                    <a:schemeClr val="bg1">
                      <a:lumMod val="9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潮州</a:t>
              </a:r>
            </a:p>
          </p:txBody>
        </p:sp>
        <p:sp>
          <p:nvSpPr>
            <p:cNvPr id="162" name="Rectangle 52">
              <a:hlinkClick r:id="" action="ppaction://macro?name=Slide2.shaoguan"/>
            </p:cNvPr>
            <p:cNvSpPr>
              <a:spLocks noChangeArrowheads="1"/>
            </p:cNvSpPr>
            <p:nvPr/>
          </p:nvSpPr>
          <p:spPr bwMode="auto">
            <a:xfrm>
              <a:off x="2175008" y="2824953"/>
              <a:ext cx="162089" cy="104830"/>
            </a:xfrm>
            <a:prstGeom prst="rect">
              <a:avLst/>
            </a:prstGeom>
            <a:grpFill/>
            <a:ln w="9252" algn="ctr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buClrTx/>
                <a:buSzTx/>
                <a:buFontTx/>
                <a:buNone/>
              </a:pPr>
              <a:r>
                <a:rPr lang="zh-CN" altLang="en-US" sz="400" b="1" dirty="0">
                  <a:solidFill>
                    <a:schemeClr val="bg1">
                      <a:lumMod val="9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韶关</a:t>
              </a:r>
            </a:p>
          </p:txBody>
        </p:sp>
        <p:sp>
          <p:nvSpPr>
            <p:cNvPr id="163" name="Rectangle 54">
              <a:hlinkClick r:id="" action="ppaction://macro?name=Slide2.meizhou"/>
            </p:cNvPr>
            <p:cNvSpPr>
              <a:spLocks noChangeArrowheads="1"/>
            </p:cNvSpPr>
            <p:nvPr/>
          </p:nvSpPr>
          <p:spPr bwMode="auto">
            <a:xfrm>
              <a:off x="3491840" y="3064666"/>
              <a:ext cx="162089" cy="104830"/>
            </a:xfrm>
            <a:prstGeom prst="rect">
              <a:avLst/>
            </a:prstGeom>
            <a:grpFill/>
            <a:ln w="9252" algn="ctr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buClrTx/>
                <a:buSzTx/>
                <a:buFontTx/>
                <a:buNone/>
              </a:pPr>
              <a:r>
                <a:rPr lang="zh-CN" altLang="en-US" sz="400" b="1" dirty="0">
                  <a:solidFill>
                    <a:schemeClr val="bg1">
                      <a:lumMod val="9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梅州</a:t>
              </a:r>
            </a:p>
          </p:txBody>
        </p:sp>
        <p:sp>
          <p:nvSpPr>
            <p:cNvPr id="164" name="Rectangle 57">
              <a:hlinkClick r:id="" action="ppaction://macro?name=Slide2.shenzhen"/>
            </p:cNvPr>
            <p:cNvSpPr>
              <a:spLocks noChangeArrowheads="1"/>
            </p:cNvSpPr>
            <p:nvPr/>
          </p:nvSpPr>
          <p:spPr bwMode="auto">
            <a:xfrm>
              <a:off x="2497757" y="4146941"/>
              <a:ext cx="162089" cy="10483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9252" algn="ctr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buClrTx/>
                <a:buSzTx/>
                <a:buFontTx/>
                <a:buNone/>
              </a:pPr>
              <a:r>
                <a:rPr lang="zh-CN" altLang="en-US" sz="400" b="1" dirty="0">
                  <a:solidFill>
                    <a:schemeClr val="bg1">
                      <a:lumMod val="9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深圳</a:t>
              </a:r>
            </a:p>
          </p:txBody>
        </p:sp>
        <p:sp>
          <p:nvSpPr>
            <p:cNvPr id="165" name="zhaoqing">
              <a:hlinkClick r:id="" action="ppaction://macro?name=Slide2.zhaoqing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1201737" y="3203570"/>
              <a:ext cx="750887" cy="923923"/>
            </a:xfrm>
            <a:custGeom>
              <a:avLst/>
              <a:gdLst>
                <a:gd name="T0" fmla="*/ 206 w 215"/>
                <a:gd name="T1" fmla="*/ 127 h 252"/>
                <a:gd name="T2" fmla="*/ 205 w 215"/>
                <a:gd name="T3" fmla="*/ 121 h 252"/>
                <a:gd name="T4" fmla="*/ 195 w 215"/>
                <a:gd name="T5" fmla="*/ 108 h 252"/>
                <a:gd name="T6" fmla="*/ 192 w 215"/>
                <a:gd name="T7" fmla="*/ 101 h 252"/>
                <a:gd name="T8" fmla="*/ 187 w 215"/>
                <a:gd name="T9" fmla="*/ 87 h 252"/>
                <a:gd name="T10" fmla="*/ 162 w 215"/>
                <a:gd name="T11" fmla="*/ 60 h 252"/>
                <a:gd name="T12" fmla="*/ 160 w 215"/>
                <a:gd name="T13" fmla="*/ 42 h 252"/>
                <a:gd name="T14" fmla="*/ 154 w 215"/>
                <a:gd name="T15" fmla="*/ 24 h 252"/>
                <a:gd name="T16" fmla="*/ 146 w 215"/>
                <a:gd name="T17" fmla="*/ 7 h 252"/>
                <a:gd name="T18" fmla="*/ 133 w 215"/>
                <a:gd name="T19" fmla="*/ 0 h 252"/>
                <a:gd name="T20" fmla="*/ 124 w 215"/>
                <a:gd name="T21" fmla="*/ 25 h 252"/>
                <a:gd name="T22" fmla="*/ 112 w 215"/>
                <a:gd name="T23" fmla="*/ 24 h 252"/>
                <a:gd name="T24" fmla="*/ 93 w 215"/>
                <a:gd name="T25" fmla="*/ 27 h 252"/>
                <a:gd name="T26" fmla="*/ 84 w 215"/>
                <a:gd name="T27" fmla="*/ 18 h 252"/>
                <a:gd name="T28" fmla="*/ 77 w 215"/>
                <a:gd name="T29" fmla="*/ 41 h 252"/>
                <a:gd name="T30" fmla="*/ 71 w 215"/>
                <a:gd name="T31" fmla="*/ 67 h 252"/>
                <a:gd name="T32" fmla="*/ 42 w 215"/>
                <a:gd name="T33" fmla="*/ 88 h 252"/>
                <a:gd name="T34" fmla="*/ 39 w 215"/>
                <a:gd name="T35" fmla="*/ 107 h 252"/>
                <a:gd name="T36" fmla="*/ 37 w 215"/>
                <a:gd name="T37" fmla="*/ 110 h 252"/>
                <a:gd name="T38" fmla="*/ 24 w 215"/>
                <a:gd name="T39" fmla="*/ 115 h 252"/>
                <a:gd name="T40" fmla="*/ 0 w 215"/>
                <a:gd name="T41" fmla="*/ 165 h 252"/>
                <a:gd name="T42" fmla="*/ 13 w 215"/>
                <a:gd name="T43" fmla="*/ 166 h 252"/>
                <a:gd name="T44" fmla="*/ 19 w 215"/>
                <a:gd name="T45" fmla="*/ 173 h 252"/>
                <a:gd name="T46" fmla="*/ 39 w 215"/>
                <a:gd name="T47" fmla="*/ 188 h 252"/>
                <a:gd name="T48" fmla="*/ 69 w 215"/>
                <a:gd name="T49" fmla="*/ 190 h 252"/>
                <a:gd name="T50" fmla="*/ 93 w 215"/>
                <a:gd name="T51" fmla="*/ 202 h 252"/>
                <a:gd name="T52" fmla="*/ 122 w 215"/>
                <a:gd name="T53" fmla="*/ 197 h 252"/>
                <a:gd name="T54" fmla="*/ 125 w 215"/>
                <a:gd name="T55" fmla="*/ 208 h 252"/>
                <a:gd name="T56" fmla="*/ 127 w 215"/>
                <a:gd name="T57" fmla="*/ 234 h 252"/>
                <a:gd name="T58" fmla="*/ 141 w 215"/>
                <a:gd name="T59" fmla="*/ 251 h 252"/>
                <a:gd name="T60" fmla="*/ 161 w 215"/>
                <a:gd name="T61" fmla="*/ 249 h 252"/>
                <a:gd name="T62" fmla="*/ 175 w 215"/>
                <a:gd name="T63" fmla="*/ 233 h 252"/>
                <a:gd name="T64" fmla="*/ 194 w 215"/>
                <a:gd name="T65" fmla="*/ 225 h 252"/>
                <a:gd name="T66" fmla="*/ 201 w 215"/>
                <a:gd name="T67" fmla="*/ 186 h 252"/>
                <a:gd name="T68" fmla="*/ 202 w 215"/>
                <a:gd name="T69" fmla="*/ 158 h 252"/>
                <a:gd name="T70" fmla="*/ 201 w 215"/>
                <a:gd name="T71" fmla="*/ 150 h 252"/>
                <a:gd name="T72" fmla="*/ 206 w 215"/>
                <a:gd name="T73" fmla="*/ 127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15" h="252">
                  <a:moveTo>
                    <a:pt x="206" y="127"/>
                  </a:moveTo>
                  <a:cubicBezTo>
                    <a:pt x="205" y="121"/>
                    <a:pt x="205" y="121"/>
                    <a:pt x="205" y="121"/>
                  </a:cubicBezTo>
                  <a:cubicBezTo>
                    <a:pt x="205" y="121"/>
                    <a:pt x="208" y="110"/>
                    <a:pt x="195" y="108"/>
                  </a:cubicBezTo>
                  <a:cubicBezTo>
                    <a:pt x="192" y="101"/>
                    <a:pt x="192" y="101"/>
                    <a:pt x="192" y="101"/>
                  </a:cubicBezTo>
                  <a:cubicBezTo>
                    <a:pt x="187" y="87"/>
                    <a:pt x="187" y="87"/>
                    <a:pt x="187" y="87"/>
                  </a:cubicBezTo>
                  <a:cubicBezTo>
                    <a:pt x="187" y="87"/>
                    <a:pt x="201" y="67"/>
                    <a:pt x="162" y="60"/>
                  </a:cubicBezTo>
                  <a:cubicBezTo>
                    <a:pt x="162" y="60"/>
                    <a:pt x="172" y="49"/>
                    <a:pt x="160" y="42"/>
                  </a:cubicBezTo>
                  <a:cubicBezTo>
                    <a:pt x="160" y="42"/>
                    <a:pt x="152" y="33"/>
                    <a:pt x="154" y="24"/>
                  </a:cubicBezTo>
                  <a:cubicBezTo>
                    <a:pt x="157" y="16"/>
                    <a:pt x="155" y="15"/>
                    <a:pt x="146" y="7"/>
                  </a:cubicBezTo>
                  <a:cubicBezTo>
                    <a:pt x="137" y="0"/>
                    <a:pt x="133" y="0"/>
                    <a:pt x="133" y="0"/>
                  </a:cubicBezTo>
                  <a:cubicBezTo>
                    <a:pt x="124" y="25"/>
                    <a:pt x="124" y="25"/>
                    <a:pt x="124" y="25"/>
                  </a:cubicBezTo>
                  <a:cubicBezTo>
                    <a:pt x="112" y="24"/>
                    <a:pt x="112" y="24"/>
                    <a:pt x="112" y="24"/>
                  </a:cubicBezTo>
                  <a:cubicBezTo>
                    <a:pt x="112" y="24"/>
                    <a:pt x="103" y="22"/>
                    <a:pt x="93" y="27"/>
                  </a:cubicBezTo>
                  <a:cubicBezTo>
                    <a:pt x="84" y="18"/>
                    <a:pt x="84" y="18"/>
                    <a:pt x="84" y="18"/>
                  </a:cubicBezTo>
                  <a:cubicBezTo>
                    <a:pt x="76" y="23"/>
                    <a:pt x="72" y="29"/>
                    <a:pt x="77" y="41"/>
                  </a:cubicBezTo>
                  <a:cubicBezTo>
                    <a:pt x="85" y="58"/>
                    <a:pt x="81" y="66"/>
                    <a:pt x="71" y="67"/>
                  </a:cubicBezTo>
                  <a:cubicBezTo>
                    <a:pt x="71" y="67"/>
                    <a:pt x="74" y="92"/>
                    <a:pt x="42" y="88"/>
                  </a:cubicBezTo>
                  <a:cubicBezTo>
                    <a:pt x="39" y="107"/>
                    <a:pt x="39" y="107"/>
                    <a:pt x="39" y="107"/>
                  </a:cubicBezTo>
                  <a:cubicBezTo>
                    <a:pt x="37" y="110"/>
                    <a:pt x="37" y="110"/>
                    <a:pt x="37" y="110"/>
                  </a:cubicBezTo>
                  <a:cubicBezTo>
                    <a:pt x="24" y="115"/>
                    <a:pt x="24" y="115"/>
                    <a:pt x="24" y="115"/>
                  </a:cubicBezTo>
                  <a:cubicBezTo>
                    <a:pt x="24" y="115"/>
                    <a:pt x="3" y="130"/>
                    <a:pt x="0" y="165"/>
                  </a:cubicBezTo>
                  <a:cubicBezTo>
                    <a:pt x="1" y="166"/>
                    <a:pt x="6" y="171"/>
                    <a:pt x="13" y="166"/>
                  </a:cubicBezTo>
                  <a:cubicBezTo>
                    <a:pt x="13" y="166"/>
                    <a:pt x="19" y="164"/>
                    <a:pt x="19" y="173"/>
                  </a:cubicBezTo>
                  <a:cubicBezTo>
                    <a:pt x="19" y="183"/>
                    <a:pt x="29" y="186"/>
                    <a:pt x="39" y="188"/>
                  </a:cubicBezTo>
                  <a:cubicBezTo>
                    <a:pt x="50" y="190"/>
                    <a:pt x="63" y="190"/>
                    <a:pt x="69" y="190"/>
                  </a:cubicBezTo>
                  <a:cubicBezTo>
                    <a:pt x="75" y="190"/>
                    <a:pt x="93" y="202"/>
                    <a:pt x="93" y="202"/>
                  </a:cubicBezTo>
                  <a:cubicBezTo>
                    <a:pt x="93" y="202"/>
                    <a:pt x="116" y="203"/>
                    <a:pt x="122" y="197"/>
                  </a:cubicBezTo>
                  <a:cubicBezTo>
                    <a:pt x="122" y="197"/>
                    <a:pt x="129" y="194"/>
                    <a:pt x="125" y="208"/>
                  </a:cubicBezTo>
                  <a:cubicBezTo>
                    <a:pt x="121" y="222"/>
                    <a:pt x="127" y="234"/>
                    <a:pt x="127" y="234"/>
                  </a:cubicBezTo>
                  <a:cubicBezTo>
                    <a:pt x="127" y="234"/>
                    <a:pt x="134" y="251"/>
                    <a:pt x="141" y="251"/>
                  </a:cubicBezTo>
                  <a:cubicBezTo>
                    <a:pt x="148" y="252"/>
                    <a:pt x="161" y="249"/>
                    <a:pt x="161" y="249"/>
                  </a:cubicBezTo>
                  <a:cubicBezTo>
                    <a:pt x="175" y="233"/>
                    <a:pt x="175" y="233"/>
                    <a:pt x="175" y="233"/>
                  </a:cubicBezTo>
                  <a:cubicBezTo>
                    <a:pt x="175" y="233"/>
                    <a:pt x="188" y="227"/>
                    <a:pt x="194" y="225"/>
                  </a:cubicBezTo>
                  <a:cubicBezTo>
                    <a:pt x="199" y="222"/>
                    <a:pt x="214" y="205"/>
                    <a:pt x="201" y="186"/>
                  </a:cubicBezTo>
                  <a:cubicBezTo>
                    <a:pt x="201" y="186"/>
                    <a:pt x="209" y="171"/>
                    <a:pt x="202" y="158"/>
                  </a:cubicBezTo>
                  <a:cubicBezTo>
                    <a:pt x="201" y="150"/>
                    <a:pt x="201" y="150"/>
                    <a:pt x="201" y="150"/>
                  </a:cubicBezTo>
                  <a:cubicBezTo>
                    <a:pt x="201" y="150"/>
                    <a:pt x="215" y="142"/>
                    <a:pt x="206" y="127"/>
                  </a:cubicBez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66" name="Rectangle 60">
              <a:hlinkClick r:id="" action="ppaction://macro?name=Slide2.zhaoqing"/>
            </p:cNvPr>
            <p:cNvSpPr>
              <a:spLocks noChangeArrowheads="1"/>
            </p:cNvSpPr>
            <p:nvPr/>
          </p:nvSpPr>
          <p:spPr bwMode="auto">
            <a:xfrm>
              <a:off x="1438407" y="3634577"/>
              <a:ext cx="162089" cy="104830"/>
            </a:xfrm>
            <a:prstGeom prst="rect">
              <a:avLst/>
            </a:prstGeom>
            <a:grpFill/>
            <a:ln w="9252" algn="ctr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buClrTx/>
                <a:buSzTx/>
                <a:buFontTx/>
                <a:buNone/>
              </a:pPr>
              <a:r>
                <a:rPr lang="zh-CN" altLang="en-US" sz="400" b="1" dirty="0">
                  <a:solidFill>
                    <a:schemeClr val="bg1">
                      <a:lumMod val="9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肇庆</a:t>
              </a:r>
            </a:p>
          </p:txBody>
        </p:sp>
        <p:sp>
          <p:nvSpPr>
            <p:cNvPr id="167" name="foshan">
              <a:hlinkClick r:id="" action="ppaction://macro?name=Slide2.foshan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1660524" y="3686170"/>
              <a:ext cx="582613" cy="554037"/>
            </a:xfrm>
            <a:custGeom>
              <a:avLst/>
              <a:gdLst>
                <a:gd name="T0" fmla="*/ 124 w 167"/>
                <a:gd name="T1" fmla="*/ 138 h 154"/>
                <a:gd name="T2" fmla="*/ 106 w 167"/>
                <a:gd name="T3" fmla="*/ 115 h 154"/>
                <a:gd name="T4" fmla="*/ 76 w 167"/>
                <a:gd name="T5" fmla="*/ 113 h 154"/>
                <a:gd name="T6" fmla="*/ 64 w 167"/>
                <a:gd name="T7" fmla="*/ 121 h 154"/>
                <a:gd name="T8" fmla="*/ 44 w 167"/>
                <a:gd name="T9" fmla="*/ 132 h 154"/>
                <a:gd name="T10" fmla="*/ 34 w 167"/>
                <a:gd name="T11" fmla="*/ 137 h 154"/>
                <a:gd name="T12" fmla="*/ 21 w 167"/>
                <a:gd name="T13" fmla="*/ 136 h 154"/>
                <a:gd name="T14" fmla="*/ 8 w 167"/>
                <a:gd name="T15" fmla="*/ 121 h 154"/>
                <a:gd name="T16" fmla="*/ 9 w 167"/>
                <a:gd name="T17" fmla="*/ 121 h 154"/>
                <a:gd name="T18" fmla="*/ 29 w 167"/>
                <a:gd name="T19" fmla="*/ 118 h 154"/>
                <a:gd name="T20" fmla="*/ 43 w 167"/>
                <a:gd name="T21" fmla="*/ 102 h 154"/>
                <a:gd name="T22" fmla="*/ 61 w 167"/>
                <a:gd name="T23" fmla="*/ 94 h 154"/>
                <a:gd name="T24" fmla="*/ 69 w 167"/>
                <a:gd name="T25" fmla="*/ 55 h 154"/>
                <a:gd name="T26" fmla="*/ 70 w 167"/>
                <a:gd name="T27" fmla="*/ 27 h 154"/>
                <a:gd name="T28" fmla="*/ 69 w 167"/>
                <a:gd name="T29" fmla="*/ 19 h 154"/>
                <a:gd name="T30" fmla="*/ 76 w 167"/>
                <a:gd name="T31" fmla="*/ 0 h 154"/>
                <a:gd name="T32" fmla="*/ 76 w 167"/>
                <a:gd name="T33" fmla="*/ 0 h 154"/>
                <a:gd name="T34" fmla="*/ 99 w 167"/>
                <a:gd name="T35" fmla="*/ 17 h 154"/>
                <a:gd name="T36" fmla="*/ 104 w 167"/>
                <a:gd name="T37" fmla="*/ 22 h 154"/>
                <a:gd name="T38" fmla="*/ 111 w 167"/>
                <a:gd name="T39" fmla="*/ 39 h 154"/>
                <a:gd name="T40" fmla="*/ 130 w 167"/>
                <a:gd name="T41" fmla="*/ 42 h 154"/>
                <a:gd name="T42" fmla="*/ 132 w 167"/>
                <a:gd name="T43" fmla="*/ 71 h 154"/>
                <a:gd name="T44" fmla="*/ 145 w 167"/>
                <a:gd name="T45" fmla="*/ 90 h 154"/>
                <a:gd name="T46" fmla="*/ 164 w 167"/>
                <a:gd name="T47" fmla="*/ 122 h 154"/>
                <a:gd name="T48" fmla="*/ 167 w 167"/>
                <a:gd name="T49" fmla="*/ 125 h 154"/>
                <a:gd name="T50" fmla="*/ 167 w 167"/>
                <a:gd name="T51" fmla="*/ 125 h 154"/>
                <a:gd name="T52" fmla="*/ 124 w 167"/>
                <a:gd name="T53" fmla="*/ 138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7" h="154">
                  <a:moveTo>
                    <a:pt x="124" y="138"/>
                  </a:moveTo>
                  <a:cubicBezTo>
                    <a:pt x="106" y="115"/>
                    <a:pt x="106" y="115"/>
                    <a:pt x="106" y="115"/>
                  </a:cubicBezTo>
                  <a:cubicBezTo>
                    <a:pt x="106" y="115"/>
                    <a:pt x="80" y="110"/>
                    <a:pt x="76" y="113"/>
                  </a:cubicBezTo>
                  <a:cubicBezTo>
                    <a:pt x="71" y="117"/>
                    <a:pt x="64" y="121"/>
                    <a:pt x="64" y="121"/>
                  </a:cubicBezTo>
                  <a:cubicBezTo>
                    <a:pt x="47" y="120"/>
                    <a:pt x="44" y="132"/>
                    <a:pt x="44" y="132"/>
                  </a:cubicBezTo>
                  <a:cubicBezTo>
                    <a:pt x="38" y="154"/>
                    <a:pt x="34" y="137"/>
                    <a:pt x="34" y="137"/>
                  </a:cubicBezTo>
                  <a:cubicBezTo>
                    <a:pt x="29" y="126"/>
                    <a:pt x="21" y="136"/>
                    <a:pt x="21" y="136"/>
                  </a:cubicBezTo>
                  <a:cubicBezTo>
                    <a:pt x="0" y="149"/>
                    <a:pt x="8" y="121"/>
                    <a:pt x="8" y="121"/>
                  </a:cubicBezTo>
                  <a:cubicBezTo>
                    <a:pt x="9" y="121"/>
                    <a:pt x="9" y="121"/>
                    <a:pt x="9" y="121"/>
                  </a:cubicBezTo>
                  <a:cubicBezTo>
                    <a:pt x="16" y="121"/>
                    <a:pt x="29" y="118"/>
                    <a:pt x="29" y="118"/>
                  </a:cubicBezTo>
                  <a:cubicBezTo>
                    <a:pt x="43" y="102"/>
                    <a:pt x="43" y="102"/>
                    <a:pt x="43" y="102"/>
                  </a:cubicBezTo>
                  <a:cubicBezTo>
                    <a:pt x="43" y="102"/>
                    <a:pt x="56" y="96"/>
                    <a:pt x="61" y="94"/>
                  </a:cubicBezTo>
                  <a:cubicBezTo>
                    <a:pt x="67" y="91"/>
                    <a:pt x="82" y="74"/>
                    <a:pt x="69" y="55"/>
                  </a:cubicBezTo>
                  <a:cubicBezTo>
                    <a:pt x="69" y="55"/>
                    <a:pt x="77" y="40"/>
                    <a:pt x="70" y="27"/>
                  </a:cubicBezTo>
                  <a:cubicBezTo>
                    <a:pt x="69" y="19"/>
                    <a:pt x="69" y="19"/>
                    <a:pt x="69" y="19"/>
                  </a:cubicBezTo>
                  <a:cubicBezTo>
                    <a:pt x="69" y="19"/>
                    <a:pt x="81" y="13"/>
                    <a:pt x="76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99" y="17"/>
                    <a:pt x="99" y="17"/>
                    <a:pt x="99" y="17"/>
                  </a:cubicBezTo>
                  <a:cubicBezTo>
                    <a:pt x="104" y="22"/>
                    <a:pt x="104" y="22"/>
                    <a:pt x="104" y="22"/>
                  </a:cubicBezTo>
                  <a:cubicBezTo>
                    <a:pt x="104" y="22"/>
                    <a:pt x="107" y="51"/>
                    <a:pt x="111" y="39"/>
                  </a:cubicBezTo>
                  <a:cubicBezTo>
                    <a:pt x="119" y="20"/>
                    <a:pt x="130" y="42"/>
                    <a:pt x="130" y="42"/>
                  </a:cubicBezTo>
                  <a:cubicBezTo>
                    <a:pt x="132" y="71"/>
                    <a:pt x="132" y="71"/>
                    <a:pt x="132" y="71"/>
                  </a:cubicBezTo>
                  <a:cubicBezTo>
                    <a:pt x="140" y="81"/>
                    <a:pt x="145" y="90"/>
                    <a:pt x="145" y="90"/>
                  </a:cubicBezTo>
                  <a:cubicBezTo>
                    <a:pt x="145" y="114"/>
                    <a:pt x="164" y="122"/>
                    <a:pt x="164" y="122"/>
                  </a:cubicBezTo>
                  <a:cubicBezTo>
                    <a:pt x="167" y="125"/>
                    <a:pt x="167" y="125"/>
                    <a:pt x="167" y="125"/>
                  </a:cubicBezTo>
                  <a:cubicBezTo>
                    <a:pt x="167" y="125"/>
                    <a:pt x="167" y="125"/>
                    <a:pt x="167" y="125"/>
                  </a:cubicBezTo>
                  <a:cubicBezTo>
                    <a:pt x="167" y="125"/>
                    <a:pt x="132" y="128"/>
                    <a:pt x="124" y="138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68" name="未知">
              <a:hlinkClick r:id="" action="ppaction://macro?name=Slide2.未知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2092324" y="4144957"/>
              <a:ext cx="150813" cy="44450"/>
            </a:xfrm>
            <a:custGeom>
              <a:avLst/>
              <a:gdLst>
                <a:gd name="T0" fmla="*/ 43 w 43"/>
                <a:gd name="T1" fmla="*/ 0 h 12"/>
                <a:gd name="T2" fmla="*/ 0 w 43"/>
                <a:gd name="T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3" h="12">
                  <a:moveTo>
                    <a:pt x="43" y="0"/>
                  </a:moveTo>
                  <a:cubicBezTo>
                    <a:pt x="43" y="0"/>
                    <a:pt x="8" y="3"/>
                    <a:pt x="0" y="12"/>
                  </a:cubicBezTo>
                </a:path>
              </a:pathLst>
            </a:custGeom>
            <a:grpFill/>
            <a:ln w="19050" cap="flat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69" name="Rectangle 65">
              <a:hlinkClick r:id="" action="ppaction://macro?name=Slide2.qingyuan"/>
            </p:cNvPr>
            <p:cNvSpPr>
              <a:spLocks noChangeArrowheads="1"/>
            </p:cNvSpPr>
            <p:nvPr/>
          </p:nvSpPr>
          <p:spPr bwMode="auto">
            <a:xfrm>
              <a:off x="1965458" y="3307554"/>
              <a:ext cx="162089" cy="104830"/>
            </a:xfrm>
            <a:prstGeom prst="rect">
              <a:avLst/>
            </a:prstGeom>
            <a:grpFill/>
            <a:ln w="9252" algn="ctr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buClrTx/>
                <a:buSzTx/>
                <a:buFontTx/>
                <a:buNone/>
              </a:pPr>
              <a:r>
                <a:rPr lang="zh-CN" altLang="en-US" sz="400" b="1" dirty="0">
                  <a:solidFill>
                    <a:schemeClr val="bg1">
                      <a:lumMod val="9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清远</a:t>
              </a:r>
            </a:p>
          </p:txBody>
        </p:sp>
        <p:sp>
          <p:nvSpPr>
            <p:cNvPr id="170" name="zhongshan">
              <a:hlinkClick r:id="" action="ppaction://macro?name=Slide2.zhongshan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2092324" y="4144957"/>
              <a:ext cx="236538" cy="361949"/>
            </a:xfrm>
            <a:custGeom>
              <a:avLst/>
              <a:gdLst>
                <a:gd name="T0" fmla="*/ 51 w 67"/>
                <a:gd name="T1" fmla="*/ 13 h 99"/>
                <a:gd name="T2" fmla="*/ 53 w 67"/>
                <a:gd name="T3" fmla="*/ 10 h 99"/>
                <a:gd name="T4" fmla="*/ 56 w 67"/>
                <a:gd name="T5" fmla="*/ 12 h 99"/>
                <a:gd name="T6" fmla="*/ 43 w 67"/>
                <a:gd name="T7" fmla="*/ 0 h 99"/>
                <a:gd name="T8" fmla="*/ 0 w 67"/>
                <a:gd name="T9" fmla="*/ 12 h 99"/>
                <a:gd name="T10" fmla="*/ 0 w 67"/>
                <a:gd name="T11" fmla="*/ 13 h 99"/>
                <a:gd name="T12" fmla="*/ 8 w 67"/>
                <a:gd name="T13" fmla="*/ 34 h 99"/>
                <a:gd name="T14" fmla="*/ 15 w 67"/>
                <a:gd name="T15" fmla="*/ 58 h 99"/>
                <a:gd name="T16" fmla="*/ 15 w 67"/>
                <a:gd name="T17" fmla="*/ 58 h 99"/>
                <a:gd name="T18" fmla="*/ 24 w 67"/>
                <a:gd name="T19" fmla="*/ 64 h 99"/>
                <a:gd name="T20" fmla="*/ 47 w 67"/>
                <a:gd name="T21" fmla="*/ 75 h 99"/>
                <a:gd name="T22" fmla="*/ 65 w 67"/>
                <a:gd name="T23" fmla="*/ 51 h 99"/>
                <a:gd name="T24" fmla="*/ 65 w 67"/>
                <a:gd name="T25" fmla="*/ 50 h 99"/>
                <a:gd name="T26" fmla="*/ 51 w 67"/>
                <a:gd name="T27" fmla="*/ 13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7" h="99">
                  <a:moveTo>
                    <a:pt x="51" y="13"/>
                  </a:moveTo>
                  <a:cubicBezTo>
                    <a:pt x="53" y="10"/>
                    <a:pt x="53" y="10"/>
                    <a:pt x="53" y="10"/>
                  </a:cubicBezTo>
                  <a:cubicBezTo>
                    <a:pt x="56" y="12"/>
                    <a:pt x="56" y="12"/>
                    <a:pt x="56" y="12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0"/>
                    <a:pt x="8" y="3"/>
                    <a:pt x="0" y="12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8" y="34"/>
                    <a:pt x="8" y="34"/>
                    <a:pt x="8" y="34"/>
                  </a:cubicBezTo>
                  <a:cubicBezTo>
                    <a:pt x="8" y="34"/>
                    <a:pt x="17" y="50"/>
                    <a:pt x="15" y="58"/>
                  </a:cubicBezTo>
                  <a:cubicBezTo>
                    <a:pt x="15" y="58"/>
                    <a:pt x="15" y="58"/>
                    <a:pt x="15" y="58"/>
                  </a:cubicBezTo>
                  <a:cubicBezTo>
                    <a:pt x="18" y="58"/>
                    <a:pt x="22" y="60"/>
                    <a:pt x="24" y="64"/>
                  </a:cubicBezTo>
                  <a:cubicBezTo>
                    <a:pt x="30" y="75"/>
                    <a:pt x="40" y="99"/>
                    <a:pt x="47" y="75"/>
                  </a:cubicBezTo>
                  <a:cubicBezTo>
                    <a:pt x="54" y="52"/>
                    <a:pt x="63" y="51"/>
                    <a:pt x="65" y="51"/>
                  </a:cubicBezTo>
                  <a:cubicBezTo>
                    <a:pt x="65" y="51"/>
                    <a:pt x="65" y="51"/>
                    <a:pt x="65" y="50"/>
                  </a:cubicBezTo>
                  <a:cubicBezTo>
                    <a:pt x="67" y="42"/>
                    <a:pt x="66" y="29"/>
                    <a:pt x="51" y="1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71" name="yunfu">
              <a:hlinkClick r:id="" action="ppaction://macro?name=Slide2.yunfu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1042987" y="3809994"/>
              <a:ext cx="714375" cy="538162"/>
            </a:xfrm>
            <a:custGeom>
              <a:avLst/>
              <a:gdLst>
                <a:gd name="T0" fmla="*/ 202 w 206"/>
                <a:gd name="T1" fmla="*/ 104 h 149"/>
                <a:gd name="T2" fmla="*/ 200 w 206"/>
                <a:gd name="T3" fmla="*/ 104 h 149"/>
                <a:gd name="T4" fmla="*/ 188 w 206"/>
                <a:gd name="T5" fmla="*/ 88 h 149"/>
                <a:gd name="T6" fmla="*/ 188 w 206"/>
                <a:gd name="T7" fmla="*/ 88 h 149"/>
                <a:gd name="T8" fmla="*/ 175 w 206"/>
                <a:gd name="T9" fmla="*/ 70 h 149"/>
                <a:gd name="T10" fmla="*/ 172 w 206"/>
                <a:gd name="T11" fmla="*/ 44 h 149"/>
                <a:gd name="T12" fmla="*/ 169 w 206"/>
                <a:gd name="T13" fmla="*/ 33 h 149"/>
                <a:gd name="T14" fmla="*/ 141 w 206"/>
                <a:gd name="T15" fmla="*/ 38 h 149"/>
                <a:gd name="T16" fmla="*/ 117 w 206"/>
                <a:gd name="T17" fmla="*/ 27 h 149"/>
                <a:gd name="T18" fmla="*/ 87 w 206"/>
                <a:gd name="T19" fmla="*/ 25 h 149"/>
                <a:gd name="T20" fmla="*/ 66 w 206"/>
                <a:gd name="T21" fmla="*/ 10 h 149"/>
                <a:gd name="T22" fmla="*/ 60 w 206"/>
                <a:gd name="T23" fmla="*/ 2 h 149"/>
                <a:gd name="T24" fmla="*/ 47 w 206"/>
                <a:gd name="T25" fmla="*/ 1 h 149"/>
                <a:gd name="T26" fmla="*/ 47 w 206"/>
                <a:gd name="T27" fmla="*/ 1 h 149"/>
                <a:gd name="T28" fmla="*/ 52 w 206"/>
                <a:gd name="T29" fmla="*/ 43 h 149"/>
                <a:gd name="T30" fmla="*/ 52 w 206"/>
                <a:gd name="T31" fmla="*/ 46 h 149"/>
                <a:gd name="T32" fmla="*/ 31 w 206"/>
                <a:gd name="T33" fmla="*/ 76 h 149"/>
                <a:gd name="T34" fmla="*/ 0 w 206"/>
                <a:gd name="T35" fmla="*/ 90 h 149"/>
                <a:gd name="T36" fmla="*/ 0 w 206"/>
                <a:gd name="T37" fmla="*/ 103 h 149"/>
                <a:gd name="T38" fmla="*/ 1 w 206"/>
                <a:gd name="T39" fmla="*/ 104 h 149"/>
                <a:gd name="T40" fmla="*/ 24 w 206"/>
                <a:gd name="T41" fmla="*/ 116 h 149"/>
                <a:gd name="T42" fmla="*/ 25 w 206"/>
                <a:gd name="T43" fmla="*/ 123 h 149"/>
                <a:gd name="T44" fmla="*/ 35 w 206"/>
                <a:gd name="T45" fmla="*/ 130 h 149"/>
                <a:gd name="T46" fmla="*/ 42 w 206"/>
                <a:gd name="T47" fmla="*/ 137 h 149"/>
                <a:gd name="T48" fmla="*/ 53 w 206"/>
                <a:gd name="T49" fmla="*/ 135 h 149"/>
                <a:gd name="T50" fmla="*/ 80 w 206"/>
                <a:gd name="T51" fmla="*/ 130 h 149"/>
                <a:gd name="T52" fmla="*/ 81 w 206"/>
                <a:gd name="T53" fmla="*/ 130 h 149"/>
                <a:gd name="T54" fmla="*/ 99 w 206"/>
                <a:gd name="T55" fmla="*/ 110 h 149"/>
                <a:gd name="T56" fmla="*/ 106 w 206"/>
                <a:gd name="T57" fmla="*/ 107 h 149"/>
                <a:gd name="T58" fmla="*/ 119 w 206"/>
                <a:gd name="T59" fmla="*/ 116 h 149"/>
                <a:gd name="T60" fmla="*/ 130 w 206"/>
                <a:gd name="T61" fmla="*/ 121 h 149"/>
                <a:gd name="T62" fmla="*/ 158 w 206"/>
                <a:gd name="T63" fmla="*/ 147 h 149"/>
                <a:gd name="T64" fmla="*/ 170 w 206"/>
                <a:gd name="T65" fmla="*/ 130 h 149"/>
                <a:gd name="T66" fmla="*/ 187 w 206"/>
                <a:gd name="T67" fmla="*/ 117 h 149"/>
                <a:gd name="T68" fmla="*/ 199 w 206"/>
                <a:gd name="T69" fmla="*/ 119 h 149"/>
                <a:gd name="T70" fmla="*/ 202 w 206"/>
                <a:gd name="T71" fmla="*/ 104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06" h="149">
                  <a:moveTo>
                    <a:pt x="202" y="104"/>
                  </a:moveTo>
                  <a:cubicBezTo>
                    <a:pt x="200" y="104"/>
                    <a:pt x="200" y="104"/>
                    <a:pt x="200" y="104"/>
                  </a:cubicBezTo>
                  <a:cubicBezTo>
                    <a:pt x="180" y="116"/>
                    <a:pt x="188" y="88"/>
                    <a:pt x="188" y="88"/>
                  </a:cubicBezTo>
                  <a:cubicBezTo>
                    <a:pt x="188" y="88"/>
                    <a:pt x="188" y="88"/>
                    <a:pt x="188" y="88"/>
                  </a:cubicBezTo>
                  <a:cubicBezTo>
                    <a:pt x="181" y="87"/>
                    <a:pt x="175" y="70"/>
                    <a:pt x="175" y="70"/>
                  </a:cubicBezTo>
                  <a:cubicBezTo>
                    <a:pt x="175" y="70"/>
                    <a:pt x="168" y="59"/>
                    <a:pt x="172" y="44"/>
                  </a:cubicBezTo>
                  <a:cubicBezTo>
                    <a:pt x="176" y="30"/>
                    <a:pt x="169" y="33"/>
                    <a:pt x="169" y="33"/>
                  </a:cubicBezTo>
                  <a:cubicBezTo>
                    <a:pt x="163" y="40"/>
                    <a:pt x="141" y="38"/>
                    <a:pt x="141" y="38"/>
                  </a:cubicBezTo>
                  <a:cubicBezTo>
                    <a:pt x="141" y="38"/>
                    <a:pt x="122" y="27"/>
                    <a:pt x="117" y="27"/>
                  </a:cubicBezTo>
                  <a:cubicBezTo>
                    <a:pt x="111" y="27"/>
                    <a:pt x="97" y="27"/>
                    <a:pt x="87" y="25"/>
                  </a:cubicBezTo>
                  <a:cubicBezTo>
                    <a:pt x="76" y="22"/>
                    <a:pt x="66" y="19"/>
                    <a:pt x="66" y="10"/>
                  </a:cubicBezTo>
                  <a:cubicBezTo>
                    <a:pt x="66" y="0"/>
                    <a:pt x="60" y="2"/>
                    <a:pt x="60" y="2"/>
                  </a:cubicBezTo>
                  <a:cubicBezTo>
                    <a:pt x="53" y="8"/>
                    <a:pt x="47" y="1"/>
                    <a:pt x="47" y="1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46" y="13"/>
                    <a:pt x="47" y="27"/>
                    <a:pt x="52" y="43"/>
                  </a:cubicBezTo>
                  <a:cubicBezTo>
                    <a:pt x="52" y="46"/>
                    <a:pt x="52" y="46"/>
                    <a:pt x="52" y="46"/>
                  </a:cubicBezTo>
                  <a:cubicBezTo>
                    <a:pt x="31" y="76"/>
                    <a:pt x="31" y="76"/>
                    <a:pt x="31" y="76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1" y="104"/>
                    <a:pt x="1" y="104"/>
                    <a:pt x="1" y="104"/>
                  </a:cubicBezTo>
                  <a:cubicBezTo>
                    <a:pt x="1" y="104"/>
                    <a:pt x="11" y="119"/>
                    <a:pt x="24" y="116"/>
                  </a:cubicBezTo>
                  <a:cubicBezTo>
                    <a:pt x="24" y="116"/>
                    <a:pt x="33" y="115"/>
                    <a:pt x="25" y="123"/>
                  </a:cubicBezTo>
                  <a:cubicBezTo>
                    <a:pt x="17" y="131"/>
                    <a:pt x="24" y="133"/>
                    <a:pt x="35" y="130"/>
                  </a:cubicBezTo>
                  <a:cubicBezTo>
                    <a:pt x="35" y="130"/>
                    <a:pt x="39" y="130"/>
                    <a:pt x="42" y="137"/>
                  </a:cubicBezTo>
                  <a:cubicBezTo>
                    <a:pt x="45" y="144"/>
                    <a:pt x="46" y="142"/>
                    <a:pt x="53" y="135"/>
                  </a:cubicBezTo>
                  <a:cubicBezTo>
                    <a:pt x="60" y="129"/>
                    <a:pt x="75" y="128"/>
                    <a:pt x="80" y="130"/>
                  </a:cubicBezTo>
                  <a:cubicBezTo>
                    <a:pt x="81" y="130"/>
                    <a:pt x="81" y="130"/>
                    <a:pt x="81" y="130"/>
                  </a:cubicBezTo>
                  <a:cubicBezTo>
                    <a:pt x="81" y="130"/>
                    <a:pt x="95" y="113"/>
                    <a:pt x="99" y="110"/>
                  </a:cubicBezTo>
                  <a:cubicBezTo>
                    <a:pt x="102" y="106"/>
                    <a:pt x="106" y="107"/>
                    <a:pt x="106" y="107"/>
                  </a:cubicBezTo>
                  <a:cubicBezTo>
                    <a:pt x="103" y="119"/>
                    <a:pt x="108" y="123"/>
                    <a:pt x="119" y="116"/>
                  </a:cubicBezTo>
                  <a:cubicBezTo>
                    <a:pt x="130" y="109"/>
                    <a:pt x="130" y="121"/>
                    <a:pt x="130" y="121"/>
                  </a:cubicBezTo>
                  <a:cubicBezTo>
                    <a:pt x="133" y="149"/>
                    <a:pt x="158" y="147"/>
                    <a:pt x="158" y="147"/>
                  </a:cubicBezTo>
                  <a:cubicBezTo>
                    <a:pt x="163" y="143"/>
                    <a:pt x="168" y="138"/>
                    <a:pt x="170" y="130"/>
                  </a:cubicBezTo>
                  <a:cubicBezTo>
                    <a:pt x="187" y="117"/>
                    <a:pt x="187" y="117"/>
                    <a:pt x="187" y="117"/>
                  </a:cubicBezTo>
                  <a:cubicBezTo>
                    <a:pt x="187" y="117"/>
                    <a:pt x="191" y="115"/>
                    <a:pt x="199" y="119"/>
                  </a:cubicBezTo>
                  <a:cubicBezTo>
                    <a:pt x="206" y="121"/>
                    <a:pt x="202" y="107"/>
                    <a:pt x="202" y="104"/>
                  </a:cubicBez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72" name="Rectangle 71">
              <a:hlinkClick r:id="" action="ppaction://macro?name=Slide2.yunfu"/>
            </p:cNvPr>
            <p:cNvSpPr>
              <a:spLocks noChangeArrowheads="1"/>
            </p:cNvSpPr>
            <p:nvPr/>
          </p:nvSpPr>
          <p:spPr bwMode="auto">
            <a:xfrm>
              <a:off x="1238382" y="3961600"/>
              <a:ext cx="162089" cy="104830"/>
            </a:xfrm>
            <a:prstGeom prst="rect">
              <a:avLst/>
            </a:prstGeom>
            <a:grpFill/>
            <a:ln w="9252" algn="ctr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buClrTx/>
                <a:buSzTx/>
                <a:buFontTx/>
                <a:buNone/>
              </a:pPr>
              <a:r>
                <a:rPr lang="zh-CN" altLang="en-US" sz="400" b="1">
                  <a:solidFill>
                    <a:schemeClr val="bg1">
                      <a:lumMod val="9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云浮</a:t>
              </a:r>
            </a:p>
          </p:txBody>
        </p:sp>
        <p:sp>
          <p:nvSpPr>
            <p:cNvPr id="173" name="Rectangle 73">
              <a:hlinkClick r:id="" action="ppaction://macro?name=Slide2.yangjiang"/>
            </p:cNvPr>
            <p:cNvSpPr>
              <a:spLocks noChangeArrowheads="1"/>
            </p:cNvSpPr>
            <p:nvPr/>
          </p:nvSpPr>
          <p:spPr bwMode="auto">
            <a:xfrm>
              <a:off x="1235207" y="4461666"/>
              <a:ext cx="162089" cy="104830"/>
            </a:xfrm>
            <a:prstGeom prst="rect">
              <a:avLst/>
            </a:prstGeom>
            <a:grpFill/>
            <a:ln w="9252" algn="ctr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buClrTx/>
                <a:buSzTx/>
                <a:buFontTx/>
                <a:buNone/>
              </a:pPr>
              <a:r>
                <a:rPr lang="zh-CN" altLang="en-US" sz="400" b="1">
                  <a:solidFill>
                    <a:schemeClr val="bg1">
                      <a:lumMod val="9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阳江</a:t>
              </a:r>
            </a:p>
          </p:txBody>
        </p:sp>
        <p:sp>
          <p:nvSpPr>
            <p:cNvPr id="174" name="jiangmen">
              <a:hlinkClick r:id="" action="ppaction://macro?name=Slide2.jiangmen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1474788" y="4084632"/>
              <a:ext cx="679450" cy="666749"/>
            </a:xfrm>
            <a:custGeom>
              <a:avLst/>
              <a:gdLst>
                <a:gd name="T0" fmla="*/ 179 w 196"/>
                <a:gd name="T1" fmla="*/ 28 h 183"/>
                <a:gd name="T2" fmla="*/ 161 w 196"/>
                <a:gd name="T3" fmla="*/ 5 h 183"/>
                <a:gd name="T4" fmla="*/ 131 w 196"/>
                <a:gd name="T5" fmla="*/ 4 h 183"/>
                <a:gd name="T6" fmla="*/ 120 w 196"/>
                <a:gd name="T7" fmla="*/ 11 h 183"/>
                <a:gd name="T8" fmla="*/ 100 w 196"/>
                <a:gd name="T9" fmla="*/ 22 h 183"/>
                <a:gd name="T10" fmla="*/ 89 w 196"/>
                <a:gd name="T11" fmla="*/ 27 h 183"/>
                <a:gd name="T12" fmla="*/ 77 w 196"/>
                <a:gd name="T13" fmla="*/ 26 h 183"/>
                <a:gd name="T14" fmla="*/ 75 w 196"/>
                <a:gd name="T15" fmla="*/ 42 h 183"/>
                <a:gd name="T16" fmla="*/ 63 w 196"/>
                <a:gd name="T17" fmla="*/ 40 h 183"/>
                <a:gd name="T18" fmla="*/ 45 w 196"/>
                <a:gd name="T19" fmla="*/ 53 h 183"/>
                <a:gd name="T20" fmla="*/ 22 w 196"/>
                <a:gd name="T21" fmla="*/ 77 h 183"/>
                <a:gd name="T22" fmla="*/ 17 w 196"/>
                <a:gd name="T23" fmla="*/ 80 h 183"/>
                <a:gd name="T24" fmla="*/ 16 w 196"/>
                <a:gd name="T25" fmla="*/ 85 h 183"/>
                <a:gd name="T26" fmla="*/ 10 w 196"/>
                <a:gd name="T27" fmla="*/ 90 h 183"/>
                <a:gd name="T28" fmla="*/ 8 w 196"/>
                <a:gd name="T29" fmla="*/ 112 h 183"/>
                <a:gd name="T30" fmla="*/ 12 w 196"/>
                <a:gd name="T31" fmla="*/ 115 h 183"/>
                <a:gd name="T32" fmla="*/ 26 w 196"/>
                <a:gd name="T33" fmla="*/ 120 h 183"/>
                <a:gd name="T34" fmla="*/ 53 w 196"/>
                <a:gd name="T35" fmla="*/ 143 h 183"/>
                <a:gd name="T36" fmla="*/ 57 w 196"/>
                <a:gd name="T37" fmla="*/ 159 h 183"/>
                <a:gd name="T38" fmla="*/ 52 w 196"/>
                <a:gd name="T39" fmla="*/ 182 h 183"/>
                <a:gd name="T40" fmla="*/ 57 w 196"/>
                <a:gd name="T41" fmla="*/ 183 h 183"/>
                <a:gd name="T42" fmla="*/ 67 w 196"/>
                <a:gd name="T43" fmla="*/ 179 h 183"/>
                <a:gd name="T44" fmla="*/ 65 w 196"/>
                <a:gd name="T45" fmla="*/ 143 h 183"/>
                <a:gd name="T46" fmla="*/ 65 w 196"/>
                <a:gd name="T47" fmla="*/ 133 h 183"/>
                <a:gd name="T48" fmla="*/ 68 w 196"/>
                <a:gd name="T49" fmla="*/ 131 h 183"/>
                <a:gd name="T50" fmla="*/ 70 w 196"/>
                <a:gd name="T51" fmla="*/ 134 h 183"/>
                <a:gd name="T52" fmla="*/ 70 w 196"/>
                <a:gd name="T53" fmla="*/ 144 h 183"/>
                <a:gd name="T54" fmla="*/ 72 w 196"/>
                <a:gd name="T55" fmla="*/ 146 h 183"/>
                <a:gd name="T56" fmla="*/ 83 w 196"/>
                <a:gd name="T57" fmla="*/ 142 h 183"/>
                <a:gd name="T58" fmla="*/ 83 w 196"/>
                <a:gd name="T59" fmla="*/ 146 h 183"/>
                <a:gd name="T60" fmla="*/ 72 w 196"/>
                <a:gd name="T61" fmla="*/ 154 h 183"/>
                <a:gd name="T62" fmla="*/ 75 w 196"/>
                <a:gd name="T63" fmla="*/ 163 h 183"/>
                <a:gd name="T64" fmla="*/ 92 w 196"/>
                <a:gd name="T65" fmla="*/ 174 h 183"/>
                <a:gd name="T66" fmla="*/ 104 w 196"/>
                <a:gd name="T67" fmla="*/ 171 h 183"/>
                <a:gd name="T68" fmla="*/ 109 w 196"/>
                <a:gd name="T69" fmla="*/ 161 h 183"/>
                <a:gd name="T70" fmla="*/ 115 w 196"/>
                <a:gd name="T71" fmla="*/ 159 h 183"/>
                <a:gd name="T72" fmla="*/ 122 w 196"/>
                <a:gd name="T73" fmla="*/ 146 h 183"/>
                <a:gd name="T74" fmla="*/ 137 w 196"/>
                <a:gd name="T75" fmla="*/ 145 h 183"/>
                <a:gd name="T76" fmla="*/ 142 w 196"/>
                <a:gd name="T77" fmla="*/ 159 h 183"/>
                <a:gd name="T78" fmla="*/ 154 w 196"/>
                <a:gd name="T79" fmla="*/ 157 h 183"/>
                <a:gd name="T80" fmla="*/ 162 w 196"/>
                <a:gd name="T81" fmla="*/ 148 h 183"/>
                <a:gd name="T82" fmla="*/ 165 w 196"/>
                <a:gd name="T83" fmla="*/ 113 h 183"/>
                <a:gd name="T84" fmla="*/ 168 w 196"/>
                <a:gd name="T85" fmla="*/ 98 h 183"/>
                <a:gd name="T86" fmla="*/ 168 w 196"/>
                <a:gd name="T87" fmla="*/ 88 h 183"/>
                <a:gd name="T88" fmla="*/ 166 w 196"/>
                <a:gd name="T89" fmla="*/ 73 h 183"/>
                <a:gd name="T90" fmla="*/ 167 w 196"/>
                <a:gd name="T91" fmla="*/ 70 h 183"/>
                <a:gd name="T92" fmla="*/ 170 w 196"/>
                <a:gd name="T93" fmla="*/ 68 h 183"/>
                <a:gd name="T94" fmla="*/ 172 w 196"/>
                <a:gd name="T95" fmla="*/ 83 h 183"/>
                <a:gd name="T96" fmla="*/ 175 w 196"/>
                <a:gd name="T97" fmla="*/ 98 h 183"/>
                <a:gd name="T98" fmla="*/ 175 w 196"/>
                <a:gd name="T99" fmla="*/ 98 h 183"/>
                <a:gd name="T100" fmla="*/ 186 w 196"/>
                <a:gd name="T101" fmla="*/ 77 h 183"/>
                <a:gd name="T102" fmla="*/ 194 w 196"/>
                <a:gd name="T103" fmla="*/ 72 h 183"/>
                <a:gd name="T104" fmla="*/ 187 w 196"/>
                <a:gd name="T105" fmla="*/ 49 h 183"/>
                <a:gd name="T106" fmla="*/ 179 w 196"/>
                <a:gd name="T107" fmla="*/ 28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96" h="183">
                  <a:moveTo>
                    <a:pt x="179" y="28"/>
                  </a:moveTo>
                  <a:cubicBezTo>
                    <a:pt x="161" y="5"/>
                    <a:pt x="161" y="5"/>
                    <a:pt x="161" y="5"/>
                  </a:cubicBezTo>
                  <a:cubicBezTo>
                    <a:pt x="161" y="5"/>
                    <a:pt x="135" y="0"/>
                    <a:pt x="131" y="4"/>
                  </a:cubicBezTo>
                  <a:cubicBezTo>
                    <a:pt x="126" y="8"/>
                    <a:pt x="120" y="11"/>
                    <a:pt x="120" y="11"/>
                  </a:cubicBezTo>
                  <a:cubicBezTo>
                    <a:pt x="102" y="10"/>
                    <a:pt x="100" y="22"/>
                    <a:pt x="100" y="22"/>
                  </a:cubicBezTo>
                  <a:cubicBezTo>
                    <a:pt x="94" y="44"/>
                    <a:pt x="89" y="27"/>
                    <a:pt x="89" y="27"/>
                  </a:cubicBezTo>
                  <a:cubicBezTo>
                    <a:pt x="84" y="16"/>
                    <a:pt x="77" y="26"/>
                    <a:pt x="77" y="26"/>
                  </a:cubicBezTo>
                  <a:cubicBezTo>
                    <a:pt x="77" y="26"/>
                    <a:pt x="81" y="44"/>
                    <a:pt x="75" y="42"/>
                  </a:cubicBezTo>
                  <a:cubicBezTo>
                    <a:pt x="67" y="39"/>
                    <a:pt x="63" y="40"/>
                    <a:pt x="63" y="40"/>
                  </a:cubicBezTo>
                  <a:cubicBezTo>
                    <a:pt x="45" y="53"/>
                    <a:pt x="45" y="53"/>
                    <a:pt x="45" y="53"/>
                  </a:cubicBezTo>
                  <a:cubicBezTo>
                    <a:pt x="42" y="69"/>
                    <a:pt x="22" y="77"/>
                    <a:pt x="22" y="77"/>
                  </a:cubicBezTo>
                  <a:cubicBezTo>
                    <a:pt x="17" y="80"/>
                    <a:pt x="17" y="80"/>
                    <a:pt x="17" y="80"/>
                  </a:cubicBezTo>
                  <a:cubicBezTo>
                    <a:pt x="16" y="85"/>
                    <a:pt x="16" y="85"/>
                    <a:pt x="16" y="85"/>
                  </a:cubicBezTo>
                  <a:cubicBezTo>
                    <a:pt x="10" y="90"/>
                    <a:pt x="10" y="90"/>
                    <a:pt x="10" y="90"/>
                  </a:cubicBezTo>
                  <a:cubicBezTo>
                    <a:pt x="0" y="94"/>
                    <a:pt x="8" y="112"/>
                    <a:pt x="8" y="112"/>
                  </a:cubicBezTo>
                  <a:cubicBezTo>
                    <a:pt x="8" y="112"/>
                    <a:pt x="10" y="115"/>
                    <a:pt x="12" y="115"/>
                  </a:cubicBezTo>
                  <a:cubicBezTo>
                    <a:pt x="14" y="115"/>
                    <a:pt x="26" y="120"/>
                    <a:pt x="26" y="120"/>
                  </a:cubicBezTo>
                  <a:cubicBezTo>
                    <a:pt x="26" y="120"/>
                    <a:pt x="46" y="139"/>
                    <a:pt x="53" y="143"/>
                  </a:cubicBezTo>
                  <a:cubicBezTo>
                    <a:pt x="59" y="147"/>
                    <a:pt x="58" y="154"/>
                    <a:pt x="57" y="159"/>
                  </a:cubicBezTo>
                  <a:cubicBezTo>
                    <a:pt x="55" y="165"/>
                    <a:pt x="52" y="179"/>
                    <a:pt x="52" y="182"/>
                  </a:cubicBezTo>
                  <a:cubicBezTo>
                    <a:pt x="57" y="183"/>
                    <a:pt x="57" y="183"/>
                    <a:pt x="57" y="183"/>
                  </a:cubicBezTo>
                  <a:cubicBezTo>
                    <a:pt x="67" y="179"/>
                    <a:pt x="67" y="179"/>
                    <a:pt x="67" y="179"/>
                  </a:cubicBezTo>
                  <a:cubicBezTo>
                    <a:pt x="65" y="143"/>
                    <a:pt x="65" y="143"/>
                    <a:pt x="65" y="14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8" y="131"/>
                    <a:pt x="68" y="131"/>
                    <a:pt x="68" y="131"/>
                  </a:cubicBezTo>
                  <a:cubicBezTo>
                    <a:pt x="70" y="134"/>
                    <a:pt x="70" y="134"/>
                    <a:pt x="70" y="134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83" y="142"/>
                    <a:pt x="83" y="142"/>
                    <a:pt x="83" y="142"/>
                  </a:cubicBezTo>
                  <a:cubicBezTo>
                    <a:pt x="83" y="146"/>
                    <a:pt x="83" y="146"/>
                    <a:pt x="83" y="146"/>
                  </a:cubicBezTo>
                  <a:cubicBezTo>
                    <a:pt x="72" y="154"/>
                    <a:pt x="72" y="154"/>
                    <a:pt x="72" y="154"/>
                  </a:cubicBezTo>
                  <a:cubicBezTo>
                    <a:pt x="75" y="163"/>
                    <a:pt x="75" y="163"/>
                    <a:pt x="75" y="163"/>
                  </a:cubicBezTo>
                  <a:cubicBezTo>
                    <a:pt x="75" y="163"/>
                    <a:pt x="89" y="171"/>
                    <a:pt x="92" y="174"/>
                  </a:cubicBezTo>
                  <a:cubicBezTo>
                    <a:pt x="95" y="177"/>
                    <a:pt x="104" y="171"/>
                    <a:pt x="104" y="171"/>
                  </a:cubicBezTo>
                  <a:cubicBezTo>
                    <a:pt x="109" y="161"/>
                    <a:pt x="109" y="161"/>
                    <a:pt x="109" y="161"/>
                  </a:cubicBezTo>
                  <a:cubicBezTo>
                    <a:pt x="115" y="159"/>
                    <a:pt x="115" y="159"/>
                    <a:pt x="115" y="159"/>
                  </a:cubicBezTo>
                  <a:cubicBezTo>
                    <a:pt x="122" y="146"/>
                    <a:pt x="122" y="146"/>
                    <a:pt x="122" y="146"/>
                  </a:cubicBezTo>
                  <a:cubicBezTo>
                    <a:pt x="137" y="145"/>
                    <a:pt x="137" y="145"/>
                    <a:pt x="137" y="145"/>
                  </a:cubicBezTo>
                  <a:cubicBezTo>
                    <a:pt x="137" y="145"/>
                    <a:pt x="142" y="150"/>
                    <a:pt x="142" y="159"/>
                  </a:cubicBezTo>
                  <a:cubicBezTo>
                    <a:pt x="142" y="159"/>
                    <a:pt x="147" y="163"/>
                    <a:pt x="154" y="157"/>
                  </a:cubicBezTo>
                  <a:cubicBezTo>
                    <a:pt x="154" y="157"/>
                    <a:pt x="159" y="148"/>
                    <a:pt x="162" y="148"/>
                  </a:cubicBezTo>
                  <a:cubicBezTo>
                    <a:pt x="162" y="148"/>
                    <a:pt x="161" y="120"/>
                    <a:pt x="165" y="113"/>
                  </a:cubicBezTo>
                  <a:cubicBezTo>
                    <a:pt x="165" y="113"/>
                    <a:pt x="174" y="108"/>
                    <a:pt x="168" y="98"/>
                  </a:cubicBezTo>
                  <a:cubicBezTo>
                    <a:pt x="168" y="88"/>
                    <a:pt x="168" y="88"/>
                    <a:pt x="168" y="88"/>
                  </a:cubicBezTo>
                  <a:cubicBezTo>
                    <a:pt x="166" y="73"/>
                    <a:pt x="166" y="73"/>
                    <a:pt x="166" y="73"/>
                  </a:cubicBezTo>
                  <a:cubicBezTo>
                    <a:pt x="167" y="70"/>
                    <a:pt x="167" y="70"/>
                    <a:pt x="167" y="70"/>
                  </a:cubicBezTo>
                  <a:cubicBezTo>
                    <a:pt x="170" y="68"/>
                    <a:pt x="170" y="68"/>
                    <a:pt x="170" y="68"/>
                  </a:cubicBezTo>
                  <a:cubicBezTo>
                    <a:pt x="172" y="83"/>
                    <a:pt x="172" y="83"/>
                    <a:pt x="172" y="83"/>
                  </a:cubicBezTo>
                  <a:cubicBezTo>
                    <a:pt x="172" y="83"/>
                    <a:pt x="172" y="94"/>
                    <a:pt x="175" y="98"/>
                  </a:cubicBezTo>
                  <a:cubicBezTo>
                    <a:pt x="175" y="98"/>
                    <a:pt x="175" y="98"/>
                    <a:pt x="175" y="98"/>
                  </a:cubicBezTo>
                  <a:cubicBezTo>
                    <a:pt x="183" y="93"/>
                    <a:pt x="184" y="80"/>
                    <a:pt x="186" y="77"/>
                  </a:cubicBezTo>
                  <a:cubicBezTo>
                    <a:pt x="187" y="75"/>
                    <a:pt x="194" y="72"/>
                    <a:pt x="194" y="72"/>
                  </a:cubicBezTo>
                  <a:cubicBezTo>
                    <a:pt x="196" y="64"/>
                    <a:pt x="187" y="49"/>
                    <a:pt x="187" y="49"/>
                  </a:cubicBezTo>
                  <a:lnTo>
                    <a:pt x="179" y="28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75" name="Rectangle 76">
              <a:hlinkClick r:id="" action="ppaction://macro?name=Slide2.jiangmen"/>
            </p:cNvPr>
            <p:cNvSpPr>
              <a:spLocks noChangeArrowheads="1"/>
            </p:cNvSpPr>
            <p:nvPr/>
          </p:nvSpPr>
          <p:spPr bwMode="auto">
            <a:xfrm>
              <a:off x="1665421" y="4333077"/>
              <a:ext cx="162089" cy="104830"/>
            </a:xfrm>
            <a:prstGeom prst="rect">
              <a:avLst/>
            </a:prstGeom>
            <a:grpFill/>
            <a:ln w="9252" algn="ctr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buClrTx/>
                <a:buSzTx/>
                <a:buFontTx/>
                <a:buNone/>
              </a:pPr>
              <a:r>
                <a:rPr lang="zh-CN" altLang="en-US" sz="400" b="1">
                  <a:solidFill>
                    <a:schemeClr val="bg1">
                      <a:lumMod val="9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江门</a:t>
              </a:r>
            </a:p>
          </p:txBody>
        </p:sp>
        <p:sp>
          <p:nvSpPr>
            <p:cNvPr id="176" name="huizhou">
              <a:hlinkClick r:id="" action="ppaction://macro?name=Slide2.huizhou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2417762" y="3448046"/>
              <a:ext cx="846137" cy="811212"/>
            </a:xfrm>
            <a:custGeom>
              <a:avLst/>
              <a:gdLst>
                <a:gd name="T0" fmla="*/ 243 w 243"/>
                <a:gd name="T1" fmla="*/ 100 h 224"/>
                <a:gd name="T2" fmla="*/ 226 w 243"/>
                <a:gd name="T3" fmla="*/ 91 h 224"/>
                <a:gd name="T4" fmla="*/ 222 w 243"/>
                <a:gd name="T5" fmla="*/ 85 h 224"/>
                <a:gd name="T6" fmla="*/ 219 w 243"/>
                <a:gd name="T7" fmla="*/ 85 h 224"/>
                <a:gd name="T8" fmla="*/ 215 w 243"/>
                <a:gd name="T9" fmla="*/ 86 h 224"/>
                <a:gd name="T10" fmla="*/ 209 w 243"/>
                <a:gd name="T11" fmla="*/ 87 h 224"/>
                <a:gd name="T12" fmla="*/ 187 w 243"/>
                <a:gd name="T13" fmla="*/ 90 h 224"/>
                <a:gd name="T14" fmla="*/ 168 w 243"/>
                <a:gd name="T15" fmla="*/ 92 h 224"/>
                <a:gd name="T16" fmla="*/ 168 w 243"/>
                <a:gd name="T17" fmla="*/ 101 h 224"/>
                <a:gd name="T18" fmla="*/ 165 w 243"/>
                <a:gd name="T19" fmla="*/ 105 h 224"/>
                <a:gd name="T20" fmla="*/ 162 w 243"/>
                <a:gd name="T21" fmla="*/ 110 h 224"/>
                <a:gd name="T22" fmla="*/ 152 w 243"/>
                <a:gd name="T23" fmla="*/ 113 h 224"/>
                <a:gd name="T24" fmla="*/ 148 w 243"/>
                <a:gd name="T25" fmla="*/ 101 h 224"/>
                <a:gd name="T26" fmla="*/ 133 w 243"/>
                <a:gd name="T27" fmla="*/ 83 h 224"/>
                <a:gd name="T28" fmla="*/ 129 w 243"/>
                <a:gd name="T29" fmla="*/ 75 h 224"/>
                <a:gd name="T30" fmla="*/ 121 w 243"/>
                <a:gd name="T31" fmla="*/ 58 h 224"/>
                <a:gd name="T32" fmla="*/ 117 w 243"/>
                <a:gd name="T33" fmla="*/ 54 h 224"/>
                <a:gd name="T34" fmla="*/ 100 w 243"/>
                <a:gd name="T35" fmla="*/ 39 h 224"/>
                <a:gd name="T36" fmla="*/ 84 w 243"/>
                <a:gd name="T37" fmla="*/ 10 h 224"/>
                <a:gd name="T38" fmla="*/ 84 w 243"/>
                <a:gd name="T39" fmla="*/ 10 h 224"/>
                <a:gd name="T40" fmla="*/ 69 w 243"/>
                <a:gd name="T41" fmla="*/ 2 h 224"/>
                <a:gd name="T42" fmla="*/ 40 w 243"/>
                <a:gd name="T43" fmla="*/ 0 h 224"/>
                <a:gd name="T44" fmla="*/ 39 w 243"/>
                <a:gd name="T45" fmla="*/ 20 h 224"/>
                <a:gd name="T46" fmla="*/ 16 w 243"/>
                <a:gd name="T47" fmla="*/ 37 h 224"/>
                <a:gd name="T48" fmla="*/ 29 w 243"/>
                <a:gd name="T49" fmla="*/ 73 h 224"/>
                <a:gd name="T50" fmla="*/ 16 w 243"/>
                <a:gd name="T51" fmla="*/ 97 h 224"/>
                <a:gd name="T52" fmla="*/ 15 w 243"/>
                <a:gd name="T53" fmla="*/ 123 h 224"/>
                <a:gd name="T54" fmla="*/ 12 w 243"/>
                <a:gd name="T55" fmla="*/ 131 h 224"/>
                <a:gd name="T56" fmla="*/ 31 w 243"/>
                <a:gd name="T57" fmla="*/ 132 h 224"/>
                <a:gd name="T58" fmla="*/ 49 w 243"/>
                <a:gd name="T59" fmla="*/ 149 h 224"/>
                <a:gd name="T60" fmla="*/ 52 w 243"/>
                <a:gd name="T61" fmla="*/ 150 h 224"/>
                <a:gd name="T62" fmla="*/ 62 w 243"/>
                <a:gd name="T63" fmla="*/ 149 h 224"/>
                <a:gd name="T64" fmla="*/ 66 w 243"/>
                <a:gd name="T65" fmla="*/ 160 h 224"/>
                <a:gd name="T66" fmla="*/ 66 w 243"/>
                <a:gd name="T67" fmla="*/ 179 h 224"/>
                <a:gd name="T68" fmla="*/ 66 w 243"/>
                <a:gd name="T69" fmla="*/ 179 h 224"/>
                <a:gd name="T70" fmla="*/ 77 w 243"/>
                <a:gd name="T71" fmla="*/ 178 h 224"/>
                <a:gd name="T72" fmla="*/ 99 w 243"/>
                <a:gd name="T73" fmla="*/ 193 h 224"/>
                <a:gd name="T74" fmla="*/ 116 w 243"/>
                <a:gd name="T75" fmla="*/ 196 h 224"/>
                <a:gd name="T76" fmla="*/ 117 w 243"/>
                <a:gd name="T77" fmla="*/ 197 h 224"/>
                <a:gd name="T78" fmla="*/ 131 w 243"/>
                <a:gd name="T79" fmla="*/ 191 h 224"/>
                <a:gd name="T80" fmla="*/ 142 w 243"/>
                <a:gd name="T81" fmla="*/ 189 h 224"/>
                <a:gd name="T82" fmla="*/ 147 w 243"/>
                <a:gd name="T83" fmla="*/ 183 h 224"/>
                <a:gd name="T84" fmla="*/ 149 w 243"/>
                <a:gd name="T85" fmla="*/ 191 h 224"/>
                <a:gd name="T86" fmla="*/ 146 w 243"/>
                <a:gd name="T87" fmla="*/ 218 h 224"/>
                <a:gd name="T88" fmla="*/ 162 w 243"/>
                <a:gd name="T89" fmla="*/ 217 h 224"/>
                <a:gd name="T90" fmla="*/ 168 w 243"/>
                <a:gd name="T91" fmla="*/ 224 h 224"/>
                <a:gd name="T92" fmla="*/ 171 w 243"/>
                <a:gd name="T93" fmla="*/ 221 h 224"/>
                <a:gd name="T94" fmla="*/ 171 w 243"/>
                <a:gd name="T95" fmla="*/ 214 h 224"/>
                <a:gd name="T96" fmla="*/ 174 w 243"/>
                <a:gd name="T97" fmla="*/ 208 h 224"/>
                <a:gd name="T98" fmla="*/ 168 w 243"/>
                <a:gd name="T99" fmla="*/ 198 h 224"/>
                <a:gd name="T100" fmla="*/ 174 w 243"/>
                <a:gd name="T101" fmla="*/ 190 h 224"/>
                <a:gd name="T102" fmla="*/ 179 w 243"/>
                <a:gd name="T103" fmla="*/ 199 h 224"/>
                <a:gd name="T104" fmla="*/ 187 w 243"/>
                <a:gd name="T105" fmla="*/ 192 h 224"/>
                <a:gd name="T106" fmla="*/ 186 w 243"/>
                <a:gd name="T107" fmla="*/ 191 h 224"/>
                <a:gd name="T108" fmla="*/ 176 w 243"/>
                <a:gd name="T109" fmla="*/ 178 h 224"/>
                <a:gd name="T110" fmla="*/ 179 w 243"/>
                <a:gd name="T111" fmla="*/ 153 h 224"/>
                <a:gd name="T112" fmla="*/ 216 w 243"/>
                <a:gd name="T113" fmla="*/ 134 h 224"/>
                <a:gd name="T114" fmla="*/ 243 w 243"/>
                <a:gd name="T115" fmla="*/ 101 h 224"/>
                <a:gd name="T116" fmla="*/ 243 w 243"/>
                <a:gd name="T117" fmla="*/ 10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43" h="224">
                  <a:moveTo>
                    <a:pt x="243" y="100"/>
                  </a:moveTo>
                  <a:cubicBezTo>
                    <a:pt x="226" y="91"/>
                    <a:pt x="226" y="91"/>
                    <a:pt x="226" y="91"/>
                  </a:cubicBezTo>
                  <a:cubicBezTo>
                    <a:pt x="222" y="85"/>
                    <a:pt x="222" y="85"/>
                    <a:pt x="222" y="85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5" y="86"/>
                    <a:pt x="215" y="86"/>
                    <a:pt x="215" y="86"/>
                  </a:cubicBezTo>
                  <a:cubicBezTo>
                    <a:pt x="209" y="87"/>
                    <a:pt x="209" y="87"/>
                    <a:pt x="209" y="87"/>
                  </a:cubicBezTo>
                  <a:cubicBezTo>
                    <a:pt x="195" y="81"/>
                    <a:pt x="187" y="90"/>
                    <a:pt x="187" y="90"/>
                  </a:cubicBezTo>
                  <a:cubicBezTo>
                    <a:pt x="168" y="92"/>
                    <a:pt x="168" y="92"/>
                    <a:pt x="168" y="92"/>
                  </a:cubicBezTo>
                  <a:cubicBezTo>
                    <a:pt x="168" y="101"/>
                    <a:pt x="168" y="101"/>
                    <a:pt x="168" y="101"/>
                  </a:cubicBezTo>
                  <a:cubicBezTo>
                    <a:pt x="165" y="105"/>
                    <a:pt x="165" y="105"/>
                    <a:pt x="165" y="105"/>
                  </a:cubicBezTo>
                  <a:cubicBezTo>
                    <a:pt x="162" y="110"/>
                    <a:pt x="162" y="110"/>
                    <a:pt x="162" y="110"/>
                  </a:cubicBezTo>
                  <a:cubicBezTo>
                    <a:pt x="161" y="127"/>
                    <a:pt x="152" y="113"/>
                    <a:pt x="152" y="113"/>
                  </a:cubicBezTo>
                  <a:cubicBezTo>
                    <a:pt x="152" y="113"/>
                    <a:pt x="152" y="111"/>
                    <a:pt x="148" y="101"/>
                  </a:cubicBezTo>
                  <a:cubicBezTo>
                    <a:pt x="144" y="91"/>
                    <a:pt x="133" y="83"/>
                    <a:pt x="133" y="83"/>
                  </a:cubicBezTo>
                  <a:cubicBezTo>
                    <a:pt x="116" y="83"/>
                    <a:pt x="129" y="75"/>
                    <a:pt x="129" y="75"/>
                  </a:cubicBezTo>
                  <a:cubicBezTo>
                    <a:pt x="141" y="54"/>
                    <a:pt x="121" y="58"/>
                    <a:pt x="121" y="58"/>
                  </a:cubicBezTo>
                  <a:cubicBezTo>
                    <a:pt x="117" y="54"/>
                    <a:pt x="117" y="54"/>
                    <a:pt x="117" y="54"/>
                  </a:cubicBezTo>
                  <a:cubicBezTo>
                    <a:pt x="112" y="44"/>
                    <a:pt x="118" y="45"/>
                    <a:pt x="100" y="39"/>
                  </a:cubicBezTo>
                  <a:cubicBezTo>
                    <a:pt x="88" y="35"/>
                    <a:pt x="85" y="23"/>
                    <a:pt x="84" y="10"/>
                  </a:cubicBezTo>
                  <a:cubicBezTo>
                    <a:pt x="84" y="10"/>
                    <a:pt x="84" y="10"/>
                    <a:pt x="84" y="10"/>
                  </a:cubicBezTo>
                  <a:cubicBezTo>
                    <a:pt x="84" y="10"/>
                    <a:pt x="76" y="0"/>
                    <a:pt x="69" y="2"/>
                  </a:cubicBezTo>
                  <a:cubicBezTo>
                    <a:pt x="61" y="4"/>
                    <a:pt x="40" y="0"/>
                    <a:pt x="40" y="0"/>
                  </a:cubicBezTo>
                  <a:cubicBezTo>
                    <a:pt x="42" y="5"/>
                    <a:pt x="39" y="20"/>
                    <a:pt x="39" y="20"/>
                  </a:cubicBezTo>
                  <a:cubicBezTo>
                    <a:pt x="39" y="20"/>
                    <a:pt x="33" y="25"/>
                    <a:pt x="16" y="37"/>
                  </a:cubicBezTo>
                  <a:cubicBezTo>
                    <a:pt x="0" y="49"/>
                    <a:pt x="13" y="57"/>
                    <a:pt x="29" y="73"/>
                  </a:cubicBezTo>
                  <a:cubicBezTo>
                    <a:pt x="45" y="88"/>
                    <a:pt x="16" y="97"/>
                    <a:pt x="16" y="97"/>
                  </a:cubicBezTo>
                  <a:cubicBezTo>
                    <a:pt x="16" y="97"/>
                    <a:pt x="17" y="121"/>
                    <a:pt x="15" y="123"/>
                  </a:cubicBezTo>
                  <a:cubicBezTo>
                    <a:pt x="14" y="125"/>
                    <a:pt x="12" y="131"/>
                    <a:pt x="12" y="131"/>
                  </a:cubicBezTo>
                  <a:cubicBezTo>
                    <a:pt x="12" y="131"/>
                    <a:pt x="24" y="133"/>
                    <a:pt x="31" y="132"/>
                  </a:cubicBezTo>
                  <a:cubicBezTo>
                    <a:pt x="43" y="131"/>
                    <a:pt x="49" y="140"/>
                    <a:pt x="49" y="149"/>
                  </a:cubicBezTo>
                  <a:cubicBezTo>
                    <a:pt x="52" y="150"/>
                    <a:pt x="52" y="150"/>
                    <a:pt x="52" y="150"/>
                  </a:cubicBezTo>
                  <a:cubicBezTo>
                    <a:pt x="62" y="149"/>
                    <a:pt x="62" y="149"/>
                    <a:pt x="62" y="149"/>
                  </a:cubicBezTo>
                  <a:cubicBezTo>
                    <a:pt x="62" y="149"/>
                    <a:pt x="64" y="151"/>
                    <a:pt x="66" y="160"/>
                  </a:cubicBezTo>
                  <a:cubicBezTo>
                    <a:pt x="66" y="166"/>
                    <a:pt x="66" y="174"/>
                    <a:pt x="66" y="179"/>
                  </a:cubicBezTo>
                  <a:cubicBezTo>
                    <a:pt x="66" y="179"/>
                    <a:pt x="66" y="179"/>
                    <a:pt x="66" y="179"/>
                  </a:cubicBezTo>
                  <a:cubicBezTo>
                    <a:pt x="66" y="179"/>
                    <a:pt x="69" y="180"/>
                    <a:pt x="77" y="178"/>
                  </a:cubicBezTo>
                  <a:cubicBezTo>
                    <a:pt x="84" y="175"/>
                    <a:pt x="95" y="180"/>
                    <a:pt x="99" y="193"/>
                  </a:cubicBezTo>
                  <a:cubicBezTo>
                    <a:pt x="99" y="193"/>
                    <a:pt x="103" y="198"/>
                    <a:pt x="116" y="196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31" y="191"/>
                    <a:pt x="131" y="191"/>
                    <a:pt x="131" y="191"/>
                  </a:cubicBezTo>
                  <a:cubicBezTo>
                    <a:pt x="142" y="189"/>
                    <a:pt x="142" y="189"/>
                    <a:pt x="142" y="189"/>
                  </a:cubicBezTo>
                  <a:cubicBezTo>
                    <a:pt x="147" y="183"/>
                    <a:pt x="147" y="183"/>
                    <a:pt x="147" y="183"/>
                  </a:cubicBezTo>
                  <a:cubicBezTo>
                    <a:pt x="147" y="183"/>
                    <a:pt x="160" y="185"/>
                    <a:pt x="149" y="191"/>
                  </a:cubicBezTo>
                  <a:cubicBezTo>
                    <a:pt x="149" y="191"/>
                    <a:pt x="139" y="204"/>
                    <a:pt x="146" y="218"/>
                  </a:cubicBezTo>
                  <a:cubicBezTo>
                    <a:pt x="146" y="218"/>
                    <a:pt x="154" y="221"/>
                    <a:pt x="162" y="217"/>
                  </a:cubicBezTo>
                  <a:cubicBezTo>
                    <a:pt x="162" y="217"/>
                    <a:pt x="165" y="223"/>
                    <a:pt x="168" y="224"/>
                  </a:cubicBezTo>
                  <a:cubicBezTo>
                    <a:pt x="169" y="223"/>
                    <a:pt x="170" y="222"/>
                    <a:pt x="171" y="221"/>
                  </a:cubicBezTo>
                  <a:cubicBezTo>
                    <a:pt x="171" y="219"/>
                    <a:pt x="171" y="217"/>
                    <a:pt x="171" y="214"/>
                  </a:cubicBezTo>
                  <a:cubicBezTo>
                    <a:pt x="174" y="208"/>
                    <a:pt x="174" y="208"/>
                    <a:pt x="174" y="208"/>
                  </a:cubicBezTo>
                  <a:cubicBezTo>
                    <a:pt x="174" y="208"/>
                    <a:pt x="187" y="204"/>
                    <a:pt x="168" y="198"/>
                  </a:cubicBezTo>
                  <a:cubicBezTo>
                    <a:pt x="168" y="198"/>
                    <a:pt x="159" y="190"/>
                    <a:pt x="174" y="190"/>
                  </a:cubicBezTo>
                  <a:cubicBezTo>
                    <a:pt x="179" y="199"/>
                    <a:pt x="179" y="199"/>
                    <a:pt x="179" y="199"/>
                  </a:cubicBezTo>
                  <a:cubicBezTo>
                    <a:pt x="179" y="199"/>
                    <a:pt x="184" y="204"/>
                    <a:pt x="187" y="192"/>
                  </a:cubicBezTo>
                  <a:cubicBezTo>
                    <a:pt x="186" y="191"/>
                    <a:pt x="186" y="191"/>
                    <a:pt x="186" y="191"/>
                  </a:cubicBezTo>
                  <a:cubicBezTo>
                    <a:pt x="176" y="178"/>
                    <a:pt x="176" y="178"/>
                    <a:pt x="176" y="178"/>
                  </a:cubicBezTo>
                  <a:cubicBezTo>
                    <a:pt x="160" y="156"/>
                    <a:pt x="179" y="153"/>
                    <a:pt x="179" y="153"/>
                  </a:cubicBezTo>
                  <a:cubicBezTo>
                    <a:pt x="201" y="146"/>
                    <a:pt x="216" y="134"/>
                    <a:pt x="216" y="134"/>
                  </a:cubicBezTo>
                  <a:cubicBezTo>
                    <a:pt x="216" y="134"/>
                    <a:pt x="231" y="117"/>
                    <a:pt x="243" y="101"/>
                  </a:cubicBezTo>
                  <a:lnTo>
                    <a:pt x="243" y="10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77" name="Rectangle 79">
              <a:hlinkClick r:id="" action="ppaction://macro?name=Slide2.huizhou"/>
            </p:cNvPr>
            <p:cNvSpPr>
              <a:spLocks noChangeArrowheads="1"/>
            </p:cNvSpPr>
            <p:nvPr/>
          </p:nvSpPr>
          <p:spPr bwMode="auto">
            <a:xfrm>
              <a:off x="2629033" y="3766341"/>
              <a:ext cx="162089" cy="10483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9252" algn="ctr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buClrTx/>
                <a:buSzTx/>
                <a:buFontTx/>
                <a:buNone/>
              </a:pPr>
              <a:r>
                <a:rPr lang="zh-CN" altLang="en-US" sz="400" b="1" dirty="0">
                  <a:solidFill>
                    <a:schemeClr val="bg1">
                      <a:lumMod val="9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惠州</a:t>
              </a:r>
            </a:p>
          </p:txBody>
        </p:sp>
        <p:sp>
          <p:nvSpPr>
            <p:cNvPr id="178" name="shantou">
              <a:hlinkClick r:id="" action="ppaction://macro?name=Slide2.shantou" highlightClick="1"/>
              <a:hlinkHover r:id="" action="ppaction://noaction" highlightClick="1"/>
            </p:cNvPr>
            <p:cNvSpPr>
              <a:spLocks noEditPoints="1"/>
            </p:cNvSpPr>
            <p:nvPr/>
          </p:nvSpPr>
          <p:spPr bwMode="auto">
            <a:xfrm>
              <a:off x="3713162" y="3581395"/>
              <a:ext cx="317500" cy="325437"/>
            </a:xfrm>
            <a:custGeom>
              <a:avLst/>
              <a:gdLst>
                <a:gd name="T0" fmla="*/ 89 w 92"/>
                <a:gd name="T1" fmla="*/ 31 h 89"/>
                <a:gd name="T2" fmla="*/ 90 w 92"/>
                <a:gd name="T3" fmla="*/ 27 h 89"/>
                <a:gd name="T4" fmla="*/ 91 w 92"/>
                <a:gd name="T5" fmla="*/ 26 h 89"/>
                <a:gd name="T6" fmla="*/ 92 w 92"/>
                <a:gd name="T7" fmla="*/ 7 h 89"/>
                <a:gd name="T8" fmla="*/ 82 w 92"/>
                <a:gd name="T9" fmla="*/ 0 h 89"/>
                <a:gd name="T10" fmla="*/ 61 w 92"/>
                <a:gd name="T11" fmla="*/ 15 h 89"/>
                <a:gd name="T12" fmla="*/ 59 w 92"/>
                <a:gd name="T13" fmla="*/ 20 h 89"/>
                <a:gd name="T14" fmla="*/ 41 w 92"/>
                <a:gd name="T15" fmla="*/ 38 h 89"/>
                <a:gd name="T16" fmla="*/ 28 w 92"/>
                <a:gd name="T17" fmla="*/ 27 h 89"/>
                <a:gd name="T18" fmla="*/ 1 w 92"/>
                <a:gd name="T19" fmla="*/ 34 h 89"/>
                <a:gd name="T20" fmla="*/ 1 w 92"/>
                <a:gd name="T21" fmla="*/ 43 h 89"/>
                <a:gd name="T22" fmla="*/ 0 w 92"/>
                <a:gd name="T23" fmla="*/ 59 h 89"/>
                <a:gd name="T24" fmla="*/ 0 w 92"/>
                <a:gd name="T25" fmla="*/ 74 h 89"/>
                <a:gd name="T26" fmla="*/ 19 w 92"/>
                <a:gd name="T27" fmla="*/ 85 h 89"/>
                <a:gd name="T28" fmla="*/ 41 w 92"/>
                <a:gd name="T29" fmla="*/ 76 h 89"/>
                <a:gd name="T30" fmla="*/ 40 w 92"/>
                <a:gd name="T31" fmla="*/ 73 h 89"/>
                <a:gd name="T32" fmla="*/ 48 w 92"/>
                <a:gd name="T33" fmla="*/ 68 h 89"/>
                <a:gd name="T34" fmla="*/ 50 w 92"/>
                <a:gd name="T35" fmla="*/ 77 h 89"/>
                <a:gd name="T36" fmla="*/ 57 w 92"/>
                <a:gd name="T37" fmla="*/ 75 h 89"/>
                <a:gd name="T38" fmla="*/ 67 w 92"/>
                <a:gd name="T39" fmla="*/ 63 h 89"/>
                <a:gd name="T40" fmla="*/ 67 w 92"/>
                <a:gd name="T41" fmla="*/ 59 h 89"/>
                <a:gd name="T42" fmla="*/ 64 w 92"/>
                <a:gd name="T43" fmla="*/ 56 h 89"/>
                <a:gd name="T44" fmla="*/ 61 w 92"/>
                <a:gd name="T45" fmla="*/ 52 h 89"/>
                <a:gd name="T46" fmla="*/ 58 w 92"/>
                <a:gd name="T47" fmla="*/ 50 h 89"/>
                <a:gd name="T48" fmla="*/ 73 w 92"/>
                <a:gd name="T49" fmla="*/ 50 h 89"/>
                <a:gd name="T50" fmla="*/ 76 w 92"/>
                <a:gd name="T51" fmla="*/ 45 h 89"/>
                <a:gd name="T52" fmla="*/ 85 w 92"/>
                <a:gd name="T53" fmla="*/ 34 h 89"/>
                <a:gd name="T54" fmla="*/ 89 w 92"/>
                <a:gd name="T55" fmla="*/ 31 h 89"/>
                <a:gd name="T56" fmla="*/ 55 w 92"/>
                <a:gd name="T57" fmla="*/ 48 h 89"/>
                <a:gd name="T58" fmla="*/ 44 w 92"/>
                <a:gd name="T59" fmla="*/ 46 h 89"/>
                <a:gd name="T60" fmla="*/ 42 w 92"/>
                <a:gd name="T61" fmla="*/ 44 h 89"/>
                <a:gd name="T62" fmla="*/ 52 w 92"/>
                <a:gd name="T63" fmla="*/ 44 h 89"/>
                <a:gd name="T64" fmla="*/ 55 w 92"/>
                <a:gd name="T65" fmla="*/ 48 h 89"/>
                <a:gd name="T66" fmla="*/ 55 w 92"/>
                <a:gd name="T67" fmla="*/ 48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2" h="89">
                  <a:moveTo>
                    <a:pt x="89" y="31"/>
                  </a:moveTo>
                  <a:cubicBezTo>
                    <a:pt x="90" y="27"/>
                    <a:pt x="90" y="27"/>
                    <a:pt x="90" y="27"/>
                  </a:cubicBezTo>
                  <a:cubicBezTo>
                    <a:pt x="90" y="27"/>
                    <a:pt x="90" y="27"/>
                    <a:pt x="91" y="26"/>
                  </a:cubicBezTo>
                  <a:cubicBezTo>
                    <a:pt x="92" y="7"/>
                    <a:pt x="92" y="7"/>
                    <a:pt x="92" y="7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61" y="15"/>
                    <a:pt x="61" y="15"/>
                    <a:pt x="61" y="15"/>
                  </a:cubicBezTo>
                  <a:cubicBezTo>
                    <a:pt x="59" y="20"/>
                    <a:pt x="59" y="20"/>
                    <a:pt x="59" y="20"/>
                  </a:cubicBezTo>
                  <a:cubicBezTo>
                    <a:pt x="61" y="44"/>
                    <a:pt x="41" y="38"/>
                    <a:pt x="41" y="38"/>
                  </a:cubicBezTo>
                  <a:cubicBezTo>
                    <a:pt x="28" y="27"/>
                    <a:pt x="28" y="27"/>
                    <a:pt x="28" y="27"/>
                  </a:cubicBezTo>
                  <a:cubicBezTo>
                    <a:pt x="14" y="22"/>
                    <a:pt x="1" y="34"/>
                    <a:pt x="1" y="34"/>
                  </a:cubicBezTo>
                  <a:cubicBezTo>
                    <a:pt x="1" y="34"/>
                    <a:pt x="1" y="39"/>
                    <a:pt x="1" y="43"/>
                  </a:cubicBezTo>
                  <a:cubicBezTo>
                    <a:pt x="0" y="47"/>
                    <a:pt x="0" y="59"/>
                    <a:pt x="0" y="59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74"/>
                    <a:pt x="4" y="80"/>
                    <a:pt x="19" y="85"/>
                  </a:cubicBezTo>
                  <a:cubicBezTo>
                    <a:pt x="33" y="89"/>
                    <a:pt x="40" y="78"/>
                    <a:pt x="41" y="76"/>
                  </a:cubicBezTo>
                  <a:cubicBezTo>
                    <a:pt x="40" y="73"/>
                    <a:pt x="40" y="73"/>
                    <a:pt x="40" y="73"/>
                  </a:cubicBezTo>
                  <a:cubicBezTo>
                    <a:pt x="48" y="68"/>
                    <a:pt x="48" y="68"/>
                    <a:pt x="48" y="68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57" y="75"/>
                    <a:pt x="57" y="75"/>
                    <a:pt x="57" y="75"/>
                  </a:cubicBezTo>
                  <a:cubicBezTo>
                    <a:pt x="67" y="63"/>
                    <a:pt x="67" y="63"/>
                    <a:pt x="67" y="63"/>
                  </a:cubicBezTo>
                  <a:cubicBezTo>
                    <a:pt x="67" y="59"/>
                    <a:pt x="67" y="59"/>
                    <a:pt x="67" y="59"/>
                  </a:cubicBezTo>
                  <a:cubicBezTo>
                    <a:pt x="64" y="56"/>
                    <a:pt x="64" y="56"/>
                    <a:pt x="64" y="56"/>
                  </a:cubicBezTo>
                  <a:cubicBezTo>
                    <a:pt x="61" y="52"/>
                    <a:pt x="61" y="52"/>
                    <a:pt x="61" y="52"/>
                  </a:cubicBezTo>
                  <a:cubicBezTo>
                    <a:pt x="61" y="52"/>
                    <a:pt x="59" y="51"/>
                    <a:pt x="58" y="50"/>
                  </a:cubicBezTo>
                  <a:cubicBezTo>
                    <a:pt x="61" y="52"/>
                    <a:pt x="66" y="52"/>
                    <a:pt x="73" y="50"/>
                  </a:cubicBezTo>
                  <a:cubicBezTo>
                    <a:pt x="76" y="45"/>
                    <a:pt x="76" y="45"/>
                    <a:pt x="76" y="45"/>
                  </a:cubicBezTo>
                  <a:cubicBezTo>
                    <a:pt x="85" y="34"/>
                    <a:pt x="85" y="34"/>
                    <a:pt x="85" y="34"/>
                  </a:cubicBezTo>
                  <a:lnTo>
                    <a:pt x="89" y="31"/>
                  </a:lnTo>
                  <a:close/>
                  <a:moveTo>
                    <a:pt x="55" y="48"/>
                  </a:moveTo>
                  <a:cubicBezTo>
                    <a:pt x="53" y="48"/>
                    <a:pt x="44" y="46"/>
                    <a:pt x="44" y="46"/>
                  </a:cubicBezTo>
                  <a:cubicBezTo>
                    <a:pt x="42" y="44"/>
                    <a:pt x="42" y="44"/>
                    <a:pt x="42" y="44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52" y="44"/>
                    <a:pt x="53" y="46"/>
                    <a:pt x="55" y="48"/>
                  </a:cubicBezTo>
                  <a:cubicBezTo>
                    <a:pt x="55" y="48"/>
                    <a:pt x="55" y="48"/>
                    <a:pt x="55" y="48"/>
                  </a:cubicBez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79" name="Rectangle 81">
              <a:hlinkClick r:id="" action="ppaction://macro?name=Slide2.jieyang"/>
            </p:cNvPr>
            <p:cNvSpPr>
              <a:spLocks noChangeArrowheads="1"/>
            </p:cNvSpPr>
            <p:nvPr/>
          </p:nvSpPr>
          <p:spPr bwMode="auto">
            <a:xfrm>
              <a:off x="3478345" y="3635768"/>
              <a:ext cx="162089" cy="104830"/>
            </a:xfrm>
            <a:prstGeom prst="rect">
              <a:avLst/>
            </a:prstGeom>
            <a:grpFill/>
            <a:ln w="9252" algn="ctr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buClrTx/>
                <a:buSzTx/>
                <a:buFontTx/>
                <a:buNone/>
              </a:pPr>
              <a:r>
                <a:rPr lang="zh-CN" altLang="en-US" sz="400" b="1" dirty="0">
                  <a:solidFill>
                    <a:schemeClr val="bg1">
                      <a:lumMod val="9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揭阳</a:t>
              </a:r>
            </a:p>
          </p:txBody>
        </p:sp>
        <p:sp>
          <p:nvSpPr>
            <p:cNvPr id="180" name="Rectangle 82">
              <a:hlinkClick r:id="" action="ppaction://macro?name=Slide2.shantou"/>
            </p:cNvPr>
            <p:cNvSpPr>
              <a:spLocks noChangeArrowheads="1"/>
            </p:cNvSpPr>
            <p:nvPr/>
          </p:nvSpPr>
          <p:spPr bwMode="auto">
            <a:xfrm>
              <a:off x="3852995" y="3722684"/>
              <a:ext cx="162089" cy="104830"/>
            </a:xfrm>
            <a:prstGeom prst="rect">
              <a:avLst/>
            </a:prstGeom>
            <a:grpFill/>
            <a:ln w="9252" algn="ctr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buClrTx/>
                <a:buSzTx/>
                <a:buFontTx/>
                <a:buNone/>
              </a:pPr>
              <a:r>
                <a:rPr lang="zh-CN" altLang="en-US" sz="400" b="1" dirty="0">
                  <a:solidFill>
                    <a:schemeClr val="bg1">
                      <a:lumMod val="9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汕头</a:t>
              </a:r>
            </a:p>
          </p:txBody>
        </p:sp>
        <p:sp>
          <p:nvSpPr>
            <p:cNvPr id="181" name="Rectangle 84">
              <a:hlinkClick r:id="" action="ppaction://macro?name=Slide2.zhongshan"/>
            </p:cNvPr>
            <p:cNvSpPr>
              <a:spLocks noChangeArrowheads="1"/>
            </p:cNvSpPr>
            <p:nvPr/>
          </p:nvSpPr>
          <p:spPr bwMode="auto">
            <a:xfrm>
              <a:off x="2126194" y="4188221"/>
              <a:ext cx="162089" cy="10483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9252" algn="ctr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buClrTx/>
                <a:buSzTx/>
                <a:buFontTx/>
                <a:buNone/>
              </a:pPr>
              <a:r>
                <a:rPr lang="zh-CN" altLang="en-US" sz="400" b="1" dirty="0">
                  <a:solidFill>
                    <a:schemeClr val="bg1">
                      <a:lumMod val="9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中山</a:t>
              </a:r>
            </a:p>
          </p:txBody>
        </p:sp>
        <p:sp>
          <p:nvSpPr>
            <p:cNvPr id="182" name="Rectangle 85">
              <a:hlinkClick r:id="" action="ppaction://macro?name=Slide2.dongguan"/>
            </p:cNvPr>
            <p:cNvSpPr>
              <a:spLocks noChangeArrowheads="1"/>
            </p:cNvSpPr>
            <p:nvPr/>
          </p:nvSpPr>
          <p:spPr bwMode="auto">
            <a:xfrm>
              <a:off x="2357703" y="3945726"/>
              <a:ext cx="162089" cy="104830"/>
            </a:xfrm>
            <a:prstGeom prst="rect">
              <a:avLst/>
            </a:prstGeom>
            <a:grpFill/>
            <a:ln w="9252" algn="ctr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buClrTx/>
                <a:buSzTx/>
                <a:buFontTx/>
                <a:buNone/>
              </a:pPr>
              <a:r>
                <a:rPr lang="zh-CN" altLang="en-US" sz="400" b="1" dirty="0">
                  <a:solidFill>
                    <a:schemeClr val="bg1">
                      <a:lumMod val="9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东莞</a:t>
              </a:r>
            </a:p>
          </p:txBody>
        </p:sp>
        <p:sp>
          <p:nvSpPr>
            <p:cNvPr id="183" name="Rectangle 53">
              <a:hlinkClick r:id="" action="ppaction://macro?name=Slide2.heyuan"/>
            </p:cNvPr>
            <p:cNvSpPr>
              <a:spLocks noChangeArrowheads="1"/>
            </p:cNvSpPr>
            <p:nvPr/>
          </p:nvSpPr>
          <p:spPr bwMode="auto">
            <a:xfrm>
              <a:off x="2852871" y="3307554"/>
              <a:ext cx="162089" cy="104830"/>
            </a:xfrm>
            <a:prstGeom prst="rect">
              <a:avLst/>
            </a:prstGeom>
            <a:grpFill/>
            <a:ln w="9252" algn="ctr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buClrTx/>
                <a:buSzTx/>
                <a:buFontTx/>
                <a:buNone/>
              </a:pPr>
              <a:r>
                <a:rPr lang="zh-CN" altLang="en-US" sz="400" b="1">
                  <a:solidFill>
                    <a:schemeClr val="bg1">
                      <a:lumMod val="9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河源</a:t>
              </a:r>
            </a:p>
          </p:txBody>
        </p:sp>
        <p:sp>
          <p:nvSpPr>
            <p:cNvPr id="184" name="guangzhou">
              <a:hlinkClick r:id="" action="ppaction://macro?name=Slide2.guangzhou" highlightClick="1"/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2005013" y="3448045"/>
              <a:ext cx="571500" cy="768349"/>
            </a:xfrm>
            <a:custGeom>
              <a:avLst/>
              <a:gdLst>
                <a:gd name="T0" fmla="*/ 132 w 164"/>
                <a:gd name="T1" fmla="*/ 2 h 209"/>
                <a:gd name="T2" fmla="*/ 122 w 164"/>
                <a:gd name="T3" fmla="*/ 8 h 209"/>
                <a:gd name="T4" fmla="*/ 95 w 164"/>
                <a:gd name="T5" fmla="*/ 40 h 209"/>
                <a:gd name="T6" fmla="*/ 66 w 164"/>
                <a:gd name="T7" fmla="*/ 37 h 209"/>
                <a:gd name="T8" fmla="*/ 45 w 164"/>
                <a:gd name="T9" fmla="*/ 50 h 209"/>
                <a:gd name="T10" fmla="*/ 31 w 164"/>
                <a:gd name="T11" fmla="*/ 70 h 209"/>
                <a:gd name="T12" fmla="*/ 19 w 164"/>
                <a:gd name="T13" fmla="*/ 72 h 209"/>
                <a:gd name="T14" fmla="*/ 1 w 164"/>
                <a:gd name="T15" fmla="*/ 81 h 209"/>
                <a:gd name="T16" fmla="*/ 0 w 164"/>
                <a:gd name="T17" fmla="*/ 82 h 209"/>
                <a:gd name="T18" fmla="*/ 5 w 164"/>
                <a:gd name="T19" fmla="*/ 87 h 209"/>
                <a:gd name="T20" fmla="*/ 12 w 164"/>
                <a:gd name="T21" fmla="*/ 104 h 209"/>
                <a:gd name="T22" fmla="*/ 31 w 164"/>
                <a:gd name="T23" fmla="*/ 107 h 209"/>
                <a:gd name="T24" fmla="*/ 33 w 164"/>
                <a:gd name="T25" fmla="*/ 136 h 209"/>
                <a:gd name="T26" fmla="*/ 46 w 164"/>
                <a:gd name="T27" fmla="*/ 155 h 209"/>
                <a:gd name="T28" fmla="*/ 65 w 164"/>
                <a:gd name="T29" fmla="*/ 187 h 209"/>
                <a:gd name="T30" fmla="*/ 78 w 164"/>
                <a:gd name="T31" fmla="*/ 199 h 209"/>
                <a:gd name="T32" fmla="*/ 78 w 164"/>
                <a:gd name="T33" fmla="*/ 199 h 209"/>
                <a:gd name="T34" fmla="*/ 92 w 164"/>
                <a:gd name="T35" fmla="*/ 209 h 209"/>
                <a:gd name="T36" fmla="*/ 96 w 164"/>
                <a:gd name="T37" fmla="*/ 208 h 209"/>
                <a:gd name="T38" fmla="*/ 93 w 164"/>
                <a:gd name="T39" fmla="*/ 204 h 209"/>
                <a:gd name="T40" fmla="*/ 83 w 164"/>
                <a:gd name="T41" fmla="*/ 189 h 209"/>
                <a:gd name="T42" fmla="*/ 86 w 164"/>
                <a:gd name="T43" fmla="*/ 190 h 209"/>
                <a:gd name="T44" fmla="*/ 88 w 164"/>
                <a:gd name="T45" fmla="*/ 183 h 209"/>
                <a:gd name="T46" fmla="*/ 78 w 164"/>
                <a:gd name="T47" fmla="*/ 174 h 209"/>
                <a:gd name="T48" fmla="*/ 81 w 164"/>
                <a:gd name="T49" fmla="*/ 144 h 209"/>
                <a:gd name="T50" fmla="*/ 81 w 164"/>
                <a:gd name="T51" fmla="*/ 144 h 209"/>
                <a:gd name="T52" fmla="*/ 126 w 164"/>
                <a:gd name="T53" fmla="*/ 130 h 209"/>
                <a:gd name="T54" fmla="*/ 131 w 164"/>
                <a:gd name="T55" fmla="*/ 131 h 209"/>
                <a:gd name="T56" fmla="*/ 131 w 164"/>
                <a:gd name="T57" fmla="*/ 131 h 209"/>
                <a:gd name="T58" fmla="*/ 134 w 164"/>
                <a:gd name="T59" fmla="*/ 123 h 209"/>
                <a:gd name="T60" fmla="*/ 135 w 164"/>
                <a:gd name="T61" fmla="*/ 97 h 209"/>
                <a:gd name="T62" fmla="*/ 148 w 164"/>
                <a:gd name="T63" fmla="*/ 72 h 209"/>
                <a:gd name="T64" fmla="*/ 135 w 164"/>
                <a:gd name="T65" fmla="*/ 36 h 209"/>
                <a:gd name="T66" fmla="*/ 158 w 164"/>
                <a:gd name="T67" fmla="*/ 20 h 209"/>
                <a:gd name="T68" fmla="*/ 160 w 164"/>
                <a:gd name="T69" fmla="*/ 0 h 209"/>
                <a:gd name="T70" fmla="*/ 132 w 164"/>
                <a:gd name="T71" fmla="*/ 2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64" h="209">
                  <a:moveTo>
                    <a:pt x="132" y="2"/>
                  </a:moveTo>
                  <a:cubicBezTo>
                    <a:pt x="122" y="8"/>
                    <a:pt x="122" y="8"/>
                    <a:pt x="122" y="8"/>
                  </a:cubicBezTo>
                  <a:cubicBezTo>
                    <a:pt x="122" y="8"/>
                    <a:pt x="101" y="22"/>
                    <a:pt x="95" y="40"/>
                  </a:cubicBezTo>
                  <a:cubicBezTo>
                    <a:pt x="95" y="40"/>
                    <a:pt x="80" y="46"/>
                    <a:pt x="66" y="37"/>
                  </a:cubicBezTo>
                  <a:cubicBezTo>
                    <a:pt x="66" y="37"/>
                    <a:pt x="52" y="41"/>
                    <a:pt x="45" y="50"/>
                  </a:cubicBezTo>
                  <a:cubicBezTo>
                    <a:pt x="38" y="59"/>
                    <a:pt x="31" y="70"/>
                    <a:pt x="31" y="70"/>
                  </a:cubicBezTo>
                  <a:cubicBezTo>
                    <a:pt x="31" y="70"/>
                    <a:pt x="27" y="72"/>
                    <a:pt x="19" y="72"/>
                  </a:cubicBezTo>
                  <a:cubicBezTo>
                    <a:pt x="11" y="72"/>
                    <a:pt x="1" y="81"/>
                    <a:pt x="1" y="81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5" y="87"/>
                    <a:pt x="5" y="87"/>
                    <a:pt x="5" y="87"/>
                  </a:cubicBezTo>
                  <a:cubicBezTo>
                    <a:pt x="5" y="87"/>
                    <a:pt x="8" y="116"/>
                    <a:pt x="12" y="104"/>
                  </a:cubicBezTo>
                  <a:cubicBezTo>
                    <a:pt x="20" y="85"/>
                    <a:pt x="31" y="107"/>
                    <a:pt x="31" y="107"/>
                  </a:cubicBezTo>
                  <a:cubicBezTo>
                    <a:pt x="33" y="136"/>
                    <a:pt x="33" y="136"/>
                    <a:pt x="33" y="136"/>
                  </a:cubicBezTo>
                  <a:cubicBezTo>
                    <a:pt x="41" y="145"/>
                    <a:pt x="46" y="155"/>
                    <a:pt x="46" y="155"/>
                  </a:cubicBezTo>
                  <a:cubicBezTo>
                    <a:pt x="47" y="179"/>
                    <a:pt x="65" y="187"/>
                    <a:pt x="65" y="187"/>
                  </a:cubicBezTo>
                  <a:cubicBezTo>
                    <a:pt x="78" y="199"/>
                    <a:pt x="78" y="199"/>
                    <a:pt x="78" y="199"/>
                  </a:cubicBezTo>
                  <a:cubicBezTo>
                    <a:pt x="78" y="199"/>
                    <a:pt x="78" y="199"/>
                    <a:pt x="78" y="199"/>
                  </a:cubicBezTo>
                  <a:cubicBezTo>
                    <a:pt x="92" y="209"/>
                    <a:pt x="92" y="209"/>
                    <a:pt x="92" y="209"/>
                  </a:cubicBezTo>
                  <a:cubicBezTo>
                    <a:pt x="96" y="208"/>
                    <a:pt x="96" y="208"/>
                    <a:pt x="96" y="208"/>
                  </a:cubicBezTo>
                  <a:cubicBezTo>
                    <a:pt x="93" y="204"/>
                    <a:pt x="93" y="204"/>
                    <a:pt x="93" y="204"/>
                  </a:cubicBezTo>
                  <a:cubicBezTo>
                    <a:pt x="83" y="189"/>
                    <a:pt x="83" y="189"/>
                    <a:pt x="83" y="189"/>
                  </a:cubicBezTo>
                  <a:cubicBezTo>
                    <a:pt x="86" y="190"/>
                    <a:pt x="86" y="190"/>
                    <a:pt x="86" y="190"/>
                  </a:cubicBezTo>
                  <a:cubicBezTo>
                    <a:pt x="86" y="190"/>
                    <a:pt x="106" y="200"/>
                    <a:pt x="88" y="183"/>
                  </a:cubicBezTo>
                  <a:cubicBezTo>
                    <a:pt x="78" y="174"/>
                    <a:pt x="78" y="174"/>
                    <a:pt x="78" y="174"/>
                  </a:cubicBezTo>
                  <a:cubicBezTo>
                    <a:pt x="81" y="144"/>
                    <a:pt x="81" y="144"/>
                    <a:pt x="81" y="144"/>
                  </a:cubicBezTo>
                  <a:cubicBezTo>
                    <a:pt x="81" y="144"/>
                    <a:pt x="81" y="144"/>
                    <a:pt x="81" y="144"/>
                  </a:cubicBezTo>
                  <a:cubicBezTo>
                    <a:pt x="82" y="142"/>
                    <a:pt x="91" y="124"/>
                    <a:pt x="126" y="130"/>
                  </a:cubicBezTo>
                  <a:cubicBezTo>
                    <a:pt x="126" y="130"/>
                    <a:pt x="128" y="131"/>
                    <a:pt x="131" y="131"/>
                  </a:cubicBezTo>
                  <a:cubicBezTo>
                    <a:pt x="131" y="131"/>
                    <a:pt x="131" y="131"/>
                    <a:pt x="131" y="131"/>
                  </a:cubicBezTo>
                  <a:cubicBezTo>
                    <a:pt x="131" y="131"/>
                    <a:pt x="133" y="125"/>
                    <a:pt x="134" y="123"/>
                  </a:cubicBezTo>
                  <a:cubicBezTo>
                    <a:pt x="136" y="120"/>
                    <a:pt x="135" y="97"/>
                    <a:pt x="135" y="97"/>
                  </a:cubicBezTo>
                  <a:cubicBezTo>
                    <a:pt x="135" y="97"/>
                    <a:pt x="164" y="88"/>
                    <a:pt x="148" y="72"/>
                  </a:cubicBezTo>
                  <a:cubicBezTo>
                    <a:pt x="132" y="57"/>
                    <a:pt x="118" y="49"/>
                    <a:pt x="135" y="36"/>
                  </a:cubicBezTo>
                  <a:cubicBezTo>
                    <a:pt x="152" y="24"/>
                    <a:pt x="158" y="20"/>
                    <a:pt x="158" y="20"/>
                  </a:cubicBezTo>
                  <a:cubicBezTo>
                    <a:pt x="158" y="20"/>
                    <a:pt x="163" y="5"/>
                    <a:pt x="160" y="0"/>
                  </a:cubicBezTo>
                  <a:lnTo>
                    <a:pt x="132" y="2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00" b="1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85" name="Rectangle 64">
              <a:hlinkClick r:id="" action="ppaction://macro?name=Slide2.guangzhou"/>
            </p:cNvPr>
            <p:cNvSpPr>
              <a:spLocks noChangeArrowheads="1"/>
            </p:cNvSpPr>
            <p:nvPr/>
          </p:nvSpPr>
          <p:spPr bwMode="auto">
            <a:xfrm>
              <a:off x="2155957" y="3685377"/>
              <a:ext cx="162089" cy="10483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9252" algn="ctr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buClrTx/>
                <a:buSzTx/>
                <a:buFontTx/>
                <a:buNone/>
              </a:pPr>
              <a:r>
                <a:rPr lang="zh-CN" altLang="en-US" sz="400" b="1" dirty="0">
                  <a:solidFill>
                    <a:schemeClr val="bg1">
                      <a:lumMod val="9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广州</a:t>
              </a:r>
            </a:p>
          </p:txBody>
        </p:sp>
        <p:sp>
          <p:nvSpPr>
            <p:cNvPr id="186" name="Rectangle 83">
              <a:hlinkClick r:id="" action="ppaction://macro?name=Slide2.foshan"/>
            </p:cNvPr>
            <p:cNvSpPr>
              <a:spLocks noChangeArrowheads="1"/>
            </p:cNvSpPr>
            <p:nvPr/>
          </p:nvSpPr>
          <p:spPr bwMode="auto">
            <a:xfrm>
              <a:off x="1933690" y="3905250"/>
              <a:ext cx="162089" cy="10483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9252" algn="ctr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buClrTx/>
                <a:buSzTx/>
                <a:buFontTx/>
                <a:buNone/>
              </a:pPr>
              <a:r>
                <a:rPr lang="zh-CN" altLang="en-US" sz="400" b="1" dirty="0">
                  <a:solidFill>
                    <a:schemeClr val="bg1">
                      <a:lumMod val="9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佛山</a:t>
              </a:r>
            </a:p>
          </p:txBody>
        </p:sp>
      </p:grpSp>
      <p:sp>
        <p:nvSpPr>
          <p:cNvPr id="72" name="文本框 71"/>
          <p:cNvSpPr txBox="1"/>
          <p:nvPr/>
        </p:nvSpPr>
        <p:spPr>
          <a:xfrm>
            <a:off x="7192284" y="5181481"/>
            <a:ext cx="116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 dirty="0" smtClean="0">
                <a:solidFill>
                  <a:schemeClr val="accent5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发展目标</a:t>
            </a:r>
            <a:endParaRPr lang="zh-CN" altLang="en-US" sz="1800" b="1" dirty="0">
              <a:solidFill>
                <a:schemeClr val="accent5">
                  <a:lumMod val="50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464337" y="138090"/>
            <a:ext cx="25699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spc="300" dirty="0">
                <a:solidFill>
                  <a:srgbClr val="00206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二</a:t>
            </a:r>
            <a:r>
              <a:rPr lang="zh-CN" altLang="en-US" sz="2800" b="1" spc="300" dirty="0" smtClean="0">
                <a:solidFill>
                  <a:srgbClr val="00206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、文件精神</a:t>
            </a:r>
            <a:endParaRPr lang="en-US" altLang="zh-CN" sz="1600" b="1" spc="300" dirty="0">
              <a:solidFill>
                <a:srgbClr val="00206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29186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 advClick="0" advTm="9370">
        <p:blinds dir="vert"/>
      </p:transition>
    </mc:Choice>
    <mc:Fallback xmlns="">
      <p:transition spd="slow" advClick="0" advTm="937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Office 主题​​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1716</TotalTime>
  <Words>3166</Words>
  <Application>Microsoft Office PowerPoint</Application>
  <PresentationFormat>全屏显示(16:10)</PresentationFormat>
  <Paragraphs>819</Paragraphs>
  <Slides>27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6" baseType="lpstr">
      <vt:lpstr>等线</vt:lpstr>
      <vt:lpstr>仿宋_GB2312</vt:lpstr>
      <vt:lpstr>宋体</vt:lpstr>
      <vt:lpstr>微软雅黑</vt:lpstr>
      <vt:lpstr>Arial</vt:lpstr>
      <vt:lpstr>Calibri</vt:lpstr>
      <vt:lpstr>Calibri Light</vt:lpstr>
      <vt:lpstr>Wingdings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魅 宝</dc:creator>
  <cp:lastModifiedBy>刘 小思</cp:lastModifiedBy>
  <cp:revision>1455</cp:revision>
  <cp:lastPrinted>2020-06-10T01:24:00Z</cp:lastPrinted>
  <dcterms:created xsi:type="dcterms:W3CDTF">2019-11-10T12:37:00Z</dcterms:created>
  <dcterms:modified xsi:type="dcterms:W3CDTF">2020-06-18T00:55:36Z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2052-11.1.0.9740</vt:lpwstr>
  </property>
</Properties>
</file>