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E78B-B162-4EED-B36E-6FD3CC08E24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E13D-EB51-460A-9472-8743AE44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1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E78B-B162-4EED-B36E-6FD3CC08E24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E13D-EB51-460A-9472-8743AE44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8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E78B-B162-4EED-B36E-6FD3CC08E24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E13D-EB51-460A-9472-8743AE44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64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velopp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B218F4-9911-EA46-A817-725BEC497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87056" y="6521379"/>
            <a:ext cx="2477879" cy="336622"/>
          </a:xfrm>
          <a:prstGeom prst="rect">
            <a:avLst/>
          </a:prstGeom>
        </p:spPr>
        <p:txBody>
          <a:bodyPr/>
          <a:lstStyle/>
          <a:p>
            <a:fld id="{C74ADD4E-74AA-43E3-B9B9-8F89D8A10EE0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DFB301-3E52-EB43-8D06-D57E1EFE58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49"/>
          <a:stretch/>
        </p:blipFill>
        <p:spPr>
          <a:xfrm>
            <a:off x="-1" y="-1266632"/>
            <a:ext cx="12234477" cy="8148535"/>
          </a:xfrm>
          <a:prstGeom prst="rect">
            <a:avLst/>
          </a:prstGeom>
        </p:spPr>
      </p:pic>
      <p:sp>
        <p:nvSpPr>
          <p:cNvPr id="8" name="Triangle rectangle 7">
            <a:extLst>
              <a:ext uri="{FF2B5EF4-FFF2-40B4-BE49-F238E27FC236}">
                <a16:creationId xmlns:a16="http://schemas.microsoft.com/office/drawing/2014/main" id="{F5D35E98-EB84-C041-8614-18F173F8B1D0}"/>
              </a:ext>
            </a:extLst>
          </p:cNvPr>
          <p:cNvSpPr/>
          <p:nvPr userDrawn="1"/>
        </p:nvSpPr>
        <p:spPr>
          <a:xfrm rot="16200000">
            <a:off x="5688760" y="378663"/>
            <a:ext cx="5313814" cy="7692668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76A7BC-6420-4D31-B6E1-62BCF75FDE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476" y="5396475"/>
            <a:ext cx="828416" cy="9705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F2ABCB4-ED2B-49AE-932E-C74463CD3F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388" y="5543650"/>
            <a:ext cx="3169354" cy="977729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316AA85F-2942-994A-9066-04D003F9A4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1950" y="4905511"/>
            <a:ext cx="4124325" cy="1952489"/>
          </a:xfrm>
          <a:prstGeom prst="rect">
            <a:avLst/>
          </a:prstGeom>
        </p:spPr>
        <p:txBody>
          <a:bodyPr anchor="ctr"/>
          <a:lstStyle>
            <a:lvl1pPr>
              <a:defRPr sz="2800" b="1" i="0">
                <a:solidFill>
                  <a:srgbClr val="783CBD"/>
                </a:solidFill>
                <a:latin typeface="Nunito" pitchFamily="2" charset="77"/>
              </a:defRPr>
            </a:lvl1pPr>
          </a:lstStyle>
          <a:p>
            <a:r>
              <a:rPr lang="fr-FR" dirty="0"/>
              <a:t>Le titre en minuscule</a:t>
            </a:r>
          </a:p>
        </p:txBody>
      </p:sp>
    </p:spTree>
    <p:extLst>
      <p:ext uri="{BB962C8B-B14F-4D97-AF65-F5344CB8AC3E}">
        <p14:creationId xmlns:p14="http://schemas.microsoft.com/office/powerpoint/2010/main" val="89027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E78B-B162-4EED-B36E-6FD3CC08E24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E13D-EB51-460A-9472-8743AE44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0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E78B-B162-4EED-B36E-6FD3CC08E24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E13D-EB51-460A-9472-8743AE44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2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E78B-B162-4EED-B36E-6FD3CC08E24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E13D-EB51-460A-9472-8743AE44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4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E78B-B162-4EED-B36E-6FD3CC08E24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E13D-EB51-460A-9472-8743AE44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E78B-B162-4EED-B36E-6FD3CC08E24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E13D-EB51-460A-9472-8743AE44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1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E78B-B162-4EED-B36E-6FD3CC08E24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E13D-EB51-460A-9472-8743AE44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8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E78B-B162-4EED-B36E-6FD3CC08E24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E13D-EB51-460A-9472-8743AE44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E78B-B162-4EED-B36E-6FD3CC08E24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E13D-EB51-460A-9472-8743AE44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7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0E78B-B162-4EED-B36E-6FD3CC08E24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E13D-EB51-460A-9472-8743AE44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1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D6E6049-8A75-9F47-8978-C952266F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Débuter avec </a:t>
            </a:r>
            <a:r>
              <a:rPr lang="fr-FR" dirty="0" smtClean="0"/>
              <a:t>PowerShell DSC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707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Nunito</vt:lpstr>
      <vt:lpstr>Office Theme</vt:lpstr>
      <vt:lpstr>Débuter avec PowerShell DSC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Débuter avec PowerShell DSC</dc:title>
  <dc:creator>Thomas ILLIET</dc:creator>
  <cp:keywords>Powershell</cp:keywords>
  <cp:lastModifiedBy>Thomas ILLIET</cp:lastModifiedBy>
  <cp:revision>5</cp:revision>
  <dcterms:created xsi:type="dcterms:W3CDTF">2018-10-03T18:32:29Z</dcterms:created>
  <dcterms:modified xsi:type="dcterms:W3CDTF">2018-10-03T20:28:37Z</dcterms:modified>
  <cp:category>Powershell</cp:category>
</cp:coreProperties>
</file>