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velopp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218F4-9911-EA46-A817-725BEC497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87056" y="6521379"/>
            <a:ext cx="2477879" cy="336622"/>
          </a:xfrm>
          <a:prstGeom prst="rect">
            <a:avLst/>
          </a:prstGeom>
        </p:spPr>
        <p:txBody>
          <a:bodyPr/>
          <a:lstStyle/>
          <a:p>
            <a:fld id="{C74ADD4E-74AA-43E3-B9B9-8F89D8A10EE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FB301-3E52-EB43-8D06-D57E1EFE5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49"/>
          <a:stretch/>
        </p:blipFill>
        <p:spPr>
          <a:xfrm>
            <a:off x="-1" y="-1266632"/>
            <a:ext cx="12234477" cy="8148535"/>
          </a:xfrm>
          <a:prstGeom prst="rect">
            <a:avLst/>
          </a:prstGeom>
        </p:spPr>
      </p:pic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F5D35E98-EB84-C041-8614-18F173F8B1D0}"/>
              </a:ext>
            </a:extLst>
          </p:cNvPr>
          <p:cNvSpPr/>
          <p:nvPr userDrawn="1"/>
        </p:nvSpPr>
        <p:spPr>
          <a:xfrm rot="16200000">
            <a:off x="5688760" y="378663"/>
            <a:ext cx="5313814" cy="769266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6A7BC-6420-4D31-B6E1-62BCF75FDE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76" y="5396475"/>
            <a:ext cx="828416" cy="9705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2ABCB4-ED2B-49AE-932E-C74463CD3F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88" y="5543650"/>
            <a:ext cx="3169354" cy="977729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16AA85F-2942-994A-9066-04D003F9A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1950" y="4905511"/>
            <a:ext cx="4124325" cy="1952489"/>
          </a:xfrm>
          <a:prstGeom prst="rect">
            <a:avLst/>
          </a:prstGeom>
        </p:spPr>
        <p:txBody>
          <a:bodyPr anchor="ctr"/>
          <a:lstStyle>
            <a:lvl1pPr>
              <a:defRPr sz="2800" b="1" i="0">
                <a:solidFill>
                  <a:srgbClr val="783CBD"/>
                </a:solidFill>
                <a:latin typeface="Nunito" pitchFamily="2" charset="77"/>
              </a:defRPr>
            </a:lvl1pPr>
          </a:lstStyle>
          <a:p>
            <a:r>
              <a:rPr lang="fr-FR" dirty="0"/>
              <a:t>Le titre en minuscule</a:t>
            </a:r>
          </a:p>
        </p:txBody>
      </p:sp>
    </p:spTree>
    <p:extLst>
      <p:ext uri="{BB962C8B-B14F-4D97-AF65-F5344CB8AC3E}">
        <p14:creationId xmlns:p14="http://schemas.microsoft.com/office/powerpoint/2010/main" val="89027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6ED3D4A-FBEC-154F-8F9D-28318BBB8CF7}"/>
              </a:ext>
            </a:extLst>
          </p:cNvPr>
          <p:cNvSpPr/>
          <p:nvPr userDrawn="1"/>
        </p:nvSpPr>
        <p:spPr>
          <a:xfrm>
            <a:off x="838200" y="2487168"/>
            <a:ext cx="2444827" cy="1984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srgbClr val="C7ADE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50800" dir="5400000" sx="122000" sy="122000" algn="ctr" rotWithShape="0">
                  <a:srgbClr val="C7ADE5"/>
                </a:outerShdw>
              </a:effectLst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991B2-795E-2147-97DD-D6441C6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2E7C-6E02-4753-8F20-25C5D3437C2A}" type="datetime1">
              <a:rPr lang="fr-FR" smtClean="0"/>
              <a:pPr/>
              <a:t>03/10/2018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FBCB6-A51C-AF47-AA3E-287CB7460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ADD4E-74AA-43E3-B9B9-8F89D8A10EE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2742257-1039-C149-99F5-054857ABF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36266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783CBD"/>
                </a:solidFill>
                <a:latin typeface="Nunito" pitchFamily="2" charset="77"/>
              </a:defRPr>
            </a:lvl1pPr>
          </a:lstStyle>
          <a:p>
            <a:r>
              <a:rPr lang="fr-FR" dirty="0"/>
              <a:t>Nos partenaires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F243A6-C4B1-644B-96FC-A34B1F5387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628" y="2587752"/>
            <a:ext cx="2576399" cy="1716278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CEC22EA-F19E-5B4F-B1EA-4AC26E511217}"/>
              </a:ext>
            </a:extLst>
          </p:cNvPr>
          <p:cNvSpPr/>
          <p:nvPr userDrawn="1"/>
        </p:nvSpPr>
        <p:spPr>
          <a:xfrm>
            <a:off x="3651173" y="1129284"/>
            <a:ext cx="7702627" cy="4887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srgbClr val="C7ADE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50800" dir="5400000" sx="122000" sy="122000" algn="ctr" rotWithShape="0">
                  <a:srgbClr val="C7ADE5"/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567C784-5FA2-C94F-B0CA-22688FF265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5974" y="1575591"/>
            <a:ext cx="2992837" cy="6650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EE09EDC-D803-9A46-B898-87B3E8371B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4087" y="1467576"/>
            <a:ext cx="2507119" cy="7546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1EA446C-D9E2-E44C-82C1-31220A5B5F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026" y="2532888"/>
            <a:ext cx="846582" cy="84658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1D2CBA-5ABD-3F4A-A636-A5BA713FD5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458" y="2816461"/>
            <a:ext cx="2120114" cy="4546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6EB276F-B47E-6A4A-A4C4-B6A9C49B02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986" y="2590931"/>
            <a:ext cx="2152262" cy="6252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CE05C8-07C9-A846-A4F0-E3A48DA9D76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314" y="3746754"/>
            <a:ext cx="846582" cy="84658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76D9EB-ED2D-2849-95CE-30802291661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3406" y="3871589"/>
            <a:ext cx="2088896" cy="61855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42006F4-53A2-D349-98B2-802CE31B922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7816" y="3774186"/>
            <a:ext cx="1640332" cy="57563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94A1C0A-B1BF-0540-A63E-683F47F246E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026" y="5081508"/>
            <a:ext cx="2071878" cy="43164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6085B82-1444-504E-A6F9-0EDFF1D6FE2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764" y="4357436"/>
            <a:ext cx="2502324" cy="18625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3A6139A-1CEF-B246-9AD6-87C2092F416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3106" y="4802152"/>
            <a:ext cx="2508478" cy="91579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C2C6AE8-FC43-5240-8853-03F7B075DF7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018026" y="1606933"/>
            <a:ext cx="1665064" cy="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late texte avec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991B2-795E-2147-97DD-D6441C6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2E7C-6E02-4753-8F20-25C5D3437C2A}" type="datetime1">
              <a:rPr lang="fr-FR" smtClean="0"/>
              <a:pPr/>
              <a:t>03/10/2018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FBCB6-A51C-AF47-AA3E-287CB7460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ADD4E-74AA-43E3-B9B9-8F89D8A10EE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29E831-8389-314E-AB1E-4DE713BCF1E4}"/>
              </a:ext>
            </a:extLst>
          </p:cNvPr>
          <p:cNvSpPr/>
          <p:nvPr userDrawn="1"/>
        </p:nvSpPr>
        <p:spPr>
          <a:xfrm>
            <a:off x="693720" y="953970"/>
            <a:ext cx="182925" cy="182925"/>
          </a:xfrm>
          <a:prstGeom prst="ellipse">
            <a:avLst/>
          </a:prstGeom>
          <a:solidFill>
            <a:srgbClr val="BC9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DE82B04-786C-AE49-B07D-9BCD2BED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266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783CBD"/>
                </a:solidFill>
                <a:latin typeface="Nunito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E9035699-E085-954E-8DBB-F9ABF75462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645" y="903171"/>
            <a:ext cx="7426107" cy="341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D3834"/>
                </a:solidFill>
                <a:latin typeface="Yanone Kaffeesatz Light" pitchFamily="2" charset="77"/>
              </a:defRPr>
            </a:lvl1pPr>
          </a:lstStyle>
          <a:p>
            <a:r>
              <a:rPr lang="fr-FR" dirty="0"/>
              <a:t>Modifier le sous titre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C97FCAE3-7D5D-C448-BCF6-AC28F9F317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552352"/>
            <a:ext cx="10515600" cy="4540473"/>
          </a:xfrm>
          <a:prstGeom prst="rect">
            <a:avLst/>
          </a:prstGeo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1600" b="0" i="0">
                <a:solidFill>
                  <a:srgbClr val="3D3834"/>
                </a:solidFill>
                <a:latin typeface="Yanone Kaffeesatz Light" pitchFamily="2" charset="77"/>
              </a:defRPr>
            </a:lvl1pPr>
            <a:lvl2pPr>
              <a:buClr>
                <a:srgbClr val="BB9D13"/>
              </a:buClr>
              <a:defRPr sz="1600" b="0" i="0">
                <a:latin typeface="Yanone Kaffeesatz Light" pitchFamily="2" charset="77"/>
              </a:defRPr>
            </a:lvl2pPr>
            <a:lvl3pPr marL="1143000" indent="-228600">
              <a:buClr>
                <a:srgbClr val="BB9D13"/>
              </a:buClr>
              <a:buFont typeface="Helvetica" pitchFamily="2" charset="0"/>
              <a:buChar char="⁃"/>
              <a:defRPr sz="1400" b="0" i="0">
                <a:latin typeface="Yanone Kaffeesatz Light" pitchFamily="2" charset="77"/>
              </a:defRPr>
            </a:lvl3pPr>
          </a:lstStyle>
          <a:p>
            <a:r>
              <a:rPr lang="fr-FR" dirty="0"/>
              <a:t>Modifier le texte</a:t>
            </a:r>
          </a:p>
          <a:p>
            <a:pPr lvl="1"/>
            <a:r>
              <a:rPr lang="fr-FR" dirty="0"/>
              <a:t>Modifier le texte</a:t>
            </a:r>
          </a:p>
          <a:p>
            <a:pPr lvl="2"/>
            <a:r>
              <a:rPr lang="fr-FR" dirty="0"/>
              <a:t>Modifier le texte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8E867-58B3-1E43-A33D-0C97A85CA8CA}"/>
              </a:ext>
            </a:extLst>
          </p:cNvPr>
          <p:cNvSpPr/>
          <p:nvPr userDrawn="1"/>
        </p:nvSpPr>
        <p:spPr>
          <a:xfrm>
            <a:off x="8430768" y="1018000"/>
            <a:ext cx="2923032" cy="54864"/>
          </a:xfrm>
          <a:prstGeom prst="rect">
            <a:avLst/>
          </a:prstGeom>
          <a:solidFill>
            <a:srgbClr val="BB9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6E6049-8A75-9F47-8978-C952266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Débuter avec </a:t>
            </a:r>
            <a:r>
              <a:rPr lang="fr-FR" dirty="0" smtClean="0"/>
              <a:t>PowerShell DSC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0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4188E06-2F3B-0647-A78C-053A16A3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30CECEF-15B6-BB46-8CFA-4BCFB7BAE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E93E901-8503-974B-ADC5-1B1FF878C1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</a:t>
            </a:r>
          </a:p>
          <a:p>
            <a:pPr lvl="1"/>
            <a:r>
              <a:rPr lang="fr-FR" dirty="0" smtClean="0"/>
              <a:t>Vue d'ensemble</a:t>
            </a:r>
          </a:p>
          <a:p>
            <a:pPr lvl="1"/>
            <a:r>
              <a:rPr lang="fr-FR" dirty="0" smtClean="0"/>
              <a:t>La configuration</a:t>
            </a:r>
          </a:p>
          <a:p>
            <a:pPr lvl="1"/>
            <a:r>
              <a:rPr lang="fr-FR" dirty="0" smtClean="0"/>
              <a:t>Ressources</a:t>
            </a:r>
          </a:p>
          <a:p>
            <a:pPr lvl="1"/>
            <a:r>
              <a:rPr lang="fr-FR" dirty="0"/>
              <a:t>Fichiers </a:t>
            </a:r>
            <a:r>
              <a:rPr lang="fr-FR" dirty="0" smtClean="0"/>
              <a:t>MOF</a:t>
            </a:r>
          </a:p>
          <a:p>
            <a:pPr lvl="1"/>
            <a:r>
              <a:rPr lang="fr-FR" dirty="0"/>
              <a:t>Local Configuration Manager (LCM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Application de configurations </a:t>
            </a:r>
            <a:r>
              <a:rPr lang="fr-FR" dirty="0" smtClean="0"/>
              <a:t>– Push</a:t>
            </a:r>
          </a:p>
          <a:p>
            <a:pPr lvl="1"/>
            <a:r>
              <a:rPr lang="fr-FR" dirty="0"/>
              <a:t>Application de configurations - </a:t>
            </a:r>
            <a:r>
              <a:rPr lang="fr-FR" dirty="0" smtClean="0"/>
              <a:t>Pull</a:t>
            </a:r>
          </a:p>
          <a:p>
            <a:r>
              <a:rPr lang="fr-FR" dirty="0"/>
              <a:t>Exemple </a:t>
            </a:r>
            <a:r>
              <a:rPr lang="fr-FR" dirty="0" smtClean="0"/>
              <a:t>concret</a:t>
            </a:r>
          </a:p>
          <a:p>
            <a:pPr lvl="1"/>
            <a:r>
              <a:rPr lang="fr-FR" dirty="0"/>
              <a:t>Installation et </a:t>
            </a:r>
            <a:r>
              <a:rPr lang="fr-FR" dirty="0" smtClean="0"/>
              <a:t>configuration d’un serveur Active Directory ( Push )</a:t>
            </a:r>
          </a:p>
          <a:p>
            <a:pPr lvl="1"/>
            <a:r>
              <a:rPr lang="fr-FR" dirty="0" err="1" smtClean="0"/>
              <a:t>Hardening</a:t>
            </a:r>
            <a:r>
              <a:rPr lang="fr-FR" dirty="0" smtClean="0"/>
              <a:t> d’un serveur ( Pull 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21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671F9-534F-824D-8AFD-2E2B76E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4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Nunito</vt:lpstr>
      <vt:lpstr>Yanone Kaffeesatz Light</vt:lpstr>
      <vt:lpstr>Office Theme</vt:lpstr>
      <vt:lpstr>Débuter avec PowerShell DSC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Débuter avec PowerShell DSC</dc:title>
  <dc:creator>Thomas ILLIET</dc:creator>
  <cp:keywords>Powershell</cp:keywords>
  <cp:lastModifiedBy>Thomas ILLIET</cp:lastModifiedBy>
  <cp:revision>6</cp:revision>
  <dcterms:created xsi:type="dcterms:W3CDTF">2018-10-03T18:32:29Z</dcterms:created>
  <dcterms:modified xsi:type="dcterms:W3CDTF">2018-10-03T20:33:48Z</dcterms:modified>
  <cp:category>Powershell</cp:category>
</cp:coreProperties>
</file>