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CF0C-8738-441E-844F-E5A7ADD1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53CC8-85A9-834C-60BF-8A0FE872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6F41-C22A-A79E-6FE7-FBDF78E0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594C-E183-E507-B2CC-06B3837A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C7F9-9FFF-B597-525E-A090B67B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B894-E028-6599-3524-9B1BDC5E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2FF6D-F33B-25DE-D100-B812CDC57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22C8-B5D5-52DA-93EA-09BC5EE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75EDA-9B1D-DC48-22CC-11237CD2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1FF0-6233-B853-CC4E-C397C5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6986A-9918-4A52-5FE3-E7A39715F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57A06-53EE-EF9B-57A8-B405CC74B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3B0A-1C3C-83FF-E794-03E6DACA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F920-3CEC-7F96-4B09-B57CC4AB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9EA9-629B-94C9-830F-AB28440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8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7248-52BE-2345-E330-78A999F3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6DD8-49AC-F161-06AE-87F2FBA8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DC69-51C9-2CC1-47F6-70F618DD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47A2-BD4F-EA84-F72C-9E358578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6BC3-D2A9-60D5-5B4C-7B02E2CB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55E4-84E8-0F8F-9545-C55D22B7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843D-CD8F-DD82-BD41-7DF6A598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D3C2-652F-1A6D-7CEB-02D86BCE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F830-FFA6-F483-4369-6355B7AD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CDCE-D281-A4A7-D73A-1AF0F181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EA00-3F80-129A-6F59-5FFE65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C2B3-22AF-C00C-FE81-1A4C24A7A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5E70-8DEF-209C-C384-3CD8B155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B801-2199-A192-62C9-06DF3E5E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29A8-1C3F-B5D6-6EDB-4BB335E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13E06-862A-9654-F55D-5BA7A42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F46-5922-591E-DD0F-C536A5F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7E41-666D-6696-4E79-B0B52907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04868-2EEE-C062-7D00-0C9A506F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12C37-D2A8-58DE-7E34-20E1FE24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A390F-4969-C454-C74B-F80AF7133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D6DE-18A6-A6B5-A8D9-3CC517D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66A35-9AC6-BD42-C596-A880E55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B9A1C-FE45-881F-28D0-39593CF7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059B-7370-1A42-3886-81C87D95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551C-3763-CA1D-BAD6-A54162D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54975-4A6A-CF33-7893-3CC26B1F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1760-F5DD-0C90-6CF4-C3AFE248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54A4D-BE9E-4B65-1503-F5F5087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8341F-7C27-3A6D-F662-E5C5720D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D4A0-B629-B894-15AA-9883829F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3B5A-05F0-6ED8-8725-D00F469F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A48C-2053-4811-D138-9EFADDAB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4E280-06A6-9E6E-D9F8-15D530CB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940F-5573-284E-C06F-C0A499FA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1700-5D39-5287-56E9-40BBD33F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F9337-961C-670F-2F61-6DB1EDB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1AAD-CA8E-B38E-5CA9-1DC85105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A4761-D3CA-CE1A-C87E-73A6AD77F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753E-1B2D-514E-AF01-54D44696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6EA5F-EE9A-240E-B8F6-C187E4E7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7F05F-923F-45F3-29BB-C5EA5843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09FD-BD92-C80F-9FB2-5C6CA192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9C534-4CB7-BB68-0D93-AD8A01E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BB584-D634-5DE2-1F09-9CCD152A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1337-CA37-9BA3-78A2-2505B29AE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E9819-7DC0-4A0E-A56A-19483E9C276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CE28-1DA5-D7C5-38E7-AB0D29139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7737-C652-EC60-312B-4BB4BD7B6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7322B-75D1-46F8-A100-B12EEA44C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B366A-5763-B5DE-E62A-1E43A420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5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3255D-33AF-C023-45E8-D0A27CFF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6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1FA75-75B9-A54E-6171-EFF63B0C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E3D0D-387D-0813-9FB9-03358DA7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METTA CARANA</dc:creator>
  <cp:lastModifiedBy>METTA CARANA</cp:lastModifiedBy>
  <cp:revision>1</cp:revision>
  <dcterms:created xsi:type="dcterms:W3CDTF">2025-08-03T03:24:22Z</dcterms:created>
  <dcterms:modified xsi:type="dcterms:W3CDTF">2025-08-03T03:36:38Z</dcterms:modified>
</cp:coreProperties>
</file>