
<file path=[Content_Types].xml><?xml version="1.0" encoding="utf-8"?>
<Types xmlns="http://schemas.openxmlformats.org/package/2006/content-types">
  <Default Extension="jpeg" ContentType="image/jpeg"/>
  <Default Extension="png" ContentType="image/png"/>
  <Default Extension="ppm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5" r:id="rId11"/>
    <p:sldId id="264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2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57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C7FEE8-E6CA-49AE-A513-93861D1BFC6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54479E-690E-482E-8C21-74CD5255071D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Study PPO (Proximal Policy Optimization) Reinforcement learning algorithm and SKRL libraty</a:t>
          </a:r>
          <a:endParaRPr lang="en-US"/>
        </a:p>
      </dgm:t>
    </dgm:pt>
    <dgm:pt modelId="{DA578B86-3933-47C0-A077-8DADEAFB2F2B}" type="parTrans" cxnId="{412B4E21-A4D6-4932-8287-C0D89EBB3D78}">
      <dgm:prSet/>
      <dgm:spPr/>
      <dgm:t>
        <a:bodyPr/>
        <a:lstStyle/>
        <a:p>
          <a:endParaRPr lang="en-US"/>
        </a:p>
      </dgm:t>
    </dgm:pt>
    <dgm:pt modelId="{FEEC9928-5975-4ACA-9827-EC7FE4565B8F}" type="sibTrans" cxnId="{412B4E21-A4D6-4932-8287-C0D89EBB3D78}">
      <dgm:prSet/>
      <dgm:spPr/>
      <dgm:t>
        <a:bodyPr/>
        <a:lstStyle/>
        <a:p>
          <a:endParaRPr lang="en-US"/>
        </a:p>
      </dgm:t>
    </dgm:pt>
    <dgm:pt modelId="{A27308A7-06F9-4618-8D05-C1BF505EF630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Create an environment using Isaac Gym </a:t>
          </a:r>
          <a:endParaRPr lang="en-US"/>
        </a:p>
      </dgm:t>
    </dgm:pt>
    <dgm:pt modelId="{86EC6109-B504-401E-91DC-69BBEAF23888}" type="parTrans" cxnId="{D78DB9FF-6977-4DAB-99B7-097CE4DDFFB3}">
      <dgm:prSet/>
      <dgm:spPr/>
      <dgm:t>
        <a:bodyPr/>
        <a:lstStyle/>
        <a:p>
          <a:endParaRPr lang="en-US"/>
        </a:p>
      </dgm:t>
    </dgm:pt>
    <dgm:pt modelId="{AA3F9189-2ABF-477A-88E1-234F55D54BD6}" type="sibTrans" cxnId="{D78DB9FF-6977-4DAB-99B7-097CE4DDFFB3}">
      <dgm:prSet/>
      <dgm:spPr/>
      <dgm:t>
        <a:bodyPr/>
        <a:lstStyle/>
        <a:p>
          <a:endParaRPr lang="en-US"/>
        </a:p>
      </dgm:t>
    </dgm:pt>
    <dgm:pt modelId="{0EA1EC53-B878-4684-8F50-AA84B464D09A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Implement a Neural Network to control the drone using camera images</a:t>
          </a:r>
          <a:endParaRPr lang="en-US"/>
        </a:p>
      </dgm:t>
    </dgm:pt>
    <dgm:pt modelId="{609CEEB3-3E45-4736-969F-54D4EEF7E20D}" type="parTrans" cxnId="{7B4BAC0E-B2DB-458F-8669-EE55F085006A}">
      <dgm:prSet/>
      <dgm:spPr/>
      <dgm:t>
        <a:bodyPr/>
        <a:lstStyle/>
        <a:p>
          <a:endParaRPr lang="en-US"/>
        </a:p>
      </dgm:t>
    </dgm:pt>
    <dgm:pt modelId="{E32E72C6-C8A0-46D4-B01F-30B0A90A0F87}" type="sibTrans" cxnId="{7B4BAC0E-B2DB-458F-8669-EE55F085006A}">
      <dgm:prSet/>
      <dgm:spPr/>
      <dgm:t>
        <a:bodyPr/>
        <a:lstStyle/>
        <a:p>
          <a:endParaRPr lang="en-US"/>
        </a:p>
      </dgm:t>
    </dgm:pt>
    <dgm:pt modelId="{5C91D67E-1FDF-4F1F-B9EC-4D2AC4C0D77B}">
      <dgm:prSet/>
      <dgm:spPr/>
      <dgm:t>
        <a:bodyPr/>
        <a:lstStyle/>
        <a:p>
          <a:pPr>
            <a:lnSpc>
              <a:spcPct val="100000"/>
            </a:lnSpc>
          </a:pPr>
          <a:r>
            <a:rPr lang="it-IT"/>
            <a:t>Design a reward function for obstacle avoidance</a:t>
          </a:r>
          <a:endParaRPr lang="en-US"/>
        </a:p>
      </dgm:t>
    </dgm:pt>
    <dgm:pt modelId="{3EAACF24-5D3E-4335-BB14-C92D92AC577F}" type="parTrans" cxnId="{D1023EA6-27BD-405C-BB05-7D7A75FBA7EF}">
      <dgm:prSet/>
      <dgm:spPr/>
      <dgm:t>
        <a:bodyPr/>
        <a:lstStyle/>
        <a:p>
          <a:endParaRPr lang="en-US"/>
        </a:p>
      </dgm:t>
    </dgm:pt>
    <dgm:pt modelId="{9D6AF801-9F69-4A57-9D5A-37F9E57F8322}" type="sibTrans" cxnId="{D1023EA6-27BD-405C-BB05-7D7A75FBA7EF}">
      <dgm:prSet/>
      <dgm:spPr/>
      <dgm:t>
        <a:bodyPr/>
        <a:lstStyle/>
        <a:p>
          <a:endParaRPr lang="en-US"/>
        </a:p>
      </dgm:t>
    </dgm:pt>
    <dgm:pt modelId="{FB535A4A-6A79-47FD-9A64-5C282FBC1699}">
      <dgm:prSet/>
      <dgm:spPr/>
      <dgm:t>
        <a:bodyPr/>
        <a:lstStyle/>
        <a:p>
          <a:pPr>
            <a:lnSpc>
              <a:spcPct val="100000"/>
            </a:lnSpc>
          </a:pPr>
          <a:r>
            <a:rPr lang="it-IT" dirty="0"/>
            <a:t>Train and test</a:t>
          </a:r>
          <a:endParaRPr lang="en-US" dirty="0"/>
        </a:p>
      </dgm:t>
    </dgm:pt>
    <dgm:pt modelId="{70B45BFF-0DC3-41C5-83D5-A8DE86D777C7}" type="parTrans" cxnId="{9226F427-A6C2-4312-BED7-9FCDF125FE34}">
      <dgm:prSet/>
      <dgm:spPr/>
      <dgm:t>
        <a:bodyPr/>
        <a:lstStyle/>
        <a:p>
          <a:endParaRPr lang="en-US"/>
        </a:p>
      </dgm:t>
    </dgm:pt>
    <dgm:pt modelId="{B3B608D9-BBBC-4FC0-9965-53F3BC48F3FE}" type="sibTrans" cxnId="{9226F427-A6C2-4312-BED7-9FCDF125FE34}">
      <dgm:prSet/>
      <dgm:spPr/>
      <dgm:t>
        <a:bodyPr/>
        <a:lstStyle/>
        <a:p>
          <a:endParaRPr lang="en-US"/>
        </a:p>
      </dgm:t>
    </dgm:pt>
    <dgm:pt modelId="{3D127E49-B407-4C4A-82DA-E81BC83AA425}" type="pres">
      <dgm:prSet presAssocID="{F7C7FEE8-E6CA-49AE-A513-93861D1BFC6A}" presName="root" presStyleCnt="0">
        <dgm:presLayoutVars>
          <dgm:dir/>
          <dgm:resizeHandles val="exact"/>
        </dgm:presLayoutVars>
      </dgm:prSet>
      <dgm:spPr/>
    </dgm:pt>
    <dgm:pt modelId="{B2CA4681-3C0C-408C-B736-DABD8398F614}" type="pres">
      <dgm:prSet presAssocID="{5A54479E-690E-482E-8C21-74CD5255071D}" presName="compNode" presStyleCnt="0"/>
      <dgm:spPr/>
    </dgm:pt>
    <dgm:pt modelId="{2785DF8E-F61F-4914-A291-DEA2CC3208C1}" type="pres">
      <dgm:prSet presAssocID="{5A54479E-690E-482E-8C21-74CD5255071D}" presName="bgRect" presStyleLbl="bgShp" presStyleIdx="0" presStyleCnt="5"/>
      <dgm:spPr/>
    </dgm:pt>
    <dgm:pt modelId="{E4391F4F-DB0F-4577-87E7-FC1D5A041D1E}" type="pres">
      <dgm:prSet presAssocID="{5A54479E-690E-482E-8C21-74CD5255071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granaggi"/>
        </a:ext>
      </dgm:extLst>
    </dgm:pt>
    <dgm:pt modelId="{DE6E2F23-E9B0-481E-9534-DC896DD712A8}" type="pres">
      <dgm:prSet presAssocID="{5A54479E-690E-482E-8C21-74CD5255071D}" presName="spaceRect" presStyleCnt="0"/>
      <dgm:spPr/>
    </dgm:pt>
    <dgm:pt modelId="{59B6EE26-DC3A-40A1-AB8F-8BDFC2521925}" type="pres">
      <dgm:prSet presAssocID="{5A54479E-690E-482E-8C21-74CD5255071D}" presName="parTx" presStyleLbl="revTx" presStyleIdx="0" presStyleCnt="5">
        <dgm:presLayoutVars>
          <dgm:chMax val="0"/>
          <dgm:chPref val="0"/>
        </dgm:presLayoutVars>
      </dgm:prSet>
      <dgm:spPr/>
    </dgm:pt>
    <dgm:pt modelId="{ABA1D0D4-E146-4F37-AB4E-3A1A4F1BF773}" type="pres">
      <dgm:prSet presAssocID="{FEEC9928-5975-4ACA-9827-EC7FE4565B8F}" presName="sibTrans" presStyleCnt="0"/>
      <dgm:spPr/>
    </dgm:pt>
    <dgm:pt modelId="{A5A4D911-4D70-4D6C-9362-BEE5CF1FD030}" type="pres">
      <dgm:prSet presAssocID="{A27308A7-06F9-4618-8D05-C1BF505EF630}" presName="compNode" presStyleCnt="0"/>
      <dgm:spPr/>
    </dgm:pt>
    <dgm:pt modelId="{013DB47C-C993-46C6-90C2-615C473F0064}" type="pres">
      <dgm:prSet presAssocID="{A27308A7-06F9-4618-8D05-C1BF505EF630}" presName="bgRect" presStyleLbl="bgShp" presStyleIdx="1" presStyleCnt="5"/>
      <dgm:spPr/>
    </dgm:pt>
    <dgm:pt modelId="{147310EB-26C0-4D3C-AE2F-161ABB8D6B5D}" type="pres">
      <dgm:prSet presAssocID="{A27308A7-06F9-4618-8D05-C1BF505EF63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nubrio"/>
        </a:ext>
      </dgm:extLst>
    </dgm:pt>
    <dgm:pt modelId="{427F4ACD-D62B-4A40-BE7B-34EB87FAEDAF}" type="pres">
      <dgm:prSet presAssocID="{A27308A7-06F9-4618-8D05-C1BF505EF630}" presName="spaceRect" presStyleCnt="0"/>
      <dgm:spPr/>
    </dgm:pt>
    <dgm:pt modelId="{F6238EBE-9125-46C5-8D0D-3F21316465C6}" type="pres">
      <dgm:prSet presAssocID="{A27308A7-06F9-4618-8D05-C1BF505EF630}" presName="parTx" presStyleLbl="revTx" presStyleIdx="1" presStyleCnt="5">
        <dgm:presLayoutVars>
          <dgm:chMax val="0"/>
          <dgm:chPref val="0"/>
        </dgm:presLayoutVars>
      </dgm:prSet>
      <dgm:spPr/>
    </dgm:pt>
    <dgm:pt modelId="{BFED8670-92F4-45EE-8A99-58EA8504E239}" type="pres">
      <dgm:prSet presAssocID="{AA3F9189-2ABF-477A-88E1-234F55D54BD6}" presName="sibTrans" presStyleCnt="0"/>
      <dgm:spPr/>
    </dgm:pt>
    <dgm:pt modelId="{DDA0BBA2-28B0-4583-B55D-19C4F2B8C620}" type="pres">
      <dgm:prSet presAssocID="{0EA1EC53-B878-4684-8F50-AA84B464D09A}" presName="compNode" presStyleCnt="0"/>
      <dgm:spPr/>
    </dgm:pt>
    <dgm:pt modelId="{A1FACAD5-E8D8-48D9-A80C-BF9435FE25C9}" type="pres">
      <dgm:prSet presAssocID="{0EA1EC53-B878-4684-8F50-AA84B464D09A}" presName="bgRect" presStyleLbl="bgShp" presStyleIdx="2" presStyleCnt="5"/>
      <dgm:spPr/>
    </dgm:pt>
    <dgm:pt modelId="{79BE3754-155A-4C4F-AD49-7E0DED738B23}" type="pres">
      <dgm:prSet presAssocID="{0EA1EC53-B878-4684-8F50-AA84B464D09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ervello"/>
        </a:ext>
      </dgm:extLst>
    </dgm:pt>
    <dgm:pt modelId="{4B23C1CD-6CF5-48D4-B20A-F32E367E431F}" type="pres">
      <dgm:prSet presAssocID="{0EA1EC53-B878-4684-8F50-AA84B464D09A}" presName="spaceRect" presStyleCnt="0"/>
      <dgm:spPr/>
    </dgm:pt>
    <dgm:pt modelId="{44D2C939-3FA2-4C3F-95E9-1AA82DBF03AB}" type="pres">
      <dgm:prSet presAssocID="{0EA1EC53-B878-4684-8F50-AA84B464D09A}" presName="parTx" presStyleLbl="revTx" presStyleIdx="2" presStyleCnt="5">
        <dgm:presLayoutVars>
          <dgm:chMax val="0"/>
          <dgm:chPref val="0"/>
        </dgm:presLayoutVars>
      </dgm:prSet>
      <dgm:spPr/>
    </dgm:pt>
    <dgm:pt modelId="{D723000F-35D5-4A9B-9856-1DFFDF68278E}" type="pres">
      <dgm:prSet presAssocID="{E32E72C6-C8A0-46D4-B01F-30B0A90A0F87}" presName="sibTrans" presStyleCnt="0"/>
      <dgm:spPr/>
    </dgm:pt>
    <dgm:pt modelId="{900AEE67-1D2B-40CA-9ECE-52E8369F13DD}" type="pres">
      <dgm:prSet presAssocID="{5C91D67E-1FDF-4F1F-B9EC-4D2AC4C0D77B}" presName="compNode" presStyleCnt="0"/>
      <dgm:spPr/>
    </dgm:pt>
    <dgm:pt modelId="{70A61A0F-81C4-49F5-8AB5-5FC118B8E7DC}" type="pres">
      <dgm:prSet presAssocID="{5C91D67E-1FDF-4F1F-B9EC-4D2AC4C0D77B}" presName="bgRect" presStyleLbl="bgShp" presStyleIdx="3" presStyleCnt="5"/>
      <dgm:spPr/>
    </dgm:pt>
    <dgm:pt modelId="{D452E56F-19FF-4DA6-BC47-DAA9D7F67A65}" type="pres">
      <dgm:prSet presAssocID="{5C91D67E-1FDF-4F1F-B9EC-4D2AC4C0D77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rofeo"/>
        </a:ext>
      </dgm:extLst>
    </dgm:pt>
    <dgm:pt modelId="{AE45A9CC-C5DF-418B-8F10-6C8F231931FC}" type="pres">
      <dgm:prSet presAssocID="{5C91D67E-1FDF-4F1F-B9EC-4D2AC4C0D77B}" presName="spaceRect" presStyleCnt="0"/>
      <dgm:spPr/>
    </dgm:pt>
    <dgm:pt modelId="{83E12BA5-9E84-44B7-94B5-D035CFE3DFCF}" type="pres">
      <dgm:prSet presAssocID="{5C91D67E-1FDF-4F1F-B9EC-4D2AC4C0D77B}" presName="parTx" presStyleLbl="revTx" presStyleIdx="3" presStyleCnt="5">
        <dgm:presLayoutVars>
          <dgm:chMax val="0"/>
          <dgm:chPref val="0"/>
        </dgm:presLayoutVars>
      </dgm:prSet>
      <dgm:spPr/>
    </dgm:pt>
    <dgm:pt modelId="{3AD70033-9D38-4893-AA03-B048EE558347}" type="pres">
      <dgm:prSet presAssocID="{9D6AF801-9F69-4A57-9D5A-37F9E57F8322}" presName="sibTrans" presStyleCnt="0"/>
      <dgm:spPr/>
    </dgm:pt>
    <dgm:pt modelId="{F00E4AD6-0443-4AB6-A3DA-214A66DBA49D}" type="pres">
      <dgm:prSet presAssocID="{FB535A4A-6A79-47FD-9A64-5C282FBC1699}" presName="compNode" presStyleCnt="0"/>
      <dgm:spPr/>
    </dgm:pt>
    <dgm:pt modelId="{D71F6BEA-2335-4C69-AA7D-9E1392E0228D}" type="pres">
      <dgm:prSet presAssocID="{FB535A4A-6A79-47FD-9A64-5C282FBC1699}" presName="bgRect" presStyleLbl="bgShp" presStyleIdx="4" presStyleCnt="5"/>
      <dgm:spPr/>
    </dgm:pt>
    <dgm:pt modelId="{082CC150-A775-4F77-8301-5E4EEC6D90F4}" type="pres">
      <dgm:prSet presAssocID="{FB535A4A-6A79-47FD-9A64-5C282FBC1699}" presName="iconRect" presStyleLbl="node1" presStyleIdx="4" presStyleCnt="5"/>
      <dgm:spPr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6064A786-B9F3-4E3C-B3E0-FF9C08414EB2}" type="pres">
      <dgm:prSet presAssocID="{FB535A4A-6A79-47FD-9A64-5C282FBC1699}" presName="spaceRect" presStyleCnt="0"/>
      <dgm:spPr/>
    </dgm:pt>
    <dgm:pt modelId="{61B8FAB7-D710-414A-9BE9-0DAFAF8E6E54}" type="pres">
      <dgm:prSet presAssocID="{FB535A4A-6A79-47FD-9A64-5C282FBC169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512B801-B52E-4415-BB69-F969740930F8}" type="presOf" srcId="{5C91D67E-1FDF-4F1F-B9EC-4D2AC4C0D77B}" destId="{83E12BA5-9E84-44B7-94B5-D035CFE3DFCF}" srcOrd="0" destOrd="0" presId="urn:microsoft.com/office/officeart/2018/2/layout/IconVerticalSolidList"/>
    <dgm:cxn modelId="{7B4BAC0E-B2DB-458F-8669-EE55F085006A}" srcId="{F7C7FEE8-E6CA-49AE-A513-93861D1BFC6A}" destId="{0EA1EC53-B878-4684-8F50-AA84B464D09A}" srcOrd="2" destOrd="0" parTransId="{609CEEB3-3E45-4736-969F-54D4EEF7E20D}" sibTransId="{E32E72C6-C8A0-46D4-B01F-30B0A90A0F87}"/>
    <dgm:cxn modelId="{412B4E21-A4D6-4932-8287-C0D89EBB3D78}" srcId="{F7C7FEE8-E6CA-49AE-A513-93861D1BFC6A}" destId="{5A54479E-690E-482E-8C21-74CD5255071D}" srcOrd="0" destOrd="0" parTransId="{DA578B86-3933-47C0-A077-8DADEAFB2F2B}" sibTransId="{FEEC9928-5975-4ACA-9827-EC7FE4565B8F}"/>
    <dgm:cxn modelId="{9226F427-A6C2-4312-BED7-9FCDF125FE34}" srcId="{F7C7FEE8-E6CA-49AE-A513-93861D1BFC6A}" destId="{FB535A4A-6A79-47FD-9A64-5C282FBC1699}" srcOrd="4" destOrd="0" parTransId="{70B45BFF-0DC3-41C5-83D5-A8DE86D777C7}" sibTransId="{B3B608D9-BBBC-4FC0-9965-53F3BC48F3FE}"/>
    <dgm:cxn modelId="{C042C02D-E72F-47D1-B992-3653E193A399}" type="presOf" srcId="{FB535A4A-6A79-47FD-9A64-5C282FBC1699}" destId="{61B8FAB7-D710-414A-9BE9-0DAFAF8E6E54}" srcOrd="0" destOrd="0" presId="urn:microsoft.com/office/officeart/2018/2/layout/IconVerticalSolidList"/>
    <dgm:cxn modelId="{D1023EA6-27BD-405C-BB05-7D7A75FBA7EF}" srcId="{F7C7FEE8-E6CA-49AE-A513-93861D1BFC6A}" destId="{5C91D67E-1FDF-4F1F-B9EC-4D2AC4C0D77B}" srcOrd="3" destOrd="0" parTransId="{3EAACF24-5D3E-4335-BB14-C92D92AC577F}" sibTransId="{9D6AF801-9F69-4A57-9D5A-37F9E57F8322}"/>
    <dgm:cxn modelId="{B78B8FCF-1526-4534-9432-479CDBEDDA29}" type="presOf" srcId="{A27308A7-06F9-4618-8D05-C1BF505EF630}" destId="{F6238EBE-9125-46C5-8D0D-3F21316465C6}" srcOrd="0" destOrd="0" presId="urn:microsoft.com/office/officeart/2018/2/layout/IconVerticalSolidList"/>
    <dgm:cxn modelId="{A4EA0CD2-CB99-4F6E-9A88-72EF174C0978}" type="presOf" srcId="{F7C7FEE8-E6CA-49AE-A513-93861D1BFC6A}" destId="{3D127E49-B407-4C4A-82DA-E81BC83AA425}" srcOrd="0" destOrd="0" presId="urn:microsoft.com/office/officeart/2018/2/layout/IconVerticalSolidList"/>
    <dgm:cxn modelId="{75C2E6E7-7192-45FA-B494-C39B772EDD85}" type="presOf" srcId="{5A54479E-690E-482E-8C21-74CD5255071D}" destId="{59B6EE26-DC3A-40A1-AB8F-8BDFC2521925}" srcOrd="0" destOrd="0" presId="urn:microsoft.com/office/officeart/2018/2/layout/IconVerticalSolidList"/>
    <dgm:cxn modelId="{59D3C0FC-1EB7-491B-8D2A-76088E5B50D5}" type="presOf" srcId="{0EA1EC53-B878-4684-8F50-AA84B464D09A}" destId="{44D2C939-3FA2-4C3F-95E9-1AA82DBF03AB}" srcOrd="0" destOrd="0" presId="urn:microsoft.com/office/officeart/2018/2/layout/IconVerticalSolidList"/>
    <dgm:cxn modelId="{D78DB9FF-6977-4DAB-99B7-097CE4DDFFB3}" srcId="{F7C7FEE8-E6CA-49AE-A513-93861D1BFC6A}" destId="{A27308A7-06F9-4618-8D05-C1BF505EF630}" srcOrd="1" destOrd="0" parTransId="{86EC6109-B504-401E-91DC-69BBEAF23888}" sibTransId="{AA3F9189-2ABF-477A-88E1-234F55D54BD6}"/>
    <dgm:cxn modelId="{D00BBAF1-CC14-4D25-AA3F-6F67858BD276}" type="presParOf" srcId="{3D127E49-B407-4C4A-82DA-E81BC83AA425}" destId="{B2CA4681-3C0C-408C-B736-DABD8398F614}" srcOrd="0" destOrd="0" presId="urn:microsoft.com/office/officeart/2018/2/layout/IconVerticalSolidList"/>
    <dgm:cxn modelId="{B70BCC9A-E6A1-41A3-A64C-31F1557F14CF}" type="presParOf" srcId="{B2CA4681-3C0C-408C-B736-DABD8398F614}" destId="{2785DF8E-F61F-4914-A291-DEA2CC3208C1}" srcOrd="0" destOrd="0" presId="urn:microsoft.com/office/officeart/2018/2/layout/IconVerticalSolidList"/>
    <dgm:cxn modelId="{51E8A24A-1E8E-4DE8-9537-A71225562998}" type="presParOf" srcId="{B2CA4681-3C0C-408C-B736-DABD8398F614}" destId="{E4391F4F-DB0F-4577-87E7-FC1D5A041D1E}" srcOrd="1" destOrd="0" presId="urn:microsoft.com/office/officeart/2018/2/layout/IconVerticalSolidList"/>
    <dgm:cxn modelId="{CEF64447-FD5C-4B08-B6DC-F528F1437032}" type="presParOf" srcId="{B2CA4681-3C0C-408C-B736-DABD8398F614}" destId="{DE6E2F23-E9B0-481E-9534-DC896DD712A8}" srcOrd="2" destOrd="0" presId="urn:microsoft.com/office/officeart/2018/2/layout/IconVerticalSolidList"/>
    <dgm:cxn modelId="{26627D67-2317-47A9-839C-0BDB59B8A67D}" type="presParOf" srcId="{B2CA4681-3C0C-408C-B736-DABD8398F614}" destId="{59B6EE26-DC3A-40A1-AB8F-8BDFC2521925}" srcOrd="3" destOrd="0" presId="urn:microsoft.com/office/officeart/2018/2/layout/IconVerticalSolidList"/>
    <dgm:cxn modelId="{6672B531-7FCC-4398-B2F0-F297A4AA01BE}" type="presParOf" srcId="{3D127E49-B407-4C4A-82DA-E81BC83AA425}" destId="{ABA1D0D4-E146-4F37-AB4E-3A1A4F1BF773}" srcOrd="1" destOrd="0" presId="urn:microsoft.com/office/officeart/2018/2/layout/IconVerticalSolidList"/>
    <dgm:cxn modelId="{FDE8C2FD-9D55-4DA1-AE21-056E903A0F1F}" type="presParOf" srcId="{3D127E49-B407-4C4A-82DA-E81BC83AA425}" destId="{A5A4D911-4D70-4D6C-9362-BEE5CF1FD030}" srcOrd="2" destOrd="0" presId="urn:microsoft.com/office/officeart/2018/2/layout/IconVerticalSolidList"/>
    <dgm:cxn modelId="{43FC979F-A48C-4009-A398-17529570A7E9}" type="presParOf" srcId="{A5A4D911-4D70-4D6C-9362-BEE5CF1FD030}" destId="{013DB47C-C993-46C6-90C2-615C473F0064}" srcOrd="0" destOrd="0" presId="urn:microsoft.com/office/officeart/2018/2/layout/IconVerticalSolidList"/>
    <dgm:cxn modelId="{9A5B8E3C-F402-4489-AA49-0D68EF61983D}" type="presParOf" srcId="{A5A4D911-4D70-4D6C-9362-BEE5CF1FD030}" destId="{147310EB-26C0-4D3C-AE2F-161ABB8D6B5D}" srcOrd="1" destOrd="0" presId="urn:microsoft.com/office/officeart/2018/2/layout/IconVerticalSolidList"/>
    <dgm:cxn modelId="{6EE01301-B0E4-4DDD-83D7-84C51B589F02}" type="presParOf" srcId="{A5A4D911-4D70-4D6C-9362-BEE5CF1FD030}" destId="{427F4ACD-D62B-4A40-BE7B-34EB87FAEDAF}" srcOrd="2" destOrd="0" presId="urn:microsoft.com/office/officeart/2018/2/layout/IconVerticalSolidList"/>
    <dgm:cxn modelId="{32E83A3C-D1A8-4C05-A9F2-BD9B829DBD33}" type="presParOf" srcId="{A5A4D911-4D70-4D6C-9362-BEE5CF1FD030}" destId="{F6238EBE-9125-46C5-8D0D-3F21316465C6}" srcOrd="3" destOrd="0" presId="urn:microsoft.com/office/officeart/2018/2/layout/IconVerticalSolidList"/>
    <dgm:cxn modelId="{9A6275F3-2960-42B7-97EF-AD47A0CA09FD}" type="presParOf" srcId="{3D127E49-B407-4C4A-82DA-E81BC83AA425}" destId="{BFED8670-92F4-45EE-8A99-58EA8504E239}" srcOrd="3" destOrd="0" presId="urn:microsoft.com/office/officeart/2018/2/layout/IconVerticalSolidList"/>
    <dgm:cxn modelId="{B7F45CA1-A8DD-465E-8C26-155750232CE4}" type="presParOf" srcId="{3D127E49-B407-4C4A-82DA-E81BC83AA425}" destId="{DDA0BBA2-28B0-4583-B55D-19C4F2B8C620}" srcOrd="4" destOrd="0" presId="urn:microsoft.com/office/officeart/2018/2/layout/IconVerticalSolidList"/>
    <dgm:cxn modelId="{5D3E2C79-4435-4051-8192-837180E05305}" type="presParOf" srcId="{DDA0BBA2-28B0-4583-B55D-19C4F2B8C620}" destId="{A1FACAD5-E8D8-48D9-A80C-BF9435FE25C9}" srcOrd="0" destOrd="0" presId="urn:microsoft.com/office/officeart/2018/2/layout/IconVerticalSolidList"/>
    <dgm:cxn modelId="{2C028854-936D-40FB-AE4B-EA613E75F83D}" type="presParOf" srcId="{DDA0BBA2-28B0-4583-B55D-19C4F2B8C620}" destId="{79BE3754-155A-4C4F-AD49-7E0DED738B23}" srcOrd="1" destOrd="0" presId="urn:microsoft.com/office/officeart/2018/2/layout/IconVerticalSolidList"/>
    <dgm:cxn modelId="{FA50C012-434E-4589-A2D7-17C86555C411}" type="presParOf" srcId="{DDA0BBA2-28B0-4583-B55D-19C4F2B8C620}" destId="{4B23C1CD-6CF5-48D4-B20A-F32E367E431F}" srcOrd="2" destOrd="0" presId="urn:microsoft.com/office/officeart/2018/2/layout/IconVerticalSolidList"/>
    <dgm:cxn modelId="{F2C63A11-2960-4B5B-BE28-985FB8EF375A}" type="presParOf" srcId="{DDA0BBA2-28B0-4583-B55D-19C4F2B8C620}" destId="{44D2C939-3FA2-4C3F-95E9-1AA82DBF03AB}" srcOrd="3" destOrd="0" presId="urn:microsoft.com/office/officeart/2018/2/layout/IconVerticalSolidList"/>
    <dgm:cxn modelId="{9E5D6CFF-4D39-4830-8813-38CC4C3AB3F1}" type="presParOf" srcId="{3D127E49-B407-4C4A-82DA-E81BC83AA425}" destId="{D723000F-35D5-4A9B-9856-1DFFDF68278E}" srcOrd="5" destOrd="0" presId="urn:microsoft.com/office/officeart/2018/2/layout/IconVerticalSolidList"/>
    <dgm:cxn modelId="{F34DBF82-4D9B-4627-9B53-8CD89287DAF1}" type="presParOf" srcId="{3D127E49-B407-4C4A-82DA-E81BC83AA425}" destId="{900AEE67-1D2B-40CA-9ECE-52E8369F13DD}" srcOrd="6" destOrd="0" presId="urn:microsoft.com/office/officeart/2018/2/layout/IconVerticalSolidList"/>
    <dgm:cxn modelId="{44E0F4B2-7C19-41BC-B011-E525E3557605}" type="presParOf" srcId="{900AEE67-1D2B-40CA-9ECE-52E8369F13DD}" destId="{70A61A0F-81C4-49F5-8AB5-5FC118B8E7DC}" srcOrd="0" destOrd="0" presId="urn:microsoft.com/office/officeart/2018/2/layout/IconVerticalSolidList"/>
    <dgm:cxn modelId="{8FF822D4-986E-4140-BB59-900775DCA001}" type="presParOf" srcId="{900AEE67-1D2B-40CA-9ECE-52E8369F13DD}" destId="{D452E56F-19FF-4DA6-BC47-DAA9D7F67A65}" srcOrd="1" destOrd="0" presId="urn:microsoft.com/office/officeart/2018/2/layout/IconVerticalSolidList"/>
    <dgm:cxn modelId="{8BCC533A-71BC-40D4-A927-CA1FC0F9C10B}" type="presParOf" srcId="{900AEE67-1D2B-40CA-9ECE-52E8369F13DD}" destId="{AE45A9CC-C5DF-418B-8F10-6C8F231931FC}" srcOrd="2" destOrd="0" presId="urn:microsoft.com/office/officeart/2018/2/layout/IconVerticalSolidList"/>
    <dgm:cxn modelId="{3921BF0F-FF96-441A-9FDA-EF5581DA9AA4}" type="presParOf" srcId="{900AEE67-1D2B-40CA-9ECE-52E8369F13DD}" destId="{83E12BA5-9E84-44B7-94B5-D035CFE3DFCF}" srcOrd="3" destOrd="0" presId="urn:microsoft.com/office/officeart/2018/2/layout/IconVerticalSolidList"/>
    <dgm:cxn modelId="{91EB5C39-3C12-4FDE-B243-302CD43A1D9E}" type="presParOf" srcId="{3D127E49-B407-4C4A-82DA-E81BC83AA425}" destId="{3AD70033-9D38-4893-AA03-B048EE558347}" srcOrd="7" destOrd="0" presId="urn:microsoft.com/office/officeart/2018/2/layout/IconVerticalSolidList"/>
    <dgm:cxn modelId="{59FE8931-A4FF-4C93-BCFE-9E140E5BDA59}" type="presParOf" srcId="{3D127E49-B407-4C4A-82DA-E81BC83AA425}" destId="{F00E4AD6-0443-4AB6-A3DA-214A66DBA49D}" srcOrd="8" destOrd="0" presId="urn:microsoft.com/office/officeart/2018/2/layout/IconVerticalSolidList"/>
    <dgm:cxn modelId="{E3506ED9-B8ED-4C07-B721-2658FD2B204D}" type="presParOf" srcId="{F00E4AD6-0443-4AB6-A3DA-214A66DBA49D}" destId="{D71F6BEA-2335-4C69-AA7D-9E1392E0228D}" srcOrd="0" destOrd="0" presId="urn:microsoft.com/office/officeart/2018/2/layout/IconVerticalSolidList"/>
    <dgm:cxn modelId="{FF5976D1-11A5-425E-934D-BE183E88312D}" type="presParOf" srcId="{F00E4AD6-0443-4AB6-A3DA-214A66DBA49D}" destId="{082CC150-A775-4F77-8301-5E4EEC6D90F4}" srcOrd="1" destOrd="0" presId="urn:microsoft.com/office/officeart/2018/2/layout/IconVerticalSolidList"/>
    <dgm:cxn modelId="{E7156E6A-8AB7-47BC-BCAC-D1AC88535BF9}" type="presParOf" srcId="{F00E4AD6-0443-4AB6-A3DA-214A66DBA49D}" destId="{6064A786-B9F3-4E3C-B3E0-FF9C08414EB2}" srcOrd="2" destOrd="0" presId="urn:microsoft.com/office/officeart/2018/2/layout/IconVerticalSolidList"/>
    <dgm:cxn modelId="{5E48F122-0EC0-48D9-9909-AE8986EAFD62}" type="presParOf" srcId="{F00E4AD6-0443-4AB6-A3DA-214A66DBA49D}" destId="{61B8FAB7-D710-414A-9BE9-0DAFAF8E6E5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B268E19-1BFF-4BF7-848C-CC4628E01B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7F88FF-00D7-4AD8-AC5F-D6D17CDB05C4}">
      <dgm:prSet custT="1"/>
      <dgm:spPr/>
      <dgm:t>
        <a:bodyPr/>
        <a:lstStyle/>
        <a:p>
          <a:r>
            <a:rPr lang="en-US" sz="2000" dirty="0"/>
            <a:t>Built on </a:t>
          </a:r>
          <a:r>
            <a:rPr lang="en-US" sz="2000" dirty="0" err="1"/>
            <a:t>PyTorch</a:t>
          </a:r>
          <a:r>
            <a:rPr lang="en-US" sz="2000" dirty="0"/>
            <a:t> for seamless integration</a:t>
          </a:r>
        </a:p>
      </dgm:t>
    </dgm:pt>
    <dgm:pt modelId="{C5C01E54-A9BB-4FD2-AF34-78145C459B4F}" type="parTrans" cxnId="{45DF88BB-8C70-41A8-AD34-86C95955B810}">
      <dgm:prSet/>
      <dgm:spPr/>
      <dgm:t>
        <a:bodyPr/>
        <a:lstStyle/>
        <a:p>
          <a:endParaRPr lang="en-US"/>
        </a:p>
      </dgm:t>
    </dgm:pt>
    <dgm:pt modelId="{B402C5DB-31C7-47E5-A846-AE85114D9AF5}" type="sibTrans" cxnId="{45DF88BB-8C70-41A8-AD34-86C95955B810}">
      <dgm:prSet/>
      <dgm:spPr/>
      <dgm:t>
        <a:bodyPr/>
        <a:lstStyle/>
        <a:p>
          <a:endParaRPr lang="en-US"/>
        </a:p>
      </dgm:t>
    </dgm:pt>
    <dgm:pt modelId="{5EE07E14-F4E1-4BB4-BFEF-0303C112761D}">
      <dgm:prSet custT="1"/>
      <dgm:spPr/>
      <dgm:t>
        <a:bodyPr/>
        <a:lstStyle/>
        <a:p>
          <a:r>
            <a:rPr lang="en-US" sz="2000" dirty="0"/>
            <a:t>Implements popular RL algorithms (included PPO) </a:t>
          </a:r>
        </a:p>
      </dgm:t>
    </dgm:pt>
    <dgm:pt modelId="{6C6CC246-DE75-4674-9135-5856C665DAC1}" type="parTrans" cxnId="{385D03C1-680C-4C7C-8438-A1714B6C4B92}">
      <dgm:prSet/>
      <dgm:spPr/>
      <dgm:t>
        <a:bodyPr/>
        <a:lstStyle/>
        <a:p>
          <a:endParaRPr lang="en-US"/>
        </a:p>
      </dgm:t>
    </dgm:pt>
    <dgm:pt modelId="{82C1282C-E9D6-4DB9-99AC-8D823A1F6290}" type="sibTrans" cxnId="{385D03C1-680C-4C7C-8438-A1714B6C4B92}">
      <dgm:prSet/>
      <dgm:spPr/>
      <dgm:t>
        <a:bodyPr/>
        <a:lstStyle/>
        <a:p>
          <a:endParaRPr lang="en-US"/>
        </a:p>
      </dgm:t>
    </dgm:pt>
    <dgm:pt modelId="{28F46EFF-6C6D-4DE2-9E4E-9D309D2908B1}">
      <dgm:prSet custT="1"/>
      <dgm:spPr/>
      <dgm:t>
        <a:bodyPr/>
        <a:lstStyle/>
        <a:p>
          <a:r>
            <a:rPr lang="en-US" sz="2000" dirty="0"/>
            <a:t>Modular and extensible design</a:t>
          </a:r>
        </a:p>
      </dgm:t>
    </dgm:pt>
    <dgm:pt modelId="{30E18F18-E243-4745-95F1-CB36C0BD0050}" type="parTrans" cxnId="{20EBFF4F-98A5-4EA0-847C-C222919437A9}">
      <dgm:prSet/>
      <dgm:spPr/>
      <dgm:t>
        <a:bodyPr/>
        <a:lstStyle/>
        <a:p>
          <a:endParaRPr lang="en-US"/>
        </a:p>
      </dgm:t>
    </dgm:pt>
    <dgm:pt modelId="{0F7FEEF3-E954-46F3-A6C4-946C0C58EED0}" type="sibTrans" cxnId="{20EBFF4F-98A5-4EA0-847C-C222919437A9}">
      <dgm:prSet/>
      <dgm:spPr/>
      <dgm:t>
        <a:bodyPr/>
        <a:lstStyle/>
        <a:p>
          <a:endParaRPr lang="en-US"/>
        </a:p>
      </dgm:t>
    </dgm:pt>
    <dgm:pt modelId="{C9AF36DE-3DDE-4F11-B68E-AE59854E8B1A}">
      <dgm:prSet custT="1"/>
      <dgm:spPr/>
      <dgm:t>
        <a:bodyPr/>
        <a:lstStyle/>
        <a:p>
          <a:r>
            <a:rPr lang="en-US" sz="2000" dirty="0"/>
            <a:t>Support for environments like Gym and Isaac Gym</a:t>
          </a:r>
        </a:p>
      </dgm:t>
    </dgm:pt>
    <dgm:pt modelId="{89AA6CFB-324B-4181-98E2-1BF1EDCB049F}" type="parTrans" cxnId="{02872D69-0504-4305-9B71-E3C722A1E858}">
      <dgm:prSet/>
      <dgm:spPr/>
      <dgm:t>
        <a:bodyPr/>
        <a:lstStyle/>
        <a:p>
          <a:endParaRPr lang="en-US"/>
        </a:p>
      </dgm:t>
    </dgm:pt>
    <dgm:pt modelId="{C8DD0DC8-5226-4B96-A3B9-0918ACFA6DE6}" type="sibTrans" cxnId="{02872D69-0504-4305-9B71-E3C722A1E858}">
      <dgm:prSet/>
      <dgm:spPr/>
      <dgm:t>
        <a:bodyPr/>
        <a:lstStyle/>
        <a:p>
          <a:endParaRPr lang="en-US"/>
        </a:p>
      </dgm:t>
    </dgm:pt>
    <dgm:pt modelId="{EC53C1A3-4F40-40F7-941B-07761D42E005}">
      <dgm:prSet custT="1"/>
      <dgm:spPr/>
      <dgm:t>
        <a:bodyPr/>
        <a:lstStyle/>
        <a:p>
          <a:pPr algn="ctr"/>
          <a:r>
            <a:rPr lang="it-IT" sz="3200" dirty="0"/>
            <a:t>SKRL</a:t>
          </a:r>
          <a:endParaRPr lang="en-US" sz="3600" dirty="0"/>
        </a:p>
      </dgm:t>
    </dgm:pt>
    <dgm:pt modelId="{A5D6325A-14EE-418F-B737-367FE6E18301}" type="sibTrans" cxnId="{ADAAE113-7A56-4FE7-963E-67C932120ACB}">
      <dgm:prSet/>
      <dgm:spPr/>
      <dgm:t>
        <a:bodyPr/>
        <a:lstStyle/>
        <a:p>
          <a:endParaRPr lang="en-US"/>
        </a:p>
      </dgm:t>
    </dgm:pt>
    <dgm:pt modelId="{7119967F-307F-463D-9D01-2EBE323073F3}" type="parTrans" cxnId="{ADAAE113-7A56-4FE7-963E-67C932120ACB}">
      <dgm:prSet/>
      <dgm:spPr/>
      <dgm:t>
        <a:bodyPr/>
        <a:lstStyle/>
        <a:p>
          <a:endParaRPr lang="en-US"/>
        </a:p>
      </dgm:t>
    </dgm:pt>
    <dgm:pt modelId="{042BA7CA-4130-4DCB-86F0-41FB74197B81}" type="pres">
      <dgm:prSet presAssocID="{0B268E19-1BFF-4BF7-848C-CC4628E01BCD}" presName="linear" presStyleCnt="0">
        <dgm:presLayoutVars>
          <dgm:animLvl val="lvl"/>
          <dgm:resizeHandles val="exact"/>
        </dgm:presLayoutVars>
      </dgm:prSet>
      <dgm:spPr/>
    </dgm:pt>
    <dgm:pt modelId="{F0CF595A-A3A6-442E-9C65-0C7BFC594CBD}" type="pres">
      <dgm:prSet presAssocID="{EC53C1A3-4F40-40F7-941B-07761D42E005}" presName="parentText" presStyleLbl="node1" presStyleIdx="0" presStyleCnt="1" custScaleX="95399" custScaleY="56351" custLinFactNeighborX="-456" custLinFactNeighborY="-9510">
        <dgm:presLayoutVars>
          <dgm:chMax val="0"/>
          <dgm:bulletEnabled val="1"/>
        </dgm:presLayoutVars>
      </dgm:prSet>
      <dgm:spPr/>
    </dgm:pt>
    <dgm:pt modelId="{B80ABC3B-8E28-41BB-8803-F66FE3EC9627}" type="pres">
      <dgm:prSet presAssocID="{EC53C1A3-4F40-40F7-941B-07761D42E005}" presName="childText" presStyleLbl="revTx" presStyleIdx="0" presStyleCnt="1" custLinFactNeighborY="-18460">
        <dgm:presLayoutVars>
          <dgm:bulletEnabled val="1"/>
        </dgm:presLayoutVars>
      </dgm:prSet>
      <dgm:spPr/>
    </dgm:pt>
  </dgm:ptLst>
  <dgm:cxnLst>
    <dgm:cxn modelId="{ADAAE113-7A56-4FE7-963E-67C932120ACB}" srcId="{0B268E19-1BFF-4BF7-848C-CC4628E01BCD}" destId="{EC53C1A3-4F40-40F7-941B-07761D42E005}" srcOrd="0" destOrd="0" parTransId="{7119967F-307F-463D-9D01-2EBE323073F3}" sibTransId="{A5D6325A-14EE-418F-B737-367FE6E18301}"/>
    <dgm:cxn modelId="{49351B21-AC8C-4AB3-A5F8-019308D80CA0}" type="presOf" srcId="{EC53C1A3-4F40-40F7-941B-07761D42E005}" destId="{F0CF595A-A3A6-442E-9C65-0C7BFC594CBD}" srcOrd="0" destOrd="0" presId="urn:microsoft.com/office/officeart/2005/8/layout/vList2"/>
    <dgm:cxn modelId="{9426EA2B-E286-4E2C-B53A-D6578510AB19}" type="presOf" srcId="{817F88FF-00D7-4AD8-AC5F-D6D17CDB05C4}" destId="{B80ABC3B-8E28-41BB-8803-F66FE3EC9627}" srcOrd="0" destOrd="0" presId="urn:microsoft.com/office/officeart/2005/8/layout/vList2"/>
    <dgm:cxn modelId="{BCA20443-1DEA-4F64-A8F8-96B21AA97362}" type="presOf" srcId="{C9AF36DE-3DDE-4F11-B68E-AE59854E8B1A}" destId="{B80ABC3B-8E28-41BB-8803-F66FE3EC9627}" srcOrd="0" destOrd="3" presId="urn:microsoft.com/office/officeart/2005/8/layout/vList2"/>
    <dgm:cxn modelId="{02872D69-0504-4305-9B71-E3C722A1E858}" srcId="{EC53C1A3-4F40-40F7-941B-07761D42E005}" destId="{C9AF36DE-3DDE-4F11-B68E-AE59854E8B1A}" srcOrd="3" destOrd="0" parTransId="{89AA6CFB-324B-4181-98E2-1BF1EDCB049F}" sibTransId="{C8DD0DC8-5226-4B96-A3B9-0918ACFA6DE6}"/>
    <dgm:cxn modelId="{20EBFF4F-98A5-4EA0-847C-C222919437A9}" srcId="{EC53C1A3-4F40-40F7-941B-07761D42E005}" destId="{28F46EFF-6C6D-4DE2-9E4E-9D309D2908B1}" srcOrd="2" destOrd="0" parTransId="{30E18F18-E243-4745-95F1-CB36C0BD0050}" sibTransId="{0F7FEEF3-E954-46F3-A6C4-946C0C58EED0}"/>
    <dgm:cxn modelId="{23C927AD-9BAF-4A6D-9830-EA6E6D1F1876}" type="presOf" srcId="{28F46EFF-6C6D-4DE2-9E4E-9D309D2908B1}" destId="{B80ABC3B-8E28-41BB-8803-F66FE3EC9627}" srcOrd="0" destOrd="2" presId="urn:microsoft.com/office/officeart/2005/8/layout/vList2"/>
    <dgm:cxn modelId="{45DF88BB-8C70-41A8-AD34-86C95955B810}" srcId="{EC53C1A3-4F40-40F7-941B-07761D42E005}" destId="{817F88FF-00D7-4AD8-AC5F-D6D17CDB05C4}" srcOrd="0" destOrd="0" parTransId="{C5C01E54-A9BB-4FD2-AF34-78145C459B4F}" sibTransId="{B402C5DB-31C7-47E5-A846-AE85114D9AF5}"/>
    <dgm:cxn modelId="{385D03C1-680C-4C7C-8438-A1714B6C4B92}" srcId="{EC53C1A3-4F40-40F7-941B-07761D42E005}" destId="{5EE07E14-F4E1-4BB4-BFEF-0303C112761D}" srcOrd="1" destOrd="0" parTransId="{6C6CC246-DE75-4674-9135-5856C665DAC1}" sibTransId="{82C1282C-E9D6-4DB9-99AC-8D823A1F6290}"/>
    <dgm:cxn modelId="{99FC2DCA-BF5A-467F-ABB6-5AF3F6D270FB}" type="presOf" srcId="{5EE07E14-F4E1-4BB4-BFEF-0303C112761D}" destId="{B80ABC3B-8E28-41BB-8803-F66FE3EC9627}" srcOrd="0" destOrd="1" presId="urn:microsoft.com/office/officeart/2005/8/layout/vList2"/>
    <dgm:cxn modelId="{7026A0F0-EF98-4474-BB42-ABFC41C46437}" type="presOf" srcId="{0B268E19-1BFF-4BF7-848C-CC4628E01BCD}" destId="{042BA7CA-4130-4DCB-86F0-41FB74197B81}" srcOrd="0" destOrd="0" presId="urn:microsoft.com/office/officeart/2005/8/layout/vList2"/>
    <dgm:cxn modelId="{B8381B87-723D-422B-8B30-66C3C76A73B7}" type="presParOf" srcId="{042BA7CA-4130-4DCB-86F0-41FB74197B81}" destId="{F0CF595A-A3A6-442E-9C65-0C7BFC594CBD}" srcOrd="0" destOrd="0" presId="urn:microsoft.com/office/officeart/2005/8/layout/vList2"/>
    <dgm:cxn modelId="{884A1098-B6F0-4B35-981F-BB795F53C92F}" type="presParOf" srcId="{042BA7CA-4130-4DCB-86F0-41FB74197B81}" destId="{B80ABC3B-8E28-41BB-8803-F66FE3EC962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B268E19-1BFF-4BF7-848C-CC4628E01B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53C1A3-4F40-40F7-941B-07761D42E005}">
      <dgm:prSet custT="1"/>
      <dgm:spPr/>
      <dgm:t>
        <a:bodyPr/>
        <a:lstStyle/>
        <a:p>
          <a:pPr algn="ctr"/>
          <a:r>
            <a:rPr lang="it-IT" sz="3200" dirty="0" err="1"/>
            <a:t>PyTorch</a:t>
          </a:r>
          <a:endParaRPr lang="en-US" sz="3600" dirty="0"/>
        </a:p>
      </dgm:t>
    </dgm:pt>
    <dgm:pt modelId="{7119967F-307F-463D-9D01-2EBE323073F3}" type="parTrans" cxnId="{ADAAE113-7A56-4FE7-963E-67C932120ACB}">
      <dgm:prSet/>
      <dgm:spPr/>
      <dgm:t>
        <a:bodyPr/>
        <a:lstStyle/>
        <a:p>
          <a:endParaRPr lang="en-US"/>
        </a:p>
      </dgm:t>
    </dgm:pt>
    <dgm:pt modelId="{A5D6325A-14EE-418F-B737-367FE6E18301}" type="sibTrans" cxnId="{ADAAE113-7A56-4FE7-963E-67C932120ACB}">
      <dgm:prSet/>
      <dgm:spPr/>
      <dgm:t>
        <a:bodyPr/>
        <a:lstStyle/>
        <a:p>
          <a:endParaRPr lang="en-US"/>
        </a:p>
      </dgm:t>
    </dgm:pt>
    <dgm:pt modelId="{817F88FF-00D7-4AD8-AC5F-D6D17CDB05C4}">
      <dgm:prSet custT="1"/>
      <dgm:spPr/>
      <dgm:t>
        <a:bodyPr/>
        <a:lstStyle/>
        <a:p>
          <a:r>
            <a:rPr lang="en-US" sz="2000" dirty="0"/>
            <a:t>Dynamic computation graph (eager execution)</a:t>
          </a:r>
        </a:p>
      </dgm:t>
    </dgm:pt>
    <dgm:pt modelId="{C5C01E54-A9BB-4FD2-AF34-78145C459B4F}" type="parTrans" cxnId="{45DF88BB-8C70-41A8-AD34-86C95955B810}">
      <dgm:prSet/>
      <dgm:spPr/>
      <dgm:t>
        <a:bodyPr/>
        <a:lstStyle/>
        <a:p>
          <a:endParaRPr lang="en-US"/>
        </a:p>
      </dgm:t>
    </dgm:pt>
    <dgm:pt modelId="{B402C5DB-31C7-47E5-A846-AE85114D9AF5}" type="sibTrans" cxnId="{45DF88BB-8C70-41A8-AD34-86C95955B810}">
      <dgm:prSet/>
      <dgm:spPr/>
      <dgm:t>
        <a:bodyPr/>
        <a:lstStyle/>
        <a:p>
          <a:endParaRPr lang="en-US"/>
        </a:p>
      </dgm:t>
    </dgm:pt>
    <dgm:pt modelId="{CE5F2596-46C5-4A88-8736-D57C19B16F10}">
      <dgm:prSet custT="1"/>
      <dgm:spPr/>
      <dgm:t>
        <a:bodyPr/>
        <a:lstStyle/>
        <a:p>
          <a:r>
            <a:rPr lang="it-IT" sz="2000" dirty="0"/>
            <a:t>Strong GPU </a:t>
          </a:r>
          <a:r>
            <a:rPr lang="it-IT" sz="2000" dirty="0" err="1"/>
            <a:t>acceleration</a:t>
          </a:r>
          <a:endParaRPr lang="it-IT" sz="2000" dirty="0"/>
        </a:p>
      </dgm:t>
    </dgm:pt>
    <dgm:pt modelId="{F716E017-0690-4C0C-9911-B22B9F3FB687}" type="parTrans" cxnId="{D69790B6-CE84-495E-BC5E-49144B16C0F5}">
      <dgm:prSet/>
      <dgm:spPr/>
      <dgm:t>
        <a:bodyPr/>
        <a:lstStyle/>
        <a:p>
          <a:endParaRPr lang="it-IT"/>
        </a:p>
      </dgm:t>
    </dgm:pt>
    <dgm:pt modelId="{7663A592-663F-45E3-A624-3D5F7D1A4DFD}" type="sibTrans" cxnId="{D69790B6-CE84-495E-BC5E-49144B16C0F5}">
      <dgm:prSet/>
      <dgm:spPr/>
      <dgm:t>
        <a:bodyPr/>
        <a:lstStyle/>
        <a:p>
          <a:endParaRPr lang="it-IT"/>
        </a:p>
      </dgm:t>
    </dgm:pt>
    <dgm:pt modelId="{12406056-6A94-494F-BAD4-DE493085701F}">
      <dgm:prSet custT="1"/>
      <dgm:spPr/>
      <dgm:t>
        <a:bodyPr/>
        <a:lstStyle/>
        <a:p>
          <a:r>
            <a:rPr lang="en-US" sz="2000" dirty="0"/>
            <a:t>Extensive support for machine learning and deep learning</a:t>
          </a:r>
          <a:endParaRPr lang="it-IT" sz="2000" dirty="0"/>
        </a:p>
      </dgm:t>
    </dgm:pt>
    <dgm:pt modelId="{2309EAAA-5555-4F63-8245-6E6F87525CCA}" type="parTrans" cxnId="{ACFEC530-A73B-456B-A0CC-67D63E407E2D}">
      <dgm:prSet/>
      <dgm:spPr/>
      <dgm:t>
        <a:bodyPr/>
        <a:lstStyle/>
        <a:p>
          <a:endParaRPr lang="it-IT"/>
        </a:p>
      </dgm:t>
    </dgm:pt>
    <dgm:pt modelId="{EF0FAA09-393F-4D70-87B3-F756FCF4F3F7}" type="sibTrans" cxnId="{ACFEC530-A73B-456B-A0CC-67D63E407E2D}">
      <dgm:prSet/>
      <dgm:spPr/>
      <dgm:t>
        <a:bodyPr/>
        <a:lstStyle/>
        <a:p>
          <a:endParaRPr lang="it-IT"/>
        </a:p>
      </dgm:t>
    </dgm:pt>
    <dgm:pt modelId="{99FA2CAE-F6B9-4766-B3F6-E1B26C971DA1}">
      <dgm:prSet custT="1"/>
      <dgm:spPr/>
      <dgm:t>
        <a:bodyPr/>
        <a:lstStyle/>
        <a:p>
          <a:r>
            <a:rPr lang="it-IT" sz="2000" dirty="0"/>
            <a:t>Versatile and user-friendly API</a:t>
          </a:r>
        </a:p>
      </dgm:t>
    </dgm:pt>
    <dgm:pt modelId="{8DFF916C-93EE-4B9E-960B-71798D69DB40}" type="parTrans" cxnId="{E1A3DD28-F650-491C-834D-638E27B7E976}">
      <dgm:prSet/>
      <dgm:spPr/>
      <dgm:t>
        <a:bodyPr/>
        <a:lstStyle/>
        <a:p>
          <a:endParaRPr lang="it-IT"/>
        </a:p>
      </dgm:t>
    </dgm:pt>
    <dgm:pt modelId="{144A27C8-2DCC-4C84-8A12-85E74D432636}" type="sibTrans" cxnId="{E1A3DD28-F650-491C-834D-638E27B7E976}">
      <dgm:prSet/>
      <dgm:spPr/>
      <dgm:t>
        <a:bodyPr/>
        <a:lstStyle/>
        <a:p>
          <a:endParaRPr lang="it-IT"/>
        </a:p>
      </dgm:t>
    </dgm:pt>
    <dgm:pt modelId="{042BA7CA-4130-4DCB-86F0-41FB74197B81}" type="pres">
      <dgm:prSet presAssocID="{0B268E19-1BFF-4BF7-848C-CC4628E01BCD}" presName="linear" presStyleCnt="0">
        <dgm:presLayoutVars>
          <dgm:animLvl val="lvl"/>
          <dgm:resizeHandles val="exact"/>
        </dgm:presLayoutVars>
      </dgm:prSet>
      <dgm:spPr/>
    </dgm:pt>
    <dgm:pt modelId="{F0CF595A-A3A6-442E-9C65-0C7BFC594CBD}" type="pres">
      <dgm:prSet presAssocID="{EC53C1A3-4F40-40F7-941B-07761D42E005}" presName="parentText" presStyleLbl="node1" presStyleIdx="0" presStyleCnt="1" custScaleY="54414" custLinFactNeighborY="-23077">
        <dgm:presLayoutVars>
          <dgm:chMax val="0"/>
          <dgm:bulletEnabled val="1"/>
        </dgm:presLayoutVars>
      </dgm:prSet>
      <dgm:spPr/>
    </dgm:pt>
    <dgm:pt modelId="{B80ABC3B-8E28-41BB-8803-F66FE3EC9627}" type="pres">
      <dgm:prSet presAssocID="{EC53C1A3-4F40-40F7-941B-07761D42E005}" presName="childText" presStyleLbl="revTx" presStyleIdx="0" presStyleCnt="1" custLinFactNeighborY="-39607">
        <dgm:presLayoutVars>
          <dgm:bulletEnabled val="1"/>
        </dgm:presLayoutVars>
      </dgm:prSet>
      <dgm:spPr/>
    </dgm:pt>
  </dgm:ptLst>
  <dgm:cxnLst>
    <dgm:cxn modelId="{D7447507-179B-4EBD-A8B4-7E66958FE319}" type="presOf" srcId="{12406056-6A94-494F-BAD4-DE493085701F}" destId="{B80ABC3B-8E28-41BB-8803-F66FE3EC9627}" srcOrd="0" destOrd="2" presId="urn:microsoft.com/office/officeart/2005/8/layout/vList2"/>
    <dgm:cxn modelId="{ADAAE113-7A56-4FE7-963E-67C932120ACB}" srcId="{0B268E19-1BFF-4BF7-848C-CC4628E01BCD}" destId="{EC53C1A3-4F40-40F7-941B-07761D42E005}" srcOrd="0" destOrd="0" parTransId="{7119967F-307F-463D-9D01-2EBE323073F3}" sibTransId="{A5D6325A-14EE-418F-B737-367FE6E18301}"/>
    <dgm:cxn modelId="{49351B21-AC8C-4AB3-A5F8-019308D80CA0}" type="presOf" srcId="{EC53C1A3-4F40-40F7-941B-07761D42E005}" destId="{F0CF595A-A3A6-442E-9C65-0C7BFC594CBD}" srcOrd="0" destOrd="0" presId="urn:microsoft.com/office/officeart/2005/8/layout/vList2"/>
    <dgm:cxn modelId="{E1A3DD28-F650-491C-834D-638E27B7E976}" srcId="{EC53C1A3-4F40-40F7-941B-07761D42E005}" destId="{99FA2CAE-F6B9-4766-B3F6-E1B26C971DA1}" srcOrd="3" destOrd="0" parTransId="{8DFF916C-93EE-4B9E-960B-71798D69DB40}" sibTransId="{144A27C8-2DCC-4C84-8A12-85E74D432636}"/>
    <dgm:cxn modelId="{9426EA2B-E286-4E2C-B53A-D6578510AB19}" type="presOf" srcId="{817F88FF-00D7-4AD8-AC5F-D6D17CDB05C4}" destId="{B80ABC3B-8E28-41BB-8803-F66FE3EC9627}" srcOrd="0" destOrd="0" presId="urn:microsoft.com/office/officeart/2005/8/layout/vList2"/>
    <dgm:cxn modelId="{ACFEC530-A73B-456B-A0CC-67D63E407E2D}" srcId="{EC53C1A3-4F40-40F7-941B-07761D42E005}" destId="{12406056-6A94-494F-BAD4-DE493085701F}" srcOrd="2" destOrd="0" parTransId="{2309EAAA-5555-4F63-8245-6E6F87525CCA}" sibTransId="{EF0FAA09-393F-4D70-87B3-F756FCF4F3F7}"/>
    <dgm:cxn modelId="{5E02B56A-FAD6-4EDA-956A-BF08D3B36820}" type="presOf" srcId="{CE5F2596-46C5-4A88-8736-D57C19B16F10}" destId="{B80ABC3B-8E28-41BB-8803-F66FE3EC9627}" srcOrd="0" destOrd="1" presId="urn:microsoft.com/office/officeart/2005/8/layout/vList2"/>
    <dgm:cxn modelId="{7E1B88A6-2FD0-444A-B03D-7E2C0145A4CB}" type="presOf" srcId="{99FA2CAE-F6B9-4766-B3F6-E1B26C971DA1}" destId="{B80ABC3B-8E28-41BB-8803-F66FE3EC9627}" srcOrd="0" destOrd="3" presId="urn:microsoft.com/office/officeart/2005/8/layout/vList2"/>
    <dgm:cxn modelId="{D69790B6-CE84-495E-BC5E-49144B16C0F5}" srcId="{EC53C1A3-4F40-40F7-941B-07761D42E005}" destId="{CE5F2596-46C5-4A88-8736-D57C19B16F10}" srcOrd="1" destOrd="0" parTransId="{F716E017-0690-4C0C-9911-B22B9F3FB687}" sibTransId="{7663A592-663F-45E3-A624-3D5F7D1A4DFD}"/>
    <dgm:cxn modelId="{45DF88BB-8C70-41A8-AD34-86C95955B810}" srcId="{EC53C1A3-4F40-40F7-941B-07761D42E005}" destId="{817F88FF-00D7-4AD8-AC5F-D6D17CDB05C4}" srcOrd="0" destOrd="0" parTransId="{C5C01E54-A9BB-4FD2-AF34-78145C459B4F}" sibTransId="{B402C5DB-31C7-47E5-A846-AE85114D9AF5}"/>
    <dgm:cxn modelId="{7026A0F0-EF98-4474-BB42-ABFC41C46437}" type="presOf" srcId="{0B268E19-1BFF-4BF7-848C-CC4628E01BCD}" destId="{042BA7CA-4130-4DCB-86F0-41FB74197B81}" srcOrd="0" destOrd="0" presId="urn:microsoft.com/office/officeart/2005/8/layout/vList2"/>
    <dgm:cxn modelId="{B8381B87-723D-422B-8B30-66C3C76A73B7}" type="presParOf" srcId="{042BA7CA-4130-4DCB-86F0-41FB74197B81}" destId="{F0CF595A-A3A6-442E-9C65-0C7BFC594CBD}" srcOrd="0" destOrd="0" presId="urn:microsoft.com/office/officeart/2005/8/layout/vList2"/>
    <dgm:cxn modelId="{884A1098-B6F0-4B35-981F-BB795F53C92F}" type="presParOf" srcId="{042BA7CA-4130-4DCB-86F0-41FB74197B81}" destId="{B80ABC3B-8E28-41BB-8803-F66FE3EC962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B268E19-1BFF-4BF7-848C-CC4628E01B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7F88FF-00D7-4AD8-AC5F-D6D17CDB05C4}">
      <dgm:prSet custT="1"/>
      <dgm:spPr/>
      <dgm:t>
        <a:bodyPr/>
        <a:lstStyle/>
        <a:p>
          <a:r>
            <a:rPr lang="en-US" sz="2000" dirty="0"/>
            <a:t>Supports large-scale simulations</a:t>
          </a:r>
        </a:p>
      </dgm:t>
    </dgm:pt>
    <dgm:pt modelId="{C5C01E54-A9BB-4FD2-AF34-78145C459B4F}" type="parTrans" cxnId="{45DF88BB-8C70-41A8-AD34-86C95955B810}">
      <dgm:prSet/>
      <dgm:spPr/>
      <dgm:t>
        <a:bodyPr/>
        <a:lstStyle/>
        <a:p>
          <a:endParaRPr lang="en-US"/>
        </a:p>
      </dgm:t>
    </dgm:pt>
    <dgm:pt modelId="{B402C5DB-31C7-47E5-A846-AE85114D9AF5}" type="sibTrans" cxnId="{45DF88BB-8C70-41A8-AD34-86C95955B810}">
      <dgm:prSet/>
      <dgm:spPr/>
      <dgm:t>
        <a:bodyPr/>
        <a:lstStyle/>
        <a:p>
          <a:endParaRPr lang="en-US"/>
        </a:p>
      </dgm:t>
    </dgm:pt>
    <dgm:pt modelId="{EC53C1A3-4F40-40F7-941B-07761D42E005}">
      <dgm:prSet custT="1"/>
      <dgm:spPr/>
      <dgm:t>
        <a:bodyPr/>
        <a:lstStyle/>
        <a:p>
          <a:pPr algn="ctr"/>
          <a:r>
            <a:rPr lang="it-IT" sz="3200" dirty="0" err="1"/>
            <a:t>IsaacGym</a:t>
          </a:r>
          <a:endParaRPr lang="en-US" sz="3600" dirty="0"/>
        </a:p>
      </dgm:t>
    </dgm:pt>
    <dgm:pt modelId="{A5D6325A-14EE-418F-B737-367FE6E18301}" type="sibTrans" cxnId="{ADAAE113-7A56-4FE7-963E-67C932120ACB}">
      <dgm:prSet/>
      <dgm:spPr/>
      <dgm:t>
        <a:bodyPr/>
        <a:lstStyle/>
        <a:p>
          <a:endParaRPr lang="en-US"/>
        </a:p>
      </dgm:t>
    </dgm:pt>
    <dgm:pt modelId="{7119967F-307F-463D-9D01-2EBE323073F3}" type="parTrans" cxnId="{ADAAE113-7A56-4FE7-963E-67C932120ACB}">
      <dgm:prSet/>
      <dgm:spPr/>
      <dgm:t>
        <a:bodyPr/>
        <a:lstStyle/>
        <a:p>
          <a:endParaRPr lang="en-US"/>
        </a:p>
      </dgm:t>
    </dgm:pt>
    <dgm:pt modelId="{9C6E3CF0-DDD8-43EA-83F3-F0EBEBC14FF7}">
      <dgm:prSet custT="1"/>
      <dgm:spPr/>
      <dgm:t>
        <a:bodyPr/>
        <a:lstStyle/>
        <a:p>
          <a:r>
            <a:rPr lang="en-US" sz="2000" dirty="0"/>
            <a:t>Realistic physics simulations</a:t>
          </a:r>
        </a:p>
      </dgm:t>
    </dgm:pt>
    <dgm:pt modelId="{37FED3D7-008C-4FD1-9038-C073E7471176}" type="parTrans" cxnId="{4EF74B69-FEEA-4D89-8847-70744C412988}">
      <dgm:prSet/>
      <dgm:spPr/>
      <dgm:t>
        <a:bodyPr/>
        <a:lstStyle/>
        <a:p>
          <a:endParaRPr lang="it-IT"/>
        </a:p>
      </dgm:t>
    </dgm:pt>
    <dgm:pt modelId="{121E8CDD-FC69-4602-A182-B78745FFE4A9}" type="sibTrans" cxnId="{4EF74B69-FEEA-4D89-8847-70744C412988}">
      <dgm:prSet/>
      <dgm:spPr/>
      <dgm:t>
        <a:bodyPr/>
        <a:lstStyle/>
        <a:p>
          <a:endParaRPr lang="it-IT"/>
        </a:p>
      </dgm:t>
    </dgm:pt>
    <dgm:pt modelId="{98838446-7B23-4C67-9D25-40567C687504}">
      <dgm:prSet custT="1"/>
      <dgm:spPr/>
      <dgm:t>
        <a:bodyPr/>
        <a:lstStyle/>
        <a:p>
          <a:r>
            <a:rPr lang="en-US" sz="2000" dirty="0"/>
            <a:t>Exploits NVIDIA GPU</a:t>
          </a:r>
        </a:p>
      </dgm:t>
    </dgm:pt>
    <dgm:pt modelId="{73BCD7AA-8623-41C9-B2DB-080D7F0661CA}" type="parTrans" cxnId="{F9E82928-40B8-48A5-AD7A-5623F07408D8}">
      <dgm:prSet/>
      <dgm:spPr/>
      <dgm:t>
        <a:bodyPr/>
        <a:lstStyle/>
        <a:p>
          <a:endParaRPr lang="it-IT"/>
        </a:p>
      </dgm:t>
    </dgm:pt>
    <dgm:pt modelId="{5DB3E5E5-D1B8-45E2-9995-D596DB850088}" type="sibTrans" cxnId="{F9E82928-40B8-48A5-AD7A-5623F07408D8}">
      <dgm:prSet/>
      <dgm:spPr/>
      <dgm:t>
        <a:bodyPr/>
        <a:lstStyle/>
        <a:p>
          <a:endParaRPr lang="it-IT"/>
        </a:p>
      </dgm:t>
    </dgm:pt>
    <dgm:pt modelId="{042BA7CA-4130-4DCB-86F0-41FB74197B81}" type="pres">
      <dgm:prSet presAssocID="{0B268E19-1BFF-4BF7-848C-CC4628E01BCD}" presName="linear" presStyleCnt="0">
        <dgm:presLayoutVars>
          <dgm:animLvl val="lvl"/>
          <dgm:resizeHandles val="exact"/>
        </dgm:presLayoutVars>
      </dgm:prSet>
      <dgm:spPr/>
    </dgm:pt>
    <dgm:pt modelId="{F0CF595A-A3A6-442E-9C65-0C7BFC594CBD}" type="pres">
      <dgm:prSet presAssocID="{EC53C1A3-4F40-40F7-941B-07761D42E005}" presName="parentText" presStyleLbl="node1" presStyleIdx="0" presStyleCnt="1" custScaleX="95399" custScaleY="60514" custLinFactNeighborX="3" custLinFactNeighborY="-95687">
        <dgm:presLayoutVars>
          <dgm:chMax val="0"/>
          <dgm:bulletEnabled val="1"/>
        </dgm:presLayoutVars>
      </dgm:prSet>
      <dgm:spPr/>
    </dgm:pt>
    <dgm:pt modelId="{B80ABC3B-8E28-41BB-8803-F66FE3EC9627}" type="pres">
      <dgm:prSet presAssocID="{EC53C1A3-4F40-40F7-941B-07761D42E005}" presName="childText" presStyleLbl="revTx" presStyleIdx="0" presStyleCnt="1" custLinFactNeighborY="-82412">
        <dgm:presLayoutVars>
          <dgm:bulletEnabled val="1"/>
        </dgm:presLayoutVars>
      </dgm:prSet>
      <dgm:spPr/>
    </dgm:pt>
  </dgm:ptLst>
  <dgm:cxnLst>
    <dgm:cxn modelId="{ADAAE113-7A56-4FE7-963E-67C932120ACB}" srcId="{0B268E19-1BFF-4BF7-848C-CC4628E01BCD}" destId="{EC53C1A3-4F40-40F7-941B-07761D42E005}" srcOrd="0" destOrd="0" parTransId="{7119967F-307F-463D-9D01-2EBE323073F3}" sibTransId="{A5D6325A-14EE-418F-B737-367FE6E18301}"/>
    <dgm:cxn modelId="{49351B21-AC8C-4AB3-A5F8-019308D80CA0}" type="presOf" srcId="{EC53C1A3-4F40-40F7-941B-07761D42E005}" destId="{F0CF595A-A3A6-442E-9C65-0C7BFC594CBD}" srcOrd="0" destOrd="0" presId="urn:microsoft.com/office/officeart/2005/8/layout/vList2"/>
    <dgm:cxn modelId="{F9E82928-40B8-48A5-AD7A-5623F07408D8}" srcId="{EC53C1A3-4F40-40F7-941B-07761D42E005}" destId="{98838446-7B23-4C67-9D25-40567C687504}" srcOrd="2" destOrd="0" parTransId="{73BCD7AA-8623-41C9-B2DB-080D7F0661CA}" sibTransId="{5DB3E5E5-D1B8-45E2-9995-D596DB850088}"/>
    <dgm:cxn modelId="{9426EA2B-E286-4E2C-B53A-D6578510AB19}" type="presOf" srcId="{817F88FF-00D7-4AD8-AC5F-D6D17CDB05C4}" destId="{B80ABC3B-8E28-41BB-8803-F66FE3EC9627}" srcOrd="0" destOrd="0" presId="urn:microsoft.com/office/officeart/2005/8/layout/vList2"/>
    <dgm:cxn modelId="{EB36E82C-8901-4263-A378-BADDB59CA294}" type="presOf" srcId="{98838446-7B23-4C67-9D25-40567C687504}" destId="{B80ABC3B-8E28-41BB-8803-F66FE3EC9627}" srcOrd="0" destOrd="2" presId="urn:microsoft.com/office/officeart/2005/8/layout/vList2"/>
    <dgm:cxn modelId="{4EF74B69-FEEA-4D89-8847-70744C412988}" srcId="{EC53C1A3-4F40-40F7-941B-07761D42E005}" destId="{9C6E3CF0-DDD8-43EA-83F3-F0EBEBC14FF7}" srcOrd="1" destOrd="0" parTransId="{37FED3D7-008C-4FD1-9038-C073E7471176}" sibTransId="{121E8CDD-FC69-4602-A182-B78745FFE4A9}"/>
    <dgm:cxn modelId="{45DF88BB-8C70-41A8-AD34-86C95955B810}" srcId="{EC53C1A3-4F40-40F7-941B-07761D42E005}" destId="{817F88FF-00D7-4AD8-AC5F-D6D17CDB05C4}" srcOrd="0" destOrd="0" parTransId="{C5C01E54-A9BB-4FD2-AF34-78145C459B4F}" sibTransId="{B402C5DB-31C7-47E5-A846-AE85114D9AF5}"/>
    <dgm:cxn modelId="{AD565CE8-012D-42DB-9E56-E6E41FC2486B}" type="presOf" srcId="{9C6E3CF0-DDD8-43EA-83F3-F0EBEBC14FF7}" destId="{B80ABC3B-8E28-41BB-8803-F66FE3EC9627}" srcOrd="0" destOrd="1" presId="urn:microsoft.com/office/officeart/2005/8/layout/vList2"/>
    <dgm:cxn modelId="{7026A0F0-EF98-4474-BB42-ABFC41C46437}" type="presOf" srcId="{0B268E19-1BFF-4BF7-848C-CC4628E01BCD}" destId="{042BA7CA-4130-4DCB-86F0-41FB74197B81}" srcOrd="0" destOrd="0" presId="urn:microsoft.com/office/officeart/2005/8/layout/vList2"/>
    <dgm:cxn modelId="{B8381B87-723D-422B-8B30-66C3C76A73B7}" type="presParOf" srcId="{042BA7CA-4130-4DCB-86F0-41FB74197B81}" destId="{F0CF595A-A3A6-442E-9C65-0C7BFC594CBD}" srcOrd="0" destOrd="0" presId="urn:microsoft.com/office/officeart/2005/8/layout/vList2"/>
    <dgm:cxn modelId="{884A1098-B6F0-4B35-981F-BB795F53C92F}" type="presParOf" srcId="{042BA7CA-4130-4DCB-86F0-41FB74197B81}" destId="{B80ABC3B-8E28-41BB-8803-F66FE3EC962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85DF8E-F61F-4914-A291-DEA2CC3208C1}">
      <dsp:nvSpPr>
        <dsp:cNvPr id="0" name=""/>
        <dsp:cNvSpPr/>
      </dsp:nvSpPr>
      <dsp:spPr>
        <a:xfrm>
          <a:off x="0" y="3399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391F4F-DB0F-4577-87E7-FC1D5A041D1E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6EE26-DC3A-40A1-AB8F-8BDFC2521925}">
      <dsp:nvSpPr>
        <dsp:cNvPr id="0" name=""/>
        <dsp:cNvSpPr/>
      </dsp:nvSpPr>
      <dsp:spPr>
        <a:xfrm>
          <a:off x="836323" y="3399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Study PPO (Proximal Policy Optimization) Reinforcement learning algorithm and SKRL libraty</a:t>
          </a:r>
          <a:endParaRPr lang="en-US" sz="1900" kern="1200"/>
        </a:p>
      </dsp:txBody>
      <dsp:txXfrm>
        <a:off x="836323" y="3399"/>
        <a:ext cx="9679276" cy="724089"/>
      </dsp:txXfrm>
    </dsp:sp>
    <dsp:sp modelId="{013DB47C-C993-46C6-90C2-615C473F0064}">
      <dsp:nvSpPr>
        <dsp:cNvPr id="0" name=""/>
        <dsp:cNvSpPr/>
      </dsp:nvSpPr>
      <dsp:spPr>
        <a:xfrm>
          <a:off x="0" y="908511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7310EB-26C0-4D3C-AE2F-161ABB8D6B5D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238EBE-9125-46C5-8D0D-3F21316465C6}">
      <dsp:nvSpPr>
        <dsp:cNvPr id="0" name=""/>
        <dsp:cNvSpPr/>
      </dsp:nvSpPr>
      <dsp:spPr>
        <a:xfrm>
          <a:off x="836323" y="908511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Create an environment using Isaac Gym </a:t>
          </a:r>
          <a:endParaRPr lang="en-US" sz="1900" kern="1200"/>
        </a:p>
      </dsp:txBody>
      <dsp:txXfrm>
        <a:off x="836323" y="908511"/>
        <a:ext cx="9679276" cy="724089"/>
      </dsp:txXfrm>
    </dsp:sp>
    <dsp:sp modelId="{A1FACAD5-E8D8-48D9-A80C-BF9435FE25C9}">
      <dsp:nvSpPr>
        <dsp:cNvPr id="0" name=""/>
        <dsp:cNvSpPr/>
      </dsp:nvSpPr>
      <dsp:spPr>
        <a:xfrm>
          <a:off x="0" y="1813624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BE3754-155A-4C4F-AD49-7E0DED738B23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2C939-3FA2-4C3F-95E9-1AA82DBF03AB}">
      <dsp:nvSpPr>
        <dsp:cNvPr id="0" name=""/>
        <dsp:cNvSpPr/>
      </dsp:nvSpPr>
      <dsp:spPr>
        <a:xfrm>
          <a:off x="836323" y="1813624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Implement a Neural Network to control the drone using camera images</a:t>
          </a:r>
          <a:endParaRPr lang="en-US" sz="1900" kern="1200"/>
        </a:p>
      </dsp:txBody>
      <dsp:txXfrm>
        <a:off x="836323" y="1813624"/>
        <a:ext cx="9679276" cy="724089"/>
      </dsp:txXfrm>
    </dsp:sp>
    <dsp:sp modelId="{70A61A0F-81C4-49F5-8AB5-5FC118B8E7DC}">
      <dsp:nvSpPr>
        <dsp:cNvPr id="0" name=""/>
        <dsp:cNvSpPr/>
      </dsp:nvSpPr>
      <dsp:spPr>
        <a:xfrm>
          <a:off x="0" y="2718736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52E56F-19FF-4DA6-BC47-DAA9D7F67A65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12BA5-9E84-44B7-94B5-D035CFE3DFCF}">
      <dsp:nvSpPr>
        <dsp:cNvPr id="0" name=""/>
        <dsp:cNvSpPr/>
      </dsp:nvSpPr>
      <dsp:spPr>
        <a:xfrm>
          <a:off x="836323" y="2718736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/>
            <a:t>Design a reward function for obstacle avoidance</a:t>
          </a:r>
          <a:endParaRPr lang="en-US" sz="1900" kern="1200"/>
        </a:p>
      </dsp:txBody>
      <dsp:txXfrm>
        <a:off x="836323" y="2718736"/>
        <a:ext cx="9679276" cy="724089"/>
      </dsp:txXfrm>
    </dsp:sp>
    <dsp:sp modelId="{D71F6BEA-2335-4C69-AA7D-9E1392E0228D}">
      <dsp:nvSpPr>
        <dsp:cNvPr id="0" name=""/>
        <dsp:cNvSpPr/>
      </dsp:nvSpPr>
      <dsp:spPr>
        <a:xfrm>
          <a:off x="0" y="3623848"/>
          <a:ext cx="10515600" cy="72408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CC150-A775-4F77-8301-5E4EEC6D90F4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 rotWithShape="1"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B8FAB7-D710-414A-9BE9-0DAFAF8E6E54}">
      <dsp:nvSpPr>
        <dsp:cNvPr id="0" name=""/>
        <dsp:cNvSpPr/>
      </dsp:nvSpPr>
      <dsp:spPr>
        <a:xfrm>
          <a:off x="836323" y="3623848"/>
          <a:ext cx="9679276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900" kern="1200" dirty="0"/>
            <a:t>Train and test</a:t>
          </a:r>
          <a:endParaRPr lang="en-US" sz="1900" kern="1200" dirty="0"/>
        </a:p>
      </dsp:txBody>
      <dsp:txXfrm>
        <a:off x="836323" y="3623848"/>
        <a:ext cx="9679276" cy="7240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F595A-A3A6-442E-9C65-0C7BFC594CBD}">
      <dsp:nvSpPr>
        <dsp:cNvPr id="0" name=""/>
        <dsp:cNvSpPr/>
      </dsp:nvSpPr>
      <dsp:spPr>
        <a:xfrm>
          <a:off x="59761" y="27141"/>
          <a:ext cx="3090927" cy="6751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/>
            <a:t>SKRL</a:t>
          </a:r>
          <a:endParaRPr lang="en-US" sz="3600" kern="1200" dirty="0"/>
        </a:p>
      </dsp:txBody>
      <dsp:txXfrm>
        <a:off x="92718" y="60098"/>
        <a:ext cx="3025013" cy="609216"/>
      </dsp:txXfrm>
    </dsp:sp>
    <dsp:sp modelId="{B80ABC3B-8E28-41BB-8803-F66FE3EC9627}">
      <dsp:nvSpPr>
        <dsp:cNvPr id="0" name=""/>
        <dsp:cNvSpPr/>
      </dsp:nvSpPr>
      <dsp:spPr>
        <a:xfrm>
          <a:off x="0" y="770879"/>
          <a:ext cx="3240000" cy="3047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Built on </a:t>
          </a:r>
          <a:r>
            <a:rPr lang="en-US" sz="2000" kern="1200" dirty="0" err="1"/>
            <a:t>PyTorch</a:t>
          </a:r>
          <a:r>
            <a:rPr lang="en-US" sz="2000" kern="1200" dirty="0"/>
            <a:t> for seamless integration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Implements popular RL algorithms (included PPO)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Modular and extensible design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Support for environments like Gym and Isaac Gym</a:t>
          </a:r>
        </a:p>
      </dsp:txBody>
      <dsp:txXfrm>
        <a:off x="0" y="770879"/>
        <a:ext cx="3240000" cy="30470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F595A-A3A6-442E-9C65-0C7BFC594CBD}">
      <dsp:nvSpPr>
        <dsp:cNvPr id="0" name=""/>
        <dsp:cNvSpPr/>
      </dsp:nvSpPr>
      <dsp:spPr>
        <a:xfrm>
          <a:off x="0" y="12602"/>
          <a:ext cx="3240000" cy="65192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 err="1"/>
            <a:t>PyTorch</a:t>
          </a:r>
          <a:endParaRPr lang="en-US" sz="3600" kern="1200" dirty="0"/>
        </a:p>
      </dsp:txBody>
      <dsp:txXfrm>
        <a:off x="31824" y="44426"/>
        <a:ext cx="3176352" cy="588275"/>
      </dsp:txXfrm>
    </dsp:sp>
    <dsp:sp modelId="{B80ABC3B-8E28-41BB-8803-F66FE3EC9627}">
      <dsp:nvSpPr>
        <dsp:cNvPr id="0" name=""/>
        <dsp:cNvSpPr/>
      </dsp:nvSpPr>
      <dsp:spPr>
        <a:xfrm>
          <a:off x="0" y="770878"/>
          <a:ext cx="3240000" cy="251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Dynamic computation graph (eager execution)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/>
            <a:t>Strong GPU </a:t>
          </a:r>
          <a:r>
            <a:rPr lang="it-IT" sz="2000" kern="1200" dirty="0" err="1"/>
            <a:t>acceleration</a:t>
          </a:r>
          <a:endParaRPr lang="it-I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Extensive support for machine learning and deep learning</a:t>
          </a:r>
          <a:endParaRPr lang="it-IT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it-IT" sz="2000" kern="1200" dirty="0"/>
            <a:t>Versatile and user-friendly API</a:t>
          </a:r>
        </a:p>
      </dsp:txBody>
      <dsp:txXfrm>
        <a:off x="0" y="770878"/>
        <a:ext cx="3240000" cy="2517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CF595A-A3A6-442E-9C65-0C7BFC594CBD}">
      <dsp:nvSpPr>
        <dsp:cNvPr id="0" name=""/>
        <dsp:cNvSpPr/>
      </dsp:nvSpPr>
      <dsp:spPr>
        <a:xfrm>
          <a:off x="74633" y="0"/>
          <a:ext cx="3090927" cy="7250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3200" kern="1200" dirty="0" err="1"/>
            <a:t>IsaacGym</a:t>
          </a:r>
          <a:endParaRPr lang="en-US" sz="3600" kern="1200" dirty="0"/>
        </a:p>
      </dsp:txBody>
      <dsp:txXfrm>
        <a:off x="110025" y="35392"/>
        <a:ext cx="3020143" cy="654222"/>
      </dsp:txXfrm>
    </dsp:sp>
    <dsp:sp modelId="{B80ABC3B-8E28-41BB-8803-F66FE3EC9627}">
      <dsp:nvSpPr>
        <dsp:cNvPr id="0" name=""/>
        <dsp:cNvSpPr/>
      </dsp:nvSpPr>
      <dsp:spPr>
        <a:xfrm>
          <a:off x="0" y="758261"/>
          <a:ext cx="3240000" cy="1589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Supports large-scale simulations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Realistic physics simulations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Exploits NVIDIA GPU</a:t>
          </a:r>
        </a:p>
      </dsp:txBody>
      <dsp:txXfrm>
        <a:off x="0" y="758261"/>
        <a:ext cx="3240000" cy="15897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3596C60-A8E6-7B43-121E-6EDD79A3C4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E73AA7C-36E6-C111-38CD-453DF1365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5BD674B-1934-DF22-FF24-F18AC782B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25/08/2024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8F4781F-0941-7B1C-C746-5FAFAABF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0800EF3-2E2D-7C91-75D0-6DE28EB9E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9881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9E2927-5A63-3F0A-E5DD-387DBBBEB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0947EACE-B04B-4F4B-DDE2-58C41ED54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5E767EC-FE48-DE6A-30FD-41B58476B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25/08/2024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9E437A-4F6A-9865-CB77-8B48EAAF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C07B8D9-3027-467D-11B6-C2F3F8582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0286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63C4EC63-BAFE-A362-352C-C3E57F030D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058EBA6-ADF2-F3E9-CFFD-0BBD37ABE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07BE624-2C0E-89F7-B580-7B90C42C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25/08/2024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289E625-C544-0802-E174-2455C928F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BBFD2AC-D00C-3E6B-2C64-62078F4BA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9265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CDB3EA-5F22-17BF-A26A-5FEFA231A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F013FF-8888-D418-0D0F-ABBAEBBF9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D310AE4-218B-323B-033A-116F4A47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25/08/2024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6FC4525-F54C-854A-74E9-EE4462BB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5191CE1-8B28-6D0E-8123-71888EEA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7851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6228BB-8101-5386-FE62-F08F79167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4735AC4-9E11-1686-E317-57D775A88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2A7E7AB-D540-78A8-BF86-F04A6B5D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25/08/2024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BAF9A89-481A-D1F9-8A59-E1E2C61E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B336937-3F2B-1A9A-40D8-E86B184AD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91391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495AC1-7ECF-5C5C-68C6-FFFB5081C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1A04F83-6A0A-5E50-3A83-98494E12A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E0AE08D-1EE6-720F-6120-0C22442B1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B079F5-E70A-6107-6418-33ADCFD44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25/08/2024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AFBFD6A-8539-EFCD-F3FE-9AD5A81D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1CBE3B4-8A1E-8293-4B84-D17224487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015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3F307C-FE44-AEDA-45CD-D4C6A1829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47B0212-82E5-EF3C-7C48-B89306332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A38413B-BD61-053F-616C-1B22AC6179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4DE6EE06-064B-C280-E39F-207E3EBD6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6E8AF73-6A87-3E3A-0794-5CD7E5CE22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D690212-7F64-24C9-9FAF-384DBF03E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25/08/2024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0846EEF-4942-F33A-1910-9F4E9CF79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81372A2C-7976-E203-6B0E-6C34E3EAC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7575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FA8E79-713C-6A38-32C6-9E99F1F93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328DF49-9401-4BA6-B432-BB6F6EC74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25/08/2024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12DD9E2-53CE-66C9-C88C-D9565058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5F74D7C-14D7-AA0A-C3B9-EFAE0B8F4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5108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61C3F07-B66D-C4F8-2FAE-BF557CFC4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25/08/2024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691457C-D1BE-F594-70BC-A897D9F9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5444AE-5649-51DD-200D-DD8B5492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861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75FA0FE-A5DC-420D-294E-C25AA0FE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55B0612-9978-468F-C196-83F0173F5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C6B0CF3-57CD-7295-1F3C-E903A5C81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C12EAF8-8E7C-6FAE-00B3-E5E64520F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25/08/2024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03E7735-3BA9-114E-A7CE-F53157CE8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04FC0DB-B20F-9473-49C1-E609AD4B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8038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BC3A08-7D7C-6534-59D1-B20853BDC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1F29479-4C76-D871-8254-0CA997293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4740E8B-FC89-6A2F-5657-90EC0EDCF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6A0B919-E1AE-CEA0-0F57-346DDBDAE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E7C8-F44F-46A4-ADFD-275A97E64713}" type="datetimeFigureOut">
              <a:rPr lang="it-IT" smtClean="0"/>
              <a:t>25/08/2024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83C798B-55E2-E3D2-E4FE-DAA821075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2625ACC-A0C2-2EB2-CE64-A2CB249F9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8066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E715AB0-E006-4DC2-0028-8DE20E9E1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13EAFD7-0DC0-979B-FF46-6C6AA7814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D80403C-A662-8459-8920-1249B79CD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FBE7C8-F44F-46A4-ADFD-275A97E64713}" type="datetimeFigureOut">
              <a:rPr lang="it-IT" smtClean="0"/>
              <a:t>25/08/2024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FA69759-7F6D-2AD2-59B9-AF11BF10C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E64D3AE-8BA6-C2FE-CF01-081AA07C71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32C36A-C476-4D87-9FEE-A75765A1B5A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763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pm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microsoft.com/office/2007/relationships/diagramDrawing" Target="../diagrams/drawing3.xml"/><Relationship Id="rId18" Type="http://schemas.openxmlformats.org/officeDocument/2006/relationships/diagramColors" Target="../diagrams/colors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diagramColors" Target="../diagrams/colors3.xml"/><Relationship Id="rId17" Type="http://schemas.openxmlformats.org/officeDocument/2006/relationships/diagramQuickStyle" Target="../diagrams/quickStyle4.xml"/><Relationship Id="rId2" Type="http://schemas.openxmlformats.org/officeDocument/2006/relationships/image" Target="../media/image2.png"/><Relationship Id="rId16" Type="http://schemas.openxmlformats.org/officeDocument/2006/relationships/diagramLayout" Target="../diagrams/layout4.xml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QuickStyle" Target="../diagrams/quickStyle3.xml"/><Relationship Id="rId5" Type="http://schemas.openxmlformats.org/officeDocument/2006/relationships/diagramQuickStyle" Target="../diagrams/quickStyle2.xml"/><Relationship Id="rId15" Type="http://schemas.openxmlformats.org/officeDocument/2006/relationships/diagramData" Target="../diagrams/data4.xml"/><Relationship Id="rId10" Type="http://schemas.openxmlformats.org/officeDocument/2006/relationships/diagramLayout" Target="../diagrams/layout3.xml"/><Relationship Id="rId19" Type="http://schemas.microsoft.com/office/2007/relationships/diagramDrawing" Target="../diagrams/drawing4.xml"/><Relationship Id="rId4" Type="http://schemas.openxmlformats.org/officeDocument/2006/relationships/diagramLayout" Target="../diagrams/layout2.xml"/><Relationship Id="rId9" Type="http://schemas.openxmlformats.org/officeDocument/2006/relationships/diagramData" Target="../diagrams/data3.xml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10" Type="http://schemas.openxmlformats.org/officeDocument/2006/relationships/image" Target="../media/image28.svg"/><Relationship Id="rId4" Type="http://schemas.openxmlformats.org/officeDocument/2006/relationships/image" Target="../media/image22.sv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1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schizzo, disegno, clipart, cerchio&#10;&#10;Descrizione generata automaticamente">
            <a:extLst>
              <a:ext uri="{FF2B5EF4-FFF2-40B4-BE49-F238E27FC236}">
                <a16:creationId xmlns:a16="http://schemas.microsoft.com/office/drawing/2014/main" id="{5C552D87-C058-B865-6537-607075936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2" r="13811" b="-8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639FC3-2658-9C69-80E8-32C874AEC3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it-IT" sz="3700" dirty="0" err="1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Simulation</a:t>
            </a:r>
            <a:r>
              <a:rPr lang="it-IT" sz="3700" dirty="0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and control of </a:t>
            </a:r>
            <a:r>
              <a:rPr lang="it-IT" sz="3700" dirty="0" err="1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autonomous</a:t>
            </a:r>
            <a:r>
              <a:rPr lang="it-IT" sz="3700" dirty="0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drone </a:t>
            </a:r>
            <a:r>
              <a:rPr lang="it-IT" sz="3700" dirty="0" err="1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using</a:t>
            </a:r>
            <a:r>
              <a:rPr lang="it-IT" sz="3700" dirty="0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 </a:t>
            </a:r>
            <a:r>
              <a:rPr lang="it-IT" sz="3700" noProof="1">
                <a:latin typeface="Aptos SemiBold" panose="020F0502020204030204" pitchFamily="34" charset="0"/>
                <a:ea typeface="ADLaM Display" panose="020F0502020204030204" pitchFamily="2" charset="0"/>
                <a:cs typeface="ADLaM Display" panose="020F0502020204030204" pitchFamily="2" charset="0"/>
              </a:rPr>
              <a:t>Reinforcement Learning</a:t>
            </a:r>
            <a:endParaRPr lang="it-IT" sz="3700" dirty="0">
              <a:latin typeface="Aptos SemiBold" panose="020F0502020204030204" pitchFamily="34" charset="0"/>
              <a:ea typeface="ADLaM Display" panose="020F0502020204030204" pitchFamily="2" charset="0"/>
              <a:cs typeface="ADLaM Display" panose="020F0502020204030204" pitchFamily="2" charset="0"/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9DE8CBB-EA24-D57E-3E5A-D844776CA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it-IT" sz="2000" dirty="0"/>
              <a:t>CPSP Project – 2023/2024</a:t>
            </a:r>
          </a:p>
          <a:p>
            <a:pPr algn="l"/>
            <a:r>
              <a:rPr lang="it-IT" sz="2000" dirty="0"/>
              <a:t>Daniele Paccusse – Mattia Guazzaloca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EDEDBEC-6090-FAB1-74F7-BD00DE03E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80" y="625683"/>
            <a:ext cx="707137" cy="14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8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Reaching a target - Training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5C886F07-EA7B-3583-3F0E-C33A5A18A36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1723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/>
          </a:p>
          <a:p>
            <a:endParaRPr lang="it-IT"/>
          </a:p>
          <a:p>
            <a:endParaRPr lang="it-IT"/>
          </a:p>
          <a:p>
            <a:endParaRPr lang="it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17E83E-9D73-72CD-E400-791ACD41A8E7}"/>
              </a:ext>
            </a:extLst>
          </p:cNvPr>
          <p:cNvSpPr txBox="1"/>
          <p:nvPr/>
        </p:nvSpPr>
        <p:spPr>
          <a:xfrm>
            <a:off x="6484562" y="3784362"/>
            <a:ext cx="4936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INSERIRE SCREENSHOTS REWARDS DA WANDB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37244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Reaching a target - Demo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5C886F07-EA7B-3583-3F0E-C33A5A18A36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1723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/>
          </a:p>
          <a:p>
            <a:endParaRPr lang="it-IT"/>
          </a:p>
          <a:p>
            <a:endParaRPr lang="it-IT"/>
          </a:p>
          <a:p>
            <a:endParaRPr lang="it-I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6DD8EA-71A7-8BA4-4BF3-406CCD259B4B}"/>
              </a:ext>
            </a:extLst>
          </p:cNvPr>
          <p:cNvSpPr txBox="1"/>
          <p:nvPr/>
        </p:nvSpPr>
        <p:spPr>
          <a:xfrm>
            <a:off x="3683961" y="3784362"/>
            <a:ext cx="482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INSERIRE VIDEO DRONE VERSO PALLA GIALLA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5190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3168D0-90D1-513B-AEF7-02781D196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>
                <a:latin typeface="Aptos SemiBold" panose="020B0004020202020204" pitchFamily="34" charset="0"/>
              </a:rPr>
              <a:t>Main</a:t>
            </a:r>
            <a:r>
              <a:rPr lang="it-IT" dirty="0">
                <a:latin typeface="Aptos SemiBold" panose="020B0004020202020204" pitchFamily="34" charset="0"/>
              </a:rPr>
              <a:t> Goals</a:t>
            </a:r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2C7C922F-9595-CF76-D8AD-318518AF0A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10932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54581D9D-B711-B8D6-0CEA-6BD4FFCC1C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8200" y="1478722"/>
            <a:ext cx="3528000" cy="2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87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>
                <a:latin typeface="Aptos SemiBold" panose="020B0004020202020204" pitchFamily="34" charset="0"/>
              </a:rPr>
              <a:t>Proximal Policy Optimization (PPO)</a:t>
            </a:r>
            <a:endParaRPr lang="it-IT" dirty="0">
              <a:latin typeface="Aptos SemiBold" panose="020B00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D5670B-6748-0CD1-6049-4BE8109EC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sz="1800" dirty="0" err="1"/>
              <a:t>Stochastic</a:t>
            </a:r>
            <a:r>
              <a:rPr lang="it-IT" sz="1800" dirty="0"/>
              <a:t> on-policy </a:t>
            </a:r>
            <a:r>
              <a:rPr lang="it-IT" sz="1800" dirty="0" err="1"/>
              <a:t>gradient</a:t>
            </a:r>
            <a:r>
              <a:rPr lang="it-IT" sz="1800" dirty="0"/>
              <a:t> </a:t>
            </a:r>
            <a:r>
              <a:rPr lang="it-IT" sz="1800" dirty="0" err="1"/>
              <a:t>algorithm</a:t>
            </a:r>
            <a:endParaRPr lang="it-IT" sz="1800" dirty="0"/>
          </a:p>
          <a:p>
            <a:r>
              <a:rPr lang="it-IT" sz="1800" dirty="0" err="1"/>
              <a:t>Actor-Critic</a:t>
            </a:r>
            <a:r>
              <a:rPr lang="it-IT" sz="1800" dirty="0"/>
              <a:t> </a:t>
            </a:r>
            <a:r>
              <a:rPr lang="it-IT" sz="1800" dirty="0" err="1"/>
              <a:t>method</a:t>
            </a:r>
            <a:endParaRPr lang="it-IT" sz="1800" dirty="0"/>
          </a:p>
          <a:p>
            <a:r>
              <a:rPr lang="it-IT" sz="1800" dirty="0" err="1"/>
              <a:t>Main</a:t>
            </a:r>
            <a:r>
              <a:rPr lang="it-IT" sz="1800" dirty="0"/>
              <a:t> steps: </a:t>
            </a:r>
            <a:r>
              <a:rPr lang="en-US" sz="1600" dirty="0"/>
              <a:t>sampling data, optimize a </a:t>
            </a:r>
            <a:r>
              <a:rPr lang="en-US" sz="1600" i="1" dirty="0"/>
              <a:t>surrogate objective function </a:t>
            </a:r>
            <a:endParaRPr lang="it-IT" sz="1600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176D3783-A352-D700-F26C-F9AFB3181A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100000"/>
                    </a14:imgEffect>
                  </a14:imgLayer>
                </a14:imgProps>
              </a:ext>
            </a:extLst>
          </a:blip>
          <a:srcRect l="4028" t="24600" b="22275"/>
          <a:stretch/>
        </p:blipFill>
        <p:spPr>
          <a:xfrm>
            <a:off x="7818098" y="4480851"/>
            <a:ext cx="3253273" cy="26313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Immagine 8" descr="Immagine che contiene testo, diagramma, Carattere, schermata&#10;&#10;Descrizione generata automaticamente">
            <a:extLst>
              <a:ext uri="{FF2B5EF4-FFF2-40B4-BE49-F238E27FC236}">
                <a16:creationId xmlns:a16="http://schemas.microsoft.com/office/drawing/2014/main" id="{A9C7F3C7-C4B2-F1B3-629C-7774FAF150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80408"/>
            <a:ext cx="6850418" cy="3264023"/>
          </a:xfrm>
          <a:prstGeom prst="rect">
            <a:avLst/>
          </a:prstGeom>
          <a:ln>
            <a:solidFill>
              <a:srgbClr val="0A2058"/>
            </a:solidFill>
          </a:ln>
        </p:spPr>
      </p:pic>
    </p:spTree>
    <p:extLst>
      <p:ext uri="{BB962C8B-B14F-4D97-AF65-F5344CB8AC3E}">
        <p14:creationId xmlns:p14="http://schemas.microsoft.com/office/powerpoint/2010/main" val="466241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Aptos SemiBold" panose="020B0004020202020204" pitchFamily="34" charset="0"/>
              </a:rPr>
              <a:t>SKRL and </a:t>
            </a:r>
            <a:r>
              <a:rPr lang="it-IT" dirty="0" err="1">
                <a:latin typeface="Aptos SemiBold" panose="020B0004020202020204" pitchFamily="34" charset="0"/>
              </a:rPr>
              <a:t>PyTorch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5C886F07-EA7B-3583-3F0E-C33A5A18A36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1723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/>
          </a:p>
          <a:p>
            <a:endParaRPr lang="it-IT"/>
          </a:p>
          <a:p>
            <a:endParaRPr lang="it-IT"/>
          </a:p>
          <a:p>
            <a:endParaRPr lang="it-IT" dirty="0"/>
          </a:p>
        </p:txBody>
      </p:sp>
      <p:graphicFrame>
        <p:nvGraphicFramePr>
          <p:cNvPr id="18" name="Segnaposto contenuto 2">
            <a:extLst>
              <a:ext uri="{FF2B5EF4-FFF2-40B4-BE49-F238E27FC236}">
                <a16:creationId xmlns:a16="http://schemas.microsoft.com/office/drawing/2014/main" id="{F012E3B5-08F9-AFD3-B370-FB51BE8344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8435399"/>
              </p:ext>
            </p:extLst>
          </p:nvPr>
        </p:nvGraphicFramePr>
        <p:xfrm>
          <a:off x="4757408" y="1875857"/>
          <a:ext cx="3240000" cy="43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6" name="Immagine 15" descr="Immagine che contiene clipart, halloween, Elementi grafici, zucca&#10;&#10;Descrizione generata automaticamente">
            <a:extLst>
              <a:ext uri="{FF2B5EF4-FFF2-40B4-BE49-F238E27FC236}">
                <a16:creationId xmlns:a16="http://schemas.microsoft.com/office/drawing/2014/main" id="{6F69AC7A-9A67-6F45-A365-099483DD17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132" y="1978469"/>
            <a:ext cx="975898" cy="513973"/>
          </a:xfrm>
          <a:prstGeom prst="rect">
            <a:avLst/>
          </a:prstGeom>
        </p:spPr>
      </p:pic>
      <p:graphicFrame>
        <p:nvGraphicFramePr>
          <p:cNvPr id="20" name="Segnaposto contenuto 2">
            <a:extLst>
              <a:ext uri="{FF2B5EF4-FFF2-40B4-BE49-F238E27FC236}">
                <a16:creationId xmlns:a16="http://schemas.microsoft.com/office/drawing/2014/main" id="{7E94F868-86E3-A192-B6CA-44A47680F2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26484068"/>
              </p:ext>
            </p:extLst>
          </p:nvPr>
        </p:nvGraphicFramePr>
        <p:xfrm>
          <a:off x="990600" y="1875857"/>
          <a:ext cx="3240000" cy="43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pic>
        <p:nvPicPr>
          <p:cNvPr id="24" name="Immagine 23" descr="Immagine che contiene Elementi grafici, cerchio&#10;&#10;Descrizione generata automaticamente">
            <a:extLst>
              <a:ext uri="{FF2B5EF4-FFF2-40B4-BE49-F238E27FC236}">
                <a16:creationId xmlns:a16="http://schemas.microsoft.com/office/drawing/2014/main" id="{26CB6097-932E-1FEA-A72D-1AC13FF5E4D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131" y="1978025"/>
            <a:ext cx="399506" cy="483715"/>
          </a:xfrm>
          <a:prstGeom prst="rect">
            <a:avLst/>
          </a:prstGeom>
        </p:spPr>
      </p:pic>
      <p:graphicFrame>
        <p:nvGraphicFramePr>
          <p:cNvPr id="27" name="Segnaposto contenuto 2">
            <a:extLst>
              <a:ext uri="{FF2B5EF4-FFF2-40B4-BE49-F238E27FC236}">
                <a16:creationId xmlns:a16="http://schemas.microsoft.com/office/drawing/2014/main" id="{7A40219C-2DD2-79F1-31CA-2707D4BEA8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5515745"/>
              </p:ext>
            </p:extLst>
          </p:nvPr>
        </p:nvGraphicFramePr>
        <p:xfrm>
          <a:off x="8524216" y="1875857"/>
          <a:ext cx="3240000" cy="4356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5" r:lo="rId16" r:qs="rId17" r:cs="rId18"/>
          </a:graphicData>
        </a:graphic>
      </p:graphicFrame>
      <p:pic>
        <p:nvPicPr>
          <p:cNvPr id="31" name="Immagine 30" descr="Immagine che contiene simbolo, Elementi grafici, logo&#10;&#10;Descrizione generata automaticamente">
            <a:extLst>
              <a:ext uri="{FF2B5EF4-FFF2-40B4-BE49-F238E27FC236}">
                <a16:creationId xmlns:a16="http://schemas.microsoft.com/office/drawing/2014/main" id="{0E152AE2-789A-E6CE-3E98-E80851F1C16A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5" t="13539" r="23829" b="38867"/>
          <a:stretch/>
        </p:blipFill>
        <p:spPr>
          <a:xfrm>
            <a:off x="8645885" y="2092032"/>
            <a:ext cx="546374" cy="36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28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>
                <a:latin typeface="Aptos SemiBold" panose="020B0004020202020204" pitchFamily="34" charset="0"/>
              </a:rPr>
              <a:t>SKRL and </a:t>
            </a:r>
            <a:r>
              <a:rPr lang="it-IT" dirty="0" err="1">
                <a:latin typeface="Aptos SemiBold" panose="020B0004020202020204" pitchFamily="34" charset="0"/>
              </a:rPr>
              <a:t>PyTorch</a:t>
            </a:r>
            <a:endParaRPr lang="it-IT" dirty="0">
              <a:latin typeface="Aptos SemiBold" panose="020B00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0D5670B-6748-0CD1-6049-4BE8109EC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72339" cy="4351338"/>
          </a:xfrm>
        </p:spPr>
        <p:txBody>
          <a:bodyPr/>
          <a:lstStyle/>
          <a:p>
            <a:pPr marL="0" indent="0" algn="ctr">
              <a:buNone/>
            </a:pPr>
            <a:r>
              <a:rPr lang="it-IT" sz="2400" dirty="0" err="1"/>
              <a:t>PyTorch</a:t>
            </a:r>
            <a:endParaRPr lang="it-IT" sz="2400" dirty="0"/>
          </a:p>
          <a:p>
            <a:pPr marL="0" indent="0" algn="ctr">
              <a:buNone/>
            </a:pPr>
            <a:endParaRPr lang="it-IT" sz="500" dirty="0"/>
          </a:p>
          <a:p>
            <a:r>
              <a:rPr lang="en-US" sz="1600" dirty="0"/>
              <a:t>Dynamic computation graph (eager execution)</a:t>
            </a:r>
            <a:endParaRPr lang="it-IT" sz="2400" dirty="0"/>
          </a:p>
          <a:p>
            <a:r>
              <a:rPr lang="it-IT" sz="1600" dirty="0"/>
              <a:t>Strong GPU </a:t>
            </a:r>
            <a:r>
              <a:rPr lang="it-IT" sz="1600" dirty="0" err="1"/>
              <a:t>acceleration</a:t>
            </a:r>
            <a:endParaRPr lang="it-IT" sz="2400" dirty="0"/>
          </a:p>
          <a:p>
            <a:r>
              <a:rPr lang="en-US" sz="1600" dirty="0"/>
              <a:t>Extensive support for machine learning and deep learning</a:t>
            </a:r>
            <a:endParaRPr lang="it-IT" sz="2400" dirty="0"/>
          </a:p>
          <a:p>
            <a:r>
              <a:rPr lang="it-IT" sz="1600" dirty="0"/>
              <a:t>Versatile and user-friendly API</a:t>
            </a:r>
            <a:endParaRPr lang="it-IT" sz="2400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5C886F07-EA7B-3583-3F0E-C33A5A18A36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1723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/>
          </a:p>
          <a:p>
            <a:endParaRPr lang="it-IT"/>
          </a:p>
          <a:p>
            <a:endParaRPr lang="it-IT"/>
          </a:p>
          <a:p>
            <a:endParaRPr lang="it-IT" dirty="0"/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0629CABD-B19F-5A7E-FBED-911BB63DC66D}"/>
              </a:ext>
            </a:extLst>
          </p:cNvPr>
          <p:cNvSpPr txBox="1">
            <a:spLocks/>
          </p:cNvSpPr>
          <p:nvPr/>
        </p:nvSpPr>
        <p:spPr>
          <a:xfrm>
            <a:off x="5832695" y="1825625"/>
            <a:ext cx="41723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it-IT" sz="2400" dirty="0"/>
              <a:t>SKRL</a:t>
            </a:r>
          </a:p>
          <a:p>
            <a:r>
              <a:rPr lang="en-US" sz="1600" dirty="0"/>
              <a:t>Built on </a:t>
            </a:r>
            <a:r>
              <a:rPr lang="en-US" sz="1600" dirty="0" err="1"/>
              <a:t>PyTorch</a:t>
            </a:r>
            <a:r>
              <a:rPr lang="en-US" sz="1600" dirty="0"/>
              <a:t> for seamless integration</a:t>
            </a:r>
          </a:p>
          <a:p>
            <a:r>
              <a:rPr lang="en-US" sz="1600" dirty="0"/>
              <a:t>Implements popular RL algorithms (included PPO) </a:t>
            </a:r>
          </a:p>
          <a:p>
            <a:r>
              <a:rPr lang="en-US" sz="1600" dirty="0"/>
              <a:t>Modular and extensible design</a:t>
            </a:r>
          </a:p>
          <a:p>
            <a:r>
              <a:rPr lang="en-US" sz="1600" dirty="0"/>
              <a:t>Support for environments like Gym and Isaac Gym</a:t>
            </a:r>
            <a:endParaRPr lang="it-IT" sz="2400" dirty="0"/>
          </a:p>
        </p:txBody>
      </p:sp>
      <p:pic>
        <p:nvPicPr>
          <p:cNvPr id="14" name="Immagine 13" descr="Immagine che contiene Elementi grafici, simbolo, cerchio, Carattere&#10;&#10;Descrizione generata automaticamente">
            <a:extLst>
              <a:ext uri="{FF2B5EF4-FFF2-40B4-BE49-F238E27FC236}">
                <a16:creationId xmlns:a16="http://schemas.microsoft.com/office/drawing/2014/main" id="{C2F9E06B-CF9B-B1E2-95E0-ADC4EDF09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698" y="1767927"/>
            <a:ext cx="347044" cy="420195"/>
          </a:xfrm>
          <a:prstGeom prst="rect">
            <a:avLst/>
          </a:prstGeom>
        </p:spPr>
      </p:pic>
      <p:pic>
        <p:nvPicPr>
          <p:cNvPr id="16" name="Immagine 15" descr="Immagine che contiene clipart, halloween, Elementi grafici, zucca&#10;&#10;Descrizione generata automaticamente">
            <a:extLst>
              <a:ext uri="{FF2B5EF4-FFF2-40B4-BE49-F238E27FC236}">
                <a16:creationId xmlns:a16="http://schemas.microsoft.com/office/drawing/2014/main" id="{6F69AC7A-9A67-6F45-A365-099483DD17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5352" y="1674149"/>
            <a:ext cx="975898" cy="513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800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err="1">
                <a:latin typeface="Aptos SemiBold" panose="020B0004020202020204" pitchFamily="34" charset="0"/>
              </a:rPr>
              <a:t>IsaacSim</a:t>
            </a:r>
            <a:r>
              <a:rPr lang="it-IT" dirty="0">
                <a:latin typeface="Aptos SemiBold" panose="020B0004020202020204" pitchFamily="34" charset="0"/>
              </a:rPr>
              <a:t> and SKRL interaction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5C886F07-EA7B-3583-3F0E-C33A5A18A36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1723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/>
          </a:p>
          <a:p>
            <a:endParaRPr lang="it-IT"/>
          </a:p>
          <a:p>
            <a:endParaRPr lang="it-IT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8055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05A4C8F8-68D7-A96F-DE76-40D66292F7DE}"/>
              </a:ext>
            </a:extLst>
          </p:cNvPr>
          <p:cNvSpPr/>
          <p:nvPr/>
        </p:nvSpPr>
        <p:spPr>
          <a:xfrm>
            <a:off x="990599" y="4533830"/>
            <a:ext cx="2052747" cy="1058078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15DD610-6B14-46E1-5143-41775D29E50B}"/>
              </a:ext>
            </a:extLst>
          </p:cNvPr>
          <p:cNvSpPr/>
          <p:nvPr/>
        </p:nvSpPr>
        <p:spPr>
          <a:xfrm>
            <a:off x="3760750" y="4533830"/>
            <a:ext cx="2052747" cy="2070170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Reaching a target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B6C189-730F-9BDD-F9FB-441DC7D76FA0}"/>
              </a:ext>
            </a:extLst>
          </p:cNvPr>
          <p:cNvSpPr txBox="1"/>
          <p:nvPr/>
        </p:nvSpPr>
        <p:spPr>
          <a:xfrm>
            <a:off x="838200" y="1870681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reach a yellow sphere in a simulated rectangular room while avoiding collision with either the walls or the floor and without excessive movements</a:t>
            </a:r>
            <a:endParaRPr lang="it-IT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CC621B-F4F5-D4F2-5F7D-AC4D091C4CEF}"/>
              </a:ext>
            </a:extLst>
          </p:cNvPr>
          <p:cNvSpPr/>
          <p:nvPr/>
        </p:nvSpPr>
        <p:spPr>
          <a:xfrm>
            <a:off x="990599" y="3063645"/>
            <a:ext cx="2052747" cy="816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Environment Creation</a:t>
            </a:r>
            <a:endParaRPr lang="it-IT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881A444-3923-E77E-0AA3-4CE676819DDC}"/>
              </a:ext>
            </a:extLst>
          </p:cNvPr>
          <p:cNvSpPr/>
          <p:nvPr/>
        </p:nvSpPr>
        <p:spPr>
          <a:xfrm>
            <a:off x="3760750" y="3063645"/>
            <a:ext cx="2052747" cy="816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SKRL Model Implementation</a:t>
            </a:r>
            <a:endParaRPr lang="it-IT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899F510-4D63-CBFA-26FA-BDC34268D867}"/>
              </a:ext>
            </a:extLst>
          </p:cNvPr>
          <p:cNvSpPr/>
          <p:nvPr/>
        </p:nvSpPr>
        <p:spPr>
          <a:xfrm>
            <a:off x="6530901" y="3063645"/>
            <a:ext cx="2052747" cy="816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Reward Function Definition</a:t>
            </a:r>
            <a:endParaRPr lang="it-IT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E45E9D7-1531-C497-491A-D6450DEC9EEA}"/>
              </a:ext>
            </a:extLst>
          </p:cNvPr>
          <p:cNvSpPr/>
          <p:nvPr/>
        </p:nvSpPr>
        <p:spPr>
          <a:xfrm>
            <a:off x="9301053" y="3063645"/>
            <a:ext cx="2052747" cy="8166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Simulation &amp; Training</a:t>
            </a:r>
            <a:endParaRPr lang="it-IT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0E356E-EECA-8828-E3D5-F4254A80300C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3043346" y="3471984"/>
            <a:ext cx="7174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AA1B13-DCA7-04BD-5E2B-D06102BA048E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813497" y="3471984"/>
            <a:ext cx="7174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4161E50-CF6E-A778-5B4F-A701F44B96E4}"/>
              </a:ext>
            </a:extLst>
          </p:cNvPr>
          <p:cNvCxnSpPr>
            <a:stCxn id="8" idx="3"/>
            <a:endCxn id="9" idx="1"/>
          </p:cNvCxnSpPr>
          <p:nvPr/>
        </p:nvCxnSpPr>
        <p:spPr>
          <a:xfrm>
            <a:off x="8583648" y="3471984"/>
            <a:ext cx="7174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904CD7A-C1B7-CD1A-01BA-A2EE9627F53B}"/>
              </a:ext>
            </a:extLst>
          </p:cNvPr>
          <p:cNvSpPr/>
          <p:nvPr/>
        </p:nvSpPr>
        <p:spPr>
          <a:xfrm>
            <a:off x="802720" y="2889785"/>
            <a:ext cx="355988" cy="3559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it-IT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3D5E6D5-41BD-21CF-0D34-4E893C476D30}"/>
              </a:ext>
            </a:extLst>
          </p:cNvPr>
          <p:cNvSpPr/>
          <p:nvPr/>
        </p:nvSpPr>
        <p:spPr>
          <a:xfrm>
            <a:off x="3582756" y="2889785"/>
            <a:ext cx="355988" cy="3559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it-IT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3588C1-FFEA-AFD7-C9C4-1A162102A284}"/>
              </a:ext>
            </a:extLst>
          </p:cNvPr>
          <p:cNvSpPr/>
          <p:nvPr/>
        </p:nvSpPr>
        <p:spPr>
          <a:xfrm>
            <a:off x="6352907" y="2885651"/>
            <a:ext cx="355988" cy="3559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it-IT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3C583D5-F73D-A756-8144-3ED7E01C0BF4}"/>
              </a:ext>
            </a:extLst>
          </p:cNvPr>
          <p:cNvSpPr/>
          <p:nvPr/>
        </p:nvSpPr>
        <p:spPr>
          <a:xfrm>
            <a:off x="9123058" y="2885651"/>
            <a:ext cx="355988" cy="35598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it-I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2F0D7C-947B-CDC5-3B94-2EB37F3AC334}"/>
              </a:ext>
            </a:extLst>
          </p:cNvPr>
          <p:cNvSpPr txBox="1"/>
          <p:nvPr/>
        </p:nvSpPr>
        <p:spPr>
          <a:xfrm>
            <a:off x="1093059" y="4697001"/>
            <a:ext cx="18405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INSERIRE IMMAGINE</a:t>
            </a:r>
          </a:p>
          <a:p>
            <a:pPr algn="ctr"/>
            <a:r>
              <a:rPr lang="en-US" sz="1400" dirty="0"/>
              <a:t>AMBIENTE SIMULATO</a:t>
            </a:r>
            <a:br>
              <a:rPr lang="en-US" sz="1400" dirty="0"/>
            </a:br>
            <a:r>
              <a:rPr lang="en-US" sz="1400" dirty="0"/>
              <a:t>CON DRONE E PALLA</a:t>
            </a:r>
            <a:endParaRPr lang="it-IT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99AD569-4D4F-02CB-455F-B921108DA333}"/>
              </a:ext>
            </a:extLst>
          </p:cNvPr>
          <p:cNvSpPr txBox="1"/>
          <p:nvPr/>
        </p:nvSpPr>
        <p:spPr>
          <a:xfrm>
            <a:off x="3857090" y="4635053"/>
            <a:ext cx="18600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Observations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Actions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Actor model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Critic model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Main parameters</a:t>
            </a:r>
            <a:endParaRPr lang="it-IT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9B0E0D9-EE53-895B-3742-0C5761520A4F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4787124" y="3880323"/>
            <a:ext cx="0" cy="653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Immagine 15" descr="Immagine che contiene clipart, halloween, Elementi grafici, zucca&#10;&#10;Descrizione generata automaticamente">
            <a:extLst>
              <a:ext uri="{FF2B5EF4-FFF2-40B4-BE49-F238E27FC236}">
                <a16:creationId xmlns:a16="http://schemas.microsoft.com/office/drawing/2014/main" id="{B49413F5-C76F-0303-E527-0D5366C86D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174" y="5958492"/>
            <a:ext cx="975898" cy="513973"/>
          </a:xfrm>
          <a:prstGeom prst="rect">
            <a:avLst/>
          </a:prstGeom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21E4D3D-1112-EB89-F6D0-EA6CF7064BE0}"/>
              </a:ext>
            </a:extLst>
          </p:cNvPr>
          <p:cNvCxnSpPr>
            <a:cxnSpLocks/>
          </p:cNvCxnSpPr>
          <p:nvPr/>
        </p:nvCxnSpPr>
        <p:spPr>
          <a:xfrm>
            <a:off x="1985309" y="3880323"/>
            <a:ext cx="0" cy="653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2472EED-5236-23A7-CBF9-643EE0FBC5BA}"/>
              </a:ext>
            </a:extLst>
          </p:cNvPr>
          <p:cNvSpPr/>
          <p:nvPr/>
        </p:nvSpPr>
        <p:spPr>
          <a:xfrm>
            <a:off x="6530900" y="4524563"/>
            <a:ext cx="2052747" cy="1898481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452609-2C35-856F-45B0-539434CCC92C}"/>
              </a:ext>
            </a:extLst>
          </p:cNvPr>
          <p:cNvSpPr txBox="1"/>
          <p:nvPr/>
        </p:nvSpPr>
        <p:spPr>
          <a:xfrm>
            <a:off x="6627241" y="4635053"/>
            <a:ext cx="18600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Inputs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Outputs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Components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Reset array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BD8933F-865E-87A4-AC0B-F316B6C13F41}"/>
              </a:ext>
            </a:extLst>
          </p:cNvPr>
          <p:cNvSpPr/>
          <p:nvPr/>
        </p:nvSpPr>
        <p:spPr>
          <a:xfrm>
            <a:off x="9308344" y="4533830"/>
            <a:ext cx="2052747" cy="1424662"/>
          </a:xfrm>
          <a:prstGeom prst="roundRect">
            <a:avLst>
              <a:gd name="adj" fmla="val 89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11681D-FBC1-3E5D-C82C-68973C78FF88}"/>
              </a:ext>
            </a:extLst>
          </p:cNvPr>
          <p:cNvSpPr txBox="1"/>
          <p:nvPr/>
        </p:nvSpPr>
        <p:spPr>
          <a:xfrm>
            <a:off x="9404684" y="4635053"/>
            <a:ext cx="1860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Physics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Logging</a:t>
            </a:r>
          </a:p>
          <a:p>
            <a:pPr marL="174625" indent="-174625">
              <a:buFont typeface="Arial" panose="020B0604020202020204" pitchFamily="34" charset="0"/>
              <a:buChar char="•"/>
            </a:pPr>
            <a:r>
              <a:rPr lang="en-US" sz="1600" dirty="0"/>
              <a:t>Data collection</a:t>
            </a:r>
            <a:endParaRPr lang="it-IT" sz="16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064F1FD-FAA4-3BE7-028A-D128CEAD9D82}"/>
              </a:ext>
            </a:extLst>
          </p:cNvPr>
          <p:cNvCxnSpPr>
            <a:cxnSpLocks/>
            <a:stCxn id="8" idx="2"/>
            <a:endCxn id="31" idx="0"/>
          </p:cNvCxnSpPr>
          <p:nvPr/>
        </p:nvCxnSpPr>
        <p:spPr>
          <a:xfrm flipH="1">
            <a:off x="7557274" y="3880323"/>
            <a:ext cx="1" cy="644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D9C5716-206E-DF0D-071E-1D1D1B92047E}"/>
              </a:ext>
            </a:extLst>
          </p:cNvPr>
          <p:cNvCxnSpPr>
            <a:cxnSpLocks/>
            <a:stCxn id="9" idx="2"/>
            <a:endCxn id="34" idx="0"/>
          </p:cNvCxnSpPr>
          <p:nvPr/>
        </p:nvCxnSpPr>
        <p:spPr>
          <a:xfrm>
            <a:off x="10327427" y="3880323"/>
            <a:ext cx="7291" cy="653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 descr="A black and white text&#10;&#10;Description automatically generated">
            <a:extLst>
              <a:ext uri="{FF2B5EF4-FFF2-40B4-BE49-F238E27FC236}">
                <a16:creationId xmlns:a16="http://schemas.microsoft.com/office/drawing/2014/main" id="{4D432C0C-A6B7-7E97-57F6-FA63A009CF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516" y="5383001"/>
            <a:ext cx="2014401" cy="560976"/>
          </a:xfrm>
          <a:prstGeom prst="rect">
            <a:avLst/>
          </a:prstGeom>
        </p:spPr>
      </p:pic>
      <p:pic>
        <p:nvPicPr>
          <p:cNvPr id="46" name="Picture 45" descr="A blue and yellow snake logo&#10;&#10;Description automatically generated">
            <a:extLst>
              <a:ext uri="{FF2B5EF4-FFF2-40B4-BE49-F238E27FC236}">
                <a16:creationId xmlns:a16="http://schemas.microsoft.com/office/drawing/2014/main" id="{0B3B3288-7E7F-9026-15FF-69F731F002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630" y="5755298"/>
            <a:ext cx="477284" cy="57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583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A511EFA-C739-88CB-42DD-EAF03AAA83F9}"/>
              </a:ext>
            </a:extLst>
          </p:cNvPr>
          <p:cNvSpPr/>
          <p:nvPr/>
        </p:nvSpPr>
        <p:spPr>
          <a:xfrm>
            <a:off x="3472601" y="2317302"/>
            <a:ext cx="3818511" cy="3885084"/>
          </a:xfrm>
          <a:prstGeom prst="roundRect">
            <a:avLst>
              <a:gd name="adj" fmla="val 865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endParaRPr lang="it-IT" dirty="0"/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01BEA770-C534-0FAA-2E9E-0EFA58DA671F}"/>
              </a:ext>
            </a:extLst>
          </p:cNvPr>
          <p:cNvSpPr>
            <a:spLocks/>
          </p:cNvSpPr>
          <p:nvPr/>
        </p:nvSpPr>
        <p:spPr>
          <a:xfrm>
            <a:off x="3141290" y="1792353"/>
            <a:ext cx="8847510" cy="4596148"/>
          </a:xfrm>
          <a:prstGeom prst="roundRect">
            <a:avLst>
              <a:gd name="adj" fmla="val 5617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Reaching a target – SKRL Model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7B17C830-57D2-EC2C-DC21-E64DBA1B1A5E}"/>
              </a:ext>
            </a:extLst>
          </p:cNvPr>
          <p:cNvGrpSpPr/>
          <p:nvPr/>
        </p:nvGrpSpPr>
        <p:grpSpPr>
          <a:xfrm>
            <a:off x="7837503" y="3260202"/>
            <a:ext cx="1840679" cy="1570814"/>
            <a:chOff x="7954172" y="3272330"/>
            <a:chExt cx="1840679" cy="1570814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3E2F909-1E46-8372-31B1-0879D5D3F3A1}"/>
                </a:ext>
              </a:extLst>
            </p:cNvPr>
            <p:cNvSpPr txBox="1"/>
            <p:nvPr/>
          </p:nvSpPr>
          <p:spPr>
            <a:xfrm>
              <a:off x="8405473" y="3272330"/>
              <a:ext cx="938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Actions</a:t>
              </a:r>
              <a:endParaRPr lang="it-IT" dirty="0"/>
            </a:p>
          </p:txBody>
        </p: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23F60516-DCBA-0817-D950-AFFA8A8C0AD2}"/>
                </a:ext>
              </a:extLst>
            </p:cNvPr>
            <p:cNvGrpSpPr/>
            <p:nvPr/>
          </p:nvGrpSpPr>
          <p:grpSpPr>
            <a:xfrm>
              <a:off x="7954172" y="3665468"/>
              <a:ext cx="1840679" cy="1177676"/>
              <a:chOff x="7954172" y="3665468"/>
              <a:chExt cx="1840679" cy="1177676"/>
            </a:xfrm>
          </p:grpSpPr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781787CE-2637-76DF-97EE-7F2695873D77}"/>
                  </a:ext>
                </a:extLst>
              </p:cNvPr>
              <p:cNvSpPr txBox="1"/>
              <p:nvPr/>
            </p:nvSpPr>
            <p:spPr>
              <a:xfrm>
                <a:off x="8746590" y="4146839"/>
                <a:ext cx="104826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3"/>
                    </a:solidFill>
                  </a:rPr>
                  <a:t>Linear Velocities</a:t>
                </a:r>
                <a:endParaRPr lang="it-IT" sz="1600" dirty="0">
                  <a:solidFill>
                    <a:schemeClr val="accent3"/>
                  </a:solidFill>
                </a:endParaRPr>
              </a:p>
            </p:txBody>
          </p:sp>
          <p:pic>
            <p:nvPicPr>
              <p:cNvPr id="55" name="Graphic 54">
                <a:extLst>
                  <a:ext uri="{FF2B5EF4-FFF2-40B4-BE49-F238E27FC236}">
                    <a16:creationId xmlns:a16="http://schemas.microsoft.com/office/drawing/2014/main" id="{6FF80E69-A9B8-6857-4502-A050C6CD1F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954172" y="3676544"/>
                <a:ext cx="566604" cy="1166600"/>
              </a:xfrm>
              <a:prstGeom prst="rect">
                <a:avLst/>
              </a:prstGeom>
            </p:spPr>
          </p:pic>
          <p:sp>
            <p:nvSpPr>
              <p:cNvPr id="56" name="Left Brace 55">
                <a:extLst>
                  <a:ext uri="{FF2B5EF4-FFF2-40B4-BE49-F238E27FC236}">
                    <a16:creationId xmlns:a16="http://schemas.microsoft.com/office/drawing/2014/main" id="{E55727D5-1BD0-8C4B-AAEA-698B3A54B129}"/>
                  </a:ext>
                </a:extLst>
              </p:cNvPr>
              <p:cNvSpPr/>
              <p:nvPr/>
            </p:nvSpPr>
            <p:spPr>
              <a:xfrm rot="10800000">
                <a:off x="8562498" y="4081976"/>
                <a:ext cx="205665" cy="714502"/>
              </a:xfrm>
              <a:prstGeom prst="leftBrace">
                <a:avLst>
                  <a:gd name="adj1" fmla="val 61263"/>
                  <a:gd name="adj2" fmla="val 50000"/>
                </a:avLst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>
                  <a:solidFill>
                    <a:schemeClr val="accent3"/>
                  </a:solidFill>
                </a:endParaRPr>
              </a:p>
            </p:txBody>
          </p: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A6B9ECB1-0926-FA60-A89A-58F314643D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42191" y="3834745"/>
                <a:ext cx="20566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BF18E8D-5206-8716-9E36-82FA77BDCEC2}"/>
                  </a:ext>
                </a:extLst>
              </p:cNvPr>
              <p:cNvSpPr txBox="1"/>
              <p:nvPr/>
            </p:nvSpPr>
            <p:spPr>
              <a:xfrm>
                <a:off x="8732483" y="3665468"/>
                <a:ext cx="100109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Yaw Rate</a:t>
                </a:r>
                <a:endParaRPr lang="it-IT" sz="1600" dirty="0">
                  <a:solidFill>
                    <a:schemeClr val="accent1"/>
                  </a:solidFill>
                </a:endParaRPr>
              </a:p>
            </p:txBody>
          </p:sp>
        </p:grpSp>
      </p:grp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8B88C7D9-9233-AF62-C0CD-641D729C8B68}"/>
              </a:ext>
            </a:extLst>
          </p:cNvPr>
          <p:cNvSpPr/>
          <p:nvPr/>
        </p:nvSpPr>
        <p:spPr>
          <a:xfrm>
            <a:off x="10224574" y="3896163"/>
            <a:ext cx="1509485" cy="6966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Flight Controller</a:t>
            </a:r>
            <a:endParaRPr lang="it-IT" dirty="0"/>
          </a:p>
        </p:txBody>
      </p:sp>
      <p:sp>
        <p:nvSpPr>
          <p:cNvPr id="76" name="Right Brace 75">
            <a:extLst>
              <a:ext uri="{FF2B5EF4-FFF2-40B4-BE49-F238E27FC236}">
                <a16:creationId xmlns:a16="http://schemas.microsoft.com/office/drawing/2014/main" id="{D5381AAB-7B25-8B7A-22CF-BDB3B93194C9}"/>
              </a:ext>
            </a:extLst>
          </p:cNvPr>
          <p:cNvSpPr/>
          <p:nvPr/>
        </p:nvSpPr>
        <p:spPr>
          <a:xfrm>
            <a:off x="9628914" y="3657995"/>
            <a:ext cx="297038" cy="1173021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2F5D85D-C5B4-9A3F-286A-3DC17A8D4875}"/>
              </a:ext>
            </a:extLst>
          </p:cNvPr>
          <p:cNvGrpSpPr/>
          <p:nvPr/>
        </p:nvGrpSpPr>
        <p:grpSpPr>
          <a:xfrm>
            <a:off x="128142" y="1792353"/>
            <a:ext cx="3202887" cy="4965480"/>
            <a:chOff x="128142" y="1966525"/>
            <a:chExt cx="3202887" cy="4965480"/>
          </a:xfrm>
        </p:grpSpPr>
        <p:sp>
          <p:nvSpPr>
            <p:cNvPr id="93" name="Rectangle: Rounded Corners 92">
              <a:extLst>
                <a:ext uri="{FF2B5EF4-FFF2-40B4-BE49-F238E27FC236}">
                  <a16:creationId xmlns:a16="http://schemas.microsoft.com/office/drawing/2014/main" id="{17D95BAD-CF43-12B5-D736-0F22D557D561}"/>
                </a:ext>
              </a:extLst>
            </p:cNvPr>
            <p:cNvSpPr/>
            <p:nvPr/>
          </p:nvSpPr>
          <p:spPr>
            <a:xfrm>
              <a:off x="128142" y="1966525"/>
              <a:ext cx="2627086" cy="4579247"/>
            </a:xfrm>
            <a:prstGeom prst="roundRect">
              <a:avLst>
                <a:gd name="adj" fmla="val 5617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0542501E-2185-C85B-1A7A-6F72A5C904CC}"/>
                </a:ext>
              </a:extLst>
            </p:cNvPr>
            <p:cNvGrpSpPr/>
            <p:nvPr/>
          </p:nvGrpSpPr>
          <p:grpSpPr>
            <a:xfrm>
              <a:off x="286731" y="2489885"/>
              <a:ext cx="2190377" cy="3884633"/>
              <a:chOff x="1635322" y="2453615"/>
              <a:chExt cx="2190377" cy="3884633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056C63BC-BC08-C1AB-23EF-34836002BE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635322" y="2453615"/>
                <a:ext cx="597924" cy="3877859"/>
              </a:xfrm>
              <a:prstGeom prst="rect">
                <a:avLst/>
              </a:prstGeom>
            </p:spPr>
          </p:pic>
          <p:sp>
            <p:nvSpPr>
              <p:cNvPr id="16" name="Left Brace 15">
                <a:extLst>
                  <a:ext uri="{FF2B5EF4-FFF2-40B4-BE49-F238E27FC236}">
                    <a16:creationId xmlns:a16="http://schemas.microsoft.com/office/drawing/2014/main" id="{D698D228-FB12-BA20-2E82-94E79DFE88F3}"/>
                  </a:ext>
                </a:extLst>
              </p:cNvPr>
              <p:cNvSpPr/>
              <p:nvPr/>
            </p:nvSpPr>
            <p:spPr>
              <a:xfrm rot="10800000">
                <a:off x="2242456" y="2453615"/>
                <a:ext cx="205665" cy="783073"/>
              </a:xfrm>
              <a:prstGeom prst="leftBrace">
                <a:avLst>
                  <a:gd name="adj1" fmla="val 61263"/>
                  <a:gd name="adj2" fmla="val 500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8" name="Left Brace 17">
                <a:extLst>
                  <a:ext uri="{FF2B5EF4-FFF2-40B4-BE49-F238E27FC236}">
                    <a16:creationId xmlns:a16="http://schemas.microsoft.com/office/drawing/2014/main" id="{6A317C52-17DA-020E-BCC6-1B6F23ACD454}"/>
                  </a:ext>
                </a:extLst>
              </p:cNvPr>
              <p:cNvSpPr/>
              <p:nvPr/>
            </p:nvSpPr>
            <p:spPr>
              <a:xfrm rot="10800000">
                <a:off x="2236501" y="3382578"/>
                <a:ext cx="205665" cy="1097744"/>
              </a:xfrm>
              <a:prstGeom prst="leftBrace">
                <a:avLst>
                  <a:gd name="adj1" fmla="val 61263"/>
                  <a:gd name="adj2" fmla="val 50000"/>
                </a:avLst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9" name="Left Brace 18">
                <a:extLst>
                  <a:ext uri="{FF2B5EF4-FFF2-40B4-BE49-F238E27FC236}">
                    <a16:creationId xmlns:a16="http://schemas.microsoft.com/office/drawing/2014/main" id="{1DAE7E2A-9BEB-79B7-F4B5-888C718A7EC3}"/>
                  </a:ext>
                </a:extLst>
              </p:cNvPr>
              <p:cNvSpPr/>
              <p:nvPr/>
            </p:nvSpPr>
            <p:spPr>
              <a:xfrm rot="10800000">
                <a:off x="2242233" y="4626212"/>
                <a:ext cx="205665" cy="783073"/>
              </a:xfrm>
              <a:prstGeom prst="leftBrace">
                <a:avLst>
                  <a:gd name="adj1" fmla="val 61263"/>
                  <a:gd name="adj2" fmla="val 50000"/>
                </a:avLst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Left Brace 19">
                <a:extLst>
                  <a:ext uri="{FF2B5EF4-FFF2-40B4-BE49-F238E27FC236}">
                    <a16:creationId xmlns:a16="http://schemas.microsoft.com/office/drawing/2014/main" id="{AFF2842F-32BB-37A0-6811-23D6E23985D5}"/>
                  </a:ext>
                </a:extLst>
              </p:cNvPr>
              <p:cNvSpPr/>
              <p:nvPr/>
            </p:nvSpPr>
            <p:spPr>
              <a:xfrm rot="10800000">
                <a:off x="2246389" y="5555175"/>
                <a:ext cx="205665" cy="783073"/>
              </a:xfrm>
              <a:prstGeom prst="leftBrace">
                <a:avLst>
                  <a:gd name="adj1" fmla="val 61263"/>
                  <a:gd name="adj2" fmla="val 50000"/>
                </a:avLst>
              </a:prstGeom>
              <a:ln>
                <a:solidFill>
                  <a:schemeClr val="accent5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6FD191B-0468-3381-7745-EBD0C8E635A1}"/>
                  </a:ext>
                </a:extLst>
              </p:cNvPr>
              <p:cNvSpPr txBox="1"/>
              <p:nvPr/>
            </p:nvSpPr>
            <p:spPr>
              <a:xfrm>
                <a:off x="2436750" y="2675874"/>
                <a:ext cx="90152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1"/>
                    </a:solidFill>
                  </a:rPr>
                  <a:t>Position</a:t>
                </a:r>
                <a:endParaRPr lang="it-IT" sz="16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177FA51-0266-EB1B-425A-3C8E935069DF}"/>
                  </a:ext>
                </a:extLst>
              </p:cNvPr>
              <p:cNvSpPr txBox="1"/>
              <p:nvPr/>
            </p:nvSpPr>
            <p:spPr>
              <a:xfrm>
                <a:off x="2436750" y="3762173"/>
                <a:ext cx="119032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2"/>
                    </a:solidFill>
                  </a:rPr>
                  <a:t>Orientation</a:t>
                </a:r>
                <a:endParaRPr lang="it-IT" sz="1600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804D9FF-4377-1830-6203-EB50E198255C}"/>
                  </a:ext>
                </a:extLst>
              </p:cNvPr>
              <p:cNvSpPr txBox="1"/>
              <p:nvPr/>
            </p:nvSpPr>
            <p:spPr>
              <a:xfrm>
                <a:off x="2443941" y="4721534"/>
                <a:ext cx="138175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3"/>
                    </a:solidFill>
                  </a:rPr>
                  <a:t>Linear Velocities</a:t>
                </a:r>
                <a:endParaRPr lang="it-IT" sz="1600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76A7512-DFE0-330C-44F2-1E87BFD03064}"/>
                  </a:ext>
                </a:extLst>
              </p:cNvPr>
              <p:cNvSpPr txBox="1"/>
              <p:nvPr/>
            </p:nvSpPr>
            <p:spPr>
              <a:xfrm>
                <a:off x="2436750" y="5658151"/>
                <a:ext cx="138175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5"/>
                    </a:solidFill>
                  </a:rPr>
                  <a:t>Angular Velocities</a:t>
                </a:r>
                <a:endParaRPr lang="it-IT" sz="1600" dirty="0"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8D8D6F-3E66-9323-5E0D-FE10A67C25AE}"/>
                </a:ext>
              </a:extLst>
            </p:cNvPr>
            <p:cNvSpPr txBox="1"/>
            <p:nvPr/>
          </p:nvSpPr>
          <p:spPr>
            <a:xfrm>
              <a:off x="623218" y="2030439"/>
              <a:ext cx="1517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Observations</a:t>
              </a:r>
              <a:endParaRPr lang="it-IT" dirty="0"/>
            </a:p>
          </p:txBody>
        </p:sp>
        <p:sp>
          <p:nvSpPr>
            <p:cNvPr id="34" name="Right Brace 33">
              <a:extLst>
                <a:ext uri="{FF2B5EF4-FFF2-40B4-BE49-F238E27FC236}">
                  <a16:creationId xmlns:a16="http://schemas.microsoft.com/office/drawing/2014/main" id="{BE3DF1C0-B464-5A00-45BC-AAF4C11CCE6A}"/>
                </a:ext>
              </a:extLst>
            </p:cNvPr>
            <p:cNvSpPr/>
            <p:nvPr/>
          </p:nvSpPr>
          <p:spPr>
            <a:xfrm>
              <a:off x="2388022" y="2489432"/>
              <a:ext cx="297038" cy="3875330"/>
            </a:xfrm>
            <a:prstGeom prst="rightBrace">
              <a:avLst>
                <a:gd name="adj1" fmla="val 0"/>
                <a:gd name="adj2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954CBD1A-9292-8F69-26DF-B7936B53F9C2}"/>
                </a:ext>
              </a:extLst>
            </p:cNvPr>
            <p:cNvCxnSpPr>
              <a:cxnSpLocks/>
              <a:stCxn id="34" idx="1"/>
            </p:cNvCxnSpPr>
            <p:nvPr/>
          </p:nvCxnSpPr>
          <p:spPr>
            <a:xfrm>
              <a:off x="2685060" y="4427097"/>
              <a:ext cx="64596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B7B1045C-975A-9DA3-A360-DF885B808AB1}"/>
                </a:ext>
              </a:extLst>
            </p:cNvPr>
            <p:cNvSpPr txBox="1"/>
            <p:nvPr/>
          </p:nvSpPr>
          <p:spPr>
            <a:xfrm>
              <a:off x="659349" y="6562673"/>
              <a:ext cx="14451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>
                      <a:lumMod val="65000"/>
                    </a:schemeClr>
                  </a:solidFill>
                </a:rPr>
                <a:t>Environment</a:t>
              </a:r>
              <a:endParaRPr lang="it-IT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3A45E90D-66EE-51C8-6D65-AAA93C3683D9}"/>
              </a:ext>
            </a:extLst>
          </p:cNvPr>
          <p:cNvSpPr txBox="1"/>
          <p:nvPr/>
        </p:nvSpPr>
        <p:spPr>
          <a:xfrm>
            <a:off x="7276598" y="6382677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Agent</a:t>
            </a:r>
            <a:endParaRPr lang="it-IT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67D341E-6258-60E8-DB27-8D9826D2AFD4}"/>
              </a:ext>
            </a:extLst>
          </p:cNvPr>
          <p:cNvSpPr txBox="1"/>
          <p:nvPr/>
        </p:nvSpPr>
        <p:spPr>
          <a:xfrm>
            <a:off x="4426796" y="1856267"/>
            <a:ext cx="155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Shared Model</a:t>
            </a:r>
            <a:endParaRPr lang="it-IT" dirty="0"/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D5C6E0B-9A96-A746-4C82-E0C7E71457B2}"/>
              </a:ext>
            </a:extLst>
          </p:cNvPr>
          <p:cNvGrpSpPr/>
          <p:nvPr/>
        </p:nvGrpSpPr>
        <p:grpSpPr>
          <a:xfrm>
            <a:off x="3618156" y="2507234"/>
            <a:ext cx="3527402" cy="1668946"/>
            <a:chOff x="3628067" y="2542757"/>
            <a:chExt cx="3527402" cy="166894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8EE5151-E581-FA32-A97F-50220ED3364A}"/>
                </a:ext>
              </a:extLst>
            </p:cNvPr>
            <p:cNvSpPr/>
            <p:nvPr/>
          </p:nvSpPr>
          <p:spPr>
            <a:xfrm>
              <a:off x="3628067" y="2542757"/>
              <a:ext cx="3527402" cy="166894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/>
                <a:t>Actor Model - Gaussian</a:t>
              </a:r>
              <a:endParaRPr lang="it-IT" sz="1600" dirty="0"/>
            </a:p>
          </p:txBody>
        </p:sp>
        <p:pic>
          <p:nvPicPr>
            <p:cNvPr id="105" name="Graphic 104">
              <a:extLst>
                <a:ext uri="{FF2B5EF4-FFF2-40B4-BE49-F238E27FC236}">
                  <a16:creationId xmlns:a16="http://schemas.microsoft.com/office/drawing/2014/main" id="{C397CB9D-2F0E-F1C2-BDDF-6B52D42AD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833452" y="2925355"/>
              <a:ext cx="3116632" cy="1134328"/>
            </a:xfrm>
            <a:prstGeom prst="rect">
              <a:avLst/>
            </a:prstGeom>
          </p:spPr>
        </p:pic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CC6E2526-6A43-1FA7-E11E-298580A89389}"/>
              </a:ext>
            </a:extLst>
          </p:cNvPr>
          <p:cNvGrpSpPr/>
          <p:nvPr/>
        </p:nvGrpSpPr>
        <p:grpSpPr>
          <a:xfrm>
            <a:off x="3618156" y="4366112"/>
            <a:ext cx="3527402" cy="1668946"/>
            <a:chOff x="3618156" y="4399628"/>
            <a:chExt cx="3527402" cy="1668946"/>
          </a:xfrm>
        </p:grpSpPr>
        <p:sp>
          <p:nvSpPr>
            <p:cNvPr id="106" name="Rectangle: Rounded Corners 105">
              <a:extLst>
                <a:ext uri="{FF2B5EF4-FFF2-40B4-BE49-F238E27FC236}">
                  <a16:creationId xmlns:a16="http://schemas.microsoft.com/office/drawing/2014/main" id="{5F8C2DC7-456C-FA46-125D-19174F34536F}"/>
                </a:ext>
              </a:extLst>
            </p:cNvPr>
            <p:cNvSpPr/>
            <p:nvPr/>
          </p:nvSpPr>
          <p:spPr>
            <a:xfrm>
              <a:off x="3618156" y="4399628"/>
              <a:ext cx="3527402" cy="166894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dirty="0"/>
                <a:t>Critic Model - Deterministic</a:t>
              </a:r>
              <a:endParaRPr lang="it-IT" sz="1600" dirty="0"/>
            </a:p>
          </p:txBody>
        </p:sp>
        <p:pic>
          <p:nvPicPr>
            <p:cNvPr id="108" name="Graphic 107">
              <a:extLst>
                <a:ext uri="{FF2B5EF4-FFF2-40B4-BE49-F238E27FC236}">
                  <a16:creationId xmlns:a16="http://schemas.microsoft.com/office/drawing/2014/main" id="{DFA2D938-D3F2-5C60-2402-51359C090D2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281216" y="4864532"/>
              <a:ext cx="2201282" cy="1105482"/>
            </a:xfrm>
            <a:prstGeom prst="rect">
              <a:avLst/>
            </a:prstGeom>
          </p:spPr>
        </p:pic>
      </p:grp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2F8F6A79-9283-29AC-A617-C01D5A692CAC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7291112" y="4259844"/>
            <a:ext cx="46677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D60A54A8-E370-04CA-4FF7-6FDFC08B048D}"/>
              </a:ext>
            </a:extLst>
          </p:cNvPr>
          <p:cNvCxnSpPr>
            <a:cxnSpLocks/>
            <a:stCxn id="76" idx="1"/>
            <a:endCxn id="75" idx="1"/>
          </p:cNvCxnSpPr>
          <p:nvPr/>
        </p:nvCxnSpPr>
        <p:spPr>
          <a:xfrm flipV="1">
            <a:off x="9925952" y="4244505"/>
            <a:ext cx="29862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238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5F58EEC-3A74-ACCB-9A51-3B63C7A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ptos SemiBold" panose="020B0004020202020204" pitchFamily="34" charset="0"/>
              </a:rPr>
              <a:t>Reaching a target – Reward Function</a:t>
            </a:r>
            <a:endParaRPr lang="it-IT" dirty="0">
              <a:latin typeface="Aptos SemiBold" panose="020B0004020202020204" pitchFamily="34" charset="0"/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B1FFB52-928C-7EDA-3C3B-6E1F60CA0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87928"/>
            <a:ext cx="6142782" cy="36000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5C886F07-EA7B-3583-3F0E-C33A5A18A369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41723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sz="2400"/>
          </a:p>
          <a:p>
            <a:endParaRPr lang="it-IT"/>
          </a:p>
          <a:p>
            <a:endParaRPr lang="it-IT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039465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332</Words>
  <Application>Microsoft Office PowerPoint</Application>
  <PresentationFormat>Widescreen</PresentationFormat>
  <Paragraphs>99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Aptos SemiBold</vt:lpstr>
      <vt:lpstr>Arial</vt:lpstr>
      <vt:lpstr>Calibri</vt:lpstr>
      <vt:lpstr>Tema di Office</vt:lpstr>
      <vt:lpstr>Simulation and control of autonomous drone using Reinforcement Learning</vt:lpstr>
      <vt:lpstr>Main Goals</vt:lpstr>
      <vt:lpstr>Proximal Policy Optimization (PPO)</vt:lpstr>
      <vt:lpstr>SKRL and PyTorch</vt:lpstr>
      <vt:lpstr>SKRL and PyTorch</vt:lpstr>
      <vt:lpstr>IsaacSim and SKRL interaction</vt:lpstr>
      <vt:lpstr>Reaching a target</vt:lpstr>
      <vt:lpstr>Reaching a target – SKRL Model</vt:lpstr>
      <vt:lpstr>Reaching a target – Reward Function</vt:lpstr>
      <vt:lpstr>Reaching a target - Training</vt:lpstr>
      <vt:lpstr>Reaching a target -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Daniele Paccusse - daniele.paccusse@studio.unibo.it</dc:creator>
  <cp:lastModifiedBy>Mattia Guazzaloca - mattia.guazzaloca@studio.unibo.it</cp:lastModifiedBy>
  <cp:revision>4</cp:revision>
  <dcterms:created xsi:type="dcterms:W3CDTF">2024-08-22T18:59:45Z</dcterms:created>
  <dcterms:modified xsi:type="dcterms:W3CDTF">2024-08-25T22:58:49Z</dcterms:modified>
</cp:coreProperties>
</file>