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Study PPO (Proximal Policy Optimization) Reinforcement learning algorithm and SKRL libraty</a:t>
          </a:r>
          <a:endParaRPr lang="en-US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Create an environment using Isaac Gym </a:t>
          </a:r>
          <a:endParaRPr lang="en-US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 a Neural Network to control the drone using camera images</a:t>
          </a:r>
          <a:endParaRPr lang="en-US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Study PPO (Proximal Policy Optimization) Reinforcement learning algorithm and SKRL libraty</a:t>
          </a:r>
          <a:endParaRPr lang="en-US" sz="1900" kern="120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Create an environment using Isaac Gym </a:t>
          </a:r>
          <a:endParaRPr lang="en-US" sz="1900" kern="120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 a Neural Network to control the drone using camera images</a:t>
          </a:r>
          <a:endParaRPr lang="en-US" sz="1900" kern="120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Training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484562" y="3784362"/>
            <a:ext cx="493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SCREENSHOTS REWARDS DA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35399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7E94F868-86E3-A192-B6CA-44A47680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484068"/>
              </p:ext>
            </p:extLst>
          </p:nvPr>
        </p:nvGraphicFramePr>
        <p:xfrm>
          <a:off x="990600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4" name="Immagine 23" descr="Immagine che contiene Elementi grafici, cerchio&#10;&#10;Descrizione generata automaticamente">
            <a:extLst>
              <a:ext uri="{FF2B5EF4-FFF2-40B4-BE49-F238E27FC236}">
                <a16:creationId xmlns:a16="http://schemas.microsoft.com/office/drawing/2014/main" id="{26CB6097-932E-1FEA-A72D-1AC13FF5E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31" y="1978025"/>
            <a:ext cx="399506" cy="483715"/>
          </a:xfrm>
          <a:prstGeom prst="rect">
            <a:avLst/>
          </a:prstGeom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23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 err="1"/>
              <a:t>PyTorch</a:t>
            </a:r>
            <a:endParaRPr lang="it-IT" sz="2400" dirty="0"/>
          </a:p>
          <a:p>
            <a:pPr marL="0" indent="0" algn="ctr">
              <a:buNone/>
            </a:pPr>
            <a:endParaRPr lang="it-IT" sz="500" dirty="0"/>
          </a:p>
          <a:p>
            <a:r>
              <a:rPr lang="en-US" sz="1600" dirty="0"/>
              <a:t>Dynamic computation graph (eager execution)</a:t>
            </a:r>
            <a:endParaRPr lang="it-IT" sz="2400" dirty="0"/>
          </a:p>
          <a:p>
            <a:r>
              <a:rPr lang="it-IT" sz="1600" dirty="0"/>
              <a:t>Strong GPU </a:t>
            </a:r>
            <a:r>
              <a:rPr lang="it-IT" sz="1600" dirty="0" err="1"/>
              <a:t>acceleration</a:t>
            </a:r>
            <a:endParaRPr lang="it-IT" sz="2400" dirty="0"/>
          </a:p>
          <a:p>
            <a:r>
              <a:rPr lang="en-US" sz="1600" dirty="0"/>
              <a:t>Extensive support for machine learning and deep learning</a:t>
            </a:r>
            <a:endParaRPr lang="it-IT" sz="2400" dirty="0"/>
          </a:p>
          <a:p>
            <a:r>
              <a:rPr lang="it-IT" sz="1600" dirty="0"/>
              <a:t>Versatile and user-friendly API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29CABD-B19F-5A7E-FBED-911BB63DC66D}"/>
              </a:ext>
            </a:extLst>
          </p:cNvPr>
          <p:cNvSpPr txBox="1">
            <a:spLocks/>
          </p:cNvSpPr>
          <p:nvPr/>
        </p:nvSpPr>
        <p:spPr>
          <a:xfrm>
            <a:off x="5832695" y="18256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SKRL</a:t>
            </a:r>
          </a:p>
          <a:p>
            <a:r>
              <a:rPr lang="en-US" sz="1600" dirty="0"/>
              <a:t>Built on </a:t>
            </a:r>
            <a:r>
              <a:rPr lang="en-US" sz="1600" dirty="0" err="1"/>
              <a:t>PyTorch</a:t>
            </a:r>
            <a:r>
              <a:rPr lang="en-US" sz="1600" dirty="0"/>
              <a:t> for seamless integration</a:t>
            </a:r>
          </a:p>
          <a:p>
            <a:r>
              <a:rPr lang="en-US" sz="1600" dirty="0"/>
              <a:t>Implements popular RL algorithms (included PPO) </a:t>
            </a:r>
          </a:p>
          <a:p>
            <a:r>
              <a:rPr lang="en-US" sz="1600" dirty="0"/>
              <a:t>Modular and extensible design</a:t>
            </a:r>
          </a:p>
          <a:p>
            <a:r>
              <a:rPr lang="en-US" sz="1600" dirty="0"/>
              <a:t>Support for environments like Gym and Isaac Gym</a:t>
            </a:r>
            <a:endParaRPr lang="it-IT" sz="2400" dirty="0"/>
          </a:p>
        </p:txBody>
      </p:sp>
      <p:pic>
        <p:nvPicPr>
          <p:cNvPr id="14" name="Immagine 13" descr="Immagine che contiene Elementi grafici, simbolo, cerchio, Carattere&#10;&#10;Descrizione generata automaticamente">
            <a:extLst>
              <a:ext uri="{FF2B5EF4-FFF2-40B4-BE49-F238E27FC236}">
                <a16:creationId xmlns:a16="http://schemas.microsoft.com/office/drawing/2014/main" id="{C2F9E06B-CF9B-B1E2-95E0-ADC4ED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1767927"/>
            <a:ext cx="347044" cy="420195"/>
          </a:xfrm>
          <a:prstGeom prst="rect">
            <a:avLst/>
          </a:prstGeom>
        </p:spPr>
      </p:pic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2" y="1674149"/>
            <a:ext cx="975898" cy="5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IsaacSim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306</Words>
  <Application>Microsoft Office PowerPoint</Application>
  <PresentationFormat>Widescreen</PresentationFormat>
  <Paragraphs>87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SKRL and PyTorch</vt:lpstr>
      <vt:lpstr>IsaacSim and SKRL interaction</vt:lpstr>
      <vt:lpstr>Reaching a target</vt:lpstr>
      <vt:lpstr>Reaching a target – SKRL Model</vt:lpstr>
      <vt:lpstr>Reaching a target – Reward Function</vt:lpstr>
      <vt:lpstr>Reaching a target - Training</vt:lpstr>
      <vt:lpstr>Reaching a target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3</cp:revision>
  <dcterms:created xsi:type="dcterms:W3CDTF">2024-08-22T18:59:45Z</dcterms:created>
  <dcterms:modified xsi:type="dcterms:W3CDTF">2024-08-25T17:28:18Z</dcterms:modified>
</cp:coreProperties>
</file>