
<file path=[Content_Types].xml><?xml version="1.0" encoding="utf-8"?>
<Types xmlns="http://schemas.openxmlformats.org/package/2006/content-types">
  <Default Extension="jpeg" ContentType="image/jpeg"/>
  <Default Extension="png" ContentType="image/png"/>
  <Default Extension="ppm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C7FEE8-E6CA-49AE-A513-93861D1BFC6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54479E-690E-482E-8C21-74CD5255071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Study PPO (Proximal Policy Optimization) Reinforcement learning algorithm and SKRL libraty</a:t>
          </a:r>
          <a:endParaRPr lang="en-US"/>
        </a:p>
      </dgm:t>
    </dgm:pt>
    <dgm:pt modelId="{DA578B86-3933-47C0-A077-8DADEAFB2F2B}" type="parTrans" cxnId="{412B4E21-A4D6-4932-8287-C0D89EBB3D78}">
      <dgm:prSet/>
      <dgm:spPr/>
      <dgm:t>
        <a:bodyPr/>
        <a:lstStyle/>
        <a:p>
          <a:endParaRPr lang="en-US"/>
        </a:p>
      </dgm:t>
    </dgm:pt>
    <dgm:pt modelId="{FEEC9928-5975-4ACA-9827-EC7FE4565B8F}" type="sibTrans" cxnId="{412B4E21-A4D6-4932-8287-C0D89EBB3D78}">
      <dgm:prSet/>
      <dgm:spPr/>
      <dgm:t>
        <a:bodyPr/>
        <a:lstStyle/>
        <a:p>
          <a:endParaRPr lang="en-US"/>
        </a:p>
      </dgm:t>
    </dgm:pt>
    <dgm:pt modelId="{A27308A7-06F9-4618-8D05-C1BF505EF63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Create an environment using Isaac Gym </a:t>
          </a:r>
          <a:endParaRPr lang="en-US"/>
        </a:p>
      </dgm:t>
    </dgm:pt>
    <dgm:pt modelId="{86EC6109-B504-401E-91DC-69BBEAF23888}" type="parTrans" cxnId="{D78DB9FF-6977-4DAB-99B7-097CE4DDFFB3}">
      <dgm:prSet/>
      <dgm:spPr/>
      <dgm:t>
        <a:bodyPr/>
        <a:lstStyle/>
        <a:p>
          <a:endParaRPr lang="en-US"/>
        </a:p>
      </dgm:t>
    </dgm:pt>
    <dgm:pt modelId="{AA3F9189-2ABF-477A-88E1-234F55D54BD6}" type="sibTrans" cxnId="{D78DB9FF-6977-4DAB-99B7-097CE4DDFFB3}">
      <dgm:prSet/>
      <dgm:spPr/>
      <dgm:t>
        <a:bodyPr/>
        <a:lstStyle/>
        <a:p>
          <a:endParaRPr lang="en-US"/>
        </a:p>
      </dgm:t>
    </dgm:pt>
    <dgm:pt modelId="{0EA1EC53-B878-4684-8F50-AA84B464D09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Implement a Neural Network to control the drone using camera images</a:t>
          </a:r>
          <a:endParaRPr lang="en-US"/>
        </a:p>
      </dgm:t>
    </dgm:pt>
    <dgm:pt modelId="{609CEEB3-3E45-4736-969F-54D4EEF7E20D}" type="parTrans" cxnId="{7B4BAC0E-B2DB-458F-8669-EE55F085006A}">
      <dgm:prSet/>
      <dgm:spPr/>
      <dgm:t>
        <a:bodyPr/>
        <a:lstStyle/>
        <a:p>
          <a:endParaRPr lang="en-US"/>
        </a:p>
      </dgm:t>
    </dgm:pt>
    <dgm:pt modelId="{E32E72C6-C8A0-46D4-B01F-30B0A90A0F87}" type="sibTrans" cxnId="{7B4BAC0E-B2DB-458F-8669-EE55F085006A}">
      <dgm:prSet/>
      <dgm:spPr/>
      <dgm:t>
        <a:bodyPr/>
        <a:lstStyle/>
        <a:p>
          <a:endParaRPr lang="en-US"/>
        </a:p>
      </dgm:t>
    </dgm:pt>
    <dgm:pt modelId="{5C91D67E-1FDF-4F1F-B9EC-4D2AC4C0D77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Design a reward function for obstacle avoidance</a:t>
          </a:r>
          <a:endParaRPr lang="en-US"/>
        </a:p>
      </dgm:t>
    </dgm:pt>
    <dgm:pt modelId="{3EAACF24-5D3E-4335-BB14-C92D92AC577F}" type="parTrans" cxnId="{D1023EA6-27BD-405C-BB05-7D7A75FBA7EF}">
      <dgm:prSet/>
      <dgm:spPr/>
      <dgm:t>
        <a:bodyPr/>
        <a:lstStyle/>
        <a:p>
          <a:endParaRPr lang="en-US"/>
        </a:p>
      </dgm:t>
    </dgm:pt>
    <dgm:pt modelId="{9D6AF801-9F69-4A57-9D5A-37F9E57F8322}" type="sibTrans" cxnId="{D1023EA6-27BD-405C-BB05-7D7A75FBA7EF}">
      <dgm:prSet/>
      <dgm:spPr/>
      <dgm:t>
        <a:bodyPr/>
        <a:lstStyle/>
        <a:p>
          <a:endParaRPr lang="en-US"/>
        </a:p>
      </dgm:t>
    </dgm:pt>
    <dgm:pt modelId="{FB535A4A-6A79-47FD-9A64-5C282FBC169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Train and test</a:t>
          </a:r>
          <a:endParaRPr lang="en-US" dirty="0"/>
        </a:p>
      </dgm:t>
    </dgm:pt>
    <dgm:pt modelId="{70B45BFF-0DC3-41C5-83D5-A8DE86D777C7}" type="parTrans" cxnId="{9226F427-A6C2-4312-BED7-9FCDF125FE34}">
      <dgm:prSet/>
      <dgm:spPr/>
      <dgm:t>
        <a:bodyPr/>
        <a:lstStyle/>
        <a:p>
          <a:endParaRPr lang="en-US"/>
        </a:p>
      </dgm:t>
    </dgm:pt>
    <dgm:pt modelId="{B3B608D9-BBBC-4FC0-9965-53F3BC48F3FE}" type="sibTrans" cxnId="{9226F427-A6C2-4312-BED7-9FCDF125FE34}">
      <dgm:prSet/>
      <dgm:spPr/>
      <dgm:t>
        <a:bodyPr/>
        <a:lstStyle/>
        <a:p>
          <a:endParaRPr lang="en-US"/>
        </a:p>
      </dgm:t>
    </dgm:pt>
    <dgm:pt modelId="{3D127E49-B407-4C4A-82DA-E81BC83AA425}" type="pres">
      <dgm:prSet presAssocID="{F7C7FEE8-E6CA-49AE-A513-93861D1BFC6A}" presName="root" presStyleCnt="0">
        <dgm:presLayoutVars>
          <dgm:dir/>
          <dgm:resizeHandles val="exact"/>
        </dgm:presLayoutVars>
      </dgm:prSet>
      <dgm:spPr/>
    </dgm:pt>
    <dgm:pt modelId="{B2CA4681-3C0C-408C-B736-DABD8398F614}" type="pres">
      <dgm:prSet presAssocID="{5A54479E-690E-482E-8C21-74CD5255071D}" presName="compNode" presStyleCnt="0"/>
      <dgm:spPr/>
    </dgm:pt>
    <dgm:pt modelId="{2785DF8E-F61F-4914-A291-DEA2CC3208C1}" type="pres">
      <dgm:prSet presAssocID="{5A54479E-690E-482E-8C21-74CD5255071D}" presName="bgRect" presStyleLbl="bgShp" presStyleIdx="0" presStyleCnt="5"/>
      <dgm:spPr/>
    </dgm:pt>
    <dgm:pt modelId="{E4391F4F-DB0F-4577-87E7-FC1D5A041D1E}" type="pres">
      <dgm:prSet presAssocID="{5A54479E-690E-482E-8C21-74CD525507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DE6E2F23-E9B0-481E-9534-DC896DD712A8}" type="pres">
      <dgm:prSet presAssocID="{5A54479E-690E-482E-8C21-74CD5255071D}" presName="spaceRect" presStyleCnt="0"/>
      <dgm:spPr/>
    </dgm:pt>
    <dgm:pt modelId="{59B6EE26-DC3A-40A1-AB8F-8BDFC2521925}" type="pres">
      <dgm:prSet presAssocID="{5A54479E-690E-482E-8C21-74CD5255071D}" presName="parTx" presStyleLbl="revTx" presStyleIdx="0" presStyleCnt="5">
        <dgm:presLayoutVars>
          <dgm:chMax val="0"/>
          <dgm:chPref val="0"/>
        </dgm:presLayoutVars>
      </dgm:prSet>
      <dgm:spPr/>
    </dgm:pt>
    <dgm:pt modelId="{ABA1D0D4-E146-4F37-AB4E-3A1A4F1BF773}" type="pres">
      <dgm:prSet presAssocID="{FEEC9928-5975-4ACA-9827-EC7FE4565B8F}" presName="sibTrans" presStyleCnt="0"/>
      <dgm:spPr/>
    </dgm:pt>
    <dgm:pt modelId="{A5A4D911-4D70-4D6C-9362-BEE5CF1FD030}" type="pres">
      <dgm:prSet presAssocID="{A27308A7-06F9-4618-8D05-C1BF505EF630}" presName="compNode" presStyleCnt="0"/>
      <dgm:spPr/>
    </dgm:pt>
    <dgm:pt modelId="{013DB47C-C993-46C6-90C2-615C473F0064}" type="pres">
      <dgm:prSet presAssocID="{A27308A7-06F9-4618-8D05-C1BF505EF630}" presName="bgRect" presStyleLbl="bgShp" presStyleIdx="1" presStyleCnt="5"/>
      <dgm:spPr/>
    </dgm:pt>
    <dgm:pt modelId="{147310EB-26C0-4D3C-AE2F-161ABB8D6B5D}" type="pres">
      <dgm:prSet presAssocID="{A27308A7-06F9-4618-8D05-C1BF505EF63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ubrio"/>
        </a:ext>
      </dgm:extLst>
    </dgm:pt>
    <dgm:pt modelId="{427F4ACD-D62B-4A40-BE7B-34EB87FAEDAF}" type="pres">
      <dgm:prSet presAssocID="{A27308A7-06F9-4618-8D05-C1BF505EF630}" presName="spaceRect" presStyleCnt="0"/>
      <dgm:spPr/>
    </dgm:pt>
    <dgm:pt modelId="{F6238EBE-9125-46C5-8D0D-3F21316465C6}" type="pres">
      <dgm:prSet presAssocID="{A27308A7-06F9-4618-8D05-C1BF505EF630}" presName="parTx" presStyleLbl="revTx" presStyleIdx="1" presStyleCnt="5">
        <dgm:presLayoutVars>
          <dgm:chMax val="0"/>
          <dgm:chPref val="0"/>
        </dgm:presLayoutVars>
      </dgm:prSet>
      <dgm:spPr/>
    </dgm:pt>
    <dgm:pt modelId="{BFED8670-92F4-45EE-8A99-58EA8504E239}" type="pres">
      <dgm:prSet presAssocID="{AA3F9189-2ABF-477A-88E1-234F55D54BD6}" presName="sibTrans" presStyleCnt="0"/>
      <dgm:spPr/>
    </dgm:pt>
    <dgm:pt modelId="{DDA0BBA2-28B0-4583-B55D-19C4F2B8C620}" type="pres">
      <dgm:prSet presAssocID="{0EA1EC53-B878-4684-8F50-AA84B464D09A}" presName="compNode" presStyleCnt="0"/>
      <dgm:spPr/>
    </dgm:pt>
    <dgm:pt modelId="{A1FACAD5-E8D8-48D9-A80C-BF9435FE25C9}" type="pres">
      <dgm:prSet presAssocID="{0EA1EC53-B878-4684-8F50-AA84B464D09A}" presName="bgRect" presStyleLbl="bgShp" presStyleIdx="2" presStyleCnt="5"/>
      <dgm:spPr/>
    </dgm:pt>
    <dgm:pt modelId="{79BE3754-155A-4C4F-AD49-7E0DED738B23}" type="pres">
      <dgm:prSet presAssocID="{0EA1EC53-B878-4684-8F50-AA84B464D09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rvello"/>
        </a:ext>
      </dgm:extLst>
    </dgm:pt>
    <dgm:pt modelId="{4B23C1CD-6CF5-48D4-B20A-F32E367E431F}" type="pres">
      <dgm:prSet presAssocID="{0EA1EC53-B878-4684-8F50-AA84B464D09A}" presName="spaceRect" presStyleCnt="0"/>
      <dgm:spPr/>
    </dgm:pt>
    <dgm:pt modelId="{44D2C939-3FA2-4C3F-95E9-1AA82DBF03AB}" type="pres">
      <dgm:prSet presAssocID="{0EA1EC53-B878-4684-8F50-AA84B464D09A}" presName="parTx" presStyleLbl="revTx" presStyleIdx="2" presStyleCnt="5">
        <dgm:presLayoutVars>
          <dgm:chMax val="0"/>
          <dgm:chPref val="0"/>
        </dgm:presLayoutVars>
      </dgm:prSet>
      <dgm:spPr/>
    </dgm:pt>
    <dgm:pt modelId="{D723000F-35D5-4A9B-9856-1DFFDF68278E}" type="pres">
      <dgm:prSet presAssocID="{E32E72C6-C8A0-46D4-B01F-30B0A90A0F87}" presName="sibTrans" presStyleCnt="0"/>
      <dgm:spPr/>
    </dgm:pt>
    <dgm:pt modelId="{900AEE67-1D2B-40CA-9ECE-52E8369F13DD}" type="pres">
      <dgm:prSet presAssocID="{5C91D67E-1FDF-4F1F-B9EC-4D2AC4C0D77B}" presName="compNode" presStyleCnt="0"/>
      <dgm:spPr/>
    </dgm:pt>
    <dgm:pt modelId="{70A61A0F-81C4-49F5-8AB5-5FC118B8E7DC}" type="pres">
      <dgm:prSet presAssocID="{5C91D67E-1FDF-4F1F-B9EC-4D2AC4C0D77B}" presName="bgRect" presStyleLbl="bgShp" presStyleIdx="3" presStyleCnt="5"/>
      <dgm:spPr/>
    </dgm:pt>
    <dgm:pt modelId="{D452E56F-19FF-4DA6-BC47-DAA9D7F67A65}" type="pres">
      <dgm:prSet presAssocID="{5C91D67E-1FDF-4F1F-B9EC-4D2AC4C0D77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feo"/>
        </a:ext>
      </dgm:extLst>
    </dgm:pt>
    <dgm:pt modelId="{AE45A9CC-C5DF-418B-8F10-6C8F231931FC}" type="pres">
      <dgm:prSet presAssocID="{5C91D67E-1FDF-4F1F-B9EC-4D2AC4C0D77B}" presName="spaceRect" presStyleCnt="0"/>
      <dgm:spPr/>
    </dgm:pt>
    <dgm:pt modelId="{83E12BA5-9E84-44B7-94B5-D035CFE3DFCF}" type="pres">
      <dgm:prSet presAssocID="{5C91D67E-1FDF-4F1F-B9EC-4D2AC4C0D77B}" presName="parTx" presStyleLbl="revTx" presStyleIdx="3" presStyleCnt="5">
        <dgm:presLayoutVars>
          <dgm:chMax val="0"/>
          <dgm:chPref val="0"/>
        </dgm:presLayoutVars>
      </dgm:prSet>
      <dgm:spPr/>
    </dgm:pt>
    <dgm:pt modelId="{3AD70033-9D38-4893-AA03-B048EE558347}" type="pres">
      <dgm:prSet presAssocID="{9D6AF801-9F69-4A57-9D5A-37F9E57F8322}" presName="sibTrans" presStyleCnt="0"/>
      <dgm:spPr/>
    </dgm:pt>
    <dgm:pt modelId="{F00E4AD6-0443-4AB6-A3DA-214A66DBA49D}" type="pres">
      <dgm:prSet presAssocID="{FB535A4A-6A79-47FD-9A64-5C282FBC1699}" presName="compNode" presStyleCnt="0"/>
      <dgm:spPr/>
    </dgm:pt>
    <dgm:pt modelId="{D71F6BEA-2335-4C69-AA7D-9E1392E0228D}" type="pres">
      <dgm:prSet presAssocID="{FB535A4A-6A79-47FD-9A64-5C282FBC1699}" presName="bgRect" presStyleLbl="bgShp" presStyleIdx="4" presStyleCnt="5"/>
      <dgm:spPr/>
    </dgm:pt>
    <dgm:pt modelId="{082CC150-A775-4F77-8301-5E4EEC6D90F4}" type="pres">
      <dgm:prSet presAssocID="{FB535A4A-6A79-47FD-9A64-5C282FBC1699}" presName="iconRect" presStyleLbl="node1" presStyleIdx="4" presStyleCnt="5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6064A786-B9F3-4E3C-B3E0-FF9C08414EB2}" type="pres">
      <dgm:prSet presAssocID="{FB535A4A-6A79-47FD-9A64-5C282FBC1699}" presName="spaceRect" presStyleCnt="0"/>
      <dgm:spPr/>
    </dgm:pt>
    <dgm:pt modelId="{61B8FAB7-D710-414A-9BE9-0DAFAF8E6E54}" type="pres">
      <dgm:prSet presAssocID="{FB535A4A-6A79-47FD-9A64-5C282FBC169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512B801-B52E-4415-BB69-F969740930F8}" type="presOf" srcId="{5C91D67E-1FDF-4F1F-B9EC-4D2AC4C0D77B}" destId="{83E12BA5-9E84-44B7-94B5-D035CFE3DFCF}" srcOrd="0" destOrd="0" presId="urn:microsoft.com/office/officeart/2018/2/layout/IconVerticalSolidList"/>
    <dgm:cxn modelId="{7B4BAC0E-B2DB-458F-8669-EE55F085006A}" srcId="{F7C7FEE8-E6CA-49AE-A513-93861D1BFC6A}" destId="{0EA1EC53-B878-4684-8F50-AA84B464D09A}" srcOrd="2" destOrd="0" parTransId="{609CEEB3-3E45-4736-969F-54D4EEF7E20D}" sibTransId="{E32E72C6-C8A0-46D4-B01F-30B0A90A0F87}"/>
    <dgm:cxn modelId="{412B4E21-A4D6-4932-8287-C0D89EBB3D78}" srcId="{F7C7FEE8-E6CA-49AE-A513-93861D1BFC6A}" destId="{5A54479E-690E-482E-8C21-74CD5255071D}" srcOrd="0" destOrd="0" parTransId="{DA578B86-3933-47C0-A077-8DADEAFB2F2B}" sibTransId="{FEEC9928-5975-4ACA-9827-EC7FE4565B8F}"/>
    <dgm:cxn modelId="{9226F427-A6C2-4312-BED7-9FCDF125FE34}" srcId="{F7C7FEE8-E6CA-49AE-A513-93861D1BFC6A}" destId="{FB535A4A-6A79-47FD-9A64-5C282FBC1699}" srcOrd="4" destOrd="0" parTransId="{70B45BFF-0DC3-41C5-83D5-A8DE86D777C7}" sibTransId="{B3B608D9-BBBC-4FC0-9965-53F3BC48F3FE}"/>
    <dgm:cxn modelId="{C042C02D-E72F-47D1-B992-3653E193A399}" type="presOf" srcId="{FB535A4A-6A79-47FD-9A64-5C282FBC1699}" destId="{61B8FAB7-D710-414A-9BE9-0DAFAF8E6E54}" srcOrd="0" destOrd="0" presId="urn:microsoft.com/office/officeart/2018/2/layout/IconVerticalSolidList"/>
    <dgm:cxn modelId="{D1023EA6-27BD-405C-BB05-7D7A75FBA7EF}" srcId="{F7C7FEE8-E6CA-49AE-A513-93861D1BFC6A}" destId="{5C91D67E-1FDF-4F1F-B9EC-4D2AC4C0D77B}" srcOrd="3" destOrd="0" parTransId="{3EAACF24-5D3E-4335-BB14-C92D92AC577F}" sibTransId="{9D6AF801-9F69-4A57-9D5A-37F9E57F8322}"/>
    <dgm:cxn modelId="{B78B8FCF-1526-4534-9432-479CDBEDDA29}" type="presOf" srcId="{A27308A7-06F9-4618-8D05-C1BF505EF630}" destId="{F6238EBE-9125-46C5-8D0D-3F21316465C6}" srcOrd="0" destOrd="0" presId="urn:microsoft.com/office/officeart/2018/2/layout/IconVerticalSolidList"/>
    <dgm:cxn modelId="{A4EA0CD2-CB99-4F6E-9A88-72EF174C0978}" type="presOf" srcId="{F7C7FEE8-E6CA-49AE-A513-93861D1BFC6A}" destId="{3D127E49-B407-4C4A-82DA-E81BC83AA425}" srcOrd="0" destOrd="0" presId="urn:microsoft.com/office/officeart/2018/2/layout/IconVerticalSolidList"/>
    <dgm:cxn modelId="{75C2E6E7-7192-45FA-B494-C39B772EDD85}" type="presOf" srcId="{5A54479E-690E-482E-8C21-74CD5255071D}" destId="{59B6EE26-DC3A-40A1-AB8F-8BDFC2521925}" srcOrd="0" destOrd="0" presId="urn:microsoft.com/office/officeart/2018/2/layout/IconVerticalSolidList"/>
    <dgm:cxn modelId="{59D3C0FC-1EB7-491B-8D2A-76088E5B50D5}" type="presOf" srcId="{0EA1EC53-B878-4684-8F50-AA84B464D09A}" destId="{44D2C939-3FA2-4C3F-95E9-1AA82DBF03AB}" srcOrd="0" destOrd="0" presId="urn:microsoft.com/office/officeart/2018/2/layout/IconVerticalSolidList"/>
    <dgm:cxn modelId="{D78DB9FF-6977-4DAB-99B7-097CE4DDFFB3}" srcId="{F7C7FEE8-E6CA-49AE-A513-93861D1BFC6A}" destId="{A27308A7-06F9-4618-8D05-C1BF505EF630}" srcOrd="1" destOrd="0" parTransId="{86EC6109-B504-401E-91DC-69BBEAF23888}" sibTransId="{AA3F9189-2ABF-477A-88E1-234F55D54BD6}"/>
    <dgm:cxn modelId="{D00BBAF1-CC14-4D25-AA3F-6F67858BD276}" type="presParOf" srcId="{3D127E49-B407-4C4A-82DA-E81BC83AA425}" destId="{B2CA4681-3C0C-408C-B736-DABD8398F614}" srcOrd="0" destOrd="0" presId="urn:microsoft.com/office/officeart/2018/2/layout/IconVerticalSolidList"/>
    <dgm:cxn modelId="{B70BCC9A-E6A1-41A3-A64C-31F1557F14CF}" type="presParOf" srcId="{B2CA4681-3C0C-408C-B736-DABD8398F614}" destId="{2785DF8E-F61F-4914-A291-DEA2CC3208C1}" srcOrd="0" destOrd="0" presId="urn:microsoft.com/office/officeart/2018/2/layout/IconVerticalSolidList"/>
    <dgm:cxn modelId="{51E8A24A-1E8E-4DE8-9537-A71225562998}" type="presParOf" srcId="{B2CA4681-3C0C-408C-B736-DABD8398F614}" destId="{E4391F4F-DB0F-4577-87E7-FC1D5A041D1E}" srcOrd="1" destOrd="0" presId="urn:microsoft.com/office/officeart/2018/2/layout/IconVerticalSolidList"/>
    <dgm:cxn modelId="{CEF64447-FD5C-4B08-B6DC-F528F1437032}" type="presParOf" srcId="{B2CA4681-3C0C-408C-B736-DABD8398F614}" destId="{DE6E2F23-E9B0-481E-9534-DC896DD712A8}" srcOrd="2" destOrd="0" presId="urn:microsoft.com/office/officeart/2018/2/layout/IconVerticalSolidList"/>
    <dgm:cxn modelId="{26627D67-2317-47A9-839C-0BDB59B8A67D}" type="presParOf" srcId="{B2CA4681-3C0C-408C-B736-DABD8398F614}" destId="{59B6EE26-DC3A-40A1-AB8F-8BDFC2521925}" srcOrd="3" destOrd="0" presId="urn:microsoft.com/office/officeart/2018/2/layout/IconVerticalSolidList"/>
    <dgm:cxn modelId="{6672B531-7FCC-4398-B2F0-F297A4AA01BE}" type="presParOf" srcId="{3D127E49-B407-4C4A-82DA-E81BC83AA425}" destId="{ABA1D0D4-E146-4F37-AB4E-3A1A4F1BF773}" srcOrd="1" destOrd="0" presId="urn:microsoft.com/office/officeart/2018/2/layout/IconVerticalSolidList"/>
    <dgm:cxn modelId="{FDE8C2FD-9D55-4DA1-AE21-056E903A0F1F}" type="presParOf" srcId="{3D127E49-B407-4C4A-82DA-E81BC83AA425}" destId="{A5A4D911-4D70-4D6C-9362-BEE5CF1FD030}" srcOrd="2" destOrd="0" presId="urn:microsoft.com/office/officeart/2018/2/layout/IconVerticalSolidList"/>
    <dgm:cxn modelId="{43FC979F-A48C-4009-A398-17529570A7E9}" type="presParOf" srcId="{A5A4D911-4D70-4D6C-9362-BEE5CF1FD030}" destId="{013DB47C-C993-46C6-90C2-615C473F0064}" srcOrd="0" destOrd="0" presId="urn:microsoft.com/office/officeart/2018/2/layout/IconVerticalSolidList"/>
    <dgm:cxn modelId="{9A5B8E3C-F402-4489-AA49-0D68EF61983D}" type="presParOf" srcId="{A5A4D911-4D70-4D6C-9362-BEE5CF1FD030}" destId="{147310EB-26C0-4D3C-AE2F-161ABB8D6B5D}" srcOrd="1" destOrd="0" presId="urn:microsoft.com/office/officeart/2018/2/layout/IconVerticalSolidList"/>
    <dgm:cxn modelId="{6EE01301-B0E4-4DDD-83D7-84C51B589F02}" type="presParOf" srcId="{A5A4D911-4D70-4D6C-9362-BEE5CF1FD030}" destId="{427F4ACD-D62B-4A40-BE7B-34EB87FAEDAF}" srcOrd="2" destOrd="0" presId="urn:microsoft.com/office/officeart/2018/2/layout/IconVerticalSolidList"/>
    <dgm:cxn modelId="{32E83A3C-D1A8-4C05-A9F2-BD9B829DBD33}" type="presParOf" srcId="{A5A4D911-4D70-4D6C-9362-BEE5CF1FD030}" destId="{F6238EBE-9125-46C5-8D0D-3F21316465C6}" srcOrd="3" destOrd="0" presId="urn:microsoft.com/office/officeart/2018/2/layout/IconVerticalSolidList"/>
    <dgm:cxn modelId="{9A6275F3-2960-42B7-97EF-AD47A0CA09FD}" type="presParOf" srcId="{3D127E49-B407-4C4A-82DA-E81BC83AA425}" destId="{BFED8670-92F4-45EE-8A99-58EA8504E239}" srcOrd="3" destOrd="0" presId="urn:microsoft.com/office/officeart/2018/2/layout/IconVerticalSolidList"/>
    <dgm:cxn modelId="{B7F45CA1-A8DD-465E-8C26-155750232CE4}" type="presParOf" srcId="{3D127E49-B407-4C4A-82DA-E81BC83AA425}" destId="{DDA0BBA2-28B0-4583-B55D-19C4F2B8C620}" srcOrd="4" destOrd="0" presId="urn:microsoft.com/office/officeart/2018/2/layout/IconVerticalSolidList"/>
    <dgm:cxn modelId="{5D3E2C79-4435-4051-8192-837180E05305}" type="presParOf" srcId="{DDA0BBA2-28B0-4583-B55D-19C4F2B8C620}" destId="{A1FACAD5-E8D8-48D9-A80C-BF9435FE25C9}" srcOrd="0" destOrd="0" presId="urn:microsoft.com/office/officeart/2018/2/layout/IconVerticalSolidList"/>
    <dgm:cxn modelId="{2C028854-936D-40FB-AE4B-EA613E75F83D}" type="presParOf" srcId="{DDA0BBA2-28B0-4583-B55D-19C4F2B8C620}" destId="{79BE3754-155A-4C4F-AD49-7E0DED738B23}" srcOrd="1" destOrd="0" presId="urn:microsoft.com/office/officeart/2018/2/layout/IconVerticalSolidList"/>
    <dgm:cxn modelId="{FA50C012-434E-4589-A2D7-17C86555C411}" type="presParOf" srcId="{DDA0BBA2-28B0-4583-B55D-19C4F2B8C620}" destId="{4B23C1CD-6CF5-48D4-B20A-F32E367E431F}" srcOrd="2" destOrd="0" presId="urn:microsoft.com/office/officeart/2018/2/layout/IconVerticalSolidList"/>
    <dgm:cxn modelId="{F2C63A11-2960-4B5B-BE28-985FB8EF375A}" type="presParOf" srcId="{DDA0BBA2-28B0-4583-B55D-19C4F2B8C620}" destId="{44D2C939-3FA2-4C3F-95E9-1AA82DBF03AB}" srcOrd="3" destOrd="0" presId="urn:microsoft.com/office/officeart/2018/2/layout/IconVerticalSolidList"/>
    <dgm:cxn modelId="{9E5D6CFF-4D39-4830-8813-38CC4C3AB3F1}" type="presParOf" srcId="{3D127E49-B407-4C4A-82DA-E81BC83AA425}" destId="{D723000F-35D5-4A9B-9856-1DFFDF68278E}" srcOrd="5" destOrd="0" presId="urn:microsoft.com/office/officeart/2018/2/layout/IconVerticalSolidList"/>
    <dgm:cxn modelId="{F34DBF82-4D9B-4627-9B53-8CD89287DAF1}" type="presParOf" srcId="{3D127E49-B407-4C4A-82DA-E81BC83AA425}" destId="{900AEE67-1D2B-40CA-9ECE-52E8369F13DD}" srcOrd="6" destOrd="0" presId="urn:microsoft.com/office/officeart/2018/2/layout/IconVerticalSolidList"/>
    <dgm:cxn modelId="{44E0F4B2-7C19-41BC-B011-E525E3557605}" type="presParOf" srcId="{900AEE67-1D2B-40CA-9ECE-52E8369F13DD}" destId="{70A61A0F-81C4-49F5-8AB5-5FC118B8E7DC}" srcOrd="0" destOrd="0" presId="urn:microsoft.com/office/officeart/2018/2/layout/IconVerticalSolidList"/>
    <dgm:cxn modelId="{8FF822D4-986E-4140-BB59-900775DCA001}" type="presParOf" srcId="{900AEE67-1D2B-40CA-9ECE-52E8369F13DD}" destId="{D452E56F-19FF-4DA6-BC47-DAA9D7F67A65}" srcOrd="1" destOrd="0" presId="urn:microsoft.com/office/officeart/2018/2/layout/IconVerticalSolidList"/>
    <dgm:cxn modelId="{8BCC533A-71BC-40D4-A927-CA1FC0F9C10B}" type="presParOf" srcId="{900AEE67-1D2B-40CA-9ECE-52E8369F13DD}" destId="{AE45A9CC-C5DF-418B-8F10-6C8F231931FC}" srcOrd="2" destOrd="0" presId="urn:microsoft.com/office/officeart/2018/2/layout/IconVerticalSolidList"/>
    <dgm:cxn modelId="{3921BF0F-FF96-441A-9FDA-EF5581DA9AA4}" type="presParOf" srcId="{900AEE67-1D2B-40CA-9ECE-52E8369F13DD}" destId="{83E12BA5-9E84-44B7-94B5-D035CFE3DFCF}" srcOrd="3" destOrd="0" presId="urn:microsoft.com/office/officeart/2018/2/layout/IconVerticalSolidList"/>
    <dgm:cxn modelId="{91EB5C39-3C12-4FDE-B243-302CD43A1D9E}" type="presParOf" srcId="{3D127E49-B407-4C4A-82DA-E81BC83AA425}" destId="{3AD70033-9D38-4893-AA03-B048EE558347}" srcOrd="7" destOrd="0" presId="urn:microsoft.com/office/officeart/2018/2/layout/IconVerticalSolidList"/>
    <dgm:cxn modelId="{59FE8931-A4FF-4C93-BCFE-9E140E5BDA59}" type="presParOf" srcId="{3D127E49-B407-4C4A-82DA-E81BC83AA425}" destId="{F00E4AD6-0443-4AB6-A3DA-214A66DBA49D}" srcOrd="8" destOrd="0" presId="urn:microsoft.com/office/officeart/2018/2/layout/IconVerticalSolidList"/>
    <dgm:cxn modelId="{E3506ED9-B8ED-4C07-B721-2658FD2B204D}" type="presParOf" srcId="{F00E4AD6-0443-4AB6-A3DA-214A66DBA49D}" destId="{D71F6BEA-2335-4C69-AA7D-9E1392E0228D}" srcOrd="0" destOrd="0" presId="urn:microsoft.com/office/officeart/2018/2/layout/IconVerticalSolidList"/>
    <dgm:cxn modelId="{FF5976D1-11A5-425E-934D-BE183E88312D}" type="presParOf" srcId="{F00E4AD6-0443-4AB6-A3DA-214A66DBA49D}" destId="{082CC150-A775-4F77-8301-5E4EEC6D90F4}" srcOrd="1" destOrd="0" presId="urn:microsoft.com/office/officeart/2018/2/layout/IconVerticalSolidList"/>
    <dgm:cxn modelId="{E7156E6A-8AB7-47BC-BCAC-D1AC88535BF9}" type="presParOf" srcId="{F00E4AD6-0443-4AB6-A3DA-214A66DBA49D}" destId="{6064A786-B9F3-4E3C-B3E0-FF9C08414EB2}" srcOrd="2" destOrd="0" presId="urn:microsoft.com/office/officeart/2018/2/layout/IconVerticalSolidList"/>
    <dgm:cxn modelId="{5E48F122-0EC0-48D9-9909-AE8986EAFD62}" type="presParOf" srcId="{F00E4AD6-0443-4AB6-A3DA-214A66DBA49D}" destId="{61B8FAB7-D710-414A-9BE9-0DAFAF8E6E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268E19-1BFF-4BF7-848C-CC4628E0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7F88FF-00D7-4AD8-AC5F-D6D17CDB05C4}">
      <dgm:prSet custT="1"/>
      <dgm:spPr/>
      <dgm:t>
        <a:bodyPr/>
        <a:lstStyle/>
        <a:p>
          <a:r>
            <a:rPr lang="en-US" sz="2000" dirty="0"/>
            <a:t>Built on </a:t>
          </a:r>
          <a:r>
            <a:rPr lang="en-US" sz="2000" dirty="0" err="1"/>
            <a:t>PyTorch</a:t>
          </a:r>
          <a:r>
            <a:rPr lang="en-US" sz="2000" dirty="0"/>
            <a:t> for seamless integration</a:t>
          </a:r>
        </a:p>
      </dgm:t>
    </dgm:pt>
    <dgm:pt modelId="{C5C01E54-A9BB-4FD2-AF34-78145C459B4F}" type="parTrans" cxnId="{45DF88BB-8C70-41A8-AD34-86C95955B810}">
      <dgm:prSet/>
      <dgm:spPr/>
      <dgm:t>
        <a:bodyPr/>
        <a:lstStyle/>
        <a:p>
          <a:endParaRPr lang="en-US"/>
        </a:p>
      </dgm:t>
    </dgm:pt>
    <dgm:pt modelId="{B402C5DB-31C7-47E5-A846-AE85114D9AF5}" type="sibTrans" cxnId="{45DF88BB-8C70-41A8-AD34-86C95955B810}">
      <dgm:prSet/>
      <dgm:spPr/>
      <dgm:t>
        <a:bodyPr/>
        <a:lstStyle/>
        <a:p>
          <a:endParaRPr lang="en-US"/>
        </a:p>
      </dgm:t>
    </dgm:pt>
    <dgm:pt modelId="{5EE07E14-F4E1-4BB4-BFEF-0303C112761D}">
      <dgm:prSet custT="1"/>
      <dgm:spPr/>
      <dgm:t>
        <a:bodyPr/>
        <a:lstStyle/>
        <a:p>
          <a:r>
            <a:rPr lang="en-US" sz="2000" dirty="0"/>
            <a:t>Implements popular RL algorithms (included PPO) </a:t>
          </a:r>
        </a:p>
      </dgm:t>
    </dgm:pt>
    <dgm:pt modelId="{6C6CC246-DE75-4674-9135-5856C665DAC1}" type="parTrans" cxnId="{385D03C1-680C-4C7C-8438-A1714B6C4B92}">
      <dgm:prSet/>
      <dgm:spPr/>
      <dgm:t>
        <a:bodyPr/>
        <a:lstStyle/>
        <a:p>
          <a:endParaRPr lang="en-US"/>
        </a:p>
      </dgm:t>
    </dgm:pt>
    <dgm:pt modelId="{82C1282C-E9D6-4DB9-99AC-8D823A1F6290}" type="sibTrans" cxnId="{385D03C1-680C-4C7C-8438-A1714B6C4B92}">
      <dgm:prSet/>
      <dgm:spPr/>
      <dgm:t>
        <a:bodyPr/>
        <a:lstStyle/>
        <a:p>
          <a:endParaRPr lang="en-US"/>
        </a:p>
      </dgm:t>
    </dgm:pt>
    <dgm:pt modelId="{28F46EFF-6C6D-4DE2-9E4E-9D309D2908B1}">
      <dgm:prSet custT="1"/>
      <dgm:spPr/>
      <dgm:t>
        <a:bodyPr/>
        <a:lstStyle/>
        <a:p>
          <a:r>
            <a:rPr lang="en-US" sz="2000" dirty="0"/>
            <a:t>Modular and extensible design</a:t>
          </a:r>
        </a:p>
      </dgm:t>
    </dgm:pt>
    <dgm:pt modelId="{30E18F18-E243-4745-95F1-CB36C0BD0050}" type="parTrans" cxnId="{20EBFF4F-98A5-4EA0-847C-C222919437A9}">
      <dgm:prSet/>
      <dgm:spPr/>
      <dgm:t>
        <a:bodyPr/>
        <a:lstStyle/>
        <a:p>
          <a:endParaRPr lang="en-US"/>
        </a:p>
      </dgm:t>
    </dgm:pt>
    <dgm:pt modelId="{0F7FEEF3-E954-46F3-A6C4-946C0C58EED0}" type="sibTrans" cxnId="{20EBFF4F-98A5-4EA0-847C-C222919437A9}">
      <dgm:prSet/>
      <dgm:spPr/>
      <dgm:t>
        <a:bodyPr/>
        <a:lstStyle/>
        <a:p>
          <a:endParaRPr lang="en-US"/>
        </a:p>
      </dgm:t>
    </dgm:pt>
    <dgm:pt modelId="{C9AF36DE-3DDE-4F11-B68E-AE59854E8B1A}">
      <dgm:prSet custT="1"/>
      <dgm:spPr/>
      <dgm:t>
        <a:bodyPr/>
        <a:lstStyle/>
        <a:p>
          <a:r>
            <a:rPr lang="en-US" sz="2000" dirty="0"/>
            <a:t>Support for environments like Gym and Isaac Gym</a:t>
          </a:r>
        </a:p>
      </dgm:t>
    </dgm:pt>
    <dgm:pt modelId="{89AA6CFB-324B-4181-98E2-1BF1EDCB049F}" type="parTrans" cxnId="{02872D69-0504-4305-9B71-E3C722A1E858}">
      <dgm:prSet/>
      <dgm:spPr/>
      <dgm:t>
        <a:bodyPr/>
        <a:lstStyle/>
        <a:p>
          <a:endParaRPr lang="en-US"/>
        </a:p>
      </dgm:t>
    </dgm:pt>
    <dgm:pt modelId="{C8DD0DC8-5226-4B96-A3B9-0918ACFA6DE6}" type="sibTrans" cxnId="{02872D69-0504-4305-9B71-E3C722A1E858}">
      <dgm:prSet/>
      <dgm:spPr/>
      <dgm:t>
        <a:bodyPr/>
        <a:lstStyle/>
        <a:p>
          <a:endParaRPr lang="en-US"/>
        </a:p>
      </dgm:t>
    </dgm:pt>
    <dgm:pt modelId="{EC53C1A3-4F40-40F7-941B-07761D42E005}">
      <dgm:prSet custT="1"/>
      <dgm:spPr/>
      <dgm:t>
        <a:bodyPr/>
        <a:lstStyle/>
        <a:p>
          <a:pPr algn="ctr"/>
          <a:r>
            <a:rPr lang="it-IT" sz="3200" dirty="0"/>
            <a:t>SKRL</a:t>
          </a:r>
          <a:endParaRPr lang="en-US" sz="3600" dirty="0"/>
        </a:p>
      </dgm:t>
    </dgm:pt>
    <dgm:pt modelId="{A5D6325A-14EE-418F-B737-367FE6E18301}" type="sibTrans" cxnId="{ADAAE113-7A56-4FE7-963E-67C932120ACB}">
      <dgm:prSet/>
      <dgm:spPr/>
      <dgm:t>
        <a:bodyPr/>
        <a:lstStyle/>
        <a:p>
          <a:endParaRPr lang="en-US"/>
        </a:p>
      </dgm:t>
    </dgm:pt>
    <dgm:pt modelId="{7119967F-307F-463D-9D01-2EBE323073F3}" type="parTrans" cxnId="{ADAAE113-7A56-4FE7-963E-67C932120ACB}">
      <dgm:prSet/>
      <dgm:spPr/>
      <dgm:t>
        <a:bodyPr/>
        <a:lstStyle/>
        <a:p>
          <a:endParaRPr lang="en-US"/>
        </a:p>
      </dgm:t>
    </dgm:pt>
    <dgm:pt modelId="{042BA7CA-4130-4DCB-86F0-41FB74197B81}" type="pres">
      <dgm:prSet presAssocID="{0B268E19-1BFF-4BF7-848C-CC4628E01BCD}" presName="linear" presStyleCnt="0">
        <dgm:presLayoutVars>
          <dgm:animLvl val="lvl"/>
          <dgm:resizeHandles val="exact"/>
        </dgm:presLayoutVars>
      </dgm:prSet>
      <dgm:spPr/>
    </dgm:pt>
    <dgm:pt modelId="{F0CF595A-A3A6-442E-9C65-0C7BFC594CBD}" type="pres">
      <dgm:prSet presAssocID="{EC53C1A3-4F40-40F7-941B-07761D42E005}" presName="parentText" presStyleLbl="node1" presStyleIdx="0" presStyleCnt="1" custScaleX="95399" custScaleY="56351" custLinFactNeighborX="-456" custLinFactNeighborY="-9510">
        <dgm:presLayoutVars>
          <dgm:chMax val="0"/>
          <dgm:bulletEnabled val="1"/>
        </dgm:presLayoutVars>
      </dgm:prSet>
      <dgm:spPr/>
    </dgm:pt>
    <dgm:pt modelId="{B80ABC3B-8E28-41BB-8803-F66FE3EC9627}" type="pres">
      <dgm:prSet presAssocID="{EC53C1A3-4F40-40F7-941B-07761D42E005}" presName="childText" presStyleLbl="revTx" presStyleIdx="0" presStyleCnt="1" custLinFactNeighborY="-18460">
        <dgm:presLayoutVars>
          <dgm:bulletEnabled val="1"/>
        </dgm:presLayoutVars>
      </dgm:prSet>
      <dgm:spPr/>
    </dgm:pt>
  </dgm:ptLst>
  <dgm:cxnLst>
    <dgm:cxn modelId="{ADAAE113-7A56-4FE7-963E-67C932120ACB}" srcId="{0B268E19-1BFF-4BF7-848C-CC4628E01BCD}" destId="{EC53C1A3-4F40-40F7-941B-07761D42E005}" srcOrd="0" destOrd="0" parTransId="{7119967F-307F-463D-9D01-2EBE323073F3}" sibTransId="{A5D6325A-14EE-418F-B737-367FE6E18301}"/>
    <dgm:cxn modelId="{49351B21-AC8C-4AB3-A5F8-019308D80CA0}" type="presOf" srcId="{EC53C1A3-4F40-40F7-941B-07761D42E005}" destId="{F0CF595A-A3A6-442E-9C65-0C7BFC594CBD}" srcOrd="0" destOrd="0" presId="urn:microsoft.com/office/officeart/2005/8/layout/vList2"/>
    <dgm:cxn modelId="{9426EA2B-E286-4E2C-B53A-D6578510AB19}" type="presOf" srcId="{817F88FF-00D7-4AD8-AC5F-D6D17CDB05C4}" destId="{B80ABC3B-8E28-41BB-8803-F66FE3EC9627}" srcOrd="0" destOrd="0" presId="urn:microsoft.com/office/officeart/2005/8/layout/vList2"/>
    <dgm:cxn modelId="{BCA20443-1DEA-4F64-A8F8-96B21AA97362}" type="presOf" srcId="{C9AF36DE-3DDE-4F11-B68E-AE59854E8B1A}" destId="{B80ABC3B-8E28-41BB-8803-F66FE3EC9627}" srcOrd="0" destOrd="3" presId="urn:microsoft.com/office/officeart/2005/8/layout/vList2"/>
    <dgm:cxn modelId="{02872D69-0504-4305-9B71-E3C722A1E858}" srcId="{EC53C1A3-4F40-40F7-941B-07761D42E005}" destId="{C9AF36DE-3DDE-4F11-B68E-AE59854E8B1A}" srcOrd="3" destOrd="0" parTransId="{89AA6CFB-324B-4181-98E2-1BF1EDCB049F}" sibTransId="{C8DD0DC8-5226-4B96-A3B9-0918ACFA6DE6}"/>
    <dgm:cxn modelId="{20EBFF4F-98A5-4EA0-847C-C222919437A9}" srcId="{EC53C1A3-4F40-40F7-941B-07761D42E005}" destId="{28F46EFF-6C6D-4DE2-9E4E-9D309D2908B1}" srcOrd="2" destOrd="0" parTransId="{30E18F18-E243-4745-95F1-CB36C0BD0050}" sibTransId="{0F7FEEF3-E954-46F3-A6C4-946C0C58EED0}"/>
    <dgm:cxn modelId="{23C927AD-9BAF-4A6D-9830-EA6E6D1F1876}" type="presOf" srcId="{28F46EFF-6C6D-4DE2-9E4E-9D309D2908B1}" destId="{B80ABC3B-8E28-41BB-8803-F66FE3EC9627}" srcOrd="0" destOrd="2" presId="urn:microsoft.com/office/officeart/2005/8/layout/vList2"/>
    <dgm:cxn modelId="{45DF88BB-8C70-41A8-AD34-86C95955B810}" srcId="{EC53C1A3-4F40-40F7-941B-07761D42E005}" destId="{817F88FF-00D7-4AD8-AC5F-D6D17CDB05C4}" srcOrd="0" destOrd="0" parTransId="{C5C01E54-A9BB-4FD2-AF34-78145C459B4F}" sibTransId="{B402C5DB-31C7-47E5-A846-AE85114D9AF5}"/>
    <dgm:cxn modelId="{385D03C1-680C-4C7C-8438-A1714B6C4B92}" srcId="{EC53C1A3-4F40-40F7-941B-07761D42E005}" destId="{5EE07E14-F4E1-4BB4-BFEF-0303C112761D}" srcOrd="1" destOrd="0" parTransId="{6C6CC246-DE75-4674-9135-5856C665DAC1}" sibTransId="{82C1282C-E9D6-4DB9-99AC-8D823A1F6290}"/>
    <dgm:cxn modelId="{99FC2DCA-BF5A-467F-ABB6-5AF3F6D270FB}" type="presOf" srcId="{5EE07E14-F4E1-4BB4-BFEF-0303C112761D}" destId="{B80ABC3B-8E28-41BB-8803-F66FE3EC9627}" srcOrd="0" destOrd="1" presId="urn:microsoft.com/office/officeart/2005/8/layout/vList2"/>
    <dgm:cxn modelId="{7026A0F0-EF98-4474-BB42-ABFC41C46437}" type="presOf" srcId="{0B268E19-1BFF-4BF7-848C-CC4628E01BCD}" destId="{042BA7CA-4130-4DCB-86F0-41FB74197B81}" srcOrd="0" destOrd="0" presId="urn:microsoft.com/office/officeart/2005/8/layout/vList2"/>
    <dgm:cxn modelId="{B8381B87-723D-422B-8B30-66C3C76A73B7}" type="presParOf" srcId="{042BA7CA-4130-4DCB-86F0-41FB74197B81}" destId="{F0CF595A-A3A6-442E-9C65-0C7BFC594CBD}" srcOrd="0" destOrd="0" presId="urn:microsoft.com/office/officeart/2005/8/layout/vList2"/>
    <dgm:cxn modelId="{884A1098-B6F0-4B35-981F-BB795F53C92F}" type="presParOf" srcId="{042BA7CA-4130-4DCB-86F0-41FB74197B81}" destId="{B80ABC3B-8E28-41BB-8803-F66FE3EC96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268E19-1BFF-4BF7-848C-CC4628E0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53C1A3-4F40-40F7-941B-07761D42E005}">
      <dgm:prSet custT="1"/>
      <dgm:spPr/>
      <dgm:t>
        <a:bodyPr/>
        <a:lstStyle/>
        <a:p>
          <a:pPr algn="ctr"/>
          <a:r>
            <a:rPr lang="it-IT" sz="3200" dirty="0" err="1"/>
            <a:t>PyTorch</a:t>
          </a:r>
          <a:endParaRPr lang="en-US" sz="3600" dirty="0"/>
        </a:p>
      </dgm:t>
    </dgm:pt>
    <dgm:pt modelId="{7119967F-307F-463D-9D01-2EBE323073F3}" type="parTrans" cxnId="{ADAAE113-7A56-4FE7-963E-67C932120ACB}">
      <dgm:prSet/>
      <dgm:spPr/>
      <dgm:t>
        <a:bodyPr/>
        <a:lstStyle/>
        <a:p>
          <a:endParaRPr lang="en-US"/>
        </a:p>
      </dgm:t>
    </dgm:pt>
    <dgm:pt modelId="{A5D6325A-14EE-418F-B737-367FE6E18301}" type="sibTrans" cxnId="{ADAAE113-7A56-4FE7-963E-67C932120ACB}">
      <dgm:prSet/>
      <dgm:spPr/>
      <dgm:t>
        <a:bodyPr/>
        <a:lstStyle/>
        <a:p>
          <a:endParaRPr lang="en-US"/>
        </a:p>
      </dgm:t>
    </dgm:pt>
    <dgm:pt modelId="{817F88FF-00D7-4AD8-AC5F-D6D17CDB05C4}">
      <dgm:prSet custT="1"/>
      <dgm:spPr/>
      <dgm:t>
        <a:bodyPr/>
        <a:lstStyle/>
        <a:p>
          <a:r>
            <a:rPr lang="en-US" sz="2000" dirty="0"/>
            <a:t>Dynamic computation graph (eager execution)</a:t>
          </a:r>
        </a:p>
      </dgm:t>
    </dgm:pt>
    <dgm:pt modelId="{C5C01E54-A9BB-4FD2-AF34-78145C459B4F}" type="parTrans" cxnId="{45DF88BB-8C70-41A8-AD34-86C95955B810}">
      <dgm:prSet/>
      <dgm:spPr/>
      <dgm:t>
        <a:bodyPr/>
        <a:lstStyle/>
        <a:p>
          <a:endParaRPr lang="en-US"/>
        </a:p>
      </dgm:t>
    </dgm:pt>
    <dgm:pt modelId="{B402C5DB-31C7-47E5-A846-AE85114D9AF5}" type="sibTrans" cxnId="{45DF88BB-8C70-41A8-AD34-86C95955B810}">
      <dgm:prSet/>
      <dgm:spPr/>
      <dgm:t>
        <a:bodyPr/>
        <a:lstStyle/>
        <a:p>
          <a:endParaRPr lang="en-US"/>
        </a:p>
      </dgm:t>
    </dgm:pt>
    <dgm:pt modelId="{CE5F2596-46C5-4A88-8736-D57C19B16F10}">
      <dgm:prSet custT="1"/>
      <dgm:spPr/>
      <dgm:t>
        <a:bodyPr/>
        <a:lstStyle/>
        <a:p>
          <a:r>
            <a:rPr lang="it-IT" sz="2000" dirty="0"/>
            <a:t>Strong GPU </a:t>
          </a:r>
          <a:r>
            <a:rPr lang="it-IT" sz="2000" dirty="0" err="1"/>
            <a:t>acceleration</a:t>
          </a:r>
          <a:endParaRPr lang="it-IT" sz="2000" dirty="0"/>
        </a:p>
      </dgm:t>
    </dgm:pt>
    <dgm:pt modelId="{F716E017-0690-4C0C-9911-B22B9F3FB687}" type="parTrans" cxnId="{D69790B6-CE84-495E-BC5E-49144B16C0F5}">
      <dgm:prSet/>
      <dgm:spPr/>
      <dgm:t>
        <a:bodyPr/>
        <a:lstStyle/>
        <a:p>
          <a:endParaRPr lang="it-IT"/>
        </a:p>
      </dgm:t>
    </dgm:pt>
    <dgm:pt modelId="{7663A592-663F-45E3-A624-3D5F7D1A4DFD}" type="sibTrans" cxnId="{D69790B6-CE84-495E-BC5E-49144B16C0F5}">
      <dgm:prSet/>
      <dgm:spPr/>
      <dgm:t>
        <a:bodyPr/>
        <a:lstStyle/>
        <a:p>
          <a:endParaRPr lang="it-IT"/>
        </a:p>
      </dgm:t>
    </dgm:pt>
    <dgm:pt modelId="{12406056-6A94-494F-BAD4-DE493085701F}">
      <dgm:prSet custT="1"/>
      <dgm:spPr/>
      <dgm:t>
        <a:bodyPr/>
        <a:lstStyle/>
        <a:p>
          <a:r>
            <a:rPr lang="en-US" sz="2000" dirty="0"/>
            <a:t>Extensive support for machine learning and deep learning</a:t>
          </a:r>
          <a:endParaRPr lang="it-IT" sz="2000" dirty="0"/>
        </a:p>
      </dgm:t>
    </dgm:pt>
    <dgm:pt modelId="{2309EAAA-5555-4F63-8245-6E6F87525CCA}" type="parTrans" cxnId="{ACFEC530-A73B-456B-A0CC-67D63E407E2D}">
      <dgm:prSet/>
      <dgm:spPr/>
      <dgm:t>
        <a:bodyPr/>
        <a:lstStyle/>
        <a:p>
          <a:endParaRPr lang="it-IT"/>
        </a:p>
      </dgm:t>
    </dgm:pt>
    <dgm:pt modelId="{EF0FAA09-393F-4D70-87B3-F756FCF4F3F7}" type="sibTrans" cxnId="{ACFEC530-A73B-456B-A0CC-67D63E407E2D}">
      <dgm:prSet/>
      <dgm:spPr/>
      <dgm:t>
        <a:bodyPr/>
        <a:lstStyle/>
        <a:p>
          <a:endParaRPr lang="it-IT"/>
        </a:p>
      </dgm:t>
    </dgm:pt>
    <dgm:pt modelId="{99FA2CAE-F6B9-4766-B3F6-E1B26C971DA1}">
      <dgm:prSet custT="1"/>
      <dgm:spPr/>
      <dgm:t>
        <a:bodyPr/>
        <a:lstStyle/>
        <a:p>
          <a:r>
            <a:rPr lang="it-IT" sz="2000" dirty="0"/>
            <a:t>Versatile and user-friendly API</a:t>
          </a:r>
        </a:p>
      </dgm:t>
    </dgm:pt>
    <dgm:pt modelId="{8DFF916C-93EE-4B9E-960B-71798D69DB40}" type="parTrans" cxnId="{E1A3DD28-F650-491C-834D-638E27B7E976}">
      <dgm:prSet/>
      <dgm:spPr/>
      <dgm:t>
        <a:bodyPr/>
        <a:lstStyle/>
        <a:p>
          <a:endParaRPr lang="it-IT"/>
        </a:p>
      </dgm:t>
    </dgm:pt>
    <dgm:pt modelId="{144A27C8-2DCC-4C84-8A12-85E74D432636}" type="sibTrans" cxnId="{E1A3DD28-F650-491C-834D-638E27B7E976}">
      <dgm:prSet/>
      <dgm:spPr/>
      <dgm:t>
        <a:bodyPr/>
        <a:lstStyle/>
        <a:p>
          <a:endParaRPr lang="it-IT"/>
        </a:p>
      </dgm:t>
    </dgm:pt>
    <dgm:pt modelId="{042BA7CA-4130-4DCB-86F0-41FB74197B81}" type="pres">
      <dgm:prSet presAssocID="{0B268E19-1BFF-4BF7-848C-CC4628E01BCD}" presName="linear" presStyleCnt="0">
        <dgm:presLayoutVars>
          <dgm:animLvl val="lvl"/>
          <dgm:resizeHandles val="exact"/>
        </dgm:presLayoutVars>
      </dgm:prSet>
      <dgm:spPr/>
    </dgm:pt>
    <dgm:pt modelId="{F0CF595A-A3A6-442E-9C65-0C7BFC594CBD}" type="pres">
      <dgm:prSet presAssocID="{EC53C1A3-4F40-40F7-941B-07761D42E005}" presName="parentText" presStyleLbl="node1" presStyleIdx="0" presStyleCnt="1" custScaleY="54414" custLinFactNeighborY="-23077">
        <dgm:presLayoutVars>
          <dgm:chMax val="0"/>
          <dgm:bulletEnabled val="1"/>
        </dgm:presLayoutVars>
      </dgm:prSet>
      <dgm:spPr/>
    </dgm:pt>
    <dgm:pt modelId="{B80ABC3B-8E28-41BB-8803-F66FE3EC9627}" type="pres">
      <dgm:prSet presAssocID="{EC53C1A3-4F40-40F7-941B-07761D42E005}" presName="childText" presStyleLbl="revTx" presStyleIdx="0" presStyleCnt="1" custLinFactNeighborY="-39607">
        <dgm:presLayoutVars>
          <dgm:bulletEnabled val="1"/>
        </dgm:presLayoutVars>
      </dgm:prSet>
      <dgm:spPr/>
    </dgm:pt>
  </dgm:ptLst>
  <dgm:cxnLst>
    <dgm:cxn modelId="{D7447507-179B-4EBD-A8B4-7E66958FE319}" type="presOf" srcId="{12406056-6A94-494F-BAD4-DE493085701F}" destId="{B80ABC3B-8E28-41BB-8803-F66FE3EC9627}" srcOrd="0" destOrd="2" presId="urn:microsoft.com/office/officeart/2005/8/layout/vList2"/>
    <dgm:cxn modelId="{ADAAE113-7A56-4FE7-963E-67C932120ACB}" srcId="{0B268E19-1BFF-4BF7-848C-CC4628E01BCD}" destId="{EC53C1A3-4F40-40F7-941B-07761D42E005}" srcOrd="0" destOrd="0" parTransId="{7119967F-307F-463D-9D01-2EBE323073F3}" sibTransId="{A5D6325A-14EE-418F-B737-367FE6E18301}"/>
    <dgm:cxn modelId="{49351B21-AC8C-4AB3-A5F8-019308D80CA0}" type="presOf" srcId="{EC53C1A3-4F40-40F7-941B-07761D42E005}" destId="{F0CF595A-A3A6-442E-9C65-0C7BFC594CBD}" srcOrd="0" destOrd="0" presId="urn:microsoft.com/office/officeart/2005/8/layout/vList2"/>
    <dgm:cxn modelId="{E1A3DD28-F650-491C-834D-638E27B7E976}" srcId="{EC53C1A3-4F40-40F7-941B-07761D42E005}" destId="{99FA2CAE-F6B9-4766-B3F6-E1B26C971DA1}" srcOrd="3" destOrd="0" parTransId="{8DFF916C-93EE-4B9E-960B-71798D69DB40}" sibTransId="{144A27C8-2DCC-4C84-8A12-85E74D432636}"/>
    <dgm:cxn modelId="{9426EA2B-E286-4E2C-B53A-D6578510AB19}" type="presOf" srcId="{817F88FF-00D7-4AD8-AC5F-D6D17CDB05C4}" destId="{B80ABC3B-8E28-41BB-8803-F66FE3EC9627}" srcOrd="0" destOrd="0" presId="urn:microsoft.com/office/officeart/2005/8/layout/vList2"/>
    <dgm:cxn modelId="{ACFEC530-A73B-456B-A0CC-67D63E407E2D}" srcId="{EC53C1A3-4F40-40F7-941B-07761D42E005}" destId="{12406056-6A94-494F-BAD4-DE493085701F}" srcOrd="2" destOrd="0" parTransId="{2309EAAA-5555-4F63-8245-6E6F87525CCA}" sibTransId="{EF0FAA09-393F-4D70-87B3-F756FCF4F3F7}"/>
    <dgm:cxn modelId="{5E02B56A-FAD6-4EDA-956A-BF08D3B36820}" type="presOf" srcId="{CE5F2596-46C5-4A88-8736-D57C19B16F10}" destId="{B80ABC3B-8E28-41BB-8803-F66FE3EC9627}" srcOrd="0" destOrd="1" presId="urn:microsoft.com/office/officeart/2005/8/layout/vList2"/>
    <dgm:cxn modelId="{7E1B88A6-2FD0-444A-B03D-7E2C0145A4CB}" type="presOf" srcId="{99FA2CAE-F6B9-4766-B3F6-E1B26C971DA1}" destId="{B80ABC3B-8E28-41BB-8803-F66FE3EC9627}" srcOrd="0" destOrd="3" presId="urn:microsoft.com/office/officeart/2005/8/layout/vList2"/>
    <dgm:cxn modelId="{D69790B6-CE84-495E-BC5E-49144B16C0F5}" srcId="{EC53C1A3-4F40-40F7-941B-07761D42E005}" destId="{CE5F2596-46C5-4A88-8736-D57C19B16F10}" srcOrd="1" destOrd="0" parTransId="{F716E017-0690-4C0C-9911-B22B9F3FB687}" sibTransId="{7663A592-663F-45E3-A624-3D5F7D1A4DFD}"/>
    <dgm:cxn modelId="{45DF88BB-8C70-41A8-AD34-86C95955B810}" srcId="{EC53C1A3-4F40-40F7-941B-07761D42E005}" destId="{817F88FF-00D7-4AD8-AC5F-D6D17CDB05C4}" srcOrd="0" destOrd="0" parTransId="{C5C01E54-A9BB-4FD2-AF34-78145C459B4F}" sibTransId="{B402C5DB-31C7-47E5-A846-AE85114D9AF5}"/>
    <dgm:cxn modelId="{7026A0F0-EF98-4474-BB42-ABFC41C46437}" type="presOf" srcId="{0B268E19-1BFF-4BF7-848C-CC4628E01BCD}" destId="{042BA7CA-4130-4DCB-86F0-41FB74197B81}" srcOrd="0" destOrd="0" presId="urn:microsoft.com/office/officeart/2005/8/layout/vList2"/>
    <dgm:cxn modelId="{B8381B87-723D-422B-8B30-66C3C76A73B7}" type="presParOf" srcId="{042BA7CA-4130-4DCB-86F0-41FB74197B81}" destId="{F0CF595A-A3A6-442E-9C65-0C7BFC594CBD}" srcOrd="0" destOrd="0" presId="urn:microsoft.com/office/officeart/2005/8/layout/vList2"/>
    <dgm:cxn modelId="{884A1098-B6F0-4B35-981F-BB795F53C92F}" type="presParOf" srcId="{042BA7CA-4130-4DCB-86F0-41FB74197B81}" destId="{B80ABC3B-8E28-41BB-8803-F66FE3EC96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268E19-1BFF-4BF7-848C-CC4628E0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7F88FF-00D7-4AD8-AC5F-D6D17CDB05C4}">
      <dgm:prSet custT="1"/>
      <dgm:spPr/>
      <dgm:t>
        <a:bodyPr/>
        <a:lstStyle/>
        <a:p>
          <a:r>
            <a:rPr lang="en-US" sz="2000" dirty="0"/>
            <a:t>Supports large-scale simulations</a:t>
          </a:r>
        </a:p>
      </dgm:t>
    </dgm:pt>
    <dgm:pt modelId="{C5C01E54-A9BB-4FD2-AF34-78145C459B4F}" type="parTrans" cxnId="{45DF88BB-8C70-41A8-AD34-86C95955B810}">
      <dgm:prSet/>
      <dgm:spPr/>
      <dgm:t>
        <a:bodyPr/>
        <a:lstStyle/>
        <a:p>
          <a:endParaRPr lang="en-US"/>
        </a:p>
      </dgm:t>
    </dgm:pt>
    <dgm:pt modelId="{B402C5DB-31C7-47E5-A846-AE85114D9AF5}" type="sibTrans" cxnId="{45DF88BB-8C70-41A8-AD34-86C95955B810}">
      <dgm:prSet/>
      <dgm:spPr/>
      <dgm:t>
        <a:bodyPr/>
        <a:lstStyle/>
        <a:p>
          <a:endParaRPr lang="en-US"/>
        </a:p>
      </dgm:t>
    </dgm:pt>
    <dgm:pt modelId="{EC53C1A3-4F40-40F7-941B-07761D42E005}">
      <dgm:prSet custT="1"/>
      <dgm:spPr/>
      <dgm:t>
        <a:bodyPr/>
        <a:lstStyle/>
        <a:p>
          <a:pPr algn="ctr"/>
          <a:r>
            <a:rPr lang="it-IT" sz="3200" dirty="0" err="1"/>
            <a:t>IsaacGym</a:t>
          </a:r>
          <a:endParaRPr lang="en-US" sz="3600" dirty="0"/>
        </a:p>
      </dgm:t>
    </dgm:pt>
    <dgm:pt modelId="{A5D6325A-14EE-418F-B737-367FE6E18301}" type="sibTrans" cxnId="{ADAAE113-7A56-4FE7-963E-67C932120ACB}">
      <dgm:prSet/>
      <dgm:spPr/>
      <dgm:t>
        <a:bodyPr/>
        <a:lstStyle/>
        <a:p>
          <a:endParaRPr lang="en-US"/>
        </a:p>
      </dgm:t>
    </dgm:pt>
    <dgm:pt modelId="{7119967F-307F-463D-9D01-2EBE323073F3}" type="parTrans" cxnId="{ADAAE113-7A56-4FE7-963E-67C932120ACB}">
      <dgm:prSet/>
      <dgm:spPr/>
      <dgm:t>
        <a:bodyPr/>
        <a:lstStyle/>
        <a:p>
          <a:endParaRPr lang="en-US"/>
        </a:p>
      </dgm:t>
    </dgm:pt>
    <dgm:pt modelId="{9C6E3CF0-DDD8-43EA-83F3-F0EBEBC14FF7}">
      <dgm:prSet custT="1"/>
      <dgm:spPr/>
      <dgm:t>
        <a:bodyPr/>
        <a:lstStyle/>
        <a:p>
          <a:r>
            <a:rPr lang="en-US" sz="2000" dirty="0"/>
            <a:t>Realistic physics simulations</a:t>
          </a:r>
        </a:p>
      </dgm:t>
    </dgm:pt>
    <dgm:pt modelId="{37FED3D7-008C-4FD1-9038-C073E7471176}" type="parTrans" cxnId="{4EF74B69-FEEA-4D89-8847-70744C412988}">
      <dgm:prSet/>
      <dgm:spPr/>
      <dgm:t>
        <a:bodyPr/>
        <a:lstStyle/>
        <a:p>
          <a:endParaRPr lang="it-IT"/>
        </a:p>
      </dgm:t>
    </dgm:pt>
    <dgm:pt modelId="{121E8CDD-FC69-4602-A182-B78745FFE4A9}" type="sibTrans" cxnId="{4EF74B69-FEEA-4D89-8847-70744C412988}">
      <dgm:prSet/>
      <dgm:spPr/>
      <dgm:t>
        <a:bodyPr/>
        <a:lstStyle/>
        <a:p>
          <a:endParaRPr lang="it-IT"/>
        </a:p>
      </dgm:t>
    </dgm:pt>
    <dgm:pt modelId="{98838446-7B23-4C67-9D25-40567C687504}">
      <dgm:prSet custT="1"/>
      <dgm:spPr/>
      <dgm:t>
        <a:bodyPr/>
        <a:lstStyle/>
        <a:p>
          <a:r>
            <a:rPr lang="en-US" sz="2000" dirty="0"/>
            <a:t>Exploits NVIDIA GPU</a:t>
          </a:r>
        </a:p>
      </dgm:t>
    </dgm:pt>
    <dgm:pt modelId="{73BCD7AA-8623-41C9-B2DB-080D7F0661CA}" type="parTrans" cxnId="{F9E82928-40B8-48A5-AD7A-5623F07408D8}">
      <dgm:prSet/>
      <dgm:spPr/>
      <dgm:t>
        <a:bodyPr/>
        <a:lstStyle/>
        <a:p>
          <a:endParaRPr lang="it-IT"/>
        </a:p>
      </dgm:t>
    </dgm:pt>
    <dgm:pt modelId="{5DB3E5E5-D1B8-45E2-9995-D596DB850088}" type="sibTrans" cxnId="{F9E82928-40B8-48A5-AD7A-5623F07408D8}">
      <dgm:prSet/>
      <dgm:spPr/>
      <dgm:t>
        <a:bodyPr/>
        <a:lstStyle/>
        <a:p>
          <a:endParaRPr lang="it-IT"/>
        </a:p>
      </dgm:t>
    </dgm:pt>
    <dgm:pt modelId="{042BA7CA-4130-4DCB-86F0-41FB74197B81}" type="pres">
      <dgm:prSet presAssocID="{0B268E19-1BFF-4BF7-848C-CC4628E01BCD}" presName="linear" presStyleCnt="0">
        <dgm:presLayoutVars>
          <dgm:animLvl val="lvl"/>
          <dgm:resizeHandles val="exact"/>
        </dgm:presLayoutVars>
      </dgm:prSet>
      <dgm:spPr/>
    </dgm:pt>
    <dgm:pt modelId="{F0CF595A-A3A6-442E-9C65-0C7BFC594CBD}" type="pres">
      <dgm:prSet presAssocID="{EC53C1A3-4F40-40F7-941B-07761D42E005}" presName="parentText" presStyleLbl="node1" presStyleIdx="0" presStyleCnt="1" custScaleX="95399" custScaleY="60514" custLinFactNeighborX="3" custLinFactNeighborY="-95687">
        <dgm:presLayoutVars>
          <dgm:chMax val="0"/>
          <dgm:bulletEnabled val="1"/>
        </dgm:presLayoutVars>
      </dgm:prSet>
      <dgm:spPr/>
    </dgm:pt>
    <dgm:pt modelId="{B80ABC3B-8E28-41BB-8803-F66FE3EC9627}" type="pres">
      <dgm:prSet presAssocID="{EC53C1A3-4F40-40F7-941B-07761D42E005}" presName="childText" presStyleLbl="revTx" presStyleIdx="0" presStyleCnt="1" custLinFactNeighborY="-82412">
        <dgm:presLayoutVars>
          <dgm:bulletEnabled val="1"/>
        </dgm:presLayoutVars>
      </dgm:prSet>
      <dgm:spPr/>
    </dgm:pt>
  </dgm:ptLst>
  <dgm:cxnLst>
    <dgm:cxn modelId="{ADAAE113-7A56-4FE7-963E-67C932120ACB}" srcId="{0B268E19-1BFF-4BF7-848C-CC4628E01BCD}" destId="{EC53C1A3-4F40-40F7-941B-07761D42E005}" srcOrd="0" destOrd="0" parTransId="{7119967F-307F-463D-9D01-2EBE323073F3}" sibTransId="{A5D6325A-14EE-418F-B737-367FE6E18301}"/>
    <dgm:cxn modelId="{49351B21-AC8C-4AB3-A5F8-019308D80CA0}" type="presOf" srcId="{EC53C1A3-4F40-40F7-941B-07761D42E005}" destId="{F0CF595A-A3A6-442E-9C65-0C7BFC594CBD}" srcOrd="0" destOrd="0" presId="urn:microsoft.com/office/officeart/2005/8/layout/vList2"/>
    <dgm:cxn modelId="{F9E82928-40B8-48A5-AD7A-5623F07408D8}" srcId="{EC53C1A3-4F40-40F7-941B-07761D42E005}" destId="{98838446-7B23-4C67-9D25-40567C687504}" srcOrd="2" destOrd="0" parTransId="{73BCD7AA-8623-41C9-B2DB-080D7F0661CA}" sibTransId="{5DB3E5E5-D1B8-45E2-9995-D596DB850088}"/>
    <dgm:cxn modelId="{9426EA2B-E286-4E2C-B53A-D6578510AB19}" type="presOf" srcId="{817F88FF-00D7-4AD8-AC5F-D6D17CDB05C4}" destId="{B80ABC3B-8E28-41BB-8803-F66FE3EC9627}" srcOrd="0" destOrd="0" presId="urn:microsoft.com/office/officeart/2005/8/layout/vList2"/>
    <dgm:cxn modelId="{EB36E82C-8901-4263-A378-BADDB59CA294}" type="presOf" srcId="{98838446-7B23-4C67-9D25-40567C687504}" destId="{B80ABC3B-8E28-41BB-8803-F66FE3EC9627}" srcOrd="0" destOrd="2" presId="urn:microsoft.com/office/officeart/2005/8/layout/vList2"/>
    <dgm:cxn modelId="{4EF74B69-FEEA-4D89-8847-70744C412988}" srcId="{EC53C1A3-4F40-40F7-941B-07761D42E005}" destId="{9C6E3CF0-DDD8-43EA-83F3-F0EBEBC14FF7}" srcOrd="1" destOrd="0" parTransId="{37FED3D7-008C-4FD1-9038-C073E7471176}" sibTransId="{121E8CDD-FC69-4602-A182-B78745FFE4A9}"/>
    <dgm:cxn modelId="{45DF88BB-8C70-41A8-AD34-86C95955B810}" srcId="{EC53C1A3-4F40-40F7-941B-07761D42E005}" destId="{817F88FF-00D7-4AD8-AC5F-D6D17CDB05C4}" srcOrd="0" destOrd="0" parTransId="{C5C01E54-A9BB-4FD2-AF34-78145C459B4F}" sibTransId="{B402C5DB-31C7-47E5-A846-AE85114D9AF5}"/>
    <dgm:cxn modelId="{AD565CE8-012D-42DB-9E56-E6E41FC2486B}" type="presOf" srcId="{9C6E3CF0-DDD8-43EA-83F3-F0EBEBC14FF7}" destId="{B80ABC3B-8E28-41BB-8803-F66FE3EC9627}" srcOrd="0" destOrd="1" presId="urn:microsoft.com/office/officeart/2005/8/layout/vList2"/>
    <dgm:cxn modelId="{7026A0F0-EF98-4474-BB42-ABFC41C46437}" type="presOf" srcId="{0B268E19-1BFF-4BF7-848C-CC4628E01BCD}" destId="{042BA7CA-4130-4DCB-86F0-41FB74197B81}" srcOrd="0" destOrd="0" presId="urn:microsoft.com/office/officeart/2005/8/layout/vList2"/>
    <dgm:cxn modelId="{B8381B87-723D-422B-8B30-66C3C76A73B7}" type="presParOf" srcId="{042BA7CA-4130-4DCB-86F0-41FB74197B81}" destId="{F0CF595A-A3A6-442E-9C65-0C7BFC594CBD}" srcOrd="0" destOrd="0" presId="urn:microsoft.com/office/officeart/2005/8/layout/vList2"/>
    <dgm:cxn modelId="{884A1098-B6F0-4B35-981F-BB795F53C92F}" type="presParOf" srcId="{042BA7CA-4130-4DCB-86F0-41FB74197B81}" destId="{B80ABC3B-8E28-41BB-8803-F66FE3EC96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DF8E-F61F-4914-A291-DEA2CC3208C1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91F4F-DB0F-4577-87E7-FC1D5A041D1E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6EE26-DC3A-40A1-AB8F-8BDFC2521925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Study PPO (Proximal Policy Optimization) Reinforcement learning algorithm and SKRL libraty</a:t>
          </a:r>
          <a:endParaRPr lang="en-US" sz="1900" kern="1200"/>
        </a:p>
      </dsp:txBody>
      <dsp:txXfrm>
        <a:off x="836323" y="3399"/>
        <a:ext cx="9679276" cy="724089"/>
      </dsp:txXfrm>
    </dsp:sp>
    <dsp:sp modelId="{013DB47C-C993-46C6-90C2-615C473F0064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310EB-26C0-4D3C-AE2F-161ABB8D6B5D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38EBE-9125-46C5-8D0D-3F21316465C6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Create an environment using Isaac Gym </a:t>
          </a:r>
          <a:endParaRPr lang="en-US" sz="1900" kern="1200"/>
        </a:p>
      </dsp:txBody>
      <dsp:txXfrm>
        <a:off x="836323" y="908511"/>
        <a:ext cx="9679276" cy="724089"/>
      </dsp:txXfrm>
    </dsp:sp>
    <dsp:sp modelId="{A1FACAD5-E8D8-48D9-A80C-BF9435FE25C9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E3754-155A-4C4F-AD49-7E0DED738B23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2C939-3FA2-4C3F-95E9-1AA82DBF03AB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Implement a Neural Network to control the drone using camera images</a:t>
          </a:r>
          <a:endParaRPr lang="en-US" sz="1900" kern="1200"/>
        </a:p>
      </dsp:txBody>
      <dsp:txXfrm>
        <a:off x="836323" y="1813624"/>
        <a:ext cx="9679276" cy="724089"/>
      </dsp:txXfrm>
    </dsp:sp>
    <dsp:sp modelId="{70A61A0F-81C4-49F5-8AB5-5FC118B8E7DC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2E56F-19FF-4DA6-BC47-DAA9D7F67A65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12BA5-9E84-44B7-94B5-D035CFE3DFCF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Design a reward function for obstacle avoidance</a:t>
          </a:r>
          <a:endParaRPr lang="en-US" sz="1900" kern="1200"/>
        </a:p>
      </dsp:txBody>
      <dsp:txXfrm>
        <a:off x="836323" y="2718736"/>
        <a:ext cx="9679276" cy="724089"/>
      </dsp:txXfrm>
    </dsp:sp>
    <dsp:sp modelId="{D71F6BEA-2335-4C69-AA7D-9E1392E0228D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CC150-A775-4F77-8301-5E4EEC6D90F4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8FAB7-D710-414A-9BE9-0DAFAF8E6E54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Train and test</a:t>
          </a:r>
          <a:endParaRPr lang="en-US" sz="1900" kern="1200" dirty="0"/>
        </a:p>
      </dsp:txBody>
      <dsp:txXfrm>
        <a:off x="836323" y="3623848"/>
        <a:ext cx="9679276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F595A-A3A6-442E-9C65-0C7BFC594CBD}">
      <dsp:nvSpPr>
        <dsp:cNvPr id="0" name=""/>
        <dsp:cNvSpPr/>
      </dsp:nvSpPr>
      <dsp:spPr>
        <a:xfrm>
          <a:off x="59761" y="27141"/>
          <a:ext cx="3090927" cy="675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SKRL</a:t>
          </a:r>
          <a:endParaRPr lang="en-US" sz="3600" kern="1200" dirty="0"/>
        </a:p>
      </dsp:txBody>
      <dsp:txXfrm>
        <a:off x="92718" y="60098"/>
        <a:ext cx="3025013" cy="609216"/>
      </dsp:txXfrm>
    </dsp:sp>
    <dsp:sp modelId="{B80ABC3B-8E28-41BB-8803-F66FE3EC9627}">
      <dsp:nvSpPr>
        <dsp:cNvPr id="0" name=""/>
        <dsp:cNvSpPr/>
      </dsp:nvSpPr>
      <dsp:spPr>
        <a:xfrm>
          <a:off x="0" y="770879"/>
          <a:ext cx="3240000" cy="304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Built on </a:t>
          </a:r>
          <a:r>
            <a:rPr lang="en-US" sz="2000" kern="1200" dirty="0" err="1"/>
            <a:t>PyTorch</a:t>
          </a:r>
          <a:r>
            <a:rPr lang="en-US" sz="2000" kern="1200" dirty="0"/>
            <a:t> for seamless integration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Implements popular RL algorithms (included PPO)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Modular and extensible design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Support for environments like Gym and Isaac Gym</a:t>
          </a:r>
        </a:p>
      </dsp:txBody>
      <dsp:txXfrm>
        <a:off x="0" y="770879"/>
        <a:ext cx="3240000" cy="3047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F595A-A3A6-442E-9C65-0C7BFC594CBD}">
      <dsp:nvSpPr>
        <dsp:cNvPr id="0" name=""/>
        <dsp:cNvSpPr/>
      </dsp:nvSpPr>
      <dsp:spPr>
        <a:xfrm>
          <a:off x="0" y="12602"/>
          <a:ext cx="3240000" cy="651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PyTorch</a:t>
          </a:r>
          <a:endParaRPr lang="en-US" sz="3600" kern="1200" dirty="0"/>
        </a:p>
      </dsp:txBody>
      <dsp:txXfrm>
        <a:off x="31824" y="44426"/>
        <a:ext cx="3176352" cy="588275"/>
      </dsp:txXfrm>
    </dsp:sp>
    <dsp:sp modelId="{B80ABC3B-8E28-41BB-8803-F66FE3EC9627}">
      <dsp:nvSpPr>
        <dsp:cNvPr id="0" name=""/>
        <dsp:cNvSpPr/>
      </dsp:nvSpPr>
      <dsp:spPr>
        <a:xfrm>
          <a:off x="0" y="770878"/>
          <a:ext cx="3240000" cy="251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Dynamic computation graph (eager execution)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Strong GPU </a:t>
          </a:r>
          <a:r>
            <a:rPr lang="it-IT" sz="2000" kern="1200" dirty="0" err="1"/>
            <a:t>acceleration</a:t>
          </a:r>
          <a:endParaRPr lang="it-I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Extensive support for machine learning and deep learning</a:t>
          </a:r>
          <a:endParaRPr lang="it-I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Versatile and user-friendly API</a:t>
          </a:r>
        </a:p>
      </dsp:txBody>
      <dsp:txXfrm>
        <a:off x="0" y="770878"/>
        <a:ext cx="3240000" cy="2517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F595A-A3A6-442E-9C65-0C7BFC594CBD}">
      <dsp:nvSpPr>
        <dsp:cNvPr id="0" name=""/>
        <dsp:cNvSpPr/>
      </dsp:nvSpPr>
      <dsp:spPr>
        <a:xfrm>
          <a:off x="74633" y="0"/>
          <a:ext cx="3090927" cy="725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IsaacGym</a:t>
          </a:r>
          <a:endParaRPr lang="en-US" sz="3600" kern="1200" dirty="0"/>
        </a:p>
      </dsp:txBody>
      <dsp:txXfrm>
        <a:off x="110025" y="35392"/>
        <a:ext cx="3020143" cy="654222"/>
      </dsp:txXfrm>
    </dsp:sp>
    <dsp:sp modelId="{B80ABC3B-8E28-41BB-8803-F66FE3EC9627}">
      <dsp:nvSpPr>
        <dsp:cNvPr id="0" name=""/>
        <dsp:cNvSpPr/>
      </dsp:nvSpPr>
      <dsp:spPr>
        <a:xfrm>
          <a:off x="0" y="758261"/>
          <a:ext cx="3240000" cy="158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Supports large-scale simulations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Realistic physics simulations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Exploits NVIDIA GPU</a:t>
          </a:r>
        </a:p>
      </dsp:txBody>
      <dsp:txXfrm>
        <a:off x="0" y="758261"/>
        <a:ext cx="3240000" cy="1589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96C60-A8E6-7B43-121E-6EDD79A3C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E73AA7C-36E6-C111-38CD-453DF1365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BD674B-1934-DF22-FF24-F18AC782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22/08/2024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F4781F-0941-7B1C-C746-5FAFAABF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800EF3-2E2D-7C91-75D0-6DE28EB9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81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9E2927-5A63-3F0A-E5DD-387DBBBE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947EACE-B04B-4F4B-DDE2-58C41ED54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E767EC-FE48-DE6A-30FD-41B58476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22/08/2024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9E437A-4F6A-9865-CB77-8B48EAAF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07B8D9-3027-467D-11B6-C2F3F858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028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3C4EC63-BAFE-A362-352C-C3E57F03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58EBA6-ADF2-F3E9-CFFD-0BBD37ABE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7BE624-2C0E-89F7-B580-7B90C42C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22/08/2024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89E625-C544-0802-E174-2455C928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BFD2AC-D00C-3E6B-2C64-62078F4B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26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DB3EA-5F22-17BF-A26A-5FEFA231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F013FF-8888-D418-0D0F-ABBAEBBF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310AE4-218B-323B-033A-116F4A47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22/08/2024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FC4525-F54C-854A-74E9-EE4462BB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191CE1-8B28-6D0E-8123-71888EEA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51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6228BB-8101-5386-FE62-F08F7916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735AC4-9E11-1686-E317-57D775A88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A7E7AB-D540-78A8-BF86-F04A6B5D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22/08/2024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AF9A89-481A-D1F9-8A59-E1E2C61E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336937-3F2B-1A9A-40D8-E86B184A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139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495AC1-7ECF-5C5C-68C6-FFFB5081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A04F83-6A0A-5E50-3A83-98494E12A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0AE08D-1EE6-720F-6120-0C22442B1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B079F5-E70A-6107-6418-33ADCFD4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22/08/2024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FBFD6A-8539-EFCD-F3FE-9AD5A81D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CBE3B4-8A1E-8293-4B84-D1722448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15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3F307C-FE44-AEDA-45CD-D4C6A182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7B0212-82E5-EF3C-7C48-B89306332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38413B-BD61-053F-616C-1B22AC617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DE6EE06-064B-C280-E39F-207E3EBD6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6E8AF73-6A87-3E3A-0794-5CD7E5CE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D690212-7F64-24C9-9FAF-384DBF03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22/08/2024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0846EEF-4942-F33A-1910-9F4E9CF7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1372A2C-7976-E203-6B0E-6C34E3EA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75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FA8E79-713C-6A38-32C6-9E99F1F9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328DF49-9401-4BA6-B432-BB6F6EC7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22/08/2024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2DD9E2-53CE-66C9-C88C-D9565058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5F74D7C-14D7-AA0A-C3B9-EFAE0B8F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10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61C3F07-B66D-C4F8-2FAE-BF557CFC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22/08/2024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691457C-D1BE-F594-70BC-A897D9F9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5444AE-5649-51DD-200D-DD8B5492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61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5FA0FE-A5DC-420D-294E-C25AA0FE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5B0612-9978-468F-C196-83F0173F5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6B0CF3-57CD-7295-1F3C-E903A5C81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12EAF8-8E7C-6FAE-00B3-E5E64520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22/08/2024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3E7735-3BA9-114E-A7CE-F53157CE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4FC0DB-B20F-9473-49C1-E609AD4B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38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BC3A08-7D7C-6534-59D1-B20853BD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1F29479-4C76-D871-8254-0CA997293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740E8B-FC89-6A2F-5657-90EC0EDCF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A0B919-E1AE-CEA0-0F57-346DDBDA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22/08/2024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3C798B-55E2-E3D2-E4FE-DAA82107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625ACC-A0C2-2EB2-CE64-A2CB249F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0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E715AB0-E006-4DC2-0028-8DE20E9E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EAFD7-0DC0-979B-FF46-6C6AA7814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80403C-A662-8459-8920-1249B79CD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FBE7C8-F44F-46A4-ADFD-275A97E64713}" type="datetimeFigureOut">
              <a:rPr lang="it-IT" smtClean="0"/>
              <a:t>22/08/2024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A69759-7F6D-2AD2-59B9-AF11BF10C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64D3AE-8BA6-C2FE-CF01-081AA07C7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32C36A-C476-4D87-9FEE-A75765A1B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63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pm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diagramDrawing" Target="../diagrams/drawing3.xml"/><Relationship Id="rId18" Type="http://schemas.openxmlformats.org/officeDocument/2006/relationships/diagramColors" Target="../diagrams/colors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Colors" Target="../diagrams/colors3.xml"/><Relationship Id="rId17" Type="http://schemas.openxmlformats.org/officeDocument/2006/relationships/diagramQuickStyle" Target="../diagrams/quickStyle4.xml"/><Relationship Id="rId2" Type="http://schemas.openxmlformats.org/officeDocument/2006/relationships/image" Target="../media/image2.png"/><Relationship Id="rId16" Type="http://schemas.openxmlformats.org/officeDocument/2006/relationships/diagramLayout" Target="../diagrams/layout4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QuickStyle" Target="../diagrams/quickStyle3.xml"/><Relationship Id="rId5" Type="http://schemas.openxmlformats.org/officeDocument/2006/relationships/diagramQuickStyle" Target="../diagrams/quickStyle2.xml"/><Relationship Id="rId15" Type="http://schemas.openxmlformats.org/officeDocument/2006/relationships/diagramData" Target="../diagrams/data4.xml"/><Relationship Id="rId10" Type="http://schemas.openxmlformats.org/officeDocument/2006/relationships/diagramLayout" Target="../diagrams/layout3.xml"/><Relationship Id="rId19" Type="http://schemas.microsoft.com/office/2007/relationships/diagramDrawing" Target="../diagrams/drawing4.xml"/><Relationship Id="rId4" Type="http://schemas.openxmlformats.org/officeDocument/2006/relationships/diagramLayout" Target="../diagrams/layout2.xml"/><Relationship Id="rId9" Type="http://schemas.openxmlformats.org/officeDocument/2006/relationships/diagramData" Target="../diagrams/data3.xml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schizzo, disegno, clipart, cerchio&#10;&#10;Descrizione generata automaticamente">
            <a:extLst>
              <a:ext uri="{FF2B5EF4-FFF2-40B4-BE49-F238E27FC236}">
                <a16:creationId xmlns:a16="http://schemas.microsoft.com/office/drawing/2014/main" id="{5C552D87-C058-B865-6537-607075936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2" r="13811" b="-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639FC3-2658-9C69-80E8-32C874AEC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3700" dirty="0" err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Simulation</a:t>
            </a:r>
            <a:r>
              <a:rPr lang="it-IT" sz="3700" dirty="0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and control of </a:t>
            </a:r>
            <a:r>
              <a:rPr lang="it-IT" sz="3700" dirty="0" err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autonomous</a:t>
            </a:r>
            <a:r>
              <a:rPr lang="it-IT" sz="3700" dirty="0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drone </a:t>
            </a:r>
            <a:r>
              <a:rPr lang="it-IT" sz="3700" dirty="0" err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using</a:t>
            </a:r>
            <a:r>
              <a:rPr lang="it-IT" sz="3700" dirty="0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it-IT" sz="3700" noProof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Reinforcement Learning</a:t>
            </a:r>
            <a:endParaRPr lang="it-IT" sz="3700" dirty="0">
              <a:latin typeface="Aptos SemiBold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DE8CBB-EA24-D57E-3E5A-D844776CA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CPSP Project – 2023/2024</a:t>
            </a:r>
          </a:p>
          <a:p>
            <a:pPr algn="l"/>
            <a:r>
              <a:rPr lang="it-IT" sz="2000" dirty="0"/>
              <a:t>Daniele Paccusse – Mattia Guazzaloca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EDEDBEC-6090-FAB1-74F7-BD00DE03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0" y="625683"/>
            <a:ext cx="707137" cy="1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3168D0-90D1-513B-AEF7-02781D19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Aptos SemiBold" panose="020B0004020202020204" pitchFamily="34" charset="0"/>
              </a:rPr>
              <a:t>Main</a:t>
            </a:r>
            <a:r>
              <a:rPr lang="it-IT" dirty="0">
                <a:latin typeface="Aptos SemiBold" panose="020B0004020202020204" pitchFamily="34" charset="0"/>
              </a:rPr>
              <a:t> Goals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2C7C922F-9595-CF76-D8AD-318518AF0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1093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54581D9D-B711-B8D6-0CEA-6BD4FFCC1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478722"/>
            <a:ext cx="3528000" cy="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7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>
                <a:latin typeface="Aptos SemiBold" panose="020B0004020202020204" pitchFamily="34" charset="0"/>
              </a:rPr>
              <a:t>Proximal Policy Optimization (PPO)</a:t>
            </a:r>
            <a:endParaRPr lang="it-IT" dirty="0">
              <a:latin typeface="Aptos SemiBold" panose="020B00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D5670B-6748-0CD1-6049-4BE8109E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 err="1"/>
              <a:t>Stochastic</a:t>
            </a:r>
            <a:r>
              <a:rPr lang="it-IT" sz="1800" dirty="0"/>
              <a:t> on-policy </a:t>
            </a:r>
            <a:r>
              <a:rPr lang="it-IT" sz="1800" dirty="0" err="1"/>
              <a:t>gradient</a:t>
            </a:r>
            <a:r>
              <a:rPr lang="it-IT" sz="1800" dirty="0"/>
              <a:t> </a:t>
            </a:r>
            <a:r>
              <a:rPr lang="it-IT" sz="1800" dirty="0" err="1"/>
              <a:t>algorithm</a:t>
            </a:r>
            <a:endParaRPr lang="it-IT" sz="1800" dirty="0"/>
          </a:p>
          <a:p>
            <a:r>
              <a:rPr lang="it-IT" sz="1800" dirty="0" err="1"/>
              <a:t>Actor-Critic</a:t>
            </a:r>
            <a:r>
              <a:rPr lang="it-IT" sz="1800" dirty="0"/>
              <a:t> </a:t>
            </a:r>
            <a:r>
              <a:rPr lang="it-IT" sz="1800" dirty="0" err="1"/>
              <a:t>method</a:t>
            </a:r>
            <a:endParaRPr lang="it-IT" sz="1800" dirty="0"/>
          </a:p>
          <a:p>
            <a:r>
              <a:rPr lang="it-IT" sz="1800" dirty="0" err="1"/>
              <a:t>Main</a:t>
            </a:r>
            <a:r>
              <a:rPr lang="it-IT" sz="1800" dirty="0"/>
              <a:t> steps: </a:t>
            </a:r>
            <a:r>
              <a:rPr lang="en-US" sz="1600" dirty="0"/>
              <a:t>sampling data, optimize a </a:t>
            </a:r>
            <a:r>
              <a:rPr lang="en-US" sz="1600" i="1" dirty="0"/>
              <a:t>surrogate objective function </a:t>
            </a:r>
            <a:endParaRPr lang="it-IT" sz="1600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76D3783-A352-D700-F26C-F9AFB3181A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rcRect l="4028" t="24600" b="22275"/>
          <a:stretch/>
        </p:blipFill>
        <p:spPr>
          <a:xfrm>
            <a:off x="7818098" y="4480851"/>
            <a:ext cx="3253273" cy="2631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Immagine 8" descr="Immagine che contiene testo, diagramma, Carattere, schermata&#10;&#10;Descrizione generata automaticamente">
            <a:extLst>
              <a:ext uri="{FF2B5EF4-FFF2-40B4-BE49-F238E27FC236}">
                <a16:creationId xmlns:a16="http://schemas.microsoft.com/office/drawing/2014/main" id="{A9C7F3C7-C4B2-F1B3-629C-7774FAF150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80408"/>
            <a:ext cx="6850418" cy="3264023"/>
          </a:xfrm>
          <a:prstGeom prst="rect">
            <a:avLst/>
          </a:prstGeom>
          <a:ln>
            <a:solidFill>
              <a:srgbClr val="0A2058"/>
            </a:solidFill>
          </a:ln>
        </p:spPr>
      </p:pic>
    </p:spTree>
    <p:extLst>
      <p:ext uri="{BB962C8B-B14F-4D97-AF65-F5344CB8AC3E}">
        <p14:creationId xmlns:p14="http://schemas.microsoft.com/office/powerpoint/2010/main" val="46624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Aptos SemiBold" panose="020B0004020202020204" pitchFamily="34" charset="0"/>
              </a:rPr>
              <a:t>SKRL and </a:t>
            </a:r>
            <a:r>
              <a:rPr lang="it-IT" dirty="0" err="1">
                <a:latin typeface="Aptos SemiBold" panose="020B0004020202020204" pitchFamily="34" charset="0"/>
              </a:rPr>
              <a:t>PyTorch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F012E3B5-08F9-AFD3-B370-FB51BE834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8435399"/>
              </p:ext>
            </p:extLst>
          </p:nvPr>
        </p:nvGraphicFramePr>
        <p:xfrm>
          <a:off x="4757408" y="1875857"/>
          <a:ext cx="3240000" cy="43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Immagine 15" descr="Immagine che contiene clipart, halloween, Elementi grafici, zucca&#10;&#10;Descrizione generata automaticamente">
            <a:extLst>
              <a:ext uri="{FF2B5EF4-FFF2-40B4-BE49-F238E27FC236}">
                <a16:creationId xmlns:a16="http://schemas.microsoft.com/office/drawing/2014/main" id="{6F69AC7A-9A67-6F45-A365-099483DD17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32" y="1978469"/>
            <a:ext cx="975898" cy="513973"/>
          </a:xfrm>
          <a:prstGeom prst="rect">
            <a:avLst/>
          </a:prstGeom>
        </p:spPr>
      </p:pic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7E94F868-86E3-A192-B6CA-44A47680F2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6484068"/>
              </p:ext>
            </p:extLst>
          </p:nvPr>
        </p:nvGraphicFramePr>
        <p:xfrm>
          <a:off x="990600" y="1875857"/>
          <a:ext cx="3240000" cy="43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4" name="Immagine 23" descr="Immagine che contiene Elementi grafici, cerchio&#10;&#10;Descrizione generata automaticamente">
            <a:extLst>
              <a:ext uri="{FF2B5EF4-FFF2-40B4-BE49-F238E27FC236}">
                <a16:creationId xmlns:a16="http://schemas.microsoft.com/office/drawing/2014/main" id="{26CB6097-932E-1FEA-A72D-1AC13FF5E4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31" y="1978025"/>
            <a:ext cx="399506" cy="483715"/>
          </a:xfrm>
          <a:prstGeom prst="rect">
            <a:avLst/>
          </a:prstGeom>
        </p:spPr>
      </p:pic>
      <p:graphicFrame>
        <p:nvGraphicFramePr>
          <p:cNvPr id="27" name="Segnaposto contenuto 2">
            <a:extLst>
              <a:ext uri="{FF2B5EF4-FFF2-40B4-BE49-F238E27FC236}">
                <a16:creationId xmlns:a16="http://schemas.microsoft.com/office/drawing/2014/main" id="{7A40219C-2DD2-79F1-31CA-2707D4BEA8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5515745"/>
              </p:ext>
            </p:extLst>
          </p:nvPr>
        </p:nvGraphicFramePr>
        <p:xfrm>
          <a:off x="8524216" y="1875857"/>
          <a:ext cx="3240000" cy="43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31" name="Immagine 30" descr="Immagine che contiene simbolo, Elementi grafici, logo&#10;&#10;Descrizione generata automaticamente">
            <a:extLst>
              <a:ext uri="{FF2B5EF4-FFF2-40B4-BE49-F238E27FC236}">
                <a16:creationId xmlns:a16="http://schemas.microsoft.com/office/drawing/2014/main" id="{0E152AE2-789A-E6CE-3E98-E80851F1C16A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5" t="13539" r="23829" b="38867"/>
          <a:stretch/>
        </p:blipFill>
        <p:spPr>
          <a:xfrm>
            <a:off x="8645885" y="2092032"/>
            <a:ext cx="546374" cy="3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Aptos SemiBold" panose="020B0004020202020204" pitchFamily="34" charset="0"/>
              </a:rPr>
              <a:t>SKRL and </a:t>
            </a:r>
            <a:r>
              <a:rPr lang="it-IT" dirty="0" err="1">
                <a:latin typeface="Aptos SemiBold" panose="020B0004020202020204" pitchFamily="34" charset="0"/>
              </a:rPr>
              <a:t>PyTorch</a:t>
            </a:r>
            <a:endParaRPr lang="it-IT" dirty="0">
              <a:latin typeface="Aptos SemiBold" panose="020B00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D5670B-6748-0CD1-6049-4BE8109E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2339" cy="4351338"/>
          </a:xfrm>
        </p:spPr>
        <p:txBody>
          <a:bodyPr/>
          <a:lstStyle/>
          <a:p>
            <a:pPr marL="0" indent="0" algn="ctr">
              <a:buNone/>
            </a:pPr>
            <a:r>
              <a:rPr lang="it-IT" sz="2400" dirty="0" err="1"/>
              <a:t>PyTorch</a:t>
            </a:r>
            <a:endParaRPr lang="it-IT" sz="2400" dirty="0"/>
          </a:p>
          <a:p>
            <a:pPr marL="0" indent="0" algn="ctr">
              <a:buNone/>
            </a:pPr>
            <a:endParaRPr lang="it-IT" sz="500" dirty="0"/>
          </a:p>
          <a:p>
            <a:r>
              <a:rPr lang="en-US" sz="1600" dirty="0"/>
              <a:t>Dynamic computation graph (eager execution)</a:t>
            </a:r>
            <a:endParaRPr lang="it-IT" sz="2400" dirty="0"/>
          </a:p>
          <a:p>
            <a:r>
              <a:rPr lang="it-IT" sz="1600" dirty="0"/>
              <a:t>Strong GPU </a:t>
            </a:r>
            <a:r>
              <a:rPr lang="it-IT" sz="1600" dirty="0" err="1"/>
              <a:t>acceleration</a:t>
            </a:r>
            <a:endParaRPr lang="it-IT" sz="2400" dirty="0"/>
          </a:p>
          <a:p>
            <a:r>
              <a:rPr lang="en-US" sz="1600" dirty="0"/>
              <a:t>Extensive support for machine learning and deep learning</a:t>
            </a:r>
            <a:endParaRPr lang="it-IT" sz="2400" dirty="0"/>
          </a:p>
          <a:p>
            <a:r>
              <a:rPr lang="it-IT" sz="1600" dirty="0"/>
              <a:t>Versatile and user-friendly API</a:t>
            </a:r>
            <a:endParaRPr lang="it-IT" sz="2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629CABD-B19F-5A7E-FBED-911BB63DC66D}"/>
              </a:ext>
            </a:extLst>
          </p:cNvPr>
          <p:cNvSpPr txBox="1">
            <a:spLocks/>
          </p:cNvSpPr>
          <p:nvPr/>
        </p:nvSpPr>
        <p:spPr>
          <a:xfrm>
            <a:off x="5832695" y="18256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400" dirty="0"/>
              <a:t>SKRL</a:t>
            </a:r>
          </a:p>
          <a:p>
            <a:r>
              <a:rPr lang="en-US" sz="1600" dirty="0"/>
              <a:t>Built on </a:t>
            </a:r>
            <a:r>
              <a:rPr lang="en-US" sz="1600" dirty="0" err="1"/>
              <a:t>PyTorch</a:t>
            </a:r>
            <a:r>
              <a:rPr lang="en-US" sz="1600" dirty="0"/>
              <a:t> for seamless integration</a:t>
            </a:r>
          </a:p>
          <a:p>
            <a:r>
              <a:rPr lang="en-US" sz="1600" dirty="0"/>
              <a:t>Implements popular RL algorithms (included PPO) </a:t>
            </a:r>
          </a:p>
          <a:p>
            <a:r>
              <a:rPr lang="en-US" sz="1600" dirty="0"/>
              <a:t>Modular and extensible design</a:t>
            </a:r>
          </a:p>
          <a:p>
            <a:r>
              <a:rPr lang="en-US" sz="1600" dirty="0"/>
              <a:t>Support for environments like Gym and Isaac Gym</a:t>
            </a:r>
            <a:endParaRPr lang="it-IT" sz="2400" dirty="0"/>
          </a:p>
        </p:txBody>
      </p:sp>
      <p:pic>
        <p:nvPicPr>
          <p:cNvPr id="14" name="Immagine 13" descr="Immagine che contiene Elementi grafici, simbolo, cerchio, Carattere&#10;&#10;Descrizione generata automaticamente">
            <a:extLst>
              <a:ext uri="{FF2B5EF4-FFF2-40B4-BE49-F238E27FC236}">
                <a16:creationId xmlns:a16="http://schemas.microsoft.com/office/drawing/2014/main" id="{C2F9E06B-CF9B-B1E2-95E0-ADC4EDF09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698" y="1767927"/>
            <a:ext cx="347044" cy="420195"/>
          </a:xfrm>
          <a:prstGeom prst="rect">
            <a:avLst/>
          </a:prstGeom>
        </p:spPr>
      </p:pic>
      <p:pic>
        <p:nvPicPr>
          <p:cNvPr id="16" name="Immagine 15" descr="Immagine che contiene clipart, halloween, Elementi grafici, zucca&#10;&#10;Descrizione generata automaticamente">
            <a:extLst>
              <a:ext uri="{FF2B5EF4-FFF2-40B4-BE49-F238E27FC236}">
                <a16:creationId xmlns:a16="http://schemas.microsoft.com/office/drawing/2014/main" id="{6F69AC7A-9A67-6F45-A365-099483DD1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352" y="1674149"/>
            <a:ext cx="975898" cy="5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0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latin typeface="Aptos SemiBold" panose="020B0004020202020204" pitchFamily="34" charset="0"/>
              </a:rPr>
              <a:t>IsaacSim</a:t>
            </a:r>
            <a:r>
              <a:rPr lang="it-IT" dirty="0">
                <a:latin typeface="Aptos SemiBold" panose="020B0004020202020204" pitchFamily="34" charset="0"/>
              </a:rPr>
              <a:t> and SKRL interaction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8055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203</Words>
  <Application>Microsoft Office PowerPoint</Application>
  <PresentationFormat>Widescreen</PresentationFormat>
  <Paragraphs>49</Paragraphs>
  <Slides>6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Aptos SemiBold</vt:lpstr>
      <vt:lpstr>Arial</vt:lpstr>
      <vt:lpstr>Calibri</vt:lpstr>
      <vt:lpstr>Tema di Office</vt:lpstr>
      <vt:lpstr>Simulation and control of autonomous drone using Reinforcement Learning</vt:lpstr>
      <vt:lpstr>Main Goals</vt:lpstr>
      <vt:lpstr>Proximal Policy Optimization (PPO)</vt:lpstr>
      <vt:lpstr>SKRL and PyTorch</vt:lpstr>
      <vt:lpstr>SKRL and PyTorch</vt:lpstr>
      <vt:lpstr>IsaacSim and SKRL interaction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Daniele Paccusse - daniele.paccusse@studio.unibo.it</dc:creator>
  <cp:lastModifiedBy>Daniele Paccusse - daniele.paccusse@studio.unibo.it</cp:lastModifiedBy>
  <cp:revision>2</cp:revision>
  <dcterms:created xsi:type="dcterms:W3CDTF">2024-08-22T18:59:45Z</dcterms:created>
  <dcterms:modified xsi:type="dcterms:W3CDTF">2024-08-22T20:23:13Z</dcterms:modified>
</cp:coreProperties>
</file>