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30"/>
    <p:restoredTop sz="94619"/>
  </p:normalViewPr>
  <p:slideViewPr>
    <p:cSldViewPr snapToGrid="0">
      <p:cViewPr>
        <p:scale>
          <a:sx n="115" d="100"/>
          <a:sy n="115" d="100"/>
        </p:scale>
        <p:origin x="6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E7B34-BD82-2047-BD29-875554E90E7B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A7DD9-4E3F-3749-AC03-4E9D69F3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48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A7DD9-4E3F-3749-AC03-4E9D69F3D8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3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D74B-58A0-A631-EE02-E4BF8D70F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88871-A3FE-7BFC-E0BD-88B0BE3D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B568A-5362-0BFD-DEE6-F085D4BA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21D-B1E0-ED46-B593-7CFA85BA620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CB597-C74F-9EE2-9957-8F76A013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5E921-EDCB-90F6-9350-6C24CEB7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6DEB-97A1-7C44-AF2B-B007E931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6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DA9C-1A0D-79CE-8588-BAE3084D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A15B1-C0D9-918B-8BB2-009BDD492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A7FC0-1250-9608-CBA1-21BB573B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21D-B1E0-ED46-B593-7CFA85BA620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AB02C-ED15-7BE2-B0F6-AD35E664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1E8E1-2C06-EC7F-A899-90F61884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6DEB-97A1-7C44-AF2B-B007E931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31229-8349-84D8-EEC9-7FC114E6F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643DE-3853-44FF-EB83-14EFB8DE2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75755-3C9A-F6EF-EE2C-E5DAD2C5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21D-B1E0-ED46-B593-7CFA85BA620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C437C-8DEF-50A2-6C74-7212F38B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0307E-5043-3989-D92E-270E387D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6DEB-97A1-7C44-AF2B-B007E931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5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D054-E0B5-1F33-A06B-4C835CBD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6818-CF23-AFF1-3D7F-3256C648E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7F4AA-6603-276E-5D77-ED10236E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21D-B1E0-ED46-B593-7CFA85BA620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7B4F9-0BA5-4A28-2A96-5C5113B4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6A667-CCEE-BA54-8999-C4D60DAC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6DEB-97A1-7C44-AF2B-B007E931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9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B4DD-B2B3-42CF-1276-52A83327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9D6CE-E36D-6E14-3299-481BCB87F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1F93E-EB86-B448-2601-1150966C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21D-B1E0-ED46-B593-7CFA85BA620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11F25-D7B4-9E72-1C52-6CBA8E7B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CAC86-0A5C-08D9-2654-3C295CC7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6DEB-97A1-7C44-AF2B-B007E931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259A-B622-AB51-3463-F516F13E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07DDB-6BF0-7297-57B7-89715F1D4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BEFC9-3E4C-68C2-FA9E-B5ECAEBD8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BE050-53E5-8C4C-AF74-27E1F748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21D-B1E0-ED46-B593-7CFA85BA620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9B8A3-1402-ADF8-2FF4-D06E5731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748ED-5942-627C-A829-78D3A141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6DEB-97A1-7C44-AF2B-B007E931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E067-04CA-25FA-AF9F-E14CA8714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A5CAE-5517-7D46-CC4F-51BB94990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5F6E7-19E8-6A85-8B58-542FD982D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B87F93-37EE-BFE8-680E-944534311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AE186-429C-E420-0B53-E0101C560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029DB6-A9F5-55D2-2EED-9013B700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21D-B1E0-ED46-B593-7CFA85BA620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900E4-B68A-AFC9-14A2-BAA2B0CA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0A866-0572-DE10-22C2-A7F51A8F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6DEB-97A1-7C44-AF2B-B007E931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8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DCF7-5EF9-AE9F-DADA-46541160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0AE4DE-770A-7DD6-0DA4-FEFDB468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21D-B1E0-ED46-B593-7CFA85BA620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1866B-C8C1-67F7-183A-1B720EFC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4EC45-246D-34EF-BE01-B5152E82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6DEB-97A1-7C44-AF2B-B007E931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6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1C6A5-42A1-ED8E-A350-90F3CAC4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21D-B1E0-ED46-B593-7CFA85BA620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E9D8E-6B98-CF44-B715-C427E62A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A3DCD-062F-F8A9-488A-4DD9555E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6DEB-97A1-7C44-AF2B-B007E931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6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66F5-238F-C4DF-8491-0A4EB12E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2462-2EBD-D247-4CC1-CAE37DAB9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1B5B1-7017-5493-5C58-2B5918A58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4C020-5788-54D8-0D5B-FC38F6C0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21D-B1E0-ED46-B593-7CFA85BA620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8E352-E3DE-9DED-4F3C-CC361680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6773E-3385-B378-1B69-1F99B4BA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6DEB-97A1-7C44-AF2B-B007E931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39643-8319-DA2B-FE46-F45F164F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6A549-53E9-FEEF-0994-780371A40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5FCFD-72BE-E23F-E819-FA696B613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BC35B-0763-8914-3EE4-0F4F2D0F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F21D-B1E0-ED46-B593-7CFA85BA620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AD381-AF81-37AF-1E35-F76D6590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FE45E-6E2F-9CE6-1FE3-8A395EBF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06DEB-97A1-7C44-AF2B-B007E931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4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1EAB4-9269-27CF-EA14-33F2E967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45983-3A3F-0F38-74DE-ACB41B1FD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73CD0-054A-E5ED-93E4-27E6B65BE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F21D-B1E0-ED46-B593-7CFA85BA6201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FCEE0-1557-5BB9-0B3D-A0716AAE6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A0AC1-06BF-86B8-8EBA-2535D85AC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06DEB-97A1-7C44-AF2B-B007E9314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1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0264-13C6-4515-0401-E9BBE072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39269" cy="79187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What Helps Predict Cardiovascular Disease?</a:t>
            </a:r>
            <a:br>
              <a:rPr lang="en-US" sz="2800" dirty="0"/>
            </a:br>
            <a:r>
              <a:rPr lang="en-US" sz="1600" dirty="0"/>
              <a:t>A random tree was fit to try to find out exactly what can help predict if an individual has cardiovascular disease</a:t>
            </a:r>
            <a:endParaRPr lang="en-US" sz="2800" dirty="0"/>
          </a:p>
        </p:txBody>
      </p:sp>
      <p:pic>
        <p:nvPicPr>
          <p:cNvPr id="5" name="Picture 4" descr="A picture containing text, screenshot, line, number&#10;&#10;Description automatically generated">
            <a:extLst>
              <a:ext uri="{FF2B5EF4-FFF2-40B4-BE49-F238E27FC236}">
                <a16:creationId xmlns:a16="http://schemas.microsoft.com/office/drawing/2014/main" id="{54606364-70F4-EA85-67E9-15B88699E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692" y="1474475"/>
            <a:ext cx="2524797" cy="2535914"/>
          </a:xfrm>
          <a:prstGeom prst="rect">
            <a:avLst/>
          </a:prstGeom>
        </p:spPr>
      </p:pic>
      <p:pic>
        <p:nvPicPr>
          <p:cNvPr id="15" name="Picture 14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EC6F3B95-CE69-0CB2-39DD-7E41F6400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189" y="3819024"/>
            <a:ext cx="3214472" cy="2818962"/>
          </a:xfrm>
          <a:prstGeom prst="rect">
            <a:avLst/>
          </a:prstGeom>
        </p:spPr>
      </p:pic>
      <p:pic>
        <p:nvPicPr>
          <p:cNvPr id="17" name="Picture 16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F4746751-8DD9-4D00-954D-72A2EC3E6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162" y="3878024"/>
            <a:ext cx="3365675" cy="270096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475E93E-C690-1633-3870-38C66C2881F3}"/>
              </a:ext>
            </a:extLst>
          </p:cNvPr>
          <p:cNvSpPr txBox="1"/>
          <p:nvPr/>
        </p:nvSpPr>
        <p:spPr>
          <a:xfrm>
            <a:off x="5936680" y="1343669"/>
            <a:ext cx="2651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What are the different ST segment depressions?</a:t>
            </a:r>
          </a:p>
        </p:txBody>
      </p:sp>
      <p:pic>
        <p:nvPicPr>
          <p:cNvPr id="26" name="Picture 25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385F984F-0C3E-BE91-3B4F-4EBB2922E1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0610" y="1892540"/>
            <a:ext cx="3278448" cy="1639224"/>
          </a:xfrm>
          <a:prstGeom prst="rect">
            <a:avLst/>
          </a:prstGeom>
        </p:spPr>
      </p:pic>
      <p:pic>
        <p:nvPicPr>
          <p:cNvPr id="29" name="Picture 28" descr="A picture containing text, letter, font, document&#10;&#10;Description automatically generated">
            <a:extLst>
              <a:ext uri="{FF2B5EF4-FFF2-40B4-BE49-F238E27FC236}">
                <a16:creationId xmlns:a16="http://schemas.microsoft.com/office/drawing/2014/main" id="{7BF11CC0-6724-A8A7-C22E-DEA98C7CD5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23" y="1839943"/>
            <a:ext cx="2524797" cy="434245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7EB9660-BB5D-E4C9-8E77-31CA39BE0AF9}"/>
              </a:ext>
            </a:extLst>
          </p:cNvPr>
          <p:cNvSpPr txBox="1"/>
          <p:nvPr/>
        </p:nvSpPr>
        <p:spPr>
          <a:xfrm>
            <a:off x="526806" y="1559112"/>
            <a:ext cx="1918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Variables studied: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290951-2511-D4E6-D9A3-790FEF1A53C1}"/>
              </a:ext>
            </a:extLst>
          </p:cNvPr>
          <p:cNvSpPr txBox="1"/>
          <p:nvPr/>
        </p:nvSpPr>
        <p:spPr>
          <a:xfrm>
            <a:off x="2828436" y="1128226"/>
            <a:ext cx="2548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Output of our random tree model on what predictors are most imporant</a:t>
            </a:r>
          </a:p>
        </p:txBody>
      </p:sp>
      <p:pic>
        <p:nvPicPr>
          <p:cNvPr id="33" name="Picture 3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B2CA278-F01A-73AD-D607-D54471C2D5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9058" y="1697425"/>
            <a:ext cx="3275819" cy="206038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C299D7F-CF69-7535-2A36-65044A298CB0}"/>
              </a:ext>
            </a:extLst>
          </p:cNvPr>
          <p:cNvSpPr txBox="1"/>
          <p:nvPr/>
        </p:nvSpPr>
        <p:spPr>
          <a:xfrm>
            <a:off x="10055066" y="6583783"/>
            <a:ext cx="20798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Data from heart_desease data set</a:t>
            </a:r>
          </a:p>
        </p:txBody>
      </p:sp>
    </p:spTree>
    <p:extLst>
      <p:ext uri="{BB962C8B-B14F-4D97-AF65-F5344CB8AC3E}">
        <p14:creationId xmlns:p14="http://schemas.microsoft.com/office/powerpoint/2010/main" val="315447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59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What Helps Predict Cardiovascular Disease? A random tree was fit to try to find out exactly what can help predict if an individual has cardiovascular disease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Metviner, Elliot Perry</dc:creator>
  <cp:lastModifiedBy>Metviner, Elliot Perry</cp:lastModifiedBy>
  <cp:revision>3</cp:revision>
  <dcterms:created xsi:type="dcterms:W3CDTF">2023-05-10T17:17:20Z</dcterms:created>
  <dcterms:modified xsi:type="dcterms:W3CDTF">2023-05-11T00:09:11Z</dcterms:modified>
</cp:coreProperties>
</file>