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18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8" y="-7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EC3DD-BC32-4486-9D2E-39322840229A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E4B39-457C-4722-B692-37E7DCFA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163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EC3DD-BC32-4486-9D2E-39322840229A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E4B39-457C-4722-B692-37E7DCFA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14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EC3DD-BC32-4486-9D2E-39322840229A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E4B39-457C-4722-B692-37E7DCFA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68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EC3DD-BC32-4486-9D2E-39322840229A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E4B39-457C-4722-B692-37E7DCFA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8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EC3DD-BC32-4486-9D2E-39322840229A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E4B39-457C-4722-B692-37E7DCFA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47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EC3DD-BC32-4486-9D2E-39322840229A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E4B39-457C-4722-B692-37E7DCFA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03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EC3DD-BC32-4486-9D2E-39322840229A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E4B39-457C-4722-B692-37E7DCFA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036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EC3DD-BC32-4486-9D2E-39322840229A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E4B39-457C-4722-B692-37E7DCFA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78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EC3DD-BC32-4486-9D2E-39322840229A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E4B39-457C-4722-B692-37E7DCFA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4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EC3DD-BC32-4486-9D2E-39322840229A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E4B39-457C-4722-B692-37E7DCFA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95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EC3DD-BC32-4486-9D2E-39322840229A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E4B39-457C-4722-B692-37E7DCFA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80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EC3DD-BC32-4486-9D2E-39322840229A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E4B39-457C-4722-B692-37E7DCFA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31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s8.alphacoders.com/473/47347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00" r="13666" b="648"/>
          <a:stretch/>
        </p:blipFill>
        <p:spPr bwMode="auto">
          <a:xfrm>
            <a:off x="0" y="1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419600"/>
            <a:ext cx="7772400" cy="1470025"/>
          </a:xfrm>
        </p:spPr>
        <p:txBody>
          <a:bodyPr/>
          <a:lstStyle/>
          <a:p>
            <a:r>
              <a:rPr lang="en-US" dirty="0" smtClean="0">
                <a:ln w="19050">
                  <a:noFill/>
                </a:ln>
                <a:solidFill>
                  <a:schemeClr val="bg1"/>
                </a:solidFill>
              </a:rPr>
              <a:t>Using R library </a:t>
            </a:r>
            <a:r>
              <a:rPr lang="en-US" dirty="0" err="1" smtClean="0">
                <a:ln w="19050">
                  <a:noFill/>
                </a:ln>
                <a:solidFill>
                  <a:schemeClr val="bg1"/>
                </a:solidFill>
              </a:rPr>
              <a:t>rtweet</a:t>
            </a:r>
            <a:endParaRPr lang="en-US" dirty="0">
              <a:ln w="19050">
                <a:noFill/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33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pre00.deviantart.net/6f68/th/pre/f/2012/274/3/a/twitter_minimalistic_background_by_vaughnwhiskey-d5gityo.png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t="1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Installing </a:t>
            </a:r>
            <a:r>
              <a:rPr lang="en-US" dirty="0" err="1" smtClean="0">
                <a:solidFill>
                  <a:schemeClr val="bg1"/>
                </a:solidFill>
              </a:rPr>
              <a:t>rtweet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Install the </a:t>
            </a:r>
            <a:r>
              <a:rPr lang="en-US" dirty="0" err="1" smtClean="0">
                <a:solidFill>
                  <a:schemeClr val="bg1"/>
                </a:solidFill>
              </a:rPr>
              <a:t>rtweet</a:t>
            </a:r>
            <a:r>
              <a:rPr lang="en-US" dirty="0" smtClean="0">
                <a:solidFill>
                  <a:schemeClr val="bg1"/>
                </a:solidFill>
              </a:rPr>
              <a:t> library</a:t>
            </a:r>
          </a:p>
          <a:p>
            <a:pPr lvl="1"/>
            <a:r>
              <a:rPr lang="en-US" sz="1700" dirty="0" smtClean="0">
                <a:solidFill>
                  <a:schemeClr val="bg1"/>
                </a:solidFill>
              </a:rPr>
              <a:t>All steps available here</a:t>
            </a:r>
          </a:p>
          <a:p>
            <a:pPr lvl="2"/>
            <a:r>
              <a:rPr lang="en-US" sz="1700" dirty="0" smtClean="0">
                <a:solidFill>
                  <a:schemeClr val="bg1"/>
                </a:solidFill>
              </a:rPr>
              <a:t>https://rtweet.info/#create-an-app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Go to Twitter and request usage of their API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Verify with phone number, email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They ask you about your product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Usage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Project name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Primary country of use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How it will be delivered to customers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Etc.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Create an “app” to get the API keys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Fill out more information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You now have your keys/tokens for accessing Twitter’s API</a:t>
            </a:r>
          </a:p>
          <a:p>
            <a:pPr lvl="2"/>
            <a:r>
              <a:rPr lang="en-US" sz="1400" dirty="0" smtClean="0">
                <a:solidFill>
                  <a:schemeClr val="bg1"/>
                </a:solidFill>
              </a:rPr>
              <a:t>Yay</a:t>
            </a:r>
            <a:r>
              <a:rPr lang="en-US" sz="1400" dirty="0" smtClean="0">
                <a:solidFill>
                  <a:schemeClr val="bg1"/>
                </a:solidFill>
              </a:rPr>
              <a:t>!... But wait there’s more!</a:t>
            </a:r>
            <a:endParaRPr lang="en-US" sz="1400" dirty="0" smtClean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91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pre00.deviantart.net/6f68/th/pre/f/2012/274/3/a/twitter_minimalistic_background_by_vaughnwhiskey-d5gityo.png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t="1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Use </a:t>
            </a:r>
            <a:r>
              <a:rPr lang="en-US" dirty="0" err="1" smtClean="0">
                <a:solidFill>
                  <a:schemeClr val="bg1"/>
                </a:solidFill>
              </a:rPr>
              <a:t>rtweet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Need </a:t>
            </a:r>
            <a:r>
              <a:rPr lang="en-US" dirty="0" err="1" smtClean="0">
                <a:solidFill>
                  <a:schemeClr val="bg1"/>
                </a:solidFill>
              </a:rPr>
              <a:t>httpuv</a:t>
            </a:r>
            <a:r>
              <a:rPr lang="en-US" dirty="0" smtClean="0">
                <a:solidFill>
                  <a:schemeClr val="bg1"/>
                </a:solidFill>
              </a:rPr>
              <a:t> Library</a:t>
            </a:r>
          </a:p>
          <a:p>
            <a:r>
              <a:rPr lang="en-US" sz="2000" dirty="0" err="1" smtClean="0">
                <a:solidFill>
                  <a:schemeClr val="bg1"/>
                </a:solidFill>
              </a:rPr>
              <a:t>create_token</a:t>
            </a:r>
            <a:r>
              <a:rPr lang="en-US" sz="2000" dirty="0" smtClean="0">
                <a:solidFill>
                  <a:schemeClr val="bg1"/>
                </a:solidFill>
              </a:rPr>
              <a:t>(app=name, </a:t>
            </a:r>
            <a:r>
              <a:rPr lang="en-US" sz="2000" dirty="0" err="1" smtClean="0">
                <a:solidFill>
                  <a:schemeClr val="bg1"/>
                </a:solidFill>
              </a:rPr>
              <a:t>consumer_key</a:t>
            </a:r>
            <a:r>
              <a:rPr lang="en-US" sz="2000" dirty="0" smtClean="0">
                <a:solidFill>
                  <a:schemeClr val="bg1"/>
                </a:solidFill>
              </a:rPr>
              <a:t>=</a:t>
            </a:r>
            <a:r>
              <a:rPr lang="en-US" sz="2000" dirty="0" err="1" smtClean="0">
                <a:solidFill>
                  <a:schemeClr val="bg1"/>
                </a:solidFill>
              </a:rPr>
              <a:t>ckey</a:t>
            </a:r>
            <a:r>
              <a:rPr lang="en-US" sz="2000" dirty="0" smtClean="0">
                <a:solidFill>
                  <a:schemeClr val="bg1"/>
                </a:solidFill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</a:rPr>
              <a:t>consumer_secret</a:t>
            </a:r>
            <a:r>
              <a:rPr lang="en-US" sz="2000" dirty="0" smtClean="0">
                <a:solidFill>
                  <a:schemeClr val="bg1"/>
                </a:solidFill>
              </a:rPr>
              <a:t>=</a:t>
            </a:r>
            <a:r>
              <a:rPr lang="en-US" sz="2000" dirty="0" err="1" smtClean="0">
                <a:solidFill>
                  <a:schemeClr val="bg1"/>
                </a:solidFill>
              </a:rPr>
              <a:t>cskey</a:t>
            </a:r>
            <a:r>
              <a:rPr lang="en-US" sz="2000" dirty="0" smtClean="0">
                <a:solidFill>
                  <a:schemeClr val="bg1"/>
                </a:solidFill>
              </a:rPr>
              <a:t>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You receive more keys…</a:t>
            </a: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endParaRPr lang="en-US" sz="1000" dirty="0">
              <a:solidFill>
                <a:schemeClr val="bg1"/>
              </a:solidFill>
            </a:endParaRP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endParaRPr lang="en-US" sz="1000" dirty="0">
              <a:solidFill>
                <a:schemeClr val="bg1"/>
              </a:solidFill>
            </a:endParaRP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r>
              <a:rPr lang="en-US" sz="1200" dirty="0" err="1" smtClean="0">
                <a:solidFill>
                  <a:schemeClr val="bg1"/>
                </a:solidFill>
              </a:rPr>
              <a:t>create_token</a:t>
            </a:r>
            <a:r>
              <a:rPr lang="en-US" sz="1200" dirty="0" smtClean="0">
                <a:solidFill>
                  <a:schemeClr val="bg1"/>
                </a:solidFill>
              </a:rPr>
              <a:t>(app=name, </a:t>
            </a:r>
            <a:r>
              <a:rPr lang="en-US" sz="1200" dirty="0" err="1" smtClean="0">
                <a:solidFill>
                  <a:schemeClr val="bg1"/>
                </a:solidFill>
              </a:rPr>
              <a:t>consumer_key</a:t>
            </a:r>
            <a:r>
              <a:rPr lang="en-US" sz="1200" dirty="0" smtClean="0">
                <a:solidFill>
                  <a:schemeClr val="bg1"/>
                </a:solidFill>
              </a:rPr>
              <a:t>=</a:t>
            </a:r>
            <a:r>
              <a:rPr lang="en-US" sz="1200" dirty="0" err="1" smtClean="0">
                <a:solidFill>
                  <a:schemeClr val="bg1"/>
                </a:solidFill>
              </a:rPr>
              <a:t>ckey</a:t>
            </a:r>
            <a:r>
              <a:rPr lang="en-US" sz="1200" dirty="0" smtClean="0">
                <a:solidFill>
                  <a:schemeClr val="bg1"/>
                </a:solidFill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</a:rPr>
              <a:t>consumer_secret</a:t>
            </a:r>
            <a:r>
              <a:rPr lang="en-US" sz="1200" dirty="0" smtClean="0">
                <a:solidFill>
                  <a:schemeClr val="bg1"/>
                </a:solidFill>
              </a:rPr>
              <a:t>=</a:t>
            </a:r>
            <a:r>
              <a:rPr lang="en-US" sz="1200" dirty="0" err="1" smtClean="0">
                <a:solidFill>
                  <a:schemeClr val="bg1"/>
                </a:solidFill>
              </a:rPr>
              <a:t>cskey</a:t>
            </a:r>
            <a:r>
              <a:rPr lang="en-US" sz="1200" dirty="0" smtClean="0">
                <a:solidFill>
                  <a:schemeClr val="bg1"/>
                </a:solidFill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</a:rPr>
              <a:t>access_token</a:t>
            </a:r>
            <a:r>
              <a:rPr lang="en-US" sz="1200" dirty="0" smtClean="0">
                <a:solidFill>
                  <a:schemeClr val="bg1"/>
                </a:solidFill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</a:rPr>
              <a:t>acctok</a:t>
            </a:r>
            <a:r>
              <a:rPr lang="en-US" sz="1200" dirty="0" smtClean="0">
                <a:solidFill>
                  <a:schemeClr val="bg1"/>
                </a:solidFill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</a:rPr>
              <a:t>access_secret</a:t>
            </a:r>
            <a:r>
              <a:rPr lang="en-US" sz="1200" dirty="0" smtClean="0">
                <a:solidFill>
                  <a:schemeClr val="bg1"/>
                </a:solidFill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</a:rPr>
              <a:t>accsec</a:t>
            </a:r>
            <a:r>
              <a:rPr lang="en-US" sz="1200" dirty="0" smtClean="0">
                <a:solidFill>
                  <a:schemeClr val="bg1"/>
                </a:solidFill>
              </a:rPr>
              <a:t>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Setup is now done!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/>
          <p:nvPr/>
        </p:nvPicPr>
        <p:blipFill rotWithShape="1">
          <a:blip r:embed="rId3"/>
          <a:srcRect l="32767" t="20494" r="48910" b="42797"/>
          <a:stretch/>
        </p:blipFill>
        <p:spPr bwMode="auto">
          <a:xfrm>
            <a:off x="6781800" y="2411083"/>
            <a:ext cx="1966461" cy="2133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3757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pre00.deviantart.net/6f68/th/pre/f/2012/274/3/a/twitter_minimalistic_background_by_vaughnwhiskey-d5gityo.png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t="1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Example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3300" dirty="0" err="1" smtClean="0">
                <a:solidFill>
                  <a:schemeClr val="bg1"/>
                </a:solidFill>
              </a:rPr>
              <a:t>rt</a:t>
            </a:r>
            <a:r>
              <a:rPr lang="en-US" sz="3300" dirty="0" smtClean="0">
                <a:solidFill>
                  <a:schemeClr val="bg1"/>
                </a:solidFill>
              </a:rPr>
              <a:t> &lt;- </a:t>
            </a:r>
            <a:r>
              <a:rPr lang="en-US" sz="3300" dirty="0" err="1" smtClean="0">
                <a:solidFill>
                  <a:schemeClr val="bg1"/>
                </a:solidFill>
              </a:rPr>
              <a:t>search_tweets</a:t>
            </a:r>
            <a:r>
              <a:rPr lang="en-US" sz="3300" dirty="0" smtClean="0">
                <a:solidFill>
                  <a:schemeClr val="bg1"/>
                </a:solidFill>
              </a:rPr>
              <a:t>("#</a:t>
            </a:r>
            <a:r>
              <a:rPr lang="en-US" sz="3300" dirty="0" err="1" smtClean="0">
                <a:solidFill>
                  <a:schemeClr val="bg1"/>
                </a:solidFill>
              </a:rPr>
              <a:t>data_science</a:t>
            </a:r>
            <a:r>
              <a:rPr lang="en-US" sz="3300" dirty="0" smtClean="0">
                <a:solidFill>
                  <a:schemeClr val="bg1"/>
                </a:solidFill>
              </a:rPr>
              <a:t>", n = 180, </a:t>
            </a:r>
            <a:r>
              <a:rPr lang="en-US" sz="3300" dirty="0" err="1" smtClean="0">
                <a:solidFill>
                  <a:schemeClr val="bg1"/>
                </a:solidFill>
              </a:rPr>
              <a:t>include_rts</a:t>
            </a:r>
            <a:r>
              <a:rPr lang="en-US" sz="3300" dirty="0" smtClean="0">
                <a:solidFill>
                  <a:schemeClr val="bg1"/>
                </a:solidFill>
              </a:rPr>
              <a:t> = FALSE)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Columns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User_id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Status_id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Created_at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Screen_name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Text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Source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Display_text_width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Reply_to_status_id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Reply_to_user_id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reply_to_screen_name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Is_quote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Is_retweet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Favorite_count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Retweet_count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Hashtags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Saved into a vector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Etc.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There are a total of 88 columns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84"/>
          <a:stretch/>
        </p:blipFill>
        <p:spPr bwMode="auto">
          <a:xfrm>
            <a:off x="3200400" y="1981200"/>
            <a:ext cx="5697008" cy="3141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387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165</Words>
  <Application>Microsoft Office PowerPoint</Application>
  <PresentationFormat>On-screen Show (4:3)</PresentationFormat>
  <Paragraphs>52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Using R library rtweet</vt:lpstr>
      <vt:lpstr>Installing rtweet</vt:lpstr>
      <vt:lpstr>Use rtweet</vt:lpstr>
      <vt:lpstr>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R library rtweet</dc:title>
  <dc:creator>Windows User</dc:creator>
  <cp:lastModifiedBy>Windows User</cp:lastModifiedBy>
  <cp:revision>10</cp:revision>
  <dcterms:created xsi:type="dcterms:W3CDTF">2018-09-20T01:24:33Z</dcterms:created>
  <dcterms:modified xsi:type="dcterms:W3CDTF">2018-09-20T05:55:09Z</dcterms:modified>
</cp:coreProperties>
</file>