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471" autoAdjust="0"/>
    <p:restoredTop sz="94660"/>
  </p:normalViewPr>
  <p:slideViewPr>
    <p:cSldViewPr snapToGrid="0">
      <p:cViewPr varScale="1">
        <p:scale>
          <a:sx n="109" d="100"/>
          <a:sy n="109" d="100"/>
        </p:scale>
        <p:origin x="11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vis Le" userId="29e50211945a5d84" providerId="LiveId" clId="{DD16B5DF-5194-498E-8A51-C834E2B9972D}"/>
    <pc:docChg chg="undo custSel addSld delSld modSld sldOrd">
      <pc:chgData name="Travis Le" userId="29e50211945a5d84" providerId="LiveId" clId="{DD16B5DF-5194-498E-8A51-C834E2B9972D}" dt="2020-07-04T20:08:18.413" v="3343"/>
      <pc:docMkLst>
        <pc:docMk/>
      </pc:docMkLst>
      <pc:sldChg chg="ord">
        <pc:chgData name="Travis Le" userId="29e50211945a5d84" providerId="LiveId" clId="{DD16B5DF-5194-498E-8A51-C834E2B9972D}" dt="2020-07-04T20:08:18.413" v="3343"/>
        <pc:sldMkLst>
          <pc:docMk/>
          <pc:sldMk cId="799898739" sldId="256"/>
        </pc:sldMkLst>
      </pc:sldChg>
      <pc:sldChg chg="add del">
        <pc:chgData name="Travis Le" userId="29e50211945a5d84" providerId="LiveId" clId="{DD16B5DF-5194-498E-8A51-C834E2B9972D}" dt="2020-07-04T07:06:49.818" v="2251" actId="2696"/>
        <pc:sldMkLst>
          <pc:docMk/>
          <pc:sldMk cId="1844041176" sldId="257"/>
        </pc:sldMkLst>
      </pc:sldChg>
      <pc:sldChg chg="addSp delSp modSp add">
        <pc:chgData name="Travis Le" userId="29e50211945a5d84" providerId="LiveId" clId="{DD16B5DF-5194-498E-8A51-C834E2B9972D}" dt="2020-07-04T06:33:23.153" v="1026"/>
        <pc:sldMkLst>
          <pc:docMk/>
          <pc:sldMk cId="1751779782" sldId="258"/>
        </pc:sldMkLst>
        <pc:spChg chg="mod">
          <ac:chgData name="Travis Le" userId="29e50211945a5d84" providerId="LiveId" clId="{DD16B5DF-5194-498E-8A51-C834E2B9972D}" dt="2020-07-03T18:17:39.048" v="48" actId="20577"/>
          <ac:spMkLst>
            <pc:docMk/>
            <pc:sldMk cId="1751779782" sldId="258"/>
            <ac:spMk id="2" creationId="{77E9D8E1-C97B-4806-AAC5-2E688F44185A}"/>
          </ac:spMkLst>
        </pc:spChg>
        <pc:spChg chg="add del mod">
          <ac:chgData name="Travis Le" userId="29e50211945a5d84" providerId="LiveId" clId="{DD16B5DF-5194-498E-8A51-C834E2B9972D}" dt="2020-07-03T18:18:15.935" v="50" actId="478"/>
          <ac:spMkLst>
            <pc:docMk/>
            <pc:sldMk cId="1751779782" sldId="258"/>
            <ac:spMk id="3" creationId="{F6A64A38-5705-44E0-BCC0-A5F933A1009B}"/>
          </ac:spMkLst>
        </pc:spChg>
        <pc:spChg chg="add mod">
          <ac:chgData name="Travis Le" userId="29e50211945a5d84" providerId="LiveId" clId="{DD16B5DF-5194-498E-8A51-C834E2B9972D}" dt="2020-07-04T06:21:36.681" v="593" actId="1037"/>
          <ac:spMkLst>
            <pc:docMk/>
            <pc:sldMk cId="1751779782" sldId="258"/>
            <ac:spMk id="4" creationId="{6C8212DF-328D-4FC9-AD60-4D20A7BEA3C7}"/>
          </ac:spMkLst>
        </pc:spChg>
        <pc:spChg chg="add mod">
          <ac:chgData name="Travis Le" userId="29e50211945a5d84" providerId="LiveId" clId="{DD16B5DF-5194-498E-8A51-C834E2B9972D}" dt="2020-07-04T06:21:36.681" v="593" actId="1037"/>
          <ac:spMkLst>
            <pc:docMk/>
            <pc:sldMk cId="1751779782" sldId="258"/>
            <ac:spMk id="5" creationId="{48EE2914-51B7-4D9F-8756-92B4271DADD6}"/>
          </ac:spMkLst>
        </pc:spChg>
        <pc:spChg chg="add mod">
          <ac:chgData name="Travis Le" userId="29e50211945a5d84" providerId="LiveId" clId="{DD16B5DF-5194-498E-8A51-C834E2B9972D}" dt="2020-07-04T06:21:45.582" v="614" actId="1037"/>
          <ac:spMkLst>
            <pc:docMk/>
            <pc:sldMk cId="1751779782" sldId="258"/>
            <ac:spMk id="6" creationId="{4D94B1F9-6350-47CB-B542-356871306B5E}"/>
          </ac:spMkLst>
        </pc:spChg>
        <pc:spChg chg="add mod">
          <ac:chgData name="Travis Le" userId="29e50211945a5d84" providerId="LiveId" clId="{DD16B5DF-5194-498E-8A51-C834E2B9972D}" dt="2020-07-04T06:20:00.622" v="553" actId="20577"/>
          <ac:spMkLst>
            <pc:docMk/>
            <pc:sldMk cId="1751779782" sldId="258"/>
            <ac:spMk id="7" creationId="{F07E1308-360A-496B-A240-BB24F3287096}"/>
          </ac:spMkLst>
        </pc:spChg>
        <pc:spChg chg="add mod">
          <ac:chgData name="Travis Le" userId="29e50211945a5d84" providerId="LiveId" clId="{DD16B5DF-5194-498E-8A51-C834E2B9972D}" dt="2020-07-04T06:22:17.404" v="669" actId="1036"/>
          <ac:spMkLst>
            <pc:docMk/>
            <pc:sldMk cId="1751779782" sldId="258"/>
            <ac:spMk id="8" creationId="{D862CE76-7F94-46E8-8704-9DAC2118730A}"/>
          </ac:spMkLst>
        </pc:spChg>
        <pc:spChg chg="add mod">
          <ac:chgData name="Travis Le" userId="29e50211945a5d84" providerId="LiveId" clId="{DD16B5DF-5194-498E-8A51-C834E2B9972D}" dt="2020-07-04T06:22:21.144" v="692" actId="1035"/>
          <ac:spMkLst>
            <pc:docMk/>
            <pc:sldMk cId="1751779782" sldId="258"/>
            <ac:spMk id="9" creationId="{4DB3605E-00F3-474A-82CF-A89892973920}"/>
          </ac:spMkLst>
        </pc:spChg>
        <pc:spChg chg="add mod">
          <ac:chgData name="Travis Le" userId="29e50211945a5d84" providerId="LiveId" clId="{DD16B5DF-5194-498E-8A51-C834E2B9972D}" dt="2020-07-04T06:24:07.490" v="695"/>
          <ac:spMkLst>
            <pc:docMk/>
            <pc:sldMk cId="1751779782" sldId="258"/>
            <ac:spMk id="10" creationId="{F507571D-92EB-4879-BF29-B080A1868965}"/>
          </ac:spMkLst>
        </pc:spChg>
        <pc:spChg chg="add mod">
          <ac:chgData name="Travis Le" userId="29e50211945a5d84" providerId="LiveId" clId="{DD16B5DF-5194-498E-8A51-C834E2B9972D}" dt="2020-07-04T06:25:24.088" v="697" actId="108"/>
          <ac:spMkLst>
            <pc:docMk/>
            <pc:sldMk cId="1751779782" sldId="258"/>
            <ac:spMk id="11" creationId="{47910B4D-06C9-4165-8F50-2CF3CC178511}"/>
          </ac:spMkLst>
        </pc:spChg>
        <pc:spChg chg="add mod">
          <ac:chgData name="Travis Le" userId="29e50211945a5d84" providerId="LiveId" clId="{DD16B5DF-5194-498E-8A51-C834E2B9972D}" dt="2020-07-04T06:30:23.427" v="963" actId="20577"/>
          <ac:spMkLst>
            <pc:docMk/>
            <pc:sldMk cId="1751779782" sldId="258"/>
            <ac:spMk id="12" creationId="{F6E85A1E-0A74-44B6-99C8-F23C1B461225}"/>
          </ac:spMkLst>
        </pc:spChg>
        <pc:spChg chg="add mod">
          <ac:chgData name="Travis Le" userId="29e50211945a5d84" providerId="LiveId" clId="{DD16B5DF-5194-498E-8A51-C834E2B9972D}" dt="2020-07-04T06:21:36.681" v="593" actId="1037"/>
          <ac:spMkLst>
            <pc:docMk/>
            <pc:sldMk cId="1751779782" sldId="258"/>
            <ac:spMk id="13" creationId="{C16D6B67-847D-48B7-A506-B63EAE8CBF7E}"/>
          </ac:spMkLst>
        </pc:spChg>
        <pc:spChg chg="add mod">
          <ac:chgData name="Travis Le" userId="29e50211945a5d84" providerId="LiveId" clId="{DD16B5DF-5194-498E-8A51-C834E2B9972D}" dt="2020-07-04T06:22:04.227" v="647" actId="14100"/>
          <ac:spMkLst>
            <pc:docMk/>
            <pc:sldMk cId="1751779782" sldId="258"/>
            <ac:spMk id="14" creationId="{BCFE6B82-BE14-4F2D-A07B-6192D1A23226}"/>
          </ac:spMkLst>
        </pc:spChg>
        <pc:spChg chg="add mod">
          <ac:chgData name="Travis Le" userId="29e50211945a5d84" providerId="LiveId" clId="{DD16B5DF-5194-498E-8A51-C834E2B9972D}" dt="2020-07-04T06:22:52.912" v="693" actId="20577"/>
          <ac:spMkLst>
            <pc:docMk/>
            <pc:sldMk cId="1751779782" sldId="258"/>
            <ac:spMk id="15" creationId="{766C5FBF-C66B-4959-97D8-A956135FD482}"/>
          </ac:spMkLst>
        </pc:spChg>
        <pc:spChg chg="add mod">
          <ac:chgData name="Travis Le" userId="29e50211945a5d84" providerId="LiveId" clId="{DD16B5DF-5194-498E-8A51-C834E2B9972D}" dt="2020-07-04T06:22:04.227" v="647" actId="14100"/>
          <ac:spMkLst>
            <pc:docMk/>
            <pc:sldMk cId="1751779782" sldId="258"/>
            <ac:spMk id="16" creationId="{58DAA166-AC5F-4CD6-911C-BF800FB1E617}"/>
          </ac:spMkLst>
        </pc:spChg>
        <pc:spChg chg="add mod">
          <ac:chgData name="Travis Le" userId="29e50211945a5d84" providerId="LiveId" clId="{DD16B5DF-5194-498E-8A51-C834E2B9972D}" dt="2020-07-04T06:31:25.878" v="1020" actId="20577"/>
          <ac:spMkLst>
            <pc:docMk/>
            <pc:sldMk cId="1751779782" sldId="258"/>
            <ac:spMk id="17" creationId="{D3EE5F72-6985-43A1-85C1-C977BE47002D}"/>
          </ac:spMkLst>
        </pc:spChg>
        <pc:spChg chg="add mod">
          <ac:chgData name="Travis Le" userId="29e50211945a5d84" providerId="LiveId" clId="{DD16B5DF-5194-498E-8A51-C834E2B9972D}" dt="2020-07-04T06:31:13.938" v="1010" actId="1038"/>
          <ac:spMkLst>
            <pc:docMk/>
            <pc:sldMk cId="1751779782" sldId="258"/>
            <ac:spMk id="18" creationId="{62BD79CB-EAF7-4725-9512-C91AF3C35AD3}"/>
          </ac:spMkLst>
        </pc:spChg>
        <pc:spChg chg="add mod">
          <ac:chgData name="Travis Le" userId="29e50211945a5d84" providerId="LiveId" clId="{DD16B5DF-5194-498E-8A51-C834E2B9972D}" dt="2020-07-04T06:32:13.241" v="1022" actId="108"/>
          <ac:spMkLst>
            <pc:docMk/>
            <pc:sldMk cId="1751779782" sldId="258"/>
            <ac:spMk id="19" creationId="{E2A17098-0AC4-4DAF-A107-8200802578CB}"/>
          </ac:spMkLst>
        </pc:spChg>
        <pc:spChg chg="add mod">
          <ac:chgData name="Travis Le" userId="29e50211945a5d84" providerId="LiveId" clId="{DD16B5DF-5194-498E-8A51-C834E2B9972D}" dt="2020-07-04T06:33:23.153" v="1026"/>
          <ac:spMkLst>
            <pc:docMk/>
            <pc:sldMk cId="1751779782" sldId="258"/>
            <ac:spMk id="20" creationId="{9004C12B-3F7D-4704-AD31-E32E8E9BC38F}"/>
          </ac:spMkLst>
        </pc:spChg>
      </pc:sldChg>
      <pc:sldChg chg="addSp delSp modSp add">
        <pc:chgData name="Travis Le" userId="29e50211945a5d84" providerId="LiveId" clId="{DD16B5DF-5194-498E-8A51-C834E2B9972D}" dt="2020-07-04T19:45:45.091" v="3207" actId="20577"/>
        <pc:sldMkLst>
          <pc:docMk/>
          <pc:sldMk cId="2163917988" sldId="259"/>
        </pc:sldMkLst>
        <pc:spChg chg="mod">
          <ac:chgData name="Travis Le" userId="29e50211945a5d84" providerId="LiveId" clId="{DD16B5DF-5194-498E-8A51-C834E2B9972D}" dt="2020-07-04T19:45:45.091" v="3207" actId="20577"/>
          <ac:spMkLst>
            <pc:docMk/>
            <pc:sldMk cId="2163917988" sldId="259"/>
            <ac:spMk id="2" creationId="{ED7DBB4F-12B3-4AD6-9168-CC21607B61DD}"/>
          </ac:spMkLst>
        </pc:spChg>
        <pc:spChg chg="add mod">
          <ac:chgData name="Travis Le" userId="29e50211945a5d84" providerId="LiveId" clId="{DD16B5DF-5194-498E-8A51-C834E2B9972D}" dt="2020-07-04T07:06:23.743" v="2248" actId="255"/>
          <ac:spMkLst>
            <pc:docMk/>
            <pc:sldMk cId="2163917988" sldId="259"/>
            <ac:spMk id="3" creationId="{875D48A5-D925-4020-BDE9-F4B4AAF1223A}"/>
          </ac:spMkLst>
        </pc:spChg>
        <pc:spChg chg="add mod">
          <ac:chgData name="Travis Le" userId="29e50211945a5d84" providerId="LiveId" clId="{DD16B5DF-5194-498E-8A51-C834E2B9972D}" dt="2020-07-04T07:06:35.996" v="2250" actId="20577"/>
          <ac:spMkLst>
            <pc:docMk/>
            <pc:sldMk cId="2163917988" sldId="259"/>
            <ac:spMk id="5" creationId="{FC362238-EF51-48F1-9828-E729B687BFAA}"/>
          </ac:spMkLst>
        </pc:spChg>
        <pc:spChg chg="add mod">
          <ac:chgData name="Travis Le" userId="29e50211945a5d84" providerId="LiveId" clId="{DD16B5DF-5194-498E-8A51-C834E2B9972D}" dt="2020-07-04T07:06:23.743" v="2248" actId="255"/>
          <ac:spMkLst>
            <pc:docMk/>
            <pc:sldMk cId="2163917988" sldId="259"/>
            <ac:spMk id="19" creationId="{8D09B882-A491-4D30-B175-57C29219DBF0}"/>
          </ac:spMkLst>
        </pc:spChg>
        <pc:spChg chg="add mod">
          <ac:chgData name="Travis Le" userId="29e50211945a5d84" providerId="LiveId" clId="{DD16B5DF-5194-498E-8A51-C834E2B9972D}" dt="2020-07-04T07:06:23.743" v="2248" actId="255"/>
          <ac:spMkLst>
            <pc:docMk/>
            <pc:sldMk cId="2163917988" sldId="259"/>
            <ac:spMk id="22" creationId="{B90FCAE7-A0CA-4B61-BEFC-E3AE520BDDE4}"/>
          </ac:spMkLst>
        </pc:spChg>
        <pc:spChg chg="add mod">
          <ac:chgData name="Travis Le" userId="29e50211945a5d84" providerId="LiveId" clId="{DD16B5DF-5194-498E-8A51-C834E2B9972D}" dt="2020-07-04T07:06:23.743" v="2248" actId="255"/>
          <ac:spMkLst>
            <pc:docMk/>
            <pc:sldMk cId="2163917988" sldId="259"/>
            <ac:spMk id="24" creationId="{514A8A76-1036-4ECD-9DC2-A4FC1DC66EE1}"/>
          </ac:spMkLst>
        </pc:spChg>
        <pc:spChg chg="add mod">
          <ac:chgData name="Travis Le" userId="29e50211945a5d84" providerId="LiveId" clId="{DD16B5DF-5194-498E-8A51-C834E2B9972D}" dt="2020-07-04T07:06:23.743" v="2248" actId="255"/>
          <ac:spMkLst>
            <pc:docMk/>
            <pc:sldMk cId="2163917988" sldId="259"/>
            <ac:spMk id="25" creationId="{9ED382F9-A737-448C-A6A3-9504026FFC15}"/>
          </ac:spMkLst>
        </pc:spChg>
        <pc:spChg chg="add del mod">
          <ac:chgData name="Travis Le" userId="29e50211945a5d84" providerId="LiveId" clId="{DD16B5DF-5194-498E-8A51-C834E2B9972D}" dt="2020-07-04T06:49:36.915" v="1635" actId="478"/>
          <ac:spMkLst>
            <pc:docMk/>
            <pc:sldMk cId="2163917988" sldId="259"/>
            <ac:spMk id="27" creationId="{983CA01D-BE2B-48CF-A006-5174BFB33D7D}"/>
          </ac:spMkLst>
        </pc:spChg>
        <pc:spChg chg="add mod">
          <ac:chgData name="Travis Le" userId="29e50211945a5d84" providerId="LiveId" clId="{DD16B5DF-5194-498E-8A51-C834E2B9972D}" dt="2020-07-04T07:06:31.847" v="2249" actId="20577"/>
          <ac:spMkLst>
            <pc:docMk/>
            <pc:sldMk cId="2163917988" sldId="259"/>
            <ac:spMk id="29" creationId="{D6D19C0A-F6B8-4304-84BC-7A4E4CBC5F8B}"/>
          </ac:spMkLst>
        </pc:spChg>
        <pc:spChg chg="add mod">
          <ac:chgData name="Travis Le" userId="29e50211945a5d84" providerId="LiveId" clId="{DD16B5DF-5194-498E-8A51-C834E2B9972D}" dt="2020-07-04T07:06:23.743" v="2248" actId="255"/>
          <ac:spMkLst>
            <pc:docMk/>
            <pc:sldMk cId="2163917988" sldId="259"/>
            <ac:spMk id="30" creationId="{FD888809-024F-42FF-8D7C-E79DA87A47D7}"/>
          </ac:spMkLst>
        </pc:spChg>
        <pc:spChg chg="add mod">
          <ac:chgData name="Travis Le" userId="29e50211945a5d84" providerId="LiveId" clId="{DD16B5DF-5194-498E-8A51-C834E2B9972D}" dt="2020-07-04T07:06:23.743" v="2248" actId="255"/>
          <ac:spMkLst>
            <pc:docMk/>
            <pc:sldMk cId="2163917988" sldId="259"/>
            <ac:spMk id="39" creationId="{E832301F-4EE5-49E4-BFB8-943993EC08F7}"/>
          </ac:spMkLst>
        </pc:spChg>
        <pc:spChg chg="add mod">
          <ac:chgData name="Travis Le" userId="29e50211945a5d84" providerId="LiveId" clId="{DD16B5DF-5194-498E-8A51-C834E2B9972D}" dt="2020-07-04T07:06:23.743" v="2248" actId="255"/>
          <ac:spMkLst>
            <pc:docMk/>
            <pc:sldMk cId="2163917988" sldId="259"/>
            <ac:spMk id="42" creationId="{62DDAC72-1A50-4DC6-A0CF-813B5E4360A9}"/>
          </ac:spMkLst>
        </pc:spChg>
        <pc:spChg chg="add mod">
          <ac:chgData name="Travis Le" userId="29e50211945a5d84" providerId="LiveId" clId="{DD16B5DF-5194-498E-8A51-C834E2B9972D}" dt="2020-07-04T07:06:23.743" v="2248" actId="255"/>
          <ac:spMkLst>
            <pc:docMk/>
            <pc:sldMk cId="2163917988" sldId="259"/>
            <ac:spMk id="58" creationId="{7143F5B7-1FF6-44B8-8B06-4EDE546286F2}"/>
          </ac:spMkLst>
        </pc:spChg>
        <pc:spChg chg="add mod">
          <ac:chgData name="Travis Le" userId="29e50211945a5d84" providerId="LiveId" clId="{DD16B5DF-5194-498E-8A51-C834E2B9972D}" dt="2020-07-04T07:06:23.743" v="2248" actId="255"/>
          <ac:spMkLst>
            <pc:docMk/>
            <pc:sldMk cId="2163917988" sldId="259"/>
            <ac:spMk id="59" creationId="{537D5214-C7E3-4765-A881-C55336A66001}"/>
          </ac:spMkLst>
        </pc:spChg>
        <pc:graphicFrameChg chg="add mod">
          <ac:chgData name="Travis Le" userId="29e50211945a5d84" providerId="LiveId" clId="{DD16B5DF-5194-498E-8A51-C834E2B9972D}" dt="2020-07-04T06:57:10.239" v="2011" actId="14100"/>
          <ac:graphicFrameMkLst>
            <pc:docMk/>
            <pc:sldMk cId="2163917988" sldId="259"/>
            <ac:graphicFrameMk id="4" creationId="{16B93EA1-FA71-4058-AD26-7843C4523649}"/>
          </ac:graphicFrameMkLst>
        </pc:graphicFrameChg>
        <pc:cxnChg chg="add del mod">
          <ac:chgData name="Travis Le" userId="29e50211945a5d84" providerId="LiveId" clId="{DD16B5DF-5194-498E-8A51-C834E2B9972D}" dt="2020-07-04T06:45:34.251" v="1439" actId="478"/>
          <ac:cxnSpMkLst>
            <pc:docMk/>
            <pc:sldMk cId="2163917988" sldId="259"/>
            <ac:cxnSpMk id="7" creationId="{404994BE-9B15-4A45-978B-D802860C6741}"/>
          </ac:cxnSpMkLst>
        </pc:cxnChg>
        <pc:cxnChg chg="add mod">
          <ac:chgData name="Travis Le" userId="29e50211945a5d84" providerId="LiveId" clId="{DD16B5DF-5194-498E-8A51-C834E2B9972D}" dt="2020-07-04T06:52:08.162" v="1715" actId="1035"/>
          <ac:cxnSpMkLst>
            <pc:docMk/>
            <pc:sldMk cId="2163917988" sldId="259"/>
            <ac:cxnSpMk id="16" creationId="{09FA3C4D-3D09-441C-B3DE-6BF290A64F99}"/>
          </ac:cxnSpMkLst>
        </pc:cxnChg>
        <pc:cxnChg chg="add mod">
          <ac:chgData name="Travis Le" userId="29e50211945a5d84" providerId="LiveId" clId="{DD16B5DF-5194-498E-8A51-C834E2B9972D}" dt="2020-07-04T06:53:06.385" v="1752" actId="14100"/>
          <ac:cxnSpMkLst>
            <pc:docMk/>
            <pc:sldMk cId="2163917988" sldId="259"/>
            <ac:cxnSpMk id="20" creationId="{CF45D640-E7F4-45E8-B822-965D099684F9}"/>
          </ac:cxnSpMkLst>
        </pc:cxnChg>
        <pc:cxnChg chg="add del mod">
          <ac:chgData name="Travis Le" userId="29e50211945a5d84" providerId="LiveId" clId="{DD16B5DF-5194-498E-8A51-C834E2B9972D}" dt="2020-07-04T06:52:15.952" v="1716" actId="478"/>
          <ac:cxnSpMkLst>
            <pc:docMk/>
            <pc:sldMk cId="2163917988" sldId="259"/>
            <ac:cxnSpMk id="23" creationId="{FDF02EDE-8052-4C31-BE5E-6448D0606FAC}"/>
          </ac:cxnSpMkLst>
        </pc:cxnChg>
        <pc:cxnChg chg="add del mod">
          <ac:chgData name="Travis Le" userId="29e50211945a5d84" providerId="LiveId" clId="{DD16B5DF-5194-498E-8A51-C834E2B9972D}" dt="2020-07-04T06:52:21.401" v="1718" actId="478"/>
          <ac:cxnSpMkLst>
            <pc:docMk/>
            <pc:sldMk cId="2163917988" sldId="259"/>
            <ac:cxnSpMk id="26" creationId="{BCD362DD-B4F0-477B-9B3F-97D668E35297}"/>
          </ac:cxnSpMkLst>
        </pc:cxnChg>
        <pc:cxnChg chg="add mod">
          <ac:chgData name="Travis Le" userId="29e50211945a5d84" providerId="LiveId" clId="{DD16B5DF-5194-498E-8A51-C834E2B9972D}" dt="2020-07-04T06:54:39.234" v="1886" actId="1036"/>
          <ac:cxnSpMkLst>
            <pc:docMk/>
            <pc:sldMk cId="2163917988" sldId="259"/>
            <ac:cxnSpMk id="28" creationId="{3323DE60-71E9-4986-9383-46D51A24AE6A}"/>
          </ac:cxnSpMkLst>
        </pc:cxnChg>
        <pc:cxnChg chg="add del mod">
          <ac:chgData name="Travis Le" userId="29e50211945a5d84" providerId="LiveId" clId="{DD16B5DF-5194-498E-8A51-C834E2B9972D}" dt="2020-07-04T06:52:19.841" v="1717" actId="478"/>
          <ac:cxnSpMkLst>
            <pc:docMk/>
            <pc:sldMk cId="2163917988" sldId="259"/>
            <ac:cxnSpMk id="31" creationId="{14DFB7E8-21B5-471A-9969-EEE2933545B3}"/>
          </ac:cxnSpMkLst>
        </pc:cxnChg>
        <pc:cxnChg chg="add del">
          <ac:chgData name="Travis Le" userId="29e50211945a5d84" providerId="LiveId" clId="{DD16B5DF-5194-498E-8A51-C834E2B9972D}" dt="2020-07-04T06:52:57.252" v="1751" actId="478"/>
          <ac:cxnSpMkLst>
            <pc:docMk/>
            <pc:sldMk cId="2163917988" sldId="259"/>
            <ac:cxnSpMk id="33" creationId="{38D632A7-622F-4611-B7C1-74F3DC19777D}"/>
          </ac:cxnSpMkLst>
        </pc:cxnChg>
        <pc:cxnChg chg="add mod">
          <ac:chgData name="Travis Le" userId="29e50211945a5d84" providerId="LiveId" clId="{DD16B5DF-5194-498E-8A51-C834E2B9972D}" dt="2020-07-04T06:54:59.724" v="1956" actId="1036"/>
          <ac:cxnSpMkLst>
            <pc:docMk/>
            <pc:sldMk cId="2163917988" sldId="259"/>
            <ac:cxnSpMk id="34" creationId="{89B99ACF-BB89-40C9-AF10-9CB869181CAE}"/>
          </ac:cxnSpMkLst>
        </pc:cxnChg>
        <pc:cxnChg chg="add mod">
          <ac:chgData name="Travis Le" userId="29e50211945a5d84" providerId="LiveId" clId="{DD16B5DF-5194-498E-8A51-C834E2B9972D}" dt="2020-07-04T06:54:39.234" v="1886" actId="1036"/>
          <ac:cxnSpMkLst>
            <pc:docMk/>
            <pc:sldMk cId="2163917988" sldId="259"/>
            <ac:cxnSpMk id="35" creationId="{D481A431-7CAE-45B6-8781-F76DAB9351F3}"/>
          </ac:cxnSpMkLst>
        </pc:cxnChg>
        <pc:cxnChg chg="add mod">
          <ac:chgData name="Travis Le" userId="29e50211945a5d84" providerId="LiveId" clId="{DD16B5DF-5194-498E-8A51-C834E2B9972D}" dt="2020-07-04T06:53:13.263" v="1769" actId="1037"/>
          <ac:cxnSpMkLst>
            <pc:docMk/>
            <pc:sldMk cId="2163917988" sldId="259"/>
            <ac:cxnSpMk id="36" creationId="{A37F3985-76B7-43DA-8932-9B4FA9BF0F24}"/>
          </ac:cxnSpMkLst>
        </pc:cxnChg>
        <pc:cxnChg chg="add mod">
          <ac:chgData name="Travis Le" userId="29e50211945a5d84" providerId="LiveId" clId="{DD16B5DF-5194-498E-8A51-C834E2B9972D}" dt="2020-07-04T06:53:48.523" v="1789" actId="1076"/>
          <ac:cxnSpMkLst>
            <pc:docMk/>
            <pc:sldMk cId="2163917988" sldId="259"/>
            <ac:cxnSpMk id="40" creationId="{6D02E832-D422-42D1-98BE-95601FFB87FF}"/>
          </ac:cxnSpMkLst>
        </pc:cxnChg>
        <pc:cxnChg chg="add mod">
          <ac:chgData name="Travis Le" userId="29e50211945a5d84" providerId="LiveId" clId="{DD16B5DF-5194-498E-8A51-C834E2B9972D}" dt="2020-07-04T06:55:09.622" v="1958" actId="1076"/>
          <ac:cxnSpMkLst>
            <pc:docMk/>
            <pc:sldMk cId="2163917988" sldId="259"/>
            <ac:cxnSpMk id="41" creationId="{4D4A6339-A992-4CBA-B5C3-298777596626}"/>
          </ac:cxnSpMkLst>
        </pc:cxnChg>
        <pc:cxnChg chg="add mod">
          <ac:chgData name="Travis Le" userId="29e50211945a5d84" providerId="LiveId" clId="{DD16B5DF-5194-498E-8A51-C834E2B9972D}" dt="2020-07-04T06:58:32.696" v="2020" actId="208"/>
          <ac:cxnSpMkLst>
            <pc:docMk/>
            <pc:sldMk cId="2163917988" sldId="259"/>
            <ac:cxnSpMk id="43" creationId="{DDC1CA8E-B33D-4721-932D-725A5C7BEC05}"/>
          </ac:cxnSpMkLst>
        </pc:cxnChg>
        <pc:cxnChg chg="add mod">
          <ac:chgData name="Travis Le" userId="29e50211945a5d84" providerId="LiveId" clId="{DD16B5DF-5194-498E-8A51-C834E2B9972D}" dt="2020-07-04T06:58:59.276" v="2026" actId="14100"/>
          <ac:cxnSpMkLst>
            <pc:docMk/>
            <pc:sldMk cId="2163917988" sldId="259"/>
            <ac:cxnSpMk id="48" creationId="{8C0D72F3-80AF-4673-9207-8408BE69CAF6}"/>
          </ac:cxnSpMkLst>
        </pc:cxnChg>
        <pc:cxnChg chg="add mod">
          <ac:chgData name="Travis Le" userId="29e50211945a5d84" providerId="LiveId" clId="{DD16B5DF-5194-498E-8A51-C834E2B9972D}" dt="2020-07-04T06:59:19.383" v="2030" actId="14100"/>
          <ac:cxnSpMkLst>
            <pc:docMk/>
            <pc:sldMk cId="2163917988" sldId="259"/>
            <ac:cxnSpMk id="53" creationId="{875F0FA5-E4A8-49DA-87EE-6C8B17E3D413}"/>
          </ac:cxnSpMkLst>
        </pc:cxnChg>
        <pc:cxnChg chg="add mod">
          <ac:chgData name="Travis Le" userId="29e50211945a5d84" providerId="LiveId" clId="{DD16B5DF-5194-498E-8A51-C834E2B9972D}" dt="2020-07-04T07:03:30.322" v="2154" actId="208"/>
          <ac:cxnSpMkLst>
            <pc:docMk/>
            <pc:sldMk cId="2163917988" sldId="259"/>
            <ac:cxnSpMk id="56" creationId="{AA433DB1-4827-4CAF-B249-B41645D5B3A9}"/>
          </ac:cxnSpMkLst>
        </pc:cxnChg>
      </pc:sldChg>
      <pc:sldChg chg="addSp delSp modSp add">
        <pc:chgData name="Travis Le" userId="29e50211945a5d84" providerId="LiveId" clId="{DD16B5DF-5194-498E-8A51-C834E2B9972D}" dt="2020-07-04T20:04:24.814" v="3342" actId="14100"/>
        <pc:sldMkLst>
          <pc:docMk/>
          <pc:sldMk cId="2399652063" sldId="260"/>
        </pc:sldMkLst>
        <pc:spChg chg="mod">
          <ac:chgData name="Travis Le" userId="29e50211945a5d84" providerId="LiveId" clId="{DD16B5DF-5194-498E-8A51-C834E2B9972D}" dt="2020-07-04T18:40:34.897" v="2322" actId="20577"/>
          <ac:spMkLst>
            <pc:docMk/>
            <pc:sldMk cId="2399652063" sldId="260"/>
            <ac:spMk id="2" creationId="{D34B404F-A65C-464E-B1F0-15EEDB020570}"/>
          </ac:spMkLst>
        </pc:spChg>
        <pc:spChg chg="del">
          <ac:chgData name="Travis Le" userId="29e50211945a5d84" providerId="LiveId" clId="{DD16B5DF-5194-498E-8A51-C834E2B9972D}" dt="2020-07-04T18:32:50.673" v="2253" actId="478"/>
          <ac:spMkLst>
            <pc:docMk/>
            <pc:sldMk cId="2399652063" sldId="260"/>
            <ac:spMk id="3" creationId="{A7E43826-436C-4D23-A784-83481ACFE548}"/>
          </ac:spMkLst>
        </pc:spChg>
        <pc:spChg chg="add mod">
          <ac:chgData name="Travis Le" userId="29e50211945a5d84" providerId="LiveId" clId="{DD16B5DF-5194-498E-8A51-C834E2B9972D}" dt="2020-07-04T19:09:50.011" v="2818" actId="1035"/>
          <ac:spMkLst>
            <pc:docMk/>
            <pc:sldMk cId="2399652063" sldId="260"/>
            <ac:spMk id="4" creationId="{B2B1B68E-83E8-4AF9-9531-9473B3047BC5}"/>
          </ac:spMkLst>
        </pc:spChg>
        <pc:spChg chg="add mod">
          <ac:chgData name="Travis Le" userId="29e50211945a5d84" providerId="LiveId" clId="{DD16B5DF-5194-498E-8A51-C834E2B9972D}" dt="2020-07-04T19:07:11.071" v="2684" actId="14100"/>
          <ac:spMkLst>
            <pc:docMk/>
            <pc:sldMk cId="2399652063" sldId="260"/>
            <ac:spMk id="5" creationId="{BA47B026-BD10-4172-A9EE-4A1CD4A90CE7}"/>
          </ac:spMkLst>
        </pc:spChg>
        <pc:spChg chg="add mod">
          <ac:chgData name="Travis Le" userId="29e50211945a5d84" providerId="LiveId" clId="{DD16B5DF-5194-498E-8A51-C834E2B9972D}" dt="2020-07-04T19:09:50.011" v="2818" actId="1035"/>
          <ac:spMkLst>
            <pc:docMk/>
            <pc:sldMk cId="2399652063" sldId="260"/>
            <ac:spMk id="6" creationId="{9769E9D2-C45B-4050-BB57-D8FC5353C057}"/>
          </ac:spMkLst>
        </pc:spChg>
        <pc:spChg chg="add mod">
          <ac:chgData name="Travis Le" userId="29e50211945a5d84" providerId="LiveId" clId="{DD16B5DF-5194-498E-8A51-C834E2B9972D}" dt="2020-07-04T19:07:11.071" v="2684" actId="14100"/>
          <ac:spMkLst>
            <pc:docMk/>
            <pc:sldMk cId="2399652063" sldId="260"/>
            <ac:spMk id="7" creationId="{198705C2-3DC4-4AC5-98A7-E0CB5CAFB902}"/>
          </ac:spMkLst>
        </pc:spChg>
        <pc:spChg chg="add mod">
          <ac:chgData name="Travis Le" userId="29e50211945a5d84" providerId="LiveId" clId="{DD16B5DF-5194-498E-8A51-C834E2B9972D}" dt="2020-07-04T19:09:50.011" v="2818" actId="1035"/>
          <ac:spMkLst>
            <pc:docMk/>
            <pc:sldMk cId="2399652063" sldId="260"/>
            <ac:spMk id="8" creationId="{BEDB4ABD-318F-48D5-9C38-158E30585BA7}"/>
          </ac:spMkLst>
        </pc:spChg>
        <pc:spChg chg="add mod">
          <ac:chgData name="Travis Le" userId="29e50211945a5d84" providerId="LiveId" clId="{DD16B5DF-5194-498E-8A51-C834E2B9972D}" dt="2020-07-04T19:07:11.071" v="2684" actId="14100"/>
          <ac:spMkLst>
            <pc:docMk/>
            <pc:sldMk cId="2399652063" sldId="260"/>
            <ac:spMk id="9" creationId="{CB450E13-E3BE-47FB-9B05-5A597B9A2AD5}"/>
          </ac:spMkLst>
        </pc:spChg>
        <pc:spChg chg="add del mod ord">
          <ac:chgData name="Travis Le" userId="29e50211945a5d84" providerId="LiveId" clId="{DD16B5DF-5194-498E-8A51-C834E2B9972D}" dt="2020-07-04T19:14:52.840" v="2940" actId="1076"/>
          <ac:spMkLst>
            <pc:docMk/>
            <pc:sldMk cId="2399652063" sldId="260"/>
            <ac:spMk id="10" creationId="{01CE945B-46AC-489C-9DD5-4F1E149D1A0A}"/>
          </ac:spMkLst>
        </pc:spChg>
        <pc:spChg chg="add mod">
          <ac:chgData name="Travis Le" userId="29e50211945a5d84" providerId="LiveId" clId="{DD16B5DF-5194-498E-8A51-C834E2B9972D}" dt="2020-07-04T19:42:46.521" v="3172" actId="1076"/>
          <ac:spMkLst>
            <pc:docMk/>
            <pc:sldMk cId="2399652063" sldId="260"/>
            <ac:spMk id="11" creationId="{BE485F86-46AC-4B7E-B79A-C10CD8D3435B}"/>
          </ac:spMkLst>
        </pc:spChg>
        <pc:spChg chg="add mod">
          <ac:chgData name="Travis Le" userId="29e50211945a5d84" providerId="LiveId" clId="{DD16B5DF-5194-498E-8A51-C834E2B9972D}" dt="2020-07-04T19:13:36.239" v="2938" actId="1037"/>
          <ac:spMkLst>
            <pc:docMk/>
            <pc:sldMk cId="2399652063" sldId="260"/>
            <ac:spMk id="12" creationId="{0D0AC8E6-E859-42D9-9EEF-DD728ED3B107}"/>
          </ac:spMkLst>
        </pc:spChg>
        <pc:spChg chg="add del mod">
          <ac:chgData name="Travis Le" userId="29e50211945a5d84" providerId="LiveId" clId="{DD16B5DF-5194-498E-8A51-C834E2B9972D}" dt="2020-07-04T19:06:29.379" v="2677" actId="478"/>
          <ac:spMkLst>
            <pc:docMk/>
            <pc:sldMk cId="2399652063" sldId="260"/>
            <ac:spMk id="13" creationId="{6947BB5A-8E32-4440-9F65-F37AF1B68132}"/>
          </ac:spMkLst>
        </pc:spChg>
        <pc:spChg chg="add del mod">
          <ac:chgData name="Travis Le" userId="29e50211945a5d84" providerId="LiveId" clId="{DD16B5DF-5194-498E-8A51-C834E2B9972D}" dt="2020-07-04T19:06:29.379" v="2677" actId="478"/>
          <ac:spMkLst>
            <pc:docMk/>
            <pc:sldMk cId="2399652063" sldId="260"/>
            <ac:spMk id="14" creationId="{16E32669-6A0C-4222-B314-D8D04F4942A3}"/>
          </ac:spMkLst>
        </pc:spChg>
        <pc:spChg chg="add del mod">
          <ac:chgData name="Travis Le" userId="29e50211945a5d84" providerId="LiveId" clId="{DD16B5DF-5194-498E-8A51-C834E2B9972D}" dt="2020-07-04T19:06:29.379" v="2677" actId="478"/>
          <ac:spMkLst>
            <pc:docMk/>
            <pc:sldMk cId="2399652063" sldId="260"/>
            <ac:spMk id="15" creationId="{49B83C5F-70EA-4321-8ED6-2545AB58DC74}"/>
          </ac:spMkLst>
        </pc:spChg>
        <pc:spChg chg="add del mod">
          <ac:chgData name="Travis Le" userId="29e50211945a5d84" providerId="LiveId" clId="{DD16B5DF-5194-498E-8A51-C834E2B9972D}" dt="2020-07-04T19:06:29.379" v="2677" actId="478"/>
          <ac:spMkLst>
            <pc:docMk/>
            <pc:sldMk cId="2399652063" sldId="260"/>
            <ac:spMk id="16" creationId="{2407A7A2-0F40-4797-AC0F-9672AEB16C0A}"/>
          </ac:spMkLst>
        </pc:spChg>
        <pc:spChg chg="add mod ord">
          <ac:chgData name="Travis Le" userId="29e50211945a5d84" providerId="LiveId" clId="{DD16B5DF-5194-498E-8A51-C834E2B9972D}" dt="2020-07-04T19:13:36.239" v="2938" actId="1037"/>
          <ac:spMkLst>
            <pc:docMk/>
            <pc:sldMk cId="2399652063" sldId="260"/>
            <ac:spMk id="17" creationId="{62545A51-D738-48D7-931C-47925C9FDB71}"/>
          </ac:spMkLst>
        </pc:spChg>
        <pc:spChg chg="add del">
          <ac:chgData name="Travis Le" userId="29e50211945a5d84" providerId="LiveId" clId="{DD16B5DF-5194-498E-8A51-C834E2B9972D}" dt="2020-07-04T19:07:34.340" v="2687"/>
          <ac:spMkLst>
            <pc:docMk/>
            <pc:sldMk cId="2399652063" sldId="260"/>
            <ac:spMk id="18" creationId="{398A52BE-9859-47FA-832A-A355C86064AA}"/>
          </ac:spMkLst>
        </pc:spChg>
        <pc:spChg chg="add del">
          <ac:chgData name="Travis Le" userId="29e50211945a5d84" providerId="LiveId" clId="{DD16B5DF-5194-498E-8A51-C834E2B9972D}" dt="2020-07-04T19:07:34.340" v="2687"/>
          <ac:spMkLst>
            <pc:docMk/>
            <pc:sldMk cId="2399652063" sldId="260"/>
            <ac:spMk id="19" creationId="{9C0FF6C2-6A63-49B6-87F7-7E4EF80D8E03}"/>
          </ac:spMkLst>
        </pc:spChg>
        <pc:spChg chg="add del">
          <ac:chgData name="Travis Le" userId="29e50211945a5d84" providerId="LiveId" clId="{DD16B5DF-5194-498E-8A51-C834E2B9972D}" dt="2020-07-04T19:07:34.340" v="2687"/>
          <ac:spMkLst>
            <pc:docMk/>
            <pc:sldMk cId="2399652063" sldId="260"/>
            <ac:spMk id="20" creationId="{90615033-D0DD-40A1-903A-B3029C63C84A}"/>
          </ac:spMkLst>
        </pc:spChg>
        <pc:spChg chg="add mod">
          <ac:chgData name="Travis Le" userId="29e50211945a5d84" providerId="LiveId" clId="{DD16B5DF-5194-498E-8A51-C834E2B9972D}" dt="2020-07-04T19:17:37.855" v="3047" actId="14100"/>
          <ac:spMkLst>
            <pc:docMk/>
            <pc:sldMk cId="2399652063" sldId="260"/>
            <ac:spMk id="21" creationId="{7B538640-9105-453D-99C4-76B8D0BA3A19}"/>
          </ac:spMkLst>
        </pc:spChg>
        <pc:spChg chg="add mod">
          <ac:chgData name="Travis Le" userId="29e50211945a5d84" providerId="LiveId" clId="{DD16B5DF-5194-498E-8A51-C834E2B9972D}" dt="2020-07-04T19:43:13.099" v="3173" actId="207"/>
          <ac:spMkLst>
            <pc:docMk/>
            <pc:sldMk cId="2399652063" sldId="260"/>
            <ac:spMk id="22" creationId="{381E1AD9-0F47-474E-85D6-EB236B726A60}"/>
          </ac:spMkLst>
        </pc:spChg>
        <pc:spChg chg="add mod">
          <ac:chgData name="Travis Le" userId="29e50211945a5d84" providerId="LiveId" clId="{DD16B5DF-5194-498E-8A51-C834E2B9972D}" dt="2020-07-04T19:43:13.099" v="3173" actId="207"/>
          <ac:spMkLst>
            <pc:docMk/>
            <pc:sldMk cId="2399652063" sldId="260"/>
            <ac:spMk id="23" creationId="{2994CEAF-026C-40A1-9F36-9A3B5C68ACD0}"/>
          </ac:spMkLst>
        </pc:spChg>
        <pc:spChg chg="add mod">
          <ac:chgData name="Travis Le" userId="29e50211945a5d84" providerId="LiveId" clId="{DD16B5DF-5194-498E-8A51-C834E2B9972D}" dt="2020-07-04T19:43:13.099" v="3173" actId="207"/>
          <ac:spMkLst>
            <pc:docMk/>
            <pc:sldMk cId="2399652063" sldId="260"/>
            <ac:spMk id="24" creationId="{AF42E6F9-7674-4850-A31B-D8EB80438243}"/>
          </ac:spMkLst>
        </pc:spChg>
        <pc:spChg chg="add mod">
          <ac:chgData name="Travis Le" userId="29e50211945a5d84" providerId="LiveId" clId="{DD16B5DF-5194-498E-8A51-C834E2B9972D}" dt="2020-07-04T19:43:13.099" v="3173" actId="207"/>
          <ac:spMkLst>
            <pc:docMk/>
            <pc:sldMk cId="2399652063" sldId="260"/>
            <ac:spMk id="25" creationId="{7B813AF2-41FA-48EC-88ED-28274096F1BE}"/>
          </ac:spMkLst>
        </pc:spChg>
        <pc:spChg chg="add mod">
          <ac:chgData name="Travis Le" userId="29e50211945a5d84" providerId="LiveId" clId="{DD16B5DF-5194-498E-8A51-C834E2B9972D}" dt="2020-07-04T19:56:52.029" v="3305" actId="20577"/>
          <ac:spMkLst>
            <pc:docMk/>
            <pc:sldMk cId="2399652063" sldId="260"/>
            <ac:spMk id="26" creationId="{C02363BD-E3BC-4ED6-B18E-05BDDA712EBF}"/>
          </ac:spMkLst>
        </pc:spChg>
        <pc:spChg chg="add mod">
          <ac:chgData name="Travis Le" userId="29e50211945a5d84" providerId="LiveId" clId="{DD16B5DF-5194-498E-8A51-C834E2B9972D}" dt="2020-07-04T20:03:57.903" v="3337" actId="14100"/>
          <ac:spMkLst>
            <pc:docMk/>
            <pc:sldMk cId="2399652063" sldId="260"/>
            <ac:spMk id="27" creationId="{05D31BA3-FCE6-42E8-A9CF-3715ECB05C16}"/>
          </ac:spMkLst>
        </pc:spChg>
        <pc:spChg chg="add del mod">
          <ac:chgData name="Travis Le" userId="29e50211945a5d84" providerId="LiveId" clId="{DD16B5DF-5194-498E-8A51-C834E2B9972D}" dt="2020-07-04T20:03:08.763" v="3308" actId="478"/>
          <ac:spMkLst>
            <pc:docMk/>
            <pc:sldMk cId="2399652063" sldId="260"/>
            <ac:spMk id="28" creationId="{A346DC93-A0F6-46E3-815E-283550AFC826}"/>
          </ac:spMkLst>
        </pc:spChg>
        <pc:spChg chg="add del mod">
          <ac:chgData name="Travis Le" userId="29e50211945a5d84" providerId="LiveId" clId="{DD16B5DF-5194-498E-8A51-C834E2B9972D}" dt="2020-07-04T19:21:54.984" v="3074" actId="478"/>
          <ac:spMkLst>
            <pc:docMk/>
            <pc:sldMk cId="2399652063" sldId="260"/>
            <ac:spMk id="29" creationId="{A90953CE-B103-449A-BE95-6E83C3FC18F0}"/>
          </ac:spMkLst>
        </pc:spChg>
        <pc:spChg chg="add mod">
          <ac:chgData name="Travis Le" userId="29e50211945a5d84" providerId="LiveId" clId="{DD16B5DF-5194-498E-8A51-C834E2B9972D}" dt="2020-07-04T20:04:14.508" v="3340" actId="14100"/>
          <ac:spMkLst>
            <pc:docMk/>
            <pc:sldMk cId="2399652063" sldId="260"/>
            <ac:spMk id="30" creationId="{465A5C25-661A-4DF1-ADEA-952AD6AF03DD}"/>
          </ac:spMkLst>
        </pc:spChg>
        <pc:spChg chg="add del mod">
          <ac:chgData name="Travis Le" userId="29e50211945a5d84" providerId="LiveId" clId="{DD16B5DF-5194-498E-8A51-C834E2B9972D}" dt="2020-07-04T19:22:36.533" v="3086" actId="478"/>
          <ac:spMkLst>
            <pc:docMk/>
            <pc:sldMk cId="2399652063" sldId="260"/>
            <ac:spMk id="31" creationId="{E542DB6C-294D-435B-A745-A64458456A24}"/>
          </ac:spMkLst>
        </pc:spChg>
        <pc:spChg chg="add del mod">
          <ac:chgData name="Travis Le" userId="29e50211945a5d84" providerId="LiveId" clId="{DD16B5DF-5194-498E-8A51-C834E2B9972D}" dt="2020-07-04T19:21:54.984" v="3074" actId="478"/>
          <ac:spMkLst>
            <pc:docMk/>
            <pc:sldMk cId="2399652063" sldId="260"/>
            <ac:spMk id="32" creationId="{CE83698B-A646-404F-92F6-391E19797F78}"/>
          </ac:spMkLst>
        </pc:spChg>
        <pc:spChg chg="add del mod">
          <ac:chgData name="Travis Le" userId="29e50211945a5d84" providerId="LiveId" clId="{DD16B5DF-5194-498E-8A51-C834E2B9972D}" dt="2020-07-04T19:22:36.533" v="3086" actId="478"/>
          <ac:spMkLst>
            <pc:docMk/>
            <pc:sldMk cId="2399652063" sldId="260"/>
            <ac:spMk id="33" creationId="{CA194021-2842-4F07-8112-44030C7B73AB}"/>
          </ac:spMkLst>
        </pc:spChg>
        <pc:spChg chg="add del mod">
          <ac:chgData name="Travis Le" userId="29e50211945a5d84" providerId="LiveId" clId="{DD16B5DF-5194-498E-8A51-C834E2B9972D}" dt="2020-07-04T19:21:54.984" v="3074" actId="478"/>
          <ac:spMkLst>
            <pc:docMk/>
            <pc:sldMk cId="2399652063" sldId="260"/>
            <ac:spMk id="34" creationId="{835602C5-5F3D-46B1-B7F6-E95B1B4B728B}"/>
          </ac:spMkLst>
        </pc:spChg>
        <pc:spChg chg="add mod">
          <ac:chgData name="Travis Le" userId="29e50211945a5d84" providerId="LiveId" clId="{DD16B5DF-5194-498E-8A51-C834E2B9972D}" dt="2020-07-04T19:22:32.182" v="3085" actId="20577"/>
          <ac:spMkLst>
            <pc:docMk/>
            <pc:sldMk cId="2399652063" sldId="260"/>
            <ac:spMk id="35" creationId="{F7E582FA-3B09-4DA9-92B9-C67596F46C71}"/>
          </ac:spMkLst>
        </pc:spChg>
        <pc:spChg chg="add mod">
          <ac:chgData name="Travis Le" userId="29e50211945a5d84" providerId="LiveId" clId="{DD16B5DF-5194-498E-8A51-C834E2B9972D}" dt="2020-07-04T20:04:20.824" v="3341" actId="14100"/>
          <ac:spMkLst>
            <pc:docMk/>
            <pc:sldMk cId="2399652063" sldId="260"/>
            <ac:spMk id="36" creationId="{C5D3BE16-4C80-4291-BA17-BF13F7B02515}"/>
          </ac:spMkLst>
        </pc:spChg>
        <pc:spChg chg="add mod">
          <ac:chgData name="Travis Le" userId="29e50211945a5d84" providerId="LiveId" clId="{DD16B5DF-5194-498E-8A51-C834E2B9972D}" dt="2020-07-04T20:04:24.814" v="3342" actId="14100"/>
          <ac:spMkLst>
            <pc:docMk/>
            <pc:sldMk cId="2399652063" sldId="260"/>
            <ac:spMk id="37" creationId="{11384245-E901-40E1-B9AE-7ABB90BDA4A1}"/>
          </ac:spMkLst>
        </pc:spChg>
        <pc:spChg chg="add del mod">
          <ac:chgData name="Travis Le" userId="29e50211945a5d84" providerId="LiveId" clId="{DD16B5DF-5194-498E-8A51-C834E2B9972D}" dt="2020-07-04T19:39:46.436" v="3127" actId="478"/>
          <ac:spMkLst>
            <pc:docMk/>
            <pc:sldMk cId="2399652063" sldId="260"/>
            <ac:spMk id="38" creationId="{0ACE4F19-6F08-461D-95AD-D59DCD7D2CF5}"/>
          </ac:spMkLst>
        </pc:spChg>
        <pc:spChg chg="add mod">
          <ac:chgData name="Travis Le" userId="29e50211945a5d84" providerId="LiveId" clId="{DD16B5DF-5194-498E-8A51-C834E2B9972D}" dt="2020-07-04T19:39:39.536" v="3126" actId="20577"/>
          <ac:spMkLst>
            <pc:docMk/>
            <pc:sldMk cId="2399652063" sldId="260"/>
            <ac:spMk id="39" creationId="{B0C7A5A7-6BD4-4CC0-BAC2-F787E343929F}"/>
          </ac:spMkLst>
        </pc:spChg>
        <pc:spChg chg="add del mod">
          <ac:chgData name="Travis Le" userId="29e50211945a5d84" providerId="LiveId" clId="{DD16B5DF-5194-498E-8A51-C834E2B9972D}" dt="2020-07-04T19:56:27.398" v="3293" actId="478"/>
          <ac:spMkLst>
            <pc:docMk/>
            <pc:sldMk cId="2399652063" sldId="260"/>
            <ac:spMk id="40" creationId="{5B98760D-960E-42AC-A983-E6E576E331C5}"/>
          </ac:spMkLst>
        </pc:spChg>
        <pc:spChg chg="add del mod ord">
          <ac:chgData name="Travis Le" userId="29e50211945a5d84" providerId="LiveId" clId="{DD16B5DF-5194-498E-8A51-C834E2B9972D}" dt="2020-07-04T19:56:27.398" v="3293" actId="478"/>
          <ac:spMkLst>
            <pc:docMk/>
            <pc:sldMk cId="2399652063" sldId="260"/>
            <ac:spMk id="41" creationId="{3CCC7E2B-2C3D-4EAA-B599-7729B669F4CA}"/>
          </ac:spMkLst>
        </pc:spChg>
        <pc:spChg chg="add mod">
          <ac:chgData name="Travis Le" userId="29e50211945a5d84" providerId="LiveId" clId="{DD16B5DF-5194-498E-8A51-C834E2B9972D}" dt="2020-07-04T19:57:19.789" v="3306" actId="164"/>
          <ac:spMkLst>
            <pc:docMk/>
            <pc:sldMk cId="2399652063" sldId="260"/>
            <ac:spMk id="42" creationId="{326C1C53-0780-44E6-AD82-2BA7A67BC1DA}"/>
          </ac:spMkLst>
        </pc:spChg>
        <pc:spChg chg="add mod">
          <ac:chgData name="Travis Le" userId="29e50211945a5d84" providerId="LiveId" clId="{DD16B5DF-5194-498E-8A51-C834E2B9972D}" dt="2020-07-04T19:57:19.789" v="3306" actId="164"/>
          <ac:spMkLst>
            <pc:docMk/>
            <pc:sldMk cId="2399652063" sldId="260"/>
            <ac:spMk id="43" creationId="{AD3F6563-9C66-4777-BB44-EC1D8C535BB1}"/>
          </ac:spMkLst>
        </pc:spChg>
        <pc:spChg chg="add mod">
          <ac:chgData name="Travis Le" userId="29e50211945a5d84" providerId="LiveId" clId="{DD16B5DF-5194-498E-8A51-C834E2B9972D}" dt="2020-07-04T19:57:19.789" v="3306" actId="164"/>
          <ac:spMkLst>
            <pc:docMk/>
            <pc:sldMk cId="2399652063" sldId="260"/>
            <ac:spMk id="44" creationId="{761F6C6A-C2F1-4573-9603-D5259BC85FE4}"/>
          </ac:spMkLst>
        </pc:spChg>
        <pc:spChg chg="add mod">
          <ac:chgData name="Travis Le" userId="29e50211945a5d84" providerId="LiveId" clId="{DD16B5DF-5194-498E-8A51-C834E2B9972D}" dt="2020-07-04T19:57:19.789" v="3306" actId="164"/>
          <ac:spMkLst>
            <pc:docMk/>
            <pc:sldMk cId="2399652063" sldId="260"/>
            <ac:spMk id="45" creationId="{5889C239-8B34-4D0C-9808-9A2D5A30036D}"/>
          </ac:spMkLst>
        </pc:spChg>
        <pc:spChg chg="add mod">
          <ac:chgData name="Travis Le" userId="29e50211945a5d84" providerId="LiveId" clId="{DD16B5DF-5194-498E-8A51-C834E2B9972D}" dt="2020-07-04T19:57:19.789" v="3306" actId="164"/>
          <ac:spMkLst>
            <pc:docMk/>
            <pc:sldMk cId="2399652063" sldId="260"/>
            <ac:spMk id="49" creationId="{F9C1E1D6-0F3E-4E79-90DE-D2EAEF40B5E4}"/>
          </ac:spMkLst>
        </pc:spChg>
        <pc:spChg chg="add mod">
          <ac:chgData name="Travis Le" userId="29e50211945a5d84" providerId="LiveId" clId="{DD16B5DF-5194-498E-8A51-C834E2B9972D}" dt="2020-07-04T19:55:59.717" v="3292" actId="20577"/>
          <ac:spMkLst>
            <pc:docMk/>
            <pc:sldMk cId="2399652063" sldId="260"/>
            <ac:spMk id="50" creationId="{9B775945-92AB-4104-8BC4-88AD884456EA}"/>
          </ac:spMkLst>
        </pc:spChg>
        <pc:spChg chg="add mod">
          <ac:chgData name="Travis Le" userId="29e50211945a5d84" providerId="LiveId" clId="{DD16B5DF-5194-498E-8A51-C834E2B9972D}" dt="2020-07-04T19:55:55.896" v="3291" actId="20577"/>
          <ac:spMkLst>
            <pc:docMk/>
            <pc:sldMk cId="2399652063" sldId="260"/>
            <ac:spMk id="51" creationId="{7B809EB4-8CD3-4B2E-B78F-A5DB27690109}"/>
          </ac:spMkLst>
        </pc:spChg>
        <pc:spChg chg="add mod">
          <ac:chgData name="Travis Le" userId="29e50211945a5d84" providerId="LiveId" clId="{DD16B5DF-5194-498E-8A51-C834E2B9972D}" dt="2020-07-04T19:55:50.937" v="3290" actId="20577"/>
          <ac:spMkLst>
            <pc:docMk/>
            <pc:sldMk cId="2399652063" sldId="260"/>
            <ac:spMk id="52" creationId="{8E3A0DF2-061D-484D-B204-B59A202D7905}"/>
          </ac:spMkLst>
        </pc:spChg>
        <pc:grpChg chg="add mod">
          <ac:chgData name="Travis Le" userId="29e50211945a5d84" providerId="LiveId" clId="{DD16B5DF-5194-498E-8A51-C834E2B9972D}" dt="2020-07-04T19:57:22.456" v="3307" actId="1076"/>
          <ac:grpSpMkLst>
            <pc:docMk/>
            <pc:sldMk cId="2399652063" sldId="260"/>
            <ac:grpSpMk id="53" creationId="{9B726887-5991-49E8-926C-5AC7DD635B87}"/>
          </ac:grpSpMkLst>
        </pc:grpChg>
        <pc:cxnChg chg="add mod">
          <ac:chgData name="Travis Le" userId="29e50211945a5d84" providerId="LiveId" clId="{DD16B5DF-5194-498E-8A51-C834E2B9972D}" dt="2020-07-04T19:57:19.789" v="3306" actId="164"/>
          <ac:cxnSpMkLst>
            <pc:docMk/>
            <pc:sldMk cId="2399652063" sldId="260"/>
            <ac:cxnSpMk id="47" creationId="{B86E0D3E-CF14-43F8-9B77-D925D5D57F70}"/>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9C4D96-5395-415E-8879-FDB6909FAF98}" type="doc">
      <dgm:prSet loTypeId="urn:microsoft.com/office/officeart/2005/8/layout/chevron1" loCatId="process" qsTypeId="urn:microsoft.com/office/officeart/2005/8/quickstyle/simple1" qsCatId="simple" csTypeId="urn:microsoft.com/office/officeart/2005/8/colors/accent1_2" csCatId="accent1" phldr="1"/>
      <dgm:spPr/>
    </dgm:pt>
    <dgm:pt modelId="{1264B7D2-0806-4F82-B181-AC0A373C34A0}">
      <dgm:prSet phldrT="[Text]" custT="1"/>
      <dgm:spPr/>
      <dgm:t>
        <a:bodyPr/>
        <a:lstStyle/>
        <a:p>
          <a:r>
            <a:rPr lang="en-US" sz="1400" dirty="0"/>
            <a:t>Select Industry</a:t>
          </a:r>
        </a:p>
      </dgm:t>
    </dgm:pt>
    <dgm:pt modelId="{8BF33771-5C80-4E3A-AFAE-98BC3B8CA105}" type="parTrans" cxnId="{10B89E8A-4BC5-4588-A58A-ACC715101370}">
      <dgm:prSet/>
      <dgm:spPr/>
      <dgm:t>
        <a:bodyPr/>
        <a:lstStyle/>
        <a:p>
          <a:endParaRPr lang="en-US" sz="1400"/>
        </a:p>
      </dgm:t>
    </dgm:pt>
    <dgm:pt modelId="{366D689D-24F2-44DE-A535-51B03251DBC2}" type="sibTrans" cxnId="{10B89E8A-4BC5-4588-A58A-ACC715101370}">
      <dgm:prSet/>
      <dgm:spPr/>
      <dgm:t>
        <a:bodyPr/>
        <a:lstStyle/>
        <a:p>
          <a:endParaRPr lang="en-US" sz="1400"/>
        </a:p>
      </dgm:t>
    </dgm:pt>
    <dgm:pt modelId="{4757C2E8-990D-4853-9BC8-7BABBAB98BE5}">
      <dgm:prSet phldrT="[Text]" custT="1"/>
      <dgm:spPr/>
      <dgm:t>
        <a:bodyPr/>
        <a:lstStyle/>
        <a:p>
          <a:r>
            <a:rPr lang="en-US" sz="1400" dirty="0"/>
            <a:t>Select stock sticker</a:t>
          </a:r>
        </a:p>
      </dgm:t>
    </dgm:pt>
    <dgm:pt modelId="{60899E88-2FCC-4AD2-BCEC-F77A2419AE50}" type="parTrans" cxnId="{0098F688-7997-4710-B6B7-9F47D40064E8}">
      <dgm:prSet/>
      <dgm:spPr/>
      <dgm:t>
        <a:bodyPr/>
        <a:lstStyle/>
        <a:p>
          <a:endParaRPr lang="en-US" sz="1400"/>
        </a:p>
      </dgm:t>
    </dgm:pt>
    <dgm:pt modelId="{F7990BD5-6543-495F-ABAB-7321D65409BF}" type="sibTrans" cxnId="{0098F688-7997-4710-B6B7-9F47D40064E8}">
      <dgm:prSet/>
      <dgm:spPr/>
      <dgm:t>
        <a:bodyPr/>
        <a:lstStyle/>
        <a:p>
          <a:endParaRPr lang="en-US" sz="1400"/>
        </a:p>
      </dgm:t>
    </dgm:pt>
    <dgm:pt modelId="{39EA445D-4DC2-4358-85E6-75F632C0D9D5}">
      <dgm:prSet phldrT="[Text]" custT="1"/>
      <dgm:spPr/>
      <dgm:t>
        <a:bodyPr/>
        <a:lstStyle/>
        <a:p>
          <a:r>
            <a:rPr lang="en-US" sz="1400" dirty="0"/>
            <a:t>Input the investment amount</a:t>
          </a:r>
        </a:p>
      </dgm:t>
    </dgm:pt>
    <dgm:pt modelId="{C263EBC6-3B22-4FEE-9C52-D8244C48389F}" type="parTrans" cxnId="{A2303CF4-FDD4-433A-8946-8CDF02F3B552}">
      <dgm:prSet/>
      <dgm:spPr/>
      <dgm:t>
        <a:bodyPr/>
        <a:lstStyle/>
        <a:p>
          <a:endParaRPr lang="en-US" sz="1400"/>
        </a:p>
      </dgm:t>
    </dgm:pt>
    <dgm:pt modelId="{BFD6C21F-0937-435E-A3EE-BC5CC85F0DB1}" type="sibTrans" cxnId="{A2303CF4-FDD4-433A-8946-8CDF02F3B552}">
      <dgm:prSet/>
      <dgm:spPr/>
      <dgm:t>
        <a:bodyPr/>
        <a:lstStyle/>
        <a:p>
          <a:endParaRPr lang="en-US" sz="1400"/>
        </a:p>
      </dgm:t>
    </dgm:pt>
    <dgm:pt modelId="{3E86C3DB-BBF4-4877-9CE6-2D0C1675DF33}">
      <dgm:prSet phldrT="[Text]" custT="1"/>
      <dgm:spPr/>
      <dgm:t>
        <a:bodyPr/>
        <a:lstStyle/>
        <a:p>
          <a:r>
            <a:rPr lang="en-US" sz="1400" dirty="0"/>
            <a:t>Input the investment tenure</a:t>
          </a:r>
        </a:p>
      </dgm:t>
    </dgm:pt>
    <dgm:pt modelId="{AA524B24-7601-4393-AD4C-7249A4763CCB}" type="parTrans" cxnId="{138A1D8A-060B-4FAC-86D9-DF177C9C3729}">
      <dgm:prSet/>
      <dgm:spPr/>
      <dgm:t>
        <a:bodyPr/>
        <a:lstStyle/>
        <a:p>
          <a:endParaRPr lang="en-US"/>
        </a:p>
      </dgm:t>
    </dgm:pt>
    <dgm:pt modelId="{CCB3DF26-76DF-4DAB-829E-ECC319E197ED}" type="sibTrans" cxnId="{138A1D8A-060B-4FAC-86D9-DF177C9C3729}">
      <dgm:prSet/>
      <dgm:spPr/>
      <dgm:t>
        <a:bodyPr/>
        <a:lstStyle/>
        <a:p>
          <a:endParaRPr lang="en-US"/>
        </a:p>
      </dgm:t>
    </dgm:pt>
    <dgm:pt modelId="{03F47286-3372-4733-ABEB-4F4956CF6ACA}">
      <dgm:prSet phldrT="[Text]" custT="1"/>
      <dgm:spPr/>
      <dgm:t>
        <a:bodyPr/>
        <a:lstStyle/>
        <a:p>
          <a:r>
            <a:rPr lang="en-US" sz="1400" dirty="0"/>
            <a:t>Intelligent Engine to calculate</a:t>
          </a:r>
        </a:p>
      </dgm:t>
    </dgm:pt>
    <dgm:pt modelId="{1F9BE2ED-78FD-4F13-AE3F-5F05EB32E635}" type="parTrans" cxnId="{AB65665D-7920-4ACE-A945-AC4ABABE7E94}">
      <dgm:prSet/>
      <dgm:spPr/>
      <dgm:t>
        <a:bodyPr/>
        <a:lstStyle/>
        <a:p>
          <a:endParaRPr lang="en-US"/>
        </a:p>
      </dgm:t>
    </dgm:pt>
    <dgm:pt modelId="{81000E26-EC28-491A-8464-C92D87631089}" type="sibTrans" cxnId="{AB65665D-7920-4ACE-A945-AC4ABABE7E94}">
      <dgm:prSet/>
      <dgm:spPr/>
      <dgm:t>
        <a:bodyPr/>
        <a:lstStyle/>
        <a:p>
          <a:endParaRPr lang="en-US"/>
        </a:p>
      </dgm:t>
    </dgm:pt>
    <dgm:pt modelId="{C915121F-D85F-449A-B940-3699C453B711}">
      <dgm:prSet phldrT="[Text]" custT="1"/>
      <dgm:spPr/>
      <dgm:t>
        <a:bodyPr/>
        <a:lstStyle/>
        <a:p>
          <a:r>
            <a:rPr lang="en-US" sz="1400" dirty="0"/>
            <a:t>ROI Result</a:t>
          </a:r>
        </a:p>
      </dgm:t>
    </dgm:pt>
    <dgm:pt modelId="{92CDC0DA-BE77-4B65-AEEA-49FDE905290C}" type="parTrans" cxnId="{D77965A9-E9E6-4828-A39F-02D21D1B1507}">
      <dgm:prSet/>
      <dgm:spPr/>
      <dgm:t>
        <a:bodyPr/>
        <a:lstStyle/>
        <a:p>
          <a:endParaRPr lang="en-US"/>
        </a:p>
      </dgm:t>
    </dgm:pt>
    <dgm:pt modelId="{9EC3BA74-6778-4C0C-BF0A-3D566F9BC574}" type="sibTrans" cxnId="{D77965A9-E9E6-4828-A39F-02D21D1B1507}">
      <dgm:prSet/>
      <dgm:spPr/>
      <dgm:t>
        <a:bodyPr/>
        <a:lstStyle/>
        <a:p>
          <a:endParaRPr lang="en-US"/>
        </a:p>
      </dgm:t>
    </dgm:pt>
    <dgm:pt modelId="{E75F7717-F8B4-46A2-A35C-F23EAF9C40C8}" type="pres">
      <dgm:prSet presAssocID="{5B9C4D96-5395-415E-8879-FDB6909FAF98}" presName="Name0" presStyleCnt="0">
        <dgm:presLayoutVars>
          <dgm:dir/>
          <dgm:animLvl val="lvl"/>
          <dgm:resizeHandles val="exact"/>
        </dgm:presLayoutVars>
      </dgm:prSet>
      <dgm:spPr/>
    </dgm:pt>
    <dgm:pt modelId="{4D29E7FF-9D1E-45F9-8EF1-994FC30E8B3E}" type="pres">
      <dgm:prSet presAssocID="{1264B7D2-0806-4F82-B181-AC0A373C34A0}" presName="parTxOnly" presStyleLbl="node1" presStyleIdx="0" presStyleCnt="6">
        <dgm:presLayoutVars>
          <dgm:chMax val="0"/>
          <dgm:chPref val="0"/>
          <dgm:bulletEnabled val="1"/>
        </dgm:presLayoutVars>
      </dgm:prSet>
      <dgm:spPr/>
    </dgm:pt>
    <dgm:pt modelId="{4367BB29-6316-449C-93EA-1154C55C3FF4}" type="pres">
      <dgm:prSet presAssocID="{366D689D-24F2-44DE-A535-51B03251DBC2}" presName="parTxOnlySpace" presStyleCnt="0"/>
      <dgm:spPr/>
    </dgm:pt>
    <dgm:pt modelId="{ABC8A6FC-FA3A-4FC3-A920-10652928ED5F}" type="pres">
      <dgm:prSet presAssocID="{4757C2E8-990D-4853-9BC8-7BABBAB98BE5}" presName="parTxOnly" presStyleLbl="node1" presStyleIdx="1" presStyleCnt="6">
        <dgm:presLayoutVars>
          <dgm:chMax val="0"/>
          <dgm:chPref val="0"/>
          <dgm:bulletEnabled val="1"/>
        </dgm:presLayoutVars>
      </dgm:prSet>
      <dgm:spPr/>
    </dgm:pt>
    <dgm:pt modelId="{46997DC1-B10E-4F86-86FE-9E3EB4519CCE}" type="pres">
      <dgm:prSet presAssocID="{F7990BD5-6543-495F-ABAB-7321D65409BF}" presName="parTxOnlySpace" presStyleCnt="0"/>
      <dgm:spPr/>
    </dgm:pt>
    <dgm:pt modelId="{3AB95371-06EF-4D15-A2AE-6D14AB6253EB}" type="pres">
      <dgm:prSet presAssocID="{39EA445D-4DC2-4358-85E6-75F632C0D9D5}" presName="parTxOnly" presStyleLbl="node1" presStyleIdx="2" presStyleCnt="6">
        <dgm:presLayoutVars>
          <dgm:chMax val="0"/>
          <dgm:chPref val="0"/>
          <dgm:bulletEnabled val="1"/>
        </dgm:presLayoutVars>
      </dgm:prSet>
      <dgm:spPr/>
    </dgm:pt>
    <dgm:pt modelId="{E8C2D044-3CFA-4992-A7CB-EBD1322A8066}" type="pres">
      <dgm:prSet presAssocID="{BFD6C21F-0937-435E-A3EE-BC5CC85F0DB1}" presName="parTxOnlySpace" presStyleCnt="0"/>
      <dgm:spPr/>
    </dgm:pt>
    <dgm:pt modelId="{E783A4B7-F422-4D81-A027-15C6EA365428}" type="pres">
      <dgm:prSet presAssocID="{3E86C3DB-BBF4-4877-9CE6-2D0C1675DF33}" presName="parTxOnly" presStyleLbl="node1" presStyleIdx="3" presStyleCnt="6">
        <dgm:presLayoutVars>
          <dgm:chMax val="0"/>
          <dgm:chPref val="0"/>
          <dgm:bulletEnabled val="1"/>
        </dgm:presLayoutVars>
      </dgm:prSet>
      <dgm:spPr/>
    </dgm:pt>
    <dgm:pt modelId="{C1E5CCC1-FC2A-4639-BEEB-63912002882C}" type="pres">
      <dgm:prSet presAssocID="{CCB3DF26-76DF-4DAB-829E-ECC319E197ED}" presName="parTxOnlySpace" presStyleCnt="0"/>
      <dgm:spPr/>
    </dgm:pt>
    <dgm:pt modelId="{1AB5E26F-BFC0-43A6-9653-334EF058870D}" type="pres">
      <dgm:prSet presAssocID="{03F47286-3372-4733-ABEB-4F4956CF6ACA}" presName="parTxOnly" presStyleLbl="node1" presStyleIdx="4" presStyleCnt="6">
        <dgm:presLayoutVars>
          <dgm:chMax val="0"/>
          <dgm:chPref val="0"/>
          <dgm:bulletEnabled val="1"/>
        </dgm:presLayoutVars>
      </dgm:prSet>
      <dgm:spPr/>
    </dgm:pt>
    <dgm:pt modelId="{CF8C2FA4-69CA-43FF-ABA3-D32A040F73B2}" type="pres">
      <dgm:prSet presAssocID="{81000E26-EC28-491A-8464-C92D87631089}" presName="parTxOnlySpace" presStyleCnt="0"/>
      <dgm:spPr/>
    </dgm:pt>
    <dgm:pt modelId="{24274A02-929E-4697-ACF3-1EB2306531F8}" type="pres">
      <dgm:prSet presAssocID="{C915121F-D85F-449A-B940-3699C453B711}" presName="parTxOnly" presStyleLbl="node1" presStyleIdx="5" presStyleCnt="6">
        <dgm:presLayoutVars>
          <dgm:chMax val="0"/>
          <dgm:chPref val="0"/>
          <dgm:bulletEnabled val="1"/>
        </dgm:presLayoutVars>
      </dgm:prSet>
      <dgm:spPr/>
    </dgm:pt>
  </dgm:ptLst>
  <dgm:cxnLst>
    <dgm:cxn modelId="{3B30085B-1760-4161-80C7-FB2FF9437F65}" type="presOf" srcId="{3E86C3DB-BBF4-4877-9CE6-2D0C1675DF33}" destId="{E783A4B7-F422-4D81-A027-15C6EA365428}" srcOrd="0" destOrd="0" presId="urn:microsoft.com/office/officeart/2005/8/layout/chevron1"/>
    <dgm:cxn modelId="{AB65665D-7920-4ACE-A945-AC4ABABE7E94}" srcId="{5B9C4D96-5395-415E-8879-FDB6909FAF98}" destId="{03F47286-3372-4733-ABEB-4F4956CF6ACA}" srcOrd="4" destOrd="0" parTransId="{1F9BE2ED-78FD-4F13-AE3F-5F05EB32E635}" sibTransId="{81000E26-EC28-491A-8464-C92D87631089}"/>
    <dgm:cxn modelId="{1AF65B66-61EA-4DF3-9E0F-3E7311B4C95C}" type="presOf" srcId="{1264B7D2-0806-4F82-B181-AC0A373C34A0}" destId="{4D29E7FF-9D1E-45F9-8EF1-994FC30E8B3E}" srcOrd="0" destOrd="0" presId="urn:microsoft.com/office/officeart/2005/8/layout/chevron1"/>
    <dgm:cxn modelId="{B7F06270-A74F-4A11-B8B9-BC07D7E774EB}" type="presOf" srcId="{39EA445D-4DC2-4358-85E6-75F632C0D9D5}" destId="{3AB95371-06EF-4D15-A2AE-6D14AB6253EB}" srcOrd="0" destOrd="0" presId="urn:microsoft.com/office/officeart/2005/8/layout/chevron1"/>
    <dgm:cxn modelId="{EBE0427E-9801-481C-B6E2-9BC7607DCA43}" type="presOf" srcId="{C915121F-D85F-449A-B940-3699C453B711}" destId="{24274A02-929E-4697-ACF3-1EB2306531F8}" srcOrd="0" destOrd="0" presId="urn:microsoft.com/office/officeart/2005/8/layout/chevron1"/>
    <dgm:cxn modelId="{0098F688-7997-4710-B6B7-9F47D40064E8}" srcId="{5B9C4D96-5395-415E-8879-FDB6909FAF98}" destId="{4757C2E8-990D-4853-9BC8-7BABBAB98BE5}" srcOrd="1" destOrd="0" parTransId="{60899E88-2FCC-4AD2-BCEC-F77A2419AE50}" sibTransId="{F7990BD5-6543-495F-ABAB-7321D65409BF}"/>
    <dgm:cxn modelId="{138A1D8A-060B-4FAC-86D9-DF177C9C3729}" srcId="{5B9C4D96-5395-415E-8879-FDB6909FAF98}" destId="{3E86C3DB-BBF4-4877-9CE6-2D0C1675DF33}" srcOrd="3" destOrd="0" parTransId="{AA524B24-7601-4393-AD4C-7249A4763CCB}" sibTransId="{CCB3DF26-76DF-4DAB-829E-ECC319E197ED}"/>
    <dgm:cxn modelId="{10B89E8A-4BC5-4588-A58A-ACC715101370}" srcId="{5B9C4D96-5395-415E-8879-FDB6909FAF98}" destId="{1264B7D2-0806-4F82-B181-AC0A373C34A0}" srcOrd="0" destOrd="0" parTransId="{8BF33771-5C80-4E3A-AFAE-98BC3B8CA105}" sibTransId="{366D689D-24F2-44DE-A535-51B03251DBC2}"/>
    <dgm:cxn modelId="{D77965A9-E9E6-4828-A39F-02D21D1B1507}" srcId="{5B9C4D96-5395-415E-8879-FDB6909FAF98}" destId="{C915121F-D85F-449A-B940-3699C453B711}" srcOrd="5" destOrd="0" parTransId="{92CDC0DA-BE77-4B65-AEEA-49FDE905290C}" sibTransId="{9EC3BA74-6778-4C0C-BF0A-3D566F9BC574}"/>
    <dgm:cxn modelId="{95281AC2-78A8-4093-B356-935883E78776}" type="presOf" srcId="{4757C2E8-990D-4853-9BC8-7BABBAB98BE5}" destId="{ABC8A6FC-FA3A-4FC3-A920-10652928ED5F}" srcOrd="0" destOrd="0" presId="urn:microsoft.com/office/officeart/2005/8/layout/chevron1"/>
    <dgm:cxn modelId="{AFF83DC9-CD5D-46E0-BC71-4A0B213F55E8}" type="presOf" srcId="{03F47286-3372-4733-ABEB-4F4956CF6ACA}" destId="{1AB5E26F-BFC0-43A6-9653-334EF058870D}" srcOrd="0" destOrd="0" presId="urn:microsoft.com/office/officeart/2005/8/layout/chevron1"/>
    <dgm:cxn modelId="{04F223EB-D2F5-497A-A171-F5C5EFD728D3}" type="presOf" srcId="{5B9C4D96-5395-415E-8879-FDB6909FAF98}" destId="{E75F7717-F8B4-46A2-A35C-F23EAF9C40C8}" srcOrd="0" destOrd="0" presId="urn:microsoft.com/office/officeart/2005/8/layout/chevron1"/>
    <dgm:cxn modelId="{A2303CF4-FDD4-433A-8946-8CDF02F3B552}" srcId="{5B9C4D96-5395-415E-8879-FDB6909FAF98}" destId="{39EA445D-4DC2-4358-85E6-75F632C0D9D5}" srcOrd="2" destOrd="0" parTransId="{C263EBC6-3B22-4FEE-9C52-D8244C48389F}" sibTransId="{BFD6C21F-0937-435E-A3EE-BC5CC85F0DB1}"/>
    <dgm:cxn modelId="{805C138A-5184-4059-8D8C-5CDAFD9782DE}" type="presParOf" srcId="{E75F7717-F8B4-46A2-A35C-F23EAF9C40C8}" destId="{4D29E7FF-9D1E-45F9-8EF1-994FC30E8B3E}" srcOrd="0" destOrd="0" presId="urn:microsoft.com/office/officeart/2005/8/layout/chevron1"/>
    <dgm:cxn modelId="{FD87BFBE-5FEE-4212-85FF-5A1FB3758373}" type="presParOf" srcId="{E75F7717-F8B4-46A2-A35C-F23EAF9C40C8}" destId="{4367BB29-6316-449C-93EA-1154C55C3FF4}" srcOrd="1" destOrd="0" presId="urn:microsoft.com/office/officeart/2005/8/layout/chevron1"/>
    <dgm:cxn modelId="{16F754AD-3FCA-4494-A5FB-65906E4EDD1A}" type="presParOf" srcId="{E75F7717-F8B4-46A2-A35C-F23EAF9C40C8}" destId="{ABC8A6FC-FA3A-4FC3-A920-10652928ED5F}" srcOrd="2" destOrd="0" presId="urn:microsoft.com/office/officeart/2005/8/layout/chevron1"/>
    <dgm:cxn modelId="{39F38419-67AB-4C2D-99A2-66DD66BA5170}" type="presParOf" srcId="{E75F7717-F8B4-46A2-A35C-F23EAF9C40C8}" destId="{46997DC1-B10E-4F86-86FE-9E3EB4519CCE}" srcOrd="3" destOrd="0" presId="urn:microsoft.com/office/officeart/2005/8/layout/chevron1"/>
    <dgm:cxn modelId="{ACB427B4-3528-4EEE-BB12-B4E3EA06C744}" type="presParOf" srcId="{E75F7717-F8B4-46A2-A35C-F23EAF9C40C8}" destId="{3AB95371-06EF-4D15-A2AE-6D14AB6253EB}" srcOrd="4" destOrd="0" presId="urn:microsoft.com/office/officeart/2005/8/layout/chevron1"/>
    <dgm:cxn modelId="{E843CA28-E156-4A9B-A668-E71E2C86D898}" type="presParOf" srcId="{E75F7717-F8B4-46A2-A35C-F23EAF9C40C8}" destId="{E8C2D044-3CFA-4992-A7CB-EBD1322A8066}" srcOrd="5" destOrd="0" presId="urn:microsoft.com/office/officeart/2005/8/layout/chevron1"/>
    <dgm:cxn modelId="{1B4AE9DF-EC4D-48FB-895F-DA9D6A99B883}" type="presParOf" srcId="{E75F7717-F8B4-46A2-A35C-F23EAF9C40C8}" destId="{E783A4B7-F422-4D81-A027-15C6EA365428}" srcOrd="6" destOrd="0" presId="urn:microsoft.com/office/officeart/2005/8/layout/chevron1"/>
    <dgm:cxn modelId="{3EBDB0B7-2162-454F-B389-324190B79657}" type="presParOf" srcId="{E75F7717-F8B4-46A2-A35C-F23EAF9C40C8}" destId="{C1E5CCC1-FC2A-4639-BEEB-63912002882C}" srcOrd="7" destOrd="0" presId="urn:microsoft.com/office/officeart/2005/8/layout/chevron1"/>
    <dgm:cxn modelId="{9E08D383-CDCB-41BF-8BDD-568D763D262E}" type="presParOf" srcId="{E75F7717-F8B4-46A2-A35C-F23EAF9C40C8}" destId="{1AB5E26F-BFC0-43A6-9653-334EF058870D}" srcOrd="8" destOrd="0" presId="urn:microsoft.com/office/officeart/2005/8/layout/chevron1"/>
    <dgm:cxn modelId="{CDBF2DA3-F2D6-4DE1-9FF2-1FF0AA6E1F9B}" type="presParOf" srcId="{E75F7717-F8B4-46A2-A35C-F23EAF9C40C8}" destId="{CF8C2FA4-69CA-43FF-ABA3-D32A040F73B2}" srcOrd="9" destOrd="0" presId="urn:microsoft.com/office/officeart/2005/8/layout/chevron1"/>
    <dgm:cxn modelId="{3FD9454A-14EA-4EB5-BC21-71AA61C3F925}" type="presParOf" srcId="{E75F7717-F8B4-46A2-A35C-F23EAF9C40C8}" destId="{24274A02-929E-4697-ACF3-1EB2306531F8}"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9E7FF-9D1E-45F9-8EF1-994FC30E8B3E}">
      <dsp:nvSpPr>
        <dsp:cNvPr id="0" name=""/>
        <dsp:cNvSpPr/>
      </dsp:nvSpPr>
      <dsp:spPr>
        <a:xfrm>
          <a:off x="5452" y="0"/>
          <a:ext cx="2028415" cy="5810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Select Industry</a:t>
          </a:r>
        </a:p>
      </dsp:txBody>
      <dsp:txXfrm>
        <a:off x="295965" y="0"/>
        <a:ext cx="1447389" cy="581026"/>
      </dsp:txXfrm>
    </dsp:sp>
    <dsp:sp modelId="{ABC8A6FC-FA3A-4FC3-A920-10652928ED5F}">
      <dsp:nvSpPr>
        <dsp:cNvPr id="0" name=""/>
        <dsp:cNvSpPr/>
      </dsp:nvSpPr>
      <dsp:spPr>
        <a:xfrm>
          <a:off x="1831026" y="0"/>
          <a:ext cx="2028415" cy="5810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Select stock sticker</a:t>
          </a:r>
        </a:p>
      </dsp:txBody>
      <dsp:txXfrm>
        <a:off x="2121539" y="0"/>
        <a:ext cx="1447389" cy="581026"/>
      </dsp:txXfrm>
    </dsp:sp>
    <dsp:sp modelId="{3AB95371-06EF-4D15-A2AE-6D14AB6253EB}">
      <dsp:nvSpPr>
        <dsp:cNvPr id="0" name=""/>
        <dsp:cNvSpPr/>
      </dsp:nvSpPr>
      <dsp:spPr>
        <a:xfrm>
          <a:off x="3656601" y="0"/>
          <a:ext cx="2028415" cy="5810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Input the investment amount</a:t>
          </a:r>
        </a:p>
      </dsp:txBody>
      <dsp:txXfrm>
        <a:off x="3947114" y="0"/>
        <a:ext cx="1447389" cy="581026"/>
      </dsp:txXfrm>
    </dsp:sp>
    <dsp:sp modelId="{E783A4B7-F422-4D81-A027-15C6EA365428}">
      <dsp:nvSpPr>
        <dsp:cNvPr id="0" name=""/>
        <dsp:cNvSpPr/>
      </dsp:nvSpPr>
      <dsp:spPr>
        <a:xfrm>
          <a:off x="5482175" y="0"/>
          <a:ext cx="2028415" cy="5810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Input the investment tenure</a:t>
          </a:r>
        </a:p>
      </dsp:txBody>
      <dsp:txXfrm>
        <a:off x="5772688" y="0"/>
        <a:ext cx="1447389" cy="581026"/>
      </dsp:txXfrm>
    </dsp:sp>
    <dsp:sp modelId="{1AB5E26F-BFC0-43A6-9653-334EF058870D}">
      <dsp:nvSpPr>
        <dsp:cNvPr id="0" name=""/>
        <dsp:cNvSpPr/>
      </dsp:nvSpPr>
      <dsp:spPr>
        <a:xfrm>
          <a:off x="7307749" y="0"/>
          <a:ext cx="2028415" cy="5810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Intelligent Engine to calculate</a:t>
          </a:r>
        </a:p>
      </dsp:txBody>
      <dsp:txXfrm>
        <a:off x="7598262" y="0"/>
        <a:ext cx="1447389" cy="581026"/>
      </dsp:txXfrm>
    </dsp:sp>
    <dsp:sp modelId="{24274A02-929E-4697-ACF3-1EB2306531F8}">
      <dsp:nvSpPr>
        <dsp:cNvPr id="0" name=""/>
        <dsp:cNvSpPr/>
      </dsp:nvSpPr>
      <dsp:spPr>
        <a:xfrm>
          <a:off x="9133323" y="0"/>
          <a:ext cx="2028415" cy="58102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ROI Result</a:t>
          </a:r>
        </a:p>
      </dsp:txBody>
      <dsp:txXfrm>
        <a:off x="9423836" y="0"/>
        <a:ext cx="1447389" cy="5810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CE42-5617-4455-A1FF-6DE2A37294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60207D-A262-4BCF-B829-F2EC02E5E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C5AF5C-62BA-4B7D-8C71-82C1F3918700}"/>
              </a:ext>
            </a:extLst>
          </p:cNvPr>
          <p:cNvSpPr>
            <a:spLocks noGrp="1"/>
          </p:cNvSpPr>
          <p:nvPr>
            <p:ph type="dt" sz="half" idx="10"/>
          </p:nvPr>
        </p:nvSpPr>
        <p:spPr/>
        <p:txBody>
          <a:bodyPr/>
          <a:lstStyle/>
          <a:p>
            <a:fld id="{A72F5042-9ED3-4D16-B503-FFEA1B722C53}" type="datetimeFigureOut">
              <a:rPr lang="en-US" smtClean="0"/>
              <a:t>7/4/2020</a:t>
            </a:fld>
            <a:endParaRPr lang="en-US"/>
          </a:p>
        </p:txBody>
      </p:sp>
      <p:sp>
        <p:nvSpPr>
          <p:cNvPr id="5" name="Footer Placeholder 4">
            <a:extLst>
              <a:ext uri="{FF2B5EF4-FFF2-40B4-BE49-F238E27FC236}">
                <a16:creationId xmlns:a16="http://schemas.microsoft.com/office/drawing/2014/main" id="{13D2F9B2-8B7F-4EFF-AB6D-1A30DDEFB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B5AA1-7F6E-4549-89D8-8D06BAEB209B}"/>
              </a:ext>
            </a:extLst>
          </p:cNvPr>
          <p:cNvSpPr>
            <a:spLocks noGrp="1"/>
          </p:cNvSpPr>
          <p:nvPr>
            <p:ph type="sldNum" sz="quarter" idx="12"/>
          </p:nvPr>
        </p:nvSpPr>
        <p:spPr/>
        <p:txBody>
          <a:bodyPr/>
          <a:lstStyle/>
          <a:p>
            <a:fld id="{25A8B057-ADE1-4A14-A0C8-1F6301C4F553}" type="slidenum">
              <a:rPr lang="en-US" smtClean="0"/>
              <a:t>‹#›</a:t>
            </a:fld>
            <a:endParaRPr lang="en-US"/>
          </a:p>
        </p:txBody>
      </p:sp>
    </p:spTree>
    <p:extLst>
      <p:ext uri="{BB962C8B-B14F-4D97-AF65-F5344CB8AC3E}">
        <p14:creationId xmlns:p14="http://schemas.microsoft.com/office/powerpoint/2010/main" val="31956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AD7E-9FB5-4BB2-8B2E-45F79AB6E7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C29C1F-3458-481E-98ED-552330307A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9F28F-0256-4EA6-9F06-7721AD89196F}"/>
              </a:ext>
            </a:extLst>
          </p:cNvPr>
          <p:cNvSpPr>
            <a:spLocks noGrp="1"/>
          </p:cNvSpPr>
          <p:nvPr>
            <p:ph type="dt" sz="half" idx="10"/>
          </p:nvPr>
        </p:nvSpPr>
        <p:spPr/>
        <p:txBody>
          <a:bodyPr/>
          <a:lstStyle/>
          <a:p>
            <a:fld id="{A72F5042-9ED3-4D16-B503-FFEA1B722C53}" type="datetimeFigureOut">
              <a:rPr lang="en-US" smtClean="0"/>
              <a:t>7/4/2020</a:t>
            </a:fld>
            <a:endParaRPr lang="en-US"/>
          </a:p>
        </p:txBody>
      </p:sp>
      <p:sp>
        <p:nvSpPr>
          <p:cNvPr id="5" name="Footer Placeholder 4">
            <a:extLst>
              <a:ext uri="{FF2B5EF4-FFF2-40B4-BE49-F238E27FC236}">
                <a16:creationId xmlns:a16="http://schemas.microsoft.com/office/drawing/2014/main" id="{C1AE7CCF-5FB8-4280-B4AE-0E48FD8B5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D267C-530D-41F3-ACD4-66130C4D3E5E}"/>
              </a:ext>
            </a:extLst>
          </p:cNvPr>
          <p:cNvSpPr>
            <a:spLocks noGrp="1"/>
          </p:cNvSpPr>
          <p:nvPr>
            <p:ph type="sldNum" sz="quarter" idx="12"/>
          </p:nvPr>
        </p:nvSpPr>
        <p:spPr/>
        <p:txBody>
          <a:bodyPr/>
          <a:lstStyle/>
          <a:p>
            <a:fld id="{25A8B057-ADE1-4A14-A0C8-1F6301C4F553}" type="slidenum">
              <a:rPr lang="en-US" smtClean="0"/>
              <a:t>‹#›</a:t>
            </a:fld>
            <a:endParaRPr lang="en-US"/>
          </a:p>
        </p:txBody>
      </p:sp>
    </p:spTree>
    <p:extLst>
      <p:ext uri="{BB962C8B-B14F-4D97-AF65-F5344CB8AC3E}">
        <p14:creationId xmlns:p14="http://schemas.microsoft.com/office/powerpoint/2010/main" val="150513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9E0B0B-FA40-4F13-9A9A-BC5909D468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53260A-25CA-4FB8-95AC-0B11292865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35FE0-9A4C-48F4-8C6F-886AF0106B1E}"/>
              </a:ext>
            </a:extLst>
          </p:cNvPr>
          <p:cNvSpPr>
            <a:spLocks noGrp="1"/>
          </p:cNvSpPr>
          <p:nvPr>
            <p:ph type="dt" sz="half" idx="10"/>
          </p:nvPr>
        </p:nvSpPr>
        <p:spPr/>
        <p:txBody>
          <a:bodyPr/>
          <a:lstStyle/>
          <a:p>
            <a:fld id="{A72F5042-9ED3-4D16-B503-FFEA1B722C53}" type="datetimeFigureOut">
              <a:rPr lang="en-US" smtClean="0"/>
              <a:t>7/4/2020</a:t>
            </a:fld>
            <a:endParaRPr lang="en-US"/>
          </a:p>
        </p:txBody>
      </p:sp>
      <p:sp>
        <p:nvSpPr>
          <p:cNvPr id="5" name="Footer Placeholder 4">
            <a:extLst>
              <a:ext uri="{FF2B5EF4-FFF2-40B4-BE49-F238E27FC236}">
                <a16:creationId xmlns:a16="http://schemas.microsoft.com/office/drawing/2014/main" id="{E7250619-AA93-4C77-BA73-83A777AF3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434A3-3910-49DD-9053-9F091D5DEB88}"/>
              </a:ext>
            </a:extLst>
          </p:cNvPr>
          <p:cNvSpPr>
            <a:spLocks noGrp="1"/>
          </p:cNvSpPr>
          <p:nvPr>
            <p:ph type="sldNum" sz="quarter" idx="12"/>
          </p:nvPr>
        </p:nvSpPr>
        <p:spPr/>
        <p:txBody>
          <a:bodyPr/>
          <a:lstStyle/>
          <a:p>
            <a:fld id="{25A8B057-ADE1-4A14-A0C8-1F6301C4F553}" type="slidenum">
              <a:rPr lang="en-US" smtClean="0"/>
              <a:t>‹#›</a:t>
            </a:fld>
            <a:endParaRPr lang="en-US"/>
          </a:p>
        </p:txBody>
      </p:sp>
    </p:spTree>
    <p:extLst>
      <p:ext uri="{BB962C8B-B14F-4D97-AF65-F5344CB8AC3E}">
        <p14:creationId xmlns:p14="http://schemas.microsoft.com/office/powerpoint/2010/main" val="381564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C648C-AA6A-4055-9072-5A3EF5AB0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C9A468-44EF-4B91-A882-8325DD167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4E76D-686D-4007-B8F2-DC88444A5781}"/>
              </a:ext>
            </a:extLst>
          </p:cNvPr>
          <p:cNvSpPr>
            <a:spLocks noGrp="1"/>
          </p:cNvSpPr>
          <p:nvPr>
            <p:ph type="dt" sz="half" idx="10"/>
          </p:nvPr>
        </p:nvSpPr>
        <p:spPr/>
        <p:txBody>
          <a:bodyPr/>
          <a:lstStyle/>
          <a:p>
            <a:fld id="{A72F5042-9ED3-4D16-B503-FFEA1B722C53}" type="datetimeFigureOut">
              <a:rPr lang="en-US" smtClean="0"/>
              <a:t>7/4/2020</a:t>
            </a:fld>
            <a:endParaRPr lang="en-US"/>
          </a:p>
        </p:txBody>
      </p:sp>
      <p:sp>
        <p:nvSpPr>
          <p:cNvPr id="5" name="Footer Placeholder 4">
            <a:extLst>
              <a:ext uri="{FF2B5EF4-FFF2-40B4-BE49-F238E27FC236}">
                <a16:creationId xmlns:a16="http://schemas.microsoft.com/office/drawing/2014/main" id="{14C4117E-8137-4814-995A-FDFF3DC51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F4E93-60A3-4448-9535-C8293B6EC1B6}"/>
              </a:ext>
            </a:extLst>
          </p:cNvPr>
          <p:cNvSpPr>
            <a:spLocks noGrp="1"/>
          </p:cNvSpPr>
          <p:nvPr>
            <p:ph type="sldNum" sz="quarter" idx="12"/>
          </p:nvPr>
        </p:nvSpPr>
        <p:spPr/>
        <p:txBody>
          <a:bodyPr/>
          <a:lstStyle/>
          <a:p>
            <a:fld id="{25A8B057-ADE1-4A14-A0C8-1F6301C4F553}" type="slidenum">
              <a:rPr lang="en-US" smtClean="0"/>
              <a:t>‹#›</a:t>
            </a:fld>
            <a:endParaRPr lang="en-US"/>
          </a:p>
        </p:txBody>
      </p:sp>
    </p:spTree>
    <p:extLst>
      <p:ext uri="{BB962C8B-B14F-4D97-AF65-F5344CB8AC3E}">
        <p14:creationId xmlns:p14="http://schemas.microsoft.com/office/powerpoint/2010/main" val="76061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543AF-A622-41B6-B151-428B830FFB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3BECBF-47C4-4DA7-89A4-54ED3B114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074DBA-EE81-4126-93FC-1CC8152AC430}"/>
              </a:ext>
            </a:extLst>
          </p:cNvPr>
          <p:cNvSpPr>
            <a:spLocks noGrp="1"/>
          </p:cNvSpPr>
          <p:nvPr>
            <p:ph type="dt" sz="half" idx="10"/>
          </p:nvPr>
        </p:nvSpPr>
        <p:spPr/>
        <p:txBody>
          <a:bodyPr/>
          <a:lstStyle/>
          <a:p>
            <a:fld id="{A72F5042-9ED3-4D16-B503-FFEA1B722C53}" type="datetimeFigureOut">
              <a:rPr lang="en-US" smtClean="0"/>
              <a:t>7/4/2020</a:t>
            </a:fld>
            <a:endParaRPr lang="en-US"/>
          </a:p>
        </p:txBody>
      </p:sp>
      <p:sp>
        <p:nvSpPr>
          <p:cNvPr id="5" name="Footer Placeholder 4">
            <a:extLst>
              <a:ext uri="{FF2B5EF4-FFF2-40B4-BE49-F238E27FC236}">
                <a16:creationId xmlns:a16="http://schemas.microsoft.com/office/drawing/2014/main" id="{FB7322D6-1EDE-45F8-82AE-BF557FF6B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B66D4-6D13-4989-973F-DE45C3F8C900}"/>
              </a:ext>
            </a:extLst>
          </p:cNvPr>
          <p:cNvSpPr>
            <a:spLocks noGrp="1"/>
          </p:cNvSpPr>
          <p:nvPr>
            <p:ph type="sldNum" sz="quarter" idx="12"/>
          </p:nvPr>
        </p:nvSpPr>
        <p:spPr/>
        <p:txBody>
          <a:bodyPr/>
          <a:lstStyle/>
          <a:p>
            <a:fld id="{25A8B057-ADE1-4A14-A0C8-1F6301C4F553}" type="slidenum">
              <a:rPr lang="en-US" smtClean="0"/>
              <a:t>‹#›</a:t>
            </a:fld>
            <a:endParaRPr lang="en-US"/>
          </a:p>
        </p:txBody>
      </p:sp>
    </p:spTree>
    <p:extLst>
      <p:ext uri="{BB962C8B-B14F-4D97-AF65-F5344CB8AC3E}">
        <p14:creationId xmlns:p14="http://schemas.microsoft.com/office/powerpoint/2010/main" val="362793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BB01-E248-4FD9-BCDA-EBFB0DB80D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391366-24CC-475B-AAB2-8CEA0FF6AA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472815-1A5F-43C3-9022-33423AC15C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B372A3-0D52-4F21-928A-0D0D2E964914}"/>
              </a:ext>
            </a:extLst>
          </p:cNvPr>
          <p:cNvSpPr>
            <a:spLocks noGrp="1"/>
          </p:cNvSpPr>
          <p:nvPr>
            <p:ph type="dt" sz="half" idx="10"/>
          </p:nvPr>
        </p:nvSpPr>
        <p:spPr/>
        <p:txBody>
          <a:bodyPr/>
          <a:lstStyle/>
          <a:p>
            <a:fld id="{A72F5042-9ED3-4D16-B503-FFEA1B722C53}" type="datetimeFigureOut">
              <a:rPr lang="en-US" smtClean="0"/>
              <a:t>7/4/2020</a:t>
            </a:fld>
            <a:endParaRPr lang="en-US"/>
          </a:p>
        </p:txBody>
      </p:sp>
      <p:sp>
        <p:nvSpPr>
          <p:cNvPr id="6" name="Footer Placeholder 5">
            <a:extLst>
              <a:ext uri="{FF2B5EF4-FFF2-40B4-BE49-F238E27FC236}">
                <a16:creationId xmlns:a16="http://schemas.microsoft.com/office/drawing/2014/main" id="{B03845C9-D1F2-4899-A361-7451842A0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251D00-7AD0-4204-97F3-E6A36D203F47}"/>
              </a:ext>
            </a:extLst>
          </p:cNvPr>
          <p:cNvSpPr>
            <a:spLocks noGrp="1"/>
          </p:cNvSpPr>
          <p:nvPr>
            <p:ph type="sldNum" sz="quarter" idx="12"/>
          </p:nvPr>
        </p:nvSpPr>
        <p:spPr/>
        <p:txBody>
          <a:bodyPr/>
          <a:lstStyle/>
          <a:p>
            <a:fld id="{25A8B057-ADE1-4A14-A0C8-1F6301C4F553}" type="slidenum">
              <a:rPr lang="en-US" smtClean="0"/>
              <a:t>‹#›</a:t>
            </a:fld>
            <a:endParaRPr lang="en-US"/>
          </a:p>
        </p:txBody>
      </p:sp>
    </p:spTree>
    <p:extLst>
      <p:ext uri="{BB962C8B-B14F-4D97-AF65-F5344CB8AC3E}">
        <p14:creationId xmlns:p14="http://schemas.microsoft.com/office/powerpoint/2010/main" val="77669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3CEA7-1133-466E-B30E-55F6921394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A8D0F5-5F6A-4679-B468-1983C455A0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61B886-8ECA-4F45-B017-1CFC44807C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38E36F-D3CD-4416-8232-5931944171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ECD303-91F9-449A-A9DC-AE4285E246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E26004-642A-42B0-B42F-572ABFEF8C24}"/>
              </a:ext>
            </a:extLst>
          </p:cNvPr>
          <p:cNvSpPr>
            <a:spLocks noGrp="1"/>
          </p:cNvSpPr>
          <p:nvPr>
            <p:ph type="dt" sz="half" idx="10"/>
          </p:nvPr>
        </p:nvSpPr>
        <p:spPr/>
        <p:txBody>
          <a:bodyPr/>
          <a:lstStyle/>
          <a:p>
            <a:fld id="{A72F5042-9ED3-4D16-B503-FFEA1B722C53}" type="datetimeFigureOut">
              <a:rPr lang="en-US" smtClean="0"/>
              <a:t>7/4/2020</a:t>
            </a:fld>
            <a:endParaRPr lang="en-US"/>
          </a:p>
        </p:txBody>
      </p:sp>
      <p:sp>
        <p:nvSpPr>
          <p:cNvPr id="8" name="Footer Placeholder 7">
            <a:extLst>
              <a:ext uri="{FF2B5EF4-FFF2-40B4-BE49-F238E27FC236}">
                <a16:creationId xmlns:a16="http://schemas.microsoft.com/office/drawing/2014/main" id="{AC86375E-D51B-4406-A048-2C3A5E0F0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A8F92C-52FC-4AD5-A1A2-AA84B6E1E54F}"/>
              </a:ext>
            </a:extLst>
          </p:cNvPr>
          <p:cNvSpPr>
            <a:spLocks noGrp="1"/>
          </p:cNvSpPr>
          <p:nvPr>
            <p:ph type="sldNum" sz="quarter" idx="12"/>
          </p:nvPr>
        </p:nvSpPr>
        <p:spPr/>
        <p:txBody>
          <a:bodyPr/>
          <a:lstStyle/>
          <a:p>
            <a:fld id="{25A8B057-ADE1-4A14-A0C8-1F6301C4F553}" type="slidenum">
              <a:rPr lang="en-US" smtClean="0"/>
              <a:t>‹#›</a:t>
            </a:fld>
            <a:endParaRPr lang="en-US"/>
          </a:p>
        </p:txBody>
      </p:sp>
    </p:spTree>
    <p:extLst>
      <p:ext uri="{BB962C8B-B14F-4D97-AF65-F5344CB8AC3E}">
        <p14:creationId xmlns:p14="http://schemas.microsoft.com/office/powerpoint/2010/main" val="483168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2AE9-B109-47D2-AECF-F69799809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14CF8D-58EA-4C3F-9A8B-D17FF3C33463}"/>
              </a:ext>
            </a:extLst>
          </p:cNvPr>
          <p:cNvSpPr>
            <a:spLocks noGrp="1"/>
          </p:cNvSpPr>
          <p:nvPr>
            <p:ph type="dt" sz="half" idx="10"/>
          </p:nvPr>
        </p:nvSpPr>
        <p:spPr/>
        <p:txBody>
          <a:bodyPr/>
          <a:lstStyle/>
          <a:p>
            <a:fld id="{A72F5042-9ED3-4D16-B503-FFEA1B722C53}" type="datetimeFigureOut">
              <a:rPr lang="en-US" smtClean="0"/>
              <a:t>7/4/2020</a:t>
            </a:fld>
            <a:endParaRPr lang="en-US"/>
          </a:p>
        </p:txBody>
      </p:sp>
      <p:sp>
        <p:nvSpPr>
          <p:cNvPr id="4" name="Footer Placeholder 3">
            <a:extLst>
              <a:ext uri="{FF2B5EF4-FFF2-40B4-BE49-F238E27FC236}">
                <a16:creationId xmlns:a16="http://schemas.microsoft.com/office/drawing/2014/main" id="{1C466DD2-5574-4703-B275-5A383F8F59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5357D6-E266-45EC-B164-C242D677E3E8}"/>
              </a:ext>
            </a:extLst>
          </p:cNvPr>
          <p:cNvSpPr>
            <a:spLocks noGrp="1"/>
          </p:cNvSpPr>
          <p:nvPr>
            <p:ph type="sldNum" sz="quarter" idx="12"/>
          </p:nvPr>
        </p:nvSpPr>
        <p:spPr/>
        <p:txBody>
          <a:bodyPr/>
          <a:lstStyle/>
          <a:p>
            <a:fld id="{25A8B057-ADE1-4A14-A0C8-1F6301C4F553}" type="slidenum">
              <a:rPr lang="en-US" smtClean="0"/>
              <a:t>‹#›</a:t>
            </a:fld>
            <a:endParaRPr lang="en-US"/>
          </a:p>
        </p:txBody>
      </p:sp>
    </p:spTree>
    <p:extLst>
      <p:ext uri="{BB962C8B-B14F-4D97-AF65-F5344CB8AC3E}">
        <p14:creationId xmlns:p14="http://schemas.microsoft.com/office/powerpoint/2010/main" val="2081117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A6A219-21E3-4664-BA0A-F9B98EEB8035}"/>
              </a:ext>
            </a:extLst>
          </p:cNvPr>
          <p:cNvSpPr>
            <a:spLocks noGrp="1"/>
          </p:cNvSpPr>
          <p:nvPr>
            <p:ph type="dt" sz="half" idx="10"/>
          </p:nvPr>
        </p:nvSpPr>
        <p:spPr/>
        <p:txBody>
          <a:bodyPr/>
          <a:lstStyle/>
          <a:p>
            <a:fld id="{A72F5042-9ED3-4D16-B503-FFEA1B722C53}" type="datetimeFigureOut">
              <a:rPr lang="en-US" smtClean="0"/>
              <a:t>7/4/2020</a:t>
            </a:fld>
            <a:endParaRPr lang="en-US"/>
          </a:p>
        </p:txBody>
      </p:sp>
      <p:sp>
        <p:nvSpPr>
          <p:cNvPr id="3" name="Footer Placeholder 2">
            <a:extLst>
              <a:ext uri="{FF2B5EF4-FFF2-40B4-BE49-F238E27FC236}">
                <a16:creationId xmlns:a16="http://schemas.microsoft.com/office/drawing/2014/main" id="{83371BD4-3879-48FC-A3CF-CC3A72045D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A42203-229B-4CE0-9C75-0ABD3B690C86}"/>
              </a:ext>
            </a:extLst>
          </p:cNvPr>
          <p:cNvSpPr>
            <a:spLocks noGrp="1"/>
          </p:cNvSpPr>
          <p:nvPr>
            <p:ph type="sldNum" sz="quarter" idx="12"/>
          </p:nvPr>
        </p:nvSpPr>
        <p:spPr/>
        <p:txBody>
          <a:bodyPr/>
          <a:lstStyle/>
          <a:p>
            <a:fld id="{25A8B057-ADE1-4A14-A0C8-1F6301C4F553}" type="slidenum">
              <a:rPr lang="en-US" smtClean="0"/>
              <a:t>‹#›</a:t>
            </a:fld>
            <a:endParaRPr lang="en-US"/>
          </a:p>
        </p:txBody>
      </p:sp>
    </p:spTree>
    <p:extLst>
      <p:ext uri="{BB962C8B-B14F-4D97-AF65-F5344CB8AC3E}">
        <p14:creationId xmlns:p14="http://schemas.microsoft.com/office/powerpoint/2010/main" val="304299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05E6D-AB60-4292-914F-F40AB2D975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7D8ABF-593F-4769-8110-9C5FEE93AC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D6C787-B7BE-4A2D-82A2-74C5C2491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90483-D8C4-49A9-A5AA-3B4727CC9DBE}"/>
              </a:ext>
            </a:extLst>
          </p:cNvPr>
          <p:cNvSpPr>
            <a:spLocks noGrp="1"/>
          </p:cNvSpPr>
          <p:nvPr>
            <p:ph type="dt" sz="half" idx="10"/>
          </p:nvPr>
        </p:nvSpPr>
        <p:spPr/>
        <p:txBody>
          <a:bodyPr/>
          <a:lstStyle/>
          <a:p>
            <a:fld id="{A72F5042-9ED3-4D16-B503-FFEA1B722C53}" type="datetimeFigureOut">
              <a:rPr lang="en-US" smtClean="0"/>
              <a:t>7/4/2020</a:t>
            </a:fld>
            <a:endParaRPr lang="en-US"/>
          </a:p>
        </p:txBody>
      </p:sp>
      <p:sp>
        <p:nvSpPr>
          <p:cNvPr id="6" name="Footer Placeholder 5">
            <a:extLst>
              <a:ext uri="{FF2B5EF4-FFF2-40B4-BE49-F238E27FC236}">
                <a16:creationId xmlns:a16="http://schemas.microsoft.com/office/drawing/2014/main" id="{B862F0B0-D4FC-4960-9EC0-D7377B22CB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BE30E8-0FB4-4532-B196-181E255D4003}"/>
              </a:ext>
            </a:extLst>
          </p:cNvPr>
          <p:cNvSpPr>
            <a:spLocks noGrp="1"/>
          </p:cNvSpPr>
          <p:nvPr>
            <p:ph type="sldNum" sz="quarter" idx="12"/>
          </p:nvPr>
        </p:nvSpPr>
        <p:spPr/>
        <p:txBody>
          <a:bodyPr/>
          <a:lstStyle/>
          <a:p>
            <a:fld id="{25A8B057-ADE1-4A14-A0C8-1F6301C4F553}" type="slidenum">
              <a:rPr lang="en-US" smtClean="0"/>
              <a:t>‹#›</a:t>
            </a:fld>
            <a:endParaRPr lang="en-US"/>
          </a:p>
        </p:txBody>
      </p:sp>
    </p:spTree>
    <p:extLst>
      <p:ext uri="{BB962C8B-B14F-4D97-AF65-F5344CB8AC3E}">
        <p14:creationId xmlns:p14="http://schemas.microsoft.com/office/powerpoint/2010/main" val="220442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2DD3-57CD-4789-A8C8-7F81F450C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2E725A-1585-41A1-A4B7-DDC7C93BF4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6631D9-C997-4C48-8E47-5F863B852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BAC04E-3FE4-41DE-B3AD-149B13CE3629}"/>
              </a:ext>
            </a:extLst>
          </p:cNvPr>
          <p:cNvSpPr>
            <a:spLocks noGrp="1"/>
          </p:cNvSpPr>
          <p:nvPr>
            <p:ph type="dt" sz="half" idx="10"/>
          </p:nvPr>
        </p:nvSpPr>
        <p:spPr/>
        <p:txBody>
          <a:bodyPr/>
          <a:lstStyle/>
          <a:p>
            <a:fld id="{A72F5042-9ED3-4D16-B503-FFEA1B722C53}" type="datetimeFigureOut">
              <a:rPr lang="en-US" smtClean="0"/>
              <a:t>7/4/2020</a:t>
            </a:fld>
            <a:endParaRPr lang="en-US"/>
          </a:p>
        </p:txBody>
      </p:sp>
      <p:sp>
        <p:nvSpPr>
          <p:cNvPr id="6" name="Footer Placeholder 5">
            <a:extLst>
              <a:ext uri="{FF2B5EF4-FFF2-40B4-BE49-F238E27FC236}">
                <a16:creationId xmlns:a16="http://schemas.microsoft.com/office/drawing/2014/main" id="{47E66FA4-FF02-409B-ADA4-99276B5565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B0629C-292E-4A7F-A2C3-16D4E713F3EA}"/>
              </a:ext>
            </a:extLst>
          </p:cNvPr>
          <p:cNvSpPr>
            <a:spLocks noGrp="1"/>
          </p:cNvSpPr>
          <p:nvPr>
            <p:ph type="sldNum" sz="quarter" idx="12"/>
          </p:nvPr>
        </p:nvSpPr>
        <p:spPr/>
        <p:txBody>
          <a:bodyPr/>
          <a:lstStyle/>
          <a:p>
            <a:fld id="{25A8B057-ADE1-4A14-A0C8-1F6301C4F553}" type="slidenum">
              <a:rPr lang="en-US" smtClean="0"/>
              <a:t>‹#›</a:t>
            </a:fld>
            <a:endParaRPr lang="en-US"/>
          </a:p>
        </p:txBody>
      </p:sp>
    </p:spTree>
    <p:extLst>
      <p:ext uri="{BB962C8B-B14F-4D97-AF65-F5344CB8AC3E}">
        <p14:creationId xmlns:p14="http://schemas.microsoft.com/office/powerpoint/2010/main" val="288199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58CD2-69FA-444A-BD6B-5D2A225AB9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8B0BA4-39D5-4510-8ABE-082447C58A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C0A630-1B6C-4A26-84D2-BBFBED39B9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F5042-9ED3-4D16-B503-FFEA1B722C53}" type="datetimeFigureOut">
              <a:rPr lang="en-US" smtClean="0"/>
              <a:t>7/4/2020</a:t>
            </a:fld>
            <a:endParaRPr lang="en-US"/>
          </a:p>
        </p:txBody>
      </p:sp>
      <p:sp>
        <p:nvSpPr>
          <p:cNvPr id="5" name="Footer Placeholder 4">
            <a:extLst>
              <a:ext uri="{FF2B5EF4-FFF2-40B4-BE49-F238E27FC236}">
                <a16:creationId xmlns:a16="http://schemas.microsoft.com/office/drawing/2014/main" id="{7134E1A6-A9A2-4ADF-90C1-5A747F4229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54E9F3-0F4F-412F-9BB3-AC69F9BD23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8B057-ADE1-4A14-A0C8-1F6301C4F553}" type="slidenum">
              <a:rPr lang="en-US" smtClean="0"/>
              <a:t>‹#›</a:t>
            </a:fld>
            <a:endParaRPr lang="en-US"/>
          </a:p>
        </p:txBody>
      </p:sp>
    </p:spTree>
    <p:extLst>
      <p:ext uri="{BB962C8B-B14F-4D97-AF65-F5344CB8AC3E}">
        <p14:creationId xmlns:p14="http://schemas.microsoft.com/office/powerpoint/2010/main" val="1956193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intel.com/content/www/us/en/automotive/passenger-economy-report-autonomous-driving-document.html" TargetMode="External"/><Relationship Id="rId3" Type="http://schemas.openxmlformats.org/officeDocument/2006/relationships/hyperlink" Target="https://www.startingbusiness.com/blog/fastest-growing-industries-decade" TargetMode="External"/><Relationship Id="rId7" Type="http://schemas.openxmlformats.org/officeDocument/2006/relationships/hyperlink" Target="https://www.startingbusiness.com/blog/technologies-business" TargetMode="External"/><Relationship Id="rId2" Type="http://schemas.openxmlformats.org/officeDocument/2006/relationships/hyperlink" Target="https://www.thebalance.com/best-sectors-to-invest-for-the-long-term-2466351" TargetMode="External"/><Relationship Id="rId1" Type="http://schemas.openxmlformats.org/officeDocument/2006/relationships/slideLayout" Target="../slideLayouts/slideLayout6.xml"/><Relationship Id="rId6" Type="http://schemas.openxmlformats.org/officeDocument/2006/relationships/hyperlink" Target="https://www.prnewswire.com/news-releases/global-cyber-security-market-is-projected-to-reach-a-size-of-1652-billion-by-2023-300587117.html" TargetMode="External"/><Relationship Id="rId5" Type="http://schemas.openxmlformats.org/officeDocument/2006/relationships/hyperlink" Target="https://www.startingbusiness.com/blog/ai-business" TargetMode="External"/><Relationship Id="rId4" Type="http://schemas.openxmlformats.org/officeDocument/2006/relationships/hyperlink" Target="https://www.startingbusiness.com/blog/cyber-security-tip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D8E1-C97B-4806-AAC5-2E688F44185A}"/>
              </a:ext>
            </a:extLst>
          </p:cNvPr>
          <p:cNvSpPr>
            <a:spLocks noGrp="1"/>
          </p:cNvSpPr>
          <p:nvPr>
            <p:ph type="title"/>
          </p:nvPr>
        </p:nvSpPr>
        <p:spPr>
          <a:xfrm>
            <a:off x="838200" y="365126"/>
            <a:ext cx="10515600" cy="347052"/>
          </a:xfrm>
        </p:spPr>
        <p:txBody>
          <a:bodyPr>
            <a:normAutofit fontScale="90000"/>
          </a:bodyPr>
          <a:lstStyle/>
          <a:p>
            <a:r>
              <a:rPr lang="en-US" sz="3200" dirty="0"/>
              <a:t>Best sectors to invest for next decade</a:t>
            </a:r>
          </a:p>
        </p:txBody>
      </p:sp>
      <p:sp>
        <p:nvSpPr>
          <p:cNvPr id="4" name="Rectangle 3">
            <a:extLst>
              <a:ext uri="{FF2B5EF4-FFF2-40B4-BE49-F238E27FC236}">
                <a16:creationId xmlns:a16="http://schemas.microsoft.com/office/drawing/2014/main" id="{6C8212DF-328D-4FC9-AD60-4D20A7BEA3C7}"/>
              </a:ext>
            </a:extLst>
          </p:cNvPr>
          <p:cNvSpPr/>
          <p:nvPr/>
        </p:nvSpPr>
        <p:spPr>
          <a:xfrm>
            <a:off x="657662" y="1050709"/>
            <a:ext cx="1784838" cy="49236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Health care</a:t>
            </a:r>
          </a:p>
        </p:txBody>
      </p:sp>
      <p:sp>
        <p:nvSpPr>
          <p:cNvPr id="5" name="Arrow: Right 4">
            <a:extLst>
              <a:ext uri="{FF2B5EF4-FFF2-40B4-BE49-F238E27FC236}">
                <a16:creationId xmlns:a16="http://schemas.microsoft.com/office/drawing/2014/main" id="{48EE2914-51B7-4D9F-8756-92B4271DADD6}"/>
              </a:ext>
            </a:extLst>
          </p:cNvPr>
          <p:cNvSpPr/>
          <p:nvPr/>
        </p:nvSpPr>
        <p:spPr>
          <a:xfrm>
            <a:off x="2530435" y="1213337"/>
            <a:ext cx="316523" cy="175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D94B1F9-6350-47CB-B542-356871306B5E}"/>
              </a:ext>
            </a:extLst>
          </p:cNvPr>
          <p:cNvSpPr txBox="1"/>
          <p:nvPr/>
        </p:nvSpPr>
        <p:spPr>
          <a:xfrm>
            <a:off x="7304842" y="1112191"/>
            <a:ext cx="4625299" cy="246221"/>
          </a:xfrm>
          <a:prstGeom prst="rect">
            <a:avLst/>
          </a:prstGeom>
          <a:noFill/>
          <a:ln>
            <a:solidFill>
              <a:srgbClr val="C00000"/>
            </a:solidFill>
          </a:ln>
        </p:spPr>
        <p:txBody>
          <a:bodyPr wrap="square" rtlCol="0">
            <a:spAutoFit/>
          </a:bodyPr>
          <a:lstStyle>
            <a:defPPr>
              <a:defRPr lang="en-US"/>
            </a:defPPr>
            <a:lvl1pPr marL="182880" indent="-182880">
              <a:buFont typeface="Arial" panose="020B0604020202020204" pitchFamily="34" charset="0"/>
              <a:buChar char="•"/>
              <a:defRPr sz="1000"/>
            </a:lvl1pPr>
          </a:lstStyle>
          <a:p>
            <a:r>
              <a:rPr lang="en-US" dirty="0"/>
              <a:t>Aging population and rapid advances in biotechnology</a:t>
            </a:r>
          </a:p>
        </p:txBody>
      </p:sp>
      <p:sp>
        <p:nvSpPr>
          <p:cNvPr id="7" name="TextBox 6">
            <a:extLst>
              <a:ext uri="{FF2B5EF4-FFF2-40B4-BE49-F238E27FC236}">
                <a16:creationId xmlns:a16="http://schemas.microsoft.com/office/drawing/2014/main" id="{F07E1308-360A-496B-A240-BB24F3287096}"/>
              </a:ext>
            </a:extLst>
          </p:cNvPr>
          <p:cNvSpPr txBox="1"/>
          <p:nvPr/>
        </p:nvSpPr>
        <p:spPr>
          <a:xfrm>
            <a:off x="838200" y="6172200"/>
            <a:ext cx="10310446" cy="507831"/>
          </a:xfrm>
          <a:prstGeom prst="rect">
            <a:avLst/>
          </a:prstGeom>
          <a:noFill/>
        </p:spPr>
        <p:txBody>
          <a:bodyPr wrap="square" rtlCol="0">
            <a:spAutoFit/>
          </a:bodyPr>
          <a:lstStyle/>
          <a:p>
            <a:pPr marL="171450" indent="-171450">
              <a:buFont typeface="Arial" panose="020B0604020202020204" pitchFamily="34" charset="0"/>
              <a:buChar char="•"/>
            </a:pPr>
            <a:r>
              <a:rPr lang="en-US" sz="900" dirty="0">
                <a:hlinkClick r:id="rId2"/>
              </a:rPr>
              <a:t>https://www.thebalance.com/best-sectors-to-invest-for-the-long-term-2466351</a:t>
            </a:r>
            <a:endParaRPr lang="en-US" sz="900" dirty="0"/>
          </a:p>
          <a:p>
            <a:pPr marL="171450" indent="-171450">
              <a:buFont typeface="Arial" panose="020B0604020202020204" pitchFamily="34" charset="0"/>
              <a:buChar char="•"/>
            </a:pPr>
            <a:r>
              <a:rPr lang="en-US" sz="900" dirty="0"/>
              <a:t> </a:t>
            </a:r>
            <a:r>
              <a:rPr lang="en-US" sz="900" dirty="0">
                <a:hlinkClick r:id="rId3"/>
              </a:rPr>
              <a:t>https://www.startingbusiness.com/blog/fastest-growing-industries-decade</a:t>
            </a:r>
            <a:endParaRPr lang="en-US" sz="900" dirty="0"/>
          </a:p>
          <a:p>
            <a:pPr marL="171450" indent="-171450">
              <a:buFont typeface="Arial" panose="020B0604020202020204" pitchFamily="34" charset="0"/>
              <a:buChar char="•"/>
            </a:pPr>
            <a:endParaRPr lang="en-US" sz="900" dirty="0"/>
          </a:p>
        </p:txBody>
      </p:sp>
      <p:sp>
        <p:nvSpPr>
          <p:cNvPr id="8" name="Rectangle 7">
            <a:extLst>
              <a:ext uri="{FF2B5EF4-FFF2-40B4-BE49-F238E27FC236}">
                <a16:creationId xmlns:a16="http://schemas.microsoft.com/office/drawing/2014/main" id="{D862CE76-7F94-46E8-8704-9DAC2118730A}"/>
              </a:ext>
            </a:extLst>
          </p:cNvPr>
          <p:cNvSpPr/>
          <p:nvPr/>
        </p:nvSpPr>
        <p:spPr>
          <a:xfrm>
            <a:off x="660598" y="1909255"/>
            <a:ext cx="1784838" cy="49236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Technology</a:t>
            </a:r>
          </a:p>
        </p:txBody>
      </p:sp>
      <p:sp>
        <p:nvSpPr>
          <p:cNvPr id="9" name="Arrow: Right 8">
            <a:extLst>
              <a:ext uri="{FF2B5EF4-FFF2-40B4-BE49-F238E27FC236}">
                <a16:creationId xmlns:a16="http://schemas.microsoft.com/office/drawing/2014/main" id="{4DB3605E-00F3-474A-82CF-A89892973920}"/>
              </a:ext>
            </a:extLst>
          </p:cNvPr>
          <p:cNvSpPr/>
          <p:nvPr/>
        </p:nvSpPr>
        <p:spPr>
          <a:xfrm>
            <a:off x="2533371" y="2215572"/>
            <a:ext cx="316523" cy="175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07571D-92EB-4879-BF29-B080A1868965}"/>
              </a:ext>
            </a:extLst>
          </p:cNvPr>
          <p:cNvSpPr txBox="1"/>
          <p:nvPr/>
        </p:nvSpPr>
        <p:spPr>
          <a:xfrm>
            <a:off x="7307778" y="1800918"/>
            <a:ext cx="4625299" cy="1015663"/>
          </a:xfrm>
          <a:prstGeom prst="rect">
            <a:avLst/>
          </a:prstGeom>
          <a:noFill/>
          <a:ln>
            <a:solidFill>
              <a:srgbClr val="C00000"/>
            </a:solidFill>
          </a:ln>
        </p:spPr>
        <p:txBody>
          <a:bodyPr wrap="square" rtlCol="0">
            <a:spAutoFit/>
          </a:bodyPr>
          <a:lstStyle>
            <a:defPPr>
              <a:defRPr lang="en-US"/>
            </a:defPPr>
            <a:lvl1pPr marL="182880" indent="-182880">
              <a:buFont typeface="Arial" panose="020B0604020202020204" pitchFamily="34" charset="0"/>
              <a:buChar char="•"/>
              <a:defRPr sz="1000"/>
            </a:lvl1pPr>
          </a:lstStyle>
          <a:p>
            <a:r>
              <a:rPr lang="en-US" dirty="0"/>
              <a:t>At the forefront of innovation and at the center of the Information Age, which has shaped the economy over the past 20 years and looks to continue that trend for the foreseeable future</a:t>
            </a:r>
          </a:p>
          <a:p>
            <a:r>
              <a:rPr lang="en-US" dirty="0"/>
              <a:t>That said, innovations in areas such as </a:t>
            </a:r>
            <a:r>
              <a:rPr lang="en-US" dirty="0">
                <a:hlinkClick r:id="rId4"/>
              </a:rPr>
              <a:t>cybersecurity</a:t>
            </a:r>
            <a:r>
              <a:rPr lang="en-US" dirty="0"/>
              <a:t> and </a:t>
            </a:r>
            <a:r>
              <a:rPr lang="en-US" dirty="0">
                <a:hlinkClick r:id="rId5"/>
              </a:rPr>
              <a:t>artificial intelligence</a:t>
            </a:r>
            <a:r>
              <a:rPr lang="en-US" dirty="0"/>
              <a:t> will create massive markets and revenue sources for tech companies. Cybersecurity alone is predicted to be a </a:t>
            </a:r>
            <a:r>
              <a:rPr lang="en-US" dirty="0">
                <a:hlinkClick r:id="rId6"/>
              </a:rPr>
              <a:t>$165bn industry</a:t>
            </a:r>
            <a:r>
              <a:rPr lang="en-US" dirty="0"/>
              <a:t> by 2023,</a:t>
            </a:r>
          </a:p>
        </p:txBody>
      </p:sp>
      <p:sp>
        <p:nvSpPr>
          <p:cNvPr id="11" name="Rectangle 10">
            <a:extLst>
              <a:ext uri="{FF2B5EF4-FFF2-40B4-BE49-F238E27FC236}">
                <a16:creationId xmlns:a16="http://schemas.microsoft.com/office/drawing/2014/main" id="{47910B4D-06C9-4165-8F50-2CF3CC178511}"/>
              </a:ext>
            </a:extLst>
          </p:cNvPr>
          <p:cNvSpPr/>
          <p:nvPr/>
        </p:nvSpPr>
        <p:spPr>
          <a:xfrm>
            <a:off x="657662" y="2978511"/>
            <a:ext cx="1784838" cy="49236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Retail</a:t>
            </a:r>
          </a:p>
        </p:txBody>
      </p:sp>
      <p:sp>
        <p:nvSpPr>
          <p:cNvPr id="12" name="TextBox 11">
            <a:extLst>
              <a:ext uri="{FF2B5EF4-FFF2-40B4-BE49-F238E27FC236}">
                <a16:creationId xmlns:a16="http://schemas.microsoft.com/office/drawing/2014/main" id="{F6E85A1E-0A74-44B6-99C8-F23C1B461225}"/>
              </a:ext>
            </a:extLst>
          </p:cNvPr>
          <p:cNvSpPr txBox="1"/>
          <p:nvPr/>
        </p:nvSpPr>
        <p:spPr>
          <a:xfrm>
            <a:off x="7301922" y="2974486"/>
            <a:ext cx="4625299" cy="707886"/>
          </a:xfrm>
          <a:prstGeom prst="rect">
            <a:avLst/>
          </a:prstGeom>
          <a:noFill/>
          <a:ln>
            <a:solidFill>
              <a:srgbClr val="C00000"/>
            </a:solidFill>
          </a:ln>
        </p:spPr>
        <p:txBody>
          <a:bodyPr wrap="square" rtlCol="0">
            <a:spAutoFit/>
          </a:bodyPr>
          <a:lstStyle>
            <a:defPPr>
              <a:defRPr lang="en-US"/>
            </a:defPPr>
            <a:lvl1pPr marL="182880" indent="-182880">
              <a:buFont typeface="Arial" panose="020B0604020202020204" pitchFamily="34" charset="0"/>
              <a:buChar char="•"/>
              <a:defRPr sz="1000"/>
            </a:lvl1pPr>
          </a:lstStyle>
          <a:p>
            <a:r>
              <a:rPr lang="en-US" dirty="0"/>
              <a:t>eCommerce is expected to account for 20% of all retail sales by the end of the next decade</a:t>
            </a:r>
          </a:p>
          <a:p>
            <a:r>
              <a:rPr lang="en-US" dirty="0"/>
              <a:t>Virtual shopping personalization services should help the industry grow from 1.5 trillion now to 2 trillion by 2026.</a:t>
            </a:r>
          </a:p>
        </p:txBody>
      </p:sp>
      <p:sp>
        <p:nvSpPr>
          <p:cNvPr id="13" name="Arrow: Right 12">
            <a:extLst>
              <a:ext uri="{FF2B5EF4-FFF2-40B4-BE49-F238E27FC236}">
                <a16:creationId xmlns:a16="http://schemas.microsoft.com/office/drawing/2014/main" id="{C16D6B67-847D-48B7-A506-B63EAE8CBF7E}"/>
              </a:ext>
            </a:extLst>
          </p:cNvPr>
          <p:cNvSpPr/>
          <p:nvPr/>
        </p:nvSpPr>
        <p:spPr>
          <a:xfrm>
            <a:off x="2494991" y="3117391"/>
            <a:ext cx="316523" cy="175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CFE6B82-BE14-4F2D-A07B-6192D1A23226}"/>
              </a:ext>
            </a:extLst>
          </p:cNvPr>
          <p:cNvSpPr txBox="1"/>
          <p:nvPr/>
        </p:nvSpPr>
        <p:spPr>
          <a:xfrm>
            <a:off x="2866384" y="1002365"/>
            <a:ext cx="4174496" cy="553998"/>
          </a:xfrm>
          <a:prstGeom prst="rect">
            <a:avLst/>
          </a:prstGeom>
          <a:noFill/>
          <a:ln>
            <a:solidFill>
              <a:srgbClr val="C00000"/>
            </a:solidFill>
          </a:ln>
        </p:spPr>
        <p:txBody>
          <a:bodyPr wrap="square" rtlCol="0">
            <a:spAutoFit/>
          </a:bodyPr>
          <a:lstStyle/>
          <a:p>
            <a:pPr marL="182880" indent="-182880">
              <a:buFont typeface="Arial" panose="020B0604020202020204" pitchFamily="34" charset="0"/>
              <a:buChar char="•"/>
            </a:pPr>
            <a:r>
              <a:rPr lang="en-US" sz="1000" dirty="0"/>
              <a:t>Health care industry businesses include hospital conglomerates, institutional services, insurance companies, drug manufacturers, biomedical companies, or medical instrument makers</a:t>
            </a:r>
            <a:endParaRPr lang="en-US" sz="300" dirty="0"/>
          </a:p>
        </p:txBody>
      </p:sp>
      <p:sp>
        <p:nvSpPr>
          <p:cNvPr id="15" name="TextBox 14">
            <a:extLst>
              <a:ext uri="{FF2B5EF4-FFF2-40B4-BE49-F238E27FC236}">
                <a16:creationId xmlns:a16="http://schemas.microsoft.com/office/drawing/2014/main" id="{766C5FBF-C66B-4959-97D8-A956135FD482}"/>
              </a:ext>
            </a:extLst>
          </p:cNvPr>
          <p:cNvSpPr txBox="1"/>
          <p:nvPr/>
        </p:nvSpPr>
        <p:spPr>
          <a:xfrm>
            <a:off x="2866384" y="1847120"/>
            <a:ext cx="4174496" cy="400110"/>
          </a:xfrm>
          <a:prstGeom prst="rect">
            <a:avLst/>
          </a:prstGeom>
          <a:noFill/>
          <a:ln>
            <a:solidFill>
              <a:srgbClr val="C00000"/>
            </a:solidFill>
          </a:ln>
        </p:spPr>
        <p:txBody>
          <a:bodyPr wrap="square" rtlCol="0">
            <a:spAutoFit/>
          </a:bodyPr>
          <a:lstStyle>
            <a:defPPr>
              <a:defRPr lang="en-US"/>
            </a:defPPr>
            <a:lvl1pPr marL="182880" indent="-182880">
              <a:buFont typeface="Arial" panose="020B0604020202020204" pitchFamily="34" charset="0"/>
              <a:buChar char="•"/>
              <a:defRPr sz="1000"/>
            </a:lvl1pPr>
          </a:lstStyle>
          <a:p>
            <a:r>
              <a:rPr lang="en-US" dirty="0"/>
              <a:t>Technology is something of a be-all term; after all, most of the industries in this list have </a:t>
            </a:r>
            <a:r>
              <a:rPr lang="en-US" dirty="0">
                <a:hlinkClick r:id="rId7"/>
              </a:rPr>
              <a:t>transformed directly</a:t>
            </a:r>
            <a:r>
              <a:rPr lang="en-US" dirty="0"/>
              <a:t> as a result of tech</a:t>
            </a:r>
          </a:p>
        </p:txBody>
      </p:sp>
      <p:sp>
        <p:nvSpPr>
          <p:cNvPr id="16" name="TextBox 15">
            <a:extLst>
              <a:ext uri="{FF2B5EF4-FFF2-40B4-BE49-F238E27FC236}">
                <a16:creationId xmlns:a16="http://schemas.microsoft.com/office/drawing/2014/main" id="{58DAA166-AC5F-4CD6-911C-BF800FB1E617}"/>
              </a:ext>
            </a:extLst>
          </p:cNvPr>
          <p:cNvSpPr txBox="1"/>
          <p:nvPr/>
        </p:nvSpPr>
        <p:spPr>
          <a:xfrm>
            <a:off x="2866384" y="3034900"/>
            <a:ext cx="4174496" cy="553998"/>
          </a:xfrm>
          <a:prstGeom prst="rect">
            <a:avLst/>
          </a:prstGeom>
          <a:noFill/>
          <a:ln>
            <a:solidFill>
              <a:srgbClr val="C00000"/>
            </a:solidFill>
          </a:ln>
        </p:spPr>
        <p:txBody>
          <a:bodyPr wrap="square" rtlCol="0">
            <a:spAutoFit/>
          </a:bodyPr>
          <a:lstStyle/>
          <a:p>
            <a:pPr marL="285750" indent="-285750">
              <a:buFont typeface="Arial" panose="020B0604020202020204" pitchFamily="34" charset="0"/>
              <a:buChar char="•"/>
            </a:pPr>
            <a:r>
              <a:rPr lang="en-US" sz="1000" dirty="0"/>
              <a:t>The consumer discretionary sector includes businesses that provide products and services that are considered more of a luxury than necessity.</a:t>
            </a:r>
          </a:p>
        </p:txBody>
      </p:sp>
      <p:sp>
        <p:nvSpPr>
          <p:cNvPr id="17" name="Rectangle 16">
            <a:extLst>
              <a:ext uri="{FF2B5EF4-FFF2-40B4-BE49-F238E27FC236}">
                <a16:creationId xmlns:a16="http://schemas.microsoft.com/office/drawing/2014/main" id="{D3EE5F72-6985-43A1-85C1-C977BE47002D}"/>
              </a:ext>
            </a:extLst>
          </p:cNvPr>
          <p:cNvSpPr/>
          <p:nvPr/>
        </p:nvSpPr>
        <p:spPr>
          <a:xfrm>
            <a:off x="667187" y="4131036"/>
            <a:ext cx="1784838" cy="49236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Automotive</a:t>
            </a:r>
          </a:p>
        </p:txBody>
      </p:sp>
      <p:sp>
        <p:nvSpPr>
          <p:cNvPr id="18" name="Arrow: Right 17">
            <a:extLst>
              <a:ext uri="{FF2B5EF4-FFF2-40B4-BE49-F238E27FC236}">
                <a16:creationId xmlns:a16="http://schemas.microsoft.com/office/drawing/2014/main" id="{62BD79CB-EAF7-4725-9512-C91AF3C35AD3}"/>
              </a:ext>
            </a:extLst>
          </p:cNvPr>
          <p:cNvSpPr/>
          <p:nvPr/>
        </p:nvSpPr>
        <p:spPr>
          <a:xfrm>
            <a:off x="2504516" y="4269916"/>
            <a:ext cx="316523" cy="175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2A17098-0AC4-4DAF-A107-8200802578CB}"/>
              </a:ext>
            </a:extLst>
          </p:cNvPr>
          <p:cNvSpPr txBox="1"/>
          <p:nvPr/>
        </p:nvSpPr>
        <p:spPr>
          <a:xfrm>
            <a:off x="2875909" y="4187425"/>
            <a:ext cx="4174496" cy="923330"/>
          </a:xfrm>
          <a:prstGeom prst="rect">
            <a:avLst/>
          </a:prstGeom>
          <a:noFill/>
          <a:ln>
            <a:solidFill>
              <a:srgbClr val="C00000"/>
            </a:solidFill>
          </a:ln>
        </p:spPr>
        <p:txBody>
          <a:bodyPr wrap="square" rtlCol="0">
            <a:spAutoFit/>
          </a:bodyPr>
          <a:lstStyle>
            <a:defPPr>
              <a:defRPr lang="en-US"/>
            </a:defPPr>
            <a:lvl1pPr marL="285750" indent="-285750">
              <a:buFont typeface="Arial" panose="020B0604020202020204" pitchFamily="34" charset="0"/>
              <a:buChar char="•"/>
              <a:defRPr sz="1000"/>
            </a:lvl1pPr>
          </a:lstStyle>
          <a:p>
            <a:r>
              <a:rPr lang="en-US" dirty="0"/>
              <a:t>The world of transportation has already been shaken up by the long-awaited arrival of hybrid and electric vehicles</a:t>
            </a:r>
          </a:p>
        </p:txBody>
      </p:sp>
      <p:sp>
        <p:nvSpPr>
          <p:cNvPr id="20" name="TextBox 19">
            <a:extLst>
              <a:ext uri="{FF2B5EF4-FFF2-40B4-BE49-F238E27FC236}">
                <a16:creationId xmlns:a16="http://schemas.microsoft.com/office/drawing/2014/main" id="{9004C12B-3F7D-4704-AD31-E32E8E9BC38F}"/>
              </a:ext>
            </a:extLst>
          </p:cNvPr>
          <p:cNvSpPr txBox="1"/>
          <p:nvPr/>
        </p:nvSpPr>
        <p:spPr>
          <a:xfrm>
            <a:off x="7301922" y="4131036"/>
            <a:ext cx="4625298" cy="400110"/>
          </a:xfrm>
          <a:prstGeom prst="rect">
            <a:avLst/>
          </a:prstGeom>
          <a:noFill/>
          <a:ln>
            <a:solidFill>
              <a:srgbClr val="C00000"/>
            </a:solidFill>
          </a:ln>
        </p:spPr>
        <p:txBody>
          <a:bodyPr wrap="square" rtlCol="0">
            <a:spAutoFit/>
          </a:bodyPr>
          <a:lstStyle>
            <a:defPPr>
              <a:defRPr lang="en-US"/>
            </a:defPPr>
            <a:lvl1pPr marL="285750" indent="-285750">
              <a:buFont typeface="Arial" panose="020B0604020202020204" pitchFamily="34" charset="0"/>
              <a:buChar char="•"/>
              <a:defRPr sz="1000"/>
            </a:lvl1pPr>
          </a:lstStyle>
          <a:p>
            <a:r>
              <a:rPr lang="en-US" dirty="0"/>
              <a:t>with a </a:t>
            </a:r>
            <a:r>
              <a:rPr lang="en-US" dirty="0">
                <a:hlinkClick r:id="rId8"/>
              </a:rPr>
              <a:t>2017 study</a:t>
            </a:r>
            <a:r>
              <a:rPr lang="en-US" dirty="0"/>
              <a:t> by Intel predicting that the driverless car market will be worth $800bn in 2035 – and $7 trillion by 2050.</a:t>
            </a:r>
          </a:p>
        </p:txBody>
      </p:sp>
    </p:spTree>
    <p:extLst>
      <p:ext uri="{BB962C8B-B14F-4D97-AF65-F5344CB8AC3E}">
        <p14:creationId xmlns:p14="http://schemas.microsoft.com/office/powerpoint/2010/main" val="175177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B3DB82-2387-4463-A3C3-9892EBD4ABEB}"/>
              </a:ext>
            </a:extLst>
          </p:cNvPr>
          <p:cNvSpPr/>
          <p:nvPr/>
        </p:nvSpPr>
        <p:spPr>
          <a:xfrm>
            <a:off x="694592" y="1125414"/>
            <a:ext cx="1380392" cy="49236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Top 5 Industries</a:t>
            </a:r>
          </a:p>
        </p:txBody>
      </p:sp>
      <p:sp>
        <p:nvSpPr>
          <p:cNvPr id="5" name="Arrow: Right 4">
            <a:extLst>
              <a:ext uri="{FF2B5EF4-FFF2-40B4-BE49-F238E27FC236}">
                <a16:creationId xmlns:a16="http://schemas.microsoft.com/office/drawing/2014/main" id="{2AABBBED-3005-4846-9A1E-8E72B98C7765}"/>
              </a:ext>
            </a:extLst>
          </p:cNvPr>
          <p:cNvSpPr/>
          <p:nvPr/>
        </p:nvSpPr>
        <p:spPr>
          <a:xfrm>
            <a:off x="2242039" y="1327635"/>
            <a:ext cx="316523" cy="87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8A384FE-D02F-4CA9-AA52-781AD3AB38AD}"/>
              </a:ext>
            </a:extLst>
          </p:cNvPr>
          <p:cNvSpPr txBox="1"/>
          <p:nvPr/>
        </p:nvSpPr>
        <p:spPr>
          <a:xfrm>
            <a:off x="2610765" y="1045139"/>
            <a:ext cx="2839916" cy="600164"/>
          </a:xfrm>
          <a:prstGeom prst="rect">
            <a:avLst/>
          </a:prstGeom>
          <a:noFill/>
          <a:ln>
            <a:solidFill>
              <a:srgbClr val="C00000"/>
            </a:solidFill>
          </a:ln>
        </p:spPr>
        <p:txBody>
          <a:bodyPr wrap="square" rtlCol="0">
            <a:spAutoFit/>
          </a:bodyPr>
          <a:lstStyle/>
          <a:p>
            <a:pPr marL="285750" indent="-285750">
              <a:buFont typeface="Arial" panose="020B0604020202020204" pitchFamily="34" charset="0"/>
              <a:buChar char="•"/>
            </a:pPr>
            <a:r>
              <a:rPr lang="en-US" sz="1100" dirty="0"/>
              <a:t>Industry shall grow fast and big in next 5 to 10 year at double digit growth rate</a:t>
            </a:r>
          </a:p>
          <a:p>
            <a:pPr marL="285750" indent="-285750">
              <a:buFont typeface="Arial" panose="020B0604020202020204" pitchFamily="34" charset="0"/>
              <a:buChar char="•"/>
            </a:pPr>
            <a:r>
              <a:rPr lang="en-US" sz="1100" dirty="0"/>
              <a:t>Where the sources coming from</a:t>
            </a:r>
          </a:p>
        </p:txBody>
      </p:sp>
      <p:sp>
        <p:nvSpPr>
          <p:cNvPr id="7" name="Rectangle 6">
            <a:extLst>
              <a:ext uri="{FF2B5EF4-FFF2-40B4-BE49-F238E27FC236}">
                <a16:creationId xmlns:a16="http://schemas.microsoft.com/office/drawing/2014/main" id="{AE74460D-B310-4400-A2F9-853D1B8E20BE}"/>
              </a:ext>
            </a:extLst>
          </p:cNvPr>
          <p:cNvSpPr/>
          <p:nvPr/>
        </p:nvSpPr>
        <p:spPr>
          <a:xfrm>
            <a:off x="2281604" y="2139460"/>
            <a:ext cx="1666142" cy="49236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Top 5 companies in the Industries</a:t>
            </a:r>
          </a:p>
        </p:txBody>
      </p:sp>
      <p:cxnSp>
        <p:nvCxnSpPr>
          <p:cNvPr id="9" name="Connector: Elbow 8">
            <a:extLst>
              <a:ext uri="{FF2B5EF4-FFF2-40B4-BE49-F238E27FC236}">
                <a16:creationId xmlns:a16="http://schemas.microsoft.com/office/drawing/2014/main" id="{6A0F0D44-E0C8-4E96-9A25-52D929DC9325}"/>
              </a:ext>
            </a:extLst>
          </p:cNvPr>
          <p:cNvCxnSpPr>
            <a:cxnSpLocks/>
            <a:stCxn id="4" idx="2"/>
            <a:endCxn id="7" idx="1"/>
          </p:cNvCxnSpPr>
          <p:nvPr/>
        </p:nvCxnSpPr>
        <p:spPr>
          <a:xfrm rot="16200000" flipH="1">
            <a:off x="1449265" y="1553306"/>
            <a:ext cx="767862" cy="8968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Arrow: Right 10">
            <a:extLst>
              <a:ext uri="{FF2B5EF4-FFF2-40B4-BE49-F238E27FC236}">
                <a16:creationId xmlns:a16="http://schemas.microsoft.com/office/drawing/2014/main" id="{0452049B-7A54-4230-BE9B-13161CC4DBED}"/>
              </a:ext>
            </a:extLst>
          </p:cNvPr>
          <p:cNvSpPr/>
          <p:nvPr/>
        </p:nvSpPr>
        <p:spPr>
          <a:xfrm>
            <a:off x="4161692" y="2326977"/>
            <a:ext cx="316523" cy="87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59C11ED-5DF2-4F6B-BB7A-D16C480452F4}"/>
              </a:ext>
            </a:extLst>
          </p:cNvPr>
          <p:cNvSpPr txBox="1"/>
          <p:nvPr/>
        </p:nvSpPr>
        <p:spPr>
          <a:xfrm>
            <a:off x="4741983" y="2170201"/>
            <a:ext cx="4138248" cy="600164"/>
          </a:xfrm>
          <a:prstGeom prst="rect">
            <a:avLst/>
          </a:prstGeom>
          <a:noFill/>
          <a:ln>
            <a:solidFill>
              <a:srgbClr val="C00000"/>
            </a:solidFill>
          </a:ln>
        </p:spPr>
        <p:txBody>
          <a:bodyPr wrap="square" rtlCol="0">
            <a:spAutoFit/>
          </a:bodyPr>
          <a:lstStyle/>
          <a:p>
            <a:pPr marL="285750" indent="-285750">
              <a:buFont typeface="Arial" panose="020B0604020202020204" pitchFamily="34" charset="0"/>
              <a:buChar char="•"/>
            </a:pPr>
            <a:r>
              <a:rPr lang="en-US" sz="1100" dirty="0"/>
              <a:t>Select company from S&amp;P 500 with CAGR at 30% in last 10 year</a:t>
            </a:r>
          </a:p>
          <a:p>
            <a:pPr marL="285750" indent="-285750">
              <a:buFont typeface="Arial" panose="020B0604020202020204" pitchFamily="34" charset="0"/>
              <a:buChar char="•"/>
            </a:pPr>
            <a:r>
              <a:rPr lang="en-US" sz="1100" dirty="0"/>
              <a:t>Involve new technology</a:t>
            </a:r>
          </a:p>
          <a:p>
            <a:pPr marL="285750" indent="-285750">
              <a:buFont typeface="Arial" panose="020B0604020202020204" pitchFamily="34" charset="0"/>
              <a:buChar char="•"/>
            </a:pPr>
            <a:r>
              <a:rPr lang="en-US" sz="1100" dirty="0"/>
              <a:t>Where the sources coming from</a:t>
            </a:r>
          </a:p>
        </p:txBody>
      </p:sp>
      <p:cxnSp>
        <p:nvCxnSpPr>
          <p:cNvPr id="14" name="Connector: Elbow 13">
            <a:extLst>
              <a:ext uri="{FF2B5EF4-FFF2-40B4-BE49-F238E27FC236}">
                <a16:creationId xmlns:a16="http://schemas.microsoft.com/office/drawing/2014/main" id="{C55BC26E-700A-4D18-B852-3A7F45A3CDD4}"/>
              </a:ext>
            </a:extLst>
          </p:cNvPr>
          <p:cNvCxnSpPr>
            <a:cxnSpLocks/>
            <a:stCxn id="7" idx="2"/>
            <a:endCxn id="16" idx="2"/>
          </p:cNvCxnSpPr>
          <p:nvPr/>
        </p:nvCxnSpPr>
        <p:spPr>
          <a:xfrm rot="16200000" flipH="1">
            <a:off x="3168393" y="2578110"/>
            <a:ext cx="996362" cy="11037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E7FA8894-76C6-40B1-9AD1-9FA51D848603}"/>
              </a:ext>
            </a:extLst>
          </p:cNvPr>
          <p:cNvSpPr/>
          <p:nvPr/>
        </p:nvSpPr>
        <p:spPr>
          <a:xfrm>
            <a:off x="4218474" y="3273567"/>
            <a:ext cx="776288" cy="7092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Portfolio</a:t>
            </a:r>
          </a:p>
        </p:txBody>
      </p:sp>
      <p:sp>
        <p:nvSpPr>
          <p:cNvPr id="18" name="Sun 17">
            <a:extLst>
              <a:ext uri="{FF2B5EF4-FFF2-40B4-BE49-F238E27FC236}">
                <a16:creationId xmlns:a16="http://schemas.microsoft.com/office/drawing/2014/main" id="{9DA19C3E-FB46-4532-B9AB-DC9AA526AE09}"/>
              </a:ext>
            </a:extLst>
          </p:cNvPr>
          <p:cNvSpPr/>
          <p:nvPr/>
        </p:nvSpPr>
        <p:spPr>
          <a:xfrm>
            <a:off x="5574322" y="2901462"/>
            <a:ext cx="2136531" cy="1447696"/>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Intelligent engine</a:t>
            </a:r>
          </a:p>
        </p:txBody>
      </p:sp>
      <p:sp>
        <p:nvSpPr>
          <p:cNvPr id="19" name="Rectangle 18">
            <a:extLst>
              <a:ext uri="{FF2B5EF4-FFF2-40B4-BE49-F238E27FC236}">
                <a16:creationId xmlns:a16="http://schemas.microsoft.com/office/drawing/2014/main" id="{C2349964-F9E8-4533-BF19-9006EA5515D8}"/>
              </a:ext>
            </a:extLst>
          </p:cNvPr>
          <p:cNvSpPr/>
          <p:nvPr/>
        </p:nvSpPr>
        <p:spPr>
          <a:xfrm>
            <a:off x="694591" y="4994032"/>
            <a:ext cx="1380392" cy="49236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Amount to Invest</a:t>
            </a:r>
          </a:p>
        </p:txBody>
      </p:sp>
      <p:cxnSp>
        <p:nvCxnSpPr>
          <p:cNvPr id="20" name="Connector: Elbow 19">
            <a:extLst>
              <a:ext uri="{FF2B5EF4-FFF2-40B4-BE49-F238E27FC236}">
                <a16:creationId xmlns:a16="http://schemas.microsoft.com/office/drawing/2014/main" id="{AA156EE2-3779-40FE-ADC4-EE5BD7B49DAF}"/>
              </a:ext>
            </a:extLst>
          </p:cNvPr>
          <p:cNvCxnSpPr>
            <a:cxnSpLocks/>
            <a:stCxn id="16" idx="6"/>
            <a:endCxn id="18" idx="1"/>
          </p:cNvCxnSpPr>
          <p:nvPr/>
        </p:nvCxnSpPr>
        <p:spPr>
          <a:xfrm flipV="1">
            <a:off x="4994762" y="3625310"/>
            <a:ext cx="579560" cy="28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485BF016-0D5E-429E-9029-D6A9CC4EB86E}"/>
              </a:ext>
            </a:extLst>
          </p:cNvPr>
          <p:cNvCxnSpPr>
            <a:cxnSpLocks/>
            <a:stCxn id="19" idx="3"/>
            <a:endCxn id="18" idx="2"/>
          </p:cNvCxnSpPr>
          <p:nvPr/>
        </p:nvCxnSpPr>
        <p:spPr>
          <a:xfrm flipV="1">
            <a:off x="2074983" y="4349158"/>
            <a:ext cx="4567605" cy="8910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Table 26">
            <a:extLst>
              <a:ext uri="{FF2B5EF4-FFF2-40B4-BE49-F238E27FC236}">
                <a16:creationId xmlns:a16="http://schemas.microsoft.com/office/drawing/2014/main" id="{ABD57A90-DE25-420E-A5F6-E462866C1A46}"/>
              </a:ext>
            </a:extLst>
          </p:cNvPr>
          <p:cNvGraphicFramePr>
            <a:graphicFrameLocks noGrp="1"/>
          </p:cNvGraphicFramePr>
          <p:nvPr>
            <p:extLst>
              <p:ext uri="{D42A27DB-BD31-4B8C-83A1-F6EECF244321}">
                <p14:modId xmlns:p14="http://schemas.microsoft.com/office/powerpoint/2010/main" val="459665931"/>
              </p:ext>
            </p:extLst>
          </p:nvPr>
        </p:nvGraphicFramePr>
        <p:xfrm>
          <a:off x="8646506" y="3361488"/>
          <a:ext cx="2199543" cy="551083"/>
        </p:xfrm>
        <a:graphic>
          <a:graphicData uri="http://schemas.openxmlformats.org/drawingml/2006/table">
            <a:tbl>
              <a:tblPr firstRow="1" bandRow="1">
                <a:tableStyleId>{5C22544A-7EE6-4342-B048-85BDC9FD1C3A}</a:tableStyleId>
              </a:tblPr>
              <a:tblGrid>
                <a:gridCol w="733181">
                  <a:extLst>
                    <a:ext uri="{9D8B030D-6E8A-4147-A177-3AD203B41FA5}">
                      <a16:colId xmlns:a16="http://schemas.microsoft.com/office/drawing/2014/main" val="3848951373"/>
                    </a:ext>
                  </a:extLst>
                </a:gridCol>
                <a:gridCol w="733181">
                  <a:extLst>
                    <a:ext uri="{9D8B030D-6E8A-4147-A177-3AD203B41FA5}">
                      <a16:colId xmlns:a16="http://schemas.microsoft.com/office/drawing/2014/main" val="3941142683"/>
                    </a:ext>
                  </a:extLst>
                </a:gridCol>
                <a:gridCol w="733181">
                  <a:extLst>
                    <a:ext uri="{9D8B030D-6E8A-4147-A177-3AD203B41FA5}">
                      <a16:colId xmlns:a16="http://schemas.microsoft.com/office/drawing/2014/main" val="3122996135"/>
                    </a:ext>
                  </a:extLst>
                </a:gridCol>
              </a:tblGrid>
              <a:tr h="240633">
                <a:tc>
                  <a:txBody>
                    <a:bodyPr/>
                    <a:lstStyle/>
                    <a:p>
                      <a:r>
                        <a:rPr lang="en-US" sz="1200" dirty="0"/>
                        <a:t>5 years</a:t>
                      </a:r>
                    </a:p>
                  </a:txBody>
                  <a:tcPr/>
                </a:tc>
                <a:tc>
                  <a:txBody>
                    <a:bodyPr/>
                    <a:lstStyle/>
                    <a:p>
                      <a:r>
                        <a:rPr lang="en-US" sz="1200" dirty="0"/>
                        <a:t>10 Years</a:t>
                      </a:r>
                    </a:p>
                  </a:txBody>
                  <a:tcPr/>
                </a:tc>
                <a:tc>
                  <a:txBody>
                    <a:bodyPr/>
                    <a:lstStyle/>
                    <a:p>
                      <a:r>
                        <a:rPr lang="en-US" sz="1200" dirty="0"/>
                        <a:t>15 Years</a:t>
                      </a:r>
                    </a:p>
                  </a:txBody>
                  <a:tcPr/>
                </a:tc>
                <a:extLst>
                  <a:ext uri="{0D108BD9-81ED-4DB2-BD59-A6C34878D82A}">
                    <a16:rowId xmlns:a16="http://schemas.microsoft.com/office/drawing/2014/main" val="3045218231"/>
                  </a:ext>
                </a:extLst>
              </a:tr>
              <a:tr h="276763">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65260785"/>
                  </a:ext>
                </a:extLst>
              </a:tr>
            </a:tbl>
          </a:graphicData>
        </a:graphic>
      </p:graphicFrame>
      <p:cxnSp>
        <p:nvCxnSpPr>
          <p:cNvPr id="36" name="Connector: Elbow 35">
            <a:extLst>
              <a:ext uri="{FF2B5EF4-FFF2-40B4-BE49-F238E27FC236}">
                <a16:creationId xmlns:a16="http://schemas.microsoft.com/office/drawing/2014/main" id="{B1085F19-1880-4886-BA84-BEEA05FDBD11}"/>
              </a:ext>
            </a:extLst>
          </p:cNvPr>
          <p:cNvCxnSpPr>
            <a:cxnSpLocks/>
          </p:cNvCxnSpPr>
          <p:nvPr/>
        </p:nvCxnSpPr>
        <p:spPr>
          <a:xfrm>
            <a:off x="7717813" y="3625310"/>
            <a:ext cx="935653" cy="206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881C30AF-45BD-44F1-9211-AA26F498CC36}"/>
              </a:ext>
            </a:extLst>
          </p:cNvPr>
          <p:cNvCxnSpPr>
            <a:cxnSpLocks/>
            <a:stCxn id="6" idx="3"/>
            <a:endCxn id="18" idx="0"/>
          </p:cNvCxnSpPr>
          <p:nvPr/>
        </p:nvCxnSpPr>
        <p:spPr>
          <a:xfrm>
            <a:off x="5450681" y="1345221"/>
            <a:ext cx="1191907" cy="1556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50B259E-262C-4693-8E00-531554FAB430}"/>
              </a:ext>
            </a:extLst>
          </p:cNvPr>
          <p:cNvSpPr txBox="1"/>
          <p:nvPr/>
        </p:nvSpPr>
        <p:spPr>
          <a:xfrm>
            <a:off x="7717813" y="4809184"/>
            <a:ext cx="3026387" cy="954107"/>
          </a:xfrm>
          <a:prstGeom prst="rect">
            <a:avLst/>
          </a:prstGeom>
          <a:noFill/>
        </p:spPr>
        <p:txBody>
          <a:bodyPr wrap="square" rtlCol="0">
            <a:spAutoFit/>
          </a:bodyPr>
          <a:lstStyle/>
          <a:p>
            <a:pPr marL="285750" indent="-285750">
              <a:buFontTx/>
              <a:buChar char="-"/>
            </a:pPr>
            <a:r>
              <a:rPr lang="en-US" sz="1400" dirty="0"/>
              <a:t>Get data into database</a:t>
            </a:r>
          </a:p>
          <a:p>
            <a:pPr marL="742950" lvl="1" indent="-285750">
              <a:buFontTx/>
              <a:buChar char="-"/>
            </a:pPr>
            <a:endParaRPr lang="en-US" sz="1400" dirty="0"/>
          </a:p>
          <a:p>
            <a:pPr marL="285750" indent="-285750">
              <a:buFontTx/>
              <a:buChar char="-"/>
            </a:pPr>
            <a:r>
              <a:rPr lang="en-US" sz="1400" dirty="0"/>
              <a:t>Create the logic</a:t>
            </a:r>
          </a:p>
          <a:p>
            <a:pPr marL="285750" indent="-285750">
              <a:buFontTx/>
              <a:buChar char="-"/>
            </a:pPr>
            <a:r>
              <a:rPr lang="en-US" sz="1400" dirty="0"/>
              <a:t>Visualization</a:t>
            </a:r>
          </a:p>
        </p:txBody>
      </p:sp>
    </p:spTree>
    <p:extLst>
      <p:ext uri="{BB962C8B-B14F-4D97-AF65-F5344CB8AC3E}">
        <p14:creationId xmlns:p14="http://schemas.microsoft.com/office/powerpoint/2010/main" val="79989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BB4F-12B3-4AD6-9168-CC21607B61DD}"/>
              </a:ext>
            </a:extLst>
          </p:cNvPr>
          <p:cNvSpPr>
            <a:spLocks noGrp="1"/>
          </p:cNvSpPr>
          <p:nvPr>
            <p:ph type="title"/>
          </p:nvPr>
        </p:nvSpPr>
        <p:spPr>
          <a:xfrm>
            <a:off x="838200" y="365125"/>
            <a:ext cx="10515600" cy="473075"/>
          </a:xfrm>
        </p:spPr>
        <p:txBody>
          <a:bodyPr>
            <a:noAutofit/>
          </a:bodyPr>
          <a:lstStyle/>
          <a:p>
            <a:r>
              <a:rPr lang="en-US" sz="2800" dirty="0"/>
              <a:t>Logical flow of stock selection for future </a:t>
            </a:r>
          </a:p>
        </p:txBody>
      </p:sp>
      <p:sp>
        <p:nvSpPr>
          <p:cNvPr id="3" name="Rectangle 2">
            <a:extLst>
              <a:ext uri="{FF2B5EF4-FFF2-40B4-BE49-F238E27FC236}">
                <a16:creationId xmlns:a16="http://schemas.microsoft.com/office/drawing/2014/main" id="{875D48A5-D925-4020-BDE9-F4B4AAF1223A}"/>
              </a:ext>
            </a:extLst>
          </p:cNvPr>
          <p:cNvSpPr/>
          <p:nvPr/>
        </p:nvSpPr>
        <p:spPr>
          <a:xfrm>
            <a:off x="914399" y="1781174"/>
            <a:ext cx="1585453" cy="47307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880" indent="-182880">
              <a:buFont typeface="Arial" panose="020B0604020202020204" pitchFamily="34" charset="0"/>
              <a:buChar char="•"/>
            </a:pPr>
            <a:r>
              <a:rPr lang="en-US" sz="1100" dirty="0">
                <a:solidFill>
                  <a:schemeClr val="tx1"/>
                </a:solidFill>
              </a:rPr>
              <a:t>Dropdown to list of industry</a:t>
            </a:r>
          </a:p>
        </p:txBody>
      </p:sp>
      <p:graphicFrame>
        <p:nvGraphicFramePr>
          <p:cNvPr id="4" name="Diagram 3">
            <a:extLst>
              <a:ext uri="{FF2B5EF4-FFF2-40B4-BE49-F238E27FC236}">
                <a16:creationId xmlns:a16="http://schemas.microsoft.com/office/drawing/2014/main" id="{16B93EA1-FA71-4058-AD26-7843C4523649}"/>
              </a:ext>
            </a:extLst>
          </p:cNvPr>
          <p:cNvGraphicFramePr/>
          <p:nvPr>
            <p:extLst>
              <p:ext uri="{D42A27DB-BD31-4B8C-83A1-F6EECF244321}">
                <p14:modId xmlns:p14="http://schemas.microsoft.com/office/powerpoint/2010/main" val="2902906326"/>
              </p:ext>
            </p:extLst>
          </p:nvPr>
        </p:nvGraphicFramePr>
        <p:xfrm>
          <a:off x="793750" y="1085850"/>
          <a:ext cx="11167192" cy="581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FC362238-EF51-48F1-9828-E729B687BFAA}"/>
              </a:ext>
            </a:extLst>
          </p:cNvPr>
          <p:cNvSpPr/>
          <p:nvPr/>
        </p:nvSpPr>
        <p:spPr>
          <a:xfrm>
            <a:off x="914399" y="2570217"/>
            <a:ext cx="1585453" cy="47307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2880" indent="-182880">
              <a:buFont typeface="Arial" panose="020B0604020202020204" pitchFamily="34" charset="0"/>
              <a:buChar char="•"/>
            </a:pPr>
            <a:r>
              <a:rPr lang="en-US" sz="1100" dirty="0">
                <a:solidFill>
                  <a:schemeClr val="tx1"/>
                </a:solidFill>
              </a:rPr>
              <a:t>Tick the industries on the </a:t>
            </a:r>
            <a:r>
              <a:rPr lang="en-US" sz="1100" dirty="0" err="1">
                <a:solidFill>
                  <a:schemeClr val="tx1"/>
                </a:solidFill>
              </a:rPr>
              <a:t>dop</a:t>
            </a:r>
            <a:r>
              <a:rPr lang="en-US" sz="1100" dirty="0">
                <a:solidFill>
                  <a:schemeClr val="tx1"/>
                </a:solidFill>
              </a:rPr>
              <a:t>-down list (3-5)</a:t>
            </a:r>
          </a:p>
        </p:txBody>
      </p:sp>
      <p:cxnSp>
        <p:nvCxnSpPr>
          <p:cNvPr id="16" name="Straight Arrow Connector 15">
            <a:extLst>
              <a:ext uri="{FF2B5EF4-FFF2-40B4-BE49-F238E27FC236}">
                <a16:creationId xmlns:a16="http://schemas.microsoft.com/office/drawing/2014/main" id="{09FA3C4D-3D09-441C-B3DE-6BF290A64F99}"/>
              </a:ext>
            </a:extLst>
          </p:cNvPr>
          <p:cNvCxnSpPr>
            <a:cxnSpLocks/>
            <a:endCxn id="5" idx="0"/>
          </p:cNvCxnSpPr>
          <p:nvPr/>
        </p:nvCxnSpPr>
        <p:spPr>
          <a:xfrm>
            <a:off x="1707126" y="2249132"/>
            <a:ext cx="0" cy="32108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D09B882-A491-4D30-B175-57C29219DBF0}"/>
              </a:ext>
            </a:extLst>
          </p:cNvPr>
          <p:cNvSpPr/>
          <p:nvPr/>
        </p:nvSpPr>
        <p:spPr>
          <a:xfrm>
            <a:off x="2939847" y="2570216"/>
            <a:ext cx="1585453" cy="47307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2880" indent="-182880">
              <a:buFont typeface="Arial" panose="020B0604020202020204" pitchFamily="34" charset="0"/>
              <a:buChar char="•"/>
            </a:pPr>
            <a:r>
              <a:rPr lang="en-US" sz="1100" dirty="0">
                <a:solidFill>
                  <a:schemeClr val="tx1"/>
                </a:solidFill>
              </a:rPr>
              <a:t>Each industry provides a list of stock</a:t>
            </a:r>
          </a:p>
        </p:txBody>
      </p:sp>
      <p:cxnSp>
        <p:nvCxnSpPr>
          <p:cNvPr id="20" name="Straight Arrow Connector 19">
            <a:extLst>
              <a:ext uri="{FF2B5EF4-FFF2-40B4-BE49-F238E27FC236}">
                <a16:creationId xmlns:a16="http://schemas.microsoft.com/office/drawing/2014/main" id="{CF45D640-E7F4-45E8-B822-965D099684F9}"/>
              </a:ext>
            </a:extLst>
          </p:cNvPr>
          <p:cNvCxnSpPr>
            <a:cxnSpLocks/>
          </p:cNvCxnSpPr>
          <p:nvPr/>
        </p:nvCxnSpPr>
        <p:spPr>
          <a:xfrm>
            <a:off x="2499852" y="2806753"/>
            <a:ext cx="435077"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90FCAE7-A0CA-4B61-BEFC-E3AE520BDDE4}"/>
              </a:ext>
            </a:extLst>
          </p:cNvPr>
          <p:cNvSpPr/>
          <p:nvPr/>
        </p:nvSpPr>
        <p:spPr>
          <a:xfrm>
            <a:off x="2939846" y="3362633"/>
            <a:ext cx="1585453" cy="499196"/>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2880" indent="-182880">
              <a:buFont typeface="Arial" panose="020B0604020202020204" pitchFamily="34" charset="0"/>
              <a:buChar char="•"/>
            </a:pPr>
            <a:r>
              <a:rPr lang="en-US" sz="1100" dirty="0">
                <a:solidFill>
                  <a:schemeClr val="tx1"/>
                </a:solidFill>
              </a:rPr>
              <a:t>Tick the selected stocks (5-10)</a:t>
            </a:r>
          </a:p>
          <a:p>
            <a:pPr marL="182880" indent="-182880">
              <a:buFont typeface="Arial" panose="020B0604020202020204" pitchFamily="34" charset="0"/>
              <a:buChar char="•"/>
            </a:pPr>
            <a:r>
              <a:rPr lang="en-US" sz="1100" dirty="0">
                <a:solidFill>
                  <a:schemeClr val="tx1"/>
                </a:solidFill>
              </a:rPr>
              <a:t>Select % for Portfolio</a:t>
            </a:r>
          </a:p>
        </p:txBody>
      </p:sp>
      <p:sp>
        <p:nvSpPr>
          <p:cNvPr id="24" name="Rectangle 23">
            <a:extLst>
              <a:ext uri="{FF2B5EF4-FFF2-40B4-BE49-F238E27FC236}">
                <a16:creationId xmlns:a16="http://schemas.microsoft.com/office/drawing/2014/main" id="{514A8A76-1036-4ECD-9DC2-A4FC1DC66EE1}"/>
              </a:ext>
            </a:extLst>
          </p:cNvPr>
          <p:cNvSpPr/>
          <p:nvPr/>
        </p:nvSpPr>
        <p:spPr>
          <a:xfrm>
            <a:off x="6971076" y="5023364"/>
            <a:ext cx="1585453" cy="47307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2880" indent="-182880">
              <a:buFont typeface="Arial" panose="020B0604020202020204" pitchFamily="34" charset="0"/>
              <a:buChar char="•"/>
            </a:pPr>
            <a:r>
              <a:rPr lang="en-US" sz="1100" dirty="0">
                <a:solidFill>
                  <a:schemeClr val="tx1"/>
                </a:solidFill>
              </a:rPr>
              <a:t>Click on investment timeline to have a dropdown </a:t>
            </a:r>
          </a:p>
        </p:txBody>
      </p:sp>
      <p:sp>
        <p:nvSpPr>
          <p:cNvPr id="25" name="Rectangle 24">
            <a:extLst>
              <a:ext uri="{FF2B5EF4-FFF2-40B4-BE49-F238E27FC236}">
                <a16:creationId xmlns:a16="http://schemas.microsoft.com/office/drawing/2014/main" id="{9ED382F9-A737-448C-A6A3-9504026FFC15}"/>
              </a:ext>
            </a:extLst>
          </p:cNvPr>
          <p:cNvSpPr/>
          <p:nvPr/>
        </p:nvSpPr>
        <p:spPr>
          <a:xfrm>
            <a:off x="6971075" y="5841901"/>
            <a:ext cx="1585453" cy="47307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2880" indent="-182880">
              <a:buFont typeface="Arial" panose="020B0604020202020204" pitchFamily="34" charset="0"/>
              <a:buChar char="•"/>
            </a:pPr>
            <a:r>
              <a:rPr lang="en-US" sz="1100" dirty="0">
                <a:solidFill>
                  <a:schemeClr val="tx1"/>
                </a:solidFill>
              </a:rPr>
              <a:t>Tick the designed timeline</a:t>
            </a:r>
          </a:p>
        </p:txBody>
      </p:sp>
      <p:cxnSp>
        <p:nvCxnSpPr>
          <p:cNvPr id="28" name="Straight Arrow Connector 27">
            <a:extLst>
              <a:ext uri="{FF2B5EF4-FFF2-40B4-BE49-F238E27FC236}">
                <a16:creationId xmlns:a16="http://schemas.microsoft.com/office/drawing/2014/main" id="{3323DE60-71E9-4986-9383-46D51A24AE6A}"/>
              </a:ext>
            </a:extLst>
          </p:cNvPr>
          <p:cNvCxnSpPr>
            <a:cxnSpLocks/>
          </p:cNvCxnSpPr>
          <p:nvPr/>
        </p:nvCxnSpPr>
        <p:spPr>
          <a:xfrm>
            <a:off x="4525297" y="4421695"/>
            <a:ext cx="43016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D6D19C0A-F6B8-4304-84BC-7A4E4CBC5F8B}"/>
              </a:ext>
            </a:extLst>
          </p:cNvPr>
          <p:cNvSpPr/>
          <p:nvPr/>
        </p:nvSpPr>
        <p:spPr>
          <a:xfrm>
            <a:off x="4980041" y="4179530"/>
            <a:ext cx="1585453" cy="475321"/>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2880" indent="-182880">
              <a:buFont typeface="Arial" panose="020B0604020202020204" pitchFamily="34" charset="0"/>
              <a:buChar char="•"/>
            </a:pPr>
            <a:r>
              <a:rPr lang="en-US" sz="1100" dirty="0">
                <a:solidFill>
                  <a:schemeClr val="tx1"/>
                </a:solidFill>
              </a:rPr>
              <a:t>Click on investment to get a </a:t>
            </a:r>
            <a:r>
              <a:rPr lang="en-US" sz="1100" dirty="0" err="1">
                <a:solidFill>
                  <a:schemeClr val="tx1"/>
                </a:solidFill>
              </a:rPr>
              <a:t>dop</a:t>
            </a:r>
            <a:r>
              <a:rPr lang="en-US" sz="1100" dirty="0">
                <a:solidFill>
                  <a:schemeClr val="tx1"/>
                </a:solidFill>
              </a:rPr>
              <a:t>-down of the amount</a:t>
            </a:r>
          </a:p>
        </p:txBody>
      </p:sp>
      <p:sp>
        <p:nvSpPr>
          <p:cNvPr id="30" name="Rectangle 29">
            <a:extLst>
              <a:ext uri="{FF2B5EF4-FFF2-40B4-BE49-F238E27FC236}">
                <a16:creationId xmlns:a16="http://schemas.microsoft.com/office/drawing/2014/main" id="{FD888809-024F-42FF-8D7C-E79DA87A47D7}"/>
              </a:ext>
            </a:extLst>
          </p:cNvPr>
          <p:cNvSpPr/>
          <p:nvPr/>
        </p:nvSpPr>
        <p:spPr>
          <a:xfrm>
            <a:off x="4980040" y="5007687"/>
            <a:ext cx="1585453" cy="47307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2880" indent="-182880">
              <a:buFont typeface="Arial" panose="020B0604020202020204" pitchFamily="34" charset="0"/>
              <a:buChar char="•"/>
            </a:pPr>
            <a:r>
              <a:rPr lang="en-US" sz="1100" dirty="0">
                <a:solidFill>
                  <a:schemeClr val="tx1"/>
                </a:solidFill>
              </a:rPr>
              <a:t>Tick the designed amount</a:t>
            </a:r>
          </a:p>
        </p:txBody>
      </p:sp>
      <p:cxnSp>
        <p:nvCxnSpPr>
          <p:cNvPr id="34" name="Straight Arrow Connector 33">
            <a:extLst>
              <a:ext uri="{FF2B5EF4-FFF2-40B4-BE49-F238E27FC236}">
                <a16:creationId xmlns:a16="http://schemas.microsoft.com/office/drawing/2014/main" id="{89B99ACF-BB89-40C9-AF10-9CB869181CAE}"/>
              </a:ext>
            </a:extLst>
          </p:cNvPr>
          <p:cNvCxnSpPr>
            <a:cxnSpLocks/>
          </p:cNvCxnSpPr>
          <p:nvPr/>
        </p:nvCxnSpPr>
        <p:spPr>
          <a:xfrm>
            <a:off x="7793300" y="5496439"/>
            <a:ext cx="0" cy="32108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481A431-7CAE-45B6-8781-F76DAB9351F3}"/>
              </a:ext>
            </a:extLst>
          </p:cNvPr>
          <p:cNvCxnSpPr>
            <a:cxnSpLocks/>
          </p:cNvCxnSpPr>
          <p:nvPr/>
        </p:nvCxnSpPr>
        <p:spPr>
          <a:xfrm>
            <a:off x="5785061" y="4654851"/>
            <a:ext cx="0" cy="32108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37F3985-76B7-43DA-8932-9B4FA9BF0F24}"/>
              </a:ext>
            </a:extLst>
          </p:cNvPr>
          <p:cNvCxnSpPr>
            <a:cxnSpLocks/>
          </p:cNvCxnSpPr>
          <p:nvPr/>
        </p:nvCxnSpPr>
        <p:spPr>
          <a:xfrm>
            <a:off x="3732574" y="3043291"/>
            <a:ext cx="0" cy="32108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832301F-4EE5-49E4-BFB8-943993EC08F7}"/>
              </a:ext>
            </a:extLst>
          </p:cNvPr>
          <p:cNvSpPr/>
          <p:nvPr/>
        </p:nvSpPr>
        <p:spPr>
          <a:xfrm>
            <a:off x="2939844" y="4179530"/>
            <a:ext cx="1585453" cy="108153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2880" indent="-182880">
              <a:buFont typeface="Arial" panose="020B0604020202020204" pitchFamily="34" charset="0"/>
              <a:buChar char="•"/>
            </a:pPr>
            <a:r>
              <a:rPr lang="en-US" sz="1100" dirty="0">
                <a:solidFill>
                  <a:schemeClr val="tx1"/>
                </a:solidFill>
              </a:rPr>
              <a:t>Portfolio of stock for review/view (max is 30 stocks and 2 pie graphs, 1 industry % and 1 stock)</a:t>
            </a:r>
          </a:p>
        </p:txBody>
      </p:sp>
      <p:cxnSp>
        <p:nvCxnSpPr>
          <p:cNvPr id="40" name="Straight Arrow Connector 39">
            <a:extLst>
              <a:ext uri="{FF2B5EF4-FFF2-40B4-BE49-F238E27FC236}">
                <a16:creationId xmlns:a16="http://schemas.microsoft.com/office/drawing/2014/main" id="{6D02E832-D422-42D1-98BE-95601FFB87FF}"/>
              </a:ext>
            </a:extLst>
          </p:cNvPr>
          <p:cNvCxnSpPr>
            <a:cxnSpLocks/>
          </p:cNvCxnSpPr>
          <p:nvPr/>
        </p:nvCxnSpPr>
        <p:spPr>
          <a:xfrm>
            <a:off x="3732570" y="3858446"/>
            <a:ext cx="0" cy="321085"/>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D4A6339-A992-4CBA-B5C3-298777596626}"/>
              </a:ext>
            </a:extLst>
          </p:cNvPr>
          <p:cNvCxnSpPr>
            <a:cxnSpLocks/>
          </p:cNvCxnSpPr>
          <p:nvPr/>
        </p:nvCxnSpPr>
        <p:spPr>
          <a:xfrm>
            <a:off x="6565493" y="5261067"/>
            <a:ext cx="43016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2" name="Sun 41">
            <a:extLst>
              <a:ext uri="{FF2B5EF4-FFF2-40B4-BE49-F238E27FC236}">
                <a16:creationId xmlns:a16="http://schemas.microsoft.com/office/drawing/2014/main" id="{62DDAC72-1A50-4DC6-A0CF-813B5E4360A9}"/>
              </a:ext>
            </a:extLst>
          </p:cNvPr>
          <p:cNvSpPr/>
          <p:nvPr/>
        </p:nvSpPr>
        <p:spPr>
          <a:xfrm>
            <a:off x="8111140" y="2306692"/>
            <a:ext cx="2136531" cy="1447696"/>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Intelligent engine</a:t>
            </a:r>
          </a:p>
        </p:txBody>
      </p:sp>
      <p:cxnSp>
        <p:nvCxnSpPr>
          <p:cNvPr id="43" name="Connector: Elbow 42">
            <a:extLst>
              <a:ext uri="{FF2B5EF4-FFF2-40B4-BE49-F238E27FC236}">
                <a16:creationId xmlns:a16="http://schemas.microsoft.com/office/drawing/2014/main" id="{DDC1CA8E-B33D-4721-932D-725A5C7BEC05}"/>
              </a:ext>
            </a:extLst>
          </p:cNvPr>
          <p:cNvCxnSpPr>
            <a:cxnSpLocks/>
            <a:endCxn id="42" idx="1"/>
          </p:cNvCxnSpPr>
          <p:nvPr/>
        </p:nvCxnSpPr>
        <p:spPr>
          <a:xfrm flipV="1">
            <a:off x="4525295" y="3030540"/>
            <a:ext cx="3585845" cy="1390464"/>
          </a:xfrm>
          <a:prstGeom prst="bentConnector3">
            <a:avLst>
              <a:gd name="adj1" fmla="val 516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8C0D72F3-80AF-4673-9207-8408BE69CAF6}"/>
              </a:ext>
            </a:extLst>
          </p:cNvPr>
          <p:cNvCxnSpPr>
            <a:cxnSpLocks/>
            <a:stCxn id="30" idx="3"/>
          </p:cNvCxnSpPr>
          <p:nvPr/>
        </p:nvCxnSpPr>
        <p:spPr>
          <a:xfrm flipV="1">
            <a:off x="6565493" y="3532239"/>
            <a:ext cx="1892707" cy="1711986"/>
          </a:xfrm>
          <a:prstGeom prst="bentConnector3">
            <a:avLst>
              <a:gd name="adj1" fmla="val 1064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75F0FA5-E4A8-49DA-87EE-6C8B17E3D413}"/>
              </a:ext>
            </a:extLst>
          </p:cNvPr>
          <p:cNvCxnSpPr>
            <a:cxnSpLocks/>
            <a:endCxn id="42" idx="2"/>
          </p:cNvCxnSpPr>
          <p:nvPr/>
        </p:nvCxnSpPr>
        <p:spPr>
          <a:xfrm rot="5400000" flipH="1" flipV="1">
            <a:off x="7704715" y="4603747"/>
            <a:ext cx="2324050" cy="625332"/>
          </a:xfrm>
          <a:prstGeom prst="bentConnector3">
            <a:avLst>
              <a:gd name="adj1" fmla="val 50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A433DB1-4827-4CAF-B249-B41645D5B3A9}"/>
              </a:ext>
            </a:extLst>
          </p:cNvPr>
          <p:cNvCxnSpPr>
            <a:cxnSpLocks/>
          </p:cNvCxnSpPr>
          <p:nvPr/>
        </p:nvCxnSpPr>
        <p:spPr>
          <a:xfrm>
            <a:off x="10326330" y="3043291"/>
            <a:ext cx="2777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7143F5B7-1FF6-44B8-8B06-4EDE546286F2}"/>
              </a:ext>
            </a:extLst>
          </p:cNvPr>
          <p:cNvSpPr/>
          <p:nvPr/>
        </p:nvSpPr>
        <p:spPr>
          <a:xfrm>
            <a:off x="10682749" y="2806753"/>
            <a:ext cx="1278193" cy="557621"/>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2880" indent="-182880">
              <a:buFont typeface="Arial" panose="020B0604020202020204" pitchFamily="34" charset="0"/>
              <a:buChar char="•"/>
            </a:pPr>
            <a:r>
              <a:rPr lang="en-US" sz="1100" dirty="0">
                <a:solidFill>
                  <a:schemeClr val="tx1"/>
                </a:solidFill>
              </a:rPr>
              <a:t>Result of ROI intern % and value</a:t>
            </a:r>
          </a:p>
        </p:txBody>
      </p:sp>
      <p:sp>
        <p:nvSpPr>
          <p:cNvPr id="59" name="Rectangle 58">
            <a:extLst>
              <a:ext uri="{FF2B5EF4-FFF2-40B4-BE49-F238E27FC236}">
                <a16:creationId xmlns:a16="http://schemas.microsoft.com/office/drawing/2014/main" id="{537D5214-C7E3-4765-A881-C55336A66001}"/>
              </a:ext>
            </a:extLst>
          </p:cNvPr>
          <p:cNvSpPr/>
          <p:nvPr/>
        </p:nvSpPr>
        <p:spPr>
          <a:xfrm>
            <a:off x="10714703" y="3461367"/>
            <a:ext cx="1278193" cy="557621"/>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2880" indent="-182880">
              <a:buFont typeface="Arial" panose="020B0604020202020204" pitchFamily="34" charset="0"/>
              <a:buChar char="•"/>
            </a:pPr>
            <a:r>
              <a:rPr lang="en-US" sz="1100" dirty="0">
                <a:solidFill>
                  <a:schemeClr val="tx1"/>
                </a:solidFill>
              </a:rPr>
              <a:t>Pie chart</a:t>
            </a:r>
          </a:p>
        </p:txBody>
      </p:sp>
    </p:spTree>
    <p:extLst>
      <p:ext uri="{BB962C8B-B14F-4D97-AF65-F5344CB8AC3E}">
        <p14:creationId xmlns:p14="http://schemas.microsoft.com/office/powerpoint/2010/main" val="216391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2545A51-D738-48D7-931C-47925C9FDB71}"/>
              </a:ext>
            </a:extLst>
          </p:cNvPr>
          <p:cNvSpPr txBox="1"/>
          <p:nvPr/>
        </p:nvSpPr>
        <p:spPr>
          <a:xfrm>
            <a:off x="5764826" y="1028785"/>
            <a:ext cx="2526325" cy="2927838"/>
          </a:xfrm>
          <a:prstGeom prst="rect">
            <a:avLst/>
          </a:prstGeom>
          <a:noFill/>
          <a:ln w="19050">
            <a:solidFill>
              <a:schemeClr val="tx1"/>
            </a:solidFill>
            <a:prstDash val="sysDot"/>
          </a:ln>
        </p:spPr>
        <p:txBody>
          <a:bodyPr wrap="square" rtlCol="0">
            <a:spAutoFit/>
          </a:bodyPr>
          <a:lstStyle/>
          <a:p>
            <a:endParaRPr lang="en-US" dirty="0"/>
          </a:p>
        </p:txBody>
      </p:sp>
      <p:sp>
        <p:nvSpPr>
          <p:cNvPr id="10" name="TextBox 9">
            <a:extLst>
              <a:ext uri="{FF2B5EF4-FFF2-40B4-BE49-F238E27FC236}">
                <a16:creationId xmlns:a16="http://schemas.microsoft.com/office/drawing/2014/main" id="{01CE945B-46AC-489C-9DD5-4F1E149D1A0A}"/>
              </a:ext>
            </a:extLst>
          </p:cNvPr>
          <p:cNvSpPr txBox="1"/>
          <p:nvPr/>
        </p:nvSpPr>
        <p:spPr>
          <a:xfrm>
            <a:off x="785444" y="1028785"/>
            <a:ext cx="4727333" cy="2927838"/>
          </a:xfrm>
          <a:prstGeom prst="rect">
            <a:avLst/>
          </a:prstGeom>
          <a:noFill/>
          <a:ln w="19050">
            <a:solidFill>
              <a:schemeClr val="tx1"/>
            </a:solidFill>
            <a:prstDash val="sysDot"/>
          </a:ln>
        </p:spPr>
        <p:txBody>
          <a:bodyPr wrap="square" rtlCol="0">
            <a:spAutoFit/>
          </a:bodyPr>
          <a:lstStyle/>
          <a:p>
            <a:endParaRPr lang="en-US" dirty="0"/>
          </a:p>
        </p:txBody>
      </p:sp>
      <p:sp>
        <p:nvSpPr>
          <p:cNvPr id="2" name="Title 1">
            <a:extLst>
              <a:ext uri="{FF2B5EF4-FFF2-40B4-BE49-F238E27FC236}">
                <a16:creationId xmlns:a16="http://schemas.microsoft.com/office/drawing/2014/main" id="{D34B404F-A65C-464E-B1F0-15EEDB020570}"/>
              </a:ext>
            </a:extLst>
          </p:cNvPr>
          <p:cNvSpPr>
            <a:spLocks noGrp="1"/>
          </p:cNvSpPr>
          <p:nvPr>
            <p:ph type="title"/>
          </p:nvPr>
        </p:nvSpPr>
        <p:spPr>
          <a:xfrm>
            <a:off x="838200" y="365126"/>
            <a:ext cx="10515600" cy="408598"/>
          </a:xfrm>
        </p:spPr>
        <p:txBody>
          <a:bodyPr vert="horz" lIns="91440" tIns="45720" rIns="91440" bIns="45720" rtlCol="0" anchor="ctr">
            <a:noAutofit/>
          </a:bodyPr>
          <a:lstStyle/>
          <a:p>
            <a:r>
              <a:rPr lang="en-US" sz="2800" dirty="0"/>
              <a:t>Logical calculation engine</a:t>
            </a:r>
          </a:p>
        </p:txBody>
      </p:sp>
      <p:sp>
        <p:nvSpPr>
          <p:cNvPr id="4" name="Rectangle 3">
            <a:extLst>
              <a:ext uri="{FF2B5EF4-FFF2-40B4-BE49-F238E27FC236}">
                <a16:creationId xmlns:a16="http://schemas.microsoft.com/office/drawing/2014/main" id="{B2B1B68E-83E8-4AF9-9531-9473B3047BC5}"/>
              </a:ext>
            </a:extLst>
          </p:cNvPr>
          <p:cNvSpPr/>
          <p:nvPr/>
        </p:nvSpPr>
        <p:spPr>
          <a:xfrm>
            <a:off x="879230" y="1209676"/>
            <a:ext cx="1325503" cy="32897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Industry</a:t>
            </a:r>
          </a:p>
        </p:txBody>
      </p:sp>
      <p:sp>
        <p:nvSpPr>
          <p:cNvPr id="5" name="TextBox 4">
            <a:extLst>
              <a:ext uri="{FF2B5EF4-FFF2-40B4-BE49-F238E27FC236}">
                <a16:creationId xmlns:a16="http://schemas.microsoft.com/office/drawing/2014/main" id="{BA47B026-BD10-4172-A9EE-4A1CD4A90CE7}"/>
              </a:ext>
            </a:extLst>
          </p:cNvPr>
          <p:cNvSpPr txBox="1"/>
          <p:nvPr/>
        </p:nvSpPr>
        <p:spPr>
          <a:xfrm>
            <a:off x="879230" y="1855177"/>
            <a:ext cx="1325503" cy="1015663"/>
          </a:xfrm>
          <a:prstGeom prst="rect">
            <a:avLst/>
          </a:prstGeom>
          <a:noFill/>
          <a:ln>
            <a:solidFill>
              <a:srgbClr val="FF0000"/>
            </a:solidFill>
          </a:ln>
        </p:spPr>
        <p:txBody>
          <a:bodyPr wrap="square" rtlCol="0">
            <a:spAutoFit/>
          </a:bodyPr>
          <a:lstStyle/>
          <a:p>
            <a:pPr marL="182880" indent="-182880">
              <a:buFont typeface="Arial" panose="020B0604020202020204" pitchFamily="34" charset="0"/>
              <a:buChar char="•"/>
            </a:pPr>
            <a:r>
              <a:rPr lang="en-US" sz="1200" dirty="0"/>
              <a:t>Technology</a:t>
            </a:r>
          </a:p>
          <a:p>
            <a:pPr marL="182880" indent="-182880">
              <a:buFont typeface="Arial" panose="020B0604020202020204" pitchFamily="34" charset="0"/>
              <a:buChar char="•"/>
            </a:pPr>
            <a:r>
              <a:rPr lang="en-US" sz="1200" dirty="0"/>
              <a:t>Technology</a:t>
            </a:r>
          </a:p>
          <a:p>
            <a:pPr marL="182880" indent="-182880">
              <a:buFont typeface="Arial" panose="020B0604020202020204" pitchFamily="34" charset="0"/>
              <a:buChar char="•"/>
            </a:pPr>
            <a:endParaRPr lang="en-US" sz="1200" dirty="0"/>
          </a:p>
          <a:p>
            <a:pPr marL="182880" indent="-182880">
              <a:buFont typeface="Arial" panose="020B0604020202020204" pitchFamily="34" charset="0"/>
              <a:buChar char="•"/>
            </a:pPr>
            <a:r>
              <a:rPr lang="en-US" sz="1200" dirty="0"/>
              <a:t>Healthcare</a:t>
            </a:r>
          </a:p>
          <a:p>
            <a:pPr marL="182880" indent="-182880">
              <a:buFont typeface="Arial" panose="020B0604020202020204" pitchFamily="34" charset="0"/>
              <a:buChar char="•"/>
            </a:pPr>
            <a:r>
              <a:rPr lang="en-US" sz="1200" dirty="0"/>
              <a:t>Healthcare</a:t>
            </a:r>
          </a:p>
        </p:txBody>
      </p:sp>
      <p:sp>
        <p:nvSpPr>
          <p:cNvPr id="6" name="Rectangle 5">
            <a:extLst>
              <a:ext uri="{FF2B5EF4-FFF2-40B4-BE49-F238E27FC236}">
                <a16:creationId xmlns:a16="http://schemas.microsoft.com/office/drawing/2014/main" id="{9769E9D2-C45B-4050-BB57-D8FC5353C057}"/>
              </a:ext>
            </a:extLst>
          </p:cNvPr>
          <p:cNvSpPr/>
          <p:nvPr/>
        </p:nvSpPr>
        <p:spPr>
          <a:xfrm>
            <a:off x="2347549" y="1209676"/>
            <a:ext cx="1576740" cy="32897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Stock Name</a:t>
            </a:r>
          </a:p>
        </p:txBody>
      </p:sp>
      <p:sp>
        <p:nvSpPr>
          <p:cNvPr id="7" name="TextBox 6">
            <a:extLst>
              <a:ext uri="{FF2B5EF4-FFF2-40B4-BE49-F238E27FC236}">
                <a16:creationId xmlns:a16="http://schemas.microsoft.com/office/drawing/2014/main" id="{198705C2-3DC4-4AC5-98A7-E0CB5CAFB902}"/>
              </a:ext>
            </a:extLst>
          </p:cNvPr>
          <p:cNvSpPr txBox="1"/>
          <p:nvPr/>
        </p:nvSpPr>
        <p:spPr>
          <a:xfrm>
            <a:off x="2347549" y="1855177"/>
            <a:ext cx="1576740" cy="1015663"/>
          </a:xfrm>
          <a:prstGeom prst="rect">
            <a:avLst/>
          </a:prstGeom>
          <a:noFill/>
          <a:ln>
            <a:solidFill>
              <a:srgbClr val="FF0000"/>
            </a:solidFill>
          </a:ln>
        </p:spPr>
        <p:txBody>
          <a:bodyPr wrap="square" rtlCol="0">
            <a:spAutoFit/>
          </a:bodyPr>
          <a:lstStyle/>
          <a:p>
            <a:pPr marL="182880" indent="-182880">
              <a:buFont typeface="Arial" panose="020B0604020202020204" pitchFamily="34" charset="0"/>
              <a:buChar char="•"/>
            </a:pPr>
            <a:r>
              <a:rPr lang="en-US" sz="1200" dirty="0"/>
              <a:t>Apple</a:t>
            </a:r>
          </a:p>
          <a:p>
            <a:pPr marL="182880" indent="-182880">
              <a:buFont typeface="Arial" panose="020B0604020202020204" pitchFamily="34" charset="0"/>
              <a:buChar char="•"/>
            </a:pPr>
            <a:r>
              <a:rPr lang="en-US" sz="1200" dirty="0"/>
              <a:t>Google</a:t>
            </a:r>
          </a:p>
          <a:p>
            <a:pPr marL="182880" indent="-182880">
              <a:buFont typeface="Arial" panose="020B0604020202020204" pitchFamily="34" charset="0"/>
              <a:buChar char="•"/>
            </a:pPr>
            <a:endParaRPr lang="en-US" sz="1200" dirty="0"/>
          </a:p>
          <a:p>
            <a:pPr marL="182880" indent="-182880">
              <a:buFont typeface="Arial" panose="020B0604020202020204" pitchFamily="34" charset="0"/>
              <a:buChar char="•"/>
            </a:pPr>
            <a:r>
              <a:rPr lang="en-US" sz="1200" dirty="0" err="1"/>
              <a:t>Teldoc</a:t>
            </a:r>
            <a:endParaRPr lang="en-US" sz="1200" dirty="0"/>
          </a:p>
          <a:p>
            <a:pPr marL="182880" indent="-182880">
              <a:buFont typeface="Arial" panose="020B0604020202020204" pitchFamily="34" charset="0"/>
              <a:buChar char="•"/>
            </a:pPr>
            <a:r>
              <a:rPr lang="en-US" sz="1200" dirty="0"/>
              <a:t>Intuitive Surgical</a:t>
            </a:r>
          </a:p>
        </p:txBody>
      </p:sp>
      <p:sp>
        <p:nvSpPr>
          <p:cNvPr id="8" name="Rectangle 7">
            <a:extLst>
              <a:ext uri="{FF2B5EF4-FFF2-40B4-BE49-F238E27FC236}">
                <a16:creationId xmlns:a16="http://schemas.microsoft.com/office/drawing/2014/main" id="{BEDB4ABD-318F-48D5-9C38-158E30585BA7}"/>
              </a:ext>
            </a:extLst>
          </p:cNvPr>
          <p:cNvSpPr/>
          <p:nvPr/>
        </p:nvSpPr>
        <p:spPr>
          <a:xfrm>
            <a:off x="4085496" y="1209676"/>
            <a:ext cx="1325503" cy="328979"/>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Stock Symbol</a:t>
            </a:r>
          </a:p>
        </p:txBody>
      </p:sp>
      <p:sp>
        <p:nvSpPr>
          <p:cNvPr id="9" name="TextBox 8">
            <a:extLst>
              <a:ext uri="{FF2B5EF4-FFF2-40B4-BE49-F238E27FC236}">
                <a16:creationId xmlns:a16="http://schemas.microsoft.com/office/drawing/2014/main" id="{CB450E13-E3BE-47FB-9B05-5A597B9A2AD5}"/>
              </a:ext>
            </a:extLst>
          </p:cNvPr>
          <p:cNvSpPr txBox="1"/>
          <p:nvPr/>
        </p:nvSpPr>
        <p:spPr>
          <a:xfrm>
            <a:off x="4085496" y="1855177"/>
            <a:ext cx="1325503" cy="1015663"/>
          </a:xfrm>
          <a:prstGeom prst="rect">
            <a:avLst/>
          </a:prstGeom>
          <a:noFill/>
          <a:ln>
            <a:solidFill>
              <a:srgbClr val="FF0000"/>
            </a:solidFill>
          </a:ln>
        </p:spPr>
        <p:txBody>
          <a:bodyPr wrap="square" rtlCol="0">
            <a:spAutoFit/>
          </a:bodyPr>
          <a:lstStyle/>
          <a:p>
            <a:pPr marL="182880" indent="-182880">
              <a:buFont typeface="Arial" panose="020B0604020202020204" pitchFamily="34" charset="0"/>
              <a:buChar char="•"/>
            </a:pPr>
            <a:r>
              <a:rPr lang="en-US" sz="1200" dirty="0"/>
              <a:t>APPL</a:t>
            </a:r>
          </a:p>
          <a:p>
            <a:pPr marL="182880" indent="-182880">
              <a:buFont typeface="Arial" panose="020B0604020202020204" pitchFamily="34" charset="0"/>
              <a:buChar char="•"/>
            </a:pPr>
            <a:r>
              <a:rPr lang="en-US" sz="1200" dirty="0"/>
              <a:t>GOOG</a:t>
            </a:r>
          </a:p>
          <a:p>
            <a:pPr marL="182880" indent="-182880">
              <a:buFont typeface="Arial" panose="020B0604020202020204" pitchFamily="34" charset="0"/>
              <a:buChar char="•"/>
            </a:pPr>
            <a:endParaRPr lang="en-US" sz="1200" dirty="0"/>
          </a:p>
          <a:p>
            <a:pPr marL="182880" indent="-182880">
              <a:buFont typeface="Arial" panose="020B0604020202020204" pitchFamily="34" charset="0"/>
              <a:buChar char="•"/>
            </a:pPr>
            <a:r>
              <a:rPr lang="en-US" sz="1200" dirty="0"/>
              <a:t>TDOC</a:t>
            </a:r>
          </a:p>
          <a:p>
            <a:pPr marL="182880" indent="-182880">
              <a:buFont typeface="Arial" panose="020B0604020202020204" pitchFamily="34" charset="0"/>
              <a:buChar char="•"/>
            </a:pPr>
            <a:r>
              <a:rPr lang="en-US" sz="1200" dirty="0"/>
              <a:t>ISRG</a:t>
            </a:r>
          </a:p>
        </p:txBody>
      </p:sp>
      <p:sp>
        <p:nvSpPr>
          <p:cNvPr id="11" name="Rectangle 10">
            <a:extLst>
              <a:ext uri="{FF2B5EF4-FFF2-40B4-BE49-F238E27FC236}">
                <a16:creationId xmlns:a16="http://schemas.microsoft.com/office/drawing/2014/main" id="{BE485F86-46AC-4B7E-B79A-C10CD8D3435B}"/>
              </a:ext>
            </a:extLst>
          </p:cNvPr>
          <p:cNvSpPr/>
          <p:nvPr/>
        </p:nvSpPr>
        <p:spPr>
          <a:xfrm>
            <a:off x="5858613" y="1288805"/>
            <a:ext cx="638907" cy="255062"/>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5 Year</a:t>
            </a:r>
          </a:p>
        </p:txBody>
      </p:sp>
      <p:sp>
        <p:nvSpPr>
          <p:cNvPr id="12" name="TextBox 11">
            <a:extLst>
              <a:ext uri="{FF2B5EF4-FFF2-40B4-BE49-F238E27FC236}">
                <a16:creationId xmlns:a16="http://schemas.microsoft.com/office/drawing/2014/main" id="{0D0AC8E6-E859-42D9-9EEF-DD728ED3B107}"/>
              </a:ext>
            </a:extLst>
          </p:cNvPr>
          <p:cNvSpPr txBox="1"/>
          <p:nvPr/>
        </p:nvSpPr>
        <p:spPr>
          <a:xfrm>
            <a:off x="5858613" y="1855177"/>
            <a:ext cx="638907" cy="1015663"/>
          </a:xfrm>
          <a:prstGeom prst="rect">
            <a:avLst/>
          </a:prstGeom>
          <a:noFill/>
          <a:ln>
            <a:solidFill>
              <a:srgbClr val="FF0000"/>
            </a:solidFill>
          </a:ln>
        </p:spPr>
        <p:txBody>
          <a:bodyPr wrap="square" rtlCol="0">
            <a:spAutoFit/>
          </a:bodyPr>
          <a:lstStyle/>
          <a:p>
            <a:r>
              <a:rPr lang="en-US" sz="1200" dirty="0"/>
              <a:t>30%</a:t>
            </a:r>
          </a:p>
          <a:p>
            <a:r>
              <a:rPr lang="en-US" sz="1200" dirty="0"/>
              <a:t>20%</a:t>
            </a:r>
          </a:p>
          <a:p>
            <a:endParaRPr lang="en-US" sz="1200" dirty="0"/>
          </a:p>
          <a:p>
            <a:r>
              <a:rPr lang="en-US" sz="1200" dirty="0"/>
              <a:t>25%</a:t>
            </a:r>
          </a:p>
          <a:p>
            <a:r>
              <a:rPr lang="en-US" sz="1200" dirty="0"/>
              <a:t>40%</a:t>
            </a:r>
          </a:p>
        </p:txBody>
      </p:sp>
      <p:sp>
        <p:nvSpPr>
          <p:cNvPr id="21" name="Rectangle 20">
            <a:extLst>
              <a:ext uri="{FF2B5EF4-FFF2-40B4-BE49-F238E27FC236}">
                <a16:creationId xmlns:a16="http://schemas.microsoft.com/office/drawing/2014/main" id="{7B538640-9105-453D-99C4-76B8D0BA3A19}"/>
              </a:ext>
            </a:extLst>
          </p:cNvPr>
          <p:cNvSpPr/>
          <p:nvPr/>
        </p:nvSpPr>
        <p:spPr>
          <a:xfrm>
            <a:off x="5858612" y="1053245"/>
            <a:ext cx="2412025" cy="156431"/>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Average % Return in Past Year</a:t>
            </a:r>
          </a:p>
        </p:txBody>
      </p:sp>
      <p:sp>
        <p:nvSpPr>
          <p:cNvPr id="22" name="Rectangle 21">
            <a:extLst>
              <a:ext uri="{FF2B5EF4-FFF2-40B4-BE49-F238E27FC236}">
                <a16:creationId xmlns:a16="http://schemas.microsoft.com/office/drawing/2014/main" id="{381E1AD9-0F47-474E-85D6-EB236B726A60}"/>
              </a:ext>
            </a:extLst>
          </p:cNvPr>
          <p:cNvSpPr/>
          <p:nvPr/>
        </p:nvSpPr>
        <p:spPr>
          <a:xfrm>
            <a:off x="6670436" y="1291739"/>
            <a:ext cx="715107" cy="255062"/>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lumMod val="65000"/>
                  </a:schemeClr>
                </a:solidFill>
              </a:rPr>
              <a:t>10 Year</a:t>
            </a:r>
          </a:p>
        </p:txBody>
      </p:sp>
      <p:sp>
        <p:nvSpPr>
          <p:cNvPr id="23" name="TextBox 22">
            <a:extLst>
              <a:ext uri="{FF2B5EF4-FFF2-40B4-BE49-F238E27FC236}">
                <a16:creationId xmlns:a16="http://schemas.microsoft.com/office/drawing/2014/main" id="{2994CEAF-026C-40A1-9F36-9A3B5C68ACD0}"/>
              </a:ext>
            </a:extLst>
          </p:cNvPr>
          <p:cNvSpPr txBox="1"/>
          <p:nvPr/>
        </p:nvSpPr>
        <p:spPr>
          <a:xfrm>
            <a:off x="6670436" y="1858111"/>
            <a:ext cx="638907" cy="1015663"/>
          </a:xfrm>
          <a:prstGeom prst="rect">
            <a:avLst/>
          </a:prstGeom>
          <a:noFill/>
          <a:ln>
            <a:solidFill>
              <a:srgbClr val="FF0000"/>
            </a:solidFill>
          </a:ln>
        </p:spPr>
        <p:txBody>
          <a:bodyPr wrap="square" rtlCol="0">
            <a:spAutoFit/>
          </a:bodyPr>
          <a:lstStyle/>
          <a:p>
            <a:r>
              <a:rPr lang="en-US" sz="1200" dirty="0">
                <a:solidFill>
                  <a:schemeClr val="bg1">
                    <a:lumMod val="65000"/>
                  </a:schemeClr>
                </a:solidFill>
              </a:rPr>
              <a:t>30%</a:t>
            </a:r>
          </a:p>
          <a:p>
            <a:r>
              <a:rPr lang="en-US" sz="1200" dirty="0">
                <a:solidFill>
                  <a:schemeClr val="bg1">
                    <a:lumMod val="65000"/>
                  </a:schemeClr>
                </a:solidFill>
              </a:rPr>
              <a:t>20%</a:t>
            </a:r>
          </a:p>
          <a:p>
            <a:endParaRPr lang="en-US" sz="1200" dirty="0">
              <a:solidFill>
                <a:schemeClr val="bg1">
                  <a:lumMod val="65000"/>
                </a:schemeClr>
              </a:solidFill>
            </a:endParaRPr>
          </a:p>
          <a:p>
            <a:r>
              <a:rPr lang="en-US" sz="1200" dirty="0">
                <a:solidFill>
                  <a:schemeClr val="bg1">
                    <a:lumMod val="65000"/>
                  </a:schemeClr>
                </a:solidFill>
              </a:rPr>
              <a:t>25%</a:t>
            </a:r>
          </a:p>
          <a:p>
            <a:r>
              <a:rPr lang="en-US" sz="1200" dirty="0">
                <a:solidFill>
                  <a:schemeClr val="bg1">
                    <a:lumMod val="65000"/>
                  </a:schemeClr>
                </a:solidFill>
              </a:rPr>
              <a:t>40%</a:t>
            </a:r>
          </a:p>
        </p:txBody>
      </p:sp>
      <p:sp>
        <p:nvSpPr>
          <p:cNvPr id="24" name="Rectangle 23">
            <a:extLst>
              <a:ext uri="{FF2B5EF4-FFF2-40B4-BE49-F238E27FC236}">
                <a16:creationId xmlns:a16="http://schemas.microsoft.com/office/drawing/2014/main" id="{AF42E6F9-7674-4850-A31B-D8EB80438243}"/>
              </a:ext>
            </a:extLst>
          </p:cNvPr>
          <p:cNvSpPr/>
          <p:nvPr/>
        </p:nvSpPr>
        <p:spPr>
          <a:xfrm>
            <a:off x="7461744" y="1300533"/>
            <a:ext cx="715107" cy="255062"/>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lumMod val="65000"/>
                  </a:schemeClr>
                </a:solidFill>
              </a:rPr>
              <a:t>15 Year</a:t>
            </a:r>
          </a:p>
        </p:txBody>
      </p:sp>
      <p:sp>
        <p:nvSpPr>
          <p:cNvPr id="25" name="TextBox 24">
            <a:extLst>
              <a:ext uri="{FF2B5EF4-FFF2-40B4-BE49-F238E27FC236}">
                <a16:creationId xmlns:a16="http://schemas.microsoft.com/office/drawing/2014/main" id="{7B813AF2-41FA-48EC-88ED-28274096F1BE}"/>
              </a:ext>
            </a:extLst>
          </p:cNvPr>
          <p:cNvSpPr txBox="1"/>
          <p:nvPr/>
        </p:nvSpPr>
        <p:spPr>
          <a:xfrm>
            <a:off x="7461744" y="1866905"/>
            <a:ext cx="638907" cy="1015663"/>
          </a:xfrm>
          <a:prstGeom prst="rect">
            <a:avLst/>
          </a:prstGeom>
          <a:noFill/>
          <a:ln>
            <a:solidFill>
              <a:srgbClr val="FF0000"/>
            </a:solidFill>
          </a:ln>
        </p:spPr>
        <p:txBody>
          <a:bodyPr wrap="square" rtlCol="0">
            <a:spAutoFit/>
          </a:bodyPr>
          <a:lstStyle/>
          <a:p>
            <a:r>
              <a:rPr lang="en-US" sz="1200" dirty="0">
                <a:solidFill>
                  <a:schemeClr val="bg1">
                    <a:lumMod val="65000"/>
                  </a:schemeClr>
                </a:solidFill>
              </a:rPr>
              <a:t>30%</a:t>
            </a:r>
          </a:p>
          <a:p>
            <a:r>
              <a:rPr lang="en-US" sz="1200" dirty="0">
                <a:solidFill>
                  <a:schemeClr val="bg1">
                    <a:lumMod val="65000"/>
                  </a:schemeClr>
                </a:solidFill>
              </a:rPr>
              <a:t>20%</a:t>
            </a:r>
          </a:p>
          <a:p>
            <a:endParaRPr lang="en-US" sz="1200" dirty="0">
              <a:solidFill>
                <a:schemeClr val="bg1">
                  <a:lumMod val="65000"/>
                </a:schemeClr>
              </a:solidFill>
            </a:endParaRPr>
          </a:p>
          <a:p>
            <a:r>
              <a:rPr lang="en-US" sz="1200" dirty="0">
                <a:solidFill>
                  <a:schemeClr val="bg1">
                    <a:lumMod val="65000"/>
                  </a:schemeClr>
                </a:solidFill>
              </a:rPr>
              <a:t>25%</a:t>
            </a:r>
          </a:p>
          <a:p>
            <a:r>
              <a:rPr lang="en-US" sz="1200" dirty="0">
                <a:solidFill>
                  <a:schemeClr val="bg1">
                    <a:lumMod val="65000"/>
                  </a:schemeClr>
                </a:solidFill>
              </a:rPr>
              <a:t>40%</a:t>
            </a:r>
          </a:p>
        </p:txBody>
      </p:sp>
      <p:sp>
        <p:nvSpPr>
          <p:cNvPr id="26" name="Rectangle 25">
            <a:extLst>
              <a:ext uri="{FF2B5EF4-FFF2-40B4-BE49-F238E27FC236}">
                <a16:creationId xmlns:a16="http://schemas.microsoft.com/office/drawing/2014/main" id="{C02363BD-E3BC-4ED6-B18E-05BDDA712EBF}"/>
              </a:ext>
            </a:extLst>
          </p:cNvPr>
          <p:cNvSpPr/>
          <p:nvPr/>
        </p:nvSpPr>
        <p:spPr>
          <a:xfrm>
            <a:off x="1551176" y="4681708"/>
            <a:ext cx="3859823" cy="87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ROI = $1* Average % Return in Past Year * Investment time = (A*B*C)</a:t>
            </a:r>
          </a:p>
        </p:txBody>
      </p:sp>
      <p:sp>
        <p:nvSpPr>
          <p:cNvPr id="27" name="TextBox 26">
            <a:extLst>
              <a:ext uri="{FF2B5EF4-FFF2-40B4-BE49-F238E27FC236}">
                <a16:creationId xmlns:a16="http://schemas.microsoft.com/office/drawing/2014/main" id="{05D31BA3-FCE6-42E8-A9CF-3715ECB05C16}"/>
              </a:ext>
            </a:extLst>
          </p:cNvPr>
          <p:cNvSpPr txBox="1"/>
          <p:nvPr/>
        </p:nvSpPr>
        <p:spPr>
          <a:xfrm>
            <a:off x="8440612" y="1038225"/>
            <a:ext cx="1077063" cy="2927838"/>
          </a:xfrm>
          <a:prstGeom prst="rect">
            <a:avLst/>
          </a:prstGeom>
          <a:noFill/>
          <a:ln w="19050">
            <a:solidFill>
              <a:schemeClr val="tx1"/>
            </a:solidFill>
            <a:prstDash val="sysDot"/>
          </a:ln>
        </p:spPr>
        <p:txBody>
          <a:bodyPr wrap="square" rtlCol="0">
            <a:spAutoFit/>
          </a:bodyPr>
          <a:lstStyle/>
          <a:p>
            <a:endParaRPr lang="en-US" dirty="0"/>
          </a:p>
        </p:txBody>
      </p:sp>
      <p:sp>
        <p:nvSpPr>
          <p:cNvPr id="30" name="Rectangle 29">
            <a:extLst>
              <a:ext uri="{FF2B5EF4-FFF2-40B4-BE49-F238E27FC236}">
                <a16:creationId xmlns:a16="http://schemas.microsoft.com/office/drawing/2014/main" id="{465A5C25-661A-4DF1-ADEA-952AD6AF03DD}"/>
              </a:ext>
            </a:extLst>
          </p:cNvPr>
          <p:cNvSpPr/>
          <p:nvPr/>
        </p:nvSpPr>
        <p:spPr>
          <a:xfrm>
            <a:off x="8440613" y="1071477"/>
            <a:ext cx="1077062" cy="388046"/>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rPr>
              <a:t>Investment Time</a:t>
            </a:r>
          </a:p>
        </p:txBody>
      </p:sp>
      <p:sp>
        <p:nvSpPr>
          <p:cNvPr id="35" name="TextBox 34">
            <a:extLst>
              <a:ext uri="{FF2B5EF4-FFF2-40B4-BE49-F238E27FC236}">
                <a16:creationId xmlns:a16="http://schemas.microsoft.com/office/drawing/2014/main" id="{F7E582FA-3B09-4DA9-92B9-C67596F46C71}"/>
              </a:ext>
            </a:extLst>
          </p:cNvPr>
          <p:cNvSpPr txBox="1"/>
          <p:nvPr/>
        </p:nvSpPr>
        <p:spPr>
          <a:xfrm>
            <a:off x="8616468" y="1855176"/>
            <a:ext cx="638907" cy="646331"/>
          </a:xfrm>
          <a:prstGeom prst="rect">
            <a:avLst/>
          </a:prstGeom>
          <a:noFill/>
          <a:ln>
            <a:solidFill>
              <a:srgbClr val="FF0000"/>
            </a:solidFill>
          </a:ln>
        </p:spPr>
        <p:txBody>
          <a:bodyPr wrap="square" rtlCol="0">
            <a:spAutoFit/>
          </a:bodyPr>
          <a:lstStyle/>
          <a:p>
            <a:r>
              <a:rPr lang="en-US" sz="1200" dirty="0"/>
              <a:t>5</a:t>
            </a:r>
          </a:p>
          <a:p>
            <a:r>
              <a:rPr lang="en-US" sz="1200" dirty="0"/>
              <a:t>10</a:t>
            </a:r>
          </a:p>
          <a:p>
            <a:r>
              <a:rPr lang="en-US" sz="1200" dirty="0"/>
              <a:t>15</a:t>
            </a:r>
          </a:p>
        </p:txBody>
      </p:sp>
      <p:sp>
        <p:nvSpPr>
          <p:cNvPr id="36" name="TextBox 35">
            <a:extLst>
              <a:ext uri="{FF2B5EF4-FFF2-40B4-BE49-F238E27FC236}">
                <a16:creationId xmlns:a16="http://schemas.microsoft.com/office/drawing/2014/main" id="{C5D3BE16-4C80-4291-BA17-BF13F7B02515}"/>
              </a:ext>
            </a:extLst>
          </p:cNvPr>
          <p:cNvSpPr txBox="1"/>
          <p:nvPr/>
        </p:nvSpPr>
        <p:spPr>
          <a:xfrm>
            <a:off x="9631974" y="1028785"/>
            <a:ext cx="989133" cy="2927838"/>
          </a:xfrm>
          <a:prstGeom prst="rect">
            <a:avLst/>
          </a:prstGeom>
          <a:noFill/>
          <a:ln w="19050">
            <a:solidFill>
              <a:schemeClr val="tx1"/>
            </a:solidFill>
            <a:prstDash val="sysDot"/>
          </a:ln>
        </p:spPr>
        <p:txBody>
          <a:bodyPr wrap="square" rtlCol="0">
            <a:spAutoFit/>
          </a:bodyPr>
          <a:lstStyle/>
          <a:p>
            <a:endParaRPr lang="en-US" dirty="0"/>
          </a:p>
        </p:txBody>
      </p:sp>
      <p:sp>
        <p:nvSpPr>
          <p:cNvPr id="37" name="Rectangle 36">
            <a:extLst>
              <a:ext uri="{FF2B5EF4-FFF2-40B4-BE49-F238E27FC236}">
                <a16:creationId xmlns:a16="http://schemas.microsoft.com/office/drawing/2014/main" id="{11384245-E901-40E1-B9AE-7ABB90BDA4A1}"/>
              </a:ext>
            </a:extLst>
          </p:cNvPr>
          <p:cNvSpPr/>
          <p:nvPr/>
        </p:nvSpPr>
        <p:spPr>
          <a:xfrm>
            <a:off x="9631975" y="1082202"/>
            <a:ext cx="989132" cy="461665"/>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Investment amount</a:t>
            </a:r>
          </a:p>
        </p:txBody>
      </p:sp>
      <p:sp>
        <p:nvSpPr>
          <p:cNvPr id="39" name="TextBox 38">
            <a:extLst>
              <a:ext uri="{FF2B5EF4-FFF2-40B4-BE49-F238E27FC236}">
                <a16:creationId xmlns:a16="http://schemas.microsoft.com/office/drawing/2014/main" id="{B0C7A5A7-6BD4-4CC0-BAC2-F787E343929F}"/>
              </a:ext>
            </a:extLst>
          </p:cNvPr>
          <p:cNvSpPr txBox="1"/>
          <p:nvPr/>
        </p:nvSpPr>
        <p:spPr>
          <a:xfrm>
            <a:off x="9750672" y="1845736"/>
            <a:ext cx="638907" cy="461665"/>
          </a:xfrm>
          <a:prstGeom prst="rect">
            <a:avLst/>
          </a:prstGeom>
          <a:noFill/>
          <a:ln>
            <a:solidFill>
              <a:srgbClr val="FF0000"/>
            </a:solidFill>
          </a:ln>
        </p:spPr>
        <p:txBody>
          <a:bodyPr wrap="square" rtlCol="0">
            <a:spAutoFit/>
          </a:bodyPr>
          <a:lstStyle/>
          <a:p>
            <a:r>
              <a:rPr lang="en-US" sz="1200" dirty="0"/>
              <a:t>Default to $1</a:t>
            </a:r>
          </a:p>
        </p:txBody>
      </p:sp>
      <p:grpSp>
        <p:nvGrpSpPr>
          <p:cNvPr id="53" name="Group 52">
            <a:extLst>
              <a:ext uri="{FF2B5EF4-FFF2-40B4-BE49-F238E27FC236}">
                <a16:creationId xmlns:a16="http://schemas.microsoft.com/office/drawing/2014/main" id="{9B726887-5991-49E8-926C-5AC7DD635B87}"/>
              </a:ext>
            </a:extLst>
          </p:cNvPr>
          <p:cNvGrpSpPr/>
          <p:nvPr/>
        </p:nvGrpSpPr>
        <p:grpSpPr>
          <a:xfrm>
            <a:off x="6201520" y="4462826"/>
            <a:ext cx="1096105" cy="1098113"/>
            <a:chOff x="8291150" y="4611564"/>
            <a:chExt cx="1096105" cy="1098113"/>
          </a:xfrm>
        </p:grpSpPr>
        <p:sp>
          <p:nvSpPr>
            <p:cNvPr id="42" name="Rectangle 41">
              <a:extLst>
                <a:ext uri="{FF2B5EF4-FFF2-40B4-BE49-F238E27FC236}">
                  <a16:creationId xmlns:a16="http://schemas.microsoft.com/office/drawing/2014/main" id="{326C1C53-0780-44E6-AD82-2BA7A67BC1DA}"/>
                </a:ext>
              </a:extLst>
            </p:cNvPr>
            <p:cNvSpPr/>
            <p:nvPr/>
          </p:nvSpPr>
          <p:spPr>
            <a:xfrm>
              <a:off x="8291152" y="5117123"/>
              <a:ext cx="463068" cy="37568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3" name="Rectangle 42">
              <a:extLst>
                <a:ext uri="{FF2B5EF4-FFF2-40B4-BE49-F238E27FC236}">
                  <a16:creationId xmlns:a16="http://schemas.microsoft.com/office/drawing/2014/main" id="{AD3F6563-9C66-4777-BB44-EC1D8C535BB1}"/>
                </a:ext>
              </a:extLst>
            </p:cNvPr>
            <p:cNvSpPr/>
            <p:nvPr/>
          </p:nvSpPr>
          <p:spPr>
            <a:xfrm>
              <a:off x="8924187" y="4611564"/>
              <a:ext cx="463068" cy="88124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4" name="Rectangle 43">
              <a:extLst>
                <a:ext uri="{FF2B5EF4-FFF2-40B4-BE49-F238E27FC236}">
                  <a16:creationId xmlns:a16="http://schemas.microsoft.com/office/drawing/2014/main" id="{761F6C6A-C2F1-4573-9603-D5259BC85FE4}"/>
                </a:ext>
              </a:extLst>
            </p:cNvPr>
            <p:cNvSpPr/>
            <p:nvPr/>
          </p:nvSpPr>
          <p:spPr>
            <a:xfrm>
              <a:off x="8291150" y="5548677"/>
              <a:ext cx="425341" cy="14873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YO</a:t>
              </a:r>
            </a:p>
          </p:txBody>
        </p:sp>
        <p:sp>
          <p:nvSpPr>
            <p:cNvPr id="45" name="Rectangle 44">
              <a:extLst>
                <a:ext uri="{FF2B5EF4-FFF2-40B4-BE49-F238E27FC236}">
                  <a16:creationId xmlns:a16="http://schemas.microsoft.com/office/drawing/2014/main" id="{5889C239-8B34-4D0C-9808-9A2D5A30036D}"/>
                </a:ext>
              </a:extLst>
            </p:cNvPr>
            <p:cNvSpPr/>
            <p:nvPr/>
          </p:nvSpPr>
          <p:spPr>
            <a:xfrm>
              <a:off x="8920882" y="5560939"/>
              <a:ext cx="463068" cy="14873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Y5</a:t>
              </a:r>
            </a:p>
          </p:txBody>
        </p:sp>
        <p:cxnSp>
          <p:nvCxnSpPr>
            <p:cNvPr id="47" name="Straight Arrow Connector 46">
              <a:extLst>
                <a:ext uri="{FF2B5EF4-FFF2-40B4-BE49-F238E27FC236}">
                  <a16:creationId xmlns:a16="http://schemas.microsoft.com/office/drawing/2014/main" id="{B86E0D3E-CF14-43F8-9B77-D925D5D57F70}"/>
                </a:ext>
              </a:extLst>
            </p:cNvPr>
            <p:cNvCxnSpPr>
              <a:cxnSpLocks/>
              <a:stCxn id="42" idx="0"/>
            </p:cNvCxnSpPr>
            <p:nvPr/>
          </p:nvCxnSpPr>
          <p:spPr>
            <a:xfrm flipV="1">
              <a:off x="8522686" y="4611565"/>
              <a:ext cx="398196" cy="5055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9C1E1D6-0F3E-4E79-90DE-D2EAEF40B5E4}"/>
                </a:ext>
              </a:extLst>
            </p:cNvPr>
            <p:cNvSpPr txBox="1"/>
            <p:nvPr/>
          </p:nvSpPr>
          <p:spPr>
            <a:xfrm>
              <a:off x="8356024" y="4826976"/>
              <a:ext cx="398196" cy="200055"/>
            </a:xfrm>
            <a:prstGeom prst="rect">
              <a:avLst/>
            </a:prstGeom>
            <a:noFill/>
          </p:spPr>
          <p:txBody>
            <a:bodyPr wrap="square" rtlCol="0">
              <a:spAutoFit/>
            </a:bodyPr>
            <a:lstStyle/>
            <a:p>
              <a:r>
                <a:rPr lang="en-US" sz="700" b="1" dirty="0"/>
                <a:t>350%</a:t>
              </a:r>
            </a:p>
          </p:txBody>
        </p:sp>
      </p:grpSp>
      <p:sp>
        <p:nvSpPr>
          <p:cNvPr id="50" name="Rectangle 49">
            <a:extLst>
              <a:ext uri="{FF2B5EF4-FFF2-40B4-BE49-F238E27FC236}">
                <a16:creationId xmlns:a16="http://schemas.microsoft.com/office/drawing/2014/main" id="{9B775945-92AB-4104-8BC4-88AD884456EA}"/>
              </a:ext>
            </a:extLst>
          </p:cNvPr>
          <p:cNvSpPr/>
          <p:nvPr/>
        </p:nvSpPr>
        <p:spPr>
          <a:xfrm>
            <a:off x="9776313" y="551054"/>
            <a:ext cx="638907" cy="255062"/>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C</a:t>
            </a:r>
          </a:p>
        </p:txBody>
      </p:sp>
      <p:sp>
        <p:nvSpPr>
          <p:cNvPr id="51" name="Rectangle 50">
            <a:extLst>
              <a:ext uri="{FF2B5EF4-FFF2-40B4-BE49-F238E27FC236}">
                <a16:creationId xmlns:a16="http://schemas.microsoft.com/office/drawing/2014/main" id="{7B809EB4-8CD3-4B2E-B78F-A5DB27690109}"/>
              </a:ext>
            </a:extLst>
          </p:cNvPr>
          <p:cNvSpPr/>
          <p:nvPr/>
        </p:nvSpPr>
        <p:spPr>
          <a:xfrm>
            <a:off x="8616467" y="518663"/>
            <a:ext cx="638907" cy="255062"/>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B</a:t>
            </a:r>
          </a:p>
        </p:txBody>
      </p:sp>
      <p:sp>
        <p:nvSpPr>
          <p:cNvPr id="52" name="Rectangle 51">
            <a:extLst>
              <a:ext uri="{FF2B5EF4-FFF2-40B4-BE49-F238E27FC236}">
                <a16:creationId xmlns:a16="http://schemas.microsoft.com/office/drawing/2014/main" id="{8E3A0DF2-061D-484D-B204-B59A202D7905}"/>
              </a:ext>
            </a:extLst>
          </p:cNvPr>
          <p:cNvSpPr/>
          <p:nvPr/>
        </p:nvSpPr>
        <p:spPr>
          <a:xfrm>
            <a:off x="6708534" y="532752"/>
            <a:ext cx="638907" cy="255062"/>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A</a:t>
            </a:r>
          </a:p>
        </p:txBody>
      </p:sp>
    </p:spTree>
    <p:extLst>
      <p:ext uri="{BB962C8B-B14F-4D97-AF65-F5344CB8AC3E}">
        <p14:creationId xmlns:p14="http://schemas.microsoft.com/office/powerpoint/2010/main" val="2399652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1615</TotalTime>
  <Words>526</Words>
  <Application>Microsoft Office PowerPoint</Application>
  <PresentationFormat>Widescreen</PresentationFormat>
  <Paragraphs>105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Best sectors to invest for next decade</vt:lpstr>
      <vt:lpstr>PowerPoint Presentation</vt:lpstr>
      <vt:lpstr>Logical flow of stock selection for future </vt:lpstr>
      <vt:lpstr>Logical calculation engine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Travis Le</dc:creator>
  <cp:lastModifiedBy>Travis Le</cp:lastModifiedBy>
  <cp:revision>18</cp:revision>
  <dcterms:created xsi:type="dcterms:W3CDTF">2020-07-03T03:43:19Z</dcterms:created>
  <dcterms:modified xsi:type="dcterms:W3CDTF">2020-07-04T20:08:22Z</dcterms:modified>
</cp:coreProperties>
</file>