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DCD-F32C-43A9-82C2-343E338C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FD839-E949-4CEC-8139-BEFF22876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DF2A-4742-4684-9FBC-5522A1C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EBCF-D193-49F4-92B0-87F73853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9E02-DFD3-41A2-B98F-A00D1B6A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52D0-BB52-449D-819C-91B445DA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43B3-94E8-4D2E-9CBE-564F8CC19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83E7-CA3E-4B55-93DE-B863A89D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9385-294B-413E-A2C6-D919D7E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76E0-BB77-4243-BEED-28C8F07D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BCFEE-15C4-44BA-A827-2C9660904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1B363-4C22-4E13-BEC1-C69E3873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9D9A-6D80-48BA-8A7C-98CED9A1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F6F9-E256-457C-B76B-98202E2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BB1C-E113-4CA9-9086-9F2B1F07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CAF8-68A3-461A-959A-C0957A1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E39C-2B0B-48AF-A2CB-B19A39BE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97B1-A9EF-43CF-A458-6F47603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AF94-9848-45D5-A5CB-58860CE2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DC34-B8F9-4DA5-9942-5A487E3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4AC8-80C7-4161-9D60-0E9385FC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D3F7-BB29-4C20-82C1-D523F681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54FE-85BA-4549-A7A0-E5183EE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C282-773D-4DC4-BA02-CE32ACA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9AD4-30E6-422B-8AFB-A16489BC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7BCE-8938-4061-AA99-BA0A196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0634-8334-44C0-A181-F691F4643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6D150-06EB-42E6-9FCB-8379CF7B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AD91-4AA6-43A5-BA0E-837AC7F1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43F4C-CD59-470D-B13B-1FE65864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F82F3-358A-47A1-9590-A91C9855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2F6E-373E-4017-A40D-BC3DF44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043A-3080-4BD3-B298-D002426D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20B2-2F40-4263-99BF-1863CD67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325F-4971-4A14-82E3-6A9CE7B8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2CCF7-09E5-4B48-AC13-0D41981C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8A777-6C96-42BE-A3AD-EAFE4F5F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7AF62-24A3-4260-BD1E-EEE3A873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79977-9B4E-4ABF-A2DC-38531F18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9ACC-AB21-4C1E-8F04-6379F31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49296-2625-42EA-A970-9F9C7EFD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888F-452C-4346-B46E-05657F23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255D2-491B-471D-AC49-E1D985F2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2368B-71D0-4AEA-87F4-8287475E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4F2DB-76E4-46FF-9DCF-636003BD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7474-54D3-4351-9A80-B4579CFA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2B8C-9637-488F-9022-C15E36E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26F2-4CFE-43A2-A0F7-002F864B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645E-DDCD-4C52-8DC9-77F673E6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5837-2DC7-4195-A171-981E4DD8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49F1-3F51-4FB7-AEAD-3A857835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D31D-B846-4EF9-A0AE-1659C3DB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A33-D6EF-4ADB-B6A2-B709D834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CB299-B519-4D5D-B850-ECE69CE7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1F3E1-1E18-475B-B0E6-02729E6E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8001-0A20-4ACD-93F2-5C4B0C43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8F51-A565-442E-9899-69FAF813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7F66-A150-4C65-A6A0-3CEE5B2D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CF876-B76E-4FD1-AD50-8FDB2EEA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709B2-9378-428C-81C6-FE19BC81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D0C3-B762-4492-A68E-A0B2C6B0A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C7F1-FD56-4F87-BEDE-94E61A691CF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26C3-A0CF-4F04-A22C-69D44A219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8417-2A27-4D1A-944F-E56129CDC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3E9A-1025-466A-B8DC-92B71E32D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EE61-5528-4866-BC67-514948E90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DEDE8-4E23-47DE-9D54-9901DD323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6F6-761F-492E-9836-23A7718B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247774" cy="5664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List of </a:t>
            </a:r>
            <a:r>
              <a:rPr lang="en-US" sz="2000" dirty="0" err="1"/>
              <a:t>stoc</a:t>
            </a:r>
            <a:r>
              <a:rPr lang="en-US" sz="2000" dirty="0"/>
              <a:t>(with dropdowns/menu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E9BC-87B9-4AEB-810F-9F2B04B6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6" y="365126"/>
            <a:ext cx="5513033" cy="46049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Search box for tickler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E66B9-940C-42D1-A1F7-3BA8DF33A203}"/>
              </a:ext>
            </a:extLst>
          </p:cNvPr>
          <p:cNvSpPr txBox="1"/>
          <p:nvPr/>
        </p:nvSpPr>
        <p:spPr>
          <a:xfrm>
            <a:off x="2630473" y="1606857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aaa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9281F-FF76-4E75-BF4A-9412AD569927}"/>
              </a:ext>
            </a:extLst>
          </p:cNvPr>
          <p:cNvSpPr txBox="1"/>
          <p:nvPr/>
        </p:nvSpPr>
        <p:spPr>
          <a:xfrm>
            <a:off x="2740241" y="5066477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Prediction indicator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C41C9-8F6C-46E3-BD15-B2C5D7347755}"/>
              </a:ext>
            </a:extLst>
          </p:cNvPr>
          <p:cNvSpPr txBox="1"/>
          <p:nvPr/>
        </p:nvSpPr>
        <p:spPr>
          <a:xfrm>
            <a:off x="6359372" y="2626024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06218-E9F6-4259-AD1C-6BC41E2F5224}"/>
              </a:ext>
            </a:extLst>
          </p:cNvPr>
          <p:cNvSpPr txBox="1"/>
          <p:nvPr/>
        </p:nvSpPr>
        <p:spPr>
          <a:xfrm>
            <a:off x="2388093" y="2641106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D5048-BA1F-4187-9ACC-D65E2A1D6D90}"/>
              </a:ext>
            </a:extLst>
          </p:cNvPr>
          <p:cNvSpPr txBox="1"/>
          <p:nvPr/>
        </p:nvSpPr>
        <p:spPr>
          <a:xfrm>
            <a:off x="6649652" y="1606857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DCCE7-F065-407C-8C74-70297EA0BAC5}"/>
              </a:ext>
            </a:extLst>
          </p:cNvPr>
          <p:cNvSpPr txBox="1"/>
          <p:nvPr/>
        </p:nvSpPr>
        <p:spPr>
          <a:xfrm>
            <a:off x="6359371" y="5066477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Prediction indicator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FEAD4-D5F0-4070-A087-448875E5B670}"/>
              </a:ext>
            </a:extLst>
          </p:cNvPr>
          <p:cNvSpPr txBox="1"/>
          <p:nvPr/>
        </p:nvSpPr>
        <p:spPr>
          <a:xfrm>
            <a:off x="2892641" y="5218877"/>
            <a:ext cx="33557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Prediction indicator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E92FA-823E-4DD4-BA7B-C3B4D67D0902}"/>
              </a:ext>
            </a:extLst>
          </p:cNvPr>
          <p:cNvSpPr txBox="1"/>
          <p:nvPr/>
        </p:nvSpPr>
        <p:spPr>
          <a:xfrm>
            <a:off x="2892640" y="917982"/>
            <a:ext cx="84611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to industry tab/ further analysis/ </a:t>
            </a:r>
          </a:p>
        </p:txBody>
      </p:sp>
    </p:spTree>
    <p:extLst>
      <p:ext uri="{BB962C8B-B14F-4D97-AF65-F5344CB8AC3E}">
        <p14:creationId xmlns:p14="http://schemas.microsoft.com/office/powerpoint/2010/main" val="375003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852A-0531-438F-8298-C3D98B8D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09986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AA03-BC98-450E-87C3-DA085EF27ED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Overall market performance trending graph</a:t>
            </a:r>
          </a:p>
        </p:txBody>
      </p:sp>
    </p:spTree>
    <p:extLst>
      <p:ext uri="{BB962C8B-B14F-4D97-AF65-F5344CB8AC3E}">
        <p14:creationId xmlns:p14="http://schemas.microsoft.com/office/powerpoint/2010/main" val="120804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7E29-C0C6-4852-8B70-AD13434E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733D-5D81-490D-B0AA-FEBE0500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00099" cy="34832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List of stoc(with dropdowns/menu</vt:lpstr>
      <vt:lpstr>Detail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Lu</dc:creator>
  <cp:lastModifiedBy>David Lu</cp:lastModifiedBy>
  <cp:revision>2</cp:revision>
  <dcterms:created xsi:type="dcterms:W3CDTF">2020-07-03T04:34:26Z</dcterms:created>
  <dcterms:modified xsi:type="dcterms:W3CDTF">2020-07-03T05:15:57Z</dcterms:modified>
</cp:coreProperties>
</file>